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9" r:id="rId10"/>
    <p:sldId id="278" r:id="rId11"/>
    <p:sldId id="28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25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5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4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6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6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9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920A-8634-4C25-BB4B-62909B7FB295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327C-4622-49DC-9C6B-6F1A4C36F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2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4090E018</a:t>
            </a:r>
          </a:p>
          <a:p>
            <a:r>
              <a:rPr lang="zh-TW" altLang="en-US" dirty="0" smtClean="0"/>
              <a:t>作業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52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3" y="1600200"/>
            <a:ext cx="7054214" cy="4525963"/>
          </a:xfrm>
        </p:spPr>
      </p:pic>
    </p:spTree>
    <p:extLst>
      <p:ext uri="{BB962C8B-B14F-4D97-AF65-F5344CB8AC3E}">
        <p14:creationId xmlns:p14="http://schemas.microsoft.com/office/powerpoint/2010/main" val="235666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" y="1600200"/>
            <a:ext cx="7828317" cy="4525963"/>
          </a:xfrm>
        </p:spPr>
      </p:pic>
    </p:spTree>
    <p:extLst>
      <p:ext uri="{BB962C8B-B14F-4D97-AF65-F5344CB8AC3E}">
        <p14:creationId xmlns:p14="http://schemas.microsoft.com/office/powerpoint/2010/main" val="33858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330610" cy="1447444"/>
          </a:xfrm>
        </p:spPr>
      </p:pic>
    </p:spTree>
    <p:extLst>
      <p:ext uri="{BB962C8B-B14F-4D97-AF65-F5344CB8AC3E}">
        <p14:creationId xmlns:p14="http://schemas.microsoft.com/office/powerpoint/2010/main" val="143026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20888"/>
            <a:ext cx="5420264" cy="2194982"/>
          </a:xfrm>
        </p:spPr>
      </p:pic>
    </p:spTree>
    <p:extLst>
      <p:ext uri="{BB962C8B-B14F-4D97-AF65-F5344CB8AC3E}">
        <p14:creationId xmlns:p14="http://schemas.microsoft.com/office/powerpoint/2010/main" val="424934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5" y="2420888"/>
            <a:ext cx="8824612" cy="1961027"/>
          </a:xfrm>
        </p:spPr>
      </p:pic>
    </p:spTree>
    <p:extLst>
      <p:ext uri="{BB962C8B-B14F-4D97-AF65-F5344CB8AC3E}">
        <p14:creationId xmlns:p14="http://schemas.microsoft.com/office/powerpoint/2010/main" val="34156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536031" cy="2952328"/>
          </a:xfrm>
        </p:spPr>
      </p:pic>
    </p:spTree>
    <p:extLst>
      <p:ext uri="{BB962C8B-B14F-4D97-AF65-F5344CB8AC3E}">
        <p14:creationId xmlns:p14="http://schemas.microsoft.com/office/powerpoint/2010/main" val="191620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8477771" cy="1523655"/>
          </a:xfrm>
        </p:spPr>
      </p:pic>
    </p:spTree>
    <p:extLst>
      <p:ext uri="{BB962C8B-B14F-4D97-AF65-F5344CB8AC3E}">
        <p14:creationId xmlns:p14="http://schemas.microsoft.com/office/powerpoint/2010/main" val="65819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8116588" cy="1603680"/>
          </a:xfrm>
        </p:spPr>
      </p:pic>
    </p:spTree>
    <p:extLst>
      <p:ext uri="{BB962C8B-B14F-4D97-AF65-F5344CB8AC3E}">
        <p14:creationId xmlns:p14="http://schemas.microsoft.com/office/powerpoint/2010/main" val="310840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9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8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7" y="1600200"/>
            <a:ext cx="7594566" cy="4525963"/>
          </a:xfrm>
        </p:spPr>
      </p:pic>
    </p:spTree>
    <p:extLst>
      <p:ext uri="{BB962C8B-B14F-4D97-AF65-F5344CB8AC3E}">
        <p14:creationId xmlns:p14="http://schemas.microsoft.com/office/powerpoint/2010/main" val="301632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12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87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1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9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文件檔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5" y="1600200"/>
            <a:ext cx="7816310" cy="4525963"/>
          </a:xfrm>
        </p:spPr>
      </p:pic>
    </p:spTree>
    <p:extLst>
      <p:ext uri="{BB962C8B-B14F-4D97-AF65-F5344CB8AC3E}">
        <p14:creationId xmlns:p14="http://schemas.microsoft.com/office/powerpoint/2010/main" val="98060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2034126"/>
            <a:ext cx="4782218" cy="3658111"/>
          </a:xfrm>
        </p:spPr>
      </p:pic>
    </p:spTree>
    <p:extLst>
      <p:ext uri="{BB962C8B-B14F-4D97-AF65-F5344CB8AC3E}">
        <p14:creationId xmlns:p14="http://schemas.microsoft.com/office/powerpoint/2010/main" val="214991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4" y="2067468"/>
            <a:ext cx="4744112" cy="3591426"/>
          </a:xfrm>
        </p:spPr>
      </p:pic>
    </p:spTree>
    <p:extLst>
      <p:ext uri="{BB962C8B-B14F-4D97-AF65-F5344CB8AC3E}">
        <p14:creationId xmlns:p14="http://schemas.microsoft.com/office/powerpoint/2010/main" val="31751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0" y="2048415"/>
            <a:ext cx="4753639" cy="3629532"/>
          </a:xfrm>
        </p:spPr>
      </p:pic>
    </p:spTree>
    <p:extLst>
      <p:ext uri="{BB962C8B-B14F-4D97-AF65-F5344CB8AC3E}">
        <p14:creationId xmlns:p14="http://schemas.microsoft.com/office/powerpoint/2010/main" val="12369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12"/>
            <a:ext cx="8229600" cy="4324738"/>
          </a:xfrm>
        </p:spPr>
      </p:pic>
    </p:spTree>
    <p:extLst>
      <p:ext uri="{BB962C8B-B14F-4D97-AF65-F5344CB8AC3E}">
        <p14:creationId xmlns:p14="http://schemas.microsoft.com/office/powerpoint/2010/main" val="260289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0" y="2324679"/>
            <a:ext cx="7401959" cy="3077005"/>
          </a:xfrm>
        </p:spPr>
      </p:pic>
    </p:spTree>
    <p:extLst>
      <p:ext uri="{BB962C8B-B14F-4D97-AF65-F5344CB8AC3E}">
        <p14:creationId xmlns:p14="http://schemas.microsoft.com/office/powerpoint/2010/main" val="11807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48" y="2691443"/>
            <a:ext cx="5572903" cy="2343477"/>
          </a:xfrm>
        </p:spPr>
      </p:pic>
    </p:spTree>
    <p:extLst>
      <p:ext uri="{BB962C8B-B14F-4D97-AF65-F5344CB8AC3E}">
        <p14:creationId xmlns:p14="http://schemas.microsoft.com/office/powerpoint/2010/main" val="228793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</Words>
  <Application>Microsoft Office PowerPoint</Application>
  <PresentationFormat>如螢幕大小 (4:3)</PresentationFormat>
  <Paragraphs>19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20210225</vt:lpstr>
      <vt:lpstr>安裝</vt:lpstr>
      <vt:lpstr>Java文件檔</vt:lpstr>
      <vt:lpstr>執行</vt:lpstr>
      <vt:lpstr>執行</vt:lpstr>
      <vt:lpstr>執行</vt:lpstr>
      <vt:lpstr>結果</vt:lpstr>
      <vt:lpstr>說明</vt:lpstr>
      <vt:lpstr>說明</vt:lpstr>
      <vt:lpstr>執行</vt:lpstr>
      <vt:lpstr>執行</vt:lpstr>
      <vt:lpstr>執行</vt:lpstr>
      <vt:lpstr>執行</vt:lpstr>
      <vt:lpstr>執行</vt:lpstr>
      <vt:lpstr>執行</vt:lpstr>
      <vt:lpstr>執行</vt:lpstr>
      <vt:lpstr>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7</cp:revision>
  <dcterms:created xsi:type="dcterms:W3CDTF">2021-02-25T05:53:05Z</dcterms:created>
  <dcterms:modified xsi:type="dcterms:W3CDTF">2021-02-25T07:29:03Z</dcterms:modified>
</cp:coreProperties>
</file>