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15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18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3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34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6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8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06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6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72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DD26-FEBC-4DFF-86A1-502B97059758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2037-F539-4032-90B2-E71C0B18A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A%A0%E5%AF%86" TargetMode="External"/><Relationship Id="rId2" Type="http://schemas.openxmlformats.org/officeDocument/2006/relationships/hyperlink" Target="https://zh.wikipedia.org/wiki/%E4%BC%9A%E8%AF%9D_(%E8%AE%A1%E7%AE%97%E6%9C%BA%E7%A7%91%E5%AD%A6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2021-05-12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PHP7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88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01C5A01-6B9C-470D-8A3E-A619979C5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43186"/>
            <a:ext cx="66377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PHP的HTTP Header技術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C13F73-DD27-49F8-AE5F-A6C2BD8247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484" y="1910692"/>
            <a:ext cx="94804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用途: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網頁重新導向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三秒後自動跳轉至新網頁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使用者與密碼認證 ==&gt; http 認證 : basic(base64) vs digest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自動導向到PC版或行動版網頁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讓使用者下載檔案( 隱藏檔案的位置 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62" y="234667"/>
            <a:ext cx="11587337" cy="65178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44" y="782091"/>
            <a:ext cx="7785648" cy="5236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299862" y="665018"/>
            <a:ext cx="639476" cy="540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939338" y="1113905"/>
            <a:ext cx="2876204" cy="1862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39338" y="665018"/>
            <a:ext cx="332509" cy="1911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43899" y="852402"/>
            <a:ext cx="2571643" cy="348684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6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5AC7AFA-1B2A-4E32-B3A0-F7B3B9B7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753383"/>
            <a:ext cx="6410084" cy="33652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D3FB856A-7735-405D-BF11-6C0077D2F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5873" y="874189"/>
            <a:ext cx="3854945" cy="20142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90C1468-D019-4320-9AA4-4A01608E7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100945"/>
            <a:ext cx="3923099" cy="173597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3ED93C9-A03A-461E-8A18-93F703DADD5E}"/>
              </a:ext>
            </a:extLst>
          </p:cNvPr>
          <p:cNvSpPr/>
          <p:nvPr/>
        </p:nvSpPr>
        <p:spPr>
          <a:xfrm>
            <a:off x="2411506" y="4100945"/>
            <a:ext cx="528918" cy="18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067A999-6016-4E74-8590-F3FE2619421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82031" y="4285129"/>
            <a:ext cx="5113842" cy="683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9133354-C4E3-4FC4-8F20-84249FB88754}"/>
              </a:ext>
            </a:extLst>
          </p:cNvPr>
          <p:cNvSpPr/>
          <p:nvPr/>
        </p:nvSpPr>
        <p:spPr>
          <a:xfrm>
            <a:off x="3863788" y="4100945"/>
            <a:ext cx="403412" cy="18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28288D0-B574-4B32-B47E-B12D5636E6A1}"/>
              </a:ext>
            </a:extLst>
          </p:cNvPr>
          <p:cNvCxnSpPr/>
          <p:nvPr/>
        </p:nvCxnSpPr>
        <p:spPr>
          <a:xfrm flipV="1">
            <a:off x="4168588" y="1690630"/>
            <a:ext cx="4850225" cy="2410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D9F9AB5-5EAF-41F4-9333-02DC481B0B32}"/>
              </a:ext>
            </a:extLst>
          </p:cNvPr>
          <p:cNvSpPr/>
          <p:nvPr/>
        </p:nvSpPr>
        <p:spPr>
          <a:xfrm>
            <a:off x="4921624" y="4347882"/>
            <a:ext cx="295835" cy="18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E41B8D5-2CEC-4F07-A05E-10C01F778386}"/>
              </a:ext>
            </a:extLst>
          </p:cNvPr>
          <p:cNvCxnSpPr/>
          <p:nvPr/>
        </p:nvCxnSpPr>
        <p:spPr>
          <a:xfrm flipV="1">
            <a:off x="5217459" y="1954306"/>
            <a:ext cx="3702423" cy="2393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78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36E9E95-FF8A-40F7-8FE3-4DE092393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516907"/>
            <a:ext cx="5674659" cy="58241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5B75AC-929A-4227-976A-311C6EEE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95" y="735106"/>
            <a:ext cx="5040204" cy="19908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214A215-D26E-4510-86C9-02148D0E8E40}"/>
              </a:ext>
            </a:extLst>
          </p:cNvPr>
          <p:cNvSpPr/>
          <p:nvPr/>
        </p:nvSpPr>
        <p:spPr>
          <a:xfrm>
            <a:off x="735106" y="1828800"/>
            <a:ext cx="1138518" cy="40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7A2798-B1A8-416E-8354-B1F306DE570C}"/>
              </a:ext>
            </a:extLst>
          </p:cNvPr>
          <p:cNvCxnSpPr>
            <a:endCxn id="7" idx="1"/>
          </p:cNvCxnSpPr>
          <p:nvPr/>
        </p:nvCxnSpPr>
        <p:spPr>
          <a:xfrm flipV="1">
            <a:off x="1873624" y="1730546"/>
            <a:ext cx="4705971" cy="178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2FABDC6-9927-4E7F-ADC7-42C342852053}"/>
              </a:ext>
            </a:extLst>
          </p:cNvPr>
          <p:cNvSpPr/>
          <p:nvPr/>
        </p:nvSpPr>
        <p:spPr>
          <a:xfrm>
            <a:off x="735106" y="1272988"/>
            <a:ext cx="1138518" cy="40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E6C61FB-100E-4655-8C9D-CA9C5BCA2609}"/>
              </a:ext>
            </a:extLst>
          </p:cNvPr>
          <p:cNvSpPr txBox="1"/>
          <p:nvPr/>
        </p:nvSpPr>
        <p:spPr>
          <a:xfrm>
            <a:off x="1873624" y="1272630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手機網頁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A1B549-9477-4DAD-BA5C-3AC47EF65811}"/>
              </a:ext>
            </a:extLst>
          </p:cNvPr>
          <p:cNvSpPr/>
          <p:nvPr/>
        </p:nvSpPr>
        <p:spPr>
          <a:xfrm>
            <a:off x="1156447" y="3191435"/>
            <a:ext cx="905435" cy="322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709E1A3-D5E2-44CB-AB6C-40DA13AA03B5}"/>
              </a:ext>
            </a:extLst>
          </p:cNvPr>
          <p:cNvSpPr txBox="1"/>
          <p:nvPr/>
        </p:nvSpPr>
        <p:spPr>
          <a:xfrm>
            <a:off x="2061881" y="3150015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偵測使用者裝置</a:t>
            </a:r>
          </a:p>
        </p:txBody>
      </p:sp>
    </p:spTree>
    <p:extLst>
      <p:ext uri="{BB962C8B-B14F-4D97-AF65-F5344CB8AC3E}">
        <p14:creationId xmlns:p14="http://schemas.microsoft.com/office/powerpoint/2010/main" val="321148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/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　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 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就是用來繞開 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HTTP 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的無狀態性的「額外手段」之一。伺服器可以設定或讀取 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Cookies 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中包含的資訊，藉此維護使用者跟伺服器</a:t>
            </a:r>
            <a:r>
              <a:rPr lang="zh-TW" altLang="en-US" sz="2400" b="0" i="0" u="none" strike="noStrike" dirty="0">
                <a:solidFill>
                  <a:srgbClr val="0645AD"/>
                </a:solidFill>
                <a:effectLst/>
                <a:latin typeface="+mn-ea"/>
                <a:hlinkClick r:id="rId2" tooltip="對談 (電腦科學)"/>
              </a:rPr>
              <a:t>對談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中的狀態。</a:t>
            </a:r>
          </a:p>
          <a:p>
            <a:pPr indent="0" algn="just"/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　　在剛才的購物場景中，當使用者選購了第一項商品，伺服器在向使用者傳送網頁的同時，還傳送了一段 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，記錄著那項商品的資訊。當使用者存取另一個頁面，瀏覽器會把 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 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傳送給伺服器，於是伺服器知道他之前選購了什麼。使用者繼續選購飲料，伺服器就在原來那段 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 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里追加新的商品資訊。結帳時，伺服器讀取傳送來的 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 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即可。</a:t>
            </a:r>
          </a:p>
          <a:p>
            <a:pPr indent="0" algn="just"/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　　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 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另一個典型的應用是當登錄一個網站時，網站往往會請求使用者輸入使用者名稱和密碼，並且使用者可以勾選「下次自動登錄」。如果勾選了，那麼下次存取同一網站時，使用者會發現沒輸入使用者名稱和密碼就已經登錄了。這正是因為前一次登錄時，伺服器傳送了包含登錄憑據（使用者名稱加密碼的某種</a:t>
            </a:r>
            <a:r>
              <a:rPr lang="zh-TW" altLang="en-US" sz="2400" b="0" i="0" u="none" strike="noStrike" dirty="0">
                <a:solidFill>
                  <a:srgbClr val="0645AD"/>
                </a:solidFill>
                <a:effectLst/>
                <a:latin typeface="+mn-ea"/>
                <a:hlinkClick r:id="rId3" tooltip="加密"/>
              </a:rPr>
              <a:t>加密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形式）的 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 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到使用者的硬碟上。第二次登錄時，如果該 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 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尚未到期，瀏覽器會傳送該 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+mn-ea"/>
              </a:rPr>
              <a:t>Cookie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+mn-ea"/>
              </a:rPr>
              <a:t>，伺服器驗證憑據，於是不必輸入使用者名稱和密碼就讓使用者登錄了。</a:t>
            </a:r>
          </a:p>
          <a:p>
            <a:pPr indent="0"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15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1CA309B-0E3A-41E0-AFEC-C74C079C9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08"/>
            <a:ext cx="1001748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6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清除、啟用與管理 Cookie</a:t>
            </a:r>
            <a:r>
              <a:rPr kumimoji="0" lang="zh-TW" altLang="zh-TW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D46ECD-AD47-45B1-AE05-9CC10B119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753" y="2151727"/>
            <a:ext cx="111084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在 Chrome 中清除、啟用與管理 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Cookie https://support.google.com/chrome/answer/95647?co=GENIE.Platform%3DDesktop&amp;hl=zh-Hant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308179-9E72-46EC-AE30-3822585B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856" y="1825625"/>
            <a:ext cx="6398287" cy="4351338"/>
          </a:xfrm>
        </p:spPr>
      </p:pic>
    </p:spTree>
    <p:extLst>
      <p:ext uri="{BB962C8B-B14F-4D97-AF65-F5344CB8AC3E}">
        <p14:creationId xmlns:p14="http://schemas.microsoft.com/office/powerpoint/2010/main" val="267490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404</Words>
  <Application>Microsoft Office PowerPoint</Application>
  <PresentationFormat>寬螢幕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 Unicode MS</vt:lpstr>
      <vt:lpstr>新細明體</vt:lpstr>
      <vt:lpstr>Arial</vt:lpstr>
      <vt:lpstr>Calibri</vt:lpstr>
      <vt:lpstr>Calibri Light</vt:lpstr>
      <vt:lpstr>Office 佈景主題</vt:lpstr>
      <vt:lpstr>2021-05-12</vt:lpstr>
      <vt:lpstr>PHP的HTTP Header技術 </vt:lpstr>
      <vt:lpstr>PowerPoint 簡報</vt:lpstr>
      <vt:lpstr>PowerPoint 簡報</vt:lpstr>
      <vt:lpstr>PowerPoint 簡報</vt:lpstr>
      <vt:lpstr>PowerPoint 簡報</vt:lpstr>
      <vt:lpstr>cookie</vt:lpstr>
      <vt:lpstr>清除、啟用與管理 Cookie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2021-05-12</dc:title>
  <dc:creator>owner</dc:creator>
  <cp:lastModifiedBy>4492</cp:lastModifiedBy>
  <cp:revision>10</cp:revision>
  <dcterms:created xsi:type="dcterms:W3CDTF">2021-05-12T02:18:17Z</dcterms:created>
  <dcterms:modified xsi:type="dcterms:W3CDTF">2021-05-17T16:36:49Z</dcterms:modified>
</cp:coreProperties>
</file>