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6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44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9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9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3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60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7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20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4AFD-0A0B-4AAC-8FE2-6D63D30F9C52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B06E-9F8B-41E4-8779-DDE1790AF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34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20210324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地</a:t>
            </a:r>
            <a:r>
              <a:rPr lang="en-US" altLang="zh-TW" dirty="0" smtClean="0"/>
              <a:t>9</a:t>
            </a:r>
            <a:r>
              <a:rPr lang="zh-TW" altLang="en-US" dirty="0" smtClean="0"/>
              <a:t>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23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531" y="1825625"/>
            <a:ext cx="65109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3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034" y="1825625"/>
            <a:ext cx="67299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716" y="1825625"/>
            <a:ext cx="793056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00350" y="5629275"/>
            <a:ext cx="1476375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3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253" y="1825625"/>
            <a:ext cx="9227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328"/>
            <a:ext cx="10515600" cy="38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25" y="2205831"/>
            <a:ext cx="82105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8494"/>
            <a:ext cx="10515600" cy="30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5710"/>
            <a:ext cx="10515600" cy="36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7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052" y="1825625"/>
            <a:ext cx="44838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852" y="1825625"/>
            <a:ext cx="4976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7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https://www.1keydata.com/css-tutorial/tw/border.php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170" y="1825625"/>
            <a:ext cx="4645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53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7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70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72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35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43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42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33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4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981" y="1825625"/>
            <a:ext cx="43660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9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8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749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682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2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34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849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646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1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50" y="1825625"/>
            <a:ext cx="10217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025" y="1825625"/>
            <a:ext cx="6393949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68538" y="4314305"/>
            <a:ext cx="598517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6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566" y="1825625"/>
            <a:ext cx="7036868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91993" y="4172989"/>
            <a:ext cx="1088967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8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552" y="1825625"/>
            <a:ext cx="74188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936"/>
            <a:ext cx="10515600" cy="37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362" y="1842250"/>
            <a:ext cx="7505275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33556" y="5453149"/>
            <a:ext cx="822960" cy="17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531331" y="5627716"/>
            <a:ext cx="955964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69775" y="5328458"/>
            <a:ext cx="806334" cy="124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33556" y="5128953"/>
            <a:ext cx="897775" cy="199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69775" y="5627716"/>
            <a:ext cx="806334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8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</Words>
  <Application>Microsoft Office PowerPoint</Application>
  <PresentationFormat>寬螢幕</PresentationFormat>
  <Paragraphs>3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Office 佈景主題</vt:lpstr>
      <vt:lpstr> 20210324</vt:lpstr>
      <vt:lpstr>https://www.1keydata.com/css-tutorial/tw/border.php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owner</dc:creator>
  <cp:lastModifiedBy>owner</cp:lastModifiedBy>
  <cp:revision>6</cp:revision>
  <dcterms:created xsi:type="dcterms:W3CDTF">2021-03-24T01:27:39Z</dcterms:created>
  <dcterms:modified xsi:type="dcterms:W3CDTF">2021-03-24T03:51:15Z</dcterms:modified>
</cp:coreProperties>
</file>