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7EA62-1FE5-4720-9A45-DB80B53E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69112-6AAC-4554-A892-6339217B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8AF4B-B395-4C90-A329-85F17E0C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B44A-C911-4EA9-916A-CB5D592E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0C179-B179-42FA-9BBA-7381701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1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522CF-E955-463F-8D2C-DD87C00C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AC496-4AD2-415D-9698-5AF61FFC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9FE5AC-E91E-4BAC-A588-17C63B99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56267-5FE3-408E-AB9A-B951227B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9B7199-D20F-4688-A690-F74F68B5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D21AFF-5128-4F58-B879-AB91AC45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2F7ED6-8CA4-4E20-9356-F07E27D1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7CAA16-413E-4FD3-B85A-45DCC60E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6E2C7-8998-42F8-B262-D2A3DF49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0CBA2-A2D3-477E-A524-71C107A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1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3A45A-9FA0-4147-9CAA-6E1EEEE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E4435-63C1-4274-BD35-BE99FA0A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6957C-D595-496C-903A-3C3625D9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97A036-D8F5-4F00-9525-8CA8418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1391A-B9B9-43AA-A869-803A316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A8739-697F-4B1C-B4DC-6CB1376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00A6D5-2BBD-4A6A-A80B-B1227817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8EA82-5F90-4411-A057-0EE9A651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D64EB-6681-496B-9059-C084A97A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309C-0463-4EB9-8627-17C9953C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5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1F49F-FFFB-4B4D-98CB-41F34CA9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DC661-EE05-439B-8421-53E9A116D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32E84C-C043-4D99-ACC3-6579CAC6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8E3B6C-7EDA-490D-A3DC-503ED4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27064-D6AF-48AA-94F6-845178C3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9D919-B37C-421F-B023-6FF06141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3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13FBC-A84E-4B3D-89EA-7A725F6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4013-05CE-4C77-A5FF-804BD8FA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FEECB-0ED2-435D-A83D-1FE1749F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D8FB80-6C69-4DCF-A5E9-A1953CF9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43E4D5-A738-4105-87FC-F2D525B10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D9F772-3F7F-4832-AE6D-11C1FFAF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2DF031-C270-4A2A-BB93-9463A34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6784CB-5920-44A0-B377-0BD282D6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21CB-121E-41F1-8FE4-E2F4424B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1B4A29-5ED2-4646-A7E3-AF1B396A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AD735B-5257-46D7-B75B-46D2D84B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A60CB9-4277-410B-9D05-E10E3683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D612B9-AB05-4A7F-9988-9F6ACBD8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5B4487-896D-4B6D-A99E-466F2D22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D65CC7-1396-4A96-B497-572BB470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26A9-1679-4F4C-BB3C-E8AC7D7B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C0A7D-45A8-4FC9-AABB-F981F659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91CD7E-635D-4DF5-BD68-F2A66216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190B1E-2A27-4C4C-B0D2-CF31CAE0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33E34D-80D0-4B0A-87CA-5D04257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AD53C-4583-4EA4-AF87-D41FF47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C329F-A7FE-4880-8D5B-4635C12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E5F0D1-769D-429A-93BA-6A785417B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1A2050-4824-4A1D-9864-4742942B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B007E2-6DE8-4D40-B3BE-109479D8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7823F-0DA3-49B9-AE09-A74680BD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C460B5-A851-404E-8AF0-BA7288B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937AEC-0EFD-45CE-9C27-92EF3298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2EA06-71C6-4D2D-8915-23BA3473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C52F1C-CF08-4379-BB08-B67F91A81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EED3-AC8A-4B07-A35C-D7985D4BC2D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31178-B16A-4655-9212-E050FBD6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B833E-F080-4C4D-8963-0FFEA351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44E6-FDC9-481B-8171-BE6E0A0C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B2E1E-A544-46BD-B759-5327E1FAF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2021-03-10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D738DE-FF73-4914-9F8F-B815F0518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網路與安全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29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6BEDB-DEA8-42F4-9EC5-2F74112A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DB8F7CB-0646-41F4-853A-6F1A74FD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1843580"/>
            <a:ext cx="7173326" cy="4315427"/>
          </a:xfrm>
        </p:spPr>
      </p:pic>
    </p:spTree>
    <p:extLst>
      <p:ext uri="{BB962C8B-B14F-4D97-AF65-F5344CB8AC3E}">
        <p14:creationId xmlns:p14="http://schemas.microsoft.com/office/powerpoint/2010/main" val="49802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B716A-199F-4F7D-8EF7-3C5A5865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A3D96B5-9FFC-46E8-A5AC-0AE189094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862633"/>
            <a:ext cx="6516009" cy="4277322"/>
          </a:xfrm>
        </p:spPr>
      </p:pic>
    </p:spTree>
    <p:extLst>
      <p:ext uri="{BB962C8B-B14F-4D97-AF65-F5344CB8AC3E}">
        <p14:creationId xmlns:p14="http://schemas.microsoft.com/office/powerpoint/2010/main" val="32578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7FC6-5FD1-4CCC-A2EE-725AA90E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40DD0F-D797-450E-B1FE-21DA2C0F6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456"/>
            <a:ext cx="10515600" cy="4065676"/>
          </a:xfrm>
        </p:spPr>
      </p:pic>
    </p:spTree>
    <p:extLst>
      <p:ext uri="{BB962C8B-B14F-4D97-AF65-F5344CB8AC3E}">
        <p14:creationId xmlns:p14="http://schemas.microsoft.com/office/powerpoint/2010/main" val="17611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FFCC3-54BD-48E1-ADAC-1FAC3575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F93DD6B-8F86-443B-801D-969D7B47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18" y="2624739"/>
            <a:ext cx="4582164" cy="2753109"/>
          </a:xfrm>
        </p:spPr>
      </p:pic>
    </p:spTree>
    <p:extLst>
      <p:ext uri="{BB962C8B-B14F-4D97-AF65-F5344CB8AC3E}">
        <p14:creationId xmlns:p14="http://schemas.microsoft.com/office/powerpoint/2010/main" val="37516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EC765-AD3B-483B-85BE-C8974A5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1D3574F-F060-4CA4-AE2C-9EAA00D4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2067449"/>
            <a:ext cx="7011378" cy="3867690"/>
          </a:xfrm>
        </p:spPr>
      </p:pic>
    </p:spTree>
    <p:extLst>
      <p:ext uri="{BB962C8B-B14F-4D97-AF65-F5344CB8AC3E}">
        <p14:creationId xmlns:p14="http://schemas.microsoft.com/office/powerpoint/2010/main" val="211832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7DB5A-DB25-462B-AA4D-F04F1EFA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7DEC994-7B7D-4607-A34C-1F1B17090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8" y="2705713"/>
            <a:ext cx="4429743" cy="2591162"/>
          </a:xfrm>
        </p:spPr>
      </p:pic>
    </p:spTree>
    <p:extLst>
      <p:ext uri="{BB962C8B-B14F-4D97-AF65-F5344CB8AC3E}">
        <p14:creationId xmlns:p14="http://schemas.microsoft.com/office/powerpoint/2010/main" val="35928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DDF3-AC9F-4B2C-AAB8-DFB7910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64D4328-9659-435E-A466-48CCE145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2172238"/>
            <a:ext cx="6535062" cy="3658111"/>
          </a:xfrm>
        </p:spPr>
      </p:pic>
    </p:spTree>
    <p:extLst>
      <p:ext uri="{BB962C8B-B14F-4D97-AF65-F5344CB8AC3E}">
        <p14:creationId xmlns:p14="http://schemas.microsoft.com/office/powerpoint/2010/main" val="45638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53F69-28B3-4D5E-BDBF-3D45E935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404E5A7-A3FB-49FC-91A2-2CF58678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41" y="1825625"/>
            <a:ext cx="8572718" cy="4351338"/>
          </a:xfrm>
        </p:spPr>
      </p:pic>
    </p:spTree>
    <p:extLst>
      <p:ext uri="{BB962C8B-B14F-4D97-AF65-F5344CB8AC3E}">
        <p14:creationId xmlns:p14="http://schemas.microsoft.com/office/powerpoint/2010/main" val="214798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EF507-CF8E-43A5-8802-29D72FBB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D54F551-73A3-41E9-BA6C-FF60651E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07" y="1825625"/>
            <a:ext cx="8984785" cy="4351338"/>
          </a:xfrm>
        </p:spPr>
      </p:pic>
    </p:spTree>
    <p:extLst>
      <p:ext uri="{BB962C8B-B14F-4D97-AF65-F5344CB8AC3E}">
        <p14:creationId xmlns:p14="http://schemas.microsoft.com/office/powerpoint/2010/main" val="306897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5165E-B104-4AA3-B92D-26967A10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E977831-020E-4245-8E53-220C32D0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85" y="1825625"/>
            <a:ext cx="6886229" cy="4351338"/>
          </a:xfrm>
        </p:spPr>
      </p:pic>
    </p:spTree>
    <p:extLst>
      <p:ext uri="{BB962C8B-B14F-4D97-AF65-F5344CB8AC3E}">
        <p14:creationId xmlns:p14="http://schemas.microsoft.com/office/powerpoint/2010/main" val="18796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E2B84-76F8-4272-9DD4-1928C5E4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6F464DC-944A-447E-8432-85FD416E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6" y="3205845"/>
            <a:ext cx="4105848" cy="1590897"/>
          </a:xfrm>
        </p:spPr>
      </p:pic>
    </p:spTree>
    <p:extLst>
      <p:ext uri="{BB962C8B-B14F-4D97-AF65-F5344CB8AC3E}">
        <p14:creationId xmlns:p14="http://schemas.microsoft.com/office/powerpoint/2010/main" val="27480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A5206-A796-4E8F-B228-92AAD01B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FA87F36-0E6E-4E60-BCA6-670CFEE1F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19" y="1825625"/>
            <a:ext cx="7469362" cy="4351338"/>
          </a:xfrm>
        </p:spPr>
      </p:pic>
    </p:spTree>
    <p:extLst>
      <p:ext uri="{BB962C8B-B14F-4D97-AF65-F5344CB8AC3E}">
        <p14:creationId xmlns:p14="http://schemas.microsoft.com/office/powerpoint/2010/main" val="420389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4BD15-EF67-4B9E-83AE-97683474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F054E55-DCED-4FE3-B177-2F4C93BF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1" y="1825625"/>
            <a:ext cx="8116557" cy="4351338"/>
          </a:xfrm>
        </p:spPr>
      </p:pic>
    </p:spTree>
    <p:extLst>
      <p:ext uri="{BB962C8B-B14F-4D97-AF65-F5344CB8AC3E}">
        <p14:creationId xmlns:p14="http://schemas.microsoft.com/office/powerpoint/2010/main" val="388232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93C71-D6DF-4255-B1DD-C3CF6DDD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D83033A-845D-4E1D-BE09-FFA79EC2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2181765"/>
            <a:ext cx="6506483" cy="3639058"/>
          </a:xfrm>
        </p:spPr>
      </p:pic>
    </p:spTree>
    <p:extLst>
      <p:ext uri="{BB962C8B-B14F-4D97-AF65-F5344CB8AC3E}">
        <p14:creationId xmlns:p14="http://schemas.microsoft.com/office/powerpoint/2010/main" val="8663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3FC1C-CC4D-4018-B34E-B03343C1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C16553-D1FF-4BE0-9D7C-26020773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4962"/>
            <a:ext cx="10515600" cy="2372663"/>
          </a:xfrm>
        </p:spPr>
      </p:pic>
    </p:spTree>
    <p:extLst>
      <p:ext uri="{BB962C8B-B14F-4D97-AF65-F5344CB8AC3E}">
        <p14:creationId xmlns:p14="http://schemas.microsoft.com/office/powerpoint/2010/main" val="14428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BC034-22CB-41F7-A786-03E47C1F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071A8F5-E2CA-4780-9C2B-7A89C796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762871"/>
            <a:ext cx="8821381" cy="2476846"/>
          </a:xfrm>
        </p:spPr>
      </p:pic>
    </p:spTree>
    <p:extLst>
      <p:ext uri="{BB962C8B-B14F-4D97-AF65-F5344CB8AC3E}">
        <p14:creationId xmlns:p14="http://schemas.microsoft.com/office/powerpoint/2010/main" val="194011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1D7-D979-4F22-9A5C-808CDE3D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EC1F4AF-7D41-4B36-B2EB-68EEF3FD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6" y="2162712"/>
            <a:ext cx="3562847" cy="3677163"/>
          </a:xfrm>
        </p:spPr>
      </p:pic>
    </p:spTree>
    <p:extLst>
      <p:ext uri="{BB962C8B-B14F-4D97-AF65-F5344CB8AC3E}">
        <p14:creationId xmlns:p14="http://schemas.microsoft.com/office/powerpoint/2010/main" val="162446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B0689-A12A-47AA-9B02-DFA1102F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B0DDC13-8B7D-440B-B19C-DF6AA787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177002"/>
            <a:ext cx="6287377" cy="3648584"/>
          </a:xfrm>
        </p:spPr>
      </p:pic>
    </p:spTree>
    <p:extLst>
      <p:ext uri="{BB962C8B-B14F-4D97-AF65-F5344CB8AC3E}">
        <p14:creationId xmlns:p14="http://schemas.microsoft.com/office/powerpoint/2010/main" val="34477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DE93C-7CBE-4621-AABB-3F0DB6D6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E189998-121B-45EB-8677-C967835F2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2100791"/>
            <a:ext cx="8192643" cy="3801005"/>
          </a:xfrm>
        </p:spPr>
      </p:pic>
    </p:spTree>
    <p:extLst>
      <p:ext uri="{BB962C8B-B14F-4D97-AF65-F5344CB8AC3E}">
        <p14:creationId xmlns:p14="http://schemas.microsoft.com/office/powerpoint/2010/main" val="34011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1D7E5-AABE-4E0C-82BC-5F1B92BA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85598-0210-4672-97F0-2B72E6BB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2639029"/>
            <a:ext cx="8707065" cy="2724530"/>
          </a:xfrm>
        </p:spPr>
      </p:pic>
    </p:spTree>
    <p:extLst>
      <p:ext uri="{BB962C8B-B14F-4D97-AF65-F5344CB8AC3E}">
        <p14:creationId xmlns:p14="http://schemas.microsoft.com/office/powerpoint/2010/main" val="94134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寬螢幕</PresentationFormat>
  <Paragraphs>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2021-03-10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2021-03-10</dc:title>
  <dc:creator>4492</dc:creator>
  <cp:lastModifiedBy>4492</cp:lastModifiedBy>
  <cp:revision>1</cp:revision>
  <dcterms:created xsi:type="dcterms:W3CDTF">2021-03-11T15:06:49Z</dcterms:created>
  <dcterms:modified xsi:type="dcterms:W3CDTF">2021-03-11T15:12:02Z</dcterms:modified>
</cp:coreProperties>
</file>