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6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35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6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04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0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7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09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1DB4-4A45-44D1-91D3-D1ACC057C84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9E36-1442-4BF0-8804-9767A955A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2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88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95" y="1825625"/>
            <a:ext cx="6403610" cy="4351338"/>
          </a:xfrm>
        </p:spPr>
      </p:pic>
    </p:spTree>
    <p:extLst>
      <p:ext uri="{BB962C8B-B14F-4D97-AF65-F5344CB8AC3E}">
        <p14:creationId xmlns:p14="http://schemas.microsoft.com/office/powerpoint/2010/main" val="39393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36" y="1825625"/>
            <a:ext cx="7842527" cy="4351338"/>
          </a:xfrm>
        </p:spPr>
      </p:pic>
    </p:spTree>
    <p:extLst>
      <p:ext uri="{BB962C8B-B14F-4D97-AF65-F5344CB8AC3E}">
        <p14:creationId xmlns:p14="http://schemas.microsoft.com/office/powerpoint/2010/main" val="9624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43739"/>
            <a:ext cx="8145012" cy="3115110"/>
          </a:xfrm>
        </p:spPr>
      </p:pic>
    </p:spTree>
    <p:extLst>
      <p:ext uri="{BB962C8B-B14F-4D97-AF65-F5344CB8AC3E}">
        <p14:creationId xmlns:p14="http://schemas.microsoft.com/office/powerpoint/2010/main" val="42880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1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2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2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2248449"/>
            <a:ext cx="7230484" cy="3505689"/>
          </a:xfrm>
        </p:spPr>
      </p:pic>
    </p:spTree>
    <p:extLst>
      <p:ext uri="{BB962C8B-B14F-4D97-AF65-F5344CB8AC3E}">
        <p14:creationId xmlns:p14="http://schemas.microsoft.com/office/powerpoint/2010/main" val="315969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6" y="1825625"/>
            <a:ext cx="6094327" cy="4351338"/>
          </a:xfrm>
        </p:spPr>
      </p:pic>
    </p:spTree>
    <p:extLst>
      <p:ext uri="{BB962C8B-B14F-4D97-AF65-F5344CB8AC3E}">
        <p14:creationId xmlns:p14="http://schemas.microsoft.com/office/powerpoint/2010/main" val="27889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90" y="1825625"/>
            <a:ext cx="7779420" cy="4351338"/>
          </a:xfrm>
        </p:spPr>
      </p:pic>
    </p:spTree>
    <p:extLst>
      <p:ext uri="{BB962C8B-B14F-4D97-AF65-F5344CB8AC3E}">
        <p14:creationId xmlns:p14="http://schemas.microsoft.com/office/powerpoint/2010/main" val="12435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2" y="1825625"/>
            <a:ext cx="6020756" cy="4351338"/>
          </a:xfrm>
        </p:spPr>
      </p:pic>
    </p:spTree>
    <p:extLst>
      <p:ext uri="{BB962C8B-B14F-4D97-AF65-F5344CB8AC3E}">
        <p14:creationId xmlns:p14="http://schemas.microsoft.com/office/powerpoint/2010/main" val="40496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4" y="1825625"/>
            <a:ext cx="6259232" cy="4351338"/>
          </a:xfrm>
        </p:spPr>
      </p:pic>
    </p:spTree>
    <p:extLst>
      <p:ext uri="{BB962C8B-B14F-4D97-AF65-F5344CB8AC3E}">
        <p14:creationId xmlns:p14="http://schemas.microsoft.com/office/powerpoint/2010/main" val="42570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2167475"/>
            <a:ext cx="8716591" cy="3667637"/>
          </a:xfrm>
        </p:spPr>
      </p:pic>
    </p:spTree>
    <p:extLst>
      <p:ext uri="{BB962C8B-B14F-4D97-AF65-F5344CB8AC3E}">
        <p14:creationId xmlns:p14="http://schemas.microsoft.com/office/powerpoint/2010/main" val="143180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97" y="1825625"/>
            <a:ext cx="6123405" cy="4351338"/>
          </a:xfrm>
        </p:spPr>
      </p:pic>
    </p:spTree>
    <p:extLst>
      <p:ext uri="{BB962C8B-B14F-4D97-AF65-F5344CB8AC3E}">
        <p14:creationId xmlns:p14="http://schemas.microsoft.com/office/powerpoint/2010/main" val="137387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58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Office PowerPoint</Application>
  <PresentationFormat>寬螢幕</PresentationFormat>
  <Paragraphs>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2021/03/03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7</cp:revision>
  <dcterms:created xsi:type="dcterms:W3CDTF">2021-03-03T02:01:28Z</dcterms:created>
  <dcterms:modified xsi:type="dcterms:W3CDTF">2021-03-03T04:04:00Z</dcterms:modified>
</cp:coreProperties>
</file>