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907C5-CE0B-43B4-A5A1-42B75EE1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9FFA67-8257-43FB-B6A7-B884543D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78594-0AB0-49DE-A027-FF8C0EEF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FCB1B-B76D-42D2-97C1-43F28F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4B961F-D395-4A19-9BDB-1D0EE99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77627-EF89-4687-81D9-6B2CE612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BE4325-4D19-4829-AA13-16795051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3544F-105E-488F-914E-63A72AB4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DA7AD-0A53-4A01-B25D-D5FCAB0A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F67C8-6572-4D45-9D6D-87CA0781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965EDF-2606-4000-B4CE-4BC63EAA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1E258F-8480-44D6-9172-C4DBA4E2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4C7BF-12F7-4620-AE79-BFD692EF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287BD-0176-4306-AC3B-33A1045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E656F-4E5D-483D-94A8-3DD67826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1A5E0-52D3-45A0-81D0-8D70DFC7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D9473-140F-4510-BECF-31A53DC0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AC6AE-3399-41BC-B51D-14557A3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F7764-26CE-4534-8538-D0DC2105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C1CE0-BAA9-4FFF-82E3-7112D72E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94923-EC55-4FE3-859D-376807EE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1491F5-35AB-4388-A178-2906D3C8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6090D-810F-4D00-8355-97F0A0FE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A4604-7910-4909-AEFB-250DF656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EE0F3D-EC8F-4D15-9A28-7AE8183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F517A-FB64-4531-8B15-471D28C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02F441-017C-4479-A0B0-9C5A8B47E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42B892-1222-48AA-92C6-4C2DF8FA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2F6C4C-7D36-4A20-B848-2824298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768BEE-182A-47F2-948B-2F7B78CC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697F00-253C-445E-B8DA-E05699AC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8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80C19-0E6F-42D8-AF2D-95706332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3533B4-0B97-41F2-BAF1-860D4F54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BF8BDC-52A3-4B96-B9F0-78BF1BD64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6D84D7-3450-4521-86B2-E3D863FDC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6A38F-9A52-4FA8-A9D5-187ECA725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E03979-708C-4297-91F6-0FC1E063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79B796-3660-44E2-B3B7-08FB3082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690D51-F8E0-4835-B1ED-1483123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C4FF3-A9D6-4C02-A470-73BD337D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B69204-4CDB-499F-8002-BDAA4B9C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D67CFD-E0C9-4752-B327-16308514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38A6CF-BD47-4EC0-AFD9-CAF2A3E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15482-72A0-4053-AF5E-37377A04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D6A6E-D00C-48F6-8AD8-9F3040F1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F1B1A8-3F94-48BF-BB13-29FA60A5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5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0A991-5AD9-4D30-9F40-989AF568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399-87A4-4DB8-BF97-B733CDFA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9AEB58-D1BB-422D-AFAD-57DFE93A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74F6D4-C438-4F78-A691-434115FE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606F4A-B36E-424D-AA02-1CC71A85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FE16D2-276C-45FA-8E4C-0AA50370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4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47692-0D47-4462-9DAE-22E0D1F0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0599E0-EA19-4147-847C-56D157E0C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50E504-4C29-4ADC-8149-1FA49A29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49BA24-AC92-4811-B317-57A406C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66363-B248-4570-80B9-3E5B2B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B7195-7F3D-4749-A069-83C5332A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0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53404-FD59-4E98-807C-F3DD1A16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12558-552A-43C2-8E9C-5D189B19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E2D564-47A9-4EE8-B465-CBE2A92A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3F207B-E9A1-42F6-B6E8-ABE6FF53C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417C5-841A-4831-BFEE-42067445D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D1882-784B-48FC-8448-C7D03A6C7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bwapp</a:t>
            </a:r>
            <a:r>
              <a:rPr lang="zh-TW" altLang="en-US" dirty="0"/>
              <a:t>網站安全分析與測試報告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289DBC-1F0E-4E0A-A578-247ABB8D6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2021/05/19</a:t>
            </a:r>
          </a:p>
          <a:p>
            <a:r>
              <a:rPr lang="zh-TW" altLang="en-US" dirty="0"/>
              <a:t>許廷宇</a:t>
            </a:r>
            <a:r>
              <a:rPr lang="en-US" altLang="zh-TW" dirty="0"/>
              <a:t>4090E018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75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0E44F-2645-4DB8-A154-E1D3C55C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016BAEF-7C6A-4FEB-8C9D-D084BDD09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221084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C0CFB-42CF-475A-93F6-DFB6EF1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一張含有 文字, 螢幕擷取畫面, 監視器 的圖片&#10;&#10;自動產生的描述">
            <a:extLst>
              <a:ext uri="{FF2B5EF4-FFF2-40B4-BE49-F238E27FC236}">
                <a16:creationId xmlns:a16="http://schemas.microsoft.com/office/drawing/2014/main" id="{4F1CB439-D131-4630-B8F8-C1FE28DE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18387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FAFBB-3EF8-4766-B608-7A0F86CB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3B0AB-E3F0-48F5-97CC-8B656826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bwapp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使用</a:t>
            </a:r>
            <a:r>
              <a:rPr lang="en-US" altLang="zh-TW" dirty="0"/>
              <a:t>docker</a:t>
            </a:r>
            <a:r>
              <a:rPr lang="zh-TW" altLang="en-US" dirty="0"/>
              <a:t>版的</a:t>
            </a:r>
            <a:r>
              <a:rPr lang="en-US" altLang="zh-TW" dirty="0" err="1"/>
              <a:t>bwapp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1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/>
              <a:t>bwapp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121851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1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使用</a:t>
            </a:r>
            <a:r>
              <a:rPr lang="en-US" altLang="zh-TW" sz="5400" dirty="0" err="1"/>
              <a:t>docker</a:t>
            </a:r>
            <a:r>
              <a:rPr lang="zh-TW" altLang="en-US" sz="5400" dirty="0"/>
              <a:t>版的</a:t>
            </a:r>
            <a:r>
              <a:rPr lang="en-US" altLang="zh-TW" sz="5400" dirty="0" err="1"/>
              <a:t>bwapp</a:t>
            </a:r>
            <a:endParaRPr lang="en-US" altLang="zh-TW" sz="5400" dirty="0"/>
          </a:p>
          <a:p>
            <a:pPr algn="ctr"/>
            <a:r>
              <a:rPr lang="zh-TW" altLang="en-US" sz="2800" dirty="0"/>
              <a:t>建置步驟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204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F897E-404F-479B-B3D9-A1A27916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" name="內容版面配置區 26" descr="一張含有 文字, 螢幕擷取畫面, 監視器, 膝上型電腦 的圖片&#10;&#10;自動產生的描述">
            <a:extLst>
              <a:ext uri="{FF2B5EF4-FFF2-40B4-BE49-F238E27FC236}">
                <a16:creationId xmlns:a16="http://schemas.microsoft.com/office/drawing/2014/main" id="{24CBA432-8690-4CB1-A3DA-E80B435FE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3" y="1825893"/>
            <a:ext cx="9125133" cy="4350802"/>
          </a:xfrm>
        </p:spPr>
      </p:pic>
    </p:spTree>
    <p:extLst>
      <p:ext uri="{BB962C8B-B14F-4D97-AF65-F5344CB8AC3E}">
        <p14:creationId xmlns:p14="http://schemas.microsoft.com/office/powerpoint/2010/main" val="12715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BA603-2F7A-4432-8A5B-93939508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" name="內容版面配置區 20" descr="一張含有 文字, 螢幕擷取畫面, 電子用品, 監視器 的圖片&#10;&#10;自動產生的描述">
            <a:extLst>
              <a:ext uri="{FF2B5EF4-FFF2-40B4-BE49-F238E27FC236}">
                <a16:creationId xmlns:a16="http://schemas.microsoft.com/office/drawing/2014/main" id="{BCECDFE6-950C-41FC-9877-94474755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3" y="1825893"/>
            <a:ext cx="9125133" cy="4350802"/>
          </a:xfrm>
        </p:spPr>
      </p:pic>
    </p:spTree>
    <p:extLst>
      <p:ext uri="{BB962C8B-B14F-4D97-AF65-F5344CB8AC3E}">
        <p14:creationId xmlns:p14="http://schemas.microsoft.com/office/powerpoint/2010/main" val="237709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64383-6BAB-408E-BAC2-CF6916C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3863557-6577-4289-A410-2788EF7C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30" y="1825625"/>
            <a:ext cx="8112340" cy="4351338"/>
          </a:xfrm>
        </p:spPr>
      </p:pic>
    </p:spTree>
    <p:extLst>
      <p:ext uri="{BB962C8B-B14F-4D97-AF65-F5344CB8AC3E}">
        <p14:creationId xmlns:p14="http://schemas.microsoft.com/office/powerpoint/2010/main" val="31981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04D34-6FFB-4150-AF50-0670352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http://127.0.0.1:8081/install.php</a:t>
            </a:r>
            <a:endParaRPr lang="zh-TW" altLang="en-US" dirty="0"/>
          </a:p>
        </p:txBody>
      </p:sp>
      <p:pic>
        <p:nvPicPr>
          <p:cNvPr id="9" name="內容版面配置區 8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A2C7A9E4-5B2E-4C2A-AD42-ADC36FC1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370197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F1B52-F7EA-49A7-9CCB-ABFBB0B5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http://127.0.0.1:8081/install.php?install=yes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0D06038-6AFE-49E3-97AC-ACB997FA1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193516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</Words>
  <Application>Microsoft Office PowerPoint</Application>
  <PresentationFormat>寬螢幕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bwapp網站安全分析與測試報告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http://127.0.0.1:8081/install.php</vt:lpstr>
      <vt:lpstr>http://127.0.0.1:8081/install.php?install=yes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bwapp網站安全分析與測試報告</dc:title>
  <dc:creator>4492</dc:creator>
  <cp:lastModifiedBy>4492</cp:lastModifiedBy>
  <cp:revision>5</cp:revision>
  <dcterms:created xsi:type="dcterms:W3CDTF">2021-05-19T04:40:02Z</dcterms:created>
  <dcterms:modified xsi:type="dcterms:W3CDTF">2021-05-19T05:52:52Z</dcterms:modified>
</cp:coreProperties>
</file>