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2021-03-17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網站與開發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19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35" y="2160588"/>
            <a:ext cx="6894767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8218" y="4322618"/>
            <a:ext cx="4862946" cy="76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10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19" y="2196306"/>
            <a:ext cx="78486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3244" y="5162204"/>
            <a:ext cx="6749934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6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做一個圖片透明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出現答案</a:t>
            </a:r>
            <a:r>
              <a:rPr lang="en-US" altLang="zh-TW" dirty="0" smtClean="0"/>
              <a:t>?/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65440"/>
            <a:ext cx="8596312" cy="34717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55375" y="4264429"/>
            <a:ext cx="4718627" cy="864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3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透明</a:t>
            </a:r>
            <a:r>
              <a:rPr lang="en-US" altLang="zh-TW" dirty="0"/>
              <a:t>100</a:t>
            </a:r>
            <a:r>
              <a:rPr lang="en-US" altLang="zh-TW" dirty="0" smtClean="0"/>
              <a:t>%</a:t>
            </a:r>
            <a:r>
              <a:rPr lang="zh-TW" altLang="en-US" dirty="0" smtClean="0"/>
              <a:t>數字消失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787" y="2160588"/>
            <a:ext cx="526846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數字出現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751" y="2160588"/>
            <a:ext cx="53525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8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49" y="2160588"/>
            <a:ext cx="7584740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1258" y="4463935"/>
            <a:ext cx="3516284" cy="15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63535" y="2626822"/>
            <a:ext cx="2377440" cy="573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0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40" y="2160588"/>
            <a:ext cx="7614656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1505" y="4314305"/>
            <a:ext cx="3724102" cy="24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68340" y="2601884"/>
            <a:ext cx="2422758" cy="556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0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65" y="2160588"/>
            <a:ext cx="84393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0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Italic=</a:t>
            </a:r>
            <a:r>
              <a:rPr lang="zh-TW" altLang="en-US" dirty="0" smtClean="0"/>
              <a:t>斜體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81" y="2172494"/>
            <a:ext cx="7610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58" y="2160588"/>
            <a:ext cx="45461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9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9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6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09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1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56" y="2160588"/>
            <a:ext cx="6886125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8625" y="4181302"/>
            <a:ext cx="367422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0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881" y="2343944"/>
            <a:ext cx="7534275" cy="3514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5047" y="4912822"/>
            <a:ext cx="4630189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52" y="2160588"/>
            <a:ext cx="5906534" cy="3881437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929447" y="4638502"/>
            <a:ext cx="2435629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29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65" y="2160588"/>
            <a:ext cx="7200107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57105" y="4189615"/>
            <a:ext cx="4630190" cy="15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57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8536"/>
            <a:ext cx="8596312" cy="38055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1716" y="4172989"/>
            <a:ext cx="4023360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24" y="2160588"/>
            <a:ext cx="6328590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2291" y="4098175"/>
            <a:ext cx="1853738" cy="349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10" y="2160588"/>
            <a:ext cx="7299418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8465" y="4305993"/>
            <a:ext cx="2975957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819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23</Words>
  <Application>Microsoft Office PowerPoint</Application>
  <PresentationFormat>寬螢幕</PresentationFormat>
  <Paragraphs>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2021-03-17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做一個圖片透明100%出現答案?/</vt:lpstr>
      <vt:lpstr>透明100%數字消失</vt:lpstr>
      <vt:lpstr>數字出現</vt:lpstr>
      <vt:lpstr>PowerPoint 簡報</vt:lpstr>
      <vt:lpstr>PowerPoint 簡報</vt:lpstr>
      <vt:lpstr>PowerPoint 簡報</vt:lpstr>
      <vt:lpstr>Italic=斜體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7</cp:revision>
  <dcterms:created xsi:type="dcterms:W3CDTF">2021-03-17T01:26:51Z</dcterms:created>
  <dcterms:modified xsi:type="dcterms:W3CDTF">2021-03-17T04:00:52Z</dcterms:modified>
</cp:coreProperties>
</file>