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0E0C8-C377-4FED-AB13-178C0AF00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8233A5-A662-4C89-A765-F170EE158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B8AAA-8A94-432D-9651-5CADFDB9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8BA-92FC-48BE-A52C-C5757BB731E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B93D3E-28A3-4528-B040-73214727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00AEB-65A1-42F3-93F5-9C5F00F2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B5D0-3EB4-4C5E-B811-6661727CE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24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E7D8D-F159-43C5-807A-2F6EECF6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681489-B21F-41BE-9E51-A547E8BA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A3B16D-A590-4DD1-9F19-81EE7B3F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8BA-92FC-48BE-A52C-C5757BB731E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84E2C2-E396-4D51-BE87-E71F4E5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7C2923-0EF3-41A0-856F-A5F0A0B4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B5D0-3EB4-4C5E-B811-6661727CE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53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9E7E5E-3888-4A67-AC59-52A471744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CB4501-EC78-4377-95C0-25CD30C16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1F26A4-CD88-41EA-AE8F-6905BE38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8BA-92FC-48BE-A52C-C5757BB731E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6BD10-5751-4948-B2E4-10CF658E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2ACF0-73A2-4E84-B2C8-0B31CC66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B5D0-3EB4-4C5E-B811-6661727CE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26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CEDB3-DFED-44D1-B86B-5B4B4314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94358-53D4-40D4-833C-0EC7CF26A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3A6D57-CEA7-4B36-9015-B90F07CC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8BA-92FC-48BE-A52C-C5757BB731E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0C7CE2-5532-40D0-BB21-6494EE9C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E4BDD2-DDC1-44E8-8D14-4FB55268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B5D0-3EB4-4C5E-B811-6661727CE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01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FFDBE-B430-4620-892E-6B1D8E0C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4F1DBA-55B7-4E8B-BE4E-FC5383D3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3E912B-E080-4D31-A9DC-5EA5EDD6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8BA-92FC-48BE-A52C-C5757BB731E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D03897-3664-4DAB-92D6-A6C0C9B5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32983-1DE4-4352-AC11-473E605A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B5D0-3EB4-4C5E-B811-6661727CE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81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1F59E-F624-4A26-86B2-3E42B555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94E94F-9393-4D3E-ABDE-E8B24C13E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27C9BC-F8D4-4F6F-9A19-125C4D6BA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7FB88-D5DF-4D72-9E5C-216785A5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8BA-92FC-48BE-A52C-C5757BB731E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84519A-FD5C-4E84-A3B0-42353F76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6F3538-31AC-4EF7-A03F-7584A38F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B5D0-3EB4-4C5E-B811-6661727CE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18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9D3A3-0E9A-4384-8DD8-C25AD161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8B5569-10DB-4EF1-A45F-887EC79E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B99338-C243-44BC-BD5F-50229396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F23594-C0D0-4638-B197-029100A76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463CD0-287C-40DF-9D57-8F903ADD1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23FD23-80E0-4A49-AAB2-AEBBFB7C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8BA-92FC-48BE-A52C-C5757BB731E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38327BC-E980-4707-A301-07EF57BD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92143F-43D9-42CC-A030-8D99EB9A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B5D0-3EB4-4C5E-B811-6661727CE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50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957C-72AC-4E6A-92BE-AEF022DE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7DC508A-5475-4502-B592-5E04B34C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8BA-92FC-48BE-A52C-C5757BB731E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642105-D05F-408C-8680-B48FE726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240C1A-5C13-42CD-BAC8-F4386F82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B5D0-3EB4-4C5E-B811-6661727CE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33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8D7E19-3F41-4C85-B9F7-776F646C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8BA-92FC-48BE-A52C-C5757BB731E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7154B-D22D-46DB-9E9B-EE8C0F9D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C831B7-7662-46BA-ACD0-4D2E70F0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B5D0-3EB4-4C5E-B811-6661727CE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BD80C-3FB5-4862-83DE-AA067B12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DC144-9386-4FF3-AD5A-C3D82B17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C96ACD-84FD-4DDA-A626-6CC85EFF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F7CC10-38E3-40C9-A7AB-334CDD37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8BA-92FC-48BE-A52C-C5757BB731E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3ABACC-5428-4117-AE80-855F5DB8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8A2187-B14F-474D-BCE1-93ECF645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B5D0-3EB4-4C5E-B811-6661727CE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8DC9C-A089-4AAB-AE4D-81A2FD80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B022B82-AB2E-430B-B520-8711A4B7F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0657F4-32F5-4739-BF22-B356F5860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0DD91B-354B-41B8-B432-AB37027B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88BA-92FC-48BE-A52C-C5757BB731E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62CDF4-11B3-43D5-9716-64040271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56B587-F421-4EC1-9E0F-E49C0A4A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B5D0-3EB4-4C5E-B811-6661727CE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45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DEADD4-1C5C-4E0D-8F10-9873819E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2949E4-565A-43C0-B431-897B6F5FB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EC9509-7478-4357-B102-0724BC50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88BA-92FC-48BE-A52C-C5757BB731E0}" type="datetimeFigureOut">
              <a:rPr lang="zh-TW" altLang="en-US" smtClean="0"/>
              <a:t>2021/5/5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20316-DB0B-4628-AD56-0E5576748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96EFD4-0D8E-4829-87F9-1CE0E1BD9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1B5D0-3EB4-4C5E-B811-6661727CE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19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60335-F8F1-4B54-B770-C92B85E11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PHP</a:t>
            </a:r>
            <a:r>
              <a:rPr lang="zh-TW" altLang="en-US" dirty="0"/>
              <a:t>開發實戰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55760E-E698-4FA7-8EA5-B68C6DD3C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老師</a:t>
            </a:r>
            <a:r>
              <a:rPr lang="en-US" altLang="zh-TW" dirty="0"/>
              <a:t>:</a:t>
            </a:r>
          </a:p>
          <a:p>
            <a:pPr algn="l"/>
            <a:r>
              <a:rPr lang="zh-TW" altLang="en-US" dirty="0"/>
              <a:t>學生</a:t>
            </a:r>
            <a:r>
              <a:rPr lang="en-US" altLang="zh-TW" dirty="0"/>
              <a:t>:</a:t>
            </a:r>
          </a:p>
          <a:p>
            <a:pPr algn="l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70AD764-DC91-4302-AC00-7D0E6B13E4F5}"/>
              </a:ext>
            </a:extLst>
          </p:cNvPr>
          <p:cNvSpPr txBox="1"/>
          <p:nvPr/>
        </p:nvSpPr>
        <p:spPr>
          <a:xfrm>
            <a:off x="197225" y="251012"/>
            <a:ext cx="515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網站開發與安全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664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61593-1B1B-498E-80F5-2AA44FC9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66B2A0-5646-4342-B920-6AF78A921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658" y="1825625"/>
            <a:ext cx="8084684" cy="4351338"/>
          </a:xfrm>
        </p:spPr>
      </p:pic>
    </p:spTree>
    <p:extLst>
      <p:ext uri="{BB962C8B-B14F-4D97-AF65-F5344CB8AC3E}">
        <p14:creationId xmlns:p14="http://schemas.microsoft.com/office/powerpoint/2010/main" val="178427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1B561-51B1-4B51-81F0-65EB1D48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DB58A4-9273-4DDA-80AB-EE5B32695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153" y="1825625"/>
            <a:ext cx="9199693" cy="4351338"/>
          </a:xfrm>
        </p:spPr>
      </p:pic>
    </p:spTree>
    <p:extLst>
      <p:ext uri="{BB962C8B-B14F-4D97-AF65-F5344CB8AC3E}">
        <p14:creationId xmlns:p14="http://schemas.microsoft.com/office/powerpoint/2010/main" val="143937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9467DD-49CF-4B2D-AD94-FA1B1933B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348" y="1825625"/>
            <a:ext cx="6129304" cy="4351338"/>
          </a:xfr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74BF596-BF7C-4A1A-8975-80454FB73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7BDD2DC-96C0-4B9C-AA47-6D996FB3C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89407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5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61E76-FFD5-417B-A111-958FF07B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FE6062-77DF-4D52-A647-0284B285919E}"/>
              </a:ext>
            </a:extLst>
          </p:cNvPr>
          <p:cNvSpPr/>
          <p:nvPr/>
        </p:nvSpPr>
        <p:spPr>
          <a:xfrm>
            <a:off x="8982075" y="1690688"/>
            <a:ext cx="2066925" cy="17383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2B8529-D54A-424A-B187-E0BD36A76085}"/>
              </a:ext>
            </a:extLst>
          </p:cNvPr>
          <p:cNvSpPr/>
          <p:nvPr/>
        </p:nvSpPr>
        <p:spPr>
          <a:xfrm>
            <a:off x="2500593" y="1690688"/>
            <a:ext cx="2066925" cy="17383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6733E0B0-9FB9-4672-9899-0B6D1BCCA303}"/>
              </a:ext>
            </a:extLst>
          </p:cNvPr>
          <p:cNvCxnSpPr>
            <a:cxnSpLocks/>
          </p:cNvCxnSpPr>
          <p:nvPr/>
        </p:nvCxnSpPr>
        <p:spPr>
          <a:xfrm flipV="1">
            <a:off x="3980330" y="797856"/>
            <a:ext cx="1255061" cy="8928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A1C3810-D04B-474A-9BF4-D65CFCC9552F}"/>
              </a:ext>
            </a:extLst>
          </p:cNvPr>
          <p:cNvCxnSpPr/>
          <p:nvPr/>
        </p:nvCxnSpPr>
        <p:spPr>
          <a:xfrm>
            <a:off x="5172635" y="797856"/>
            <a:ext cx="3809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492EB34-8B8F-420D-8680-5608B95085D0}"/>
              </a:ext>
            </a:extLst>
          </p:cNvPr>
          <p:cNvCxnSpPr/>
          <p:nvPr/>
        </p:nvCxnSpPr>
        <p:spPr>
          <a:xfrm>
            <a:off x="8982075" y="797856"/>
            <a:ext cx="0" cy="82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51C99F6-62AB-4AED-B8D2-2D2D3E1CC2CD}"/>
              </a:ext>
            </a:extLst>
          </p:cNvPr>
          <p:cNvSpPr txBox="1"/>
          <p:nvPr/>
        </p:nvSpPr>
        <p:spPr>
          <a:xfrm>
            <a:off x="5970493" y="316358"/>
            <a:ext cx="117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85138A1-F4E8-4675-A141-0082A9C65ED5}"/>
              </a:ext>
            </a:extLst>
          </p:cNvPr>
          <p:cNvSpPr txBox="1"/>
          <p:nvPr/>
        </p:nvSpPr>
        <p:spPr>
          <a:xfrm>
            <a:off x="9529482" y="1093694"/>
            <a:ext cx="111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seruer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F6FB677-4CA2-4F1F-A3EC-C9F65FE9CEE4}"/>
              </a:ext>
            </a:extLst>
          </p:cNvPr>
          <p:cNvSpPr txBox="1"/>
          <p:nvPr/>
        </p:nvSpPr>
        <p:spPr>
          <a:xfrm>
            <a:off x="9233646" y="3840163"/>
            <a:ext cx="160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接收</a:t>
            </a:r>
            <a:endParaRPr lang="en-US" altLang="zh-TW" dirty="0"/>
          </a:p>
          <a:p>
            <a:r>
              <a:rPr lang="en-US" altLang="zh-TW" dirty="0"/>
              <a:t>$_post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6D6FF38-9080-41BC-B152-B59EFAB29ED7}"/>
              </a:ext>
            </a:extLst>
          </p:cNvPr>
          <p:cNvSpPr/>
          <p:nvPr/>
        </p:nvSpPr>
        <p:spPr>
          <a:xfrm>
            <a:off x="4105835" y="3971365"/>
            <a:ext cx="869577" cy="717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4AAB8EC-7CFC-4A7A-997C-38D5AC4DE499}"/>
              </a:ext>
            </a:extLst>
          </p:cNvPr>
          <p:cNvCxnSpPr/>
          <p:nvPr/>
        </p:nvCxnSpPr>
        <p:spPr>
          <a:xfrm>
            <a:off x="4567518" y="4159624"/>
            <a:ext cx="162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94205C2-09E7-4FF6-B43D-6B6BA87D15F8}"/>
              </a:ext>
            </a:extLst>
          </p:cNvPr>
          <p:cNvCxnSpPr/>
          <p:nvPr/>
        </p:nvCxnSpPr>
        <p:spPr>
          <a:xfrm>
            <a:off x="4567518" y="4356847"/>
            <a:ext cx="162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569C85B-2582-4CDE-B5A0-4BC50BEB5B61}"/>
              </a:ext>
            </a:extLst>
          </p:cNvPr>
          <p:cNvCxnSpPr/>
          <p:nvPr/>
        </p:nvCxnSpPr>
        <p:spPr>
          <a:xfrm>
            <a:off x="4567518" y="4486494"/>
            <a:ext cx="162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390EDA6-9A78-4158-BB04-47123A8AA780}"/>
              </a:ext>
            </a:extLst>
          </p:cNvPr>
          <p:cNvSpPr txBox="1"/>
          <p:nvPr/>
        </p:nvSpPr>
        <p:spPr>
          <a:xfrm>
            <a:off x="4455459" y="5118847"/>
            <a:ext cx="162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欄位</a:t>
            </a:r>
            <a:endParaRPr lang="en-US" altLang="zh-TW" dirty="0"/>
          </a:p>
          <a:p>
            <a:r>
              <a:rPr lang="zh-TW" altLang="en-US" dirty="0"/>
              <a:t>欄位值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1D48AB66-C100-4373-8344-99FEB7CE42E8}"/>
              </a:ext>
            </a:extLst>
          </p:cNvPr>
          <p:cNvCxnSpPr/>
          <p:nvPr/>
        </p:nvCxnSpPr>
        <p:spPr>
          <a:xfrm flipV="1">
            <a:off x="4769224" y="3684494"/>
            <a:ext cx="466167" cy="286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952372E-049A-4EAE-A529-6A5B4ED884EC}"/>
              </a:ext>
            </a:extLst>
          </p:cNvPr>
          <p:cNvSpPr txBox="1"/>
          <p:nvPr/>
        </p:nvSpPr>
        <p:spPr>
          <a:xfrm>
            <a:off x="5325035" y="3182471"/>
            <a:ext cx="9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06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65B2C-4F4D-4038-ACFC-49FBB452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9057E7-28AE-4B16-8382-C103A8A77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44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7F6AA-DB3F-4F28-B677-B231624D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DF4FF-C47B-4CB1-B6A5-26F5E64B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7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22</Words>
  <Application>Microsoft Office PowerPoint</Application>
  <PresentationFormat>寬螢幕</PresentationFormat>
  <Paragraphs>12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PHP開發實戰1</vt:lpstr>
      <vt:lpstr>PowerPoint 簡報</vt:lpstr>
      <vt:lpstr>PowerPoint 簡報</vt:lpstr>
      <vt:lpstr>PowerPoint 簡報</vt:lpstr>
      <vt:lpstr>POST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PHP開發實戰1</dc:title>
  <dc:creator>4492</dc:creator>
  <cp:lastModifiedBy>4492</cp:lastModifiedBy>
  <cp:revision>6</cp:revision>
  <dcterms:created xsi:type="dcterms:W3CDTF">2021-05-05T01:42:31Z</dcterms:created>
  <dcterms:modified xsi:type="dcterms:W3CDTF">2021-05-05T03:49:45Z</dcterms:modified>
</cp:coreProperties>
</file>