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1" r:id="rId2"/>
    <p:sldId id="461" r:id="rId3"/>
    <p:sldId id="462" r:id="rId4"/>
    <p:sldId id="463" r:id="rId5"/>
    <p:sldId id="464" r:id="rId6"/>
    <p:sldId id="465" r:id="rId7"/>
    <p:sldId id="466" r:id="rId8"/>
    <p:sldId id="46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31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0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4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126D-88E9-4BE5-8430-5E72CFCBDAA8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EFCE-D1DA-4756-B55F-5302EC902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9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81881"/>
            <a:ext cx="9144000" cy="200168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</a:t>
            </a:r>
            <a:r>
              <a:rPr lang="en-US" altLang="zh-TW" sz="5400" dirty="0" smtClean="0"/>
              <a:t>Injection</a:t>
            </a:r>
            <a:r>
              <a:rPr lang="zh-TW" altLang="en-US" sz="5400" dirty="0" smtClean="0"/>
              <a:t>攻防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實務測試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7532" y="4512961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員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510" y="225572"/>
            <a:ext cx="8811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3732" y="87589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3732" y="154720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OWASP TOP 10 2013</a:t>
            </a:r>
          </a:p>
          <a:p>
            <a:pPr algn="ctr"/>
            <a:r>
              <a:rPr lang="en-US" altLang="zh-TW" sz="6600" dirty="0" smtClean="0"/>
              <a:t>A1—Injection</a:t>
            </a:r>
            <a:r>
              <a:rPr lang="zh-TW" altLang="en-US" sz="6600" dirty="0" smtClean="0"/>
              <a:t> 之</a:t>
            </a:r>
            <a:endParaRPr lang="zh-TW" altLang="en-US" sz="6600" dirty="0"/>
          </a:p>
          <a:p>
            <a:pPr algn="ctr"/>
            <a:r>
              <a:rPr lang="en-US" altLang="zh-TW" sz="6600" dirty="0" smtClean="0"/>
              <a:t>Command injection</a:t>
            </a:r>
          </a:p>
          <a:p>
            <a:pPr algn="ctr"/>
            <a:r>
              <a:rPr lang="zh-TW" altLang="en-US" sz="6600" dirty="0" smtClean="0"/>
              <a:t>漏洞</a:t>
            </a:r>
            <a:r>
              <a:rPr lang="zh-TW" altLang="en-US" sz="6600" dirty="0"/>
              <a:t>實務測試</a:t>
            </a:r>
          </a:p>
        </p:txBody>
      </p:sp>
    </p:spTree>
    <p:extLst>
      <p:ext uri="{BB962C8B-B14F-4D97-AF65-F5344CB8AC3E}">
        <p14:creationId xmlns:p14="http://schemas.microsoft.com/office/powerpoint/2010/main" val="41553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46" y="1790164"/>
            <a:ext cx="6682946" cy="4480104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972916" y="3883622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41270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0" y="1362278"/>
            <a:ext cx="8486775" cy="49149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</a:t>
            </a:r>
            <a:r>
              <a:rPr lang="en-US" altLang="zh-TW" sz="4400" dirty="0"/>
              <a:t>::</a:t>
            </a:r>
            <a:r>
              <a:rPr lang="en-US" altLang="zh-TW" sz="4400" dirty="0">
                <a:solidFill>
                  <a:srgbClr val="FFFF00"/>
                </a:solidFill>
              </a:rPr>
              <a:t>DVWA_1.10_low </a:t>
            </a:r>
            <a:endParaRPr lang="en-US" altLang="zh-TW" sz="4400" dirty="0" smtClean="0">
              <a:solidFill>
                <a:srgbClr val="FFFF00"/>
              </a:solidFill>
            </a:endParaRPr>
          </a:p>
          <a:p>
            <a:r>
              <a:rPr lang="zh-TW" altLang="en-US" sz="2800" dirty="0" smtClean="0"/>
              <a:t>正常輸</a:t>
            </a:r>
            <a:r>
              <a:rPr lang="zh-TW" altLang="en-US" sz="2800" dirty="0"/>
              <a:t>入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8083" y="2626149"/>
            <a:ext cx="11769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168.95.1.1</a:t>
            </a:r>
          </a:p>
        </p:txBody>
      </p:sp>
      <p:sp>
        <p:nvSpPr>
          <p:cNvPr id="2" name="矩形 1"/>
          <p:cNvSpPr/>
          <p:nvPr/>
        </p:nvSpPr>
        <p:spPr>
          <a:xfrm>
            <a:off x="2397210" y="3319849"/>
            <a:ext cx="4415481" cy="142514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左箭號 4"/>
          <p:cNvSpPr/>
          <p:nvPr/>
        </p:nvSpPr>
        <p:spPr>
          <a:xfrm>
            <a:off x="6491416" y="3469620"/>
            <a:ext cx="2233819" cy="700216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 –c4  IP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6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8" y="1456185"/>
            <a:ext cx="8382000" cy="4924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</a:t>
            </a:r>
            <a:r>
              <a:rPr lang="en-US" altLang="zh-TW" sz="4400" dirty="0"/>
              <a:t>::</a:t>
            </a:r>
            <a:r>
              <a:rPr lang="en-US" altLang="zh-TW" sz="4400" dirty="0">
                <a:solidFill>
                  <a:srgbClr val="FFFF00"/>
                </a:solidFill>
              </a:rPr>
              <a:t>DVWA_1.10_low </a:t>
            </a:r>
            <a:endParaRPr lang="en-US" altLang="zh-TW" sz="4400" dirty="0" smtClean="0">
              <a:solidFill>
                <a:srgbClr val="FFFF00"/>
              </a:solidFill>
            </a:endParaRPr>
          </a:p>
          <a:p>
            <a:r>
              <a:rPr lang="zh-TW" altLang="en-US" sz="2800" dirty="0" smtClean="0"/>
              <a:t>不正常輸</a:t>
            </a:r>
            <a:r>
              <a:rPr lang="zh-TW" altLang="en-US" sz="2800" dirty="0"/>
              <a:t>入</a:t>
            </a:r>
            <a:endParaRPr lang="zh-TW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5356" y="2690543"/>
            <a:ext cx="20774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168.95.1.1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dirty="0"/>
              <a:t> </a:t>
            </a:r>
            <a:r>
              <a:rPr lang="en-US" altLang="zh-TW" dirty="0" err="1"/>
              <a:t>ifconfig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76871" y="1037277"/>
            <a:ext cx="288309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同學執行看看</a:t>
            </a:r>
            <a:endParaRPr lang="en-US" altLang="zh-TW" dirty="0" smtClean="0"/>
          </a:p>
          <a:p>
            <a:r>
              <a:rPr lang="en-US" altLang="zh-TW" dirty="0" smtClean="0"/>
              <a:t>168.95.1.1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dirty="0"/>
              <a:t> </a:t>
            </a:r>
            <a:r>
              <a:rPr lang="en-US" altLang="zh-TW" dirty="0" smtClean="0"/>
              <a:t>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" y="339306"/>
            <a:ext cx="6629888" cy="62606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61779" y="2208993"/>
            <a:ext cx="13388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未</a:t>
            </a:r>
            <a:r>
              <a:rPr lang="zh-TW" altLang="en-US" dirty="0" smtClean="0"/>
              <a:t>過濾</a:t>
            </a:r>
            <a:r>
              <a:rPr lang="zh-TW" altLang="en-US" dirty="0"/>
              <a:t>字串</a:t>
            </a:r>
          </a:p>
        </p:txBody>
      </p:sp>
      <p:sp>
        <p:nvSpPr>
          <p:cNvPr id="6" name="矩形 5"/>
          <p:cNvSpPr/>
          <p:nvPr/>
        </p:nvSpPr>
        <p:spPr>
          <a:xfrm>
            <a:off x="974523" y="4448012"/>
            <a:ext cx="5733535" cy="3624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6708058" y="4279136"/>
            <a:ext cx="2233819" cy="700216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 –c4  IP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1463" y="5089250"/>
            <a:ext cx="44581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 –c4 </a:t>
            </a:r>
            <a:r>
              <a:rPr lang="en-US" altLang="zh-TW" sz="2800" dirty="0" smtClean="0"/>
              <a:t>168.95.1.1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ifconfig</a:t>
            </a:r>
            <a:endParaRPr lang="zh-TW" altLang="en-US" sz="2800" dirty="0"/>
          </a:p>
        </p:txBody>
      </p:sp>
      <p:sp>
        <p:nvSpPr>
          <p:cNvPr id="3" name="向下箭號 2"/>
          <p:cNvSpPr/>
          <p:nvPr/>
        </p:nvSpPr>
        <p:spPr>
          <a:xfrm>
            <a:off x="5431193" y="4909751"/>
            <a:ext cx="310580" cy="2718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4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DVWA_1.10_Medium</a:t>
            </a:r>
          </a:p>
          <a:p>
            <a:r>
              <a:rPr lang="zh-TW" altLang="en-US" sz="2800" dirty="0"/>
              <a:t>不正常輸入</a:t>
            </a:r>
            <a:endParaRPr lang="zh-TW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7" y="1668954"/>
            <a:ext cx="8382000" cy="49625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89851" y="2909484"/>
            <a:ext cx="15824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168.95.1.1 &amp; ls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35" y="3725827"/>
            <a:ext cx="3295650" cy="2228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50039" y="5236108"/>
            <a:ext cx="1777285" cy="718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778753" y="5410726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過濾字串</a:t>
            </a:r>
          </a:p>
        </p:txBody>
      </p:sp>
    </p:spTree>
    <p:extLst>
      <p:ext uri="{BB962C8B-B14F-4D97-AF65-F5344CB8AC3E}">
        <p14:creationId xmlns:p14="http://schemas.microsoft.com/office/powerpoint/2010/main" val="4245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DVWA_1.10_HIGH</a:t>
            </a:r>
          </a:p>
          <a:p>
            <a:r>
              <a:rPr lang="zh-TW" altLang="en-US" sz="2800" dirty="0"/>
              <a:t>不正常輸入</a:t>
            </a:r>
            <a:endParaRPr lang="zh-TW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4" y="1518298"/>
            <a:ext cx="8410575" cy="5057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50"/>
          <a:stretch/>
        </p:blipFill>
        <p:spPr>
          <a:xfrm>
            <a:off x="5821251" y="2537473"/>
            <a:ext cx="3200007" cy="403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79722" y="2857967"/>
            <a:ext cx="28269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168.95.1.1 |cat /etc/passwd</a:t>
            </a:r>
          </a:p>
        </p:txBody>
      </p:sp>
      <p:sp>
        <p:nvSpPr>
          <p:cNvPr id="9" name="矩形 8"/>
          <p:cNvSpPr/>
          <p:nvPr/>
        </p:nvSpPr>
        <p:spPr>
          <a:xfrm>
            <a:off x="6110996" y="4047185"/>
            <a:ext cx="1796632" cy="1696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978591" y="4710915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過濾字串</a:t>
            </a:r>
          </a:p>
        </p:txBody>
      </p:sp>
      <p:sp>
        <p:nvSpPr>
          <p:cNvPr id="11" name="矩形 10"/>
          <p:cNvSpPr/>
          <p:nvPr/>
        </p:nvSpPr>
        <p:spPr>
          <a:xfrm>
            <a:off x="4942747" y="2892520"/>
            <a:ext cx="286076" cy="334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125793" y="3220078"/>
            <a:ext cx="167425" cy="603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858128" y="3756269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沒有空白</a:t>
            </a:r>
          </a:p>
        </p:txBody>
      </p:sp>
    </p:spTree>
    <p:extLst>
      <p:ext uri="{BB962C8B-B14F-4D97-AF65-F5344CB8AC3E}">
        <p14:creationId xmlns:p14="http://schemas.microsoft.com/office/powerpoint/2010/main" val="29573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4304</TotalTime>
  <Words>111</Words>
  <Application>Microsoft Office PowerPoint</Application>
  <PresentationFormat>如螢幕大小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佈景主題</vt:lpstr>
      <vt:lpstr>   Command Injection攻防實務測試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Hacking and Exploitation_1</dc:title>
  <dc:creator>Win7</dc:creator>
  <cp:lastModifiedBy>user</cp:lastModifiedBy>
  <cp:revision>220</cp:revision>
  <dcterms:created xsi:type="dcterms:W3CDTF">2017-06-06T09:03:04Z</dcterms:created>
  <dcterms:modified xsi:type="dcterms:W3CDTF">2021-05-17T07:24:25Z</dcterms:modified>
</cp:coreProperties>
</file>