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9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2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8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0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30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44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2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4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2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10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4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300E-4017-434A-81A2-CF0073D4CA0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E9BA-FA49-47A0-A901-7E9503E3A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2021/03/04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71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63630"/>
            <a:ext cx="8229600" cy="1399103"/>
          </a:xfrm>
        </p:spPr>
      </p:pic>
    </p:spTree>
    <p:extLst>
      <p:ext uri="{BB962C8B-B14F-4D97-AF65-F5344CB8AC3E}">
        <p14:creationId xmlns:p14="http://schemas.microsoft.com/office/powerpoint/2010/main" val="87956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5720"/>
            <a:ext cx="8348722" cy="3687535"/>
          </a:xfrm>
        </p:spPr>
      </p:pic>
    </p:spTree>
    <p:extLst>
      <p:ext uri="{BB962C8B-B14F-4D97-AF65-F5344CB8AC3E}">
        <p14:creationId xmlns:p14="http://schemas.microsoft.com/office/powerpoint/2010/main" val="420816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r>
              <a:rPr lang="en-US" altLang="zh-TW" dirty="0"/>
              <a:t>double volume(int);</a:t>
            </a:r>
          </a:p>
          <a:p>
            <a:r>
              <a:rPr lang="en-US" altLang="zh-TW" dirty="0"/>
              <a:t>double surface(int);</a:t>
            </a:r>
          </a:p>
          <a:p>
            <a:r>
              <a:rPr lang="en-US" altLang="zh-TW" dirty="0"/>
              <a:t>const double pi=3.14159;</a:t>
            </a:r>
          </a:p>
          <a:p>
            <a:r>
              <a:rPr lang="en-US" altLang="zh-TW" dirty="0"/>
              <a:t>int main 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int r;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&lt;&lt;"</a:t>
            </a:r>
            <a:r>
              <a:rPr lang="zh-TW" altLang="en-US" dirty="0"/>
              <a:t>請輸入球體半徑</a:t>
            </a:r>
            <a:r>
              <a:rPr lang="en-US" altLang="zh-TW" dirty="0"/>
              <a:t>:";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cin</a:t>
            </a:r>
            <a:r>
              <a:rPr lang="en-US" altLang="zh-TW" dirty="0"/>
              <a:t>&gt;&gt;r;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&lt;&lt;"</a:t>
            </a:r>
            <a:r>
              <a:rPr lang="zh-TW" altLang="en-US" dirty="0"/>
              <a:t>球體體積</a:t>
            </a:r>
            <a:r>
              <a:rPr lang="en-US" altLang="zh-TW" dirty="0"/>
              <a:t>:"&lt;&lt;volume(r)&lt;&lt;</a:t>
            </a:r>
            <a:r>
              <a:rPr lang="en-US" altLang="zh-TW" dirty="0" err="1"/>
              <a:t>endl</a:t>
            </a:r>
            <a:r>
              <a:rPr lang="en-US" altLang="zh-TW" dirty="0"/>
              <a:t>&lt;&lt;"</a:t>
            </a:r>
            <a:r>
              <a:rPr lang="zh-TW" altLang="en-US" dirty="0"/>
              <a:t>球體表面積</a:t>
            </a:r>
            <a:r>
              <a:rPr lang="en-US" altLang="zh-TW" dirty="0"/>
              <a:t>:"&lt;&lt;surface(r)&lt;&lt;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double volume(</a:t>
            </a:r>
            <a:r>
              <a:rPr lang="en-US" altLang="zh-TW" dirty="0" err="1"/>
              <a:t>int</a:t>
            </a:r>
            <a:r>
              <a:rPr lang="en-US" altLang="zh-TW" dirty="0"/>
              <a:t> r){</a:t>
            </a:r>
          </a:p>
          <a:p>
            <a:r>
              <a:rPr lang="en-US" altLang="zh-TW" dirty="0"/>
              <a:t>    return r*r*r*pi*4/3;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double surface(</a:t>
            </a:r>
            <a:r>
              <a:rPr lang="en-US" altLang="zh-TW" dirty="0" err="1"/>
              <a:t>int</a:t>
            </a:r>
            <a:r>
              <a:rPr lang="en-US" altLang="zh-TW" dirty="0"/>
              <a:t> r){</a:t>
            </a:r>
          </a:p>
          <a:p>
            <a:r>
              <a:rPr lang="en-US" altLang="zh-TW" dirty="0"/>
              <a:t>    return r*r*pi*4;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51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23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00" y="1600200"/>
            <a:ext cx="6507600" cy="4525963"/>
          </a:xfrm>
        </p:spPr>
      </p:pic>
    </p:spTree>
    <p:extLst>
      <p:ext uri="{BB962C8B-B14F-4D97-AF65-F5344CB8AC3E}">
        <p14:creationId xmlns:p14="http://schemas.microsoft.com/office/powerpoint/2010/main" val="30569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8026"/>
            <a:ext cx="8229600" cy="3530311"/>
          </a:xfrm>
        </p:spPr>
      </p:pic>
    </p:spTree>
    <p:extLst>
      <p:ext uri="{BB962C8B-B14F-4D97-AF65-F5344CB8AC3E}">
        <p14:creationId xmlns:p14="http://schemas.microsoft.com/office/powerpoint/2010/main" val="1470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7295049" cy="2520107"/>
          </a:xfrm>
        </p:spPr>
      </p:pic>
    </p:spTree>
    <p:extLst>
      <p:ext uri="{BB962C8B-B14F-4D97-AF65-F5344CB8AC3E}">
        <p14:creationId xmlns:p14="http://schemas.microsoft.com/office/powerpoint/2010/main" val="34683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2156"/>
            <a:ext cx="8229600" cy="3662051"/>
          </a:xfrm>
        </p:spPr>
      </p:pic>
    </p:spTree>
    <p:extLst>
      <p:ext uri="{BB962C8B-B14F-4D97-AF65-F5344CB8AC3E}">
        <p14:creationId xmlns:p14="http://schemas.microsoft.com/office/powerpoint/2010/main" val="391609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2A9CE-E08E-41C8-A15A-D778CD7E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3C3802F-1C70-423D-B651-61BEFD67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894"/>
            <a:ext cx="8229600" cy="3876574"/>
          </a:xfrm>
        </p:spPr>
      </p:pic>
    </p:spTree>
    <p:extLst>
      <p:ext uri="{BB962C8B-B14F-4D97-AF65-F5344CB8AC3E}">
        <p14:creationId xmlns:p14="http://schemas.microsoft.com/office/powerpoint/2010/main" val="217942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6339"/>
            <a:ext cx="8229600" cy="3473684"/>
          </a:xfrm>
        </p:spPr>
      </p:pic>
    </p:spTree>
    <p:extLst>
      <p:ext uri="{BB962C8B-B14F-4D97-AF65-F5344CB8AC3E}">
        <p14:creationId xmlns:p14="http://schemas.microsoft.com/office/powerpoint/2010/main" val="30929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F31CE-E1B4-4774-A407-A6847463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9A58588-ADBA-46EB-9F19-E8EF2D87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345"/>
            <a:ext cx="8229600" cy="4381672"/>
          </a:xfrm>
        </p:spPr>
      </p:pic>
    </p:spTree>
    <p:extLst>
      <p:ext uri="{BB962C8B-B14F-4D97-AF65-F5344CB8AC3E}">
        <p14:creationId xmlns:p14="http://schemas.microsoft.com/office/powerpoint/2010/main" val="134166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0943"/>
            <a:ext cx="8229600" cy="3624476"/>
          </a:xfrm>
        </p:spPr>
      </p:pic>
    </p:spTree>
    <p:extLst>
      <p:ext uri="{BB962C8B-B14F-4D97-AF65-F5344CB8AC3E}">
        <p14:creationId xmlns:p14="http://schemas.microsoft.com/office/powerpoint/2010/main" val="96105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111</Words>
  <Application>Microsoft Office PowerPoint</Application>
  <PresentationFormat>如螢幕大小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佈景主題</vt:lpstr>
      <vt:lpstr>2021/03/04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4492</cp:lastModifiedBy>
  <cp:revision>5</cp:revision>
  <dcterms:created xsi:type="dcterms:W3CDTF">2021-03-04T07:05:28Z</dcterms:created>
  <dcterms:modified xsi:type="dcterms:W3CDTF">2021-03-04T14:10:25Z</dcterms:modified>
</cp:coreProperties>
</file>