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437B3-49B8-43CE-B56C-DA13A46BA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34B5FB-87A8-4C73-8D11-FA0407339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2FF1FF-95B2-4CB1-B42F-8106E1A6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834FE-C0C8-4179-A94F-E61758BD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91D46D-50C4-4571-BC9E-42417FDD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4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3DEB0-75FB-4A81-87C3-9390206E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41EA68-568E-40AD-9F9F-327F6AB6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95AA27-55D8-4782-B845-7FD74E8A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635A3E-64B3-4B4C-8878-F05A08AF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78172-5478-4AA5-9B51-088A9ABD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71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C40F4D-DA67-4772-BB2A-FDD88A372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91CA7-AD80-47A7-99E8-9C9D90BC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3A9B12-6AE5-4163-83D8-25C41DD3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AF1E6-BB7E-4A74-AF63-85702BD2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FC1DAC-E99B-45EF-99B4-66BD2677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265F5-9594-4F36-9A80-A8A23AED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4D2B6-4938-4052-A976-B93C74FE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4C1265-9DD2-46E2-B39D-9875F66C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3703F-27B0-4D7E-AE90-02D818F3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A1450B-9968-4C9B-B176-64E7D44A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05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4DEA0-9142-48D8-8B22-8FBC89D9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1D92C9-5DF4-4273-B506-21FF32F5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EDB0F-150F-48B3-811F-92DE6BE8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9A3FA0-2C6C-4020-A984-02F185C0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0523-345C-4667-B61F-3B476132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27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9001B-FF1A-4134-A56C-15B898FC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E3420-E4C2-4062-B0EC-ECB18F88E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9339C3-D743-4BDA-9C4B-59817754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05026-E6E2-4F33-93C8-F2E28D6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6C0774-9FA3-4778-8630-1789591A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F207A6-4B03-4664-A59B-0F651A20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F8F0C-75D7-4753-B2AE-2519E29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494781-2D77-4516-A761-26465AACF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C947A2-BE59-42B4-B3AA-52C28756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2C3321-ED86-4B84-8887-BD8CE531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596996-1B95-43DB-ABCF-B1D448DE5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1DC5EC-A6B2-4FD8-8762-F84EF0B1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51FD1C-6A85-4BF1-B2E4-6017F534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32DA89-6BE5-4C72-A15F-B6CC287C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05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9CCE5-0F75-4714-9EC4-564378E3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9EF14D-D12D-404A-97A5-F8F59CFF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BFF377-0CA6-418F-9058-F5271E9E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46E188-D0BD-421E-86D0-E79269DD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77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4E81F6-CBE6-42D1-A547-192AC7AB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6AAAF7-40C1-479E-A1B3-B147C2E9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C8BE7B-9207-43F6-9191-6868391A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44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3FEBA-DC83-4C81-88F4-7401F32B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0D2BF-CB63-4A4F-B652-10268668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EEC54-DD71-4DF0-B530-44D60566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5B7945-C550-4866-8641-2C2C4E8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FCEFCF-FE9B-4E4C-900B-F18A480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2B841C-9BC4-40E3-BB26-058051C8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61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94EDD-79AB-4764-9307-3CE37F1E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C5C445-E6F3-488E-81D3-1AAE412C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6F5F26-7AF9-4B00-82B1-D5F3606A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19DE5F-1002-4D23-9379-38A6AD62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DB0CCC-B762-4A74-965C-9530B74C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C501A6-1669-4DC2-81FE-C0956E77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8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E21D15-0916-42B2-975A-8E91EAE1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92CAE8-5E3E-419F-9EEC-43209FE2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08BC16-30D1-44FD-B551-632421D4A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04A8-0D50-45FD-B83E-8EE7D816F39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40F08E-570A-4182-BA50-B980C0370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CD183-854D-4E3C-8D8B-EC5ACB066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8AD4-55F7-4C79-9262-EECAA6330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7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1D2F2-AB1A-47CF-8B70-559BB7001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208" b="355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F361B6F-FB97-4B48-A72D-DE15E391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zh-TW" altLang="en-US" dirty="0"/>
              <a:t>程式設計二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A955F5-43D4-4E8D-8909-442B8A5C5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zh-TW" dirty="0"/>
              <a:t>2021/05/13</a:t>
            </a:r>
            <a:endParaRPr lang="zh-TW" altLang="en-US" dirty="0"/>
          </a:p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40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722644-762B-425C-BF16-E49795ED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endParaRPr lang="zh-TW" altLang="en-US" sz="4000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B9C71017-D6F2-4723-8C90-8AEF676B5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308" y="1540590"/>
            <a:ext cx="10259569" cy="47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7966-C885-40D2-8DAE-E212C56E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</a:t>
            </a: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4BCC33AC-1000-4898-977F-785A66316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04" y="1574753"/>
            <a:ext cx="10399697" cy="4351338"/>
          </a:xfr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74AC45F-C84D-40B5-B251-CC34A6E86334}"/>
              </a:ext>
            </a:extLst>
          </p:cNvPr>
          <p:cNvSpPr/>
          <p:nvPr/>
        </p:nvSpPr>
        <p:spPr>
          <a:xfrm>
            <a:off x="1066800" y="2465294"/>
            <a:ext cx="448235" cy="116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E045309-EE57-4D2F-95A6-270E4328A1B1}"/>
              </a:ext>
            </a:extLst>
          </p:cNvPr>
          <p:cNvCxnSpPr/>
          <p:nvPr/>
        </p:nvCxnSpPr>
        <p:spPr>
          <a:xfrm>
            <a:off x="1515035" y="2465294"/>
            <a:ext cx="58449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6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ACBA9-3FE8-448D-B200-812599AB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E728D4-4893-4842-9D65-72CF9BA9E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564" y="1825625"/>
            <a:ext cx="8554872" cy="4351338"/>
          </a:xfrm>
        </p:spPr>
      </p:pic>
    </p:spTree>
    <p:extLst>
      <p:ext uri="{BB962C8B-B14F-4D97-AF65-F5344CB8AC3E}">
        <p14:creationId xmlns:p14="http://schemas.microsoft.com/office/powerpoint/2010/main" val="244210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B383A-E018-49DE-9537-50007BA9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停電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5B8D6-C010-416C-B7B8-22457B57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9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60AD4-C582-4FB7-804D-26A291E1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22E55-1A8B-47F9-979E-C9730EF2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474F5-F4B6-4163-B072-4A45C8ED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806A1-12F7-4C07-8491-12B10BED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46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0F161-01E8-4F24-9545-AC10EF4A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8A2F8-7956-4A48-8765-56E98E3C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93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901D4-C0EA-42F3-B963-E27E2F20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DA5A4-FCD6-43EA-813E-34D81896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2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Office PowerPoint</Application>
  <PresentationFormat>寬螢幕</PresentationFormat>
  <Paragraphs>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程式設計二</vt:lpstr>
      <vt:lpstr>PowerPoint 簡報</vt:lpstr>
      <vt:lpstr>錯誤</vt:lpstr>
      <vt:lpstr>PowerPoint 簡報</vt:lpstr>
      <vt:lpstr>停電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程式設計二</dc:title>
  <dc:creator>4492</dc:creator>
  <cp:lastModifiedBy>4492</cp:lastModifiedBy>
  <cp:revision>4</cp:revision>
  <dcterms:created xsi:type="dcterms:W3CDTF">2021-05-13T06:28:18Z</dcterms:created>
  <dcterms:modified xsi:type="dcterms:W3CDTF">2021-05-17T17:14:36Z</dcterms:modified>
</cp:coreProperties>
</file>