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E48F6-FC6C-4BCD-B2BF-0D24E0C4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951EDB-84DA-4407-8DC0-A7E6956A0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C652D-8F1B-4275-9202-7501620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5504B-46D2-4CF7-8E12-E59C213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3B66D-1510-455B-A220-B05BC1D5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3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CD878-E5AC-447A-975E-F4F3825E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75DF54-A6A1-47CF-9E64-4F63D7F5E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DDE706-F692-4DB2-B703-0CDA2065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C8F41-AE8F-407E-BEDB-498BEEE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9C435-F898-4877-B98D-6E0C8893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8DA9B1-A693-41AC-838A-F1FDD83B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7F2EB7-2E79-4663-9A23-67F7F66E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D80B4-BFC7-4C90-8D3F-B65F777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74BE2-E9F6-4A6A-9EDA-5D4EBC97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F2CBF-7E41-4648-A779-BA053979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5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2819A-9686-4BB6-B387-5A154CCF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2995A-3AD2-4925-A951-71EEAACE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35774-354D-423C-8594-21D73AF9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A6DA6-7784-4EDD-B923-4FE63D07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7A87E-3DAB-4A87-9B78-55FF3BA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97660-FB45-4A57-AD39-4DC4E327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2E1B8-068C-405B-8C69-0083A3AD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20220-FB7F-4506-9919-1AF99184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1CC332-D492-45D6-B53C-83EEB679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0563C-676F-4177-A94D-82D01B9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DA60F-90AC-41E6-B9CC-3FD467AB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FDE59-454A-4FC2-8E95-208291905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6A159-F7BF-4594-92F8-05B88179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7A07E-4B2D-48BA-A70D-1A331C6F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272EE0-15F0-43AA-8DE3-48B9779E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ED7AD8-EE68-4085-BA3D-19CAD35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1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A5F0A-96C4-488D-A6DA-F3B677BF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C79E4-B53D-4A7A-ADAE-19E56589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2D5E87-2EFE-4A86-8610-DC90683E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E0628F-8E81-4973-972B-5512BA3C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900CC2-3B33-462B-A710-48DD1126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EAF2A0-C449-4683-BE49-381F4672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74613F-D70C-42F6-8B31-CBE4A38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967ADA-2BDE-4808-96BD-011CFFA7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9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863D7-DA7B-46E8-9EFA-8504EEB9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2B2E96-154F-440C-89B1-11954F5B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516DC-0C4A-4EB3-BECE-71C3B2DB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2E23DC-6C51-4928-9984-E9EAB247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1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712560-198A-409A-BDF4-B9574C5B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B98CC7-AA26-413D-96C1-7120A375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38FC63-821C-45A4-9FA9-F52104B8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5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670E5-4CB3-4DA1-BB31-FA42D441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30700-A985-4C85-B1F0-EBCDDD58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04BA46-8D08-436B-822E-07FF2943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1B17DB-56F8-4ECE-803B-76A3BE45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1F2403-54ED-4347-A602-10F1E25F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A20981-A6C8-4C48-80A7-1E7FA44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264F3-C410-4693-BE3D-770AFE2A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26AE6F-EB5B-4E1A-A483-079BBDDF6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1D963C-5879-4C88-A35F-70F05F7C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B9C4B1-1172-48FB-80A9-EA93A5E1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6E9BF5-FDEB-430E-8B74-EEFFB14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C6A19-749E-4702-929B-7F0BBA0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3A5D9C-B4E2-45CC-8531-1579F293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4AFD7F-EC64-4375-918F-19D44800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F662E-5EA0-45F9-B567-D0BFDDC69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EDB0-8DDA-469D-A266-C6672E2B99F4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7A2E8-9B5B-4B54-91BC-36B6C06C3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EE9C2-F160-44BC-9F24-C368AE09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E01D-877E-4A4D-A3A5-3EBB755412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6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AA6C8-A1A5-4F0D-A728-BC9DCD281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2021-03-11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6B04FC-9484-46BE-9F4B-23723315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專題</a:t>
            </a:r>
          </a:p>
        </p:txBody>
      </p:sp>
    </p:spTree>
    <p:extLst>
      <p:ext uri="{BB962C8B-B14F-4D97-AF65-F5344CB8AC3E}">
        <p14:creationId xmlns:p14="http://schemas.microsoft.com/office/powerpoint/2010/main" val="49033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827D6-9CE6-4335-966E-EA45B8E0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靠左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48E67877-CC93-4347-AECE-CF5473F99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3" y="2125397"/>
            <a:ext cx="3974299" cy="4367478"/>
          </a:xfrm>
        </p:spPr>
      </p:pic>
    </p:spTree>
    <p:extLst>
      <p:ext uri="{BB962C8B-B14F-4D97-AF65-F5344CB8AC3E}">
        <p14:creationId xmlns:p14="http://schemas.microsoft.com/office/powerpoint/2010/main" val="30007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C65B97-2CCC-431F-9791-488D87B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錯誤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內容版面配置區 10" descr="一張含有 文字 的圖片&#10;&#10;自動產生的描述">
            <a:extLst>
              <a:ext uri="{FF2B5EF4-FFF2-40B4-BE49-F238E27FC236}">
                <a16:creationId xmlns:a16="http://schemas.microsoft.com/office/drawing/2014/main" id="{F29A0AE3-D7F7-42C3-A5D9-4EFDE3BEC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7" y="1825625"/>
            <a:ext cx="6927273" cy="4351338"/>
          </a:xfrm>
        </p:spPr>
      </p:pic>
    </p:spTree>
    <p:extLst>
      <p:ext uri="{BB962C8B-B14F-4D97-AF65-F5344CB8AC3E}">
        <p14:creationId xmlns:p14="http://schemas.microsoft.com/office/powerpoint/2010/main" val="86901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9A13410-9988-4E94-A463-A5C872BDF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5125"/>
            <a:ext cx="5112327" cy="6005802"/>
          </a:xfrm>
          <a:ln>
            <a:solidFill>
              <a:srgbClr val="FF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B7B3EC-FFB2-45B6-8F6C-6BCF19518DCE}"/>
              </a:ext>
            </a:extLst>
          </p:cNvPr>
          <p:cNvSpPr/>
          <p:nvPr/>
        </p:nvSpPr>
        <p:spPr>
          <a:xfrm>
            <a:off x="3602182" y="2313709"/>
            <a:ext cx="498763" cy="193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696EA-DABD-4460-9D32-622CFD1F2D81}"/>
              </a:ext>
            </a:extLst>
          </p:cNvPr>
          <p:cNvSpPr/>
          <p:nvPr/>
        </p:nvSpPr>
        <p:spPr>
          <a:xfrm>
            <a:off x="3602182" y="3429000"/>
            <a:ext cx="609600" cy="193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EFF912-3F3A-4EE0-B449-F9EB0AF7984F}"/>
              </a:ext>
            </a:extLst>
          </p:cNvPr>
          <p:cNvSpPr txBox="1"/>
          <p:nvPr/>
        </p:nvSpPr>
        <p:spPr>
          <a:xfrm>
            <a:off x="8950036" y="803564"/>
            <a:ext cx="2632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刪除  </a:t>
            </a:r>
            <a:r>
              <a:rPr lang="en-US" altLang="zh-TW" b="1" dirty="0" err="1"/>
              <a:t>ol</a:t>
            </a:r>
            <a:endParaRPr lang="en-US" altLang="zh-TW" b="1" dirty="0"/>
          </a:p>
          <a:p>
            <a:r>
              <a:rPr lang="zh-TW" altLang="en-US" b="1" dirty="0"/>
              <a:t>不需要排列</a:t>
            </a:r>
            <a:endParaRPr lang="en-US" altLang="zh-TW" b="1" dirty="0"/>
          </a:p>
          <a:p>
            <a:r>
              <a:rPr lang="zh-TW" altLang="en-US" b="1" dirty="0"/>
              <a:t>方法</a:t>
            </a:r>
            <a:endParaRPr lang="en-US" altLang="zh-TW" b="1" dirty="0"/>
          </a:p>
          <a:p>
            <a:r>
              <a:rPr lang="en-US" altLang="zh-TW" b="1" dirty="0"/>
              <a:t>+</a:t>
            </a:r>
            <a:r>
              <a:rPr lang="en-US" altLang="zh-TW" b="1" dirty="0" err="1"/>
              <a:t>Css</a:t>
            </a:r>
            <a:endParaRPr lang="en-US" altLang="zh-TW" b="1" dirty="0"/>
          </a:p>
          <a:p>
            <a:r>
              <a:rPr lang="zh-TW" altLang="en-US" b="1" dirty="0"/>
              <a:t>改</a:t>
            </a:r>
            <a:endParaRPr lang="en-US" altLang="zh-TW" b="1" dirty="0"/>
          </a:p>
          <a:p>
            <a:r>
              <a:rPr lang="zh-TW" altLang="en-US" b="1" dirty="0"/>
              <a:t>實心點</a:t>
            </a:r>
            <a:endParaRPr lang="en-US" altLang="zh-TW" b="1" dirty="0"/>
          </a:p>
          <a:p>
            <a:r>
              <a:rPr lang="zh-TW" altLang="en-US" b="1" dirty="0"/>
              <a:t>空心點</a:t>
            </a:r>
          </a:p>
        </p:txBody>
      </p:sp>
    </p:spTree>
    <p:extLst>
      <p:ext uri="{BB962C8B-B14F-4D97-AF65-F5344CB8AC3E}">
        <p14:creationId xmlns:p14="http://schemas.microsoft.com/office/powerpoint/2010/main" val="418991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325FE-5BD9-47BF-AA47-B898C93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A19AD66-1537-49B1-B4A3-BE053A7E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631464"/>
            <a:ext cx="5234806" cy="5595072"/>
          </a:xfrm>
        </p:spPr>
      </p:pic>
    </p:spTree>
    <p:extLst>
      <p:ext uri="{BB962C8B-B14F-4D97-AF65-F5344CB8AC3E}">
        <p14:creationId xmlns:p14="http://schemas.microsoft.com/office/powerpoint/2010/main" val="30903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89B8-49C0-4B2F-893B-BE1A10E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B5BA0-0EF8-4B5F-8794-924CCE48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dirty="0"/>
              <a:t>&lt;ul type="circle"&gt;</a:t>
            </a:r>
          </a:p>
          <a:p>
            <a:pPr marL="0" indent="0" algn="ctr">
              <a:buNone/>
            </a:pPr>
            <a:r>
              <a:rPr lang="en-US" altLang="zh-TW" sz="6000" dirty="0"/>
              <a:t>or</a:t>
            </a:r>
          </a:p>
          <a:p>
            <a:pPr marL="0" indent="0" algn="ctr">
              <a:buNone/>
            </a:pPr>
            <a:r>
              <a:rPr lang="en-US" altLang="zh-TW" sz="6000" dirty="0"/>
              <a:t>&lt;ul style="</a:t>
            </a:r>
            <a:r>
              <a:rPr lang="en-US" altLang="zh-TW" sz="6000" dirty="0" err="1"/>
              <a:t>list-style-type:circle</a:t>
            </a:r>
            <a:r>
              <a:rPr lang="en-US" altLang="zh-TW" sz="6000" dirty="0"/>
              <a:t>"&gt;</a:t>
            </a:r>
          </a:p>
          <a:p>
            <a:pPr marL="0" indent="0" algn="ctr">
              <a:buNone/>
            </a:pPr>
            <a:r>
              <a:rPr lang="en-US" altLang="zh-TW" sz="4000" dirty="0">
                <a:hlinkClick r:id="rId2"/>
              </a:rPr>
              <a:t>https://www.w3schools.com/tags/tag_ul.asp</a:t>
            </a:r>
            <a:endParaRPr lang="en-US" altLang="zh-TW" sz="4000" dirty="0"/>
          </a:p>
          <a:p>
            <a:pPr marL="0" indent="0" algn="ctr">
              <a:buNone/>
            </a:pPr>
            <a:r>
              <a:rPr lang="en-US" altLang="zh-TW" sz="3200" dirty="0"/>
              <a:t>https://www.w3schools.com/howto/howto_css_circles.asp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925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16BC247-D67A-4476-906E-1CC5E09D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70" y="636326"/>
            <a:ext cx="4676384" cy="5585348"/>
          </a:xfrm>
        </p:spPr>
      </p:pic>
    </p:spTree>
    <p:extLst>
      <p:ext uri="{BB962C8B-B14F-4D97-AF65-F5344CB8AC3E}">
        <p14:creationId xmlns:p14="http://schemas.microsoft.com/office/powerpoint/2010/main" val="134081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2021-03-11</vt:lpstr>
      <vt:lpstr>靠左?</vt:lpstr>
      <vt:lpstr>錯誤</vt:lpstr>
      <vt:lpstr>PowerPoint 簡報</vt:lpstr>
      <vt:lpstr>解決</vt:lpstr>
      <vt:lpstr>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2021-03-11</dc:title>
  <dc:creator>4492</dc:creator>
  <cp:lastModifiedBy>4492</cp:lastModifiedBy>
  <cp:revision>3</cp:revision>
  <dcterms:created xsi:type="dcterms:W3CDTF">2021-03-12T14:53:50Z</dcterms:created>
  <dcterms:modified xsi:type="dcterms:W3CDTF">2021-03-12T15:16:06Z</dcterms:modified>
</cp:coreProperties>
</file>