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7" autoAdjust="0"/>
    <p:restoredTop sz="94660"/>
  </p:normalViewPr>
  <p:slideViewPr>
    <p:cSldViewPr snapToGrid="0">
      <p:cViewPr varScale="1">
        <p:scale>
          <a:sx n="55" d="100"/>
          <a:sy n="55" d="100"/>
        </p:scale>
        <p:origin x="4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DC8518-F2F6-4988-A6AB-E7298B856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4A307C3-F561-4D01-B626-47310AA28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BB0B70-CD58-488C-A8E7-AE7040300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E553-27A5-490B-9915-93660872B5BC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BE77DF-F190-4E23-A6AB-18704D4BA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EF8A5E-AC44-4C76-8605-4A0BB4278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DEC6-AE26-4C6A-848B-573CBD6F53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907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8223A2-E94E-487C-B7A5-4BC6536B6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145C241-4D39-4ACD-B6F8-1CDE0F0F7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071EE8-55B9-4DD1-A3F2-D07F840DF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E553-27A5-490B-9915-93660872B5BC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BEB742-844C-4DF9-A73A-5FDB8ED6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CCFEE8-B017-43D8-9440-4D6B122DF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DEC6-AE26-4C6A-848B-573CBD6F53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44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52BE352-AEEA-42D9-826B-D8D21D0AD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7F3EFA5-1E31-4B25-8A1A-13F29E00C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72C2FA-93C0-4B54-A5B0-5901F8437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E553-27A5-490B-9915-93660872B5BC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6AC251-3A80-499D-B89F-454CF02BE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F44AD3-F177-4248-A59B-6EDC7587E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DEC6-AE26-4C6A-848B-573CBD6F53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01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CCCEF6-ADD5-4430-AC23-81B1230B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20D172-93BB-40D5-88D4-830993348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609AAD-227D-401B-8000-997BA9719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E553-27A5-490B-9915-93660872B5BC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FD4876-15CB-4824-AA84-F6B089EC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8DC57A-A2F1-4CC1-95B4-6CAE76E31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DEC6-AE26-4C6A-848B-573CBD6F53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73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8CDED1-C294-44F1-B511-3A191C772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D295A7-472B-4DF7-BB5E-FDC78CAD3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0A8DF0-2A37-4EFF-A80A-DC3E6A7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E553-27A5-490B-9915-93660872B5BC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89391F-82B9-4317-AC54-9A67BCA9D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22B2F3-12EC-4483-AEF8-564FC3A9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DEC6-AE26-4C6A-848B-573CBD6F53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15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93D41D-8CFB-4BCC-B3D1-E63BB71E1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174A60-3D41-44D2-A446-4132E4746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5ED65E6-20A9-4D6A-BD45-DD861FCFE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20EDE3-56C1-43B9-96CB-F37D28F61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E553-27A5-490B-9915-93660872B5BC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9E3C94-8CA7-45E6-889E-2363A73AF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E803CF-A833-4BAD-9D2C-1CA44576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DEC6-AE26-4C6A-848B-573CBD6F53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45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551041-B521-4B76-94F3-7A9CD23AC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5AA446-2B66-4A17-841B-37978EF01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283518D-87BF-4418-8601-2B6312302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90D6962-BB7C-47C0-8B33-BB267AF0D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41B1437-553B-445C-A367-D941B400F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0061CCD-0D3C-4F27-996C-1CAF16278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E553-27A5-490B-9915-93660872B5BC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B6ACFAB-A257-416E-A179-B9497EB2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FD4F4F2-928D-4133-95F1-413162F5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DEC6-AE26-4C6A-848B-573CBD6F53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42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DF1144-D1B0-4CC6-8DBA-9C3E85DCD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E6BA661-EE0D-4C0D-8832-6C642AEBB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E553-27A5-490B-9915-93660872B5BC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DE88AA1-CBD9-47AB-9048-CBAF0A53E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13DE21F-2E80-460E-BD27-3E75ABDC9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DEC6-AE26-4C6A-848B-573CBD6F53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54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99996A7-CAA5-4B2B-9B64-CFA64C560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E553-27A5-490B-9915-93660872B5BC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16BBAA6-F0F5-4FC4-B222-170F59050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9E2571-E41F-4EC3-9D24-C1413BF9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DEC6-AE26-4C6A-848B-573CBD6F53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99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0AC24C-0AFE-4D02-A2B2-C77235929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422F2F-FA67-4D02-B844-87B4AE903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501E20-B838-4DA1-B0F8-5A7CAABC4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BB13C6-7441-4AF6-9804-EF63CB928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E553-27A5-490B-9915-93660872B5BC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28B4BB-0957-4CAD-A981-0CFCE22F8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7EE7FE-3692-4AB0-AF45-5F40F488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DEC6-AE26-4C6A-848B-573CBD6F53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0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A2571D-FB3B-4180-B8AC-8FB5FCE30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39D7640-FAEC-4A53-94BB-ED231AE8A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5655962-69E5-4713-B6F4-305B12894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F805F8-B4D9-425F-B16C-435E25536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E553-27A5-490B-9915-93660872B5BC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B245E7-7C22-4625-AA30-38051AA48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2F2937-B465-4F81-8CE4-47A248DB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DEC6-AE26-4C6A-848B-573CBD6F53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65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1372135-327C-4445-8451-BECD83D5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617281-7E15-4961-AB02-D8E398A00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A4AB73-E7D6-4974-AB98-5CC446B5A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6E553-27A5-490B-9915-93660872B5BC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3219EF-C339-4243-8DF1-B54490ED3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AC3831-0A82-4787-8044-BC666B436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FDEC6-AE26-4C6A-848B-573CBD6F53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308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0F0B3D-51C4-477A-BE5D-DCE41D794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2021-03-11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558100-A12C-47FB-BA3D-76E05130DD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程式設計</a:t>
            </a:r>
          </a:p>
        </p:txBody>
      </p:sp>
    </p:spTree>
    <p:extLst>
      <p:ext uri="{BB962C8B-B14F-4D97-AF65-F5344CB8AC3E}">
        <p14:creationId xmlns:p14="http://schemas.microsoft.com/office/powerpoint/2010/main" val="421301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748515-4138-4E61-80B9-EF7F17B9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CAC68FD2-E1E6-4668-964D-D4F0304AF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956" y="1825625"/>
            <a:ext cx="3970087" cy="4351338"/>
          </a:xfrm>
        </p:spPr>
      </p:pic>
    </p:spTree>
    <p:extLst>
      <p:ext uri="{BB962C8B-B14F-4D97-AF65-F5344CB8AC3E}">
        <p14:creationId xmlns:p14="http://schemas.microsoft.com/office/powerpoint/2010/main" val="297984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BAD9D5-E18C-4DA2-8269-4FDB8ADBF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9DAAE14-54FB-4699-B21D-88670BAC0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104" y="1825625"/>
            <a:ext cx="3829791" cy="4351338"/>
          </a:xfrm>
        </p:spPr>
      </p:pic>
    </p:spTree>
    <p:extLst>
      <p:ext uri="{BB962C8B-B14F-4D97-AF65-F5344CB8AC3E}">
        <p14:creationId xmlns:p14="http://schemas.microsoft.com/office/powerpoint/2010/main" val="692446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7E8FEA-01AC-4EE5-A80B-69759985F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8D7AE36B-CA8D-4C3F-84F4-DD13DDDE7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179" y="1825625"/>
            <a:ext cx="8325642" cy="4351338"/>
          </a:xfrm>
        </p:spPr>
      </p:pic>
    </p:spTree>
    <p:extLst>
      <p:ext uri="{BB962C8B-B14F-4D97-AF65-F5344CB8AC3E}">
        <p14:creationId xmlns:p14="http://schemas.microsoft.com/office/powerpoint/2010/main" val="775736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D5DD0D-C997-4FD3-9E94-D4E16D545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3C034BA1-4694-4AC4-B57F-A583D8028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802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6F760F-3942-4775-9AC7-70FDB242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9A4C3F-7E55-4756-A2B7-6D6C882F2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43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A4B6C8-51EC-48D4-9550-CAC6AC1C3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85C101-7981-49FA-8579-D6B781F49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875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寬螢幕</PresentationFormat>
  <Paragraphs>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2021-03-11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2021-03-11</dc:title>
  <dc:creator>4492</dc:creator>
  <cp:lastModifiedBy>4492</cp:lastModifiedBy>
  <cp:revision>1</cp:revision>
  <dcterms:created xsi:type="dcterms:W3CDTF">2021-03-11T14:53:27Z</dcterms:created>
  <dcterms:modified xsi:type="dcterms:W3CDTF">2021-03-11T14:54:45Z</dcterms:modified>
</cp:coreProperties>
</file>