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2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B143-9354-4F39-8C66-41ECF831FBB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E1CD-3F1E-4B22-897F-0C475C427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9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B143-9354-4F39-8C66-41ECF831FBB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E1CD-3F1E-4B22-897F-0C475C427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B143-9354-4F39-8C66-41ECF831FBB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E1CD-3F1E-4B22-897F-0C475C427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65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B143-9354-4F39-8C66-41ECF831FBB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E1CD-3F1E-4B22-897F-0C475C427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75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B143-9354-4F39-8C66-41ECF831FBB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E1CD-3F1E-4B22-897F-0C475C427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B143-9354-4F39-8C66-41ECF831FBB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E1CD-3F1E-4B22-897F-0C475C427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1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B143-9354-4F39-8C66-41ECF831FBB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E1CD-3F1E-4B22-897F-0C475C427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00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B143-9354-4F39-8C66-41ECF831FBB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E1CD-3F1E-4B22-897F-0C475C427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65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B143-9354-4F39-8C66-41ECF831FBB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E1CD-3F1E-4B22-897F-0C475C427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47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B143-9354-4F39-8C66-41ECF831FBB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E1CD-3F1E-4B22-897F-0C475C427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42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B143-9354-4F39-8C66-41ECF831FBB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E1CD-3F1E-4B22-897F-0C475C427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8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B143-9354-4F39-8C66-41ECF831FBB0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E1CD-3F1E-4B22-897F-0C475C427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1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存取</a:t>
            </a:r>
            <a:r>
              <a:rPr lang="en-US" altLang="zh-TW" dirty="0" err="1" smtClean="0"/>
              <a:t>mysql</a:t>
            </a:r>
            <a:r>
              <a:rPr lang="zh-TW" altLang="en-US" dirty="0"/>
              <a:t>資料庫實務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49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129793"/>
            <a:ext cx="7886700" cy="17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2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396" y="403225"/>
            <a:ext cx="7708777" cy="61268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5396" y="2366879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mysqli_oo.php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431636" y="794327"/>
            <a:ext cx="1625600" cy="15424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22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09600" y="3241964"/>
            <a:ext cx="5837382" cy="1625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58800" y="621713"/>
            <a:ext cx="84466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&lt;!DOCTYPE html&gt;</a:t>
            </a:r>
          </a:p>
          <a:p>
            <a:r>
              <a:rPr lang="en-US" altLang="zh-TW" sz="2800" dirty="0" smtClean="0"/>
              <a:t>&lt;html&gt;</a:t>
            </a:r>
          </a:p>
          <a:p>
            <a:r>
              <a:rPr lang="en-US" altLang="zh-TW" sz="2800" dirty="0" smtClean="0"/>
              <a:t>  &lt;head&gt;</a:t>
            </a:r>
          </a:p>
          <a:p>
            <a:r>
              <a:rPr lang="en-US" altLang="zh-TW" sz="2800" dirty="0" smtClean="0"/>
              <a:t>    &lt;meta charset="utf-8"&gt;</a:t>
            </a:r>
          </a:p>
          <a:p>
            <a:r>
              <a:rPr lang="en-US" altLang="zh-TW" sz="2800" dirty="0" smtClean="0"/>
              <a:t>  &lt;/head&gt;</a:t>
            </a:r>
          </a:p>
          <a:p>
            <a:r>
              <a:rPr lang="en-US" altLang="zh-TW" sz="2800" dirty="0" smtClean="0"/>
              <a:t>  &lt;body&gt;</a:t>
            </a:r>
          </a:p>
          <a:p>
            <a:r>
              <a:rPr lang="en-US" altLang="zh-TW" sz="2800" dirty="0" smtClean="0"/>
              <a:t>    &lt;?</a:t>
            </a:r>
            <a:r>
              <a:rPr lang="en-US" altLang="zh-TW" sz="2800" dirty="0" err="1" smtClean="0"/>
              <a:t>php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    ?&gt; </a:t>
            </a:r>
          </a:p>
          <a:p>
            <a:r>
              <a:rPr lang="en-US" altLang="zh-TW" sz="2800" dirty="0" smtClean="0"/>
              <a:t>  &lt;/body&gt;</a:t>
            </a:r>
          </a:p>
          <a:p>
            <a:r>
              <a:rPr lang="en-US" altLang="zh-TW" sz="2800" dirty="0" smtClean="0"/>
              <a:t>&lt;/html&gt;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55226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163" y="117693"/>
            <a:ext cx="86775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      $</a:t>
            </a:r>
            <a:r>
              <a:rPr lang="en-US" altLang="zh-TW" dirty="0" err="1" smtClean="0"/>
              <a:t>mysqli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mysqli</a:t>
            </a:r>
            <a:r>
              <a:rPr lang="en-US" altLang="zh-TW" dirty="0" smtClean="0"/>
              <a:t>("localhost", "</a:t>
            </a:r>
            <a:r>
              <a:rPr lang="en-US" altLang="zh-TW" dirty="0" err="1" smtClean="0"/>
              <a:t>MYDragon</a:t>
            </a:r>
            <a:r>
              <a:rPr lang="en-US" altLang="zh-TW" dirty="0" smtClean="0"/>
              <a:t>", "Ksu2021", "friend");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if ($</a:t>
            </a:r>
            <a:r>
              <a:rPr lang="en-US" altLang="zh-TW" dirty="0" err="1" smtClean="0"/>
              <a:t>mysqli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connect_errno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die("</a:t>
            </a:r>
            <a:r>
              <a:rPr lang="zh-TW" altLang="en-US" dirty="0" smtClean="0"/>
              <a:t>無法建立資料連接</a:t>
            </a:r>
            <a:r>
              <a:rPr lang="en-US" altLang="zh-TW" dirty="0" smtClean="0"/>
              <a:t>: " . $</a:t>
            </a:r>
            <a:r>
              <a:rPr lang="en-US" altLang="zh-TW" dirty="0" err="1" smtClean="0"/>
              <a:t>mysqli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connect_error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$</a:t>
            </a:r>
            <a:r>
              <a:rPr lang="en-US" altLang="zh-TW" dirty="0" err="1" smtClean="0"/>
              <a:t>mysqli</a:t>
            </a:r>
            <a:r>
              <a:rPr lang="en-US" altLang="zh-TW" dirty="0" smtClean="0"/>
              <a:t>-&gt;query("SET NAMES utf8");</a:t>
            </a:r>
          </a:p>
          <a:p>
            <a:r>
              <a:rPr lang="en-US" altLang="zh-TW" dirty="0" smtClean="0"/>
              <a:t>      $result = $</a:t>
            </a:r>
            <a:r>
              <a:rPr lang="en-US" altLang="zh-TW" dirty="0" err="1" smtClean="0"/>
              <a:t>mysqli</a:t>
            </a:r>
            <a:r>
              <a:rPr lang="en-US" altLang="zh-TW" dirty="0" smtClean="0"/>
              <a:t>-&gt;query("SELECT * FROM </a:t>
            </a:r>
            <a:r>
              <a:rPr lang="en-US" altLang="zh-TW" dirty="0" err="1" smtClean="0"/>
              <a:t>friend_club</a:t>
            </a:r>
            <a:r>
              <a:rPr lang="en-US" altLang="zh-TW" dirty="0" smtClean="0"/>
              <a:t> ");</a:t>
            </a:r>
          </a:p>
          <a:p>
            <a:endParaRPr lang="en-US" altLang="zh-TW" dirty="0" smtClean="0"/>
          </a:p>
          <a:p>
            <a:r>
              <a:rPr lang="en-US" altLang="zh-TW" sz="1100" dirty="0" smtClean="0"/>
              <a:t>      echo "&lt;table border='1' align='center'&gt;&lt;</a:t>
            </a:r>
            <a:r>
              <a:rPr lang="en-US" altLang="zh-TW" sz="1100" dirty="0" err="1" smtClean="0"/>
              <a:t>tr</a:t>
            </a:r>
            <a:r>
              <a:rPr lang="en-US" altLang="zh-TW" sz="1100" dirty="0" smtClean="0"/>
              <a:t> align='center'&gt;";</a:t>
            </a:r>
          </a:p>
          <a:p>
            <a:r>
              <a:rPr lang="en-US" altLang="zh-TW" sz="1100" dirty="0" smtClean="0"/>
              <a:t>      // </a:t>
            </a:r>
            <a:r>
              <a:rPr lang="zh-TW" altLang="en-US" sz="1100" dirty="0" smtClean="0"/>
              <a:t>顯示欄位名稱</a:t>
            </a:r>
          </a:p>
          <a:p>
            <a:r>
              <a:rPr lang="zh-TW" altLang="en-US" sz="1100" dirty="0" smtClean="0"/>
              <a:t>      </a:t>
            </a:r>
            <a:r>
              <a:rPr lang="en-US" altLang="zh-TW" sz="1100" dirty="0" smtClean="0"/>
              <a:t>while ($field = $result-&gt;</a:t>
            </a:r>
            <a:r>
              <a:rPr lang="en-US" altLang="zh-TW" sz="1100" dirty="0" err="1" smtClean="0"/>
              <a:t>fetch_field</a:t>
            </a:r>
            <a:r>
              <a:rPr lang="en-US" altLang="zh-TW" sz="1100" dirty="0" smtClean="0"/>
              <a:t>())   </a:t>
            </a:r>
          </a:p>
          <a:p>
            <a:r>
              <a:rPr lang="en-US" altLang="zh-TW" sz="1100" dirty="0" smtClean="0"/>
              <a:t>        echo "&lt;td&gt;" . $field-&gt;name . "&lt;/td&gt;";</a:t>
            </a:r>
          </a:p>
          <a:p>
            <a:endParaRPr lang="en-US" altLang="zh-TW" sz="1100" dirty="0" smtClean="0"/>
          </a:p>
          <a:p>
            <a:r>
              <a:rPr lang="en-US" altLang="zh-TW" sz="1100" dirty="0" smtClean="0"/>
              <a:t>      echo "&lt;/</a:t>
            </a:r>
            <a:r>
              <a:rPr lang="en-US" altLang="zh-TW" sz="1100" dirty="0" err="1" smtClean="0"/>
              <a:t>tr</a:t>
            </a:r>
            <a:r>
              <a:rPr lang="en-US" altLang="zh-TW" sz="1100" dirty="0" smtClean="0"/>
              <a:t>&gt;";</a:t>
            </a:r>
          </a:p>
          <a:p>
            <a:endParaRPr lang="en-US" altLang="zh-TW" sz="1100" dirty="0" smtClean="0"/>
          </a:p>
          <a:p>
            <a:r>
              <a:rPr lang="en-US" altLang="zh-TW" sz="1100" dirty="0" smtClean="0"/>
              <a:t>      while ($row = $result-&gt;</a:t>
            </a:r>
            <a:r>
              <a:rPr lang="en-US" altLang="zh-TW" sz="1100" dirty="0" err="1" smtClean="0"/>
              <a:t>fetch_row</a:t>
            </a:r>
            <a:r>
              <a:rPr lang="en-US" altLang="zh-TW" sz="1100" dirty="0" smtClean="0"/>
              <a:t>())</a:t>
            </a:r>
          </a:p>
          <a:p>
            <a:r>
              <a:rPr lang="en-US" altLang="zh-TW" sz="1100" dirty="0" smtClean="0"/>
              <a:t>      {</a:t>
            </a:r>
          </a:p>
          <a:p>
            <a:r>
              <a:rPr lang="en-US" altLang="zh-TW" sz="1100" dirty="0" smtClean="0"/>
              <a:t>        echo "&lt;</a:t>
            </a:r>
            <a:r>
              <a:rPr lang="en-US" altLang="zh-TW" sz="1100" dirty="0" err="1" smtClean="0"/>
              <a:t>tr</a:t>
            </a:r>
            <a:r>
              <a:rPr lang="en-US" altLang="zh-TW" sz="1100" dirty="0" smtClean="0"/>
              <a:t>&gt;";</a:t>
            </a:r>
          </a:p>
          <a:p>
            <a:endParaRPr lang="en-US" altLang="zh-TW" sz="1100" dirty="0" smtClean="0"/>
          </a:p>
          <a:p>
            <a:r>
              <a:rPr lang="en-US" altLang="zh-TW" sz="1100" dirty="0" smtClean="0"/>
              <a:t>        for ($</a:t>
            </a:r>
            <a:r>
              <a:rPr lang="en-US" altLang="zh-TW" sz="1100" dirty="0" err="1" smtClean="0"/>
              <a:t>i</a:t>
            </a:r>
            <a:r>
              <a:rPr lang="en-US" altLang="zh-TW" sz="1100" dirty="0" smtClean="0"/>
              <a:t> = 0; $</a:t>
            </a:r>
            <a:r>
              <a:rPr lang="en-US" altLang="zh-TW" sz="1100" dirty="0" err="1" smtClean="0"/>
              <a:t>i</a:t>
            </a:r>
            <a:r>
              <a:rPr lang="en-US" altLang="zh-TW" sz="1100" dirty="0" smtClean="0"/>
              <a:t> &lt; $result-&gt;</a:t>
            </a:r>
            <a:r>
              <a:rPr lang="en-US" altLang="zh-TW" sz="1100" dirty="0" err="1" smtClean="0"/>
              <a:t>field_count</a:t>
            </a:r>
            <a:r>
              <a:rPr lang="en-US" altLang="zh-TW" sz="1100" dirty="0" smtClean="0"/>
              <a:t>; $</a:t>
            </a:r>
            <a:r>
              <a:rPr lang="en-US" altLang="zh-TW" sz="1100" dirty="0" err="1" smtClean="0"/>
              <a:t>i</a:t>
            </a:r>
            <a:r>
              <a:rPr lang="en-US" altLang="zh-TW" sz="1100" dirty="0" smtClean="0"/>
              <a:t>++)</a:t>
            </a:r>
          </a:p>
          <a:p>
            <a:r>
              <a:rPr lang="en-US" altLang="zh-TW" sz="1100" dirty="0" smtClean="0"/>
              <a:t>          echo "&lt;td&gt;" . $row[$</a:t>
            </a:r>
            <a:r>
              <a:rPr lang="en-US" altLang="zh-TW" sz="1100" dirty="0" err="1" smtClean="0"/>
              <a:t>i</a:t>
            </a:r>
            <a:r>
              <a:rPr lang="en-US" altLang="zh-TW" sz="1100" dirty="0" smtClean="0"/>
              <a:t>] . "&lt;/td&gt;";</a:t>
            </a:r>
          </a:p>
          <a:p>
            <a:endParaRPr lang="en-US" altLang="zh-TW" sz="1100" dirty="0" smtClean="0"/>
          </a:p>
          <a:p>
            <a:r>
              <a:rPr lang="en-US" altLang="zh-TW" sz="1100" dirty="0" smtClean="0"/>
              <a:t>        echo "&lt;/</a:t>
            </a:r>
            <a:r>
              <a:rPr lang="en-US" altLang="zh-TW" sz="1100" dirty="0" err="1" smtClean="0"/>
              <a:t>tr</a:t>
            </a:r>
            <a:r>
              <a:rPr lang="en-US" altLang="zh-TW" sz="1100" dirty="0" smtClean="0"/>
              <a:t>&gt;";</a:t>
            </a:r>
          </a:p>
          <a:p>
            <a:r>
              <a:rPr lang="en-US" altLang="zh-TW" sz="1100" dirty="0" smtClean="0"/>
              <a:t>      }</a:t>
            </a:r>
          </a:p>
          <a:p>
            <a:endParaRPr lang="en-US" altLang="zh-TW" sz="1100" dirty="0" smtClean="0"/>
          </a:p>
          <a:p>
            <a:r>
              <a:rPr lang="en-US" altLang="zh-TW" sz="1100" dirty="0" smtClean="0"/>
              <a:t>      echo "&lt;/table&gt;";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$result-&gt;free();</a:t>
            </a:r>
          </a:p>
          <a:p>
            <a:r>
              <a:rPr lang="en-US" altLang="zh-TW" dirty="0" smtClean="0"/>
              <a:t>      $</a:t>
            </a:r>
            <a:r>
              <a:rPr lang="en-US" altLang="zh-TW" dirty="0" err="1" smtClean="0"/>
              <a:t>mysqli</a:t>
            </a:r>
            <a:r>
              <a:rPr lang="en-US" altLang="zh-TW" dirty="0" smtClean="0"/>
              <a:t>-&gt;close();</a:t>
            </a:r>
          </a:p>
          <a:p>
            <a:r>
              <a:rPr lang="en-US" altLang="zh-TW" dirty="0" smtClean="0"/>
              <a:t>    ?&gt;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0909" y="2493818"/>
            <a:ext cx="4553527" cy="337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76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https://www.php.net/manual/en/book.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mysqli</a:t>
            </a:r>
            <a:r>
              <a:rPr lang="en-US" altLang="zh-TW" dirty="0"/>
              <a:t>.php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9620"/>
            <a:ext cx="7886700" cy="42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8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7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436" y="2142836"/>
            <a:ext cx="8737600" cy="23922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149" y="2584938"/>
            <a:ext cx="2103762" cy="1399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File:PhpMyAdmin logo 2010 hidef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49" y="557284"/>
            <a:ext cx="2245880" cy="123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19524" t="29394" r="22640" b="24254"/>
          <a:stretch/>
        </p:blipFill>
        <p:spPr>
          <a:xfrm>
            <a:off x="426641" y="5153979"/>
            <a:ext cx="2567709" cy="1224915"/>
          </a:xfrm>
          <a:prstGeom prst="rect">
            <a:avLst/>
          </a:prstGeom>
        </p:spPr>
      </p:pic>
      <p:pic>
        <p:nvPicPr>
          <p:cNvPr id="1028" name="Picture 4" descr="PHP: The latest news in the PHP wor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86" y="4885373"/>
            <a:ext cx="17621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ining Course in Java Programming (A Masterclass) - Tech for Developmen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245" y="5135940"/>
            <a:ext cx="1864431" cy="124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23600" y="3151400"/>
            <a:ext cx="17235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</a:p>
          <a:p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資料庫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600" y="459591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程式設計</a:t>
            </a:r>
          </a:p>
        </p:txBody>
      </p:sp>
      <p:cxnSp>
        <p:nvCxnSpPr>
          <p:cNvPr id="10" name="直線單箭頭接點 9"/>
          <p:cNvCxnSpPr>
            <a:stCxn id="1026" idx="2"/>
          </p:cNvCxnSpPr>
          <p:nvPr/>
        </p:nvCxnSpPr>
        <p:spPr>
          <a:xfrm>
            <a:off x="4496089" y="1792518"/>
            <a:ext cx="0" cy="7197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472902" y="709293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圖形化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資料庫管理工具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55193" y="308679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命令列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資料庫管理工具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12582" y="846825"/>
            <a:ext cx="1186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25329" y="1218984"/>
            <a:ext cx="2310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dump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4659704" y="1608787"/>
            <a:ext cx="1634414" cy="9176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4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https://miro.medium.com/max/1000/1*gfRYo-rPffBU7Yr9FlSIQ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72" y="589714"/>
            <a:ext cx="1959552" cy="117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6230" y="2381802"/>
            <a:ext cx="8737600" cy="23922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9524" t="29394" r="22640" b="24254"/>
          <a:stretch/>
        </p:blipFill>
        <p:spPr>
          <a:xfrm>
            <a:off x="426641" y="5153979"/>
            <a:ext cx="2567709" cy="1224915"/>
          </a:xfrm>
          <a:prstGeom prst="rect">
            <a:avLst/>
          </a:prstGeom>
        </p:spPr>
      </p:pic>
      <p:pic>
        <p:nvPicPr>
          <p:cNvPr id="1028" name="Picture 4" descr="PHP: The latest news in the PHP wor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86" y="4885373"/>
            <a:ext cx="17621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ining Course in Java Programming (A Masterclass) - Tech for Developm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245" y="5135940"/>
            <a:ext cx="1864431" cy="124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49353" y="3284917"/>
            <a:ext cx="17235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</a:t>
            </a:r>
          </a:p>
          <a:p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資料庫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600" y="459591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程式設計</a:t>
            </a:r>
          </a:p>
        </p:txBody>
      </p:sp>
      <p:cxnSp>
        <p:nvCxnSpPr>
          <p:cNvPr id="10" name="直線單箭頭接點 9"/>
          <p:cNvCxnSpPr>
            <a:stCxn id="1026" idx="2"/>
          </p:cNvCxnSpPr>
          <p:nvPr/>
        </p:nvCxnSpPr>
        <p:spPr>
          <a:xfrm>
            <a:off x="4496089" y="1792518"/>
            <a:ext cx="0" cy="7197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75318" y="756805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圖形化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資料庫管理工具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55193" y="308679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命令列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資料庫管理工具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94118" y="989511"/>
            <a:ext cx="2310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 Shell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4659704" y="1608787"/>
            <a:ext cx="1634414" cy="9176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housands of MongoDB databases compromised and held to ransom – Naked  Securi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755" y="2370561"/>
            <a:ext cx="3853705" cy="202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15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70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003" y="365126"/>
            <a:ext cx="5349146" cy="56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52"/>
          <a:stretch/>
        </p:blipFill>
        <p:spPr>
          <a:xfrm>
            <a:off x="1246909" y="577562"/>
            <a:ext cx="5686676" cy="58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79" y="920461"/>
            <a:ext cx="7826957" cy="55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2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855807"/>
            <a:ext cx="7430192" cy="53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5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551" y="1825625"/>
            <a:ext cx="60488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2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271</Words>
  <Application>Microsoft Office PowerPoint</Application>
  <PresentationFormat>如螢幕大小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PHP存取mysql資料庫實務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https://www.php.net/manual/en/book.mysqli.php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PHP存取mysql資料庫實務</dc:title>
  <dc:creator>Ben Tseng</dc:creator>
  <cp:lastModifiedBy>Ben Tseng</cp:lastModifiedBy>
  <cp:revision>10</cp:revision>
  <dcterms:created xsi:type="dcterms:W3CDTF">2021-06-01T19:34:36Z</dcterms:created>
  <dcterms:modified xsi:type="dcterms:W3CDTF">2021-06-02T04:19:22Z</dcterms:modified>
</cp:coreProperties>
</file>