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7503B-516B-4965-98A3-B1B4F5A27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B8B92F-9C87-4D1B-AEB2-D71512688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97BF11-E513-4C17-B4D0-9968CF5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20F37-64B8-45C5-A09A-36486D6B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A5D7D4-181D-431C-B727-346F01A1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2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5045B-5641-4D1B-B28B-672592CB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38B52C-1E70-4EB1-81E5-82D6D94C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C931B-AF96-4939-8C2C-FE1B52E9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9698C4-7831-4120-88CB-9B236CFA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CC67B-8E41-4418-AF94-D465538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50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60F65A-83BC-4B44-B6F3-362448CB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16155F-5F5E-4C25-8A89-131AB933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0E501-BE92-44C9-965E-0B5796F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1DC4E-FA0F-42DD-92C3-52383D0F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78809F-87AA-44CC-8210-11A2784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8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EB3E3-5024-483C-B38B-D6D2198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2FCA1-3683-4E46-B23E-EAD7A0D4E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49059A-C7C7-489C-8578-1BED8BD4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9F2F19-BF23-4AA1-BF45-38D8E1AA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881D29-099E-40B1-9FF6-25E1B89A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6630F-7B19-4CD4-990E-0F75AE6F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DC3CBF-5ABE-4E78-B124-3A675918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4D0477-2337-4854-A654-F1689F78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25A8E9-900B-4F10-BEC0-C1DB4B21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6AA9E6-A242-4013-8F0E-EBC3645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45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615A6-D391-4E2F-ABCA-AD72013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CB6BF-F7A2-48CD-9FEF-2485034C0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B52DF9-57EC-40E4-AA60-649A80BE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AAA892-16D8-423B-9D4F-F312154A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871A3C-87D8-44AB-B661-1F6E97D4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91A8DA-E0F7-450A-BEC9-9CB90581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F7371-640F-4D67-9830-8066A5BF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24AE6A-5CEF-4E06-B53F-FFA30610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02CDB1-5013-450A-ABAC-37A3BD7C4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8FED3E-4856-43E1-A2F9-1A3FB1D3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103108-8375-41D8-832C-5170A53FA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725CE9-EDCB-4C14-9F21-01A8E561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4B1B7B-98FD-43FD-9107-55C013C4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E002EA-7B85-42DA-935A-9CE9BB97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A4F3B-D291-4981-A146-739D9F9D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998904-169D-40EB-9CE2-212DDD82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27D21D-020B-49A4-8C8C-7F29EEFE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F1AD0E-160B-4F72-B289-D57BA245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4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AE0BFE-52BF-406C-BFED-BED28E9F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732A91-AF06-4058-8B7C-CF8D4802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B02BE5-E2C8-415F-A74D-2104B7CD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9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762B7-1D83-4384-ADB3-51B4B520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DE04B-159F-41AA-9E44-DD260C1E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7032A6-A31B-49BE-8A15-A9D6FC507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CC108A-BCB1-4295-B24D-2FC71A2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D7EDBD-871F-4251-9F80-1BEA32A3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80EA2D-A69F-4D5A-A7EB-DF918DB7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81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C6458D-C478-4342-9D3C-86760380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D082D5-E007-4E3E-965E-658BC8E41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7279E2-36CE-499E-B7FA-F073ECC2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469D0B-6DD2-4482-A0EE-C4B6A924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4AA3D2-7CB5-497C-B858-FA9FC841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518D8F-0EB1-4BDD-B49E-7F79497F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7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3A68D0-DBDC-47F4-A1E3-7A773A72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D62B67-2828-4ED3-A91D-31D2945CB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BAEAA-6544-4332-BCA3-9226ABAC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22C0-9B00-499E-82D0-F58EE9D4553D}" type="datetimeFigureOut">
              <a:rPr lang="zh-TW" altLang="en-US" smtClean="0"/>
              <a:t>2021/5/18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2ED5D-BC01-4ABA-8926-B39575CCA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24CD0B-F0FC-4ECF-B190-C5519FAAE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C8E9-EFC3-4CAB-91C6-B37F41E216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6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ECD5E-2AC9-4CB2-902B-9D5E20527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DVWA</a:t>
            </a:r>
            <a:br>
              <a:rPr lang="en-US" altLang="zh-TW" dirty="0"/>
            </a:br>
            <a:r>
              <a:rPr lang="zh-TW" altLang="en-US" dirty="0"/>
              <a:t>漏洞分析</a:t>
            </a:r>
            <a:br>
              <a:rPr lang="en-US" altLang="zh-TW" dirty="0"/>
            </a:br>
            <a:r>
              <a:rPr lang="zh-TW" altLang="en-US" dirty="0"/>
              <a:t>與測試平台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A08D35-8B3F-4E90-921C-46CF3166A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2021/05/18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17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145454-A313-4013-BFE2-AD92D6144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7" y="643467"/>
            <a:ext cx="79586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A9D51-E1C9-4801-A9A2-19EFBDF7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FAA0D0-B415-4D4E-8AF7-973038AE3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072" y="1825625"/>
            <a:ext cx="4339856" cy="4351338"/>
          </a:xfrm>
        </p:spPr>
      </p:pic>
    </p:spTree>
    <p:extLst>
      <p:ext uri="{BB962C8B-B14F-4D97-AF65-F5344CB8AC3E}">
        <p14:creationId xmlns:p14="http://schemas.microsoft.com/office/powerpoint/2010/main" val="417572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9B309-5440-4291-916F-5E49B98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Dvwa</a:t>
            </a:r>
            <a:r>
              <a:rPr lang="zh-TW" altLang="en-US" dirty="0"/>
              <a:t>安全等級</a:t>
            </a:r>
            <a:r>
              <a:rPr lang="en-US" altLang="zh-TW" dirty="0"/>
              <a:t>level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A33C207-0CD3-45CA-8278-72758CF2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274" y="1825625"/>
            <a:ext cx="4321452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86A178-3A05-4122-91A4-9BD58AC02D00}"/>
              </a:ext>
            </a:extLst>
          </p:cNvPr>
          <p:cNvSpPr/>
          <p:nvPr/>
        </p:nvSpPr>
        <p:spPr>
          <a:xfrm>
            <a:off x="5002306" y="4204447"/>
            <a:ext cx="58270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C74A17-068B-43D5-9EAC-2F14B04CE548}"/>
              </a:ext>
            </a:extLst>
          </p:cNvPr>
          <p:cNvSpPr/>
          <p:nvPr/>
        </p:nvSpPr>
        <p:spPr>
          <a:xfrm>
            <a:off x="5002306" y="4356847"/>
            <a:ext cx="58270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0F4AB3-AB80-4C0E-9F8E-4F2B3F2615AB}"/>
              </a:ext>
            </a:extLst>
          </p:cNvPr>
          <p:cNvSpPr/>
          <p:nvPr/>
        </p:nvSpPr>
        <p:spPr>
          <a:xfrm>
            <a:off x="5002306" y="4491784"/>
            <a:ext cx="582706" cy="169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4A79F7-C662-4C09-B6E3-A525BE76848F}"/>
              </a:ext>
            </a:extLst>
          </p:cNvPr>
          <p:cNvSpPr/>
          <p:nvPr/>
        </p:nvSpPr>
        <p:spPr>
          <a:xfrm>
            <a:off x="5002306" y="4644184"/>
            <a:ext cx="582706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ED7208-4499-4BFD-AB5A-854DAAE3E52D}"/>
              </a:ext>
            </a:extLst>
          </p:cNvPr>
          <p:cNvSpPr txBox="1"/>
          <p:nvPr/>
        </p:nvSpPr>
        <p:spPr>
          <a:xfrm>
            <a:off x="8390965" y="4120219"/>
            <a:ext cx="2581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簡單</a:t>
            </a:r>
            <a:endParaRPr lang="en-US" altLang="zh-TW" dirty="0"/>
          </a:p>
          <a:p>
            <a:r>
              <a:rPr lang="zh-TW" altLang="en-US" dirty="0"/>
              <a:t>中級</a:t>
            </a:r>
            <a:endParaRPr lang="en-US" altLang="zh-TW" dirty="0"/>
          </a:p>
          <a:p>
            <a:r>
              <a:rPr lang="zh-TW" altLang="en-US" dirty="0"/>
              <a:t>強級</a:t>
            </a:r>
            <a:endParaRPr lang="en-US" altLang="zh-TW" dirty="0"/>
          </a:p>
          <a:p>
            <a:r>
              <a:rPr lang="zh-TW" altLang="en-US" dirty="0"/>
              <a:t>困難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B0FDBE8-9FAB-4B40-AD60-7C6A6F9DE564}"/>
              </a:ext>
            </a:extLst>
          </p:cNvPr>
          <p:cNvCxnSpPr>
            <a:cxnSpLocks/>
          </p:cNvCxnSpPr>
          <p:nvPr/>
        </p:nvCxnSpPr>
        <p:spPr>
          <a:xfrm>
            <a:off x="5585012" y="4285129"/>
            <a:ext cx="2868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C342662-81BE-478C-8892-AA0115069AA6}"/>
              </a:ext>
            </a:extLst>
          </p:cNvPr>
          <p:cNvCxnSpPr>
            <a:stCxn id="7" idx="3"/>
          </p:cNvCxnSpPr>
          <p:nvPr/>
        </p:nvCxnSpPr>
        <p:spPr>
          <a:xfrm>
            <a:off x="5585012" y="4433047"/>
            <a:ext cx="2868706" cy="14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9642DF9-AFE0-4DB2-9490-A06CBD1D0080}"/>
              </a:ext>
            </a:extLst>
          </p:cNvPr>
          <p:cNvCxnSpPr/>
          <p:nvPr/>
        </p:nvCxnSpPr>
        <p:spPr>
          <a:xfrm>
            <a:off x="5585012" y="4576715"/>
            <a:ext cx="2868706" cy="22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D847D07-4355-44D6-9CD1-8F446B1D4D9B}"/>
              </a:ext>
            </a:extLst>
          </p:cNvPr>
          <p:cNvCxnSpPr/>
          <p:nvPr/>
        </p:nvCxnSpPr>
        <p:spPr>
          <a:xfrm>
            <a:off x="5585012" y="4720383"/>
            <a:ext cx="2868706" cy="39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9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11697-A13C-452F-97DD-D100D387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7166A10-8BCF-41E2-9BB5-F74B6FE5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42" y="1825625"/>
            <a:ext cx="5810316" cy="4351338"/>
          </a:xfrm>
        </p:spPr>
      </p:pic>
    </p:spTree>
    <p:extLst>
      <p:ext uri="{BB962C8B-B14F-4D97-AF65-F5344CB8AC3E}">
        <p14:creationId xmlns:p14="http://schemas.microsoft.com/office/powerpoint/2010/main" val="8180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CAA4C-5F00-4373-A894-3C751F36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97B555-69F8-4322-AA28-60B0C3671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835" y="1825625"/>
            <a:ext cx="5972330" cy="4351338"/>
          </a:xfrm>
        </p:spPr>
      </p:pic>
    </p:spTree>
    <p:extLst>
      <p:ext uri="{BB962C8B-B14F-4D97-AF65-F5344CB8AC3E}">
        <p14:creationId xmlns:p14="http://schemas.microsoft.com/office/powerpoint/2010/main" val="281112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743E4-F437-4EB5-AAC2-957B6C13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59102F-306C-47BB-8223-E42C2D2C3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78202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C5F77-A413-40B8-BFD2-4FEF9925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3E12FE3-85D0-42F7-89AA-4C87AD4FA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815" y="1825625"/>
            <a:ext cx="6296370" cy="4351338"/>
          </a:xfrm>
        </p:spPr>
      </p:pic>
    </p:spTree>
    <p:extLst>
      <p:ext uri="{BB962C8B-B14F-4D97-AF65-F5344CB8AC3E}">
        <p14:creationId xmlns:p14="http://schemas.microsoft.com/office/powerpoint/2010/main" val="2656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C06A1-4B4D-4A5A-A96D-DBA05547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C63B49-BBAC-4AA3-B1A1-2239B4C1E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7378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3B3F0-D7DD-4491-BDEE-D4C672A9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:DVWA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5A3288-C985-41F9-8859-594BA9480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940" y="1825625"/>
            <a:ext cx="4958120" cy="4351338"/>
          </a:xfrm>
        </p:spPr>
      </p:pic>
    </p:spTree>
    <p:extLst>
      <p:ext uri="{BB962C8B-B14F-4D97-AF65-F5344CB8AC3E}">
        <p14:creationId xmlns:p14="http://schemas.microsoft.com/office/powerpoint/2010/main" val="139656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64AC8-A0E1-48E8-B0D5-5F30F869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A80417-A249-45FC-9FBC-24F14E168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196" y="1825625"/>
            <a:ext cx="4989608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3679D4-A4D5-4B01-A765-2384D5469AEE}"/>
              </a:ext>
            </a:extLst>
          </p:cNvPr>
          <p:cNvSpPr/>
          <p:nvPr/>
        </p:nvSpPr>
        <p:spPr>
          <a:xfrm>
            <a:off x="4829175" y="5810250"/>
            <a:ext cx="1162050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3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918EC-0454-4306-B931-65D02528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2DD8466-52F7-49B0-89E6-A44E11F52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121" y="1825625"/>
            <a:ext cx="3449758" cy="4351338"/>
          </a:xfrm>
        </p:spPr>
      </p:pic>
    </p:spTree>
    <p:extLst>
      <p:ext uri="{BB962C8B-B14F-4D97-AF65-F5344CB8AC3E}">
        <p14:creationId xmlns:p14="http://schemas.microsoft.com/office/powerpoint/2010/main" val="162626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A8C4D-4D4E-47A6-9E50-E1538893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Dvwa</a:t>
            </a:r>
            <a:r>
              <a:rPr lang="zh-TW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安全技術等級</a:t>
            </a:r>
            <a:br>
              <a:rPr lang="en-US" altLang="zh-TW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8CFA26-5FFD-4F75-BC04-2959571B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1472" y="643466"/>
            <a:ext cx="1712387" cy="556873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37EE882-3845-4E82-91D7-5E9624C0C5D8}"/>
              </a:ext>
            </a:extLst>
          </p:cNvPr>
          <p:cNvSpPr/>
          <p:nvPr/>
        </p:nvSpPr>
        <p:spPr>
          <a:xfrm>
            <a:off x="7311472" y="1371600"/>
            <a:ext cx="1712387" cy="353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060EE6-384A-48A2-A1A7-B7C3B5980AE4}"/>
              </a:ext>
            </a:extLst>
          </p:cNvPr>
          <p:cNvSpPr txBox="1"/>
          <p:nvPr/>
        </p:nvSpPr>
        <p:spPr>
          <a:xfrm>
            <a:off x="9421906" y="2061882"/>
            <a:ext cx="171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攻擊漏洞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41EA45-37DE-4B0E-82A6-5AE1F96D340A}"/>
              </a:ext>
            </a:extLst>
          </p:cNvPr>
          <p:cNvCxnSpPr>
            <a:endCxn id="7" idx="1"/>
          </p:cNvCxnSpPr>
          <p:nvPr/>
        </p:nvCxnSpPr>
        <p:spPr>
          <a:xfrm flipV="1">
            <a:off x="9023859" y="2246548"/>
            <a:ext cx="398047" cy="21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81D7B4F-4F94-43D4-BA3D-C36AF65454AC}"/>
              </a:ext>
            </a:extLst>
          </p:cNvPr>
          <p:cNvSpPr/>
          <p:nvPr/>
        </p:nvSpPr>
        <p:spPr>
          <a:xfrm>
            <a:off x="7311472" y="573741"/>
            <a:ext cx="1712387" cy="797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37C184-6C5C-4CC8-866E-16CC62CC8511}"/>
              </a:ext>
            </a:extLst>
          </p:cNvPr>
          <p:cNvSpPr txBox="1"/>
          <p:nvPr/>
        </p:nvSpPr>
        <p:spPr>
          <a:xfrm>
            <a:off x="9332259" y="788894"/>
            <a:ext cx="171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指令，設定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19984F8-8831-4EB8-90B3-FB2E53DE1AA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023859" y="972671"/>
            <a:ext cx="308400" cy="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02E35BF-E9C7-46BE-B256-E4799C433742}"/>
              </a:ext>
            </a:extLst>
          </p:cNvPr>
          <p:cNvSpPr/>
          <p:nvPr/>
        </p:nvSpPr>
        <p:spPr>
          <a:xfrm>
            <a:off x="7311472" y="4984376"/>
            <a:ext cx="1712387" cy="798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F7729D-4075-4D55-A7BB-9588C38DF8DA}"/>
              </a:ext>
            </a:extLst>
          </p:cNvPr>
          <p:cNvSpPr txBox="1"/>
          <p:nvPr/>
        </p:nvSpPr>
        <p:spPr>
          <a:xfrm>
            <a:off x="9332259" y="5198880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A4EA51D-D940-41EE-809B-C897490673E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9023859" y="5383546"/>
            <a:ext cx="3084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86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寬螢幕</PresentationFormat>
  <Paragraphs>12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DVWA 漏洞分析 與測試平台</vt:lpstr>
      <vt:lpstr>PowerPoint 簡報</vt:lpstr>
      <vt:lpstr>PowerPoint 簡報</vt:lpstr>
      <vt:lpstr>PowerPoint 簡報</vt:lpstr>
      <vt:lpstr>PowerPoint 簡報</vt:lpstr>
      <vt:lpstr>設定:DVWA</vt:lpstr>
      <vt:lpstr>PowerPoint 簡報</vt:lpstr>
      <vt:lpstr>PowerPoint 簡報</vt:lpstr>
      <vt:lpstr>Dvwa安全技術等級 level</vt:lpstr>
      <vt:lpstr>PowerPoint 簡報</vt:lpstr>
      <vt:lpstr>PowerPoint 簡報</vt:lpstr>
      <vt:lpstr>Dvwa安全等級level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DVWA 漏洞分析 與測試平台</dc:title>
  <dc:creator>4492</dc:creator>
  <cp:lastModifiedBy>4492</cp:lastModifiedBy>
  <cp:revision>4</cp:revision>
  <dcterms:created xsi:type="dcterms:W3CDTF">2021-05-17T16:38:03Z</dcterms:created>
  <dcterms:modified xsi:type="dcterms:W3CDTF">2021-05-17T17:08:04Z</dcterms:modified>
</cp:coreProperties>
</file>