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431E-3135-49A2-A065-0DA1A47AF28D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4D3D-9122-4C93-A74A-BD1DAD3D5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62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431E-3135-49A2-A065-0DA1A47AF28D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4D3D-9122-4C93-A74A-BD1DAD3D5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89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431E-3135-49A2-A065-0DA1A47AF28D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4D3D-9122-4C93-A74A-BD1DAD3D5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431E-3135-49A2-A065-0DA1A47AF28D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4D3D-9122-4C93-A74A-BD1DAD3D5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54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431E-3135-49A2-A065-0DA1A47AF28D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4D3D-9122-4C93-A74A-BD1DAD3D5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36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431E-3135-49A2-A065-0DA1A47AF28D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4D3D-9122-4C93-A74A-BD1DAD3D5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84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431E-3135-49A2-A065-0DA1A47AF28D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4D3D-9122-4C93-A74A-BD1DAD3D5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4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431E-3135-49A2-A065-0DA1A47AF28D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4D3D-9122-4C93-A74A-BD1DAD3D5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06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431E-3135-49A2-A065-0DA1A47AF28D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4D3D-9122-4C93-A74A-BD1DAD3D5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70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431E-3135-49A2-A065-0DA1A47AF28D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4D3D-9122-4C93-A74A-BD1DAD3D5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2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431E-3135-49A2-A065-0DA1A47AF28D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4D3D-9122-4C93-A74A-BD1DAD3D5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97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0431E-3135-49A2-A065-0DA1A47AF28D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54D3D-9122-4C93-A74A-BD1DAD3D5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43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20210225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414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46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466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466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46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030" y="2019141"/>
            <a:ext cx="4853940" cy="368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60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764704"/>
            <a:ext cx="7089515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46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124744"/>
            <a:ext cx="6490171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46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908720"/>
            <a:ext cx="6847961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4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836712"/>
            <a:ext cx="6873149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4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4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4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46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</Words>
  <Application>Microsoft Office PowerPoint</Application>
  <PresentationFormat>如螢幕大小 (4:3)</PresentationFormat>
  <Paragraphs>1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20210225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20210225</dc:title>
  <dc:creator>KSUIE</dc:creator>
  <cp:lastModifiedBy>KSUIE</cp:lastModifiedBy>
  <cp:revision>4</cp:revision>
  <dcterms:created xsi:type="dcterms:W3CDTF">2021-02-25T05:49:08Z</dcterms:created>
  <dcterms:modified xsi:type="dcterms:W3CDTF">2021-02-25T06:41:38Z</dcterms:modified>
</cp:coreProperties>
</file>