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" y="-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DDDB8-0F97-4043-9F05-5F33E80E8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547C4A-10FF-4B9E-80FB-0264A8521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F93A1-09A9-4573-980C-E268E5B6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CA38-635F-4346-B9BD-25094800C06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F874D6-4DCD-494B-A9D2-930A6B1B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E63E21-A5DB-4701-94E5-59DF4832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5F0-49AB-494A-A471-FD9A766CD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2C5A2-F313-48F2-94E0-AAB7DF8C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11B5-5E46-4CC8-BA14-6B16EFE14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8AD1D8-8FD4-413C-AA27-4F7D2422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CA38-635F-4346-B9BD-25094800C06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E0D993-D44F-4128-BC28-63F51017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940699-5DED-4971-80E9-88F8AFE9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5F0-49AB-494A-A471-FD9A766CD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60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05B7E5-F672-4B6E-B769-2231F2D3E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9BEDC1-74A3-4619-A064-0A351B3D4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AC8464-1370-40C1-9B01-606334A3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CA38-635F-4346-B9BD-25094800C06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0E9F2C-851E-40C5-A076-2981240F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B4893-BAAF-4D94-879C-5E787946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5F0-49AB-494A-A471-FD9A766CD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13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C4F94-7CCF-4CF9-9DFC-989B3966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553AC5-F37C-4043-9368-0025996B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4322E5-083C-40E0-B44C-EDFA3CB8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CA38-635F-4346-B9BD-25094800C06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65C20C-099A-4D08-97AF-76F5FC8F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37599A-7BD5-4F66-95C8-65835590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5F0-49AB-494A-A471-FD9A766CD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19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E6FB7-433C-4DD9-BCA7-E861EF1D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F41427-6BB7-42F9-9C73-860A185A9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A9A1F6-8FC2-49D5-AABB-BA72A003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CA38-635F-4346-B9BD-25094800C06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0FB12B-2555-4291-8C90-80B57292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BD17A4-1742-412D-8925-F7B12281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5F0-49AB-494A-A471-FD9A766CD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A0617-0966-455F-8C62-A5D4FCC8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EF177-D797-435B-A5AB-EDFD3CD8A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73D30E-B3DE-4FF6-B171-5B91C4FC5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4EAA34-5513-41F5-ABB3-924CFE34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CA38-635F-4346-B9BD-25094800C06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318155-3044-48F2-AC4F-636FB1BE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9E4A25-3E83-4DE7-ADCC-BEBC3CD3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5F0-49AB-494A-A471-FD9A766CD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8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7A518-5DB6-4DB7-B088-48DD33E3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F73C8-F5BE-4408-9902-C871A19E6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516671-966E-442D-B93F-59D7CE93B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21B2BA-74E6-4DE2-8260-A4CB913D7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475257-CE51-4EF2-A292-20FBD63EC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48A7CA-397B-4D72-BE9B-CC667420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CA38-635F-4346-B9BD-25094800C06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750FFC-600B-4F08-95DC-544F5C61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6A1852-D6D4-40F2-879F-B92180D3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5F0-49AB-494A-A471-FD9A766CD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08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3B971-1E4D-4C41-8D09-C56BF789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B52339-F5C4-4401-B16D-406F3ED9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CA38-635F-4346-B9BD-25094800C06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D2C158-6D7F-4CF6-AC6C-E7A4B32E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D470C6-4D6F-45F3-AB73-28119715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5F0-49AB-494A-A471-FD9A766CD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72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FEF521-411E-4C31-9D3E-95C029B4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CA38-635F-4346-B9BD-25094800C06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9CD582-F49C-4893-AF85-EC4DAC61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781788-D12B-4802-A7CD-4AE6AF17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5F0-49AB-494A-A471-FD9A766CD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86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0AF35-33F2-48A2-93F8-D4B9AC5A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076EE-B5F1-4CB8-929F-C423909C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6A0342-2318-468B-8EA0-E9BC1619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7945C7-730C-4F34-8AFC-A1EE02B6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CA38-635F-4346-B9BD-25094800C06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01B7C3-31D7-4AAC-B7F0-16BE5C24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D056C1-2A9F-472A-BAD3-B921F62F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5F0-49AB-494A-A471-FD9A766CD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81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4BA25-46DF-4485-A08A-5EBDB215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B36377-9A87-483A-B801-98003BC57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D8441D-E15F-4C4C-8024-C00D24FF3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4D1A90-AE4E-4220-96C7-E6CD04AB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CA38-635F-4346-B9BD-25094800C06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024FCA-B1A7-4DAB-8528-24853517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0C025A-6425-4194-8F55-5D0085A6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5F0-49AB-494A-A471-FD9A766CD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31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78FD22-CCDA-4D48-A7D5-9235AAFC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3340AF-D9BB-4665-9470-1B693FF2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A46C0C-EAF5-4FAB-B886-5EC3D5AB9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CA38-635F-4346-B9BD-25094800C06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F52838-4902-48F8-9BE6-C568435A9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BD241A-1807-46BD-8F38-39D4AECCE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05F0-49AB-494A-A471-FD9A766CD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7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93C1E-A623-45DD-B27D-BBE791496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CTF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944E42-3A86-45D2-BFBD-91DF214BC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90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84E8F-3CDE-4CEB-8989-06F8D81A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D6930D9-D76E-4626-8C4A-A419D062B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33" y="1690688"/>
            <a:ext cx="6651767" cy="4988825"/>
          </a:xfrm>
        </p:spPr>
      </p:pic>
    </p:spTree>
    <p:extLst>
      <p:ext uri="{BB962C8B-B14F-4D97-AF65-F5344CB8AC3E}">
        <p14:creationId xmlns:p14="http://schemas.microsoft.com/office/powerpoint/2010/main" val="374392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2B1E2-48F0-48EB-A6BB-AC1C1125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AD757D-FED4-434B-ACC0-1F8D15EA8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917" y="1825625"/>
            <a:ext cx="8928165" cy="4351338"/>
          </a:xfrm>
        </p:spPr>
      </p:pic>
    </p:spTree>
    <p:extLst>
      <p:ext uri="{BB962C8B-B14F-4D97-AF65-F5344CB8AC3E}">
        <p14:creationId xmlns:p14="http://schemas.microsoft.com/office/powerpoint/2010/main" val="280935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B1ABA-38A3-4284-8AB0-1E5A8E13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1982818-3FD5-44FD-86F0-2CD4BDDFA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724" y="1825625"/>
            <a:ext cx="4912552" cy="4351338"/>
          </a:xfrm>
        </p:spPr>
      </p:pic>
    </p:spTree>
    <p:extLst>
      <p:ext uri="{BB962C8B-B14F-4D97-AF65-F5344CB8AC3E}">
        <p14:creationId xmlns:p14="http://schemas.microsoft.com/office/powerpoint/2010/main" val="51860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CF9C1-D82F-4DCC-8F7C-7F8F1153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E660FB-A8C5-4E26-A2A8-BAE07629E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134" y="1825625"/>
            <a:ext cx="6447731" cy="4351338"/>
          </a:xfrm>
        </p:spPr>
      </p:pic>
    </p:spTree>
    <p:extLst>
      <p:ext uri="{BB962C8B-B14F-4D97-AF65-F5344CB8AC3E}">
        <p14:creationId xmlns:p14="http://schemas.microsoft.com/office/powerpoint/2010/main" val="382506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6BBBA-F27E-4A73-9DCB-FD09869A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340DB73-01F0-427D-8487-D49C45849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543" y="1825625"/>
            <a:ext cx="6544913" cy="4351338"/>
          </a:xfrm>
        </p:spPr>
      </p:pic>
    </p:spTree>
    <p:extLst>
      <p:ext uri="{BB962C8B-B14F-4D97-AF65-F5344CB8AC3E}">
        <p14:creationId xmlns:p14="http://schemas.microsoft.com/office/powerpoint/2010/main" val="66803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E3C45-0844-4D12-8EB1-D88F2E9F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112E46-5580-482D-96B7-1DF59CD8D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969" y="2346961"/>
            <a:ext cx="9782921" cy="2545556"/>
          </a:xfrm>
        </p:spPr>
      </p:pic>
    </p:spTree>
    <p:extLst>
      <p:ext uri="{BB962C8B-B14F-4D97-AF65-F5344CB8AC3E}">
        <p14:creationId xmlns:p14="http://schemas.microsoft.com/office/powerpoint/2010/main" val="156414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D01B8-8C77-4563-8C17-A9EBF86A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AACDF-0E5B-4A87-9DDC-3BEEEEE3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4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21909-30E7-42D9-B229-118B5FAB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CEA7F-0C77-4427-BDA0-8D2C7F1A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23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B9303-112D-404D-A89D-F1C77A5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18D1B-C55D-47D6-82E6-0FF710A7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59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BDFED-A72A-4BB9-85C1-E1C44F34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BB5AC-BCCA-40FB-9A0E-C3229B0D2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09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AF65-002B-447F-9DA4-BF2EAA52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5E65F35A-0E8A-4EE5-93E2-820F3058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53" y="1825625"/>
            <a:ext cx="7677694" cy="4351338"/>
          </a:xfrm>
        </p:spPr>
      </p:pic>
    </p:spTree>
    <p:extLst>
      <p:ext uri="{BB962C8B-B14F-4D97-AF65-F5344CB8AC3E}">
        <p14:creationId xmlns:p14="http://schemas.microsoft.com/office/powerpoint/2010/main" val="252773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CF7C6-5C22-4E12-BD40-481EF671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52A488-0592-4443-9B7B-F3D22021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9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B1BA9-9096-4A81-AC62-87B89299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DD2EB-3521-45B2-B684-1E775093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09CEA-5A27-46E4-9C15-777EA358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40F5357-8972-43DC-81B4-ED00D6901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89" y="1825625"/>
            <a:ext cx="3579022" cy="4351338"/>
          </a:xfrm>
        </p:spPr>
      </p:pic>
    </p:spTree>
    <p:extLst>
      <p:ext uri="{BB962C8B-B14F-4D97-AF65-F5344CB8AC3E}">
        <p14:creationId xmlns:p14="http://schemas.microsoft.com/office/powerpoint/2010/main" val="229007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B84A2-8ED7-4EC5-ACC2-650D0F5F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CB3070-117A-4E9C-99BE-881FB05C8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8895"/>
            <a:ext cx="10515600" cy="684798"/>
          </a:xfrm>
        </p:spPr>
      </p:pic>
    </p:spTree>
    <p:extLst>
      <p:ext uri="{BB962C8B-B14F-4D97-AF65-F5344CB8AC3E}">
        <p14:creationId xmlns:p14="http://schemas.microsoft.com/office/powerpoint/2010/main" val="357691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C9E82-E2E7-4097-B0D9-B3CA229B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監視器, 黑色 的圖片&#10;&#10;自動產生的描述">
            <a:extLst>
              <a:ext uri="{FF2B5EF4-FFF2-40B4-BE49-F238E27FC236}">
                <a16:creationId xmlns:a16="http://schemas.microsoft.com/office/drawing/2014/main" id="{22585703-4268-498A-9CFB-8E9274DCE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92" y="1825625"/>
            <a:ext cx="8546615" cy="4351338"/>
          </a:xfrm>
        </p:spPr>
      </p:pic>
    </p:spTree>
    <p:extLst>
      <p:ext uri="{BB962C8B-B14F-4D97-AF65-F5344CB8AC3E}">
        <p14:creationId xmlns:p14="http://schemas.microsoft.com/office/powerpoint/2010/main" val="167760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37A2D-91C1-4D7A-8667-C31FA437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40DE0EC-ACFC-4855-8056-11644C248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7" y="2299855"/>
            <a:ext cx="10874641" cy="3577186"/>
          </a:xfrm>
        </p:spPr>
      </p:pic>
    </p:spTree>
    <p:extLst>
      <p:ext uri="{BB962C8B-B14F-4D97-AF65-F5344CB8AC3E}">
        <p14:creationId xmlns:p14="http://schemas.microsoft.com/office/powerpoint/2010/main" val="20063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1AD05-2BBD-47C6-A385-BA81E7E0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8BA6F298-3B96-4185-849E-EB3E93B48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93" y="1950316"/>
            <a:ext cx="6015379" cy="4351338"/>
          </a:xfrm>
        </p:spPr>
      </p:pic>
    </p:spTree>
    <p:extLst>
      <p:ext uri="{BB962C8B-B14F-4D97-AF65-F5344CB8AC3E}">
        <p14:creationId xmlns:p14="http://schemas.microsoft.com/office/powerpoint/2010/main" val="108804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E3CCB-7886-4EDF-96F3-1E12BF3C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EC3495E-6892-4CEE-A9D0-919041764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17" y="1825625"/>
            <a:ext cx="4577166" cy="4351338"/>
          </a:xfrm>
        </p:spPr>
      </p:pic>
    </p:spTree>
    <p:extLst>
      <p:ext uri="{BB962C8B-B14F-4D97-AF65-F5344CB8AC3E}">
        <p14:creationId xmlns:p14="http://schemas.microsoft.com/office/powerpoint/2010/main" val="373354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FD283-B3D5-43E3-AC9A-A22235E2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CFCBE85C-0E2F-4F7D-A148-81216C258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38" y="1825625"/>
            <a:ext cx="3926324" cy="4351338"/>
          </a:xfrm>
        </p:spPr>
      </p:pic>
    </p:spTree>
    <p:extLst>
      <p:ext uri="{BB962C8B-B14F-4D97-AF65-F5344CB8AC3E}">
        <p14:creationId xmlns:p14="http://schemas.microsoft.com/office/powerpoint/2010/main" val="41626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</Words>
  <Application>Microsoft Office PowerPoint</Application>
  <PresentationFormat>寬螢幕</PresentationFormat>
  <Paragraphs>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佈景主題</vt:lpstr>
      <vt:lpstr>CTF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</dc:title>
  <dc:creator>4492</dc:creator>
  <cp:lastModifiedBy>4492</cp:lastModifiedBy>
  <cp:revision>5</cp:revision>
  <dcterms:created xsi:type="dcterms:W3CDTF">2021-03-13T06:31:59Z</dcterms:created>
  <dcterms:modified xsi:type="dcterms:W3CDTF">2021-03-13T08:13:28Z</dcterms:modified>
</cp:coreProperties>
</file>