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924F-F5A8-9848-AF71-D6A4F651B065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19D-F212-CF4B-8C31-023DAB7C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microsoft.com/office/2007/relationships/hdphoto" Target="../media/hdphoto1.wdp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3-chars-cut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5" r="18384"/>
          <a:stretch/>
        </p:blipFill>
        <p:spPr>
          <a:xfrm>
            <a:off x="1255252" y="30598"/>
            <a:ext cx="1653069" cy="177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d3-chars-cut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r="79251"/>
          <a:stretch/>
        </p:blipFill>
        <p:spPr>
          <a:xfrm>
            <a:off x="2532830" y="30598"/>
            <a:ext cx="1379810" cy="177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d3-chars-cut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9" r="61637"/>
          <a:stretch/>
        </p:blipFill>
        <p:spPr>
          <a:xfrm>
            <a:off x="1392958" y="1255594"/>
            <a:ext cx="1277578" cy="177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d3-chars-cut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6" r="1077"/>
          <a:stretch/>
        </p:blipFill>
        <p:spPr>
          <a:xfrm>
            <a:off x="0" y="4760"/>
            <a:ext cx="1255252" cy="177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d3-chars-cut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3" r="40534"/>
          <a:stretch/>
        </p:blipFill>
        <p:spPr>
          <a:xfrm>
            <a:off x="22362" y="1391065"/>
            <a:ext cx="1530663" cy="177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1_Big_Bad_Voodo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2" y="4760"/>
            <a:ext cx="812800" cy="812800"/>
          </a:xfrm>
          <a:prstGeom prst="rect">
            <a:avLst/>
          </a:prstGeom>
        </p:spPr>
      </p:pic>
      <p:pic>
        <p:nvPicPr>
          <p:cNvPr id="13" name="Picture 12" descr="1_Fetish_Arm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70" y="4760"/>
            <a:ext cx="812800" cy="812800"/>
          </a:xfrm>
          <a:prstGeom prst="rect">
            <a:avLst/>
          </a:prstGeom>
        </p:spPr>
      </p:pic>
      <p:pic>
        <p:nvPicPr>
          <p:cNvPr id="14" name="Picture 13" descr="1_Wall_of_Zombi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7" y="639683"/>
            <a:ext cx="812800" cy="812800"/>
          </a:xfrm>
          <a:prstGeom prst="rect">
            <a:avLst/>
          </a:prstGeom>
        </p:spPr>
      </p:pic>
      <p:pic>
        <p:nvPicPr>
          <p:cNvPr id="15" name="Picture 14" descr="1_Spirit_Wal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71" y="474284"/>
            <a:ext cx="812800" cy="812800"/>
          </a:xfrm>
          <a:prstGeom prst="rect">
            <a:avLst/>
          </a:prstGeom>
        </p:spPr>
      </p:pic>
      <p:pic>
        <p:nvPicPr>
          <p:cNvPr id="16" name="Picture 15" descr="2_Spirit_Vesse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21" y="1101565"/>
            <a:ext cx="1041400" cy="1041400"/>
          </a:xfrm>
          <a:prstGeom prst="rect">
            <a:avLst/>
          </a:prstGeom>
        </p:spPr>
      </p:pic>
      <p:pic>
        <p:nvPicPr>
          <p:cNvPr id="17" name="Picture 16" descr="2_Vision_Que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27" y="11446"/>
            <a:ext cx="1028700" cy="1028700"/>
          </a:xfrm>
          <a:prstGeom prst="rect">
            <a:avLst/>
          </a:prstGeom>
        </p:spPr>
      </p:pic>
      <p:pic>
        <p:nvPicPr>
          <p:cNvPr id="18" name="Picture 17" descr="1_Acid_Clou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54" y="1101565"/>
            <a:ext cx="812800" cy="812800"/>
          </a:xfrm>
          <a:prstGeom prst="rect">
            <a:avLst/>
          </a:prstGeom>
        </p:spPr>
      </p:pic>
      <p:pic>
        <p:nvPicPr>
          <p:cNvPr id="19" name="Picture 18" descr="1_Zombie_Charge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4" y="693237"/>
            <a:ext cx="812800" cy="812800"/>
          </a:xfrm>
          <a:prstGeom prst="rect">
            <a:avLst/>
          </a:prstGeom>
        </p:spPr>
      </p:pic>
      <p:pic>
        <p:nvPicPr>
          <p:cNvPr id="20" name="Picture 19" descr="2_Pierce_the_Vei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77" y="1786188"/>
            <a:ext cx="1028700" cy="1028700"/>
          </a:xfrm>
          <a:prstGeom prst="rect">
            <a:avLst/>
          </a:prstGeom>
        </p:spPr>
      </p:pic>
      <p:pic>
        <p:nvPicPr>
          <p:cNvPr id="21" name="Picture 20" descr="1_Arch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30" y="1317528"/>
            <a:ext cx="812800" cy="812800"/>
          </a:xfrm>
          <a:prstGeom prst="rect">
            <a:avLst/>
          </a:prstGeom>
        </p:spPr>
      </p:pic>
      <p:pic>
        <p:nvPicPr>
          <p:cNvPr id="22" name="Picture 21" descr="1_Frost_Nova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34" y="465671"/>
            <a:ext cx="812800" cy="812800"/>
          </a:xfrm>
          <a:prstGeom prst="rect">
            <a:avLst/>
          </a:prstGeom>
        </p:spPr>
      </p:pic>
      <p:pic>
        <p:nvPicPr>
          <p:cNvPr id="23" name="Picture 22" descr="2_Astral_Presen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14" y="-17226"/>
            <a:ext cx="812800" cy="812800"/>
          </a:xfrm>
          <a:prstGeom prst="rect">
            <a:avLst/>
          </a:prstGeom>
        </p:spPr>
      </p:pic>
      <p:pic>
        <p:nvPicPr>
          <p:cNvPr id="24" name="Picture 23" descr="3_Critical_Mas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368342"/>
            <a:ext cx="812800" cy="812800"/>
          </a:xfrm>
          <a:prstGeom prst="rect">
            <a:avLst/>
          </a:prstGeom>
        </p:spPr>
      </p:pic>
      <p:pic>
        <p:nvPicPr>
          <p:cNvPr id="25" name="Picture 24" descr="2_Galvanizing_Ward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59" y="0"/>
            <a:ext cx="812800" cy="812800"/>
          </a:xfrm>
          <a:prstGeom prst="rect">
            <a:avLst/>
          </a:prstGeom>
        </p:spPr>
      </p:pic>
      <p:pic>
        <p:nvPicPr>
          <p:cNvPr id="26" name="Picture 25" descr="1_Energy_Twiste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1" y="67884"/>
            <a:ext cx="812800" cy="812800"/>
          </a:xfrm>
          <a:prstGeom prst="rect">
            <a:avLst/>
          </a:prstGeom>
        </p:spPr>
      </p:pic>
      <p:pic>
        <p:nvPicPr>
          <p:cNvPr id="27" name="Picture 26" descr="3_Wicked Win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92" y="639683"/>
            <a:ext cx="635000" cy="635000"/>
          </a:xfrm>
          <a:prstGeom prst="rect">
            <a:avLst/>
          </a:prstGeom>
        </p:spPr>
      </p:pic>
      <p:pic>
        <p:nvPicPr>
          <p:cNvPr id="28" name="Picture 27" descr="1_05240U3094S6.gif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67" y="1018895"/>
            <a:ext cx="1742216" cy="1742216"/>
          </a:xfrm>
          <a:prstGeom prst="rect">
            <a:avLst/>
          </a:prstGeom>
        </p:spPr>
      </p:pic>
      <p:pic>
        <p:nvPicPr>
          <p:cNvPr id="29" name="Picture 28" descr="Question-Mark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169">
            <a:off x="5895273" y="1663692"/>
            <a:ext cx="971738" cy="1259372"/>
          </a:xfrm>
          <a:prstGeom prst="rect">
            <a:avLst/>
          </a:prstGeom>
        </p:spPr>
      </p:pic>
      <p:pic>
        <p:nvPicPr>
          <p:cNvPr id="30" name="Picture 29" descr="Question-Mark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2597">
            <a:off x="4042922" y="463693"/>
            <a:ext cx="730863" cy="947199"/>
          </a:xfrm>
          <a:prstGeom prst="rect">
            <a:avLst/>
          </a:prstGeom>
        </p:spPr>
      </p:pic>
      <p:pic>
        <p:nvPicPr>
          <p:cNvPr id="31" name="Picture 30" descr="Question-Mark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770">
            <a:off x="3611184" y="1856447"/>
            <a:ext cx="653914" cy="847473"/>
          </a:xfrm>
          <a:prstGeom prst="rect">
            <a:avLst/>
          </a:prstGeom>
        </p:spPr>
      </p:pic>
      <p:pic>
        <p:nvPicPr>
          <p:cNvPr id="35" name="Picture 34" descr="UI_4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72" y="3442387"/>
            <a:ext cx="3431782" cy="3425665"/>
          </a:xfrm>
          <a:prstGeom prst="rect">
            <a:avLst/>
          </a:prstGeom>
        </p:spPr>
      </p:pic>
      <p:pic>
        <p:nvPicPr>
          <p:cNvPr id="34" name="Picture 33" descr="UI_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10" y="5033535"/>
            <a:ext cx="3996499" cy="1824465"/>
          </a:xfrm>
          <a:prstGeom prst="rect">
            <a:avLst/>
          </a:prstGeom>
        </p:spPr>
      </p:pic>
      <p:pic>
        <p:nvPicPr>
          <p:cNvPr id="33" name="Picture 32" descr="UI_2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04692"/>
            <a:ext cx="3382115" cy="356336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0536" y="2843027"/>
            <a:ext cx="369927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D3Genius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6545" y="308072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y X.Y L.G and ZY.Y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88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Gao</dc:creator>
  <cp:lastModifiedBy>Lu Gao</cp:lastModifiedBy>
  <cp:revision>6</cp:revision>
  <dcterms:created xsi:type="dcterms:W3CDTF">2013-04-29T01:43:51Z</dcterms:created>
  <dcterms:modified xsi:type="dcterms:W3CDTF">2013-04-29T02:36:41Z</dcterms:modified>
</cp:coreProperties>
</file>