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11089984" r:id="rId5"/>
    <p:sldId id="11089981" r:id="rId6"/>
    <p:sldId id="11090007" r:id="rId8"/>
    <p:sldId id="11090021" r:id="rId9"/>
    <p:sldId id="11090023" r:id="rId10"/>
    <p:sldId id="11090022" r:id="rId11"/>
    <p:sldId id="11090024" r:id="rId12"/>
    <p:sldId id="11090027" r:id="rId13"/>
    <p:sldId id="11090028" r:id="rId14"/>
    <p:sldId id="11090029" r:id="rId15"/>
    <p:sldId id="11090030" r:id="rId16"/>
    <p:sldId id="11090035" r:id="rId17"/>
    <p:sldId id="11090031" r:id="rId18"/>
    <p:sldId id="11090032" r:id="rId19"/>
    <p:sldId id="11090033" r:id="rId20"/>
    <p:sldId id="11090034" r:id="rId21"/>
    <p:sldId id="11090036" r:id="rId22"/>
    <p:sldId id="11090037" r:id="rId23"/>
    <p:sldId id="11090006" r:id="rId24"/>
    <p:sldId id="11090039" r:id="rId25"/>
    <p:sldId id="11090043" r:id="rId26"/>
    <p:sldId id="11090044" r:id="rId27"/>
    <p:sldId id="11090047" r:id="rId28"/>
    <p:sldId id="11090040" r:id="rId29"/>
    <p:sldId id="11090001" r:id="rId30"/>
    <p:sldId id="11090012" r:id="rId31"/>
    <p:sldId id="11090020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74143"/>
  </p:normalViewPr>
  <p:slideViewPr>
    <p:cSldViewPr snapToGrid="0">
      <p:cViewPr>
        <p:scale>
          <a:sx n="57" d="100"/>
          <a:sy n="57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8833-3C53-6348-9484-07100005D3C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7149-7770-5D43-AF6F-1FD8B6A54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87149-7770-5D43-AF6F-1FD8B6A54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87149-7770-5D43-AF6F-1FD8B6A54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1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5.png"/><Relationship Id="rId1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" Target="slide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185335" y="-1219198"/>
            <a:ext cx="3962395" cy="3962395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68" y="812799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78934" y="338666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flipH="1">
            <a:off x="10594927" y="5324198"/>
            <a:ext cx="2472266" cy="24722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8853074" y="6124518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509320" y="1756611"/>
            <a:ext cx="0" cy="48420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68416" y="2282332"/>
            <a:ext cx="645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项目报告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3442" y="1890678"/>
            <a:ext cx="6185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ITEM ANALYSIS REPORT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3894455" y="4225925"/>
            <a:ext cx="4403090" cy="92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汇报人：徐亦航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zh-CN" altLang="en-US" sz="2000" b="1" dirty="0">
                <a:cs typeface="+mn-ea"/>
                <a:sym typeface="+mn-lt"/>
              </a:rPr>
              <a:t>沈淼杰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zh-CN" altLang="en-US" sz="2000" b="1" dirty="0">
                <a:cs typeface="+mn-ea"/>
                <a:sym typeface="+mn-lt"/>
              </a:rPr>
              <a:t>陈思</a:t>
            </a:r>
            <a:r>
              <a:rPr lang="zh-CN" altLang="en-US" sz="2000" b="1" dirty="0">
                <a:cs typeface="+mn-ea"/>
                <a:sym typeface="+mn-lt"/>
              </a:rPr>
              <a:t>钜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785" y="732790"/>
            <a:ext cx="8357235" cy="536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1252855"/>
            <a:ext cx="8032750" cy="409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1" tooltip="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252855"/>
            <a:ext cx="6135370" cy="4253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695450"/>
            <a:ext cx="5574665" cy="336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57150"/>
            <a:ext cx="4236720" cy="674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59080"/>
            <a:ext cx="5310505" cy="602297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hlinkClick r:id="rId1" tooltip="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502285"/>
            <a:ext cx="9296400" cy="560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611" name="图片 -2147482612" descr="16593999430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433705"/>
            <a:ext cx="9970135" cy="5267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192405"/>
            <a:ext cx="4039235" cy="6179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760" y="753745"/>
            <a:ext cx="7345680" cy="243078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90" y="3531870"/>
            <a:ext cx="5707380" cy="275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260" y="539115"/>
            <a:ext cx="7524115" cy="5780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1" tooltip="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00200"/>
            <a:ext cx="8077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60406" y="1290434"/>
            <a:ext cx="10858494" cy="4830960"/>
          </a:xfrm>
          <a:prstGeom prst="roundRect">
            <a:avLst>
              <a:gd name="adj" fmla="val 878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14400" y="2611460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14400" y="4257152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14400" y="5902845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1009935" y="1660743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1009935" y="3289753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009935" y="4918764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011854" y="1370409"/>
            <a:ext cx="211714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沈淼杰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dist"/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011854" y="1835141"/>
            <a:ext cx="92384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负责程序框架搭建，教师模块代码编写，程序整合，代码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演示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011854" y="3486387"/>
            <a:ext cx="92384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负责加密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解密、登录以及学生模块代码编写，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汇报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011854" y="4640441"/>
            <a:ext cx="211714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陈思钜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003404" y="5105173"/>
            <a:ext cx="9246902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负责函数、对象命名，校长模块代码编写，</a:t>
            </a: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制作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小组成员：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2011854" y="2967603"/>
            <a:ext cx="211714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徐亦航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dist"/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16858" y="1700311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16858" y="3106143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16858" y="4511975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6858" y="5917807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2862021" y="2056485"/>
            <a:ext cx="718218" cy="2801245"/>
          </a:xfrm>
          <a:prstGeom prst="rect">
            <a:avLst/>
          </a:prstGeom>
          <a:noFill/>
        </p:spPr>
        <p:txBody>
          <a:bodyPr vert="eaVert" wrap="none" lIns="91450" tIns="45725" rIns="91450" bIns="45725" rtlCol="0" anchor="ctr" anchorCtr="1">
            <a:noAutofit/>
          </a:bodyPr>
          <a:lstStyle>
            <a:defPPr>
              <a:defRPr lang="zh-CN"/>
            </a:defPPr>
            <a:lvl1pPr marL="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02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22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41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61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44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63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83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tx2"/>
                </a:solidFill>
                <a:cs typeface="+mn-ea"/>
                <a:sym typeface="+mn-lt"/>
              </a:rPr>
              <a:t>CONTENTS</a:t>
            </a:r>
            <a:endParaRPr lang="zh-CN" altLang="en-US" sz="32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文本框"/>
          <p:cNvSpPr txBox="1"/>
          <p:nvPr/>
        </p:nvSpPr>
        <p:spPr>
          <a:xfrm>
            <a:off x="1823275" y="1333387"/>
            <a:ext cx="1038746" cy="2123720"/>
          </a:xfrm>
          <a:prstGeom prst="rect">
            <a:avLst/>
          </a:prstGeom>
        </p:spPr>
        <p:txBody>
          <a:bodyPr vert="eaVert"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环节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852326" y="982093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52326" y="2373209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52326" y="3764325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2326" y="5155440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74877" y="940192"/>
            <a:ext cx="3635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74877" y="2373209"/>
            <a:ext cx="3635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74877" y="3731159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代码展示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flipV="1">
            <a:off x="-788009" y="4294069"/>
            <a:ext cx="3209766" cy="32097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74877" y="5084365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616" name="图片 -2147482617" descr="1659400133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085850"/>
            <a:ext cx="9323070" cy="5430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449320" y="502285"/>
            <a:ext cx="5292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24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create_project.sh脚本文件</a:t>
            </a:r>
            <a:endParaRPr lang="zh-CN" altLang="en-US" sz="2400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615" name="图片 -2147482616" descr="1659400177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181735"/>
            <a:ext cx="9118600" cy="5287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56000" y="5022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4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创建Makefile脚本文件</a:t>
            </a:r>
            <a:endParaRPr lang="zh-CN" altLang="en-US" sz="2400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614" name="图片 -2147482615" descr="16594002472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1252855"/>
            <a:ext cx="8575040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475355" y="5022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4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创建sch_man_sys.conf脚本文件</a:t>
            </a:r>
            <a:endParaRPr lang="zh-CN" altLang="en-US" sz="2400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556000" y="5022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细化Makefile脚本文件</a:t>
            </a:r>
            <a:endParaRPr lang="zh-CN" altLang="en-US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075055"/>
            <a:ext cx="8044180" cy="568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2</a:t>
            </a:r>
            <a:endParaRPr lang="en-US" altLang="zh-CN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3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4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38581" y="3393274"/>
            <a:ext cx="4657754" cy="4607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6341" y="3792570"/>
            <a:ext cx="5490995" cy="1389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团队分工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60328" y="2411600"/>
            <a:ext cx="2108485" cy="2770682"/>
            <a:chOff x="3908425" y="969169"/>
            <a:chExt cx="2174875" cy="2858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968750" y="1439863"/>
              <a:ext cx="2114550" cy="2387600"/>
            </a:xfrm>
            <a:custGeom>
              <a:avLst/>
              <a:gdLst>
                <a:gd name="T0" fmla="*/ 292 w 563"/>
                <a:gd name="T1" fmla="*/ 0 h 635"/>
                <a:gd name="T2" fmla="*/ 286 w 563"/>
                <a:gd name="T3" fmla="*/ 130 h 635"/>
                <a:gd name="T4" fmla="*/ 329 w 563"/>
                <a:gd name="T5" fmla="*/ 5 h 635"/>
                <a:gd name="T6" fmla="*/ 315 w 563"/>
                <a:gd name="T7" fmla="*/ 119 h 635"/>
                <a:gd name="T8" fmla="*/ 373 w 563"/>
                <a:gd name="T9" fmla="*/ 30 h 635"/>
                <a:gd name="T10" fmla="*/ 432 w 563"/>
                <a:gd name="T11" fmla="*/ 155 h 635"/>
                <a:gd name="T12" fmla="*/ 561 w 563"/>
                <a:gd name="T13" fmla="*/ 178 h 635"/>
                <a:gd name="T14" fmla="*/ 397 w 563"/>
                <a:gd name="T15" fmla="*/ 203 h 635"/>
                <a:gd name="T16" fmla="*/ 382 w 563"/>
                <a:gd name="T17" fmla="*/ 161 h 635"/>
                <a:gd name="T18" fmla="*/ 364 w 563"/>
                <a:gd name="T19" fmla="*/ 136 h 635"/>
                <a:gd name="T20" fmla="*/ 373 w 563"/>
                <a:gd name="T21" fmla="*/ 275 h 635"/>
                <a:gd name="T22" fmla="*/ 447 w 563"/>
                <a:gd name="T23" fmla="*/ 403 h 635"/>
                <a:gd name="T24" fmla="*/ 324 w 563"/>
                <a:gd name="T25" fmla="*/ 509 h 635"/>
                <a:gd name="T26" fmla="*/ 291 w 563"/>
                <a:gd name="T27" fmla="*/ 631 h 635"/>
                <a:gd name="T28" fmla="*/ 250 w 563"/>
                <a:gd name="T29" fmla="*/ 629 h 635"/>
                <a:gd name="T30" fmla="*/ 238 w 563"/>
                <a:gd name="T31" fmla="*/ 579 h 635"/>
                <a:gd name="T32" fmla="*/ 260 w 563"/>
                <a:gd name="T33" fmla="*/ 418 h 635"/>
                <a:gd name="T34" fmla="*/ 224 w 563"/>
                <a:gd name="T35" fmla="*/ 250 h 635"/>
                <a:gd name="T36" fmla="*/ 140 w 563"/>
                <a:gd name="T37" fmla="*/ 93 h 635"/>
                <a:gd name="T38" fmla="*/ 128 w 563"/>
                <a:gd name="T39" fmla="*/ 213 h 635"/>
                <a:gd name="T40" fmla="*/ 162 w 563"/>
                <a:gd name="T41" fmla="*/ 245 h 635"/>
                <a:gd name="T42" fmla="*/ 115 w 563"/>
                <a:gd name="T43" fmla="*/ 289 h 635"/>
                <a:gd name="T44" fmla="*/ 74 w 563"/>
                <a:gd name="T45" fmla="*/ 280 h 635"/>
                <a:gd name="T46" fmla="*/ 70 w 563"/>
                <a:gd name="T47" fmla="*/ 276 h 635"/>
                <a:gd name="T48" fmla="*/ 0 w 563"/>
                <a:gd name="T49" fmla="*/ 250 h 635"/>
                <a:gd name="T50" fmla="*/ 58 w 563"/>
                <a:gd name="T51" fmla="*/ 221 h 635"/>
                <a:gd name="T52" fmla="*/ 72 w 563"/>
                <a:gd name="T53" fmla="*/ 200 h 635"/>
                <a:gd name="T54" fmla="*/ 255 w 563"/>
                <a:gd name="T55" fmla="*/ 6 h 635"/>
                <a:gd name="T56" fmla="*/ 117 w 563"/>
                <a:gd name="T57" fmla="*/ 234 h 635"/>
                <a:gd name="T58" fmla="*/ 69 w 563"/>
                <a:gd name="T59" fmla="*/ 211 h 635"/>
                <a:gd name="T60" fmla="*/ 299 w 563"/>
                <a:gd name="T61" fmla="*/ 291 h 635"/>
                <a:gd name="T62" fmla="*/ 368 w 563"/>
                <a:gd name="T63" fmla="*/ 395 h 635"/>
                <a:gd name="T64" fmla="*/ 315 w 563"/>
                <a:gd name="T65" fmla="*/ 309 h 635"/>
                <a:gd name="T66" fmla="*/ 299 w 563"/>
                <a:gd name="T67" fmla="*/ 29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3" h="635">
                  <a:moveTo>
                    <a:pt x="255" y="6"/>
                  </a:moveTo>
                  <a:cubicBezTo>
                    <a:pt x="267" y="3"/>
                    <a:pt x="279" y="1"/>
                    <a:pt x="292" y="0"/>
                  </a:cubicBezTo>
                  <a:cubicBezTo>
                    <a:pt x="287" y="15"/>
                    <a:pt x="285" y="31"/>
                    <a:pt x="283" y="46"/>
                  </a:cubicBezTo>
                  <a:cubicBezTo>
                    <a:pt x="282" y="74"/>
                    <a:pt x="279" y="102"/>
                    <a:pt x="286" y="130"/>
                  </a:cubicBezTo>
                  <a:cubicBezTo>
                    <a:pt x="288" y="87"/>
                    <a:pt x="307" y="46"/>
                    <a:pt x="303" y="3"/>
                  </a:cubicBezTo>
                  <a:cubicBezTo>
                    <a:pt x="312" y="3"/>
                    <a:pt x="320" y="4"/>
                    <a:pt x="329" y="5"/>
                  </a:cubicBezTo>
                  <a:cubicBezTo>
                    <a:pt x="326" y="17"/>
                    <a:pt x="320" y="29"/>
                    <a:pt x="319" y="42"/>
                  </a:cubicBezTo>
                  <a:cubicBezTo>
                    <a:pt x="317" y="68"/>
                    <a:pt x="315" y="93"/>
                    <a:pt x="315" y="119"/>
                  </a:cubicBezTo>
                  <a:cubicBezTo>
                    <a:pt x="328" y="83"/>
                    <a:pt x="342" y="46"/>
                    <a:pt x="345" y="8"/>
                  </a:cubicBezTo>
                  <a:cubicBezTo>
                    <a:pt x="355" y="14"/>
                    <a:pt x="370" y="16"/>
                    <a:pt x="373" y="30"/>
                  </a:cubicBezTo>
                  <a:cubicBezTo>
                    <a:pt x="378" y="50"/>
                    <a:pt x="390" y="68"/>
                    <a:pt x="398" y="87"/>
                  </a:cubicBezTo>
                  <a:cubicBezTo>
                    <a:pt x="410" y="109"/>
                    <a:pt x="419" y="133"/>
                    <a:pt x="432" y="155"/>
                  </a:cubicBezTo>
                  <a:cubicBezTo>
                    <a:pt x="465" y="152"/>
                    <a:pt x="498" y="153"/>
                    <a:pt x="530" y="153"/>
                  </a:cubicBezTo>
                  <a:cubicBezTo>
                    <a:pt x="544" y="152"/>
                    <a:pt x="561" y="163"/>
                    <a:pt x="561" y="178"/>
                  </a:cubicBezTo>
                  <a:cubicBezTo>
                    <a:pt x="563" y="191"/>
                    <a:pt x="550" y="201"/>
                    <a:pt x="538" y="201"/>
                  </a:cubicBezTo>
                  <a:cubicBezTo>
                    <a:pt x="491" y="203"/>
                    <a:pt x="444" y="202"/>
                    <a:pt x="397" y="203"/>
                  </a:cubicBezTo>
                  <a:cubicBezTo>
                    <a:pt x="390" y="189"/>
                    <a:pt x="383" y="176"/>
                    <a:pt x="376" y="162"/>
                  </a:cubicBezTo>
                  <a:cubicBezTo>
                    <a:pt x="382" y="161"/>
                    <a:pt x="382" y="161"/>
                    <a:pt x="382" y="161"/>
                  </a:cubicBezTo>
                  <a:cubicBezTo>
                    <a:pt x="380" y="161"/>
                    <a:pt x="377" y="161"/>
                    <a:pt x="375" y="161"/>
                  </a:cubicBezTo>
                  <a:cubicBezTo>
                    <a:pt x="371" y="153"/>
                    <a:pt x="368" y="144"/>
                    <a:pt x="364" y="136"/>
                  </a:cubicBezTo>
                  <a:cubicBezTo>
                    <a:pt x="360" y="162"/>
                    <a:pt x="360" y="188"/>
                    <a:pt x="360" y="214"/>
                  </a:cubicBezTo>
                  <a:cubicBezTo>
                    <a:pt x="361" y="235"/>
                    <a:pt x="361" y="257"/>
                    <a:pt x="373" y="275"/>
                  </a:cubicBezTo>
                  <a:cubicBezTo>
                    <a:pt x="395" y="310"/>
                    <a:pt x="423" y="343"/>
                    <a:pt x="443" y="381"/>
                  </a:cubicBezTo>
                  <a:cubicBezTo>
                    <a:pt x="446" y="388"/>
                    <a:pt x="451" y="396"/>
                    <a:pt x="447" y="403"/>
                  </a:cubicBezTo>
                  <a:cubicBezTo>
                    <a:pt x="441" y="420"/>
                    <a:pt x="427" y="432"/>
                    <a:pt x="414" y="445"/>
                  </a:cubicBezTo>
                  <a:cubicBezTo>
                    <a:pt x="386" y="469"/>
                    <a:pt x="359" y="496"/>
                    <a:pt x="324" y="509"/>
                  </a:cubicBezTo>
                  <a:cubicBezTo>
                    <a:pt x="315" y="544"/>
                    <a:pt x="310" y="580"/>
                    <a:pt x="300" y="614"/>
                  </a:cubicBezTo>
                  <a:cubicBezTo>
                    <a:pt x="299" y="621"/>
                    <a:pt x="295" y="626"/>
                    <a:pt x="291" y="631"/>
                  </a:cubicBezTo>
                  <a:cubicBezTo>
                    <a:pt x="290" y="632"/>
                    <a:pt x="286" y="634"/>
                    <a:pt x="285" y="635"/>
                  </a:cubicBezTo>
                  <a:cubicBezTo>
                    <a:pt x="273" y="635"/>
                    <a:pt x="261" y="632"/>
                    <a:pt x="250" y="629"/>
                  </a:cubicBezTo>
                  <a:cubicBezTo>
                    <a:pt x="246" y="625"/>
                    <a:pt x="242" y="622"/>
                    <a:pt x="238" y="618"/>
                  </a:cubicBezTo>
                  <a:cubicBezTo>
                    <a:pt x="230" y="606"/>
                    <a:pt x="234" y="591"/>
                    <a:pt x="238" y="579"/>
                  </a:cubicBezTo>
                  <a:cubicBezTo>
                    <a:pt x="249" y="543"/>
                    <a:pt x="258" y="508"/>
                    <a:pt x="265" y="472"/>
                  </a:cubicBezTo>
                  <a:cubicBezTo>
                    <a:pt x="269" y="454"/>
                    <a:pt x="264" y="435"/>
                    <a:pt x="260" y="418"/>
                  </a:cubicBezTo>
                  <a:cubicBezTo>
                    <a:pt x="251" y="383"/>
                    <a:pt x="242" y="349"/>
                    <a:pt x="233" y="315"/>
                  </a:cubicBezTo>
                  <a:cubicBezTo>
                    <a:pt x="229" y="294"/>
                    <a:pt x="222" y="272"/>
                    <a:pt x="224" y="250"/>
                  </a:cubicBezTo>
                  <a:cubicBezTo>
                    <a:pt x="228" y="189"/>
                    <a:pt x="235" y="128"/>
                    <a:pt x="243" y="67"/>
                  </a:cubicBezTo>
                  <a:cubicBezTo>
                    <a:pt x="208" y="75"/>
                    <a:pt x="174" y="84"/>
                    <a:pt x="140" y="93"/>
                  </a:cubicBezTo>
                  <a:cubicBezTo>
                    <a:pt x="131" y="132"/>
                    <a:pt x="129" y="174"/>
                    <a:pt x="114" y="212"/>
                  </a:cubicBezTo>
                  <a:cubicBezTo>
                    <a:pt x="118" y="212"/>
                    <a:pt x="125" y="213"/>
                    <a:pt x="128" y="213"/>
                  </a:cubicBezTo>
                  <a:cubicBezTo>
                    <a:pt x="127" y="221"/>
                    <a:pt x="125" y="228"/>
                    <a:pt x="123" y="236"/>
                  </a:cubicBezTo>
                  <a:cubicBezTo>
                    <a:pt x="136" y="239"/>
                    <a:pt x="149" y="242"/>
                    <a:pt x="162" y="245"/>
                  </a:cubicBezTo>
                  <a:cubicBezTo>
                    <a:pt x="160" y="260"/>
                    <a:pt x="156" y="274"/>
                    <a:pt x="153" y="289"/>
                  </a:cubicBezTo>
                  <a:cubicBezTo>
                    <a:pt x="140" y="289"/>
                    <a:pt x="128" y="289"/>
                    <a:pt x="115" y="289"/>
                  </a:cubicBezTo>
                  <a:cubicBezTo>
                    <a:pt x="101" y="288"/>
                    <a:pt x="88" y="288"/>
                    <a:pt x="75" y="288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77" y="280"/>
                    <a:pt x="74" y="278"/>
                    <a:pt x="70" y="276"/>
                  </a:cubicBezTo>
                  <a:cubicBezTo>
                    <a:pt x="66" y="278"/>
                    <a:pt x="62" y="279"/>
                    <a:pt x="58" y="280"/>
                  </a:cubicBezTo>
                  <a:cubicBezTo>
                    <a:pt x="38" y="272"/>
                    <a:pt x="20" y="258"/>
                    <a:pt x="0" y="250"/>
                  </a:cubicBezTo>
                  <a:cubicBezTo>
                    <a:pt x="2" y="237"/>
                    <a:pt x="6" y="224"/>
                    <a:pt x="8" y="211"/>
                  </a:cubicBezTo>
                  <a:cubicBezTo>
                    <a:pt x="25" y="212"/>
                    <a:pt x="41" y="217"/>
                    <a:pt x="58" y="221"/>
                  </a:cubicBezTo>
                  <a:cubicBezTo>
                    <a:pt x="59" y="214"/>
                    <a:pt x="60" y="207"/>
                    <a:pt x="62" y="200"/>
                  </a:cubicBezTo>
                  <a:cubicBezTo>
                    <a:pt x="64" y="200"/>
                    <a:pt x="70" y="200"/>
                    <a:pt x="72" y="200"/>
                  </a:cubicBezTo>
                  <a:cubicBezTo>
                    <a:pt x="78" y="150"/>
                    <a:pt x="91" y="102"/>
                    <a:pt x="97" y="52"/>
                  </a:cubicBezTo>
                  <a:cubicBezTo>
                    <a:pt x="150" y="36"/>
                    <a:pt x="202" y="22"/>
                    <a:pt x="255" y="6"/>
                  </a:cubicBezTo>
                  <a:close/>
                  <a:moveTo>
                    <a:pt x="67" y="223"/>
                  </a:moveTo>
                  <a:cubicBezTo>
                    <a:pt x="84" y="226"/>
                    <a:pt x="100" y="232"/>
                    <a:pt x="117" y="234"/>
                  </a:cubicBezTo>
                  <a:cubicBezTo>
                    <a:pt x="117" y="231"/>
                    <a:pt x="117" y="225"/>
                    <a:pt x="116" y="222"/>
                  </a:cubicBezTo>
                  <a:cubicBezTo>
                    <a:pt x="101" y="219"/>
                    <a:pt x="85" y="216"/>
                    <a:pt x="69" y="211"/>
                  </a:cubicBezTo>
                  <a:cubicBezTo>
                    <a:pt x="68" y="215"/>
                    <a:pt x="68" y="219"/>
                    <a:pt x="67" y="223"/>
                  </a:cubicBezTo>
                  <a:close/>
                  <a:moveTo>
                    <a:pt x="299" y="291"/>
                  </a:moveTo>
                  <a:cubicBezTo>
                    <a:pt x="310" y="337"/>
                    <a:pt x="322" y="383"/>
                    <a:pt x="330" y="429"/>
                  </a:cubicBezTo>
                  <a:cubicBezTo>
                    <a:pt x="344" y="420"/>
                    <a:pt x="358" y="410"/>
                    <a:pt x="368" y="395"/>
                  </a:cubicBezTo>
                  <a:cubicBezTo>
                    <a:pt x="362" y="381"/>
                    <a:pt x="355" y="367"/>
                    <a:pt x="347" y="354"/>
                  </a:cubicBezTo>
                  <a:cubicBezTo>
                    <a:pt x="337" y="339"/>
                    <a:pt x="326" y="324"/>
                    <a:pt x="315" y="309"/>
                  </a:cubicBezTo>
                  <a:cubicBezTo>
                    <a:pt x="311" y="303"/>
                    <a:pt x="307" y="297"/>
                    <a:pt x="303" y="291"/>
                  </a:cubicBezTo>
                  <a:cubicBezTo>
                    <a:pt x="302" y="291"/>
                    <a:pt x="300" y="291"/>
                    <a:pt x="299" y="2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3908425" y="2387600"/>
              <a:ext cx="630238" cy="409575"/>
            </a:xfrm>
            <a:custGeom>
              <a:avLst/>
              <a:gdLst>
                <a:gd name="T0" fmla="*/ 14 w 168"/>
                <a:gd name="T1" fmla="*/ 0 h 109"/>
                <a:gd name="T2" fmla="*/ 77 w 168"/>
                <a:gd name="T3" fmla="*/ 33 h 109"/>
                <a:gd name="T4" fmla="*/ 76 w 168"/>
                <a:gd name="T5" fmla="*/ 49 h 109"/>
                <a:gd name="T6" fmla="*/ 90 w 168"/>
                <a:gd name="T7" fmla="*/ 39 h 109"/>
                <a:gd name="T8" fmla="*/ 137 w 168"/>
                <a:gd name="T9" fmla="*/ 39 h 109"/>
                <a:gd name="T10" fmla="*/ 168 w 168"/>
                <a:gd name="T11" fmla="*/ 39 h 109"/>
                <a:gd name="T12" fmla="*/ 152 w 168"/>
                <a:gd name="T13" fmla="*/ 109 h 109"/>
                <a:gd name="T14" fmla="*/ 102 w 168"/>
                <a:gd name="T15" fmla="*/ 98 h 109"/>
                <a:gd name="T16" fmla="*/ 1 w 168"/>
                <a:gd name="T17" fmla="*/ 74 h 109"/>
                <a:gd name="T18" fmla="*/ 14 w 168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09">
                  <a:moveTo>
                    <a:pt x="14" y="0"/>
                  </a:moveTo>
                  <a:cubicBezTo>
                    <a:pt x="36" y="10"/>
                    <a:pt x="55" y="23"/>
                    <a:pt x="77" y="33"/>
                  </a:cubicBezTo>
                  <a:cubicBezTo>
                    <a:pt x="77" y="37"/>
                    <a:pt x="76" y="45"/>
                    <a:pt x="76" y="49"/>
                  </a:cubicBezTo>
                  <a:cubicBezTo>
                    <a:pt x="81" y="46"/>
                    <a:pt x="85" y="42"/>
                    <a:pt x="90" y="39"/>
                  </a:cubicBezTo>
                  <a:cubicBezTo>
                    <a:pt x="106" y="39"/>
                    <a:pt x="122" y="39"/>
                    <a:pt x="137" y="39"/>
                  </a:cubicBezTo>
                  <a:cubicBezTo>
                    <a:pt x="148" y="39"/>
                    <a:pt x="158" y="39"/>
                    <a:pt x="168" y="39"/>
                  </a:cubicBezTo>
                  <a:cubicBezTo>
                    <a:pt x="163" y="63"/>
                    <a:pt x="159" y="86"/>
                    <a:pt x="152" y="109"/>
                  </a:cubicBezTo>
                  <a:cubicBezTo>
                    <a:pt x="135" y="105"/>
                    <a:pt x="119" y="102"/>
                    <a:pt x="102" y="98"/>
                  </a:cubicBezTo>
                  <a:cubicBezTo>
                    <a:pt x="69" y="89"/>
                    <a:pt x="34" y="83"/>
                    <a:pt x="1" y="74"/>
                  </a:cubicBezTo>
                  <a:cubicBezTo>
                    <a:pt x="0" y="49"/>
                    <a:pt x="11" y="2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960144" y="969169"/>
              <a:ext cx="442912" cy="442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9171" y="5125539"/>
            <a:ext cx="5794184" cy="1258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框架搭建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0511" y="2490857"/>
            <a:ext cx="4672525" cy="13875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技术层面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1</a:t>
            </a:r>
            <a:endParaRPr lang="en-US" altLang="zh-CN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89378" y="3393273"/>
            <a:ext cx="6024595" cy="876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16409" y="1946248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699106" y="1916074"/>
            <a:ext cx="892075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项目分析</a:t>
            </a:r>
            <a:endParaRPr lang="zh-CN" altLang="en-US" sz="24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16409" y="3253603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2699106" y="3223429"/>
            <a:ext cx="892075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前期准备</a:t>
            </a:r>
            <a:endParaRPr lang="zh-CN" altLang="en-US" sz="24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116409" y="4560958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2699106" y="4530784"/>
            <a:ext cx="892075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项目流程</a:t>
            </a:r>
            <a:endParaRPr lang="zh-CN" altLang="en-US" sz="24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7030" y="3987165"/>
            <a:ext cx="6652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什</a:t>
            </a:r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 </a:t>
            </a:r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么</a:t>
            </a:r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 </a:t>
            </a:r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功</a:t>
            </a:r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 </a:t>
            </a:r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能</a:t>
            </a:r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 </a:t>
            </a:r>
            <a:r>
              <a:rPr lang="zh-CN" altLang="en-US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tooltip="" action="ppaction://hlinksldjump"/>
              </a:rPr>
              <a:t>？</a:t>
            </a:r>
            <a:endParaRPr lang="zh-CN" altLang="en-US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07030" y="1860550"/>
            <a:ext cx="6652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对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象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是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谁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643295" y="3162350"/>
            <a:ext cx="2583289" cy="2306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教务管理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 flipH="1">
            <a:off x="3211717" y="2147486"/>
            <a:ext cx="2491029" cy="4151713"/>
          </a:xfrm>
          <a:prstGeom prst="moon">
            <a:avLst>
              <a:gd name="adj" fmla="val 604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5149185" y="2608788"/>
            <a:ext cx="5147815" cy="60134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gray">
          <a:xfrm>
            <a:off x="5610487" y="3900431"/>
            <a:ext cx="4938218" cy="64582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教师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gray">
          <a:xfrm>
            <a:off x="5333707" y="5099816"/>
            <a:ext cx="4982056" cy="64582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校长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AutoShape 2"/>
          <p:cNvCxnSpPr>
            <a:cxnSpLocks noChangeShapeType="1"/>
          </p:cNvCxnSpPr>
          <p:nvPr/>
        </p:nvCxnSpPr>
        <p:spPr bwMode="auto">
          <a:xfrm flipV="1">
            <a:off x="3949802" y="2793308"/>
            <a:ext cx="1267784" cy="839577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cxnSp>
        <p:nvCxnSpPr>
          <p:cNvPr id="9" name="AutoShape 3"/>
          <p:cNvCxnSpPr>
            <a:cxnSpLocks noChangeShapeType="1"/>
            <a:endCxn id="6" idx="1"/>
          </p:cNvCxnSpPr>
          <p:nvPr/>
        </p:nvCxnSpPr>
        <p:spPr bwMode="auto">
          <a:xfrm>
            <a:off x="4226582" y="4177212"/>
            <a:ext cx="1383905" cy="46130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>
            <a:off x="3949802" y="4453993"/>
            <a:ext cx="1470454" cy="801047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sp>
        <p:nvSpPr>
          <p:cNvPr id="11" name="椭圆 10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51" name="图片 1073742850" descr="16593580993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943610"/>
            <a:ext cx="10720070" cy="5666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 20"/>
          <p:cNvSpPr/>
          <p:nvPr/>
        </p:nvSpPr>
        <p:spPr>
          <a:xfrm>
            <a:off x="2571772" y="265745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Arc 21"/>
          <p:cNvSpPr/>
          <p:nvPr/>
        </p:nvSpPr>
        <p:spPr>
          <a:xfrm>
            <a:off x="4753915" y="265745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rc 22"/>
          <p:cNvSpPr/>
          <p:nvPr/>
        </p:nvSpPr>
        <p:spPr>
          <a:xfrm>
            <a:off x="6936057" y="265745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Arc 25"/>
          <p:cNvSpPr/>
          <p:nvPr/>
        </p:nvSpPr>
        <p:spPr>
          <a:xfrm>
            <a:off x="2571772" y="265745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Arc 26"/>
          <p:cNvSpPr/>
          <p:nvPr/>
        </p:nvSpPr>
        <p:spPr>
          <a:xfrm>
            <a:off x="4753915" y="265745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Arc 27"/>
          <p:cNvSpPr/>
          <p:nvPr/>
        </p:nvSpPr>
        <p:spPr>
          <a:xfrm>
            <a:off x="6936057" y="265745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Oval Callout 16"/>
          <p:cNvSpPr/>
          <p:nvPr/>
        </p:nvSpPr>
        <p:spPr>
          <a:xfrm rot="10800000">
            <a:off x="2919479" y="3027900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Oval 34"/>
          <p:cNvSpPr/>
          <p:nvPr/>
        </p:nvSpPr>
        <p:spPr>
          <a:xfrm rot="10800000" flipV="1">
            <a:off x="3390448" y="1854362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Oval Callout 20"/>
          <p:cNvSpPr/>
          <p:nvPr/>
        </p:nvSpPr>
        <p:spPr>
          <a:xfrm>
            <a:off x="5118712" y="3006719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Oval 36"/>
          <p:cNvSpPr/>
          <p:nvPr/>
        </p:nvSpPr>
        <p:spPr>
          <a:xfrm>
            <a:off x="5544100" y="5041746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Oval Callout 23"/>
          <p:cNvSpPr/>
          <p:nvPr/>
        </p:nvSpPr>
        <p:spPr>
          <a:xfrm rot="10800000">
            <a:off x="7283764" y="3027900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Oval 38"/>
          <p:cNvSpPr/>
          <p:nvPr/>
        </p:nvSpPr>
        <p:spPr>
          <a:xfrm rot="10800000" flipV="1">
            <a:off x="7754733" y="1854363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7206615" y="1094105"/>
            <a:ext cx="16402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函数名</a:t>
            </a:r>
            <a:endParaRPr lang="zh-CN" altLang="en-US" sz="20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3022600" y="1090295"/>
            <a:ext cx="133159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结构体</a:t>
            </a:r>
            <a:endParaRPr lang="zh-CN" altLang="en-US" sz="20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5084445" y="5840730"/>
            <a:ext cx="156146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文件</a:t>
            </a:r>
            <a:endParaRPr lang="zh-CN" altLang="en-US" sz="20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准备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28575"/>
            <a:ext cx="7718425" cy="623443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jb3VudCI6ODgsImhkaWQiOiIxNGM0YmQ4YTFhYTFmYzI1OGVmMWRjZjgzMTJjZTIxZiIsInVzZXJDb3VudCI6ODh9"/>
</p:tagLst>
</file>

<file path=ppt/theme/theme1.xml><?xml version="1.0" encoding="utf-8"?>
<a:theme xmlns:a="http://schemas.openxmlformats.org/drawingml/2006/main" name="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4472C4"/>
      </a:folHlink>
    </a:clrScheme>
    <a:fontScheme name="3hwt5l5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B9BD5"/>
      </a:hlink>
      <a:folHlink>
        <a:srgbClr val="5B9BD5"/>
      </a:folHlink>
    </a:clrScheme>
    <a:fontScheme name="3hwt5l5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4472C4"/>
      </a:folHlink>
    </a:clrScheme>
    <a:fontScheme name="3hwt5l5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122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微软雅黑 Light</vt:lpstr>
      <vt:lpstr>微软雅黑</vt:lpstr>
      <vt:lpstr>Arial Unicode MS</vt:lpstr>
      <vt:lpstr>等线</vt:lpstr>
      <vt:lpstr>Calibri</vt:lpstr>
      <vt:lpstr>黑体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左左</dc:creator>
  <cp:lastModifiedBy>C</cp:lastModifiedBy>
  <cp:revision>100</cp:revision>
  <dcterms:created xsi:type="dcterms:W3CDTF">2020-11-13T06:02:00Z</dcterms:created>
  <dcterms:modified xsi:type="dcterms:W3CDTF">2022-08-02T07:18:23Z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KSOTemplateUUID">
    <vt:lpwstr>v1.0_mb_8ddcqgm066VnlMCZcOh88g==</vt:lpwstr>
  </property>
  <property fmtid="{D5CDD505-2E9C-101B-9397-08002B2CF9AE}" pid="4" name="ICV">
    <vt:lpwstr>37EC0975772643C188D523414833C82D</vt:lpwstr>
  </property>
</Properties>
</file>