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59C88-1389-45A2-980D-12F08B878806}" v="9" dt="2019-10-10T13:56:15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xu" userId="c791a914f4f20cc5" providerId="LiveId" clId="{84BB657C-5E5E-4D30-93EC-FB14DB71C090}"/>
    <pc:docChg chg="undo custSel mod addSld delSld modSld sldOrd">
      <pc:chgData name="yong xu" userId="c791a914f4f20cc5" providerId="LiveId" clId="{84BB657C-5E5E-4D30-93EC-FB14DB71C090}" dt="2019-09-20T08:38:25.447" v="405" actId="14100"/>
      <pc:docMkLst>
        <pc:docMk/>
      </pc:docMkLst>
      <pc:sldChg chg="modSp add">
        <pc:chgData name="yong xu" userId="c791a914f4f20cc5" providerId="LiveId" clId="{84BB657C-5E5E-4D30-93EC-FB14DB71C090}" dt="2019-09-20T02:56:40.772" v="55"/>
        <pc:sldMkLst>
          <pc:docMk/>
          <pc:sldMk cId="1445034362" sldId="256"/>
        </pc:sldMkLst>
        <pc:spChg chg="mod">
          <ac:chgData name="yong xu" userId="c791a914f4f20cc5" providerId="LiveId" clId="{84BB657C-5E5E-4D30-93EC-FB14DB71C090}" dt="2019-09-20T02:56:40.772" v="55"/>
          <ac:spMkLst>
            <pc:docMk/>
            <pc:sldMk cId="1445034362" sldId="256"/>
            <ac:spMk id="2" creationId="{86BDC985-E8BA-46F5-A790-4F90E647BA5E}"/>
          </ac:spMkLst>
        </pc:spChg>
        <pc:spChg chg="mod">
          <ac:chgData name="yong xu" userId="c791a914f4f20cc5" providerId="LiveId" clId="{84BB657C-5E5E-4D30-93EC-FB14DB71C090}" dt="2019-09-20T02:55:36.285" v="21" actId="20577"/>
          <ac:spMkLst>
            <pc:docMk/>
            <pc:sldMk cId="1445034362" sldId="256"/>
            <ac:spMk id="3" creationId="{975426F5-FA47-4E1F-8E8C-F72D58751856}"/>
          </ac:spMkLst>
        </pc:spChg>
      </pc:sldChg>
      <pc:sldChg chg="addSp delSp modSp add mod setBg">
        <pc:chgData name="yong xu" userId="c791a914f4f20cc5" providerId="LiveId" clId="{84BB657C-5E5E-4D30-93EC-FB14DB71C090}" dt="2019-09-20T06:41:58.746" v="97" actId="26606"/>
        <pc:sldMkLst>
          <pc:docMk/>
          <pc:sldMk cId="1552877247" sldId="257"/>
        </pc:sldMkLst>
        <pc:spChg chg="mod">
          <ac:chgData name="yong xu" userId="c791a914f4f20cc5" providerId="LiveId" clId="{84BB657C-5E5E-4D30-93EC-FB14DB71C090}" dt="2019-09-20T06:41:58.735" v="96" actId="26606"/>
          <ac:spMkLst>
            <pc:docMk/>
            <pc:sldMk cId="1552877247" sldId="257"/>
            <ac:spMk id="2" creationId="{31ED8874-4210-41F5-9094-0D17857E8CF2}"/>
          </ac:spMkLst>
        </pc:spChg>
        <pc:spChg chg="del">
          <ac:chgData name="yong xu" userId="c791a914f4f20cc5" providerId="LiveId" clId="{84BB657C-5E5E-4D30-93EC-FB14DB71C090}" dt="2019-09-20T06:38:24.335" v="63" actId="478"/>
          <ac:spMkLst>
            <pc:docMk/>
            <pc:sldMk cId="1552877247" sldId="257"/>
            <ac:spMk id="3" creationId="{E0B53FD2-C8CE-4153-A66D-118C936F87A4}"/>
          </ac:spMkLst>
        </pc:spChg>
        <pc:spChg chg="add del">
          <ac:chgData name="yong xu" userId="c791a914f4f20cc5" providerId="LiveId" clId="{84BB657C-5E5E-4D30-93EC-FB14DB71C090}" dt="2019-09-20T06:41:43.564" v="90" actId="26606"/>
          <ac:spMkLst>
            <pc:docMk/>
            <pc:sldMk cId="1552877247" sldId="257"/>
            <ac:spMk id="71" creationId="{823AC064-BC96-4F32-8AE1-B2FD38754823}"/>
          </ac:spMkLst>
        </pc:spChg>
        <pc:spChg chg="add del">
          <ac:chgData name="yong xu" userId="c791a914f4f20cc5" providerId="LiveId" clId="{84BB657C-5E5E-4D30-93EC-FB14DB71C090}" dt="2019-09-20T06:41:58.735" v="96" actId="26606"/>
          <ac:spMkLst>
            <pc:docMk/>
            <pc:sldMk cId="1552877247" sldId="257"/>
            <ac:spMk id="79" creationId="{A4AC5506-6312-4701-8D3C-40187889A947}"/>
          </ac:spMkLst>
        </pc:spChg>
        <pc:spChg chg="add del">
          <ac:chgData name="yong xu" userId="c791a914f4f20cc5" providerId="LiveId" clId="{84BB657C-5E5E-4D30-93EC-FB14DB71C090}" dt="2019-09-20T06:41:42.215" v="87" actId="26606"/>
          <ac:spMkLst>
            <pc:docMk/>
            <pc:sldMk cId="1552877247" sldId="257"/>
            <ac:spMk id="137" creationId="{823AC064-BC96-4F32-8AE1-B2FD38754823}"/>
          </ac:spMkLst>
        </pc:spChg>
        <pc:spChg chg="add del">
          <ac:chgData name="yong xu" userId="c791a914f4f20cc5" providerId="LiveId" clId="{84BB657C-5E5E-4D30-93EC-FB14DB71C090}" dt="2019-09-20T06:41:43.553" v="89" actId="26606"/>
          <ac:spMkLst>
            <pc:docMk/>
            <pc:sldMk cId="1552877247" sldId="257"/>
            <ac:spMk id="1030" creationId="{A4AC5506-6312-4701-8D3C-40187889A947}"/>
          </ac:spMkLst>
        </pc:spChg>
        <pc:spChg chg="add del">
          <ac:chgData name="yong xu" userId="c791a914f4f20cc5" providerId="LiveId" clId="{84BB657C-5E5E-4D30-93EC-FB14DB71C090}" dt="2019-09-20T06:41:58.746" v="97" actId="26606"/>
          <ac:spMkLst>
            <pc:docMk/>
            <pc:sldMk cId="1552877247" sldId="257"/>
            <ac:spMk id="1032" creationId="{823AC064-BC96-4F32-8AE1-B2FD38754823}"/>
          </ac:spMkLst>
        </pc:spChg>
        <pc:spChg chg="add">
          <ac:chgData name="yong xu" userId="c791a914f4f20cc5" providerId="LiveId" clId="{84BB657C-5E5E-4D30-93EC-FB14DB71C090}" dt="2019-09-20T06:41:58.746" v="97" actId="26606"/>
          <ac:spMkLst>
            <pc:docMk/>
            <pc:sldMk cId="1552877247" sldId="257"/>
            <ac:spMk id="1036" creationId="{823AC064-BC96-4F32-8AE1-B2FD38754823}"/>
          </ac:spMkLst>
        </pc:spChg>
        <pc:picChg chg="add mod">
          <ac:chgData name="yong xu" userId="c791a914f4f20cc5" providerId="LiveId" clId="{84BB657C-5E5E-4D30-93EC-FB14DB71C090}" dt="2019-09-20T06:41:58.735" v="96" actId="26606"/>
          <ac:picMkLst>
            <pc:docMk/>
            <pc:sldMk cId="1552877247" sldId="257"/>
            <ac:picMk id="5" creationId="{617C05A7-FD58-40C4-BF62-F2D45F28FB71}"/>
          </ac:picMkLst>
        </pc:picChg>
        <pc:picChg chg="add del">
          <ac:chgData name="yong xu" userId="c791a914f4f20cc5" providerId="LiveId" clId="{84BB657C-5E5E-4D30-93EC-FB14DB71C090}" dt="2019-09-20T06:39:44.920" v="78" actId="478"/>
          <ac:picMkLst>
            <pc:docMk/>
            <pc:sldMk cId="1552877247" sldId="257"/>
            <ac:picMk id="6" creationId="{21D3C72A-6E59-4396-A9D9-48E5EFA31C6A}"/>
          </ac:picMkLst>
        </pc:picChg>
        <pc:picChg chg="add mod">
          <ac:chgData name="yong xu" userId="c791a914f4f20cc5" providerId="LiveId" clId="{84BB657C-5E5E-4D30-93EC-FB14DB71C090}" dt="2019-09-20T06:41:58.746" v="97" actId="26606"/>
          <ac:picMkLst>
            <pc:docMk/>
            <pc:sldMk cId="1552877247" sldId="257"/>
            <ac:picMk id="7" creationId="{43C5FC24-C0B7-43C8-8E02-B12C73B8FBBF}"/>
          </ac:picMkLst>
        </pc:picChg>
        <pc:picChg chg="add del mod">
          <ac:chgData name="yong xu" userId="c791a914f4f20cc5" providerId="LiveId" clId="{84BB657C-5E5E-4D30-93EC-FB14DB71C090}" dt="2019-09-20T06:40:20.497" v="83" actId="478"/>
          <ac:picMkLst>
            <pc:docMk/>
            <pc:sldMk cId="1552877247" sldId="257"/>
            <ac:picMk id="1026" creationId="{273AA899-5C5A-4236-9B6A-7D516189E754}"/>
          </ac:picMkLst>
        </pc:picChg>
        <pc:picChg chg="add del mod">
          <ac:chgData name="yong xu" userId="c791a914f4f20cc5" providerId="LiveId" clId="{84BB657C-5E5E-4D30-93EC-FB14DB71C090}" dt="2019-09-20T06:41:45.891" v="91" actId="478"/>
          <ac:picMkLst>
            <pc:docMk/>
            <pc:sldMk cId="1552877247" sldId="257"/>
            <ac:picMk id="1028" creationId="{82C4AB2F-6D6D-4080-B84A-6B57883ED8AD}"/>
          </ac:picMkLst>
        </pc:picChg>
        <pc:cxnChg chg="add del">
          <ac:chgData name="yong xu" userId="c791a914f4f20cc5" providerId="LiveId" clId="{84BB657C-5E5E-4D30-93EC-FB14DB71C090}" dt="2019-09-20T06:41:43.564" v="90" actId="26606"/>
          <ac:cxnSpMkLst>
            <pc:docMk/>
            <pc:sldMk cId="1552877247" sldId="257"/>
            <ac:cxnSpMk id="73" creationId="{7E7C77BC-7138-40B1-A15B-20F57A494629}"/>
          </ac:cxnSpMkLst>
        </pc:cxnChg>
        <pc:cxnChg chg="add del">
          <ac:chgData name="yong xu" userId="c791a914f4f20cc5" providerId="LiveId" clId="{84BB657C-5E5E-4D30-93EC-FB14DB71C090}" dt="2019-09-20T06:41:43.564" v="90" actId="26606"/>
          <ac:cxnSpMkLst>
            <pc:docMk/>
            <pc:sldMk cId="1552877247" sldId="257"/>
            <ac:cxnSpMk id="75" creationId="{DB146403-F3D6-484B-B2ED-97F9565D0370}"/>
          </ac:cxnSpMkLst>
        </pc:cxnChg>
        <pc:cxnChg chg="add">
          <ac:chgData name="yong xu" userId="c791a914f4f20cc5" providerId="LiveId" clId="{84BB657C-5E5E-4D30-93EC-FB14DB71C090}" dt="2019-09-20T06:41:58.746" v="97" actId="26606"/>
          <ac:cxnSpMkLst>
            <pc:docMk/>
            <pc:sldMk cId="1552877247" sldId="257"/>
            <ac:cxnSpMk id="81" creationId="{7E7C77BC-7138-40B1-A15B-20F57A494629}"/>
          </ac:cxnSpMkLst>
        </pc:cxnChg>
        <pc:cxnChg chg="add">
          <ac:chgData name="yong xu" userId="c791a914f4f20cc5" providerId="LiveId" clId="{84BB657C-5E5E-4D30-93EC-FB14DB71C090}" dt="2019-09-20T06:41:58.746" v="97" actId="26606"/>
          <ac:cxnSpMkLst>
            <pc:docMk/>
            <pc:sldMk cId="1552877247" sldId="257"/>
            <ac:cxnSpMk id="83" creationId="{DB146403-F3D6-484B-B2ED-97F9565D0370}"/>
          </ac:cxnSpMkLst>
        </pc:cxnChg>
        <pc:cxnChg chg="add del">
          <ac:chgData name="yong xu" userId="c791a914f4f20cc5" providerId="LiveId" clId="{84BB657C-5E5E-4D30-93EC-FB14DB71C090}" dt="2019-09-20T06:41:42.215" v="87" actId="26606"/>
          <ac:cxnSpMkLst>
            <pc:docMk/>
            <pc:sldMk cId="1552877247" sldId="257"/>
            <ac:cxnSpMk id="139" creationId="{7E7C77BC-7138-40B1-A15B-20F57A494629}"/>
          </ac:cxnSpMkLst>
        </pc:cxnChg>
        <pc:cxnChg chg="add del">
          <ac:chgData name="yong xu" userId="c791a914f4f20cc5" providerId="LiveId" clId="{84BB657C-5E5E-4D30-93EC-FB14DB71C090}" dt="2019-09-20T06:41:42.215" v="87" actId="26606"/>
          <ac:cxnSpMkLst>
            <pc:docMk/>
            <pc:sldMk cId="1552877247" sldId="257"/>
            <ac:cxnSpMk id="141" creationId="{DB146403-F3D6-484B-B2ED-97F9565D0370}"/>
          </ac:cxnSpMkLst>
        </pc:cxnChg>
        <pc:cxnChg chg="add del">
          <ac:chgData name="yong xu" userId="c791a914f4f20cc5" providerId="LiveId" clId="{84BB657C-5E5E-4D30-93EC-FB14DB71C090}" dt="2019-09-20T06:41:58.746" v="97" actId="26606"/>
          <ac:cxnSpMkLst>
            <pc:docMk/>
            <pc:sldMk cId="1552877247" sldId="257"/>
            <ac:cxnSpMk id="1033" creationId="{7E7C77BC-7138-40B1-A15B-20F57A494629}"/>
          </ac:cxnSpMkLst>
        </pc:cxnChg>
        <pc:cxnChg chg="add del">
          <ac:chgData name="yong xu" userId="c791a914f4f20cc5" providerId="LiveId" clId="{84BB657C-5E5E-4D30-93EC-FB14DB71C090}" dt="2019-09-20T06:41:58.746" v="97" actId="26606"/>
          <ac:cxnSpMkLst>
            <pc:docMk/>
            <pc:sldMk cId="1552877247" sldId="257"/>
            <ac:cxnSpMk id="1034" creationId="{DB146403-F3D6-484B-B2ED-97F9565D0370}"/>
          </ac:cxnSpMkLst>
        </pc:cxnChg>
      </pc:sldChg>
      <pc:sldChg chg="addSp delSp modSp add mod setBg">
        <pc:chgData name="yong xu" userId="c791a914f4f20cc5" providerId="LiveId" clId="{84BB657C-5E5E-4D30-93EC-FB14DB71C090}" dt="2019-09-20T06:49:27.184" v="144" actId="20577"/>
        <pc:sldMkLst>
          <pc:docMk/>
          <pc:sldMk cId="1342286988" sldId="258"/>
        </pc:sldMkLst>
        <pc:spChg chg="mod">
          <ac:chgData name="yong xu" userId="c791a914f4f20cc5" providerId="LiveId" clId="{84BB657C-5E5E-4D30-93EC-FB14DB71C090}" dt="2019-09-20T06:49:27.184" v="144" actId="20577"/>
          <ac:spMkLst>
            <pc:docMk/>
            <pc:sldMk cId="1342286988" sldId="258"/>
            <ac:spMk id="2" creationId="{F5E45935-EB93-42D7-BF17-61E9C78E22D5}"/>
          </ac:spMkLst>
        </pc:spChg>
        <pc:spChg chg="del">
          <ac:chgData name="yong xu" userId="c791a914f4f20cc5" providerId="LiveId" clId="{84BB657C-5E5E-4D30-93EC-FB14DB71C090}" dt="2019-09-20T06:43:12.567" v="131" actId="478"/>
          <ac:spMkLst>
            <pc:docMk/>
            <pc:sldMk cId="1342286988" sldId="258"/>
            <ac:spMk id="3" creationId="{0B24FF42-3646-4A80-90BB-89052090F895}"/>
          </ac:spMkLst>
        </pc:spChg>
        <pc:spChg chg="add">
          <ac:chgData name="yong xu" userId="c791a914f4f20cc5" providerId="LiveId" clId="{84BB657C-5E5E-4D30-93EC-FB14DB71C090}" dt="2019-09-20T06:49:16.306" v="143" actId="26606"/>
          <ac:spMkLst>
            <pc:docMk/>
            <pc:sldMk cId="1342286988" sldId="258"/>
            <ac:spMk id="73" creationId="{823AC064-BC96-4F32-8AE1-B2FD38754823}"/>
          </ac:spMkLst>
        </pc:spChg>
        <pc:picChg chg="add mod">
          <ac:chgData name="yong xu" userId="c791a914f4f20cc5" providerId="LiveId" clId="{84BB657C-5E5E-4D30-93EC-FB14DB71C090}" dt="2019-09-20T06:49:16.306" v="143" actId="26606"/>
          <ac:picMkLst>
            <pc:docMk/>
            <pc:sldMk cId="1342286988" sldId="258"/>
            <ac:picMk id="5" creationId="{2681193B-D8A3-449F-A20E-89E3CB7D2A4A}"/>
          </ac:picMkLst>
        </pc:picChg>
        <pc:picChg chg="add del mod">
          <ac:chgData name="yong xu" userId="c791a914f4f20cc5" providerId="LiveId" clId="{84BB657C-5E5E-4D30-93EC-FB14DB71C090}" dt="2019-09-20T06:49:03.538" v="139" actId="478"/>
          <ac:picMkLst>
            <pc:docMk/>
            <pc:sldMk cId="1342286988" sldId="258"/>
            <ac:picMk id="2050" creationId="{9D7C5D98-4DEA-4286-85A5-86A54C220945}"/>
          </ac:picMkLst>
        </pc:picChg>
        <pc:picChg chg="add mod">
          <ac:chgData name="yong xu" userId="c791a914f4f20cc5" providerId="LiveId" clId="{84BB657C-5E5E-4D30-93EC-FB14DB71C090}" dt="2019-09-20T06:49:16.306" v="143" actId="26606"/>
          <ac:picMkLst>
            <pc:docMk/>
            <pc:sldMk cId="1342286988" sldId="258"/>
            <ac:picMk id="2052" creationId="{95B9883B-A548-46D4-8800-7A912E3BCDD0}"/>
          </ac:picMkLst>
        </pc:picChg>
        <pc:cxnChg chg="add">
          <ac:chgData name="yong xu" userId="c791a914f4f20cc5" providerId="LiveId" clId="{84BB657C-5E5E-4D30-93EC-FB14DB71C090}" dt="2019-09-20T06:49:16.306" v="143" actId="26606"/>
          <ac:cxnSpMkLst>
            <pc:docMk/>
            <pc:sldMk cId="1342286988" sldId="258"/>
            <ac:cxnSpMk id="75" creationId="{7E7C77BC-7138-40B1-A15B-20F57A494629}"/>
          </ac:cxnSpMkLst>
        </pc:cxnChg>
        <pc:cxnChg chg="add">
          <ac:chgData name="yong xu" userId="c791a914f4f20cc5" providerId="LiveId" clId="{84BB657C-5E5E-4D30-93EC-FB14DB71C090}" dt="2019-09-20T06:49:16.306" v="143" actId="26606"/>
          <ac:cxnSpMkLst>
            <pc:docMk/>
            <pc:sldMk cId="1342286988" sldId="258"/>
            <ac:cxnSpMk id="77" creationId="{DB146403-F3D6-484B-B2ED-97F9565D0370}"/>
          </ac:cxnSpMkLst>
        </pc:cxnChg>
      </pc:sldChg>
      <pc:sldChg chg="addSp delSp modSp add">
        <pc:chgData name="yong xu" userId="c791a914f4f20cc5" providerId="LiveId" clId="{84BB657C-5E5E-4D30-93EC-FB14DB71C090}" dt="2019-09-20T07:08:25.736" v="360"/>
        <pc:sldMkLst>
          <pc:docMk/>
          <pc:sldMk cId="2300993254" sldId="259"/>
        </pc:sldMkLst>
        <pc:spChg chg="mod">
          <ac:chgData name="yong xu" userId="c791a914f4f20cc5" providerId="LiveId" clId="{84BB657C-5E5E-4D30-93EC-FB14DB71C090}" dt="2019-09-20T07:08:25.736" v="360"/>
          <ac:spMkLst>
            <pc:docMk/>
            <pc:sldMk cId="2300993254" sldId="259"/>
            <ac:spMk id="2" creationId="{77BCD1B6-FD3B-41DB-AC9B-FA5C34AFC993}"/>
          </ac:spMkLst>
        </pc:spChg>
        <pc:spChg chg="del">
          <ac:chgData name="yong xu" userId="c791a914f4f20cc5" providerId="LiveId" clId="{84BB657C-5E5E-4D30-93EC-FB14DB71C090}" dt="2019-09-20T06:51:02.960" v="183" actId="478"/>
          <ac:spMkLst>
            <pc:docMk/>
            <pc:sldMk cId="2300993254" sldId="259"/>
            <ac:spMk id="3" creationId="{30B5FF05-53FB-4089-892A-962DCB1FA7FA}"/>
          </ac:spMkLst>
        </pc:spChg>
        <pc:spChg chg="add mod">
          <ac:chgData name="yong xu" userId="c791a914f4f20cc5" providerId="LiveId" clId="{84BB657C-5E5E-4D30-93EC-FB14DB71C090}" dt="2019-09-20T06:57:43.636" v="243" actId="164"/>
          <ac:spMkLst>
            <pc:docMk/>
            <pc:sldMk cId="2300993254" sldId="259"/>
            <ac:spMk id="4" creationId="{9572974A-23B4-49AC-842C-70EAE844E571}"/>
          </ac:spMkLst>
        </pc:spChg>
        <pc:grpChg chg="add del mod">
          <ac:chgData name="yong xu" userId="c791a914f4f20cc5" providerId="LiveId" clId="{84BB657C-5E5E-4D30-93EC-FB14DB71C090}" dt="2019-09-20T06:58:23.800" v="273" actId="478"/>
          <ac:grpSpMkLst>
            <pc:docMk/>
            <pc:sldMk cId="2300993254" sldId="259"/>
            <ac:grpSpMk id="5" creationId="{77F9DA11-91AD-474F-ADB4-47487E487FC1}"/>
          </ac:grpSpMkLst>
        </pc:grpChg>
        <pc:grpChg chg="add mod">
          <ac:chgData name="yong xu" userId="c791a914f4f20cc5" providerId="LiveId" clId="{84BB657C-5E5E-4D30-93EC-FB14DB71C090}" dt="2019-09-20T06:58:51.711" v="285" actId="1076"/>
          <ac:grpSpMkLst>
            <pc:docMk/>
            <pc:sldMk cId="2300993254" sldId="259"/>
            <ac:grpSpMk id="8" creationId="{90724B1D-4569-44CB-8A92-C82258EC6219}"/>
          </ac:grpSpMkLst>
        </pc:grpChg>
        <pc:picChg chg="add mod">
          <ac:chgData name="yong xu" userId="c791a914f4f20cc5" providerId="LiveId" clId="{84BB657C-5E5E-4D30-93EC-FB14DB71C090}" dt="2019-09-20T06:58:53.358" v="286" actId="1076"/>
          <ac:picMkLst>
            <pc:docMk/>
            <pc:sldMk cId="2300993254" sldId="259"/>
            <ac:picMk id="3074" creationId="{B1453789-8C2E-49A3-ACB2-40CD2FD107F7}"/>
          </ac:picMkLst>
        </pc:picChg>
        <pc:picChg chg="add mod">
          <ac:chgData name="yong xu" userId="c791a914f4f20cc5" providerId="LiveId" clId="{84BB657C-5E5E-4D30-93EC-FB14DB71C090}" dt="2019-09-20T06:57:43.636" v="243" actId="164"/>
          <ac:picMkLst>
            <pc:docMk/>
            <pc:sldMk cId="2300993254" sldId="259"/>
            <ac:picMk id="3076" creationId="{F4FF2F40-F431-4C90-962A-46A2D358FB85}"/>
          </ac:picMkLst>
        </pc:picChg>
      </pc:sldChg>
      <pc:sldChg chg="addSp delSp modSp add mod setBg">
        <pc:chgData name="yong xu" userId="c791a914f4f20cc5" providerId="LiveId" clId="{84BB657C-5E5E-4D30-93EC-FB14DB71C090}" dt="2019-09-20T07:07:48.241" v="358" actId="26606"/>
        <pc:sldMkLst>
          <pc:docMk/>
          <pc:sldMk cId="2346491247" sldId="260"/>
        </pc:sldMkLst>
        <pc:spChg chg="mod">
          <ac:chgData name="yong xu" userId="c791a914f4f20cc5" providerId="LiveId" clId="{84BB657C-5E5E-4D30-93EC-FB14DB71C090}" dt="2019-09-20T07:07:48.241" v="358" actId="26606"/>
          <ac:spMkLst>
            <pc:docMk/>
            <pc:sldMk cId="2346491247" sldId="260"/>
            <ac:spMk id="2" creationId="{3CDE1EFA-E9EA-4224-AFE1-D66B3473F715}"/>
          </ac:spMkLst>
        </pc:spChg>
        <pc:spChg chg="del">
          <ac:chgData name="yong xu" userId="c791a914f4f20cc5" providerId="LiveId" clId="{84BB657C-5E5E-4D30-93EC-FB14DB71C090}" dt="2019-09-20T07:00:58.399" v="323" actId="478"/>
          <ac:spMkLst>
            <pc:docMk/>
            <pc:sldMk cId="2346491247" sldId="260"/>
            <ac:spMk id="3" creationId="{28F4731F-2ED9-43C9-938D-3F7B9DDCB392}"/>
          </ac:spMkLst>
        </pc:spChg>
        <pc:spChg chg="add">
          <ac:chgData name="yong xu" userId="c791a914f4f20cc5" providerId="LiveId" clId="{84BB657C-5E5E-4D30-93EC-FB14DB71C090}" dt="2019-09-20T07:07:48.241" v="358" actId="26606"/>
          <ac:spMkLst>
            <pc:docMk/>
            <pc:sldMk cId="2346491247" sldId="260"/>
            <ac:spMk id="77" creationId="{823AC064-BC96-4F32-8AE1-B2FD38754823}"/>
          </ac:spMkLst>
        </pc:spChg>
        <pc:picChg chg="add del mod">
          <ac:chgData name="yong xu" userId="c791a914f4f20cc5" providerId="LiveId" clId="{84BB657C-5E5E-4D30-93EC-FB14DB71C090}" dt="2019-09-20T07:06:54.119" v="342" actId="478"/>
          <ac:picMkLst>
            <pc:docMk/>
            <pc:sldMk cId="2346491247" sldId="260"/>
            <ac:picMk id="4098" creationId="{18F7E772-6469-442D-889B-3897E898A19C}"/>
          </ac:picMkLst>
        </pc:picChg>
        <pc:picChg chg="add del">
          <ac:chgData name="yong xu" userId="c791a914f4f20cc5" providerId="LiveId" clId="{84BB657C-5E5E-4D30-93EC-FB14DB71C090}" dt="2019-09-20T07:06:57.694" v="344" actId="478"/>
          <ac:picMkLst>
            <pc:docMk/>
            <pc:sldMk cId="2346491247" sldId="260"/>
            <ac:picMk id="4100" creationId="{48DB1F69-7050-4401-983F-0071DB308A15}"/>
          </ac:picMkLst>
        </pc:picChg>
        <pc:picChg chg="add mod ord">
          <ac:chgData name="yong xu" userId="c791a914f4f20cc5" providerId="LiveId" clId="{84BB657C-5E5E-4D30-93EC-FB14DB71C090}" dt="2019-09-20T07:07:48.241" v="358" actId="26606"/>
          <ac:picMkLst>
            <pc:docMk/>
            <pc:sldMk cId="2346491247" sldId="260"/>
            <ac:picMk id="4102" creationId="{EB607AD2-8DC3-473C-A70A-5ABD92BA8617}"/>
          </ac:picMkLst>
        </pc:picChg>
        <pc:picChg chg="add mod">
          <ac:chgData name="yong xu" userId="c791a914f4f20cc5" providerId="LiveId" clId="{84BB657C-5E5E-4D30-93EC-FB14DB71C090}" dt="2019-09-20T07:07:48.241" v="358" actId="26606"/>
          <ac:picMkLst>
            <pc:docMk/>
            <pc:sldMk cId="2346491247" sldId="260"/>
            <ac:picMk id="4104" creationId="{5B7564E1-8027-449D-8971-E0F8C895CF58}"/>
          </ac:picMkLst>
        </pc:picChg>
        <pc:cxnChg chg="add">
          <ac:chgData name="yong xu" userId="c791a914f4f20cc5" providerId="LiveId" clId="{84BB657C-5E5E-4D30-93EC-FB14DB71C090}" dt="2019-09-20T07:07:48.241" v="358" actId="26606"/>
          <ac:cxnSpMkLst>
            <pc:docMk/>
            <pc:sldMk cId="2346491247" sldId="260"/>
            <ac:cxnSpMk id="79" creationId="{7E7C77BC-7138-40B1-A15B-20F57A494629}"/>
          </ac:cxnSpMkLst>
        </pc:cxnChg>
        <pc:cxnChg chg="add">
          <ac:chgData name="yong xu" userId="c791a914f4f20cc5" providerId="LiveId" clId="{84BB657C-5E5E-4D30-93EC-FB14DB71C090}" dt="2019-09-20T07:07:48.241" v="358" actId="26606"/>
          <ac:cxnSpMkLst>
            <pc:docMk/>
            <pc:sldMk cId="2346491247" sldId="260"/>
            <ac:cxnSpMk id="81" creationId="{DB146403-F3D6-484B-B2ED-97F9565D0370}"/>
          </ac:cxnSpMkLst>
        </pc:cxnChg>
      </pc:sldChg>
      <pc:sldChg chg="addSp delSp modSp add del mod ord setBg">
        <pc:chgData name="yong xu" userId="c791a914f4f20cc5" providerId="LiveId" clId="{84BB657C-5E5E-4D30-93EC-FB14DB71C090}" dt="2019-09-20T07:00:06.754" v="308" actId="47"/>
        <pc:sldMkLst>
          <pc:docMk/>
          <pc:sldMk cId="3771494774" sldId="260"/>
        </pc:sldMkLst>
        <pc:spChg chg="mod">
          <ac:chgData name="yong xu" userId="c791a914f4f20cc5" providerId="LiveId" clId="{84BB657C-5E5E-4D30-93EC-FB14DB71C090}" dt="2019-09-20T06:59:33.995" v="300"/>
          <ac:spMkLst>
            <pc:docMk/>
            <pc:sldMk cId="3771494774" sldId="260"/>
            <ac:spMk id="2" creationId="{77BCD1B6-FD3B-41DB-AC9B-FA5C34AFC993}"/>
          </ac:spMkLst>
        </pc:spChg>
        <pc:spChg chg="add">
          <ac:chgData name="yong xu" userId="c791a914f4f20cc5" providerId="LiveId" clId="{84BB657C-5E5E-4D30-93EC-FB14DB71C090}" dt="2019-09-20T06:59:23.863" v="295" actId="26606"/>
          <ac:spMkLst>
            <pc:docMk/>
            <pc:sldMk cId="3771494774" sldId="260"/>
            <ac:spMk id="12" creationId="{AB45A142-4255-493C-8284-5D566C121B10}"/>
          </ac:spMkLst>
        </pc:spChg>
        <pc:grpChg chg="del mod">
          <ac:chgData name="yong xu" userId="c791a914f4f20cc5" providerId="LiveId" clId="{84BB657C-5E5E-4D30-93EC-FB14DB71C090}" dt="2019-09-20T06:58:45.123" v="281"/>
          <ac:grpSpMkLst>
            <pc:docMk/>
            <pc:sldMk cId="3771494774" sldId="260"/>
            <ac:grpSpMk id="5" creationId="{77F9DA11-91AD-474F-ADB4-47487E487FC1}"/>
          </ac:grpSpMkLst>
        </pc:grpChg>
        <pc:picChg chg="add mod">
          <ac:chgData name="yong xu" userId="c791a914f4f20cc5" providerId="LiveId" clId="{84BB657C-5E5E-4D30-93EC-FB14DB71C090}" dt="2019-09-20T06:59:33.995" v="300"/>
          <ac:picMkLst>
            <pc:docMk/>
            <pc:sldMk cId="3771494774" sldId="260"/>
            <ac:picMk id="7" creationId="{1ED8FBB1-BEEA-4DD3-8481-05A9714B8E70}"/>
          </ac:picMkLst>
        </pc:picChg>
        <pc:picChg chg="del">
          <ac:chgData name="yong xu" userId="c791a914f4f20cc5" providerId="LiveId" clId="{84BB657C-5E5E-4D30-93EC-FB14DB71C090}" dt="2019-09-20T06:57:58.215" v="245" actId="478"/>
          <ac:picMkLst>
            <pc:docMk/>
            <pc:sldMk cId="3771494774" sldId="260"/>
            <ac:picMk id="3074" creationId="{B1453789-8C2E-49A3-ACB2-40CD2FD107F7}"/>
          </ac:picMkLst>
        </pc:picChg>
        <pc:cxnChg chg="add">
          <ac:chgData name="yong xu" userId="c791a914f4f20cc5" providerId="LiveId" clId="{84BB657C-5E5E-4D30-93EC-FB14DB71C090}" dt="2019-09-20T06:59:23.863" v="295" actId="26606"/>
          <ac:cxnSpMkLst>
            <pc:docMk/>
            <pc:sldMk cId="3771494774" sldId="260"/>
            <ac:cxnSpMk id="14" creationId="{38FB9660-F42F-4313-BBC4-47C007FE484C}"/>
          </ac:cxnSpMkLst>
        </pc:cxnChg>
      </pc:sldChg>
      <pc:sldChg chg="delSp add del setBg delDesignElem">
        <pc:chgData name="yong xu" userId="c791a914f4f20cc5" providerId="LiveId" clId="{84BB657C-5E5E-4D30-93EC-FB14DB71C090}" dt="2019-09-20T06:59:04.711" v="292" actId="47"/>
        <pc:sldMkLst>
          <pc:docMk/>
          <pc:sldMk cId="201006232" sldId="261"/>
        </pc:sldMkLst>
        <pc:spChg chg="del">
          <ac:chgData name="yong xu" userId="c791a914f4f20cc5" providerId="LiveId" clId="{84BB657C-5E5E-4D30-93EC-FB14DB71C090}" dt="2019-09-20T06:58:55.915" v="288"/>
          <ac:spMkLst>
            <pc:docMk/>
            <pc:sldMk cId="201006232" sldId="261"/>
            <ac:spMk id="73" creationId="{823AC064-BC96-4F32-8AE1-B2FD38754823}"/>
          </ac:spMkLst>
        </pc:spChg>
        <pc:cxnChg chg="del">
          <ac:chgData name="yong xu" userId="c791a914f4f20cc5" providerId="LiveId" clId="{84BB657C-5E5E-4D30-93EC-FB14DB71C090}" dt="2019-09-20T06:58:55.915" v="288"/>
          <ac:cxnSpMkLst>
            <pc:docMk/>
            <pc:sldMk cId="201006232" sldId="261"/>
            <ac:cxnSpMk id="75" creationId="{7E7C77BC-7138-40B1-A15B-20F57A494629}"/>
          </ac:cxnSpMkLst>
        </pc:cxnChg>
        <pc:cxnChg chg="del">
          <ac:chgData name="yong xu" userId="c791a914f4f20cc5" providerId="LiveId" clId="{84BB657C-5E5E-4D30-93EC-FB14DB71C090}" dt="2019-09-20T06:58:55.915" v="288"/>
          <ac:cxnSpMkLst>
            <pc:docMk/>
            <pc:sldMk cId="201006232" sldId="261"/>
            <ac:cxnSpMk id="77" creationId="{DB146403-F3D6-484B-B2ED-97F9565D0370}"/>
          </ac:cxnSpMkLst>
        </pc:cxnChg>
      </pc:sldChg>
      <pc:sldChg chg="addSp delSp modSp add">
        <pc:chgData name="yong xu" userId="c791a914f4f20cc5" providerId="LiveId" clId="{84BB657C-5E5E-4D30-93EC-FB14DB71C090}" dt="2019-09-20T08:38:25.447" v="405" actId="14100"/>
        <pc:sldMkLst>
          <pc:docMk/>
          <pc:sldMk cId="1584357057" sldId="261"/>
        </pc:sldMkLst>
        <pc:spChg chg="mod">
          <ac:chgData name="yong xu" userId="c791a914f4f20cc5" providerId="LiveId" clId="{84BB657C-5E5E-4D30-93EC-FB14DB71C090}" dt="2019-09-20T08:30:14.726" v="377"/>
          <ac:spMkLst>
            <pc:docMk/>
            <pc:sldMk cId="1584357057" sldId="261"/>
            <ac:spMk id="2" creationId="{0001AFA0-3C34-4655-B928-4012CA03D59B}"/>
          </ac:spMkLst>
        </pc:spChg>
        <pc:spChg chg="del">
          <ac:chgData name="yong xu" userId="c791a914f4f20cc5" providerId="LiveId" clId="{84BB657C-5E5E-4D30-93EC-FB14DB71C090}" dt="2019-09-20T08:30:18.202" v="378" actId="478"/>
          <ac:spMkLst>
            <pc:docMk/>
            <pc:sldMk cId="1584357057" sldId="261"/>
            <ac:spMk id="3" creationId="{FED92B0F-C090-407C-9B60-453CC3D1D676}"/>
          </ac:spMkLst>
        </pc:spChg>
        <pc:picChg chg="add mod">
          <ac:chgData name="yong xu" userId="c791a914f4f20cc5" providerId="LiveId" clId="{84BB657C-5E5E-4D30-93EC-FB14DB71C090}" dt="2019-09-20T08:38:25.447" v="405" actId="14100"/>
          <ac:picMkLst>
            <pc:docMk/>
            <pc:sldMk cId="1584357057" sldId="261"/>
            <ac:picMk id="5" creationId="{E0D3B87D-F28B-4B5E-AC78-F44041781F83}"/>
          </ac:picMkLst>
        </pc:picChg>
        <pc:picChg chg="add mod">
          <ac:chgData name="yong xu" userId="c791a914f4f20cc5" providerId="LiveId" clId="{84BB657C-5E5E-4D30-93EC-FB14DB71C090}" dt="2019-09-20T08:38:11.503" v="401" actId="1076"/>
          <ac:picMkLst>
            <pc:docMk/>
            <pc:sldMk cId="1584357057" sldId="261"/>
            <ac:picMk id="1026" creationId="{827AE952-41AE-4545-8E04-0B5011ABF0E2}"/>
          </ac:picMkLst>
        </pc:picChg>
        <pc:picChg chg="add mod">
          <ac:chgData name="yong xu" userId="c791a914f4f20cc5" providerId="LiveId" clId="{84BB657C-5E5E-4D30-93EC-FB14DB71C090}" dt="2019-09-20T08:38:19.753" v="404" actId="14100"/>
          <ac:picMkLst>
            <pc:docMk/>
            <pc:sldMk cId="1584357057" sldId="261"/>
            <ac:picMk id="1028" creationId="{E162BD2A-6679-4BC2-A97E-D21A66E70EDB}"/>
          </ac:picMkLst>
        </pc:picChg>
      </pc:sldChg>
      <pc:sldChg chg="delSp add del setBg delDesignElem">
        <pc:chgData name="yong xu" userId="c791a914f4f20cc5" providerId="LiveId" clId="{84BB657C-5E5E-4D30-93EC-FB14DB71C090}" dt="2019-09-20T06:59:48.918" v="303" actId="47"/>
        <pc:sldMkLst>
          <pc:docMk/>
          <pc:sldMk cId="4013062975" sldId="261"/>
        </pc:sldMkLst>
        <pc:spChg chg="del">
          <ac:chgData name="yong xu" userId="c791a914f4f20cc5" providerId="LiveId" clId="{84BB657C-5E5E-4D30-93EC-FB14DB71C090}" dt="2019-09-20T06:59:47.392" v="302"/>
          <ac:spMkLst>
            <pc:docMk/>
            <pc:sldMk cId="4013062975" sldId="261"/>
            <ac:spMk id="12" creationId="{AB45A142-4255-493C-8284-5D566C121B10}"/>
          </ac:spMkLst>
        </pc:spChg>
        <pc:cxnChg chg="del">
          <ac:chgData name="yong xu" userId="c791a914f4f20cc5" providerId="LiveId" clId="{84BB657C-5E5E-4D30-93EC-FB14DB71C090}" dt="2019-09-20T06:59:47.392" v="302"/>
          <ac:cxnSpMkLst>
            <pc:docMk/>
            <pc:sldMk cId="4013062975" sldId="261"/>
            <ac:cxnSpMk id="14" creationId="{38FB9660-F42F-4313-BBC4-47C007FE484C}"/>
          </ac:cxnSpMkLst>
        </pc:cxnChg>
      </pc:sldChg>
      <pc:sldChg chg="delSp add del setBg delDesignElem">
        <pc:chgData name="yong xu" userId="c791a914f4f20cc5" providerId="LiveId" clId="{84BB657C-5E5E-4D30-93EC-FB14DB71C090}" dt="2019-09-20T06:59:04.194" v="291" actId="47"/>
        <pc:sldMkLst>
          <pc:docMk/>
          <pc:sldMk cId="987781096" sldId="262"/>
        </pc:sldMkLst>
        <pc:spChg chg="del">
          <ac:chgData name="yong xu" userId="c791a914f4f20cc5" providerId="LiveId" clId="{84BB657C-5E5E-4D30-93EC-FB14DB71C090}" dt="2019-09-20T06:59:02.504" v="290"/>
          <ac:spMkLst>
            <pc:docMk/>
            <pc:sldMk cId="987781096" sldId="262"/>
            <ac:spMk id="73" creationId="{823AC064-BC96-4F32-8AE1-B2FD38754823}"/>
          </ac:spMkLst>
        </pc:spChg>
        <pc:cxnChg chg="del">
          <ac:chgData name="yong xu" userId="c791a914f4f20cc5" providerId="LiveId" clId="{84BB657C-5E5E-4D30-93EC-FB14DB71C090}" dt="2019-09-20T06:59:02.504" v="290"/>
          <ac:cxnSpMkLst>
            <pc:docMk/>
            <pc:sldMk cId="987781096" sldId="262"/>
            <ac:cxnSpMk id="75" creationId="{7E7C77BC-7138-40B1-A15B-20F57A494629}"/>
          </ac:cxnSpMkLst>
        </pc:cxnChg>
        <pc:cxnChg chg="del">
          <ac:chgData name="yong xu" userId="c791a914f4f20cc5" providerId="LiveId" clId="{84BB657C-5E5E-4D30-93EC-FB14DB71C090}" dt="2019-09-20T06:59:02.504" v="290"/>
          <ac:cxnSpMkLst>
            <pc:docMk/>
            <pc:sldMk cId="987781096" sldId="262"/>
            <ac:cxnSpMk id="77" creationId="{DB146403-F3D6-484B-B2ED-97F9565D0370}"/>
          </ac:cxnSpMkLst>
        </pc:cxnChg>
      </pc:sldChg>
    </pc:docChg>
  </pc:docChgLst>
  <pc:docChgLst>
    <pc:chgData name="yong xu" userId="c791a914f4f20cc5" providerId="LiveId" clId="{D8759C88-1389-45A2-980D-12F08B878806}"/>
    <pc:docChg chg="modSld">
      <pc:chgData name="yong xu" userId="c791a914f4f20cc5" providerId="LiveId" clId="{D8759C88-1389-45A2-980D-12F08B878806}" dt="2019-10-10T13:56:25.855" v="31" actId="1076"/>
      <pc:docMkLst>
        <pc:docMk/>
      </pc:docMkLst>
      <pc:sldChg chg="addSp delSp modSp">
        <pc:chgData name="yong xu" userId="c791a914f4f20cc5" providerId="LiveId" clId="{D8759C88-1389-45A2-980D-12F08B878806}" dt="2019-10-10T13:56:25.855" v="31" actId="1076"/>
        <pc:sldMkLst>
          <pc:docMk/>
          <pc:sldMk cId="1584357057" sldId="261"/>
        </pc:sldMkLst>
        <pc:spChg chg="add mod">
          <ac:chgData name="yong xu" userId="c791a914f4f20cc5" providerId="LiveId" clId="{D8759C88-1389-45A2-980D-12F08B878806}" dt="2019-10-10T13:50:02.421" v="11" actId="14100"/>
          <ac:spMkLst>
            <pc:docMk/>
            <pc:sldMk cId="1584357057" sldId="261"/>
            <ac:spMk id="3" creationId="{3A561F9D-B529-4897-91A5-792CF76BD5A2}"/>
          </ac:spMkLst>
        </pc:spChg>
        <pc:spChg chg="add mod">
          <ac:chgData name="yong xu" userId="c791a914f4f20cc5" providerId="LiveId" clId="{D8759C88-1389-45A2-980D-12F08B878806}" dt="2019-10-10T13:56:22.333" v="30" actId="1076"/>
          <ac:spMkLst>
            <pc:docMk/>
            <pc:sldMk cId="1584357057" sldId="261"/>
            <ac:spMk id="7" creationId="{38080A75-B364-4FE6-A182-0BEB80D39090}"/>
          </ac:spMkLst>
        </pc:spChg>
        <pc:spChg chg="add mod">
          <ac:chgData name="yong xu" userId="c791a914f4f20cc5" providerId="LiveId" clId="{D8759C88-1389-45A2-980D-12F08B878806}" dt="2019-10-10T13:56:25.855" v="31" actId="1076"/>
          <ac:spMkLst>
            <pc:docMk/>
            <pc:sldMk cId="1584357057" sldId="261"/>
            <ac:spMk id="8" creationId="{0B2E0AA0-5995-41E2-8F91-EE85FA2755C5}"/>
          </ac:spMkLst>
        </pc:spChg>
        <pc:picChg chg="add mod">
          <ac:chgData name="yong xu" userId="c791a914f4f20cc5" providerId="LiveId" clId="{D8759C88-1389-45A2-980D-12F08B878806}" dt="2019-10-10T13:56:11.909" v="27" actId="1076"/>
          <ac:picMkLst>
            <pc:docMk/>
            <pc:sldMk cId="1584357057" sldId="261"/>
            <ac:picMk id="9" creationId="{3B9BC252-271B-425A-9E70-D2D1FD8F5BFD}"/>
          </ac:picMkLst>
        </pc:picChg>
        <pc:picChg chg="mod">
          <ac:chgData name="yong xu" userId="c791a914f4f20cc5" providerId="LiveId" clId="{D8759C88-1389-45A2-980D-12F08B878806}" dt="2019-10-10T13:56:15.157" v="28" actId="1076"/>
          <ac:picMkLst>
            <pc:docMk/>
            <pc:sldMk cId="1584357057" sldId="261"/>
            <ac:picMk id="1026" creationId="{827AE952-41AE-4545-8E04-0B5011ABF0E2}"/>
          </ac:picMkLst>
        </pc:picChg>
        <pc:picChg chg="del">
          <ac:chgData name="yong xu" userId="c791a914f4f20cc5" providerId="LiveId" clId="{D8759C88-1389-45A2-980D-12F08B878806}" dt="2019-10-10T13:56:04.440" v="23"/>
          <ac:picMkLst>
            <pc:docMk/>
            <pc:sldMk cId="1584357057" sldId="261"/>
            <ac:picMk id="1028" creationId="{E162BD2A-6679-4BC2-A97E-D21A66E70E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AB26-3F08-48B2-B3D7-476B5939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513F1F-5D94-47E6-ADC4-309A890C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F6675-BBDA-4BFC-8FA0-98E601BE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4D68C-9142-4232-BD4B-1E77B5D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9D8EB-127C-479A-BFD6-35D708B0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52864-D48D-42F0-A625-21648668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51530-E6B9-4B56-8E42-A268F1BEB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97EA5-8ED8-4EDC-AD4C-FD868D87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6F876-C127-4087-9DF0-A6F2EBFC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65101-F2D7-47D3-AF12-B5E0029F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6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93B773-9D0B-476E-BB2F-170C43798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A723E-6796-4074-8424-88B8F8CE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FB8BB-73CE-445D-B6AC-377A2016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D57A9-A020-4835-93AB-621E16F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70B3E-87A4-47ED-AB1F-6DFB3D7F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7CE2C-C07F-4C1F-A984-23F16D3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21354-E197-4C54-B5CD-2B2D741D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C0003-65FA-4501-89CA-C1FEE43A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64A4D-96C4-4D11-9AEA-29868B38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65069-C4E5-43D1-B8F1-8F540C1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2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EEDAC-0CE5-4617-9FA2-2186765D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CC9E8-D5AC-4D0B-BA48-0691C9AB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8D2BB-1D16-427D-A820-6EF0BCFE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80C4C-67C4-4BB5-822F-C688905A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5B8E4-EEC5-4CB5-AF81-FAA39DF7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817B-0D2C-4155-A9CC-C91F5776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4CD96-B2B1-4EBF-85BF-C227D3B24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A04A55-BFF9-4BD5-BFF1-39671F50D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571EB-4D68-4968-A23F-52A647DC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BA1FC-1FBD-4E0B-BF9C-3A3403D6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2096C-7271-4943-B8CB-250721E6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2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2D90-715A-43F5-AF7A-66BD7300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C0C43-0949-486E-A09C-DFE564BA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D80D8-6DC5-4CF9-9C34-3BAC77DAD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264C0-1A7D-488D-855E-5FB82DF5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09969-1798-45E2-8574-498750B2D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441B9-F283-477A-A10F-0737C489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D01CB-F88A-4286-843F-B9967DD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936AD-2DB8-47F4-8D48-598F6586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8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C90A-7F34-4D61-B8CB-840D0439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F63CC-DDCA-4732-AF5C-4926AA12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3DBA4-A858-49C6-A073-DA7DD818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DBD8C-4CB1-43A7-B2AE-DE3F2996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CF84C-F8C2-4202-8158-81946CD5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1C476-809B-4F20-BEF8-6A04422B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5CC2E-8706-4289-B769-82215CD3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D5365-EFE3-4015-B19A-1112EAE0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524B9-551B-4E45-A159-BDC226E7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657550-3DE6-4CF4-84F8-421FEC157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270C9-8B30-4D7B-B747-55F2AE0A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2606F-8910-469C-BE38-E11797AB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47CE9-6DD9-4D67-8CC1-FEBD8590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6AE9D-1946-45D4-98AD-2C2521F7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6BE33-42C8-4A13-B5CA-E92868298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FC520-6457-4680-87DF-E993F9DAC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32C76-A7AC-4C70-8DD2-83176BFE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E3D5E-47D5-4040-8CA0-C5F2711D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77661-690A-4B8E-8417-4ED2644C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9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817F0-BC14-406A-AD58-7F8271EA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D829E-86DE-46C0-8478-A4C41B82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F2564-F8C3-4ABC-926A-102CD6266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7BB7-1184-4983-ABFB-C4AD4E38C30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579CF-6958-462B-A0F7-00727BEC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CEE62-0B25-423B-88C0-C0E15B3A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DC985-E8BA-46F5-A790-4F90E647B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书法辅助系统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426F5-FA47-4E1F-8E8C-F72D58751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2019.09.20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ED8874-4210-41F5-9094-0D17857E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样本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天空, 户外&#10;&#10;描述已自动生成">
            <a:extLst>
              <a:ext uri="{FF2B5EF4-FFF2-40B4-BE49-F238E27FC236}">
                <a16:creationId xmlns:a16="http://schemas.microsoft.com/office/drawing/2014/main" id="{617C05A7-FD58-40C4-BF62-F2D45F28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2" y="2426818"/>
            <a:ext cx="4275547" cy="3997637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C5FC24-C0B7-43C8-8E02-B12C73B8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09935"/>
            <a:ext cx="5455917" cy="38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7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E45935-EB93-42D7-BF17-61E9C78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根据编码在字体库中选择字模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681193B-D8A3-449F-A20E-89E3CB7D2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8" y="2336038"/>
            <a:ext cx="4047608" cy="3997637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B9883B-A548-46D4-8800-7A912E3B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17598"/>
            <a:ext cx="5455917" cy="38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8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CD1B6-FD3B-41DB-AC9B-FA5C34A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字形匹配及重合评分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453789-8C2E-49A3-ACB2-40CD2FD1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2" y="2000456"/>
            <a:ext cx="5846948" cy="414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0724B1D-4569-44CB-8A92-C82258EC6219}"/>
              </a:ext>
            </a:extLst>
          </p:cNvPr>
          <p:cNvGrpSpPr/>
          <p:nvPr/>
        </p:nvGrpSpPr>
        <p:grpSpPr>
          <a:xfrm>
            <a:off x="6604288" y="2060154"/>
            <a:ext cx="5743575" cy="4026322"/>
            <a:chOff x="6915150" y="2035131"/>
            <a:chExt cx="5743575" cy="4026322"/>
          </a:xfrm>
        </p:grpSpPr>
        <p:pic>
          <p:nvPicPr>
            <p:cNvPr id="9" name="Picture 4" descr="å¨è¿éæå¥å¾çæè¿°">
              <a:extLst>
                <a:ext uri="{FF2B5EF4-FFF2-40B4-BE49-F238E27FC236}">
                  <a16:creationId xmlns:a16="http://schemas.microsoft.com/office/drawing/2014/main" id="{DFDBE60B-59B4-4E19-91EC-E2B616B9D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150" y="2035131"/>
              <a:ext cx="4088843" cy="4026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5760AA-6B41-453F-959B-4A60E304B083}"/>
                </a:ext>
              </a:extLst>
            </p:cNvPr>
            <p:cNvSpPr txBox="1"/>
            <p:nvPr/>
          </p:nvSpPr>
          <p:spPr>
            <a:xfrm>
              <a:off x="10658475" y="3694349"/>
              <a:ext cx="2000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=76%</a:t>
              </a:r>
              <a:endPara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9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DE1EFA-E9EA-4224-AFE1-D66B3473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宏观可视化指导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5B7564E1-8027-449D-8971-E0F8C895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EB607AD2-8DC3-473C-A70A-5ABD92BA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80416"/>
            <a:ext cx="5455917" cy="38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9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1AFA0-3C34-4655-B928-4012CA03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样例展示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AE952-41AE-4545-8E04-0B5011AB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28" y="1804738"/>
            <a:ext cx="3184355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0D3B87D-F28B-4B5E-AC78-F4404178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414" y="1776413"/>
            <a:ext cx="3271837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561F9D-B529-4897-91A5-792CF76BD5A2}"/>
              </a:ext>
            </a:extLst>
          </p:cNvPr>
          <p:cNvSpPr txBox="1"/>
          <p:nvPr/>
        </p:nvSpPr>
        <p:spPr>
          <a:xfrm>
            <a:off x="1237674" y="5597236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IOU =  76%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080A75-B364-4FE6-A182-0BEB80D39090}"/>
              </a:ext>
            </a:extLst>
          </p:cNvPr>
          <p:cNvSpPr txBox="1"/>
          <p:nvPr/>
        </p:nvSpPr>
        <p:spPr>
          <a:xfrm>
            <a:off x="9264074" y="5597236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IOU =  63%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2E0AA0-5995-41E2-8F91-EE85FA2755C5}"/>
              </a:ext>
            </a:extLst>
          </p:cNvPr>
          <p:cNvSpPr txBox="1"/>
          <p:nvPr/>
        </p:nvSpPr>
        <p:spPr>
          <a:xfrm>
            <a:off x="5298240" y="5597236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IOU =  70%</a:t>
            </a:r>
            <a:endParaRPr lang="zh-CN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B9BC252-271B-425A-9E70-D2D1FD8F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02" y="1804738"/>
            <a:ext cx="4434494" cy="324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5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45935-EB93-42D7-BF17-61E9C78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根据</a:t>
            </a:r>
            <a:r>
              <a:rPr lang="zh-CN" altLang="en-US" sz="5400" dirty="0"/>
              <a:t>字体架构凸包检测</a:t>
            </a:r>
            <a:r>
              <a:rPr lang="zh-CN" altLang="en-US" sz="5400" dirty="0">
                <a:solidFill>
                  <a:srgbClr val="FFFFFF"/>
                </a:solidFill>
              </a:rPr>
              <a:t>字模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F7B4C6-939E-4626-9AA0-E78D7098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" y="2573852"/>
            <a:ext cx="4952240" cy="25325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06D29C-0A72-4A21-9E8E-A245C2D76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39" y="1729557"/>
            <a:ext cx="6723356" cy="46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9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CD1B6-FD3B-41DB-AC9B-FA5C34A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结构匹配及重合评分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0724B1D-4569-44CB-8A92-C82258EC6219}"/>
              </a:ext>
            </a:extLst>
          </p:cNvPr>
          <p:cNvGrpSpPr/>
          <p:nvPr/>
        </p:nvGrpSpPr>
        <p:grpSpPr>
          <a:xfrm>
            <a:off x="6604288" y="2060154"/>
            <a:ext cx="5743575" cy="4026322"/>
            <a:chOff x="6915150" y="2035131"/>
            <a:chExt cx="5743575" cy="4026322"/>
          </a:xfrm>
        </p:grpSpPr>
        <p:pic>
          <p:nvPicPr>
            <p:cNvPr id="9" name="Picture 4" descr="å¨è¿éæå¥å¾çæè¿°">
              <a:extLst>
                <a:ext uri="{FF2B5EF4-FFF2-40B4-BE49-F238E27FC236}">
                  <a16:creationId xmlns:a16="http://schemas.microsoft.com/office/drawing/2014/main" id="{DFDBE60B-59B4-4E19-91EC-E2B616B9D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150" y="2035131"/>
              <a:ext cx="4088843" cy="4026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5760AA-6B41-453F-959B-4A60E304B083}"/>
                </a:ext>
              </a:extLst>
            </p:cNvPr>
            <p:cNvSpPr txBox="1"/>
            <p:nvPr/>
          </p:nvSpPr>
          <p:spPr>
            <a:xfrm>
              <a:off x="10658475" y="3694349"/>
              <a:ext cx="2000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=89%</a:t>
              </a:r>
              <a:endPara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A1A0300-9D69-4706-9340-305F24EAE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7" y="2060154"/>
            <a:ext cx="5389914" cy="38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9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1AFA0-3C34-4655-B928-4012CA03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结构化评分与指导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7B6003-3A07-4C19-AD84-DB70D55A4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" y="2233363"/>
            <a:ext cx="3385518" cy="3348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8E0849-2205-4A51-AAD4-F7A745E9F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06" y="2233363"/>
            <a:ext cx="3314700" cy="34118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9CA467-6DFE-4204-9733-045F51C2A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7" y="2334334"/>
            <a:ext cx="4115947" cy="31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3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</Words>
  <Application>Microsoft Office PowerPoint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AI书法辅助系统</vt:lpstr>
      <vt:lpstr>样本</vt:lpstr>
      <vt:lpstr>根据编码在字体库中选择字模</vt:lpstr>
      <vt:lpstr>字形匹配及重合评分</vt:lpstr>
      <vt:lpstr>宏观可视化指导</vt:lpstr>
      <vt:lpstr>样例展示</vt:lpstr>
      <vt:lpstr>根据字体架构凸包检测字模</vt:lpstr>
      <vt:lpstr>结构匹配及重合评分</vt:lpstr>
      <vt:lpstr>结构化评分与指导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AI书法辅助系统</dc:title>
  <dc:creator>yong xu</dc:creator>
  <cp:lastModifiedBy>yong xu</cp:lastModifiedBy>
  <cp:revision>3</cp:revision>
  <dcterms:created xsi:type="dcterms:W3CDTF">2019-09-20T07:07:48Z</dcterms:created>
  <dcterms:modified xsi:type="dcterms:W3CDTF">2019-10-10T13:56:34Z</dcterms:modified>
</cp:coreProperties>
</file>