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7BF-83F0-411A-BA11-BE189C1A9CC5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DE84-62D7-4DF5-9402-8B0B6EA13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1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7BF-83F0-411A-BA11-BE189C1A9CC5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DE84-62D7-4DF5-9402-8B0B6EA13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7BF-83F0-411A-BA11-BE189C1A9CC5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DE84-62D7-4DF5-9402-8B0B6EA13C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858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7BF-83F0-411A-BA11-BE189C1A9CC5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DE84-62D7-4DF5-9402-8B0B6EA13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059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7BF-83F0-411A-BA11-BE189C1A9CC5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DE84-62D7-4DF5-9402-8B0B6EA13C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596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7BF-83F0-411A-BA11-BE189C1A9CC5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DE84-62D7-4DF5-9402-8B0B6EA13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43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7BF-83F0-411A-BA11-BE189C1A9CC5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DE84-62D7-4DF5-9402-8B0B6EA13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11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7BF-83F0-411A-BA11-BE189C1A9CC5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DE84-62D7-4DF5-9402-8B0B6EA13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1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7BF-83F0-411A-BA11-BE189C1A9CC5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DE84-62D7-4DF5-9402-8B0B6EA13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5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7BF-83F0-411A-BA11-BE189C1A9CC5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DE84-62D7-4DF5-9402-8B0B6EA13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7BF-83F0-411A-BA11-BE189C1A9CC5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DE84-62D7-4DF5-9402-8B0B6EA13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4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7BF-83F0-411A-BA11-BE189C1A9CC5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DE84-62D7-4DF5-9402-8B0B6EA13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8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7BF-83F0-411A-BA11-BE189C1A9CC5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DE84-62D7-4DF5-9402-8B0B6EA13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5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7BF-83F0-411A-BA11-BE189C1A9CC5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DE84-62D7-4DF5-9402-8B0B6EA13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37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7BF-83F0-411A-BA11-BE189C1A9CC5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DE84-62D7-4DF5-9402-8B0B6EA13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9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97BF-83F0-411A-BA11-BE189C1A9CC5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DE84-62D7-4DF5-9402-8B0B6EA13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6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97BF-83F0-411A-BA11-BE189C1A9CC5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E9DE84-62D7-4DF5-9402-8B0B6EA13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10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1.miwifi.com/miwifi_downloa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.miwifi.com/rom/ss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reed.hackpascal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ght.com.cn/forum/thread-690605-1-1.html" TargetMode="External"/><Relationship Id="rId2" Type="http://schemas.openxmlformats.org/officeDocument/2006/relationships/hyperlink" Target="https://blog.csdn.net/Josh_Zhen/article/details/8371662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0C3DE-056D-433C-9794-FC9D26220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911" y="3429000"/>
            <a:ext cx="7766936" cy="1646302"/>
          </a:xfrm>
        </p:spPr>
        <p:txBody>
          <a:bodyPr/>
          <a:lstStyle/>
          <a:p>
            <a:r>
              <a:rPr lang="zh-CN" altLang="en-US" dirty="0"/>
              <a:t>小米路由器</a:t>
            </a:r>
            <a:r>
              <a:rPr lang="en-US" altLang="zh-CN" dirty="0"/>
              <a:t>mini</a:t>
            </a:r>
            <a:r>
              <a:rPr lang="zh-CN" altLang="en-US" dirty="0"/>
              <a:t>刷机教程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93F833-4302-46AF-AEED-086B32AC1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133" y="5075302"/>
            <a:ext cx="7766936" cy="1096899"/>
          </a:xfrm>
        </p:spPr>
        <p:txBody>
          <a:bodyPr/>
          <a:lstStyle/>
          <a:p>
            <a:r>
              <a:rPr lang="zh-CN" altLang="en-US" dirty="0"/>
              <a:t>路由器型号：</a:t>
            </a:r>
            <a:r>
              <a:rPr lang="en-US" altLang="zh-CN" dirty="0"/>
              <a:t>R1C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BB9DEA-662B-490A-890A-7C03FD589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12" y="948267"/>
            <a:ext cx="7501646" cy="30575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E8D2E5-FCB8-4F29-BAB2-29FE061DC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86" y="6003147"/>
            <a:ext cx="2873829" cy="7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3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E1669-EE94-48E5-A2D2-657C2594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准备材料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1175A-9696-4357-9EC2-69784665B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小米路由器</a:t>
            </a:r>
            <a:r>
              <a:rPr lang="en-US" altLang="zh-CN" sz="3200" dirty="0"/>
              <a:t>mini</a:t>
            </a:r>
            <a:r>
              <a:rPr lang="zh-CN" altLang="en-US" sz="3200" dirty="0"/>
              <a:t>一台</a:t>
            </a:r>
            <a:endParaRPr lang="en-US" altLang="zh-CN" sz="3200" dirty="0"/>
          </a:p>
          <a:p>
            <a:r>
              <a:rPr lang="zh-CN" altLang="en-US" sz="3200" dirty="0"/>
              <a:t>网线一条</a:t>
            </a:r>
            <a:endParaRPr lang="en-US" altLang="zh-CN" sz="3200" dirty="0"/>
          </a:p>
          <a:p>
            <a:r>
              <a:rPr lang="en-US" altLang="zh-CN" sz="3200" dirty="0"/>
              <a:t>U</a:t>
            </a:r>
            <a:r>
              <a:rPr lang="zh-CN" altLang="en-US" sz="3200" dirty="0"/>
              <a:t>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8D5C24-FF23-461C-A400-5148AE1A0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86" y="6003147"/>
            <a:ext cx="2873829" cy="7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7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5B95B-5DB6-40D8-847C-9F993DC77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F9BC6-8809-4D5D-972B-CA67C31DD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4856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路由器系统升级</a:t>
            </a:r>
            <a:endParaRPr lang="en-US" altLang="zh-CN" sz="4000" dirty="0"/>
          </a:p>
          <a:p>
            <a:r>
              <a:rPr lang="zh-CN" altLang="en-US" sz="4000" dirty="0"/>
              <a:t>工具包获取</a:t>
            </a:r>
            <a:endParaRPr lang="en-US" altLang="zh-CN" sz="4000" dirty="0"/>
          </a:p>
          <a:p>
            <a:r>
              <a:rPr lang="en-US" altLang="zh-CN" sz="4000" dirty="0"/>
              <a:t>SSH</a:t>
            </a:r>
            <a:r>
              <a:rPr lang="zh-CN" altLang="en-US" sz="4000" dirty="0"/>
              <a:t>备份</a:t>
            </a:r>
            <a:endParaRPr lang="en-US" altLang="zh-CN" sz="4000" dirty="0"/>
          </a:p>
          <a:p>
            <a:r>
              <a:rPr lang="zh-CN" altLang="en-US" sz="4000" dirty="0"/>
              <a:t>刷入</a:t>
            </a:r>
            <a:r>
              <a:rPr lang="en-US" altLang="zh-CN" sz="4000" dirty="0"/>
              <a:t>Breed</a:t>
            </a:r>
          </a:p>
          <a:p>
            <a:r>
              <a:rPr lang="zh-CN" altLang="en-US" sz="4000" dirty="0"/>
              <a:t>刷入</a:t>
            </a:r>
            <a:r>
              <a:rPr lang="en-US" altLang="zh-CN" sz="4000" dirty="0" err="1"/>
              <a:t>OpenWrt</a:t>
            </a:r>
            <a:endParaRPr lang="zh-CN" altLang="en-US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568E70-ECAE-4DA6-9B1B-2488D4899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86" y="6003147"/>
            <a:ext cx="2873829" cy="7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6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FE3F5-9B80-429D-92CA-9AC1B59C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33778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路由器升级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6AAC9-A23F-4813-B5C1-1290F7E5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517076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lang="zh-CN" altLang="en-US" sz="2000" dirty="0"/>
              <a:t>先将路由器通电，绑定自己的小米账号（一会要获取</a:t>
            </a:r>
            <a:r>
              <a:rPr lang="en-US" altLang="zh-CN" sz="2000" dirty="0"/>
              <a:t>SSH</a:t>
            </a:r>
            <a:r>
              <a:rPr lang="zh-CN" altLang="en-US" sz="2000" dirty="0"/>
              <a:t>密码）</a:t>
            </a:r>
            <a:endParaRPr lang="en-US" altLang="zh-CN" sz="2000" dirty="0"/>
          </a:p>
          <a:p>
            <a:pPr>
              <a:buFont typeface="+mj-ea"/>
              <a:buAutoNum type="circleNumDbPlain"/>
            </a:pPr>
            <a:r>
              <a:rPr lang="zh-CN" altLang="en-US" sz="2000" dirty="0"/>
              <a:t>进入小米路由器官网界面下载开发版</a:t>
            </a:r>
            <a:r>
              <a:rPr lang="en-US" altLang="zh-CN" sz="2000" dirty="0"/>
              <a:t>ROM</a:t>
            </a:r>
          </a:p>
          <a:p>
            <a:pPr marL="0" indent="0" algn="ctr">
              <a:buNone/>
            </a:pPr>
            <a:r>
              <a:rPr lang="zh-CN" altLang="en-US" sz="2000" dirty="0"/>
              <a:t>                                                      </a:t>
            </a:r>
            <a:r>
              <a:rPr lang="zh-CN" altLang="en-US" sz="2000" dirty="0">
                <a:hlinkClick r:id="rId2"/>
              </a:rPr>
              <a:t>点击打开</a:t>
            </a:r>
            <a:endParaRPr lang="en-US" altLang="zh-CN" sz="2000" dirty="0"/>
          </a:p>
          <a:p>
            <a:pPr>
              <a:buFont typeface="+mj-ea"/>
              <a:buAutoNum type="circleNumDbPlain" startAt="3"/>
            </a:pPr>
            <a:r>
              <a:rPr lang="zh-CN" altLang="en-US" sz="2000" dirty="0"/>
              <a:t>安装升级路由器固件为开发版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15ADAA-629A-4163-B284-91D5CACD5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86" y="6003147"/>
            <a:ext cx="2873829" cy="7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1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FE3F5-9B80-429D-92CA-9AC1B59C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33778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工具包获取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6AAC9-A23F-4813-B5C1-1290F7E5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517076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lang="zh-CN" altLang="en-US" sz="2000" dirty="0"/>
              <a:t>打开小米官方的</a:t>
            </a:r>
            <a:r>
              <a:rPr lang="en-US" altLang="zh-CN" sz="2000" dirty="0"/>
              <a:t>SSH</a:t>
            </a:r>
            <a:r>
              <a:rPr lang="zh-CN" altLang="en-US" sz="2000" dirty="0"/>
              <a:t>工具获取密码</a:t>
            </a:r>
            <a:endParaRPr lang="en-US" altLang="zh-CN" sz="2000" dirty="0"/>
          </a:p>
          <a:p>
            <a:pPr marL="0" indent="0" algn="ctr">
              <a:buNone/>
            </a:pPr>
            <a:r>
              <a:rPr lang="en-US" altLang="zh-CN" sz="2000" dirty="0"/>
              <a:t>                                                      </a:t>
            </a:r>
            <a:r>
              <a:rPr lang="zh-CN" altLang="en-US" sz="2000" dirty="0">
                <a:hlinkClick r:id="rId2"/>
              </a:rPr>
              <a:t>点击打开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 startAt="2"/>
            </a:pPr>
            <a:r>
              <a:rPr lang="zh-CN" altLang="en-US" sz="2000" dirty="0"/>
              <a:t>下载文件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 startAt="2"/>
            </a:pPr>
            <a:r>
              <a:rPr lang="zh-CN" altLang="en-US" sz="2000" dirty="0"/>
              <a:t>将文件拷贝至</a:t>
            </a:r>
            <a:r>
              <a:rPr lang="en-US" altLang="zh-CN" sz="2000" dirty="0"/>
              <a:t>U</a:t>
            </a:r>
            <a:r>
              <a:rPr lang="zh-CN" altLang="en-US" sz="2000" dirty="0"/>
              <a:t>盘并插到路由器上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 startAt="2"/>
            </a:pPr>
            <a:r>
              <a:rPr lang="zh-CN" altLang="en-US" sz="2000" dirty="0"/>
              <a:t>将路由器断电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 startAt="2"/>
            </a:pPr>
            <a:r>
              <a:rPr lang="zh-CN" altLang="en-US" sz="2000" dirty="0"/>
              <a:t>顶住</a:t>
            </a:r>
            <a:r>
              <a:rPr lang="en-US" altLang="zh-CN" sz="2000" dirty="0"/>
              <a:t>reset</a:t>
            </a:r>
            <a:r>
              <a:rPr lang="zh-CN" altLang="en-US" sz="2000" dirty="0"/>
              <a:t>（</a:t>
            </a:r>
            <a:r>
              <a:rPr lang="en-US" altLang="zh-CN" sz="2000" dirty="0"/>
              <a:t>3-5s</a:t>
            </a:r>
            <a:r>
              <a:rPr lang="zh-CN" altLang="en-US" sz="2000" dirty="0"/>
              <a:t>）键上电，指示灯有变化使松开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 startAt="2"/>
            </a:pPr>
            <a:endParaRPr lang="en-US" altLang="zh-CN" sz="2000" dirty="0"/>
          </a:p>
          <a:p>
            <a:pPr marL="457200" indent="-457200">
              <a:buFont typeface="+mj-ea"/>
              <a:buAutoNum type="circleNumDbPlain" startAt="2"/>
            </a:pP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F90FC5-6B50-4AAB-AFAF-1224CBA7C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86" y="6003147"/>
            <a:ext cx="2873829" cy="7184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846DAF-244C-4ED3-A8D9-099056150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21095"/>
            <a:ext cx="8221609" cy="15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6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FE3F5-9B80-429D-92CA-9AC1B59C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33778"/>
          </a:xfrm>
        </p:spPr>
        <p:txBody>
          <a:bodyPr/>
          <a:lstStyle/>
          <a:p>
            <a:r>
              <a:rPr lang="en-US" altLang="zh-CN" dirty="0"/>
              <a:t>3.SSH</a:t>
            </a:r>
            <a:r>
              <a:rPr lang="zh-CN" altLang="en-US" dirty="0"/>
              <a:t>备份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6AAC9-A23F-4813-B5C1-1290F7E5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5234"/>
            <a:ext cx="8596668" cy="5213845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lang="en-US" altLang="zh-CN" sz="2000" dirty="0"/>
              <a:t>cat /proc/</a:t>
            </a:r>
            <a:r>
              <a:rPr lang="en-US" altLang="zh-CN" sz="2000" dirty="0" err="1"/>
              <a:t>mtd</a:t>
            </a:r>
            <a:r>
              <a:rPr lang="en-US" altLang="zh-CN" sz="2000" dirty="0"/>
              <a:t>             df -h</a:t>
            </a:r>
          </a:p>
          <a:p>
            <a:pPr>
              <a:buFont typeface="+mj-ea"/>
              <a:buAutoNum type="circleNumDbPlain"/>
            </a:pPr>
            <a:r>
              <a:rPr lang="en-US" altLang="zh-CN" sz="2000" dirty="0"/>
              <a:t>dd if=/dev/mtd0 of=/</a:t>
            </a:r>
            <a:r>
              <a:rPr lang="en-US" altLang="zh-CN" sz="2000" dirty="0" err="1"/>
              <a:t>extdisks</a:t>
            </a:r>
            <a:r>
              <a:rPr lang="en-US" altLang="zh-CN" sz="2000" dirty="0"/>
              <a:t>/sda1/0-all.bin</a:t>
            </a:r>
          </a:p>
          <a:p>
            <a:pPr>
              <a:buFont typeface="+mj-ea"/>
              <a:buAutoNum type="circleNumDbPlain"/>
            </a:pPr>
            <a:r>
              <a:rPr lang="en-US" altLang="zh-CN" sz="2000" dirty="0"/>
              <a:t>dd if=/dev/mtd1 of=/</a:t>
            </a:r>
            <a:r>
              <a:rPr lang="en-US" altLang="zh-CN" sz="2000" dirty="0" err="1"/>
              <a:t>extdisks</a:t>
            </a:r>
            <a:r>
              <a:rPr lang="en-US" altLang="zh-CN" sz="2000" dirty="0"/>
              <a:t>/sda1/1-bootloader.bin</a:t>
            </a:r>
          </a:p>
          <a:p>
            <a:pPr>
              <a:buFont typeface="+mj-ea"/>
              <a:buAutoNum type="circleNumDbPlain"/>
            </a:pPr>
            <a:r>
              <a:rPr lang="en-US" altLang="zh-CN" sz="2000" dirty="0"/>
              <a:t>dd if=/dev/mtd2 of=/</a:t>
            </a:r>
            <a:r>
              <a:rPr lang="en-US" altLang="zh-CN" sz="2000" dirty="0" err="1"/>
              <a:t>extdisks</a:t>
            </a:r>
            <a:r>
              <a:rPr lang="en-US" altLang="zh-CN" sz="2000" dirty="0"/>
              <a:t>/sda1/2-config.bin</a:t>
            </a:r>
          </a:p>
          <a:p>
            <a:pPr>
              <a:buFont typeface="+mj-ea"/>
              <a:buAutoNum type="circleNumDbPlain"/>
            </a:pPr>
            <a:r>
              <a:rPr lang="en-US" altLang="zh-CN" sz="2000" dirty="0"/>
              <a:t>dd if=/dev/mtd3 of=/</a:t>
            </a:r>
            <a:r>
              <a:rPr lang="en-US" altLang="zh-CN" sz="2000" dirty="0" err="1"/>
              <a:t>extdisks</a:t>
            </a:r>
            <a:r>
              <a:rPr lang="en-US" altLang="zh-CN" sz="2000" dirty="0"/>
              <a:t>/sda1/3-Factory.bin</a:t>
            </a:r>
          </a:p>
          <a:p>
            <a:pPr>
              <a:buFont typeface="+mj-ea"/>
              <a:buAutoNum type="circleNumDbPlain"/>
            </a:pPr>
            <a:r>
              <a:rPr lang="en-US" altLang="zh-CN" sz="2000" dirty="0"/>
              <a:t>dd if=/dev/mtd4 of=/</a:t>
            </a:r>
            <a:r>
              <a:rPr lang="en-US" altLang="zh-CN" sz="2000" dirty="0" err="1"/>
              <a:t>extdisks</a:t>
            </a:r>
            <a:r>
              <a:rPr lang="en-US" altLang="zh-CN" sz="2000" dirty="0"/>
              <a:t>/sda1/4-OS1.bin</a:t>
            </a:r>
          </a:p>
          <a:p>
            <a:pPr>
              <a:buFont typeface="+mj-ea"/>
              <a:buAutoNum type="circleNumDbPlain"/>
            </a:pPr>
            <a:r>
              <a:rPr lang="en-US" altLang="zh-CN" sz="2000" dirty="0"/>
              <a:t>dd if=/dev/mtd5 of=/</a:t>
            </a:r>
            <a:r>
              <a:rPr lang="en-US" altLang="zh-CN" sz="2000" dirty="0" err="1"/>
              <a:t>extdisks</a:t>
            </a:r>
            <a:r>
              <a:rPr lang="en-US" altLang="zh-CN" sz="2000" dirty="0"/>
              <a:t>/sda1/5-rootfs.bin</a:t>
            </a:r>
          </a:p>
          <a:p>
            <a:pPr>
              <a:buFont typeface="+mj-ea"/>
              <a:buAutoNum type="circleNumDbPlain"/>
            </a:pPr>
            <a:r>
              <a:rPr lang="en-US" altLang="zh-CN" sz="2000" dirty="0"/>
              <a:t>dd if=/dev/mtd6 of=/</a:t>
            </a:r>
            <a:r>
              <a:rPr lang="en-US" altLang="zh-CN" sz="2000" dirty="0" err="1"/>
              <a:t>extdisks</a:t>
            </a:r>
            <a:r>
              <a:rPr lang="en-US" altLang="zh-CN" sz="2000" dirty="0"/>
              <a:t>/sda1/6-OS2.bin</a:t>
            </a:r>
          </a:p>
          <a:p>
            <a:pPr>
              <a:buFont typeface="+mj-ea"/>
              <a:buAutoNum type="circleNumDbPlain"/>
            </a:pPr>
            <a:r>
              <a:rPr lang="en-US" altLang="zh-CN" sz="2000" dirty="0"/>
              <a:t>dd if=/dev/mtd7 of=/</a:t>
            </a:r>
            <a:r>
              <a:rPr lang="en-US" altLang="zh-CN" sz="2000" dirty="0" err="1"/>
              <a:t>extdisks</a:t>
            </a:r>
            <a:r>
              <a:rPr lang="en-US" altLang="zh-CN" sz="2000" dirty="0"/>
              <a:t>/sda1/7-overlay.bin</a:t>
            </a:r>
          </a:p>
          <a:p>
            <a:pPr>
              <a:buFont typeface="+mj-ea"/>
              <a:buAutoNum type="circleNumDbPlain"/>
            </a:pPr>
            <a:r>
              <a:rPr lang="en-US" altLang="zh-CN" sz="2000" dirty="0"/>
              <a:t>dd if=/dev/mtd8 of=/</a:t>
            </a:r>
            <a:r>
              <a:rPr lang="en-US" altLang="zh-CN" sz="2000" dirty="0" err="1"/>
              <a:t>extdisks</a:t>
            </a:r>
            <a:r>
              <a:rPr lang="en-US" altLang="zh-CN" sz="2000" dirty="0"/>
              <a:t>/sda1/8-crash.bin</a:t>
            </a:r>
          </a:p>
          <a:p>
            <a:pPr>
              <a:buFont typeface="+mj-ea"/>
              <a:buAutoNum type="circleNumDbPlain"/>
            </a:pPr>
            <a:r>
              <a:rPr lang="en-US" altLang="zh-CN" sz="2000" dirty="0"/>
              <a:t>dd if=/dev/mtd9 of=/</a:t>
            </a:r>
            <a:r>
              <a:rPr lang="en-US" altLang="zh-CN" sz="2000" dirty="0" err="1"/>
              <a:t>extdisks</a:t>
            </a:r>
            <a:r>
              <a:rPr lang="en-US" altLang="zh-CN" sz="2000" dirty="0"/>
              <a:t>/sda1/9-reserved.bin</a:t>
            </a:r>
          </a:p>
          <a:p>
            <a:pPr>
              <a:buFont typeface="+mj-ea"/>
              <a:buAutoNum type="circleNumDbPlain"/>
            </a:pPr>
            <a:r>
              <a:rPr lang="en-US" altLang="zh-CN" sz="2000" dirty="0"/>
              <a:t>dd if=/dev/mtd10 of=/</a:t>
            </a:r>
            <a:r>
              <a:rPr lang="en-US" altLang="zh-CN" sz="2000" dirty="0" err="1"/>
              <a:t>extdisks</a:t>
            </a:r>
            <a:r>
              <a:rPr lang="en-US" altLang="zh-CN" sz="2000" dirty="0"/>
              <a:t>/sda1/10-Bdata.bin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6BB085-F05B-41DE-B110-A7654A002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86" y="6003147"/>
            <a:ext cx="2873829" cy="7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4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FE3F5-9B80-429D-92CA-9AC1B59C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33778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刷入</a:t>
            </a:r>
            <a:r>
              <a:rPr lang="en-US" altLang="zh-CN" dirty="0"/>
              <a:t>Breed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6AAC9-A23F-4813-B5C1-1290F7E5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517076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lang="zh-CN" altLang="en-US" sz="2000" dirty="0"/>
              <a:t>从 </a:t>
            </a:r>
            <a:r>
              <a:rPr lang="en-US" altLang="zh-CN" sz="2000" dirty="0">
                <a:hlinkClick r:id="rId2"/>
              </a:rPr>
              <a:t>Breed</a:t>
            </a:r>
            <a:r>
              <a:rPr lang="en-US" altLang="zh-CN" sz="2000" dirty="0"/>
              <a:t> </a:t>
            </a:r>
            <a:r>
              <a:rPr lang="zh-CN" altLang="en-US" sz="2000" dirty="0"/>
              <a:t>的网站找到所对应的型号</a:t>
            </a:r>
            <a:endParaRPr lang="en-US" altLang="zh-CN" sz="2000" dirty="0"/>
          </a:p>
          <a:p>
            <a:pPr>
              <a:buFont typeface="+mj-ea"/>
              <a:buAutoNum type="circleNumDbPlain"/>
            </a:pPr>
            <a:r>
              <a:rPr lang="zh-CN" altLang="en-US" sz="2000" dirty="0"/>
              <a:t>登录 </a:t>
            </a:r>
            <a:r>
              <a:rPr lang="en-US" altLang="zh-CN" sz="2000" dirty="0"/>
              <a:t>WinSCP </a:t>
            </a:r>
            <a:r>
              <a:rPr lang="zh-CN" altLang="en-US" sz="2000" dirty="0"/>
              <a:t>将文件传输到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</a:t>
            </a:r>
            <a:r>
              <a:rPr lang="zh-CN" altLang="en-US" sz="2000" dirty="0"/>
              <a:t>目录下</a:t>
            </a:r>
            <a:endParaRPr lang="en-US" altLang="zh-CN" sz="2000" dirty="0"/>
          </a:p>
          <a:p>
            <a:pPr>
              <a:buFont typeface="+mj-ea"/>
              <a:buAutoNum type="circleNumDbPlain"/>
            </a:pPr>
            <a:r>
              <a:rPr lang="zh-CN" altLang="en-US" sz="2000" dirty="0"/>
              <a:t>回到</a:t>
            </a:r>
            <a:r>
              <a:rPr lang="en-US" altLang="zh-CN" sz="2000" dirty="0"/>
              <a:t>PuTTY</a:t>
            </a:r>
            <a:r>
              <a:rPr lang="zh-CN" altLang="en-US" sz="2000" dirty="0"/>
              <a:t>中检查文件是否存在</a:t>
            </a:r>
            <a:endParaRPr lang="en-US" altLang="zh-CN" sz="2000" dirty="0"/>
          </a:p>
          <a:p>
            <a:pPr>
              <a:buFont typeface="+mj-ea"/>
              <a:buAutoNum type="circleNumDbPlain"/>
            </a:pPr>
            <a:r>
              <a:rPr lang="zh-CN" altLang="en-US" sz="2000" dirty="0"/>
              <a:t>运行命令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	</a:t>
            </a:r>
            <a:r>
              <a:rPr lang="en-US" altLang="zh-CN" sz="2000" dirty="0" err="1"/>
              <a:t>mtd</a:t>
            </a:r>
            <a:r>
              <a:rPr lang="en-US" altLang="zh-CN" sz="2000" dirty="0"/>
              <a:t> -r write 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</a:t>
            </a:r>
            <a:r>
              <a:rPr lang="en-US" altLang="zh-CN" sz="2000" dirty="0" err="1"/>
              <a:t>breed.bin</a:t>
            </a:r>
            <a:r>
              <a:rPr lang="en-US" altLang="zh-CN" sz="2000" dirty="0"/>
              <a:t> Bootloader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2871D3-10A8-467F-9950-550CD1651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86" y="6003147"/>
            <a:ext cx="2873829" cy="7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3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FE3F5-9B80-429D-92CA-9AC1B59C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33778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刷入</a:t>
            </a:r>
            <a:r>
              <a:rPr lang="en-US" altLang="zh-CN" dirty="0" err="1"/>
              <a:t>OpenWrt</a:t>
            </a:r>
            <a:r>
              <a:rPr lang="zh-CN" altLang="en-US" dirty="0"/>
              <a:t>固件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6AAC9-A23F-4813-B5C1-1290F7E5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517076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lang="zh-CN" altLang="en-US" sz="2000" dirty="0"/>
              <a:t>将网线连接到电脑</a:t>
            </a:r>
            <a:endParaRPr lang="en-US" altLang="zh-CN" sz="2000" dirty="0"/>
          </a:p>
          <a:p>
            <a:pPr>
              <a:buFont typeface="+mj-ea"/>
              <a:buAutoNum type="circleNumDbPlain"/>
            </a:pPr>
            <a:r>
              <a:rPr lang="zh-CN" altLang="en-US" sz="2000" dirty="0"/>
              <a:t>在网址栏输入网址</a:t>
            </a:r>
            <a:r>
              <a:rPr lang="en-US" altLang="zh-CN" sz="2000" dirty="0"/>
              <a:t>192.168.1.1</a:t>
            </a:r>
          </a:p>
          <a:p>
            <a:pPr>
              <a:buFont typeface="+mj-ea"/>
              <a:buAutoNum type="circleNumDbPlain"/>
            </a:pPr>
            <a:r>
              <a:rPr lang="zh-CN" altLang="en-US" sz="2000" dirty="0"/>
              <a:t>上传固件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65AC6A-368D-4D92-982D-4CC34D5DC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86" y="6003147"/>
            <a:ext cx="2873829" cy="7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0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F480F-F13C-4B5A-91D6-A8D7070B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参考文章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8F573-C716-402C-A8DA-942A6E30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r>
              <a:rPr lang="en-US" altLang="zh-CN" sz="3600" dirty="0">
                <a:hlinkClick r:id="rId2"/>
              </a:rPr>
              <a:t>CSDN</a:t>
            </a:r>
            <a:endParaRPr lang="en-US" altLang="zh-CN" sz="3600" dirty="0"/>
          </a:p>
          <a:p>
            <a:pPr marL="0" indent="0" algn="ctr">
              <a:buNone/>
            </a:pPr>
            <a:r>
              <a:rPr lang="zh-CN" altLang="en-US" sz="3600" dirty="0">
                <a:hlinkClick r:id="rId3"/>
              </a:rPr>
              <a:t>恩山论坛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9100954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347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平面</vt:lpstr>
      <vt:lpstr>小米路由器mini刷机教程</vt:lpstr>
      <vt:lpstr>准备材料</vt:lpstr>
      <vt:lpstr>目录</vt:lpstr>
      <vt:lpstr>1.路由器升级</vt:lpstr>
      <vt:lpstr>2.工具包获取</vt:lpstr>
      <vt:lpstr>3.SSH备份</vt:lpstr>
      <vt:lpstr>4.刷入Breed</vt:lpstr>
      <vt:lpstr>5.刷入OpenWrt固件</vt:lpstr>
      <vt:lpstr>参考文章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小米路由器mini刷机教程</dc:title>
  <dc:creator>许 涛</dc:creator>
  <cp:lastModifiedBy>许 涛</cp:lastModifiedBy>
  <cp:revision>19</cp:revision>
  <dcterms:created xsi:type="dcterms:W3CDTF">2021-02-01T10:38:53Z</dcterms:created>
  <dcterms:modified xsi:type="dcterms:W3CDTF">2021-02-02T03:32:27Z</dcterms:modified>
</cp:coreProperties>
</file>