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>
                <a:solidFill>
                  <a:schemeClr val="accent1"/>
                </a:solidFill>
              </a:rPr>
              <a:t>Appointment Management System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Xuan Ho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Adrian Mora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Mahmood Abuzaina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chemeClr val="accent1"/>
                </a:solidFill>
              </a:rPr>
              <a:t>DEMO!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</a:t>
            </a:r>
            <a:r>
              <a:rPr lang="en">
                <a:solidFill>
                  <a:schemeClr val="accent1"/>
                </a:solidFill>
              </a:rPr>
              <a:t>Future Enhancements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It could be integrated into a mobile app where the customers can pick an available appointment, and the business owner would get updates on his phone and the system immediately.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solidFill>
                  <a:schemeClr val="lt2"/>
                </a:solidFill>
              </a:rPr>
              <a:t>Conclusion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28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of the most challenging part of this project was to finalize a conceptual design. 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Another challenging parts of working as a group was to work on code independently and then put it back together.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good things of working as a group is that we all were able to exchange ideas and collaboratively agree on the best design possible. 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Working as a group on this project definitely provided some experience of what it might be like to work with a group of developers at a company. 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Overall, we are really glad that we had the opportunity to use the tools that we have learned in class to create an application optimizing both the usage of space and runtime.     </a:t>
            </a:r>
            <a:r>
              <a:rPr lang="en" sz="1200"/>
              <a:t>                             </a:t>
            </a:r>
            <a:r>
              <a:rPr lang="en" sz="1200">
                <a:solidFill>
                  <a:srgbClr val="000000"/>
                </a:solidFill>
              </a:rPr>
              <a:t>                           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			</a:t>
            </a:r>
            <a:r>
              <a:rPr b="1" lang="en" sz="480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b="1" lang="en" sz="2400">
                <a:solidFill>
                  <a:srgbClr val="FF0000"/>
                </a:solidFill>
              </a:rPr>
              <a:t>Barber shops don’t have an efficient customer management system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b="1" lang="en" sz="2400">
                <a:solidFill>
                  <a:srgbClr val="FF0000"/>
                </a:solidFill>
              </a:rPr>
              <a:t>Could be applied to other businesses as well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chemeClr val="accent1"/>
                </a:solidFill>
              </a:rPr>
              <a:t>Concepts Used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Queue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LinkedList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Interfaces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Stacks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Binary Search Tree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Hashing Function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Quicksort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GUI (Java Swing)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What does the program do?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Takes and stores appointments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Has a check-in system for people with no appointments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Stores customer information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Can search for a customer name and retrieves info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75" y="1689100"/>
            <a:ext cx="3641224" cy="33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Check- In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062600"/>
            <a:ext cx="3846600" cy="350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the check-in button is clicked, a Customer object is placed in the queue (Walk-in List).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Complexity is O(1) since the queue uses a linked list and the insertion happens right at the beginning of the chain. 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374" y="1217424"/>
            <a:ext cx="3846472" cy="35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300" y="2169961"/>
            <a:ext cx="2245750" cy="10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solidFill>
                  <a:schemeClr val="accent1"/>
                </a:solidFill>
              </a:rPr>
              <a:t>Appointment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594360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>
                <a:solidFill>
                  <a:srgbClr val="FF0000"/>
                </a:solidFill>
              </a:rPr>
              <a:t>----&gt;</a:t>
            </a:r>
            <a:r>
              <a:rPr lang="en"/>
              <a:t>		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350" y="1371425"/>
            <a:ext cx="2342424" cy="268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650" y="217112"/>
            <a:ext cx="1927300" cy="47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76075" y="1152475"/>
            <a:ext cx="32424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To book an appointment, a date on the calendar needs to be double-clicked, then a time slot needs to be selected if it’s still open. 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Dates on calendar are represented by an array that can hold up to 2 years worth of dates. 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Inside each calendar day element, we have AppointmentDay objects, which hold an array of time slots. </a:t>
            </a:r>
          </a:p>
          <a:p>
            <a:pPr indent="-228600" lvl="0" marL="45720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 hash function is used to retrieve a given array element.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solidFill>
                  <a:schemeClr val="accent1"/>
                </a:solidFill>
              </a:rPr>
              <a:t>Hash Function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350" y="1017724"/>
            <a:ext cx="7267774" cy="39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solidFill>
                  <a:schemeClr val="accent1"/>
                </a:solidFill>
              </a:rPr>
              <a:t>Remove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41950"/>
            <a:ext cx="3642600" cy="34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When the remove button is clicked, the #1 item is removed from the Walk-In List.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 our queue uses a linked list, all the nodes would need to be traversed to complete the removal.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Therefore the remove has a complexity of O(n).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526" y="1025899"/>
            <a:ext cx="4348250" cy="39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7200600" cy="25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the customer button is clicked, it prompts the user to type the customer name so that all the appointments for that customer can be retrieved.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a Binary Search Tree to store the customers, which means that the complexity to find a customer is O(logN).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Customer object itself contains an array of the indexes that represent the dates and timeslots that the customer occupies.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Therefore displaying all the appointment dates for a customer is as simple as looping through an array, which has a complexity of O(n). 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					</a:t>
            </a:r>
            <a:r>
              <a:rPr lang="en">
                <a:solidFill>
                  <a:schemeClr val="accent1"/>
                </a:solidFill>
              </a:rPr>
              <a:t>Customer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950" y="4098037"/>
            <a:ext cx="44386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025" y="1389175"/>
            <a:ext cx="11620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