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/>
          </p:nvPr>
        </p:nvSpPr>
        <p:spPr>
          <a:xfrm>
            <a:off x="3073467" y="1548067"/>
            <a:ext cx="8204000" cy="1546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1C4587"/>
              </a:buClr>
              <a:buSzPct val="100000"/>
              <a:defRPr sz="64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buClr>
                <a:srgbClr val="1C4587"/>
              </a:buClr>
              <a:buSzPct val="100000"/>
              <a:defRPr sz="64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buClr>
                <a:srgbClr val="1C4587"/>
              </a:buClr>
              <a:buSzPct val="100000"/>
              <a:defRPr sz="64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buClr>
                <a:srgbClr val="1C4587"/>
              </a:buClr>
              <a:buSzPct val="100000"/>
              <a:defRPr sz="64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buClr>
                <a:srgbClr val="1C4587"/>
              </a:buClr>
              <a:buSzPct val="100000"/>
              <a:defRPr sz="64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buClr>
                <a:srgbClr val="1C4587"/>
              </a:buClr>
              <a:buSzPct val="100000"/>
              <a:defRPr sz="64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buClr>
                <a:srgbClr val="1C4587"/>
              </a:buClr>
              <a:buSzPct val="100000"/>
              <a:defRPr sz="64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buClr>
                <a:srgbClr val="1C4587"/>
              </a:buClr>
              <a:buSzPct val="100000"/>
              <a:defRPr sz="64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buClr>
                <a:srgbClr val="1C4587"/>
              </a:buClr>
              <a:buSzPct val="100000"/>
              <a:defRPr sz="6400" b="0">
                <a:solidFill>
                  <a:srgbClr val="1C4587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964924" y="5626787"/>
            <a:ext cx="1059833" cy="1314316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-77757" y="4071048"/>
            <a:ext cx="1042685" cy="1187141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5366802" y="4563228"/>
            <a:ext cx="494485" cy="1079449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104060" y="4171138"/>
            <a:ext cx="974227" cy="1194413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202196" y="4380950"/>
            <a:ext cx="1074579" cy="1001116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7" name="Shape 167"/>
          <p:cNvSpPr/>
          <p:nvPr/>
        </p:nvSpPr>
        <p:spPr>
          <a:xfrm>
            <a:off x="11152612" y="4462457"/>
            <a:ext cx="1165056" cy="800345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6068155" y="4167387"/>
            <a:ext cx="876277" cy="905635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5893176" y="5326446"/>
            <a:ext cx="1226241" cy="1267876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3526548" y="5382049"/>
            <a:ext cx="1187141" cy="942400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2822054" y="4248208"/>
            <a:ext cx="1106339" cy="1040216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2" name="Shape 172"/>
          <p:cNvSpPr/>
          <p:nvPr/>
        </p:nvSpPr>
        <p:spPr>
          <a:xfrm>
            <a:off x="1796481" y="4248195"/>
            <a:ext cx="798860" cy="942416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575486" y="6418078"/>
            <a:ext cx="1089257" cy="418621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9528562" y="6011685"/>
            <a:ext cx="1387844" cy="974160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9528574" y="4139242"/>
            <a:ext cx="912975" cy="961949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7016277" y="6306021"/>
            <a:ext cx="700060" cy="496888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11168496" y="6305415"/>
            <a:ext cx="678041" cy="433300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5078288" y="5905769"/>
            <a:ext cx="761245" cy="756375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10633854" y="4071028"/>
            <a:ext cx="722079" cy="905701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2094380" y="5371059"/>
            <a:ext cx="979097" cy="964419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329414" y="5459834"/>
            <a:ext cx="367244" cy="325609"/>
          </a:xfrm>
          <a:custGeom>
            <a:avLst/>
            <a:gdLst/>
            <a:ahLst/>
            <a:cxnLst/>
            <a:rect l="0" t="0" r="0" b="0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11355924" y="5443845"/>
            <a:ext cx="920315" cy="680511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1146285" y="4556590"/>
            <a:ext cx="423492" cy="878679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 rot="1920742">
            <a:off x="7609383" y="5618653"/>
            <a:ext cx="1179728" cy="1001111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 rot="-3496844">
            <a:off x="154451" y="6012747"/>
            <a:ext cx="717136" cy="619253"/>
          </a:xfrm>
          <a:custGeom>
            <a:avLst/>
            <a:gdLst/>
            <a:ahLst/>
            <a:cxnLst/>
            <a:rect l="0" t="0" r="0" b="0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10024244" y="5288439"/>
            <a:ext cx="1128357" cy="797944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 rot="-5400000">
            <a:off x="8662393" y="4028587"/>
            <a:ext cx="658425" cy="842048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8604274" y="4941209"/>
            <a:ext cx="888487" cy="1003585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488015" y="6323837"/>
            <a:ext cx="908104" cy="607048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8893074" y="6152525"/>
            <a:ext cx="411281" cy="440640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0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D034569-68F6-45E2-8BE2-46FCD7AE6D4F}" type="datetimeFigureOut">
              <a:rPr lang="en-US" smtClean="0"/>
              <a:t>24/05/2019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3ED3E50-5535-4987-A376-185FA8BCB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ctrTitle"/>
          </p:nvPr>
        </p:nvSpPr>
        <p:spPr>
          <a:xfrm>
            <a:off x="4281246" y="2215682"/>
            <a:ext cx="7068799" cy="15463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SzPct val="100000"/>
              <a:defRPr sz="4933" b="0"/>
            </a:lvl1pPr>
            <a:lvl2pPr lvl="1" algn="r" rtl="0">
              <a:spcBef>
                <a:spcPts val="0"/>
              </a:spcBef>
              <a:buSzPct val="100000"/>
              <a:defRPr sz="4933" b="0"/>
            </a:lvl2pPr>
            <a:lvl3pPr lvl="2" algn="r" rtl="0">
              <a:spcBef>
                <a:spcPts val="0"/>
              </a:spcBef>
              <a:buSzPct val="100000"/>
              <a:defRPr sz="4933" b="0"/>
            </a:lvl3pPr>
            <a:lvl4pPr lvl="3" algn="r" rtl="0">
              <a:spcBef>
                <a:spcPts val="0"/>
              </a:spcBef>
              <a:buSzPct val="100000"/>
              <a:defRPr sz="4933" b="0"/>
            </a:lvl4pPr>
            <a:lvl5pPr lvl="4" algn="r" rtl="0">
              <a:spcBef>
                <a:spcPts val="0"/>
              </a:spcBef>
              <a:buSzPct val="100000"/>
              <a:defRPr sz="4933" b="0"/>
            </a:lvl5pPr>
            <a:lvl6pPr lvl="5" algn="r" rtl="0">
              <a:spcBef>
                <a:spcPts val="0"/>
              </a:spcBef>
              <a:buSzPct val="100000"/>
              <a:defRPr sz="4933" b="0"/>
            </a:lvl6pPr>
            <a:lvl7pPr lvl="6" algn="r" rtl="0">
              <a:spcBef>
                <a:spcPts val="0"/>
              </a:spcBef>
              <a:buSzPct val="100000"/>
              <a:defRPr sz="4933" b="0"/>
            </a:lvl7pPr>
            <a:lvl8pPr lvl="7" algn="r" rtl="0">
              <a:spcBef>
                <a:spcPts val="0"/>
              </a:spcBef>
              <a:buSzPct val="100000"/>
              <a:defRPr sz="4933" b="0"/>
            </a:lvl8pPr>
            <a:lvl9pPr lvl="8" algn="r" rtl="0">
              <a:spcBef>
                <a:spcPts val="0"/>
              </a:spcBef>
              <a:buSzPct val="100000"/>
              <a:defRPr sz="4933" b="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ubTitle" idx="1"/>
          </p:nvPr>
        </p:nvSpPr>
        <p:spPr>
          <a:xfrm>
            <a:off x="4281179" y="3818902"/>
            <a:ext cx="70687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1C4587"/>
              </a:buClr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buClr>
                <a:srgbClr val="1C4587"/>
              </a:buClr>
              <a:buSzPct val="100000"/>
              <a:buNone/>
              <a:defRPr sz="4000">
                <a:solidFill>
                  <a:srgbClr val="1C4587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5882774" y="6215518"/>
            <a:ext cx="600732" cy="74497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5291767" y="5333716"/>
            <a:ext cx="591012" cy="672893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377819" y="5612685"/>
            <a:ext cx="280284" cy="611851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7662081" y="5390447"/>
            <a:ext cx="552209" cy="677015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9418147" y="5509369"/>
            <a:ext cx="609091" cy="567451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11657298" y="5555568"/>
            <a:ext cx="660375" cy="453651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8775357" y="5388321"/>
            <a:ext cx="496689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8676175" y="6045282"/>
            <a:ext cx="695055" cy="718655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7334738" y="6076800"/>
            <a:ext cx="672893" cy="534169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6935422" y="5434131"/>
            <a:ext cx="627093" cy="58961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6354112" y="5434124"/>
            <a:ext cx="452803" cy="534155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7362476" y="6664024"/>
            <a:ext cx="617411" cy="23728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10736761" y="6433679"/>
            <a:ext cx="786656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10736769" y="5372368"/>
            <a:ext cx="517491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9312765" y="6600511"/>
            <a:ext cx="396807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8214285" y="6373645"/>
            <a:ext cx="431488" cy="428727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11363257" y="5333705"/>
            <a:ext cx="409288" cy="513368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6522965" y="6070570"/>
            <a:ext cx="554971" cy="546649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Shape 213"/>
          <p:cNvSpPr/>
          <p:nvPr/>
        </p:nvSpPr>
        <p:spPr>
          <a:xfrm>
            <a:off x="11772537" y="6111824"/>
            <a:ext cx="521651" cy="38572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985570" y="5608924"/>
            <a:ext cx="240043" cy="498051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Shape 215"/>
          <p:cNvSpPr/>
          <p:nvPr/>
        </p:nvSpPr>
        <p:spPr>
          <a:xfrm rot="1920548">
            <a:off x="9648967" y="6210899"/>
            <a:ext cx="668695" cy="567408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11017723" y="6023740"/>
            <a:ext cx="639573" cy="452289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Shape 217"/>
          <p:cNvSpPr/>
          <p:nvPr/>
        </p:nvSpPr>
        <p:spPr>
          <a:xfrm rot="-5400000">
            <a:off x="10245807" y="5309639"/>
            <a:ext cx="373207" cy="477288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0212863" y="5826929"/>
            <a:ext cx="503611" cy="56884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6746084" y="6610610"/>
            <a:ext cx="514729" cy="34408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Shape 220"/>
          <p:cNvSpPr/>
          <p:nvPr/>
        </p:nvSpPr>
        <p:spPr>
          <a:xfrm>
            <a:off x="10376561" y="6513509"/>
            <a:ext cx="233121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1977019" y="5612685"/>
            <a:ext cx="280284" cy="611851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1261281" y="5390447"/>
            <a:ext cx="552209" cy="677015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Shape 223"/>
          <p:cNvSpPr/>
          <p:nvPr/>
        </p:nvSpPr>
        <p:spPr>
          <a:xfrm>
            <a:off x="3017347" y="5509369"/>
            <a:ext cx="609091" cy="567451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2374557" y="5388321"/>
            <a:ext cx="496689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2275375" y="6045282"/>
            <a:ext cx="695055" cy="718655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933939" y="6076800"/>
            <a:ext cx="672893" cy="534169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534621" y="5434131"/>
            <a:ext cx="627093" cy="58961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-46687" y="5434124"/>
            <a:ext cx="452803" cy="534155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961676" y="6664024"/>
            <a:ext cx="617411" cy="23728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4335963" y="6433679"/>
            <a:ext cx="786656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Shape 231"/>
          <p:cNvSpPr/>
          <p:nvPr/>
        </p:nvSpPr>
        <p:spPr>
          <a:xfrm>
            <a:off x="4335969" y="5372368"/>
            <a:ext cx="517491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Shape 232"/>
          <p:cNvSpPr/>
          <p:nvPr/>
        </p:nvSpPr>
        <p:spPr>
          <a:xfrm>
            <a:off x="2911965" y="6600511"/>
            <a:ext cx="396807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Shape 23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Shape 234"/>
          <p:cNvSpPr/>
          <p:nvPr/>
        </p:nvSpPr>
        <p:spPr>
          <a:xfrm>
            <a:off x="1813485" y="6373645"/>
            <a:ext cx="431488" cy="428727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Shape 235"/>
          <p:cNvSpPr/>
          <p:nvPr/>
        </p:nvSpPr>
        <p:spPr>
          <a:xfrm>
            <a:off x="4962457" y="5333705"/>
            <a:ext cx="409288" cy="513368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Shape 236"/>
          <p:cNvSpPr/>
          <p:nvPr/>
        </p:nvSpPr>
        <p:spPr>
          <a:xfrm>
            <a:off x="122165" y="6070570"/>
            <a:ext cx="554971" cy="546649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Shape 237"/>
          <p:cNvSpPr/>
          <p:nvPr/>
        </p:nvSpPr>
        <p:spPr>
          <a:xfrm>
            <a:off x="5371737" y="6111824"/>
            <a:ext cx="521651" cy="38572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3604" y="6533640"/>
            <a:ext cx="240043" cy="498051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Shape 239"/>
          <p:cNvSpPr/>
          <p:nvPr/>
        </p:nvSpPr>
        <p:spPr>
          <a:xfrm rot="1920548">
            <a:off x="3248167" y="6210899"/>
            <a:ext cx="668695" cy="567408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Shape 240"/>
          <p:cNvSpPr/>
          <p:nvPr/>
        </p:nvSpPr>
        <p:spPr>
          <a:xfrm>
            <a:off x="4616923" y="6023740"/>
            <a:ext cx="639573" cy="452289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Shape 241"/>
          <p:cNvSpPr/>
          <p:nvPr/>
        </p:nvSpPr>
        <p:spPr>
          <a:xfrm rot="-5400000">
            <a:off x="3845006" y="5309639"/>
            <a:ext cx="373207" cy="477288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Shape 242"/>
          <p:cNvSpPr/>
          <p:nvPr/>
        </p:nvSpPr>
        <p:spPr>
          <a:xfrm>
            <a:off x="3812063" y="5826929"/>
            <a:ext cx="503611" cy="56884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Shape 243"/>
          <p:cNvSpPr/>
          <p:nvPr/>
        </p:nvSpPr>
        <p:spPr>
          <a:xfrm>
            <a:off x="345284" y="6610610"/>
            <a:ext cx="514729" cy="34408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Shape 244"/>
          <p:cNvSpPr/>
          <p:nvPr/>
        </p:nvSpPr>
        <p:spPr>
          <a:xfrm>
            <a:off x="3975760" y="6513509"/>
            <a:ext cx="233121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6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2879100" y="2882401"/>
            <a:ext cx="6434000" cy="10931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rgbClr val="1C4587"/>
              </a:buClr>
              <a:buSzPct val="100000"/>
              <a:defRPr sz="3333" b="1">
                <a:solidFill>
                  <a:srgbClr val="1C4587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1C4587"/>
              </a:buClr>
              <a:buSzPct val="100000"/>
              <a:defRPr sz="3333" b="1">
                <a:solidFill>
                  <a:srgbClr val="1C4587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1C4587"/>
              </a:buClr>
              <a:buSzPct val="100000"/>
              <a:defRPr sz="3333" b="1">
                <a:solidFill>
                  <a:srgbClr val="1C4587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1C4587"/>
              </a:buClr>
              <a:buSzPct val="100000"/>
              <a:defRPr sz="3333" b="1">
                <a:solidFill>
                  <a:srgbClr val="1C4587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1C4587"/>
              </a:buClr>
              <a:buSzPct val="100000"/>
              <a:defRPr sz="3333" b="1">
                <a:solidFill>
                  <a:srgbClr val="1C4587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1C4587"/>
              </a:buClr>
              <a:buSzPct val="100000"/>
              <a:defRPr sz="3333" b="1">
                <a:solidFill>
                  <a:srgbClr val="1C4587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1C4587"/>
              </a:buClr>
              <a:buSzPct val="100000"/>
              <a:defRPr sz="3333" b="1">
                <a:solidFill>
                  <a:srgbClr val="1C4587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1C4587"/>
              </a:buClr>
              <a:buSzPct val="100000"/>
              <a:defRPr sz="3333" b="1">
                <a:solidFill>
                  <a:srgbClr val="1C4587"/>
                </a:solidFill>
              </a:defRPr>
            </a:lvl8pPr>
            <a:lvl9pPr lvl="8" algn="ctr">
              <a:spcBef>
                <a:spcPts val="0"/>
              </a:spcBef>
              <a:buClr>
                <a:srgbClr val="1C4587"/>
              </a:buClr>
              <a:buSzPct val="100000"/>
              <a:defRPr sz="3333" b="1">
                <a:solidFill>
                  <a:srgbClr val="1C4587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7" name="Shape 247"/>
          <p:cNvSpPr/>
          <p:nvPr/>
        </p:nvSpPr>
        <p:spPr>
          <a:xfrm>
            <a:off x="9737174" y="-392481"/>
            <a:ext cx="600732" cy="74497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-47165" y="4489283"/>
            <a:ext cx="591012" cy="672893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11757264" y="4586214"/>
            <a:ext cx="552209" cy="677015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11657298" y="5555568"/>
            <a:ext cx="660375" cy="453651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11147940" y="6009221"/>
            <a:ext cx="496689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-102771" y="1984024"/>
            <a:ext cx="452803" cy="534155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10736761" y="6433679"/>
            <a:ext cx="786656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10736769" y="5509768"/>
            <a:ext cx="517491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9907865" y="6497560"/>
            <a:ext cx="396807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11363257" y="5333705"/>
            <a:ext cx="409288" cy="513368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11772537" y="6111824"/>
            <a:ext cx="521651" cy="38572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11951971" y="1784957"/>
            <a:ext cx="240043" cy="498051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 rot="-2426120">
            <a:off x="9480175" y="6502682"/>
            <a:ext cx="373212" cy="477295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10212863" y="5826929"/>
            <a:ext cx="503611" cy="56884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11730117" y="4104976"/>
            <a:ext cx="514729" cy="34408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10376561" y="6513509"/>
            <a:ext cx="233121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462503" y="811485"/>
            <a:ext cx="280284" cy="611851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860014" y="474615"/>
            <a:ext cx="552209" cy="677015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6" name="Shape 266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-9" y="1351155"/>
            <a:ext cx="496689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11599142" y="238815"/>
            <a:ext cx="695055" cy="718655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933939" y="6076800"/>
            <a:ext cx="672893" cy="534169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345288" y="-115001"/>
            <a:ext cx="627093" cy="58961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1" name="Shape 271"/>
          <p:cNvSpPr/>
          <p:nvPr/>
        </p:nvSpPr>
        <p:spPr>
          <a:xfrm>
            <a:off x="-46687" y="5434124"/>
            <a:ext cx="452803" cy="534155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2" name="Shape 272"/>
          <p:cNvSpPr/>
          <p:nvPr/>
        </p:nvSpPr>
        <p:spPr>
          <a:xfrm>
            <a:off x="961676" y="6664024"/>
            <a:ext cx="617411" cy="23728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-324169" y="72279"/>
            <a:ext cx="786656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4" name="Shape 274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5" name="Shape 275"/>
          <p:cNvSpPr/>
          <p:nvPr/>
        </p:nvSpPr>
        <p:spPr>
          <a:xfrm>
            <a:off x="-51501" y="772060"/>
            <a:ext cx="396807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7" name="Shape 277"/>
          <p:cNvSpPr/>
          <p:nvPr/>
        </p:nvSpPr>
        <p:spPr>
          <a:xfrm>
            <a:off x="1274652" y="-76221"/>
            <a:ext cx="431488" cy="428727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1777724" y="6237939"/>
            <a:ext cx="409288" cy="513368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79" name="Shape 279"/>
          <p:cNvSpPr/>
          <p:nvPr/>
        </p:nvSpPr>
        <p:spPr>
          <a:xfrm>
            <a:off x="122165" y="6070570"/>
            <a:ext cx="554971" cy="546649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0" name="Shape 280"/>
          <p:cNvSpPr/>
          <p:nvPr/>
        </p:nvSpPr>
        <p:spPr>
          <a:xfrm>
            <a:off x="2034237" y="6548458"/>
            <a:ext cx="521651" cy="38572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1" name="Shape 281"/>
          <p:cNvSpPr/>
          <p:nvPr/>
        </p:nvSpPr>
        <p:spPr>
          <a:xfrm>
            <a:off x="3604" y="6533640"/>
            <a:ext cx="240043" cy="498051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2" name="Shape 282"/>
          <p:cNvSpPr/>
          <p:nvPr/>
        </p:nvSpPr>
        <p:spPr>
          <a:xfrm rot="1920548">
            <a:off x="10967401" y="833699"/>
            <a:ext cx="668695" cy="567408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3" name="Shape 283"/>
          <p:cNvSpPr/>
          <p:nvPr/>
        </p:nvSpPr>
        <p:spPr>
          <a:xfrm>
            <a:off x="462490" y="5418857"/>
            <a:ext cx="639573" cy="452289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4" name="Shape 284"/>
          <p:cNvSpPr/>
          <p:nvPr/>
        </p:nvSpPr>
        <p:spPr>
          <a:xfrm rot="-5400000">
            <a:off x="10661707" y="422572"/>
            <a:ext cx="373207" cy="477288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5" name="Shape 285"/>
          <p:cNvSpPr/>
          <p:nvPr/>
        </p:nvSpPr>
        <p:spPr>
          <a:xfrm>
            <a:off x="11735680" y="1053694"/>
            <a:ext cx="503611" cy="56884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6" name="Shape 286"/>
          <p:cNvSpPr/>
          <p:nvPr/>
        </p:nvSpPr>
        <p:spPr>
          <a:xfrm>
            <a:off x="345284" y="6610610"/>
            <a:ext cx="514729" cy="34408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1599128" y="1535208"/>
            <a:ext cx="233121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997234" y="300033"/>
            <a:ext cx="8187199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97234" y="1817537"/>
            <a:ext cx="4211999" cy="48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933"/>
            </a:lvl1pPr>
            <a:lvl2pPr lvl="1">
              <a:spcBef>
                <a:spcPts val="0"/>
              </a:spcBef>
              <a:buSzPct val="100000"/>
              <a:defRPr sz="2933"/>
            </a:lvl2pPr>
            <a:lvl3pPr lvl="2">
              <a:spcBef>
                <a:spcPts val="0"/>
              </a:spcBef>
              <a:buSzPct val="100000"/>
              <a:defRPr sz="2933"/>
            </a:lvl3pPr>
            <a:lvl4pPr lvl="3">
              <a:spcBef>
                <a:spcPts val="0"/>
              </a:spcBef>
              <a:buSzPct val="100000"/>
              <a:defRPr sz="2933"/>
            </a:lvl4pPr>
            <a:lvl5pPr lvl="4">
              <a:spcBef>
                <a:spcPts val="0"/>
              </a:spcBef>
              <a:buSzPct val="100000"/>
              <a:defRPr sz="2933"/>
            </a:lvl5pPr>
            <a:lvl6pPr lvl="5">
              <a:spcBef>
                <a:spcPts val="0"/>
              </a:spcBef>
              <a:buSzPct val="100000"/>
              <a:defRPr sz="2933"/>
            </a:lvl6pPr>
            <a:lvl7pPr lvl="6">
              <a:spcBef>
                <a:spcPts val="0"/>
              </a:spcBef>
              <a:buSzPct val="100000"/>
              <a:defRPr sz="2933"/>
            </a:lvl7pPr>
            <a:lvl8pPr lvl="7">
              <a:spcBef>
                <a:spcPts val="0"/>
              </a:spcBef>
              <a:buSzPct val="100000"/>
              <a:defRPr sz="2933"/>
            </a:lvl8pPr>
            <a:lvl9pPr lvl="8">
              <a:spcBef>
                <a:spcPts val="0"/>
              </a:spcBef>
              <a:buSzPct val="100000"/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5" name="Shape 325"/>
          <p:cNvSpPr txBox="1">
            <a:spLocks noGrp="1"/>
          </p:cNvSpPr>
          <p:nvPr>
            <p:ph type="body" idx="2"/>
          </p:nvPr>
        </p:nvSpPr>
        <p:spPr>
          <a:xfrm>
            <a:off x="5462798" y="1817537"/>
            <a:ext cx="4211999" cy="48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933"/>
            </a:lvl1pPr>
            <a:lvl2pPr lvl="1">
              <a:spcBef>
                <a:spcPts val="0"/>
              </a:spcBef>
              <a:buSzPct val="100000"/>
              <a:defRPr sz="2933"/>
            </a:lvl2pPr>
            <a:lvl3pPr lvl="2">
              <a:spcBef>
                <a:spcPts val="0"/>
              </a:spcBef>
              <a:buSzPct val="100000"/>
              <a:defRPr sz="2933"/>
            </a:lvl3pPr>
            <a:lvl4pPr lvl="3">
              <a:spcBef>
                <a:spcPts val="0"/>
              </a:spcBef>
              <a:buSzPct val="100000"/>
              <a:defRPr sz="2933"/>
            </a:lvl4pPr>
            <a:lvl5pPr lvl="4">
              <a:spcBef>
                <a:spcPts val="0"/>
              </a:spcBef>
              <a:buSzPct val="100000"/>
              <a:defRPr sz="2933"/>
            </a:lvl5pPr>
            <a:lvl6pPr lvl="5">
              <a:spcBef>
                <a:spcPts val="0"/>
              </a:spcBef>
              <a:buSzPct val="100000"/>
              <a:defRPr sz="2933"/>
            </a:lvl6pPr>
            <a:lvl7pPr lvl="6">
              <a:spcBef>
                <a:spcPts val="0"/>
              </a:spcBef>
              <a:buSzPct val="100000"/>
              <a:defRPr sz="2933"/>
            </a:lvl7pPr>
            <a:lvl8pPr lvl="7">
              <a:spcBef>
                <a:spcPts val="0"/>
              </a:spcBef>
              <a:buSzPct val="100000"/>
              <a:defRPr sz="2933"/>
            </a:lvl8pPr>
            <a:lvl9pPr lvl="8">
              <a:spcBef>
                <a:spcPts val="0"/>
              </a:spcBef>
              <a:buSzPct val="100000"/>
              <a:defRPr sz="29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26" name="Shape 326"/>
          <p:cNvGrpSpPr/>
          <p:nvPr/>
        </p:nvGrpSpPr>
        <p:grpSpPr>
          <a:xfrm>
            <a:off x="9923870" y="-121537"/>
            <a:ext cx="2395052" cy="7107432"/>
            <a:chOff x="6023725" y="842300"/>
            <a:chExt cx="1358150" cy="4030375"/>
          </a:xfrm>
        </p:grpSpPr>
        <p:sp>
          <p:nvSpPr>
            <p:cNvPr id="327" name="Shape 327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cxnSp>
        <p:nvCxnSpPr>
          <p:cNvPr id="356" name="Shape 356"/>
          <p:cNvCxnSpPr/>
          <p:nvPr/>
        </p:nvCxnSpPr>
        <p:spPr>
          <a:xfrm>
            <a:off x="1133967" y="1375233"/>
            <a:ext cx="80503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4563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997234" y="300033"/>
            <a:ext cx="8187199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997234" y="1745167"/>
            <a:ext cx="2797199" cy="482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body" idx="2"/>
          </p:nvPr>
        </p:nvSpPr>
        <p:spPr>
          <a:xfrm>
            <a:off x="3937449" y="1745167"/>
            <a:ext cx="2797199" cy="482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3"/>
          </p:nvPr>
        </p:nvSpPr>
        <p:spPr>
          <a:xfrm>
            <a:off x="6877665" y="1745167"/>
            <a:ext cx="2797199" cy="4822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62" name="Shape 362"/>
          <p:cNvGrpSpPr/>
          <p:nvPr/>
        </p:nvGrpSpPr>
        <p:grpSpPr>
          <a:xfrm>
            <a:off x="9923870" y="-121537"/>
            <a:ext cx="2395052" cy="7107432"/>
            <a:chOff x="6023725" y="842300"/>
            <a:chExt cx="1358150" cy="4030375"/>
          </a:xfrm>
        </p:grpSpPr>
        <p:sp>
          <p:nvSpPr>
            <p:cNvPr id="363" name="Shape 363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cxnSp>
        <p:nvCxnSpPr>
          <p:cNvPr id="392" name="Shape 392"/>
          <p:cNvCxnSpPr/>
          <p:nvPr/>
        </p:nvCxnSpPr>
        <p:spPr>
          <a:xfrm>
            <a:off x="1133967" y="1375233"/>
            <a:ext cx="80503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160491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997234" y="300033"/>
            <a:ext cx="8187199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95" name="Shape 395"/>
          <p:cNvGrpSpPr/>
          <p:nvPr/>
        </p:nvGrpSpPr>
        <p:grpSpPr>
          <a:xfrm>
            <a:off x="9923870" y="-121537"/>
            <a:ext cx="2395052" cy="7107432"/>
            <a:chOff x="6023725" y="842300"/>
            <a:chExt cx="1358150" cy="4030375"/>
          </a:xfrm>
        </p:grpSpPr>
        <p:sp>
          <p:nvSpPr>
            <p:cNvPr id="396" name="Shape 396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0" t="0" r="0" b="0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0" t="0" r="0" b="0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0" t="0" r="0" b="0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0" t="0" r="0" b="0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0" t="0" r="0" b="0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0" t="0" r="0" b="0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0" t="0" r="0" b="0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0" t="0" r="0" b="0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0" t="0" r="0" b="0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0" t="0" r="0" b="0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0" t="0" r="0" b="0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0" t="0" r="0" b="0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0" t="0" r="0" b="0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0" t="0" r="0" b="0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0" t="0" r="0" b="0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0" t="0" r="0" b="0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0" t="0" r="0" b="0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0" t="0" r="0" b="0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0" t="0" r="0" b="0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0" t="0" r="0" b="0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0" t="0" r="0" b="0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0" t="0" r="0" b="0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0" t="0" r="0" b="0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0" t="0" r="0" b="0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0" t="0" r="0" b="0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0" t="0" r="0" b="0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2" name="Shape 422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0" t="0" r="0" b="0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3" name="Shape 423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0" t="0" r="0" b="0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0" t="0" r="0" b="0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cxnSp>
        <p:nvCxnSpPr>
          <p:cNvPr id="425" name="Shape 425"/>
          <p:cNvCxnSpPr/>
          <p:nvPr/>
        </p:nvCxnSpPr>
        <p:spPr>
          <a:xfrm>
            <a:off x="1133967" y="1375233"/>
            <a:ext cx="8050399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29432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480"/>
              </a:spcBef>
              <a:buSzPct val="100000"/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8" name="Shape 428"/>
          <p:cNvSpPr/>
          <p:nvPr/>
        </p:nvSpPr>
        <p:spPr>
          <a:xfrm>
            <a:off x="9737174" y="-392481"/>
            <a:ext cx="600732" cy="74497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-47165" y="4489283"/>
            <a:ext cx="591012" cy="672893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11757264" y="4586214"/>
            <a:ext cx="552209" cy="677015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11657298" y="5555568"/>
            <a:ext cx="660375" cy="453651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11147940" y="6009221"/>
            <a:ext cx="496689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-102771" y="1984024"/>
            <a:ext cx="452803" cy="534155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4" name="Shape 434"/>
          <p:cNvSpPr/>
          <p:nvPr/>
        </p:nvSpPr>
        <p:spPr>
          <a:xfrm>
            <a:off x="10736761" y="6433679"/>
            <a:ext cx="786656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5" name="Shape 435"/>
          <p:cNvSpPr/>
          <p:nvPr/>
        </p:nvSpPr>
        <p:spPr>
          <a:xfrm>
            <a:off x="10736769" y="5509768"/>
            <a:ext cx="517491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6" name="Shape 436"/>
          <p:cNvSpPr/>
          <p:nvPr/>
        </p:nvSpPr>
        <p:spPr>
          <a:xfrm>
            <a:off x="9907865" y="6497560"/>
            <a:ext cx="396807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7" name="Shape 437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11363257" y="5333705"/>
            <a:ext cx="409288" cy="513368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11772537" y="6111824"/>
            <a:ext cx="521651" cy="38572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0" name="Shape 440"/>
          <p:cNvSpPr/>
          <p:nvPr/>
        </p:nvSpPr>
        <p:spPr>
          <a:xfrm>
            <a:off x="11951971" y="1784957"/>
            <a:ext cx="240043" cy="498051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1" name="Shape 441"/>
          <p:cNvSpPr/>
          <p:nvPr/>
        </p:nvSpPr>
        <p:spPr>
          <a:xfrm rot="-2426120">
            <a:off x="9480175" y="6502682"/>
            <a:ext cx="373212" cy="477295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2" name="Shape 442"/>
          <p:cNvSpPr/>
          <p:nvPr/>
        </p:nvSpPr>
        <p:spPr>
          <a:xfrm>
            <a:off x="10212863" y="5826929"/>
            <a:ext cx="503611" cy="56884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11730117" y="4104976"/>
            <a:ext cx="514729" cy="34408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4" name="Shape 444"/>
          <p:cNvSpPr/>
          <p:nvPr/>
        </p:nvSpPr>
        <p:spPr>
          <a:xfrm>
            <a:off x="10376561" y="6513509"/>
            <a:ext cx="233121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5" name="Shape 445"/>
          <p:cNvSpPr/>
          <p:nvPr/>
        </p:nvSpPr>
        <p:spPr>
          <a:xfrm>
            <a:off x="462503" y="811485"/>
            <a:ext cx="280284" cy="611851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6" name="Shape 446"/>
          <p:cNvSpPr/>
          <p:nvPr/>
        </p:nvSpPr>
        <p:spPr>
          <a:xfrm>
            <a:off x="860014" y="474615"/>
            <a:ext cx="552209" cy="677015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7" name="Shape 447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8" name="Shape 448"/>
          <p:cNvSpPr/>
          <p:nvPr/>
        </p:nvSpPr>
        <p:spPr>
          <a:xfrm>
            <a:off x="-9" y="1351155"/>
            <a:ext cx="496689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49" name="Shape 449"/>
          <p:cNvSpPr/>
          <p:nvPr/>
        </p:nvSpPr>
        <p:spPr>
          <a:xfrm>
            <a:off x="11599142" y="238815"/>
            <a:ext cx="695055" cy="718655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0" name="Shape 450"/>
          <p:cNvSpPr/>
          <p:nvPr/>
        </p:nvSpPr>
        <p:spPr>
          <a:xfrm>
            <a:off x="933939" y="6076800"/>
            <a:ext cx="672893" cy="534169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1" name="Shape 451"/>
          <p:cNvSpPr/>
          <p:nvPr/>
        </p:nvSpPr>
        <p:spPr>
          <a:xfrm>
            <a:off x="345288" y="-115001"/>
            <a:ext cx="627093" cy="58961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2" name="Shape 452"/>
          <p:cNvSpPr/>
          <p:nvPr/>
        </p:nvSpPr>
        <p:spPr>
          <a:xfrm>
            <a:off x="-46687" y="5434124"/>
            <a:ext cx="452803" cy="534155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3" name="Shape 453"/>
          <p:cNvSpPr/>
          <p:nvPr/>
        </p:nvSpPr>
        <p:spPr>
          <a:xfrm>
            <a:off x="961676" y="6664024"/>
            <a:ext cx="617411" cy="23728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4" name="Shape 454"/>
          <p:cNvSpPr/>
          <p:nvPr/>
        </p:nvSpPr>
        <p:spPr>
          <a:xfrm>
            <a:off x="-324169" y="72279"/>
            <a:ext cx="786656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5" name="Shape 455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6" name="Shape 456"/>
          <p:cNvSpPr/>
          <p:nvPr/>
        </p:nvSpPr>
        <p:spPr>
          <a:xfrm>
            <a:off x="-51501" y="772060"/>
            <a:ext cx="396807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7" name="Shape 457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8" name="Shape 458"/>
          <p:cNvSpPr/>
          <p:nvPr/>
        </p:nvSpPr>
        <p:spPr>
          <a:xfrm>
            <a:off x="1274652" y="-76221"/>
            <a:ext cx="431488" cy="428727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1777724" y="6237939"/>
            <a:ext cx="409288" cy="513368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122165" y="6070570"/>
            <a:ext cx="554971" cy="546649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1" name="Shape 461"/>
          <p:cNvSpPr/>
          <p:nvPr/>
        </p:nvSpPr>
        <p:spPr>
          <a:xfrm>
            <a:off x="2034237" y="6548458"/>
            <a:ext cx="521651" cy="38572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2" name="Shape 462"/>
          <p:cNvSpPr/>
          <p:nvPr/>
        </p:nvSpPr>
        <p:spPr>
          <a:xfrm>
            <a:off x="3604" y="6533640"/>
            <a:ext cx="240043" cy="498051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3" name="Shape 463"/>
          <p:cNvSpPr/>
          <p:nvPr/>
        </p:nvSpPr>
        <p:spPr>
          <a:xfrm rot="1920548">
            <a:off x="10967401" y="833699"/>
            <a:ext cx="668695" cy="567408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4" name="Shape 464"/>
          <p:cNvSpPr/>
          <p:nvPr/>
        </p:nvSpPr>
        <p:spPr>
          <a:xfrm>
            <a:off x="462490" y="5418857"/>
            <a:ext cx="639573" cy="452289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5" name="Shape 465"/>
          <p:cNvSpPr/>
          <p:nvPr/>
        </p:nvSpPr>
        <p:spPr>
          <a:xfrm rot="-5400000">
            <a:off x="10661707" y="422572"/>
            <a:ext cx="373207" cy="477288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6" name="Shape 466"/>
          <p:cNvSpPr/>
          <p:nvPr/>
        </p:nvSpPr>
        <p:spPr>
          <a:xfrm>
            <a:off x="11735680" y="1053694"/>
            <a:ext cx="503611" cy="56884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345284" y="6610610"/>
            <a:ext cx="514729" cy="34408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11599128" y="1535208"/>
            <a:ext cx="233121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6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9737174" y="-392481"/>
            <a:ext cx="600732" cy="744977"/>
          </a:xfrm>
          <a:custGeom>
            <a:avLst/>
            <a:gdLst/>
            <a:ahLst/>
            <a:cxnLst/>
            <a:rect l="0" t="0" r="0" b="0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1" name="Shape 471"/>
          <p:cNvSpPr/>
          <p:nvPr/>
        </p:nvSpPr>
        <p:spPr>
          <a:xfrm>
            <a:off x="-47165" y="4489283"/>
            <a:ext cx="591012" cy="672893"/>
          </a:xfrm>
          <a:custGeom>
            <a:avLst/>
            <a:gdLst/>
            <a:ahLst/>
            <a:cxnLst/>
            <a:rect l="0" t="0" r="0" b="0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2" name="Shape 472"/>
          <p:cNvSpPr/>
          <p:nvPr/>
        </p:nvSpPr>
        <p:spPr>
          <a:xfrm>
            <a:off x="11757264" y="4586214"/>
            <a:ext cx="552209" cy="677015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3" name="Shape 473"/>
          <p:cNvSpPr/>
          <p:nvPr/>
        </p:nvSpPr>
        <p:spPr>
          <a:xfrm>
            <a:off x="11657298" y="5555568"/>
            <a:ext cx="660375" cy="453651"/>
          </a:xfrm>
          <a:custGeom>
            <a:avLst/>
            <a:gdLst/>
            <a:ahLst/>
            <a:cxnLst/>
            <a:rect l="0" t="0" r="0" b="0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4" name="Shape 474"/>
          <p:cNvSpPr/>
          <p:nvPr/>
        </p:nvSpPr>
        <p:spPr>
          <a:xfrm>
            <a:off x="11147940" y="6009221"/>
            <a:ext cx="496689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-102771" y="1984024"/>
            <a:ext cx="452803" cy="534155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10736761" y="6433679"/>
            <a:ext cx="786656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7" name="Shape 477"/>
          <p:cNvSpPr/>
          <p:nvPr/>
        </p:nvSpPr>
        <p:spPr>
          <a:xfrm>
            <a:off x="10736769" y="5509768"/>
            <a:ext cx="517491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9907865" y="6497560"/>
            <a:ext cx="396807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11363257" y="5333705"/>
            <a:ext cx="409288" cy="513368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1" name="Shape 481"/>
          <p:cNvSpPr/>
          <p:nvPr/>
        </p:nvSpPr>
        <p:spPr>
          <a:xfrm>
            <a:off x="11772537" y="6111824"/>
            <a:ext cx="521651" cy="38572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11951971" y="1784957"/>
            <a:ext cx="240043" cy="498051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3" name="Shape 483"/>
          <p:cNvSpPr/>
          <p:nvPr/>
        </p:nvSpPr>
        <p:spPr>
          <a:xfrm rot="-2426120">
            <a:off x="9480175" y="6502682"/>
            <a:ext cx="373212" cy="477295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4" name="Shape 484"/>
          <p:cNvSpPr/>
          <p:nvPr/>
        </p:nvSpPr>
        <p:spPr>
          <a:xfrm>
            <a:off x="10212863" y="5826929"/>
            <a:ext cx="503611" cy="56884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11730117" y="4104976"/>
            <a:ext cx="514729" cy="34408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6" name="Shape 486"/>
          <p:cNvSpPr/>
          <p:nvPr/>
        </p:nvSpPr>
        <p:spPr>
          <a:xfrm>
            <a:off x="10376561" y="6513509"/>
            <a:ext cx="233121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62503" y="811485"/>
            <a:ext cx="280284" cy="611851"/>
          </a:xfrm>
          <a:custGeom>
            <a:avLst/>
            <a:gdLst/>
            <a:ahLst/>
            <a:cxnLst/>
            <a:rect l="0" t="0" r="0" b="0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8" name="Shape 488"/>
          <p:cNvSpPr/>
          <p:nvPr/>
        </p:nvSpPr>
        <p:spPr>
          <a:xfrm>
            <a:off x="860014" y="474615"/>
            <a:ext cx="552209" cy="677015"/>
          </a:xfrm>
          <a:custGeom>
            <a:avLst/>
            <a:gdLst/>
            <a:ahLst/>
            <a:cxnLst/>
            <a:rect l="0" t="0" r="0" b="0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89" name="Shape 489"/>
          <p:cNvSpPr/>
          <p:nvPr/>
        </p:nvSpPr>
        <p:spPr>
          <a:xfrm>
            <a:off x="11091747" y="-39763"/>
            <a:ext cx="609091" cy="567451"/>
          </a:xfrm>
          <a:custGeom>
            <a:avLst/>
            <a:gdLst/>
            <a:ahLst/>
            <a:cxnLst/>
            <a:rect l="0" t="0" r="0" b="0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0" name="Shape 490"/>
          <p:cNvSpPr/>
          <p:nvPr/>
        </p:nvSpPr>
        <p:spPr>
          <a:xfrm>
            <a:off x="-9" y="1351155"/>
            <a:ext cx="496689" cy="513331"/>
          </a:xfrm>
          <a:custGeom>
            <a:avLst/>
            <a:gdLst/>
            <a:ahLst/>
            <a:cxnLst/>
            <a:rect l="0" t="0" r="0" b="0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1" name="Shape 491"/>
          <p:cNvSpPr/>
          <p:nvPr/>
        </p:nvSpPr>
        <p:spPr>
          <a:xfrm>
            <a:off x="11599142" y="238815"/>
            <a:ext cx="695055" cy="718655"/>
          </a:xfrm>
          <a:custGeom>
            <a:avLst/>
            <a:gdLst/>
            <a:ahLst/>
            <a:cxnLst/>
            <a:rect l="0" t="0" r="0" b="0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2" name="Shape 492"/>
          <p:cNvSpPr/>
          <p:nvPr/>
        </p:nvSpPr>
        <p:spPr>
          <a:xfrm>
            <a:off x="933939" y="6076800"/>
            <a:ext cx="672893" cy="534169"/>
          </a:xfrm>
          <a:custGeom>
            <a:avLst/>
            <a:gdLst/>
            <a:ahLst/>
            <a:cxnLst/>
            <a:rect l="0" t="0" r="0" b="0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3" name="Shape 493"/>
          <p:cNvSpPr/>
          <p:nvPr/>
        </p:nvSpPr>
        <p:spPr>
          <a:xfrm>
            <a:off x="345288" y="-115001"/>
            <a:ext cx="627093" cy="589613"/>
          </a:xfrm>
          <a:custGeom>
            <a:avLst/>
            <a:gdLst/>
            <a:ahLst/>
            <a:cxnLst/>
            <a:rect l="0" t="0" r="0" b="0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4" name="Shape 494"/>
          <p:cNvSpPr/>
          <p:nvPr/>
        </p:nvSpPr>
        <p:spPr>
          <a:xfrm>
            <a:off x="-46687" y="5434124"/>
            <a:ext cx="452803" cy="534155"/>
          </a:xfrm>
          <a:custGeom>
            <a:avLst/>
            <a:gdLst/>
            <a:ahLst/>
            <a:cxnLst/>
            <a:rect l="0" t="0" r="0" b="0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961676" y="6664024"/>
            <a:ext cx="617411" cy="237283"/>
          </a:xfrm>
          <a:custGeom>
            <a:avLst/>
            <a:gdLst/>
            <a:ahLst/>
            <a:cxnLst/>
            <a:rect l="0" t="0" r="0" b="0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6" name="Shape 496"/>
          <p:cNvSpPr/>
          <p:nvPr/>
        </p:nvSpPr>
        <p:spPr>
          <a:xfrm>
            <a:off x="-324169" y="72279"/>
            <a:ext cx="786656" cy="552172"/>
          </a:xfrm>
          <a:custGeom>
            <a:avLst/>
            <a:gdLst/>
            <a:ahLst/>
            <a:cxnLst/>
            <a:rect l="0" t="0" r="0" b="0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7" name="Shape 497"/>
          <p:cNvSpPr/>
          <p:nvPr/>
        </p:nvSpPr>
        <p:spPr>
          <a:xfrm>
            <a:off x="10456069" y="-134498"/>
            <a:ext cx="517491" cy="545251"/>
          </a:xfrm>
          <a:custGeom>
            <a:avLst/>
            <a:gdLst/>
            <a:ahLst/>
            <a:cxnLst/>
            <a:rect l="0" t="0" r="0" b="0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8" name="Shape 498"/>
          <p:cNvSpPr/>
          <p:nvPr/>
        </p:nvSpPr>
        <p:spPr>
          <a:xfrm>
            <a:off x="-51501" y="772060"/>
            <a:ext cx="396807" cy="281645"/>
          </a:xfrm>
          <a:custGeom>
            <a:avLst/>
            <a:gdLst/>
            <a:ahLst/>
            <a:cxnLst/>
            <a:rect l="0" t="0" r="0" b="0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499" name="Shape 499"/>
          <p:cNvSpPr/>
          <p:nvPr/>
        </p:nvSpPr>
        <p:spPr>
          <a:xfrm>
            <a:off x="1871701" y="15333"/>
            <a:ext cx="384327" cy="245603"/>
          </a:xfrm>
          <a:custGeom>
            <a:avLst/>
            <a:gdLst/>
            <a:ahLst/>
            <a:cxnLst/>
            <a:rect l="0" t="0" r="0" b="0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274652" y="-76221"/>
            <a:ext cx="431488" cy="428727"/>
          </a:xfrm>
          <a:custGeom>
            <a:avLst/>
            <a:gdLst/>
            <a:ahLst/>
            <a:cxnLst/>
            <a:rect l="0" t="0" r="0" b="0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1" name="Shape 501"/>
          <p:cNvSpPr/>
          <p:nvPr/>
        </p:nvSpPr>
        <p:spPr>
          <a:xfrm>
            <a:off x="1777724" y="6237939"/>
            <a:ext cx="409288" cy="513368"/>
          </a:xfrm>
          <a:custGeom>
            <a:avLst/>
            <a:gdLst/>
            <a:ahLst/>
            <a:cxnLst/>
            <a:rect l="0" t="0" r="0" b="0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2" name="Shape 502"/>
          <p:cNvSpPr/>
          <p:nvPr/>
        </p:nvSpPr>
        <p:spPr>
          <a:xfrm>
            <a:off x="122165" y="6070570"/>
            <a:ext cx="554971" cy="546649"/>
          </a:xfrm>
          <a:custGeom>
            <a:avLst/>
            <a:gdLst/>
            <a:ahLst/>
            <a:cxnLst/>
            <a:rect l="0" t="0" r="0" b="0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3" name="Shape 503"/>
          <p:cNvSpPr/>
          <p:nvPr/>
        </p:nvSpPr>
        <p:spPr>
          <a:xfrm>
            <a:off x="2034237" y="6548458"/>
            <a:ext cx="521651" cy="385725"/>
          </a:xfrm>
          <a:custGeom>
            <a:avLst/>
            <a:gdLst/>
            <a:ahLst/>
            <a:cxnLst/>
            <a:rect l="0" t="0" r="0" b="0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3604" y="6533640"/>
            <a:ext cx="240043" cy="498051"/>
          </a:xfrm>
          <a:custGeom>
            <a:avLst/>
            <a:gdLst/>
            <a:ahLst/>
            <a:cxnLst/>
            <a:rect l="0" t="0" r="0" b="0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5" name="Shape 505"/>
          <p:cNvSpPr/>
          <p:nvPr/>
        </p:nvSpPr>
        <p:spPr>
          <a:xfrm rot="1920548">
            <a:off x="10967401" y="833699"/>
            <a:ext cx="668695" cy="567408"/>
          </a:xfrm>
          <a:custGeom>
            <a:avLst/>
            <a:gdLst/>
            <a:ahLst/>
            <a:cxnLst/>
            <a:rect l="0" t="0" r="0" b="0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6" name="Shape 506"/>
          <p:cNvSpPr/>
          <p:nvPr/>
        </p:nvSpPr>
        <p:spPr>
          <a:xfrm>
            <a:off x="462490" y="5418857"/>
            <a:ext cx="639573" cy="452289"/>
          </a:xfrm>
          <a:custGeom>
            <a:avLst/>
            <a:gdLst/>
            <a:ahLst/>
            <a:cxnLst/>
            <a:rect l="0" t="0" r="0" b="0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7" name="Shape 507"/>
          <p:cNvSpPr/>
          <p:nvPr/>
        </p:nvSpPr>
        <p:spPr>
          <a:xfrm rot="-5400000">
            <a:off x="10661707" y="422572"/>
            <a:ext cx="373207" cy="477288"/>
          </a:xfrm>
          <a:custGeom>
            <a:avLst/>
            <a:gdLst/>
            <a:ahLst/>
            <a:cxnLst/>
            <a:rect l="0" t="0" r="0" b="0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8" name="Shape 508"/>
          <p:cNvSpPr/>
          <p:nvPr/>
        </p:nvSpPr>
        <p:spPr>
          <a:xfrm>
            <a:off x="11735680" y="1053694"/>
            <a:ext cx="503611" cy="568849"/>
          </a:xfrm>
          <a:custGeom>
            <a:avLst/>
            <a:gdLst/>
            <a:ahLst/>
            <a:cxnLst/>
            <a:rect l="0" t="0" r="0" b="0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09" name="Shape 509"/>
          <p:cNvSpPr/>
          <p:nvPr/>
        </p:nvSpPr>
        <p:spPr>
          <a:xfrm>
            <a:off x="345284" y="6610610"/>
            <a:ext cx="514729" cy="344085"/>
          </a:xfrm>
          <a:custGeom>
            <a:avLst/>
            <a:gdLst/>
            <a:ahLst/>
            <a:cxnLst/>
            <a:rect l="0" t="0" r="0" b="0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1599128" y="1535208"/>
            <a:ext cx="233121" cy="249763"/>
          </a:xfrm>
          <a:custGeom>
            <a:avLst/>
            <a:gdLst/>
            <a:ahLst/>
            <a:cxnLst/>
            <a:rect l="0" t="0" r="0" b="0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4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6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-7" y="-30"/>
            <a:ext cx="12191729" cy="6857836"/>
            <a:chOff x="239950" y="872550"/>
            <a:chExt cx="7042900" cy="3961625"/>
          </a:xfrm>
        </p:grpSpPr>
        <p:sp>
          <p:nvSpPr>
            <p:cNvPr id="7" name="Shape 7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0" t="0" r="0" b="0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" name="Shape 8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" name="Shape 9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" name="Shape 10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" name="Shape 1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" name="Shape 12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" name="Shape 13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" name="Shape 14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" name="Shape 15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6" name="Shape 16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7" name="Shape 17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8" name="Shape 18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9" name="Shape 19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0" name="Shape 20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1" name="Shape 2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2" name="Shape 22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3" name="Shape 23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4" name="Shape 24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5" name="Shape 25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6" name="Shape 26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7" name="Shape 27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8" name="Shape 28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29" name="Shape 29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0" name="Shape 30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1" name="Shape 3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2" name="Shape 32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0" t="0" r="0" b="0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3" name="Shape 33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4" name="Shape 34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5" name="Shape 35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6" name="Shape 36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7" name="Shape 37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8" name="Shape 38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39" name="Shape 39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0" name="Shape 40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1" name="Shape 4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2" name="Shape 42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3" name="Shape 43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4" name="Shape 44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5" name="Shape 45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6" name="Shape 46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7" name="Shape 47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8" name="Shape 48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49" name="Shape 49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0" name="Shape 50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1" name="Shape 5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2" name="Shape 52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3" name="Shape 53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4" name="Shape 54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5" name="Shape 55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6" name="Shape 56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7" name="Shape 57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8" name="Shape 58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59" name="Shape 59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0" name="Shape 60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1" name="Shape 6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0" t="0" r="0" b="0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3" name="Shape 63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4" name="Shape 64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5" name="Shape 65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6" name="Shape 66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7" name="Shape 67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8" name="Shape 68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69" name="Shape 69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0" name="Shape 70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1" name="Shape 7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2" name="Shape 72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3" name="Shape 73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4" name="Shape 74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5" name="Shape 75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6" name="Shape 76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7" name="Shape 77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8" name="Shape 78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79" name="Shape 79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0" name="Shape 80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1" name="Shape 8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2" name="Shape 82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3" name="Shape 83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4" name="Shape 84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5" name="Shape 85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6" name="Shape 86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7" name="Shape 87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8" name="Shape 88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89" name="Shape 89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0" name="Shape 90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1" name="Shape 9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2" name="Shape 92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3" name="Shape 93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4" name="Shape 94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5" name="Shape 95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6" name="Shape 96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7" name="Shape 97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8" name="Shape 98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99" name="Shape 99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0" t="0" r="0" b="0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/>
            </a:p>
          </p:txBody>
        </p:sp>
      </p:grpSp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997233" y="300033"/>
            <a:ext cx="90556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buClr>
                <a:srgbClr val="3C78D8"/>
              </a:buClr>
              <a:buSzPct val="100000"/>
              <a:buFont typeface="Sniglet"/>
              <a:buNone/>
              <a:defRPr sz="1800" b="1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97233" y="1753200"/>
            <a:ext cx="9055600" cy="48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3D4965"/>
              </a:buClr>
              <a:buSzPct val="1000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480"/>
              </a:spcBef>
              <a:buClr>
                <a:srgbClr val="3D4965"/>
              </a:buClr>
              <a:buSzPct val="100000"/>
              <a:buFont typeface="Dosis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360"/>
              </a:spcBef>
              <a:buClr>
                <a:srgbClr val="3D4965"/>
              </a:buClr>
              <a:buSzPct val="100000"/>
              <a:buFont typeface="Dosis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54262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08695" y="187353"/>
            <a:ext cx="8204000" cy="1546399"/>
          </a:xfrm>
        </p:spPr>
        <p:txBody>
          <a:bodyPr/>
          <a:lstStyle/>
          <a:p>
            <a:pPr algn="ctr"/>
            <a:r>
              <a:rPr lang="en-US" dirty="0" err="1" smtClean="0"/>
              <a:t>YourStep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64695" y="195010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2060"/>
                </a:solidFill>
              </a:rPr>
              <a:t>Trềnh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Quy</a:t>
            </a:r>
            <a:r>
              <a:rPr lang="en-US" sz="2400" dirty="0" smtClean="0">
                <a:solidFill>
                  <a:srgbClr val="002060"/>
                </a:solidFill>
              </a:rPr>
              <a:t>́ </a:t>
            </a:r>
            <a:r>
              <a:rPr lang="en-US" sz="2400" dirty="0" err="1" smtClean="0">
                <a:solidFill>
                  <a:srgbClr val="002060"/>
                </a:solidFill>
              </a:rPr>
              <a:t>Hưng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2060"/>
                </a:solidFill>
              </a:rPr>
              <a:t>Trần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Quốc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Bửu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2060"/>
                </a:solidFill>
              </a:rPr>
              <a:t>Lê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Văn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Giàu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Hà </a:t>
            </a:r>
            <a:r>
              <a:rPr lang="en-US" sz="2400" dirty="0" err="1" smtClean="0">
                <a:solidFill>
                  <a:srgbClr val="002060"/>
                </a:solidFill>
              </a:rPr>
              <a:t>Xuân</a:t>
            </a:r>
            <a:r>
              <a:rPr lang="en-US" sz="2400" dirty="0" smtClean="0">
                <a:solidFill>
                  <a:srgbClr val="002060"/>
                </a:solidFill>
              </a:rPr>
              <a:t> Phi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</a:rPr>
              <a:t>Võ </a:t>
            </a:r>
            <a:r>
              <a:rPr lang="en-US" sz="2400" dirty="0" err="1" smtClean="0">
                <a:solidFill>
                  <a:srgbClr val="002060"/>
                </a:solidFill>
              </a:rPr>
              <a:t>Đình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</a:rPr>
              <a:t>Chinh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/>
              <a:t>Giao</a:t>
            </a:r>
            <a:r>
              <a:rPr lang="en-US" sz="3600" dirty="0" smtClean="0"/>
              <a:t> </a:t>
            </a:r>
            <a:r>
              <a:rPr lang="en-US" sz="3600" dirty="0" err="1" smtClean="0"/>
              <a:t>diện</a:t>
            </a:r>
            <a:r>
              <a:rPr lang="en-US" sz="3600" dirty="0" smtClean="0"/>
              <a:t> </a:t>
            </a:r>
            <a:r>
              <a:rPr lang="en-US" sz="3600" dirty="0" err="1" smtClean="0"/>
              <a:t>nhập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87" y="1778461"/>
            <a:ext cx="2867425" cy="4763165"/>
          </a:xfrm>
        </p:spPr>
      </p:pic>
    </p:spTree>
    <p:extLst>
      <p:ext uri="{BB962C8B-B14F-4D97-AF65-F5344CB8AC3E}">
        <p14:creationId xmlns:p14="http://schemas.microsoft.com/office/powerpoint/2010/main" val="215646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/>
              <a:t>Giao</a:t>
            </a:r>
            <a:r>
              <a:rPr lang="en-US" sz="3600" dirty="0" smtClean="0"/>
              <a:t> </a:t>
            </a:r>
            <a:r>
              <a:rPr lang="en-US" sz="3600" dirty="0" err="1" smtClean="0"/>
              <a:t>diện</a:t>
            </a:r>
            <a:r>
              <a:rPr lang="en-US" sz="3600" dirty="0" smtClean="0"/>
              <a:t> </a:t>
            </a:r>
            <a:r>
              <a:rPr lang="en-US" sz="3600" dirty="0" err="1" smtClean="0"/>
              <a:t>chính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24" y="1820655"/>
            <a:ext cx="2876951" cy="4591691"/>
          </a:xfrm>
        </p:spPr>
      </p:pic>
    </p:spTree>
    <p:extLst>
      <p:ext uri="{BB962C8B-B14F-4D97-AF65-F5344CB8AC3E}">
        <p14:creationId xmlns:p14="http://schemas.microsoft.com/office/powerpoint/2010/main" val="265276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/>
              <a:t>Giao</a:t>
            </a:r>
            <a:r>
              <a:rPr lang="en-US" sz="3600" dirty="0" smtClean="0"/>
              <a:t> </a:t>
            </a:r>
            <a:r>
              <a:rPr lang="en-US" sz="3600" dirty="0" err="1" smtClean="0"/>
              <a:t>diện</a:t>
            </a:r>
            <a:r>
              <a:rPr lang="en-US" sz="3600" dirty="0" smtClean="0"/>
              <a:t> </a:t>
            </a:r>
            <a:r>
              <a:rPr lang="en-US" sz="3600" dirty="0" err="1" smtClean="0"/>
              <a:t>nghe</a:t>
            </a:r>
            <a:r>
              <a:rPr lang="en-US" sz="3600" dirty="0" smtClean="0"/>
              <a:t> </a:t>
            </a:r>
            <a:r>
              <a:rPr lang="en-US" sz="3600" dirty="0" err="1" smtClean="0"/>
              <a:t>nhạc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758" y="1968976"/>
            <a:ext cx="2924583" cy="455358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49" y="1940397"/>
            <a:ext cx="286742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7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err="1" smtClean="0"/>
              <a:t>Giao</a:t>
            </a:r>
            <a:r>
              <a:rPr lang="en-US" sz="3600" dirty="0" smtClean="0"/>
              <a:t> </a:t>
            </a:r>
            <a:r>
              <a:rPr lang="en-US" sz="3600" dirty="0" err="1" smtClean="0"/>
              <a:t>diện</a:t>
            </a:r>
            <a:r>
              <a:rPr lang="en-US" sz="3600" dirty="0" smtClean="0"/>
              <a:t> </a:t>
            </a:r>
            <a:r>
              <a:rPr lang="en-US" sz="3600" dirty="0" err="1" smtClean="0"/>
              <a:t>chỉnh</a:t>
            </a:r>
            <a:r>
              <a:rPr lang="en-US" sz="3600" dirty="0" smtClean="0"/>
              <a:t> </a:t>
            </a:r>
            <a:r>
              <a:rPr lang="en-US" sz="3600" dirty="0" err="1" smtClean="0"/>
              <a:t>sửa</a:t>
            </a:r>
            <a:r>
              <a:rPr lang="en-US" sz="3600" dirty="0" smtClean="0"/>
              <a:t> </a:t>
            </a:r>
            <a:r>
              <a:rPr lang="en-US" sz="3600" dirty="0" err="1" smtClean="0"/>
              <a:t>thông</a:t>
            </a:r>
            <a:r>
              <a:rPr lang="en-US" sz="3600" dirty="0" smtClean="0"/>
              <a:t> tin user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622" y="1849911"/>
            <a:ext cx="2905530" cy="459169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61" y="1854674"/>
            <a:ext cx="286742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307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cene3d>
          <a:camera prst="orthographicFront"/>
          <a:lightRig rig="threePt" dir="t"/>
        </a:scene3d>
        <a:sp3d>
          <a:bevelB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1" id="{287FDC5F-B713-496A-9907-FBFBF8FFB97E}" vid="{C23D9CB0-DA86-483F-BD2B-6C338ECFDB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35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Dosis</vt:lpstr>
      <vt:lpstr>Sniglet</vt:lpstr>
      <vt:lpstr>Theme1</vt:lpstr>
      <vt:lpstr>YourStep</vt:lpstr>
      <vt:lpstr>Giao diện nhập thông tin</vt:lpstr>
      <vt:lpstr>Giao diện chính</vt:lpstr>
      <vt:lpstr>Giao diện nghe nhạc</vt:lpstr>
      <vt:lpstr>Giao diện chỉnh sửa thông tin user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YourStep</dc:title>
  <dc:creator>AutoBVT</dc:creator>
  <cp:lastModifiedBy>AutoBVT</cp:lastModifiedBy>
  <cp:revision>2</cp:revision>
  <dcterms:created xsi:type="dcterms:W3CDTF">2019-05-24T06:23:27Z</dcterms:created>
  <dcterms:modified xsi:type="dcterms:W3CDTF">2019-05-24T06:32:51Z</dcterms:modified>
</cp:coreProperties>
</file>