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832" r:id="rId3"/>
    <p:sldId id="524" r:id="rId4"/>
    <p:sldId id="519" r:id="rId5"/>
    <p:sldId id="264" r:id="rId6"/>
    <p:sldId id="265" r:id="rId7"/>
    <p:sldId id="279" r:id="rId8"/>
    <p:sldId id="280" r:id="rId9"/>
    <p:sldId id="833" r:id="rId10"/>
    <p:sldId id="836" r:id="rId11"/>
    <p:sldId id="837" r:id="rId12"/>
    <p:sldId id="838" r:id="rId13"/>
    <p:sldId id="834" r:id="rId14"/>
    <p:sldId id="285" r:id="rId15"/>
    <p:sldId id="268" r:id="rId16"/>
    <p:sldId id="269" r:id="rId17"/>
    <p:sldId id="270" r:id="rId18"/>
    <p:sldId id="271" r:id="rId19"/>
    <p:sldId id="272" r:id="rId20"/>
    <p:sldId id="273" r:id="rId21"/>
    <p:sldId id="274" r:id="rId22"/>
    <p:sldId id="276" r:id="rId23"/>
    <p:sldId id="277" r:id="rId24"/>
    <p:sldId id="275" r:id="rId25"/>
    <p:sldId id="281" r:id="rId26"/>
    <p:sldId id="282" r:id="rId27"/>
    <p:sldId id="284" r:id="rId28"/>
    <p:sldId id="283" r:id="rId29"/>
    <p:sldId id="292" r:id="rId30"/>
    <p:sldId id="261" r:id="rId31"/>
  </p:sldIdLst>
  <p:sldSz cx="9144000" cy="5143500" type="screen16x9"/>
  <p:notesSz cx="9144000" cy="51435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15F2F-8D04-42FA-8557-70327EE040E7}" v="44" dt="2023-03-09T14:02:01.45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58" autoAdjust="0"/>
  </p:normalViewPr>
  <p:slideViewPr>
    <p:cSldViewPr>
      <p:cViewPr>
        <p:scale>
          <a:sx n="74" d="100"/>
          <a:sy n="74" d="100"/>
        </p:scale>
        <p:origin x="1854"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YANG" userId="f7d2d31dd5876b0c" providerId="LiveId" clId="{A9E5CCD6-13EE-47C7-A829-73B7A9E7F71C}"/>
    <pc:docChg chg="undo custSel addSld delSld modSld sldOrd">
      <pc:chgData name="Wang YANG" userId="f7d2d31dd5876b0c" providerId="LiveId" clId="{A9E5CCD6-13EE-47C7-A829-73B7A9E7F71C}" dt="2022-05-25T15:32:03.836" v="279"/>
      <pc:docMkLst>
        <pc:docMk/>
      </pc:docMkLst>
      <pc:sldChg chg="delSp modSp mod">
        <pc:chgData name="Wang YANG" userId="f7d2d31dd5876b0c" providerId="LiveId" clId="{A9E5CCD6-13EE-47C7-A829-73B7A9E7F71C}" dt="2022-05-25T02:38:48.112" v="23" actId="478"/>
        <pc:sldMkLst>
          <pc:docMk/>
          <pc:sldMk cId="0" sldId="256"/>
        </pc:sldMkLst>
        <pc:spChg chg="del mod">
          <ac:chgData name="Wang YANG" userId="f7d2d31dd5876b0c" providerId="LiveId" clId="{A9E5CCD6-13EE-47C7-A829-73B7A9E7F71C}" dt="2022-05-25T02:38:48.112" v="23" actId="478"/>
          <ac:spMkLst>
            <pc:docMk/>
            <pc:sldMk cId="0" sldId="256"/>
            <ac:spMk id="2" creationId="{00000000-0000-0000-0000-000000000000}"/>
          </ac:spMkLst>
        </pc:spChg>
        <pc:spChg chg="mod">
          <ac:chgData name="Wang YANG" userId="f7d2d31dd5876b0c" providerId="LiveId" clId="{A9E5CCD6-13EE-47C7-A829-73B7A9E7F71C}" dt="2022-05-25T02:38:37.129" v="18" actId="20577"/>
          <ac:spMkLst>
            <pc:docMk/>
            <pc:sldMk cId="0" sldId="256"/>
            <ac:spMk id="3" creationId="{00000000-0000-0000-0000-000000000000}"/>
          </ac:spMkLst>
        </pc:spChg>
        <pc:spChg chg="del mod">
          <ac:chgData name="Wang YANG" userId="f7d2d31dd5876b0c" providerId="LiveId" clId="{A9E5CCD6-13EE-47C7-A829-73B7A9E7F71C}" dt="2022-05-25T02:38:45.402" v="22"/>
          <ac:spMkLst>
            <pc:docMk/>
            <pc:sldMk cId="0" sldId="256"/>
            <ac:spMk id="5" creationId="{00000000-0000-0000-0000-000000000000}"/>
          </ac:spMkLst>
        </pc:spChg>
      </pc:sldChg>
      <pc:sldChg chg="del">
        <pc:chgData name="Wang YANG" userId="f7d2d31dd5876b0c" providerId="LiveId" clId="{A9E5CCD6-13EE-47C7-A829-73B7A9E7F71C}" dt="2022-05-25T02:46:13.016" v="36" actId="47"/>
        <pc:sldMkLst>
          <pc:docMk/>
          <pc:sldMk cId="0" sldId="257"/>
        </pc:sldMkLst>
      </pc:sldChg>
      <pc:sldChg chg="del">
        <pc:chgData name="Wang YANG" userId="f7d2d31dd5876b0c" providerId="LiveId" clId="{A9E5CCD6-13EE-47C7-A829-73B7A9E7F71C}" dt="2022-05-25T02:46:13.016" v="36" actId="47"/>
        <pc:sldMkLst>
          <pc:docMk/>
          <pc:sldMk cId="0" sldId="258"/>
        </pc:sldMkLst>
      </pc:sldChg>
      <pc:sldChg chg="del">
        <pc:chgData name="Wang YANG" userId="f7d2d31dd5876b0c" providerId="LiveId" clId="{A9E5CCD6-13EE-47C7-A829-73B7A9E7F71C}" dt="2022-05-25T02:46:13.016" v="36" actId="47"/>
        <pc:sldMkLst>
          <pc:docMk/>
          <pc:sldMk cId="0" sldId="259"/>
        </pc:sldMkLst>
      </pc:sldChg>
      <pc:sldChg chg="del">
        <pc:chgData name="Wang YANG" userId="f7d2d31dd5876b0c" providerId="LiveId" clId="{A9E5CCD6-13EE-47C7-A829-73B7A9E7F71C}" dt="2022-05-25T02:46:13.016" v="36" actId="47"/>
        <pc:sldMkLst>
          <pc:docMk/>
          <pc:sldMk cId="0" sldId="260"/>
        </pc:sldMkLst>
      </pc:sldChg>
      <pc:sldChg chg="del">
        <pc:chgData name="Wang YANG" userId="f7d2d31dd5876b0c" providerId="LiveId" clId="{A9E5CCD6-13EE-47C7-A829-73B7A9E7F71C}" dt="2022-05-25T02:46:25.780" v="37" actId="2696"/>
        <pc:sldMkLst>
          <pc:docMk/>
          <pc:sldMk cId="1192356222" sldId="261"/>
        </pc:sldMkLst>
      </pc:sldChg>
      <pc:sldChg chg="del">
        <pc:chgData name="Wang YANG" userId="f7d2d31dd5876b0c" providerId="LiveId" clId="{A9E5CCD6-13EE-47C7-A829-73B7A9E7F71C}" dt="2022-05-25T02:46:25.780" v="37" actId="2696"/>
        <pc:sldMkLst>
          <pc:docMk/>
          <pc:sldMk cId="2696323083" sldId="262"/>
        </pc:sldMkLst>
      </pc:sldChg>
      <pc:sldChg chg="del">
        <pc:chgData name="Wang YANG" userId="f7d2d31dd5876b0c" providerId="LiveId" clId="{A9E5CCD6-13EE-47C7-A829-73B7A9E7F71C}" dt="2022-05-25T02:46:25.780" v="37" actId="2696"/>
        <pc:sldMkLst>
          <pc:docMk/>
          <pc:sldMk cId="2241113031" sldId="263"/>
        </pc:sldMkLst>
      </pc:sldChg>
      <pc:sldChg chg="modSp mod">
        <pc:chgData name="Wang YANG" userId="f7d2d31dd5876b0c" providerId="LiveId" clId="{A9E5CCD6-13EE-47C7-A829-73B7A9E7F71C}" dt="2022-05-25T02:55:08.520" v="124" actId="20577"/>
        <pc:sldMkLst>
          <pc:docMk/>
          <pc:sldMk cId="0" sldId="264"/>
        </pc:sldMkLst>
        <pc:spChg chg="mod">
          <ac:chgData name="Wang YANG" userId="f7d2d31dd5876b0c" providerId="LiveId" clId="{A9E5CCD6-13EE-47C7-A829-73B7A9E7F71C}" dt="2022-05-25T02:55:08.520" v="124" actId="20577"/>
          <ac:spMkLst>
            <pc:docMk/>
            <pc:sldMk cId="0" sldId="264"/>
            <ac:spMk id="3" creationId="{00000000-0000-0000-0000-000000000000}"/>
          </ac:spMkLst>
        </pc:spChg>
      </pc:sldChg>
      <pc:sldChg chg="modSp mod modNotesTx">
        <pc:chgData name="Wang YANG" userId="f7d2d31dd5876b0c" providerId="LiveId" clId="{A9E5CCD6-13EE-47C7-A829-73B7A9E7F71C}" dt="2022-05-25T15:24:32.130" v="273" actId="403"/>
        <pc:sldMkLst>
          <pc:docMk/>
          <pc:sldMk cId="0" sldId="265"/>
        </pc:sldMkLst>
        <pc:spChg chg="mod">
          <ac:chgData name="Wang YANG" userId="f7d2d31dd5876b0c" providerId="LiveId" clId="{A9E5CCD6-13EE-47C7-A829-73B7A9E7F71C}" dt="2022-05-25T15:24:32.130" v="273" actId="403"/>
          <ac:spMkLst>
            <pc:docMk/>
            <pc:sldMk cId="0" sldId="265"/>
            <ac:spMk id="3" creationId="{00000000-0000-0000-0000-000000000000}"/>
          </ac:spMkLst>
        </pc:spChg>
      </pc:sldChg>
      <pc:sldChg chg="modSp mod">
        <pc:chgData name="Wang YANG" userId="f7d2d31dd5876b0c" providerId="LiveId" clId="{A9E5CCD6-13EE-47C7-A829-73B7A9E7F71C}" dt="2022-05-25T15:23:20.473" v="255" actId="14100"/>
        <pc:sldMkLst>
          <pc:docMk/>
          <pc:sldMk cId="0" sldId="266"/>
        </pc:sldMkLst>
        <pc:spChg chg="mod">
          <ac:chgData name="Wang YANG" userId="f7d2d31dd5876b0c" providerId="LiveId" clId="{A9E5CCD6-13EE-47C7-A829-73B7A9E7F71C}" dt="2022-05-25T15:23:20.473" v="255" actId="14100"/>
          <ac:spMkLst>
            <pc:docMk/>
            <pc:sldMk cId="0" sldId="266"/>
            <ac:spMk id="3" creationId="{00000000-0000-0000-0000-000000000000}"/>
          </ac:spMkLst>
        </pc:spChg>
      </pc:sldChg>
      <pc:sldChg chg="modSp mod">
        <pc:chgData name="Wang YANG" userId="f7d2d31dd5876b0c" providerId="LiveId" clId="{A9E5CCD6-13EE-47C7-A829-73B7A9E7F71C}" dt="2022-05-25T15:24:09.079" v="269" actId="403"/>
        <pc:sldMkLst>
          <pc:docMk/>
          <pc:sldMk cId="0" sldId="267"/>
        </pc:sldMkLst>
        <pc:spChg chg="mod">
          <ac:chgData name="Wang YANG" userId="f7d2d31dd5876b0c" providerId="LiveId" clId="{A9E5CCD6-13EE-47C7-A829-73B7A9E7F71C}" dt="2022-05-25T15:24:09.079" v="269" actId="403"/>
          <ac:spMkLst>
            <pc:docMk/>
            <pc:sldMk cId="0" sldId="267"/>
            <ac:spMk id="3" creationId="{00000000-0000-0000-0000-000000000000}"/>
          </ac:spMkLst>
        </pc:spChg>
      </pc:sldChg>
      <pc:sldChg chg="modSp mod">
        <pc:chgData name="Wang YANG" userId="f7d2d31dd5876b0c" providerId="LiveId" clId="{A9E5CCD6-13EE-47C7-A829-73B7A9E7F71C}" dt="2022-05-25T03:03:09.574" v="141" actId="1076"/>
        <pc:sldMkLst>
          <pc:docMk/>
          <pc:sldMk cId="0" sldId="270"/>
        </pc:sldMkLst>
        <pc:spChg chg="mod">
          <ac:chgData name="Wang YANG" userId="f7d2d31dd5876b0c" providerId="LiveId" clId="{A9E5CCD6-13EE-47C7-A829-73B7A9E7F71C}" dt="2022-05-25T03:03:09.574" v="141" actId="1076"/>
          <ac:spMkLst>
            <pc:docMk/>
            <pc:sldMk cId="0" sldId="270"/>
            <ac:spMk id="4" creationId="{00000000-0000-0000-0000-000000000000}"/>
          </ac:spMkLst>
        </pc:spChg>
      </pc:sldChg>
      <pc:sldChg chg="modSp mod">
        <pc:chgData name="Wang YANG" userId="f7d2d31dd5876b0c" providerId="LiveId" clId="{A9E5CCD6-13EE-47C7-A829-73B7A9E7F71C}" dt="2022-05-25T10:24:24.840" v="244" actId="1076"/>
        <pc:sldMkLst>
          <pc:docMk/>
          <pc:sldMk cId="0" sldId="274"/>
        </pc:sldMkLst>
        <pc:spChg chg="mod">
          <ac:chgData name="Wang YANG" userId="f7d2d31dd5876b0c" providerId="LiveId" clId="{A9E5CCD6-13EE-47C7-A829-73B7A9E7F71C}" dt="2022-05-25T10:24:24.840" v="244" actId="1076"/>
          <ac:spMkLst>
            <pc:docMk/>
            <pc:sldMk cId="0" sldId="274"/>
            <ac:spMk id="9" creationId="{00000000-0000-0000-0000-000000000000}"/>
          </ac:spMkLst>
        </pc:spChg>
      </pc:sldChg>
      <pc:sldChg chg="modNotesTx">
        <pc:chgData name="Wang YANG" userId="f7d2d31dd5876b0c" providerId="LiveId" clId="{A9E5CCD6-13EE-47C7-A829-73B7A9E7F71C}" dt="2022-05-25T10:18:17.498" v="242" actId="20577"/>
        <pc:sldMkLst>
          <pc:docMk/>
          <pc:sldMk cId="0" sldId="275"/>
        </pc:sldMkLst>
      </pc:sldChg>
      <pc:sldChg chg="ord modNotesTx">
        <pc:chgData name="Wang YANG" userId="f7d2d31dd5876b0c" providerId="LiveId" clId="{A9E5CCD6-13EE-47C7-A829-73B7A9E7F71C}" dt="2022-05-25T15:22:46.596" v="246"/>
        <pc:sldMkLst>
          <pc:docMk/>
          <pc:sldMk cId="0" sldId="276"/>
        </pc:sldMkLst>
      </pc:sldChg>
      <pc:sldChg chg="modSp mod ord">
        <pc:chgData name="Wang YANG" userId="f7d2d31dd5876b0c" providerId="LiveId" clId="{A9E5CCD6-13EE-47C7-A829-73B7A9E7F71C}" dt="2022-05-25T15:32:03.836" v="279"/>
        <pc:sldMkLst>
          <pc:docMk/>
          <pc:sldMk cId="0" sldId="277"/>
        </pc:sldMkLst>
        <pc:spChg chg="mod">
          <ac:chgData name="Wang YANG" userId="f7d2d31dd5876b0c" providerId="LiveId" clId="{A9E5CCD6-13EE-47C7-A829-73B7A9E7F71C}" dt="2022-05-25T15:31:54.609" v="277" actId="403"/>
          <ac:spMkLst>
            <pc:docMk/>
            <pc:sldMk cId="0" sldId="277"/>
            <ac:spMk id="3" creationId="{00000000-0000-0000-0000-000000000000}"/>
          </ac:spMkLst>
        </pc:spChg>
      </pc:sldChg>
      <pc:sldChg chg="del">
        <pc:chgData name="Wang YANG" userId="f7d2d31dd5876b0c" providerId="LiveId" clId="{A9E5CCD6-13EE-47C7-A829-73B7A9E7F71C}" dt="2022-05-25T02:46:33.108" v="39" actId="47"/>
        <pc:sldMkLst>
          <pc:docMk/>
          <pc:sldMk cId="0" sldId="278"/>
        </pc:sldMkLst>
      </pc:sldChg>
      <pc:sldChg chg="modSp mod">
        <pc:chgData name="Wang YANG" userId="f7d2d31dd5876b0c" providerId="LiveId" clId="{A9E5CCD6-13EE-47C7-A829-73B7A9E7F71C}" dt="2022-05-25T15:23:32.485" v="257" actId="14100"/>
        <pc:sldMkLst>
          <pc:docMk/>
          <pc:sldMk cId="1236152750" sldId="279"/>
        </pc:sldMkLst>
        <pc:spChg chg="mod">
          <ac:chgData name="Wang YANG" userId="f7d2d31dd5876b0c" providerId="LiveId" clId="{A9E5CCD6-13EE-47C7-A829-73B7A9E7F71C}" dt="2022-05-25T02:45:53.372" v="35"/>
          <ac:spMkLst>
            <pc:docMk/>
            <pc:sldMk cId="1236152750" sldId="279"/>
            <ac:spMk id="2" creationId="{D661F660-324E-986C-D662-024192D0DB03}"/>
          </ac:spMkLst>
        </pc:spChg>
        <pc:spChg chg="mod">
          <ac:chgData name="Wang YANG" userId="f7d2d31dd5876b0c" providerId="LiveId" clId="{A9E5CCD6-13EE-47C7-A829-73B7A9E7F71C}" dt="2022-05-25T15:23:32.485" v="257" actId="14100"/>
          <ac:spMkLst>
            <pc:docMk/>
            <pc:sldMk cId="1236152750" sldId="279"/>
            <ac:spMk id="3" creationId="{378E2EB7-21BC-CE46-AED1-4A2F3DF466D7}"/>
          </ac:spMkLst>
        </pc:spChg>
      </pc:sldChg>
      <pc:sldChg chg="modSp new mod">
        <pc:chgData name="Wang YANG" userId="f7d2d31dd5876b0c" providerId="LiveId" clId="{A9E5CCD6-13EE-47C7-A829-73B7A9E7F71C}" dt="2022-05-25T15:23:44.852" v="261" actId="14100"/>
        <pc:sldMkLst>
          <pc:docMk/>
          <pc:sldMk cId="790052865" sldId="280"/>
        </pc:sldMkLst>
        <pc:spChg chg="mod">
          <ac:chgData name="Wang YANG" userId="f7d2d31dd5876b0c" providerId="LiveId" clId="{A9E5CCD6-13EE-47C7-A829-73B7A9E7F71C}" dt="2022-05-25T15:23:40.611" v="260"/>
          <ac:spMkLst>
            <pc:docMk/>
            <pc:sldMk cId="790052865" sldId="280"/>
            <ac:spMk id="2" creationId="{F4D8E5A4-A9E6-A906-A599-A88AA792E300}"/>
          </ac:spMkLst>
        </pc:spChg>
        <pc:spChg chg="mod">
          <ac:chgData name="Wang YANG" userId="f7d2d31dd5876b0c" providerId="LiveId" clId="{A9E5CCD6-13EE-47C7-A829-73B7A9E7F71C}" dt="2022-05-25T15:23:44.852" v="261" actId="14100"/>
          <ac:spMkLst>
            <pc:docMk/>
            <pc:sldMk cId="790052865" sldId="280"/>
            <ac:spMk id="3" creationId="{1E12E963-1E8B-0836-8375-722209330587}"/>
          </ac:spMkLst>
        </pc:spChg>
      </pc:sldChg>
    </pc:docChg>
  </pc:docChgLst>
  <pc:docChgLst>
    <pc:chgData name="Wang YANG" userId="f7d2d31dd5876b0c" providerId="LiveId" clId="{65BE3AD7-12FB-4701-AF72-E0BBCC569FC1}"/>
    <pc:docChg chg="delSld modSld">
      <pc:chgData name="Wang YANG" userId="f7d2d31dd5876b0c" providerId="LiveId" clId="{65BE3AD7-12FB-4701-AF72-E0BBCC569FC1}" dt="2022-09-07T10:40:06.706" v="35" actId="20577"/>
      <pc:docMkLst>
        <pc:docMk/>
      </pc:docMkLst>
      <pc:sldChg chg="del">
        <pc:chgData name="Wang YANG" userId="f7d2d31dd5876b0c" providerId="LiveId" clId="{65BE3AD7-12FB-4701-AF72-E0BBCC569FC1}" dt="2022-09-07T10:38:08.575" v="2" actId="47"/>
        <pc:sldMkLst>
          <pc:docMk/>
          <pc:sldMk cId="0" sldId="257"/>
        </pc:sldMkLst>
      </pc:sldChg>
      <pc:sldChg chg="del">
        <pc:chgData name="Wang YANG" userId="f7d2d31dd5876b0c" providerId="LiveId" clId="{65BE3AD7-12FB-4701-AF72-E0BBCC569FC1}" dt="2022-09-07T10:38:08.575" v="2" actId="47"/>
        <pc:sldMkLst>
          <pc:docMk/>
          <pc:sldMk cId="0" sldId="258"/>
        </pc:sldMkLst>
      </pc:sldChg>
      <pc:sldChg chg="del">
        <pc:chgData name="Wang YANG" userId="f7d2d31dd5876b0c" providerId="LiveId" clId="{65BE3AD7-12FB-4701-AF72-E0BBCC569FC1}" dt="2022-09-07T10:38:08.575" v="2" actId="47"/>
        <pc:sldMkLst>
          <pc:docMk/>
          <pc:sldMk cId="0" sldId="259"/>
        </pc:sldMkLst>
      </pc:sldChg>
      <pc:sldChg chg="del">
        <pc:chgData name="Wang YANG" userId="f7d2d31dd5876b0c" providerId="LiveId" clId="{65BE3AD7-12FB-4701-AF72-E0BBCC569FC1}" dt="2022-09-07T10:38:08.575" v="2" actId="47"/>
        <pc:sldMkLst>
          <pc:docMk/>
          <pc:sldMk cId="0" sldId="260"/>
        </pc:sldMkLst>
      </pc:sldChg>
      <pc:sldChg chg="modSp mod">
        <pc:chgData name="Wang YANG" userId="f7d2d31dd5876b0c" providerId="LiveId" clId="{65BE3AD7-12FB-4701-AF72-E0BBCC569FC1}" dt="2022-09-07T10:40:06.706" v="35" actId="20577"/>
        <pc:sldMkLst>
          <pc:docMk/>
          <pc:sldMk cId="0" sldId="264"/>
        </pc:sldMkLst>
        <pc:spChg chg="mod">
          <ac:chgData name="Wang YANG" userId="f7d2d31dd5876b0c" providerId="LiveId" clId="{65BE3AD7-12FB-4701-AF72-E0BBCC569FC1}" dt="2022-09-07T10:40:06.706" v="35" actId="20577"/>
          <ac:spMkLst>
            <pc:docMk/>
            <pc:sldMk cId="0" sldId="264"/>
            <ac:spMk id="3" creationId="{00000000-0000-0000-0000-000000000000}"/>
          </ac:spMkLst>
        </pc:spChg>
      </pc:sldChg>
      <pc:sldChg chg="del">
        <pc:chgData name="Wang YANG" userId="f7d2d31dd5876b0c" providerId="LiveId" clId="{65BE3AD7-12FB-4701-AF72-E0BBCC569FC1}" dt="2022-09-05T13:31:31.041" v="0" actId="2696"/>
        <pc:sldMkLst>
          <pc:docMk/>
          <pc:sldMk cId="0" sldId="278"/>
        </pc:sldMkLst>
      </pc:sldChg>
      <pc:sldChg chg="del">
        <pc:chgData name="Wang YANG" userId="f7d2d31dd5876b0c" providerId="LiveId" clId="{65BE3AD7-12FB-4701-AF72-E0BBCC569FC1}" dt="2022-09-05T13:31:31.041" v="0" actId="2696"/>
        <pc:sldMkLst>
          <pc:docMk/>
          <pc:sldMk cId="0" sldId="288"/>
        </pc:sldMkLst>
      </pc:sldChg>
      <pc:sldChg chg="del">
        <pc:chgData name="Wang YANG" userId="f7d2d31dd5876b0c" providerId="LiveId" clId="{65BE3AD7-12FB-4701-AF72-E0BBCC569FC1}" dt="2022-09-05T13:31:31.041" v="0" actId="2696"/>
        <pc:sldMkLst>
          <pc:docMk/>
          <pc:sldMk cId="0" sldId="289"/>
        </pc:sldMkLst>
      </pc:sldChg>
      <pc:sldChg chg="del">
        <pc:chgData name="Wang YANG" userId="f7d2d31dd5876b0c" providerId="LiveId" clId="{65BE3AD7-12FB-4701-AF72-E0BBCC569FC1}" dt="2022-09-05T13:31:31.041" v="0" actId="2696"/>
        <pc:sldMkLst>
          <pc:docMk/>
          <pc:sldMk cId="0" sldId="290"/>
        </pc:sldMkLst>
      </pc:sldChg>
      <pc:sldChg chg="del">
        <pc:chgData name="Wang YANG" userId="f7d2d31dd5876b0c" providerId="LiveId" clId="{65BE3AD7-12FB-4701-AF72-E0BBCC569FC1}" dt="2022-09-05T13:31:31.041" v="0" actId="2696"/>
        <pc:sldMkLst>
          <pc:docMk/>
          <pc:sldMk cId="0" sldId="291"/>
        </pc:sldMkLst>
      </pc:sldChg>
      <pc:sldChg chg="modSp mod">
        <pc:chgData name="Wang YANG" userId="f7d2d31dd5876b0c" providerId="LiveId" clId="{65BE3AD7-12FB-4701-AF72-E0BBCC569FC1}" dt="2022-09-07T10:39:59.956" v="34" actId="20577"/>
        <pc:sldMkLst>
          <pc:docMk/>
          <pc:sldMk cId="2708620570" sldId="292"/>
        </pc:sldMkLst>
        <pc:spChg chg="mod">
          <ac:chgData name="Wang YANG" userId="f7d2d31dd5876b0c" providerId="LiveId" clId="{65BE3AD7-12FB-4701-AF72-E0BBCC569FC1}" dt="2022-09-07T10:39:59.956" v="34" actId="20577"/>
          <ac:spMkLst>
            <pc:docMk/>
            <pc:sldMk cId="2708620570" sldId="292"/>
            <ac:spMk id="3" creationId="{00000000-0000-0000-0000-000000000000}"/>
          </ac:spMkLst>
        </pc:spChg>
      </pc:sldChg>
      <pc:sldChg chg="del">
        <pc:chgData name="Wang YANG" userId="f7d2d31dd5876b0c" providerId="LiveId" clId="{65BE3AD7-12FB-4701-AF72-E0BBCC569FC1}" dt="2022-09-07T10:38:08.575" v="2" actId="47"/>
        <pc:sldMkLst>
          <pc:docMk/>
          <pc:sldMk cId="3976404952" sldId="293"/>
        </pc:sldMkLst>
      </pc:sldChg>
      <pc:sldMasterChg chg="delSldLayout">
        <pc:chgData name="Wang YANG" userId="f7d2d31dd5876b0c" providerId="LiveId" clId="{65BE3AD7-12FB-4701-AF72-E0BBCC569FC1}" dt="2022-09-07T10:38:08.575" v="2" actId="47"/>
        <pc:sldMasterMkLst>
          <pc:docMk/>
          <pc:sldMasterMk cId="0" sldId="2147483648"/>
        </pc:sldMasterMkLst>
        <pc:sldLayoutChg chg="del">
          <pc:chgData name="Wang YANG" userId="f7d2d31dd5876b0c" providerId="LiveId" clId="{65BE3AD7-12FB-4701-AF72-E0BBCC569FC1}" dt="2022-09-07T10:38:08.575" v="2" actId="47"/>
          <pc:sldLayoutMkLst>
            <pc:docMk/>
            <pc:sldMasterMk cId="0" sldId="2147483648"/>
            <pc:sldLayoutMk cId="3426260766" sldId="2147483666"/>
          </pc:sldLayoutMkLst>
        </pc:sldLayoutChg>
      </pc:sldMasterChg>
    </pc:docChg>
  </pc:docChgLst>
  <pc:docChgLst>
    <pc:chgData name="Wang YANG" userId="f7d2d31dd5876b0c" providerId="LiveId" clId="{716BEBCC-5361-43C5-9EB6-128990D1E2D0}"/>
    <pc:docChg chg="undo redo custSel addSld delSld modSld">
      <pc:chgData name="Wang YANG" userId="f7d2d31dd5876b0c" providerId="LiveId" clId="{716BEBCC-5361-43C5-9EB6-128990D1E2D0}" dt="2022-08-26T04:09:06.253" v="1052" actId="6549"/>
      <pc:docMkLst>
        <pc:docMk/>
      </pc:docMkLst>
      <pc:sldChg chg="modSp add mod">
        <pc:chgData name="Wang YANG" userId="f7d2d31dd5876b0c" providerId="LiveId" clId="{716BEBCC-5361-43C5-9EB6-128990D1E2D0}" dt="2022-08-26T03:46:26.273" v="1050"/>
        <pc:sldMkLst>
          <pc:docMk/>
          <pc:sldMk cId="0" sldId="257"/>
        </pc:sldMkLst>
        <pc:spChg chg="mod">
          <ac:chgData name="Wang YANG" userId="f7d2d31dd5876b0c" providerId="LiveId" clId="{716BEBCC-5361-43C5-9EB6-128990D1E2D0}" dt="2022-08-26T03:46:26.273" v="1050"/>
          <ac:spMkLst>
            <pc:docMk/>
            <pc:sldMk cId="0" sldId="257"/>
            <ac:spMk id="62" creationId="{00000000-0000-0000-0000-000000000000}"/>
          </ac:spMkLst>
        </pc:spChg>
      </pc:sldChg>
      <pc:sldChg chg="add">
        <pc:chgData name="Wang YANG" userId="f7d2d31dd5876b0c" providerId="LiveId" clId="{716BEBCC-5361-43C5-9EB6-128990D1E2D0}" dt="2022-05-26T07:30:42.064" v="11"/>
        <pc:sldMkLst>
          <pc:docMk/>
          <pc:sldMk cId="0" sldId="258"/>
        </pc:sldMkLst>
      </pc:sldChg>
      <pc:sldChg chg="add">
        <pc:chgData name="Wang YANG" userId="f7d2d31dd5876b0c" providerId="LiveId" clId="{716BEBCC-5361-43C5-9EB6-128990D1E2D0}" dt="2022-05-26T07:30:42.064" v="11"/>
        <pc:sldMkLst>
          <pc:docMk/>
          <pc:sldMk cId="0" sldId="259"/>
        </pc:sldMkLst>
      </pc:sldChg>
      <pc:sldChg chg="modSp add mod">
        <pc:chgData name="Wang YANG" userId="f7d2d31dd5876b0c" providerId="LiveId" clId="{716BEBCC-5361-43C5-9EB6-128990D1E2D0}" dt="2022-08-26T04:09:06.253" v="1052" actId="6549"/>
        <pc:sldMkLst>
          <pc:docMk/>
          <pc:sldMk cId="0" sldId="260"/>
        </pc:sldMkLst>
        <pc:spChg chg="mod">
          <ac:chgData name="Wang YANG" userId="f7d2d31dd5876b0c" providerId="LiveId" clId="{716BEBCC-5361-43C5-9EB6-128990D1E2D0}" dt="2022-08-26T04:09:06.253" v="1052" actId="6549"/>
          <ac:spMkLst>
            <pc:docMk/>
            <pc:sldMk cId="0" sldId="260"/>
            <ac:spMk id="80" creationId="{00000000-0000-0000-0000-000000000000}"/>
          </ac:spMkLst>
        </pc:spChg>
      </pc:sldChg>
      <pc:sldChg chg="addSp delSp mod modNotesTx">
        <pc:chgData name="Wang YANG" userId="f7d2d31dd5876b0c" providerId="LiveId" clId="{716BEBCC-5361-43C5-9EB6-128990D1E2D0}" dt="2022-05-26T07:30:28.152" v="10" actId="22"/>
        <pc:sldMkLst>
          <pc:docMk/>
          <pc:sldMk cId="2696323083" sldId="262"/>
        </pc:sldMkLst>
        <pc:spChg chg="add del">
          <ac:chgData name="Wang YANG" userId="f7d2d31dd5876b0c" providerId="LiveId" clId="{716BEBCC-5361-43C5-9EB6-128990D1E2D0}" dt="2022-05-26T07:30:28.152" v="10" actId="22"/>
          <ac:spMkLst>
            <pc:docMk/>
            <pc:sldMk cId="2696323083" sldId="262"/>
            <ac:spMk id="6" creationId="{0F3556BD-6106-BE80-6E5C-F77750739F8B}"/>
          </ac:spMkLst>
        </pc:spChg>
      </pc:sldChg>
      <pc:sldChg chg="del">
        <pc:chgData name="Wang YANG" userId="f7d2d31dd5876b0c" providerId="LiveId" clId="{716BEBCC-5361-43C5-9EB6-128990D1E2D0}" dt="2022-05-26T07:26:45.830" v="7" actId="47"/>
        <pc:sldMkLst>
          <pc:docMk/>
          <pc:sldMk cId="2241113031" sldId="263"/>
        </pc:sldMkLst>
      </pc:sldChg>
      <pc:sldChg chg="modSp mod">
        <pc:chgData name="Wang YANG" userId="f7d2d31dd5876b0c" providerId="LiveId" clId="{716BEBCC-5361-43C5-9EB6-128990D1E2D0}" dt="2022-08-26T02:11:36.272" v="377" actId="20577"/>
        <pc:sldMkLst>
          <pc:docMk/>
          <pc:sldMk cId="0" sldId="264"/>
        </pc:sldMkLst>
        <pc:spChg chg="mod">
          <ac:chgData name="Wang YANG" userId="f7d2d31dd5876b0c" providerId="LiveId" clId="{716BEBCC-5361-43C5-9EB6-128990D1E2D0}" dt="2022-08-26T02:11:36.272" v="377" actId="20577"/>
          <ac:spMkLst>
            <pc:docMk/>
            <pc:sldMk cId="0" sldId="264"/>
            <ac:spMk id="3" creationId="{00000000-0000-0000-0000-000000000000}"/>
          </ac:spMkLst>
        </pc:spChg>
      </pc:sldChg>
      <pc:sldChg chg="modSp mod modNotesTx">
        <pc:chgData name="Wang YANG" userId="f7d2d31dd5876b0c" providerId="LiveId" clId="{716BEBCC-5361-43C5-9EB6-128990D1E2D0}" dt="2022-08-26T02:32:16.617" v="962"/>
        <pc:sldMkLst>
          <pc:docMk/>
          <pc:sldMk cId="0" sldId="265"/>
        </pc:sldMkLst>
        <pc:spChg chg="mod">
          <ac:chgData name="Wang YANG" userId="f7d2d31dd5876b0c" providerId="LiveId" clId="{716BEBCC-5361-43C5-9EB6-128990D1E2D0}" dt="2022-08-26T02:12:28.637" v="386" actId="6549"/>
          <ac:spMkLst>
            <pc:docMk/>
            <pc:sldMk cId="0" sldId="265"/>
            <ac:spMk id="2" creationId="{00000000-0000-0000-0000-000000000000}"/>
          </ac:spMkLst>
        </pc:spChg>
        <pc:spChg chg="mod">
          <ac:chgData name="Wang YANG" userId="f7d2d31dd5876b0c" providerId="LiveId" clId="{716BEBCC-5361-43C5-9EB6-128990D1E2D0}" dt="2022-08-26T02:32:16.617" v="962"/>
          <ac:spMkLst>
            <pc:docMk/>
            <pc:sldMk cId="0" sldId="265"/>
            <ac:spMk id="3" creationId="{00000000-0000-0000-0000-000000000000}"/>
          </ac:spMkLst>
        </pc:spChg>
      </pc:sldChg>
      <pc:sldChg chg="modSp mod">
        <pc:chgData name="Wang YANG" userId="f7d2d31dd5876b0c" providerId="LiveId" clId="{716BEBCC-5361-43C5-9EB6-128990D1E2D0}" dt="2022-08-26T02:28:16.798" v="860" actId="20577"/>
        <pc:sldMkLst>
          <pc:docMk/>
          <pc:sldMk cId="0" sldId="266"/>
        </pc:sldMkLst>
        <pc:spChg chg="mod">
          <ac:chgData name="Wang YANG" userId="f7d2d31dd5876b0c" providerId="LiveId" clId="{716BEBCC-5361-43C5-9EB6-128990D1E2D0}" dt="2022-08-26T02:28:16.798" v="860" actId="20577"/>
          <ac:spMkLst>
            <pc:docMk/>
            <pc:sldMk cId="0" sldId="266"/>
            <ac:spMk id="3" creationId="{00000000-0000-0000-0000-000000000000}"/>
          </ac:spMkLst>
        </pc:spChg>
      </pc:sldChg>
      <pc:sldChg chg="modSp mod modNotesTx">
        <pc:chgData name="Wang YANG" userId="f7d2d31dd5876b0c" providerId="LiveId" clId="{716BEBCC-5361-43C5-9EB6-128990D1E2D0}" dt="2022-08-26T02:31:12.697" v="957" actId="20577"/>
        <pc:sldMkLst>
          <pc:docMk/>
          <pc:sldMk cId="0" sldId="267"/>
        </pc:sldMkLst>
        <pc:spChg chg="mod">
          <ac:chgData name="Wang YANG" userId="f7d2d31dd5876b0c" providerId="LiveId" clId="{716BEBCC-5361-43C5-9EB6-128990D1E2D0}" dt="2022-08-26T02:30:36.501" v="929" actId="20577"/>
          <ac:spMkLst>
            <pc:docMk/>
            <pc:sldMk cId="0" sldId="267"/>
            <ac:spMk id="3" creationId="{00000000-0000-0000-0000-000000000000}"/>
          </ac:spMkLst>
        </pc:spChg>
      </pc:sldChg>
      <pc:sldChg chg="modNotesTx">
        <pc:chgData name="Wang YANG" userId="f7d2d31dd5876b0c" providerId="LiveId" clId="{716BEBCC-5361-43C5-9EB6-128990D1E2D0}" dt="2022-05-26T08:22:14.057" v="264" actId="20577"/>
        <pc:sldMkLst>
          <pc:docMk/>
          <pc:sldMk cId="0" sldId="270"/>
        </pc:sldMkLst>
      </pc:sldChg>
      <pc:sldChg chg="modNotesTx">
        <pc:chgData name="Wang YANG" userId="f7d2d31dd5876b0c" providerId="LiveId" clId="{716BEBCC-5361-43C5-9EB6-128990D1E2D0}" dt="2022-05-26T08:22:21.778" v="265" actId="20577"/>
        <pc:sldMkLst>
          <pc:docMk/>
          <pc:sldMk cId="0" sldId="271"/>
        </pc:sldMkLst>
      </pc:sldChg>
      <pc:sldChg chg="modSp add mod">
        <pc:chgData name="Wang YANG" userId="f7d2d31dd5876b0c" providerId="LiveId" clId="{716BEBCC-5361-43C5-9EB6-128990D1E2D0}" dt="2022-05-26T08:38:16.173" v="309" actId="403"/>
        <pc:sldMkLst>
          <pc:docMk/>
          <pc:sldMk cId="0" sldId="278"/>
        </pc:sldMkLst>
        <pc:spChg chg="mod">
          <ac:chgData name="Wang YANG" userId="f7d2d31dd5876b0c" providerId="LiveId" clId="{716BEBCC-5361-43C5-9EB6-128990D1E2D0}" dt="2022-05-26T08:38:16.173" v="309" actId="403"/>
          <ac:spMkLst>
            <pc:docMk/>
            <pc:sldMk cId="0" sldId="278"/>
            <ac:spMk id="32771" creationId="{C775903E-01AC-BF9A-2586-E259102CC073}"/>
          </ac:spMkLst>
        </pc:spChg>
      </pc:sldChg>
      <pc:sldChg chg="modSp new mod modNotesTx">
        <pc:chgData name="Wang YANG" userId="f7d2d31dd5876b0c" providerId="LiveId" clId="{716BEBCC-5361-43C5-9EB6-128990D1E2D0}" dt="2022-05-26T08:13:41.599" v="259"/>
        <pc:sldMkLst>
          <pc:docMk/>
          <pc:sldMk cId="1236152750" sldId="279"/>
        </pc:sldMkLst>
        <pc:spChg chg="mod">
          <ac:chgData name="Wang YANG" userId="f7d2d31dd5876b0c" providerId="LiveId" clId="{716BEBCC-5361-43C5-9EB6-128990D1E2D0}" dt="2022-05-24T09:25:42.530" v="6" actId="14100"/>
          <ac:spMkLst>
            <pc:docMk/>
            <pc:sldMk cId="1236152750" sldId="279"/>
            <ac:spMk id="3" creationId="{378E2EB7-21BC-CE46-AED1-4A2F3DF466D7}"/>
          </ac:spMkLst>
        </pc:spChg>
      </pc:sldChg>
      <pc:sldChg chg="add">
        <pc:chgData name="Wang YANG" userId="f7d2d31dd5876b0c" providerId="LiveId" clId="{716BEBCC-5361-43C5-9EB6-128990D1E2D0}" dt="2022-05-26T08:02:00.606" v="210"/>
        <pc:sldMkLst>
          <pc:docMk/>
          <pc:sldMk cId="797991298" sldId="281"/>
        </pc:sldMkLst>
      </pc:sldChg>
      <pc:sldChg chg="addSp modSp new del mod modClrScheme chgLayout">
        <pc:chgData name="Wang YANG" userId="f7d2d31dd5876b0c" providerId="LiveId" clId="{716BEBCC-5361-43C5-9EB6-128990D1E2D0}" dt="2022-05-26T08:01:53.483" v="209" actId="2696"/>
        <pc:sldMkLst>
          <pc:docMk/>
          <pc:sldMk cId="4282586626" sldId="281"/>
        </pc:sldMkLst>
        <pc:spChg chg="mod ord">
          <ac:chgData name="Wang YANG" userId="f7d2d31dd5876b0c" providerId="LiveId" clId="{716BEBCC-5361-43C5-9EB6-128990D1E2D0}" dt="2022-05-26T07:41:23.255" v="120" actId="20577"/>
          <ac:spMkLst>
            <pc:docMk/>
            <pc:sldMk cId="4282586626" sldId="281"/>
            <ac:spMk id="2" creationId="{EA5F15FB-DF62-50B5-A823-032119A6DDA7}"/>
          </ac:spMkLst>
        </pc:spChg>
        <pc:spChg chg="mod ord">
          <ac:chgData name="Wang YANG" userId="f7d2d31dd5876b0c" providerId="LiveId" clId="{716BEBCC-5361-43C5-9EB6-128990D1E2D0}" dt="2022-05-26T07:42:19.633" v="124" actId="15"/>
          <ac:spMkLst>
            <pc:docMk/>
            <pc:sldMk cId="4282586626" sldId="281"/>
            <ac:spMk id="3" creationId="{F0432118-37F3-3404-294D-EDECCF4C9D82}"/>
          </ac:spMkLst>
        </pc:spChg>
        <pc:spChg chg="add mod ord">
          <ac:chgData name="Wang YANG" userId="f7d2d31dd5876b0c" providerId="LiveId" clId="{716BEBCC-5361-43C5-9EB6-128990D1E2D0}" dt="2022-05-26T07:41:56.437" v="121" actId="20577"/>
          <ac:spMkLst>
            <pc:docMk/>
            <pc:sldMk cId="4282586626" sldId="281"/>
            <ac:spMk id="4" creationId="{DDC89028-6785-7E9E-ECE5-5D94A5741E0E}"/>
          </ac:spMkLst>
        </pc:spChg>
      </pc:sldChg>
      <pc:sldChg chg="addSp delSp modSp add del mod">
        <pc:chgData name="Wang YANG" userId="f7d2d31dd5876b0c" providerId="LiveId" clId="{716BEBCC-5361-43C5-9EB6-128990D1E2D0}" dt="2022-05-26T08:01:53.483" v="209" actId="2696"/>
        <pc:sldMkLst>
          <pc:docMk/>
          <pc:sldMk cId="1255329556" sldId="282"/>
        </pc:sldMkLst>
        <pc:spChg chg="mod">
          <ac:chgData name="Wang YANG" userId="f7d2d31dd5876b0c" providerId="LiveId" clId="{716BEBCC-5361-43C5-9EB6-128990D1E2D0}" dt="2022-05-26T07:41:18.777" v="118" actId="20577"/>
          <ac:spMkLst>
            <pc:docMk/>
            <pc:sldMk cId="1255329556" sldId="282"/>
            <ac:spMk id="2" creationId="{EA5F15FB-DF62-50B5-A823-032119A6DDA7}"/>
          </ac:spMkLst>
        </pc:spChg>
        <pc:spChg chg="del mod">
          <ac:chgData name="Wang YANG" userId="f7d2d31dd5876b0c" providerId="LiveId" clId="{716BEBCC-5361-43C5-9EB6-128990D1E2D0}" dt="2022-05-26T07:44:32.735" v="128" actId="478"/>
          <ac:spMkLst>
            <pc:docMk/>
            <pc:sldMk cId="1255329556" sldId="282"/>
            <ac:spMk id="3" creationId="{F0432118-37F3-3404-294D-EDECCF4C9D82}"/>
          </ac:spMkLst>
        </pc:spChg>
        <pc:spChg chg="del mod">
          <ac:chgData name="Wang YANG" userId="f7d2d31dd5876b0c" providerId="LiveId" clId="{716BEBCC-5361-43C5-9EB6-128990D1E2D0}" dt="2022-05-26T07:44:34.515" v="129" actId="478"/>
          <ac:spMkLst>
            <pc:docMk/>
            <pc:sldMk cId="1255329556" sldId="282"/>
            <ac:spMk id="4" creationId="{DDC89028-6785-7E9E-ECE5-5D94A5741E0E}"/>
          </ac:spMkLst>
        </pc:spChg>
        <pc:spChg chg="add mod">
          <ac:chgData name="Wang YANG" userId="f7d2d31dd5876b0c" providerId="LiveId" clId="{716BEBCC-5361-43C5-9EB6-128990D1E2D0}" dt="2022-05-26T07:44:32.735" v="128" actId="478"/>
          <ac:spMkLst>
            <pc:docMk/>
            <pc:sldMk cId="1255329556" sldId="282"/>
            <ac:spMk id="8" creationId="{0AC12F4C-C7E6-6741-1D78-6A09F111DE63}"/>
          </ac:spMkLst>
        </pc:spChg>
        <pc:spChg chg="add mod">
          <ac:chgData name="Wang YANG" userId="f7d2d31dd5876b0c" providerId="LiveId" clId="{716BEBCC-5361-43C5-9EB6-128990D1E2D0}" dt="2022-05-26T07:51:49.315" v="194"/>
          <ac:spMkLst>
            <pc:docMk/>
            <pc:sldMk cId="1255329556" sldId="282"/>
            <ac:spMk id="10" creationId="{977E7DF1-7DE3-401C-4C52-D4ED3D12EC13}"/>
          </ac:spMkLst>
        </pc:spChg>
        <pc:spChg chg="add mod">
          <ac:chgData name="Wang YANG" userId="f7d2d31dd5876b0c" providerId="LiveId" clId="{716BEBCC-5361-43C5-9EB6-128990D1E2D0}" dt="2022-05-26T07:51:22.895" v="191" actId="403"/>
          <ac:spMkLst>
            <pc:docMk/>
            <pc:sldMk cId="1255329556" sldId="282"/>
            <ac:spMk id="14" creationId="{07383398-7C2F-DE42-882E-E697810F982C}"/>
          </ac:spMkLst>
        </pc:spChg>
        <pc:picChg chg="add del mod">
          <ac:chgData name="Wang YANG" userId="f7d2d31dd5876b0c" providerId="LiveId" clId="{716BEBCC-5361-43C5-9EB6-128990D1E2D0}" dt="2022-05-26T07:50:28.338" v="180" actId="478"/>
          <ac:picMkLst>
            <pc:docMk/>
            <pc:sldMk cId="1255329556" sldId="282"/>
            <ac:picMk id="6" creationId="{2F3F5A71-63B3-C1A1-C919-166D872E8544}"/>
          </ac:picMkLst>
        </pc:picChg>
        <pc:picChg chg="add del mod">
          <ac:chgData name="Wang YANG" userId="f7d2d31dd5876b0c" providerId="LiveId" clId="{716BEBCC-5361-43C5-9EB6-128990D1E2D0}" dt="2022-05-26T07:50:30.155" v="181" actId="478"/>
          <ac:picMkLst>
            <pc:docMk/>
            <pc:sldMk cId="1255329556" sldId="282"/>
            <ac:picMk id="12" creationId="{3E774731-0B28-16A8-0A58-7CAAA1EA7DF0}"/>
          </ac:picMkLst>
        </pc:picChg>
      </pc:sldChg>
      <pc:sldChg chg="add">
        <pc:chgData name="Wang YANG" userId="f7d2d31dd5876b0c" providerId="LiveId" clId="{716BEBCC-5361-43C5-9EB6-128990D1E2D0}" dt="2022-05-26T08:02:00.606" v="210"/>
        <pc:sldMkLst>
          <pc:docMk/>
          <pc:sldMk cId="3504827350" sldId="282"/>
        </pc:sldMkLst>
      </pc:sldChg>
      <pc:sldChg chg="addSp delSp modSp new del mod">
        <pc:chgData name="Wang YANG" userId="f7d2d31dd5876b0c" providerId="LiveId" clId="{716BEBCC-5361-43C5-9EB6-128990D1E2D0}" dt="2022-05-26T08:01:53.483" v="209" actId="2696"/>
        <pc:sldMkLst>
          <pc:docMk/>
          <pc:sldMk cId="2161494528" sldId="283"/>
        </pc:sldMkLst>
        <pc:spChg chg="mod">
          <ac:chgData name="Wang YANG" userId="f7d2d31dd5876b0c" providerId="LiveId" clId="{716BEBCC-5361-43C5-9EB6-128990D1E2D0}" dt="2022-05-26T07:47:27.984" v="148" actId="20577"/>
          <ac:spMkLst>
            <pc:docMk/>
            <pc:sldMk cId="2161494528" sldId="283"/>
            <ac:spMk id="2" creationId="{8BBB7DF0-8F55-35DE-7C38-24F4B14467BD}"/>
          </ac:spMkLst>
        </pc:spChg>
        <pc:spChg chg="del">
          <ac:chgData name="Wang YANG" userId="f7d2d31dd5876b0c" providerId="LiveId" clId="{716BEBCC-5361-43C5-9EB6-128990D1E2D0}" dt="2022-05-26T07:47:30.069" v="149"/>
          <ac:spMkLst>
            <pc:docMk/>
            <pc:sldMk cId="2161494528" sldId="283"/>
            <ac:spMk id="3" creationId="{986FC813-BFB6-A86C-9586-C98EB2A8F03C}"/>
          </ac:spMkLst>
        </pc:spChg>
        <pc:spChg chg="del">
          <ac:chgData name="Wang YANG" userId="f7d2d31dd5876b0c" providerId="LiveId" clId="{716BEBCC-5361-43C5-9EB6-128990D1E2D0}" dt="2022-05-26T07:48:33.833" v="152" actId="22"/>
          <ac:spMkLst>
            <pc:docMk/>
            <pc:sldMk cId="2161494528" sldId="283"/>
            <ac:spMk id="4" creationId="{9D1A7A02-1AB1-5FCE-20FB-D0EB105B4F82}"/>
          </ac:spMkLst>
        </pc:spChg>
        <pc:spChg chg="add del mod">
          <ac:chgData name="Wang YANG" userId="f7d2d31dd5876b0c" providerId="LiveId" clId="{716BEBCC-5361-43C5-9EB6-128990D1E2D0}" dt="2022-05-26T07:48:04.302" v="151" actId="22"/>
          <ac:spMkLst>
            <pc:docMk/>
            <pc:sldMk cId="2161494528" sldId="283"/>
            <ac:spMk id="5" creationId="{8A91B930-E409-CA58-0369-CA7DC28DC8FD}"/>
          </ac:spMkLst>
        </pc:spChg>
        <pc:spChg chg="add">
          <ac:chgData name="Wang YANG" userId="f7d2d31dd5876b0c" providerId="LiveId" clId="{716BEBCC-5361-43C5-9EB6-128990D1E2D0}" dt="2022-05-26T07:47:35.760" v="150"/>
          <ac:spMkLst>
            <pc:docMk/>
            <pc:sldMk cId="2161494528" sldId="283"/>
            <ac:spMk id="6" creationId="{44384FA9-A0C6-A546-ED70-2668FCB5B351}"/>
          </ac:spMkLst>
        </pc:spChg>
        <pc:picChg chg="add mod ord">
          <ac:chgData name="Wang YANG" userId="f7d2d31dd5876b0c" providerId="LiveId" clId="{716BEBCC-5361-43C5-9EB6-128990D1E2D0}" dt="2022-05-26T07:48:04.302" v="151" actId="22"/>
          <ac:picMkLst>
            <pc:docMk/>
            <pc:sldMk cId="2161494528" sldId="283"/>
            <ac:picMk id="8" creationId="{A60863C1-F90B-D6D9-144A-073194FBE0E0}"/>
          </ac:picMkLst>
        </pc:picChg>
        <pc:picChg chg="add mod ord">
          <ac:chgData name="Wang YANG" userId="f7d2d31dd5876b0c" providerId="LiveId" clId="{716BEBCC-5361-43C5-9EB6-128990D1E2D0}" dt="2022-05-26T07:48:33.833" v="152" actId="22"/>
          <ac:picMkLst>
            <pc:docMk/>
            <pc:sldMk cId="2161494528" sldId="283"/>
            <ac:picMk id="10" creationId="{1AF55EDD-266A-4914-675D-9F83A4B014B6}"/>
          </ac:picMkLst>
        </pc:picChg>
      </pc:sldChg>
      <pc:sldChg chg="add">
        <pc:chgData name="Wang YANG" userId="f7d2d31dd5876b0c" providerId="LiveId" clId="{716BEBCC-5361-43C5-9EB6-128990D1E2D0}" dt="2022-05-26T08:02:00.606" v="210"/>
        <pc:sldMkLst>
          <pc:docMk/>
          <pc:sldMk cId="4139877251" sldId="283"/>
        </pc:sldMkLst>
      </pc:sldChg>
      <pc:sldChg chg="modSp add del mod modNotesTx">
        <pc:chgData name="Wang YANG" userId="f7d2d31dd5876b0c" providerId="LiveId" clId="{716BEBCC-5361-43C5-9EB6-128990D1E2D0}" dt="2022-05-26T08:01:53.483" v="209" actId="2696"/>
        <pc:sldMkLst>
          <pc:docMk/>
          <pc:sldMk cId="1896583453" sldId="284"/>
        </pc:sldMkLst>
        <pc:spChg chg="mod">
          <ac:chgData name="Wang YANG" userId="f7d2d31dd5876b0c" providerId="LiveId" clId="{716BEBCC-5361-43C5-9EB6-128990D1E2D0}" dt="2022-05-26T07:50:24.049" v="179"/>
          <ac:spMkLst>
            <pc:docMk/>
            <pc:sldMk cId="1896583453" sldId="284"/>
            <ac:spMk id="2" creationId="{EA5F15FB-DF62-50B5-A823-032119A6DDA7}"/>
          </ac:spMkLst>
        </pc:spChg>
      </pc:sldChg>
      <pc:sldChg chg="add">
        <pc:chgData name="Wang YANG" userId="f7d2d31dd5876b0c" providerId="LiveId" clId="{716BEBCC-5361-43C5-9EB6-128990D1E2D0}" dt="2022-05-26T08:02:00.606" v="210"/>
        <pc:sldMkLst>
          <pc:docMk/>
          <pc:sldMk cId="2580060598" sldId="284"/>
        </pc:sldMkLst>
      </pc:sldChg>
      <pc:sldChg chg="addSp modSp new mod">
        <pc:chgData name="Wang YANG" userId="f7d2d31dd5876b0c" providerId="LiveId" clId="{716BEBCC-5361-43C5-9EB6-128990D1E2D0}" dt="2022-05-26T08:20:17.028" v="263" actId="14100"/>
        <pc:sldMkLst>
          <pc:docMk/>
          <pc:sldMk cId="3531016976" sldId="285"/>
        </pc:sldMkLst>
        <pc:picChg chg="add mod">
          <ac:chgData name="Wang YANG" userId="f7d2d31dd5876b0c" providerId="LiveId" clId="{716BEBCC-5361-43C5-9EB6-128990D1E2D0}" dt="2022-05-26T08:20:17.028" v="263" actId="14100"/>
          <ac:picMkLst>
            <pc:docMk/>
            <pc:sldMk cId="3531016976" sldId="285"/>
            <ac:picMk id="5" creationId="{26516510-5083-DCFC-AA55-C5B8D2A8DB22}"/>
          </ac:picMkLst>
        </pc:picChg>
      </pc:sldChg>
      <pc:sldChg chg="add del">
        <pc:chgData name="Wang YANG" userId="f7d2d31dd5876b0c" providerId="LiveId" clId="{716BEBCC-5361-43C5-9EB6-128990D1E2D0}" dt="2022-08-26T02:12:11.717" v="381" actId="47"/>
        <pc:sldMkLst>
          <pc:docMk/>
          <pc:sldMk cId="2607918335" sldId="286"/>
        </pc:sldMkLst>
      </pc:sldChg>
      <pc:sldChg chg="add del">
        <pc:chgData name="Wang YANG" userId="f7d2d31dd5876b0c" providerId="LiveId" clId="{716BEBCC-5361-43C5-9EB6-128990D1E2D0}" dt="2022-08-26T02:12:09.919" v="380" actId="47"/>
        <pc:sldMkLst>
          <pc:docMk/>
          <pc:sldMk cId="3707361731" sldId="287"/>
        </pc:sldMkLst>
      </pc:sldChg>
      <pc:sldChg chg="modSp add mod">
        <pc:chgData name="Wang YANG" userId="f7d2d31dd5876b0c" providerId="LiveId" clId="{716BEBCC-5361-43C5-9EB6-128990D1E2D0}" dt="2022-08-26T02:09:00.103" v="350" actId="20577"/>
        <pc:sldMkLst>
          <pc:docMk/>
          <pc:sldMk cId="0" sldId="288"/>
        </pc:sldMkLst>
        <pc:spChg chg="mod">
          <ac:chgData name="Wang YANG" userId="f7d2d31dd5876b0c" providerId="LiveId" clId="{716BEBCC-5361-43C5-9EB6-128990D1E2D0}" dt="2022-08-26T02:09:00.103" v="350" actId="20577"/>
          <ac:spMkLst>
            <pc:docMk/>
            <pc:sldMk cId="0" sldId="288"/>
            <ac:spMk id="28675" creationId="{04966A6B-6EA9-855F-3F77-884CD0E1C326}"/>
          </ac:spMkLst>
        </pc:spChg>
      </pc:sldChg>
      <pc:sldChg chg="modSp add mod">
        <pc:chgData name="Wang YANG" userId="f7d2d31dd5876b0c" providerId="LiveId" clId="{716BEBCC-5361-43C5-9EB6-128990D1E2D0}" dt="2022-05-26T08:30:15.026" v="280" actId="14100"/>
        <pc:sldMkLst>
          <pc:docMk/>
          <pc:sldMk cId="0" sldId="289"/>
        </pc:sldMkLst>
        <pc:spChg chg="mod">
          <ac:chgData name="Wang YANG" userId="f7d2d31dd5876b0c" providerId="LiveId" clId="{716BEBCC-5361-43C5-9EB6-128990D1E2D0}" dt="2022-05-26T08:30:15.026" v="280" actId="14100"/>
          <ac:spMkLst>
            <pc:docMk/>
            <pc:sldMk cId="0" sldId="289"/>
            <ac:spMk id="29699" creationId="{4EDEE3DF-FC9C-00CF-28CC-BEF98D7F9DB9}"/>
          </ac:spMkLst>
        </pc:spChg>
      </pc:sldChg>
      <pc:sldChg chg="modSp add mod">
        <pc:chgData name="Wang YANG" userId="f7d2d31dd5876b0c" providerId="LiveId" clId="{716BEBCC-5361-43C5-9EB6-128990D1E2D0}" dt="2022-05-26T08:29:55.410" v="275" actId="403"/>
        <pc:sldMkLst>
          <pc:docMk/>
          <pc:sldMk cId="0" sldId="290"/>
        </pc:sldMkLst>
        <pc:spChg chg="mod">
          <ac:chgData name="Wang YANG" userId="f7d2d31dd5876b0c" providerId="LiveId" clId="{716BEBCC-5361-43C5-9EB6-128990D1E2D0}" dt="2022-05-26T08:29:55.410" v="275" actId="403"/>
          <ac:spMkLst>
            <pc:docMk/>
            <pc:sldMk cId="0" sldId="290"/>
            <ac:spMk id="30723" creationId="{1F56CE9D-8666-A68F-49DB-A89D301CBE4A}"/>
          </ac:spMkLst>
        </pc:spChg>
      </pc:sldChg>
      <pc:sldChg chg="modSp add mod">
        <pc:chgData name="Wang YANG" userId="f7d2d31dd5876b0c" providerId="LiveId" clId="{716BEBCC-5361-43C5-9EB6-128990D1E2D0}" dt="2022-05-26T08:41:36.852" v="321" actId="20577"/>
        <pc:sldMkLst>
          <pc:docMk/>
          <pc:sldMk cId="0" sldId="291"/>
        </pc:sldMkLst>
        <pc:spChg chg="mod">
          <ac:chgData name="Wang YANG" userId="f7d2d31dd5876b0c" providerId="LiveId" clId="{716BEBCC-5361-43C5-9EB6-128990D1E2D0}" dt="2022-05-26T08:41:36.852" v="321" actId="20577"/>
          <ac:spMkLst>
            <pc:docMk/>
            <pc:sldMk cId="0" sldId="291"/>
            <ac:spMk id="33795" creationId="{6A45D848-0D4E-A613-7CBB-B55E92EF13F7}"/>
          </ac:spMkLst>
        </pc:spChg>
      </pc:sldChg>
      <pc:sldChg chg="add">
        <pc:chgData name="Wang YANG" userId="f7d2d31dd5876b0c" providerId="LiveId" clId="{716BEBCC-5361-43C5-9EB6-128990D1E2D0}" dt="2022-08-26T02:12:04.317" v="378"/>
        <pc:sldMkLst>
          <pc:docMk/>
          <pc:sldMk cId="2708620570" sldId="292"/>
        </pc:sldMkLst>
      </pc:sldChg>
      <pc:sldChg chg="add">
        <pc:chgData name="Wang YANG" userId="f7d2d31dd5876b0c" providerId="LiveId" clId="{716BEBCC-5361-43C5-9EB6-128990D1E2D0}" dt="2022-08-26T02:12:08.159" v="379"/>
        <pc:sldMkLst>
          <pc:docMk/>
          <pc:sldMk cId="3976404952" sldId="293"/>
        </pc:sldMkLst>
      </pc:sldChg>
    </pc:docChg>
  </pc:docChgLst>
  <pc:docChgLst>
    <pc:chgData name="Wang YANG" userId="f7d2d31dd5876b0c" providerId="LiveId" clId="{08D004F5-ED50-4E3B-BEBF-68AC0E53642F}"/>
    <pc:docChg chg="custSel addSld delSld modSld sldOrd">
      <pc:chgData name="Wang YANG" userId="f7d2d31dd5876b0c" providerId="LiveId" clId="{08D004F5-ED50-4E3B-BEBF-68AC0E53642F}" dt="2022-09-09T10:22:25.979" v="221" actId="47"/>
      <pc:docMkLst>
        <pc:docMk/>
      </pc:docMkLst>
      <pc:sldChg chg="del">
        <pc:chgData name="Wang YANG" userId="f7d2d31dd5876b0c" providerId="LiveId" clId="{08D004F5-ED50-4E3B-BEBF-68AC0E53642F}" dt="2022-09-09T09:19:02.744" v="117" actId="47"/>
        <pc:sldMkLst>
          <pc:docMk/>
          <pc:sldMk cId="2696323083" sldId="262"/>
        </pc:sldMkLst>
      </pc:sldChg>
      <pc:sldChg chg="modNotesTx">
        <pc:chgData name="Wang YANG" userId="f7d2d31dd5876b0c" providerId="LiveId" clId="{08D004F5-ED50-4E3B-BEBF-68AC0E53642F}" dt="2022-09-08T03:37:00.446" v="0" actId="20577"/>
        <pc:sldMkLst>
          <pc:docMk/>
          <pc:sldMk cId="0" sldId="265"/>
        </pc:sldMkLst>
      </pc:sldChg>
      <pc:sldChg chg="modSp mod">
        <pc:chgData name="Wang YANG" userId="f7d2d31dd5876b0c" providerId="LiveId" clId="{08D004F5-ED50-4E3B-BEBF-68AC0E53642F}" dt="2022-09-09T06:53:16.632" v="4" actId="20577"/>
        <pc:sldMkLst>
          <pc:docMk/>
          <pc:sldMk cId="0" sldId="266"/>
        </pc:sldMkLst>
        <pc:spChg chg="mod">
          <ac:chgData name="Wang YANG" userId="f7d2d31dd5876b0c" providerId="LiveId" clId="{08D004F5-ED50-4E3B-BEBF-68AC0E53642F}" dt="2022-09-09T06:53:16.632" v="4" actId="20577"/>
          <ac:spMkLst>
            <pc:docMk/>
            <pc:sldMk cId="0" sldId="266"/>
            <ac:spMk id="3" creationId="{00000000-0000-0000-0000-000000000000}"/>
          </ac:spMkLst>
        </pc:spChg>
      </pc:sldChg>
      <pc:sldChg chg="modSp mod">
        <pc:chgData name="Wang YANG" userId="f7d2d31dd5876b0c" providerId="LiveId" clId="{08D004F5-ED50-4E3B-BEBF-68AC0E53642F}" dt="2022-09-09T07:16:42.932" v="48" actId="20577"/>
        <pc:sldMkLst>
          <pc:docMk/>
          <pc:sldMk cId="0" sldId="269"/>
        </pc:sldMkLst>
        <pc:spChg chg="mod">
          <ac:chgData name="Wang YANG" userId="f7d2d31dd5876b0c" providerId="LiveId" clId="{08D004F5-ED50-4E3B-BEBF-68AC0E53642F}" dt="2022-09-09T07:16:42.932" v="48" actId="20577"/>
          <ac:spMkLst>
            <pc:docMk/>
            <pc:sldMk cId="0" sldId="269"/>
            <ac:spMk id="2" creationId="{00000000-0000-0000-0000-000000000000}"/>
          </ac:spMkLst>
        </pc:spChg>
      </pc:sldChg>
      <pc:sldChg chg="modNotesTx">
        <pc:chgData name="Wang YANG" userId="f7d2d31dd5876b0c" providerId="LiveId" clId="{08D004F5-ED50-4E3B-BEBF-68AC0E53642F}" dt="2022-09-09T07:16:07.891" v="47" actId="6549"/>
        <pc:sldMkLst>
          <pc:docMk/>
          <pc:sldMk cId="0" sldId="271"/>
        </pc:sldMkLst>
      </pc:sldChg>
      <pc:sldChg chg="modNotesTx">
        <pc:chgData name="Wang YANG" userId="f7d2d31dd5876b0c" providerId="LiveId" clId="{08D004F5-ED50-4E3B-BEBF-68AC0E53642F}" dt="2022-09-09T07:54:49.392" v="78" actId="20577"/>
        <pc:sldMkLst>
          <pc:docMk/>
          <pc:sldMk cId="0" sldId="273"/>
        </pc:sldMkLst>
      </pc:sldChg>
      <pc:sldChg chg="modSp mod modNotesTx">
        <pc:chgData name="Wang YANG" userId="f7d2d31dd5876b0c" providerId="LiveId" clId="{08D004F5-ED50-4E3B-BEBF-68AC0E53642F}" dt="2022-09-09T09:49:57.294" v="207" actId="20577"/>
        <pc:sldMkLst>
          <pc:docMk/>
          <pc:sldMk cId="0" sldId="277"/>
        </pc:sldMkLst>
        <pc:spChg chg="mod">
          <ac:chgData name="Wang YANG" userId="f7d2d31dd5876b0c" providerId="LiveId" clId="{08D004F5-ED50-4E3B-BEBF-68AC0E53642F}" dt="2022-09-09T07:30:17.234" v="55" actId="20577"/>
          <ac:spMkLst>
            <pc:docMk/>
            <pc:sldMk cId="0" sldId="277"/>
            <ac:spMk id="3" creationId="{00000000-0000-0000-0000-000000000000}"/>
          </ac:spMkLst>
        </pc:spChg>
      </pc:sldChg>
      <pc:sldChg chg="modNotesTx">
        <pc:chgData name="Wang YANG" userId="f7d2d31dd5876b0c" providerId="LiveId" clId="{08D004F5-ED50-4E3B-BEBF-68AC0E53642F}" dt="2022-09-09T08:01:22.967" v="115" actId="20577"/>
        <pc:sldMkLst>
          <pc:docMk/>
          <pc:sldMk cId="1236152750" sldId="279"/>
        </pc:sldMkLst>
      </pc:sldChg>
      <pc:sldChg chg="modSp mod">
        <pc:chgData name="Wang YANG" userId="f7d2d31dd5876b0c" providerId="LiveId" clId="{08D004F5-ED50-4E3B-BEBF-68AC0E53642F}" dt="2022-09-09T06:52:56.423" v="3"/>
        <pc:sldMkLst>
          <pc:docMk/>
          <pc:sldMk cId="790052865" sldId="280"/>
        </pc:sldMkLst>
        <pc:spChg chg="mod">
          <ac:chgData name="Wang YANG" userId="f7d2d31dd5876b0c" providerId="LiveId" clId="{08D004F5-ED50-4E3B-BEBF-68AC0E53642F}" dt="2022-09-09T06:52:56.423" v="3"/>
          <ac:spMkLst>
            <pc:docMk/>
            <pc:sldMk cId="790052865" sldId="280"/>
            <ac:spMk id="3" creationId="{1E12E963-1E8B-0836-8375-722209330587}"/>
          </ac:spMkLst>
        </pc:spChg>
      </pc:sldChg>
      <pc:sldChg chg="modNotesTx">
        <pc:chgData name="Wang YANG" userId="f7d2d31dd5876b0c" providerId="LiveId" clId="{08D004F5-ED50-4E3B-BEBF-68AC0E53642F}" dt="2022-09-09T09:19:29.118" v="143" actId="20577"/>
        <pc:sldMkLst>
          <pc:docMk/>
          <pc:sldMk cId="4139877251" sldId="283"/>
        </pc:sldMkLst>
      </pc:sldChg>
      <pc:sldChg chg="modNotesTx">
        <pc:chgData name="Wang YANG" userId="f7d2d31dd5876b0c" providerId="LiveId" clId="{08D004F5-ED50-4E3B-BEBF-68AC0E53642F}" dt="2022-09-09T07:18:48.049" v="53" actId="20577"/>
        <pc:sldMkLst>
          <pc:docMk/>
          <pc:sldMk cId="2580060598" sldId="284"/>
        </pc:sldMkLst>
      </pc:sldChg>
      <pc:sldChg chg="modNotesTx">
        <pc:chgData name="Wang YANG" userId="f7d2d31dd5876b0c" providerId="LiveId" clId="{08D004F5-ED50-4E3B-BEBF-68AC0E53642F}" dt="2022-09-09T07:05:53.353" v="21" actId="20577"/>
        <pc:sldMkLst>
          <pc:docMk/>
          <pc:sldMk cId="3531016976" sldId="285"/>
        </pc:sldMkLst>
      </pc:sldChg>
      <pc:sldChg chg="modSp add mod modTransition">
        <pc:chgData name="Wang YANG" userId="f7d2d31dd5876b0c" providerId="LiveId" clId="{08D004F5-ED50-4E3B-BEBF-68AC0E53642F}" dt="2022-09-09T10:16:16.956" v="214" actId="12"/>
        <pc:sldMkLst>
          <pc:docMk/>
          <pc:sldMk cId="0" sldId="519"/>
        </pc:sldMkLst>
        <pc:spChg chg="mod">
          <ac:chgData name="Wang YANG" userId="f7d2d31dd5876b0c" providerId="LiveId" clId="{08D004F5-ED50-4E3B-BEBF-68AC0E53642F}" dt="2022-09-09T10:16:16.956" v="214" actId="12"/>
          <ac:spMkLst>
            <pc:docMk/>
            <pc:sldMk cId="0" sldId="519"/>
            <ac:spMk id="9219" creationId="{894A9878-2FCB-DC99-F9B5-B0CF3E1373B9}"/>
          </ac:spMkLst>
        </pc:spChg>
        <pc:picChg chg="mod">
          <ac:chgData name="Wang YANG" userId="f7d2d31dd5876b0c" providerId="LiveId" clId="{08D004F5-ED50-4E3B-BEBF-68AC0E53642F}" dt="2022-09-09T10:16:13.389" v="213" actId="1076"/>
          <ac:picMkLst>
            <pc:docMk/>
            <pc:sldMk cId="0" sldId="519"/>
            <ac:picMk id="5" creationId="{DEDEA2F2-D388-A94F-48D2-BCADC2506C26}"/>
          </ac:picMkLst>
        </pc:picChg>
      </pc:sldChg>
      <pc:sldChg chg="add modTransition">
        <pc:chgData name="Wang YANG" userId="f7d2d31dd5876b0c" providerId="LiveId" clId="{08D004F5-ED50-4E3B-BEBF-68AC0E53642F}" dt="2022-09-09T10:15:39.545" v="208"/>
        <pc:sldMkLst>
          <pc:docMk/>
          <pc:sldMk cId="0" sldId="524"/>
        </pc:sldMkLst>
      </pc:sldChg>
      <pc:sldChg chg="modSp add mod modTransition">
        <pc:chgData name="Wang YANG" userId="f7d2d31dd5876b0c" providerId="LiveId" clId="{08D004F5-ED50-4E3B-BEBF-68AC0E53642F}" dt="2022-09-09T10:15:52.870" v="211" actId="20577"/>
        <pc:sldMkLst>
          <pc:docMk/>
          <pc:sldMk cId="0" sldId="832"/>
        </pc:sldMkLst>
        <pc:spChg chg="mod">
          <ac:chgData name="Wang YANG" userId="f7d2d31dd5876b0c" providerId="LiveId" clId="{08D004F5-ED50-4E3B-BEBF-68AC0E53642F}" dt="2022-09-09T10:15:52.870" v="211" actId="20577"/>
          <ac:spMkLst>
            <pc:docMk/>
            <pc:sldMk cId="0" sldId="832"/>
            <ac:spMk id="6147" creationId="{CAB865C9-ED90-C0C4-701E-A65B87CB7E36}"/>
          </ac:spMkLst>
        </pc:spChg>
      </pc:sldChg>
      <pc:sldChg chg="addSp modSp new del mod ord modClrScheme chgLayout">
        <pc:chgData name="Wang YANG" userId="f7d2d31dd5876b0c" providerId="LiveId" clId="{08D004F5-ED50-4E3B-BEBF-68AC0E53642F}" dt="2022-09-09T10:22:25.979" v="221" actId="47"/>
        <pc:sldMkLst>
          <pc:docMk/>
          <pc:sldMk cId="3486573918" sldId="833"/>
        </pc:sldMkLst>
        <pc:spChg chg="add mod">
          <ac:chgData name="Wang YANG" userId="f7d2d31dd5876b0c" providerId="LiveId" clId="{08D004F5-ED50-4E3B-BEBF-68AC0E53642F}" dt="2022-09-09T10:21:23.643" v="218" actId="700"/>
          <ac:spMkLst>
            <pc:docMk/>
            <pc:sldMk cId="3486573918" sldId="833"/>
            <ac:spMk id="2" creationId="{6AA3E69E-36C9-4E9C-A756-C4C637C6DEA9}"/>
          </ac:spMkLst>
        </pc:spChg>
      </pc:sldChg>
    </pc:docChg>
  </pc:docChgLst>
  <pc:docChgLst>
    <pc:chgData name="Wang YANG" userId="f7d2d31dd5876b0c" providerId="LiveId" clId="{D8F15F2F-8D04-42FA-8557-70327EE040E7}"/>
    <pc:docChg chg="undo custSel addSld delSld modSld sldOrd">
      <pc:chgData name="Wang YANG" userId="f7d2d31dd5876b0c" providerId="LiveId" clId="{D8F15F2F-8D04-42FA-8557-70327EE040E7}" dt="2023-03-10T06:54:53.662" v="239"/>
      <pc:docMkLst>
        <pc:docMk/>
      </pc:docMkLst>
      <pc:sldChg chg="del">
        <pc:chgData name="Wang YANG" userId="f7d2d31dd5876b0c" providerId="LiveId" clId="{D8F15F2F-8D04-42FA-8557-70327EE040E7}" dt="2023-03-09T14:14:16.531" v="227" actId="2696"/>
        <pc:sldMkLst>
          <pc:docMk/>
          <pc:sldMk cId="0" sldId="266"/>
        </pc:sldMkLst>
      </pc:sldChg>
      <pc:sldChg chg="del">
        <pc:chgData name="Wang YANG" userId="f7d2d31dd5876b0c" providerId="LiveId" clId="{D8F15F2F-8D04-42FA-8557-70327EE040E7}" dt="2023-03-09T14:14:13.751" v="226" actId="2696"/>
        <pc:sldMkLst>
          <pc:docMk/>
          <pc:sldMk cId="0" sldId="267"/>
        </pc:sldMkLst>
      </pc:sldChg>
      <pc:sldChg chg="modNotesTx">
        <pc:chgData name="Wang YANG" userId="f7d2d31dd5876b0c" providerId="LiveId" clId="{D8F15F2F-8D04-42FA-8557-70327EE040E7}" dt="2023-03-09T14:19:13.294" v="230" actId="20577"/>
        <pc:sldMkLst>
          <pc:docMk/>
          <pc:sldMk cId="0" sldId="277"/>
        </pc:sldMkLst>
      </pc:sldChg>
      <pc:sldChg chg="modSp mod modNotesTx">
        <pc:chgData name="Wang YANG" userId="f7d2d31dd5876b0c" providerId="LiveId" clId="{D8F15F2F-8D04-42FA-8557-70327EE040E7}" dt="2023-03-09T13:28:25.768" v="87" actId="113"/>
        <pc:sldMkLst>
          <pc:docMk/>
          <pc:sldMk cId="1236152750" sldId="279"/>
        </pc:sldMkLst>
        <pc:spChg chg="mod">
          <ac:chgData name="Wang YANG" userId="f7d2d31dd5876b0c" providerId="LiveId" clId="{D8F15F2F-8D04-42FA-8557-70327EE040E7}" dt="2023-03-09T13:28:25.768" v="87" actId="113"/>
          <ac:spMkLst>
            <pc:docMk/>
            <pc:sldMk cId="1236152750" sldId="279"/>
            <ac:spMk id="3" creationId="{378E2EB7-21BC-CE46-AED1-4A2F3DF466D7}"/>
          </ac:spMkLst>
        </pc:spChg>
      </pc:sldChg>
      <pc:sldChg chg="modSp mod ord">
        <pc:chgData name="Wang YANG" userId="f7d2d31dd5876b0c" providerId="LiveId" clId="{D8F15F2F-8D04-42FA-8557-70327EE040E7}" dt="2023-03-10T06:54:53.662" v="239"/>
        <pc:sldMkLst>
          <pc:docMk/>
          <pc:sldMk cId="790052865" sldId="280"/>
        </pc:sldMkLst>
        <pc:spChg chg="mod">
          <ac:chgData name="Wang YANG" userId="f7d2d31dd5876b0c" providerId="LiveId" clId="{D8F15F2F-8D04-42FA-8557-70327EE040E7}" dt="2023-03-09T14:13:45.679" v="225" actId="20577"/>
          <ac:spMkLst>
            <pc:docMk/>
            <pc:sldMk cId="790052865" sldId="280"/>
            <ac:spMk id="3" creationId="{1E12E963-1E8B-0836-8375-722209330587}"/>
          </ac:spMkLst>
        </pc:spChg>
      </pc:sldChg>
      <pc:sldChg chg="modNotesTx">
        <pc:chgData name="Wang YANG" userId="f7d2d31dd5876b0c" providerId="LiveId" clId="{D8F15F2F-8D04-42FA-8557-70327EE040E7}" dt="2023-03-09T13:04:13.393" v="3"/>
        <pc:sldMkLst>
          <pc:docMk/>
          <pc:sldMk cId="3531016976" sldId="285"/>
        </pc:sldMkLst>
      </pc:sldChg>
      <pc:sldChg chg="modSp new mod">
        <pc:chgData name="Wang YANG" userId="f7d2d31dd5876b0c" providerId="LiveId" clId="{D8F15F2F-8D04-42FA-8557-70327EE040E7}" dt="2023-03-09T13:49:40.240" v="97" actId="20577"/>
        <pc:sldMkLst>
          <pc:docMk/>
          <pc:sldMk cId="3736051413" sldId="833"/>
        </pc:sldMkLst>
        <pc:spChg chg="mod">
          <ac:chgData name="Wang YANG" userId="f7d2d31dd5876b0c" providerId="LiveId" clId="{D8F15F2F-8D04-42FA-8557-70327EE040E7}" dt="2023-03-09T13:13:50.154" v="58" actId="20577"/>
          <ac:spMkLst>
            <pc:docMk/>
            <pc:sldMk cId="3736051413" sldId="833"/>
            <ac:spMk id="2" creationId="{833247F8-86F7-CDE8-F430-82409A5C05F2}"/>
          </ac:spMkLst>
        </pc:spChg>
        <pc:spChg chg="mod">
          <ac:chgData name="Wang YANG" userId="f7d2d31dd5876b0c" providerId="LiveId" clId="{D8F15F2F-8D04-42FA-8557-70327EE040E7}" dt="2023-03-09T13:49:40.240" v="97" actId="20577"/>
          <ac:spMkLst>
            <pc:docMk/>
            <pc:sldMk cId="3736051413" sldId="833"/>
            <ac:spMk id="3" creationId="{8EBBFDFB-815F-AB12-213E-6E8DD7454378}"/>
          </ac:spMkLst>
        </pc:spChg>
      </pc:sldChg>
      <pc:sldChg chg="addSp delSp modSp new mod modClrScheme modAnim chgLayout modNotesTx">
        <pc:chgData name="Wang YANG" userId="f7d2d31dd5876b0c" providerId="LiveId" clId="{D8F15F2F-8D04-42FA-8557-70327EE040E7}" dt="2023-03-09T14:09:13.534" v="211" actId="20577"/>
        <pc:sldMkLst>
          <pc:docMk/>
          <pc:sldMk cId="1104770475" sldId="834"/>
        </pc:sldMkLst>
        <pc:spChg chg="del mod ord">
          <ac:chgData name="Wang YANG" userId="f7d2d31dd5876b0c" providerId="LiveId" clId="{D8F15F2F-8D04-42FA-8557-70327EE040E7}" dt="2023-03-09T13:05:35.267" v="9" actId="700"/>
          <ac:spMkLst>
            <pc:docMk/>
            <pc:sldMk cId="1104770475" sldId="834"/>
            <ac:spMk id="2" creationId="{F223DD7D-2305-3A15-9C64-9CD51B6F8611}"/>
          </ac:spMkLst>
        </pc:spChg>
        <pc:spChg chg="del mod ord">
          <ac:chgData name="Wang YANG" userId="f7d2d31dd5876b0c" providerId="LiveId" clId="{D8F15F2F-8D04-42FA-8557-70327EE040E7}" dt="2023-03-09T13:05:35.267" v="9" actId="700"/>
          <ac:spMkLst>
            <pc:docMk/>
            <pc:sldMk cId="1104770475" sldId="834"/>
            <ac:spMk id="3" creationId="{9E9940DF-2EAD-2963-6BDE-88127F9E72CE}"/>
          </ac:spMkLst>
        </pc:spChg>
        <pc:spChg chg="add mod ord">
          <ac:chgData name="Wang YANG" userId="f7d2d31dd5876b0c" providerId="LiveId" clId="{D8F15F2F-8D04-42FA-8557-70327EE040E7}" dt="2023-03-09T13:05:35.267" v="9" actId="700"/>
          <ac:spMkLst>
            <pc:docMk/>
            <pc:sldMk cId="1104770475" sldId="834"/>
            <ac:spMk id="4" creationId="{2D8509CD-BC94-7391-61A1-850FB6B3C514}"/>
          </ac:spMkLst>
        </pc:spChg>
        <pc:spChg chg="add mod ord">
          <ac:chgData name="Wang YANG" userId="f7d2d31dd5876b0c" providerId="LiveId" clId="{D8F15F2F-8D04-42FA-8557-70327EE040E7}" dt="2023-03-09T13:08:49.332" v="33" actId="14100"/>
          <ac:spMkLst>
            <pc:docMk/>
            <pc:sldMk cId="1104770475" sldId="834"/>
            <ac:spMk id="5" creationId="{D7DFCE33-AE44-11B0-90C4-89F2CED1AB50}"/>
          </ac:spMkLst>
        </pc:spChg>
        <pc:spChg chg="add del mod ord">
          <ac:chgData name="Wang YANG" userId="f7d2d31dd5876b0c" providerId="LiveId" clId="{D8F15F2F-8D04-42FA-8557-70327EE040E7}" dt="2023-03-09T13:07:55.631" v="20" actId="478"/>
          <ac:spMkLst>
            <pc:docMk/>
            <pc:sldMk cId="1104770475" sldId="834"/>
            <ac:spMk id="6" creationId="{3C5CAEFD-2230-986E-42D9-DD7B8095F6A9}"/>
          </ac:spMkLst>
        </pc:spChg>
        <pc:spChg chg="add del mod">
          <ac:chgData name="Wang YANG" userId="f7d2d31dd5876b0c" providerId="LiveId" clId="{D8F15F2F-8D04-42FA-8557-70327EE040E7}" dt="2023-03-09T13:07:23.623" v="12"/>
          <ac:spMkLst>
            <pc:docMk/>
            <pc:sldMk cId="1104770475" sldId="834"/>
            <ac:spMk id="7" creationId="{0C68BFE5-18BE-7CE7-C94D-472FB099B18B}"/>
          </ac:spMkLst>
        </pc:spChg>
        <pc:spChg chg="add del mod">
          <ac:chgData name="Wang YANG" userId="f7d2d31dd5876b0c" providerId="LiveId" clId="{D8F15F2F-8D04-42FA-8557-70327EE040E7}" dt="2023-03-09T13:07:46.185" v="19"/>
          <ac:spMkLst>
            <pc:docMk/>
            <pc:sldMk cId="1104770475" sldId="834"/>
            <ac:spMk id="8" creationId="{AF7C5B02-D00A-90D0-2AB1-EEA51ED59985}"/>
          </ac:spMkLst>
        </pc:spChg>
        <pc:spChg chg="add mod">
          <ac:chgData name="Wang YANG" userId="f7d2d31dd5876b0c" providerId="LiveId" clId="{D8F15F2F-8D04-42FA-8557-70327EE040E7}" dt="2023-03-09T14:02:02.600" v="194" actId="20577"/>
          <ac:spMkLst>
            <pc:docMk/>
            <pc:sldMk cId="1104770475" sldId="834"/>
            <ac:spMk id="9" creationId="{C67BA926-93D8-FC9C-391B-2396076CD658}"/>
          </ac:spMkLst>
        </pc:spChg>
        <pc:spChg chg="add del">
          <ac:chgData name="Wang YANG" userId="f7d2d31dd5876b0c" providerId="LiveId" clId="{D8F15F2F-8D04-42FA-8557-70327EE040E7}" dt="2023-03-09T13:08:15.646" v="26"/>
          <ac:spMkLst>
            <pc:docMk/>
            <pc:sldMk cId="1104770475" sldId="834"/>
            <ac:spMk id="10" creationId="{3AD12C4F-260C-ABA3-46F7-076E40299742}"/>
          </ac:spMkLst>
        </pc:spChg>
        <pc:spChg chg="add del mod">
          <ac:chgData name="Wang YANG" userId="f7d2d31dd5876b0c" providerId="LiveId" clId="{D8F15F2F-8D04-42FA-8557-70327EE040E7}" dt="2023-03-09T13:08:15.218" v="25"/>
          <ac:spMkLst>
            <pc:docMk/>
            <pc:sldMk cId="1104770475" sldId="834"/>
            <ac:spMk id="11" creationId="{65C1DA71-2A15-3136-1A28-265C80674C1F}"/>
          </ac:spMkLst>
        </pc:spChg>
        <pc:spChg chg="add del">
          <ac:chgData name="Wang YANG" userId="f7d2d31dd5876b0c" providerId="LiveId" clId="{D8F15F2F-8D04-42FA-8557-70327EE040E7}" dt="2023-03-09T13:08:18.302" v="28"/>
          <ac:spMkLst>
            <pc:docMk/>
            <pc:sldMk cId="1104770475" sldId="834"/>
            <ac:spMk id="12" creationId="{76B4AF55-A80E-88CC-F3A2-67D692170419}"/>
          </ac:spMkLst>
        </pc:spChg>
        <pc:spChg chg="add del">
          <ac:chgData name="Wang YANG" userId="f7d2d31dd5876b0c" providerId="LiveId" clId="{D8F15F2F-8D04-42FA-8557-70327EE040E7}" dt="2023-03-09T13:08:23.566" v="30"/>
          <ac:spMkLst>
            <pc:docMk/>
            <pc:sldMk cId="1104770475" sldId="834"/>
            <ac:spMk id="13" creationId="{CE42F056-02B5-7B71-655B-E11B1EE3D5AC}"/>
          </ac:spMkLst>
        </pc:spChg>
      </pc:sldChg>
      <pc:sldChg chg="modSp new del mod">
        <pc:chgData name="Wang YANG" userId="f7d2d31dd5876b0c" providerId="LiveId" clId="{D8F15F2F-8D04-42FA-8557-70327EE040E7}" dt="2023-03-10T06:54:29.367" v="235" actId="47"/>
        <pc:sldMkLst>
          <pc:docMk/>
          <pc:sldMk cId="3572968207" sldId="835"/>
        </pc:sldMkLst>
        <pc:spChg chg="mod">
          <ac:chgData name="Wang YANG" userId="f7d2d31dd5876b0c" providerId="LiveId" clId="{D8F15F2F-8D04-42FA-8557-70327EE040E7}" dt="2023-03-10T05:52:21.910" v="233" actId="1076"/>
          <ac:spMkLst>
            <pc:docMk/>
            <pc:sldMk cId="3572968207" sldId="835"/>
            <ac:spMk id="3" creationId="{0AEE21A4-566B-A1B4-938B-F26A50679291}"/>
          </ac:spMkLst>
        </pc:spChg>
      </pc:sldChg>
      <pc:sldChg chg="modSp add mod">
        <pc:chgData name="Wang YANG" userId="f7d2d31dd5876b0c" providerId="LiveId" clId="{D8F15F2F-8D04-42FA-8557-70327EE040E7}" dt="2023-03-09T13:57:08.084" v="166" actId="20577"/>
        <pc:sldMkLst>
          <pc:docMk/>
          <pc:sldMk cId="240410114" sldId="836"/>
        </pc:sldMkLst>
        <pc:spChg chg="mod">
          <ac:chgData name="Wang YANG" userId="f7d2d31dd5876b0c" providerId="LiveId" clId="{D8F15F2F-8D04-42FA-8557-70327EE040E7}" dt="2023-03-09T13:57:08.084" v="166" actId="20577"/>
          <ac:spMkLst>
            <pc:docMk/>
            <pc:sldMk cId="240410114" sldId="836"/>
            <ac:spMk id="3" creationId="{0AEE21A4-566B-A1B4-938B-F26A50679291}"/>
          </ac:spMkLst>
        </pc:spChg>
      </pc:sldChg>
      <pc:sldChg chg="modSp add mod">
        <pc:chgData name="Wang YANG" userId="f7d2d31dd5876b0c" providerId="LiveId" clId="{D8F15F2F-8D04-42FA-8557-70327EE040E7}" dt="2023-03-09T13:58:55.410" v="184" actId="20577"/>
        <pc:sldMkLst>
          <pc:docMk/>
          <pc:sldMk cId="1712549529" sldId="837"/>
        </pc:sldMkLst>
        <pc:spChg chg="mod">
          <ac:chgData name="Wang YANG" userId="f7d2d31dd5876b0c" providerId="LiveId" clId="{D8F15F2F-8D04-42FA-8557-70327EE040E7}" dt="2023-03-09T13:58:55.410" v="184" actId="20577"/>
          <ac:spMkLst>
            <pc:docMk/>
            <pc:sldMk cId="1712549529" sldId="837"/>
            <ac:spMk id="3" creationId="{0AEE21A4-566B-A1B4-938B-F26A50679291}"/>
          </ac:spMkLst>
        </pc:spChg>
      </pc:sldChg>
      <pc:sldChg chg="modSp add mod">
        <pc:chgData name="Wang YANG" userId="f7d2d31dd5876b0c" providerId="LiveId" clId="{D8F15F2F-8D04-42FA-8557-70327EE040E7}" dt="2023-03-10T06:53:54.274" v="234" actId="12"/>
        <pc:sldMkLst>
          <pc:docMk/>
          <pc:sldMk cId="796589544" sldId="838"/>
        </pc:sldMkLst>
        <pc:spChg chg="mod">
          <ac:chgData name="Wang YANG" userId="f7d2d31dd5876b0c" providerId="LiveId" clId="{D8F15F2F-8D04-42FA-8557-70327EE040E7}" dt="2023-03-10T06:53:54.274" v="234" actId="12"/>
          <ac:spMkLst>
            <pc:docMk/>
            <pc:sldMk cId="796589544" sldId="838"/>
            <ac:spMk id="3" creationId="{0AEE21A4-566B-A1B4-938B-F26A506792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0665080-FCD5-4EBF-9377-0514E1A825E5}" type="datetimeFigureOut">
              <a:rPr lang="zh-CN" altLang="en-US" smtClean="0"/>
              <a:t>2023/3/9</a:t>
            </a:fld>
            <a:endParaRPr lang="zh-CN" altLang="en-US"/>
          </a:p>
        </p:txBody>
      </p:sp>
      <p:sp>
        <p:nvSpPr>
          <p:cNvPr id="4" name="幻灯片图像占位符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229ABC1-5DB0-4E68-8E8C-E7E5382E54A2}" type="slidenum">
              <a:rPr lang="zh-CN" altLang="en-US" smtClean="0"/>
              <a:t>‹#›</a:t>
            </a:fld>
            <a:endParaRPr lang="zh-CN" altLang="en-US"/>
          </a:p>
        </p:txBody>
      </p:sp>
    </p:spTree>
    <p:extLst>
      <p:ext uri="{BB962C8B-B14F-4D97-AF65-F5344CB8AC3E}">
        <p14:creationId xmlns:p14="http://schemas.microsoft.com/office/powerpoint/2010/main" val="2896800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zh-cn/%E9%B8%BF%E8%92%99_(%E6%93%8D%E4%BD%9C%E7%B3%BB%E7%BB%9F)#cite_note-23"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www.apache.org/licenses/LICENSE-2.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276119A2-E4A4-D332-3EFF-130797307CE9}"/>
              </a:ext>
            </a:extLst>
          </p:cNvPr>
          <p:cNvSpPr>
            <a:spLocks noGrp="1" noRot="1" noChangeAspect="1" noChangeArrowheads="1" noTextEdit="1"/>
          </p:cNvSpPr>
          <p:nvPr>
            <p:ph type="sldImg"/>
          </p:nvPr>
        </p:nvSpPr>
        <p:spPr>
          <a:xfrm>
            <a:off x="409575" y="754063"/>
            <a:ext cx="5854700" cy="3294062"/>
          </a:xfrm>
        </p:spPr>
      </p:sp>
      <p:sp>
        <p:nvSpPr>
          <p:cNvPr id="7171" name="Notes Placeholder 2">
            <a:extLst>
              <a:ext uri="{FF2B5EF4-FFF2-40B4-BE49-F238E27FC236}">
                <a16:creationId xmlns:a16="http://schemas.microsoft.com/office/drawing/2014/main" id="{98408BA2-D9B9-2AE0-7995-5EF8E759B6E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cs typeface="Arial" panose="020B0604020202020204" pitchFamily="34" charset="0"/>
              </a:rPr>
              <a:t>2020</a:t>
            </a:r>
            <a:r>
              <a:rPr lang="zh-CN" altLang="en-US">
                <a:cs typeface="Arial" panose="020B0604020202020204" pitchFamily="34" charset="0"/>
              </a:rPr>
              <a:t>年</a:t>
            </a:r>
            <a:r>
              <a:rPr lang="en-US" altLang="zh-CN">
                <a:cs typeface="Arial" panose="020B0604020202020204" pitchFamily="34" charset="0"/>
              </a:rPr>
              <a:t>9</a:t>
            </a:r>
            <a:r>
              <a:rPr lang="zh-CN" altLang="en-US">
                <a:cs typeface="Arial" panose="020B0604020202020204" pitchFamily="34" charset="0"/>
              </a:rPr>
              <a:t>月</a:t>
            </a:r>
            <a:r>
              <a:rPr lang="en-US" altLang="zh-CN">
                <a:cs typeface="Arial" panose="020B0604020202020204" pitchFamily="34" charset="0"/>
              </a:rPr>
              <a:t>10</a:t>
            </a:r>
            <a:r>
              <a:rPr lang="zh-CN" altLang="en-US">
                <a:cs typeface="Arial" panose="020B0604020202020204" pitchFamily="34" charset="0"/>
              </a:rPr>
              <a:t>日，鸿蒙</a:t>
            </a:r>
            <a:r>
              <a:rPr lang="en-US" altLang="zh-CN">
                <a:cs typeface="Arial" panose="020B0604020202020204" pitchFamily="34" charset="0"/>
              </a:rPr>
              <a:t>OS 2.0</a:t>
            </a:r>
            <a:r>
              <a:rPr lang="zh-CN" altLang="en-US">
                <a:cs typeface="Arial" panose="020B0604020202020204" pitchFamily="34" charset="0"/>
              </a:rPr>
              <a:t>发布</a:t>
            </a:r>
            <a:r>
              <a:rPr lang="en-US" altLang="zh-CN" baseline="30000">
                <a:cs typeface="Arial" panose="020B0604020202020204" pitchFamily="34" charset="0"/>
                <a:hlinkClick r:id="rId3"/>
              </a:rPr>
              <a:t>[21]</a:t>
            </a:r>
            <a:r>
              <a:rPr lang="zh-CN" altLang="en-US">
                <a:cs typeface="Arial" panose="020B0604020202020204" pitchFamily="34" charset="0"/>
              </a:rPr>
              <a:t>。智能电视屏幕、智能手表和车载系统的鸿蒙</a:t>
            </a:r>
            <a:r>
              <a:rPr lang="en-US" altLang="zh-CN">
                <a:cs typeface="Arial" panose="020B0604020202020204" pitchFamily="34" charset="0"/>
              </a:rPr>
              <a:t>2.0</a:t>
            </a:r>
            <a:r>
              <a:rPr lang="zh-CN" altLang="en-US">
                <a:cs typeface="Arial" panose="020B0604020202020204" pitchFamily="34" charset="0"/>
              </a:rPr>
              <a:t>系统，会即日推出</a:t>
            </a:r>
            <a:r>
              <a:rPr lang="en-US" altLang="zh-CN">
                <a:cs typeface="Arial" panose="020B0604020202020204" pitchFamily="34" charset="0"/>
              </a:rPr>
              <a:t>Beta</a:t>
            </a:r>
            <a:r>
              <a:rPr lang="zh-CN" altLang="en-US">
                <a:cs typeface="Arial" panose="020B0604020202020204" pitchFamily="34" charset="0"/>
              </a:rPr>
              <a:t>版，而智能手机的</a:t>
            </a:r>
            <a:r>
              <a:rPr lang="en-US" altLang="zh-CN">
                <a:cs typeface="Arial" panose="020B0604020202020204" pitchFamily="34" charset="0"/>
              </a:rPr>
              <a:t>Beta</a:t>
            </a:r>
            <a:r>
              <a:rPr lang="zh-CN" altLang="en-US">
                <a:cs typeface="Arial" panose="020B0604020202020204" pitchFamily="34" charset="0"/>
              </a:rPr>
              <a:t>版本则会在</a:t>
            </a:r>
            <a:r>
              <a:rPr lang="en-US" altLang="zh-CN">
                <a:cs typeface="Arial" panose="020B0604020202020204" pitchFamily="34" charset="0"/>
              </a:rPr>
              <a:t>2020</a:t>
            </a:r>
            <a:r>
              <a:rPr lang="zh-CN" altLang="en-US">
                <a:cs typeface="Arial" panose="020B0604020202020204" pitchFamily="34" charset="0"/>
              </a:rPr>
              <a:t>年</a:t>
            </a:r>
            <a:r>
              <a:rPr lang="en-US" altLang="zh-CN">
                <a:cs typeface="Arial" panose="020B0604020202020204" pitchFamily="34" charset="0"/>
              </a:rPr>
              <a:t>12</a:t>
            </a:r>
            <a:r>
              <a:rPr lang="zh-CN" altLang="en-US">
                <a:cs typeface="Arial" panose="020B0604020202020204" pitchFamily="34" charset="0"/>
              </a:rPr>
              <a:t>月推出，会率先向中国国内的开发者发布和提供。</a:t>
            </a:r>
            <a:endParaRPr lang="en-US" altLang="zh-CN">
              <a:cs typeface="Arial" panose="020B0604020202020204" pitchFamily="34" charset="0"/>
            </a:endParaRPr>
          </a:p>
          <a:p>
            <a:r>
              <a:rPr lang="en-US" altLang="zh-CN">
                <a:cs typeface="Arial" panose="020B0604020202020204" pitchFamily="34" charset="0"/>
              </a:rPr>
              <a:t>Fuchsia</a:t>
            </a:r>
          </a:p>
          <a:p>
            <a:r>
              <a:rPr lang="en-US" altLang="zh-CN">
                <a:cs typeface="Arial" panose="020B0604020202020204" pitchFamily="34" charset="0"/>
                <a:hlinkClick r:id="rId4"/>
              </a:rPr>
              <a:t>Apache License</a:t>
            </a:r>
            <a:r>
              <a:rPr lang="zh-CN" altLang="en-US">
                <a:cs typeface="Arial" panose="020B0604020202020204" pitchFamily="34" charset="0"/>
              </a:rPr>
              <a:t>：潜在的威胁 </a:t>
            </a:r>
            <a:endParaRPr lang="en-US" altLang="zh-CN">
              <a:cs typeface="Arial" panose="020B0604020202020204" pitchFamily="34" charset="0"/>
            </a:endParaRPr>
          </a:p>
          <a:p>
            <a:pPr eaLnBrk="1" hangingPunct="1"/>
            <a:r>
              <a:rPr lang="en-US" altLang="zh-CN">
                <a:cs typeface="Arial" panose="020B0604020202020204" pitchFamily="34" charset="0"/>
              </a:rPr>
              <a:t>ASF</a:t>
            </a:r>
            <a:r>
              <a:rPr lang="zh-CN" altLang="en-US">
                <a:cs typeface="Arial" panose="020B0604020202020204" pitchFamily="34" charset="0"/>
              </a:rPr>
              <a:t>：</a:t>
            </a:r>
            <a:r>
              <a:rPr lang="en-US" altLang="zh-CN">
                <a:cs typeface="Arial" panose="020B0604020202020204" pitchFamily="34" charset="0"/>
              </a:rPr>
              <a:t>Apache</a:t>
            </a:r>
            <a:r>
              <a:rPr lang="zh-CN" altLang="en-US">
                <a:cs typeface="Arial" panose="020B0604020202020204" pitchFamily="34" charset="0"/>
              </a:rPr>
              <a:t> </a:t>
            </a:r>
            <a:r>
              <a:rPr lang="en-US" altLang="zh-CN">
                <a:cs typeface="Arial" panose="020B0604020202020204" pitchFamily="34" charset="0"/>
              </a:rPr>
              <a:t>Software</a:t>
            </a:r>
            <a:r>
              <a:rPr lang="zh-CN" altLang="en-US">
                <a:cs typeface="Arial" panose="020B0604020202020204" pitchFamily="34" charset="0"/>
              </a:rPr>
              <a:t> </a:t>
            </a:r>
            <a:r>
              <a:rPr lang="en-US" altLang="zh-CN">
                <a:cs typeface="Arial" panose="020B0604020202020204" pitchFamily="34" charset="0"/>
              </a:rPr>
              <a:t>Fundation</a:t>
            </a:r>
          </a:p>
          <a:p>
            <a:endParaRPr lang="en-US" altLang="zh-CN">
              <a:cs typeface="Arial" panose="020B0604020202020204" pitchFamily="34" charset="0"/>
            </a:endParaRPr>
          </a:p>
          <a:p>
            <a:r>
              <a:rPr lang="en-US" altLang="zh-CN">
                <a:cs typeface="Arial" panose="020B0604020202020204" pitchFamily="34" charset="0"/>
              </a:rPr>
              <a:t>创新是非常漫长的事情</a:t>
            </a:r>
            <a:r>
              <a:rPr lang="zh-CN" altLang="en-US">
                <a:cs typeface="Arial" panose="020B0604020202020204" pitchFamily="34" charset="0"/>
              </a:rPr>
              <a:t>：</a:t>
            </a:r>
            <a:r>
              <a:rPr lang="en-US" altLang="zh-CN">
                <a:cs typeface="Arial" panose="020B0604020202020204" pitchFamily="34" charset="0"/>
              </a:rPr>
              <a:t>gradle,</a:t>
            </a:r>
            <a:r>
              <a:rPr lang="zh-CN" altLang="en-US">
                <a:cs typeface="Arial" panose="020B0604020202020204" pitchFamily="34" charset="0"/>
              </a:rPr>
              <a:t> </a:t>
            </a:r>
            <a:r>
              <a:rPr lang="en-US" altLang="zh-CN">
                <a:cs typeface="Arial" panose="020B0604020202020204" pitchFamily="34" charset="0"/>
              </a:rPr>
              <a:t>go,</a:t>
            </a:r>
            <a:r>
              <a:rPr lang="zh-CN" altLang="en-US">
                <a:cs typeface="Arial" panose="020B0604020202020204" pitchFamily="34" charset="0"/>
              </a:rPr>
              <a:t> </a:t>
            </a:r>
            <a:r>
              <a:rPr lang="en-US" altLang="zh-CN">
                <a:cs typeface="Arial" panose="020B0604020202020204" pitchFamily="34" charset="0"/>
              </a:rPr>
              <a:t>kotlin,</a:t>
            </a:r>
            <a:r>
              <a:rPr lang="zh-CN" altLang="en-US">
                <a:cs typeface="Arial" panose="020B0604020202020204" pitchFamily="34" charset="0"/>
              </a:rPr>
              <a:t> </a:t>
            </a:r>
            <a:r>
              <a:rPr lang="en-US" altLang="zh-CN">
                <a:cs typeface="Arial" panose="020B0604020202020204" pitchFamily="34" charset="0"/>
              </a:rPr>
              <a:t>fuchsia,</a:t>
            </a:r>
            <a:endParaRPr lang="zh-CN" altLang="zh-CN"/>
          </a:p>
        </p:txBody>
      </p:sp>
      <p:sp>
        <p:nvSpPr>
          <p:cNvPr id="7172" name="Slide Number Placeholder 3">
            <a:extLst>
              <a:ext uri="{FF2B5EF4-FFF2-40B4-BE49-F238E27FC236}">
                <a16:creationId xmlns:a16="http://schemas.microsoft.com/office/drawing/2014/main" id="{F64EFAC0-00FA-547C-AED0-73C8C64420F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49571A-98FA-462C-A476-CD702B70BC21}" type="slidenum">
              <a:rPr altLang="zh-CN" smtClean="0"/>
              <a:pPr/>
              <a:t>2</a:t>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19191C"/>
                </a:solidFill>
                <a:effectLst/>
                <a:latin typeface="JetBrains Sans"/>
              </a:rPr>
              <a:t>It is not unusual to create classes whose main purpose is to hold data.</a:t>
            </a:r>
          </a:p>
          <a:p>
            <a:endParaRPr lang="en-US" altLang="zh-CN" b="0" i="0" dirty="0">
              <a:solidFill>
                <a:srgbClr val="19191C"/>
              </a:solidFill>
              <a:effectLst/>
              <a:latin typeface="JetBrains Sans"/>
            </a:endParaRPr>
          </a:p>
          <a:p>
            <a:r>
              <a:rPr lang="en-US" altLang="zh-CN" b="0" i="0" dirty="0">
                <a:solidFill>
                  <a:srgbClr val="000000"/>
                </a:solidFill>
                <a:effectLst/>
                <a:latin typeface="Arial" panose="020B0604020202020204" pitchFamily="34" charset="0"/>
              </a:rPr>
              <a:t>Kotlin single-expression function is a function where a single expression is assigned to the function, and the expression’s evaluated value is returned when this function is called.</a:t>
            </a:r>
          </a:p>
          <a:p>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自动生成</a:t>
            </a:r>
            <a:r>
              <a:rPr lang="en-US" altLang="zh-CN" b="0" i="0" dirty="0">
                <a:solidFill>
                  <a:srgbClr val="000000"/>
                </a:solidFill>
                <a:effectLst/>
                <a:latin typeface="Arial" panose="020B0604020202020204" pitchFamily="34" charset="0"/>
              </a:rPr>
              <a:t>setter getter</a:t>
            </a:r>
            <a:r>
              <a:rPr lang="zh-CN" altLang="en-US" b="0" i="0" dirty="0">
                <a:solidFill>
                  <a:srgbClr val="000000"/>
                </a:solidFill>
                <a:effectLst/>
                <a:latin typeface="Arial" panose="020B0604020202020204" pitchFamily="34" charset="0"/>
              </a:rPr>
              <a:t>函数，直接对成员变量进行赋值或者读取，等于调用对应的</a:t>
            </a:r>
            <a:r>
              <a:rPr lang="en-US" altLang="zh-CN" b="0" i="0" dirty="0">
                <a:solidFill>
                  <a:srgbClr val="000000"/>
                </a:solidFill>
                <a:effectLst/>
                <a:latin typeface="Arial" panose="020B0604020202020204" pitchFamily="34" charset="0"/>
              </a:rPr>
              <a:t>setter</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getter </a:t>
            </a:r>
            <a:r>
              <a:rPr lang="zh-CN" altLang="en-US" b="0" i="0" dirty="0">
                <a:solidFill>
                  <a:srgbClr val="000000"/>
                </a:solidFill>
                <a:effectLst/>
                <a:latin typeface="Arial" panose="020B0604020202020204" pitchFamily="34" charset="0"/>
              </a:rPr>
              <a:t>函数</a:t>
            </a:r>
            <a:endParaRPr lang="zh-CN" altLang="en-US" dirty="0"/>
          </a:p>
        </p:txBody>
      </p:sp>
      <p:sp>
        <p:nvSpPr>
          <p:cNvPr id="4" name="Slide Number Placeholder 3"/>
          <p:cNvSpPr>
            <a:spLocks noGrp="1"/>
          </p:cNvSpPr>
          <p:nvPr>
            <p:ph type="sldNum" sz="quarter" idx="5"/>
          </p:nvPr>
        </p:nvSpPr>
        <p:spPr/>
        <p:txBody>
          <a:bodyPr/>
          <a:lstStyle/>
          <a:p>
            <a:fld id="{A229ABC1-5DB0-4E68-8E8C-E7E5382E54A2}" type="slidenum">
              <a:rPr lang="zh-CN" altLang="en-US" smtClean="0"/>
              <a:t>23</a:t>
            </a:fld>
            <a:endParaRPr lang="zh-CN" altLang="en-US"/>
          </a:p>
        </p:txBody>
      </p:sp>
    </p:spTree>
    <p:extLst>
      <p:ext uri="{BB962C8B-B14F-4D97-AF65-F5344CB8AC3E}">
        <p14:creationId xmlns:p14="http://schemas.microsoft.com/office/powerpoint/2010/main" val="979246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Getter, setter</a:t>
            </a:r>
            <a:r>
              <a:rPr lang="zh-CN" altLang="en-US" dirty="0"/>
              <a:t>函数自动生成</a:t>
            </a:r>
          </a:p>
        </p:txBody>
      </p:sp>
      <p:sp>
        <p:nvSpPr>
          <p:cNvPr id="4" name="灯片编号占位符 3"/>
          <p:cNvSpPr>
            <a:spLocks noGrp="1"/>
          </p:cNvSpPr>
          <p:nvPr>
            <p:ph type="sldNum" sz="quarter" idx="5"/>
          </p:nvPr>
        </p:nvSpPr>
        <p:spPr/>
        <p:txBody>
          <a:bodyPr/>
          <a:lstStyle/>
          <a:p>
            <a:fld id="{A229ABC1-5DB0-4E68-8E8C-E7E5382E54A2}" type="slidenum">
              <a:rPr lang="zh-CN" altLang="en-US" smtClean="0"/>
              <a:t>24</a:t>
            </a:fld>
            <a:endParaRPr lang="zh-CN" altLang="en-US"/>
          </a:p>
        </p:txBody>
      </p:sp>
    </p:spTree>
    <p:extLst>
      <p:ext uri="{BB962C8B-B14F-4D97-AF65-F5344CB8AC3E}">
        <p14:creationId xmlns:p14="http://schemas.microsoft.com/office/powerpoint/2010/main" val="175657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333333"/>
                </a:solidFill>
                <a:effectLst/>
                <a:latin typeface="-apple-system"/>
              </a:rPr>
              <a:t>由于</a:t>
            </a:r>
            <a:r>
              <a:rPr lang="en-US" altLang="zh-CN" b="0" i="0" dirty="0">
                <a:solidFill>
                  <a:srgbClr val="333333"/>
                </a:solidFill>
                <a:effectLst/>
                <a:latin typeface="-apple-system"/>
              </a:rPr>
              <a:t>Java</a:t>
            </a:r>
            <a:r>
              <a:rPr lang="zh-CN" altLang="en-US" b="0" i="0" dirty="0">
                <a:solidFill>
                  <a:srgbClr val="333333"/>
                </a:solidFill>
                <a:effectLst/>
                <a:latin typeface="-apple-system"/>
              </a:rPr>
              <a:t>不支持默认参数，在</a:t>
            </a:r>
            <a:r>
              <a:rPr lang="en-US" altLang="zh-CN" b="0" i="0" dirty="0">
                <a:solidFill>
                  <a:srgbClr val="333333"/>
                </a:solidFill>
                <a:effectLst/>
                <a:latin typeface="-apple-system"/>
              </a:rPr>
              <a:t>android</a:t>
            </a:r>
            <a:r>
              <a:rPr lang="zh-CN" altLang="en-US" b="0" i="0" dirty="0">
                <a:solidFill>
                  <a:srgbClr val="333333"/>
                </a:solidFill>
                <a:effectLst/>
                <a:latin typeface="-apple-system"/>
              </a:rPr>
              <a:t>开发中，我们写一个自定义</a:t>
            </a:r>
            <a:r>
              <a:rPr lang="en-US" altLang="zh-CN" b="0" i="0" dirty="0">
                <a:solidFill>
                  <a:srgbClr val="333333"/>
                </a:solidFill>
                <a:effectLst/>
                <a:latin typeface="-apple-system"/>
              </a:rPr>
              <a:t>View</a:t>
            </a:r>
            <a:r>
              <a:rPr lang="zh-CN" altLang="en-US" b="0" i="0" dirty="0">
                <a:solidFill>
                  <a:srgbClr val="333333"/>
                </a:solidFill>
                <a:effectLst/>
                <a:latin typeface="-apple-system"/>
              </a:rPr>
              <a:t>的时候，我们的构造函数往往要写好几个。</a:t>
            </a:r>
            <a:endParaRPr lang="zh-CN" altLang="en-US" dirty="0"/>
          </a:p>
        </p:txBody>
      </p:sp>
      <p:sp>
        <p:nvSpPr>
          <p:cNvPr id="4" name="Slide Number Placeholder 3"/>
          <p:cNvSpPr>
            <a:spLocks noGrp="1"/>
          </p:cNvSpPr>
          <p:nvPr>
            <p:ph type="sldNum" sz="quarter" idx="5"/>
          </p:nvPr>
        </p:nvSpPr>
        <p:spPr/>
        <p:txBody>
          <a:bodyPr/>
          <a:lstStyle/>
          <a:p>
            <a:fld id="{A229ABC1-5DB0-4E68-8E8C-E7E5382E54A2}" type="slidenum">
              <a:rPr lang="zh-CN" altLang="en-US" smtClean="0"/>
              <a:t>27</a:t>
            </a:fld>
            <a:endParaRPr lang="zh-CN" altLang="en-US"/>
          </a:p>
        </p:txBody>
      </p:sp>
    </p:spTree>
    <p:extLst>
      <p:ext uri="{BB962C8B-B14F-4D97-AF65-F5344CB8AC3E}">
        <p14:creationId xmlns:p14="http://schemas.microsoft.com/office/powerpoint/2010/main" val="3780309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pple-system"/>
              </a:rPr>
              <a:t>在 </a:t>
            </a:r>
            <a:r>
              <a:rPr lang="en-US" altLang="zh-CN" b="0" i="0" dirty="0">
                <a:solidFill>
                  <a:srgbClr val="333333"/>
                </a:solidFill>
                <a:effectLst/>
                <a:latin typeface="-apple-system"/>
              </a:rPr>
              <a:t>Kotlin </a:t>
            </a:r>
            <a:r>
              <a:rPr lang="zh-CN" altLang="en-US" b="0" i="0" dirty="0">
                <a:solidFill>
                  <a:srgbClr val="333333"/>
                </a:solidFill>
                <a:effectLst/>
                <a:latin typeface="-apple-system"/>
              </a:rPr>
              <a:t>中，有个非常便捷的特性，就是无需再使用 </a:t>
            </a:r>
            <a:r>
              <a:rPr lang="en-US" altLang="zh-CN" dirty="0" err="1"/>
              <a:t>findViewById</a:t>
            </a:r>
            <a:r>
              <a:rPr lang="en-US" altLang="zh-CN" dirty="0"/>
              <a:t>()</a:t>
            </a:r>
            <a:r>
              <a:rPr lang="en-US" altLang="zh-CN" b="0" i="0" dirty="0">
                <a:solidFill>
                  <a:srgbClr val="333333"/>
                </a:solidFill>
                <a:effectLst/>
                <a:latin typeface="-apple-system"/>
              </a:rPr>
              <a:t> </a:t>
            </a:r>
            <a:r>
              <a:rPr lang="zh-CN" altLang="en-US" b="0" i="0" dirty="0">
                <a:solidFill>
                  <a:srgbClr val="333333"/>
                </a:solidFill>
                <a:effectLst/>
                <a:latin typeface="-apple-system"/>
              </a:rPr>
              <a:t>方法，</a:t>
            </a:r>
            <a:r>
              <a:rPr lang="en-US" altLang="zh-CN" b="0" i="0" dirty="0">
                <a:solidFill>
                  <a:srgbClr val="333333"/>
                </a:solidFill>
                <a:effectLst/>
                <a:latin typeface="-apple-system"/>
              </a:rPr>
              <a:t>Kotlin </a:t>
            </a:r>
            <a:r>
              <a:rPr lang="zh-CN" altLang="en-US" b="0" i="0" dirty="0">
                <a:solidFill>
                  <a:srgbClr val="333333"/>
                </a:solidFill>
                <a:effectLst/>
                <a:latin typeface="-apple-system"/>
              </a:rPr>
              <a:t>可以直接通过 </a:t>
            </a:r>
            <a:r>
              <a:rPr lang="en-US" altLang="zh-CN" b="0" i="0" dirty="0">
                <a:solidFill>
                  <a:srgbClr val="333333"/>
                </a:solidFill>
                <a:effectLst/>
                <a:latin typeface="-apple-system"/>
              </a:rPr>
              <a:t>View </a:t>
            </a:r>
            <a:r>
              <a:rPr lang="zh-CN" altLang="en-US" b="0" i="0" dirty="0">
                <a:solidFill>
                  <a:srgbClr val="333333"/>
                </a:solidFill>
                <a:effectLst/>
                <a:latin typeface="-apple-system"/>
              </a:rPr>
              <a:t>的 </a:t>
            </a:r>
            <a:r>
              <a:rPr lang="en-US" altLang="zh-CN" b="0" i="0" dirty="0">
                <a:solidFill>
                  <a:srgbClr val="333333"/>
                </a:solidFill>
                <a:effectLst/>
                <a:latin typeface="-apple-system"/>
              </a:rPr>
              <a:t>ID </a:t>
            </a:r>
            <a:r>
              <a:rPr lang="zh-CN" altLang="en-US" b="0" i="0" dirty="0">
                <a:solidFill>
                  <a:srgbClr val="333333"/>
                </a:solidFill>
                <a:effectLst/>
                <a:latin typeface="-apple-system"/>
              </a:rPr>
              <a:t>来访问 </a:t>
            </a:r>
            <a:r>
              <a:rPr lang="en-US" altLang="zh-CN" b="0" i="0" dirty="0">
                <a:solidFill>
                  <a:srgbClr val="333333"/>
                </a:solidFill>
                <a:effectLst/>
                <a:latin typeface="-apple-system"/>
              </a:rPr>
              <a:t>View </a:t>
            </a:r>
            <a:r>
              <a:rPr lang="zh-CN" altLang="en-US" b="0" i="0" dirty="0">
                <a:solidFill>
                  <a:srgbClr val="333333"/>
                </a:solidFill>
                <a:effectLst/>
                <a:latin typeface="-apple-system"/>
              </a:rPr>
              <a:t>并进行操作，该特性被称为「静态布局引入」。</a:t>
            </a:r>
            <a:endParaRPr lang="zh-CN" altLang="en-US" dirty="0"/>
          </a:p>
          <a:p>
            <a:r>
              <a:rPr lang="en-US" altLang="zh-CN" dirty="0"/>
              <a:t>Kotlin Android </a:t>
            </a:r>
            <a:r>
              <a:rPr lang="en-US" altLang="zh-CN" dirty="0" err="1"/>
              <a:t>Extention</a:t>
            </a:r>
            <a:endParaRPr lang="zh-CN" altLang="en-US" dirty="0"/>
          </a:p>
        </p:txBody>
      </p:sp>
      <p:sp>
        <p:nvSpPr>
          <p:cNvPr id="4" name="Slide Number Placeholder 3"/>
          <p:cNvSpPr>
            <a:spLocks noGrp="1"/>
          </p:cNvSpPr>
          <p:nvPr>
            <p:ph type="sldNum" sz="quarter" idx="5"/>
          </p:nvPr>
        </p:nvSpPr>
        <p:spPr/>
        <p:txBody>
          <a:bodyPr/>
          <a:lstStyle/>
          <a:p>
            <a:fld id="{A229ABC1-5DB0-4E68-8E8C-E7E5382E54A2}" type="slidenum">
              <a:rPr lang="zh-CN" altLang="en-US" smtClean="0"/>
              <a:t>28</a:t>
            </a:fld>
            <a:endParaRPr lang="zh-CN" altLang="en-US"/>
          </a:p>
        </p:txBody>
      </p:sp>
    </p:spTree>
    <p:extLst>
      <p:ext uri="{BB962C8B-B14F-4D97-AF65-F5344CB8AC3E}">
        <p14:creationId xmlns:p14="http://schemas.microsoft.com/office/powerpoint/2010/main" val="119298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JetBrain</a:t>
            </a:r>
            <a:r>
              <a:rPr lang="zh-CN" altLang="en-US" dirty="0"/>
              <a:t>是一家捷克的软件公司</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Java</a:t>
            </a:r>
            <a:r>
              <a:rPr lang="zh-CN" altLang="en-US" dirty="0"/>
              <a:t>编程语言的痛点？空指针、函数原型不支持默认参数（导致大量的构造函数），协程，函数式编程支持（高阶函数、</a:t>
            </a:r>
            <a:r>
              <a:rPr lang="en-US" altLang="zh-CN" dirty="0"/>
              <a:t>Lambda</a:t>
            </a:r>
            <a:r>
              <a:rPr lang="zh-CN" altLang="en-US" dirty="0"/>
              <a:t>表达式）</a:t>
            </a:r>
            <a:endParaRPr lang="en-US" altLang="zh-CN" dirty="0"/>
          </a:p>
          <a:p>
            <a:endParaRPr lang="en-US" altLang="zh-CN" dirty="0"/>
          </a:p>
          <a:p>
            <a:r>
              <a:rPr lang="zh-CN" altLang="en-US" dirty="0"/>
              <a:t>如何继承：直接调用</a:t>
            </a:r>
            <a:endParaRPr lang="en-US" altLang="zh-CN" dirty="0"/>
          </a:p>
          <a:p>
            <a:r>
              <a:rPr lang="en-US" altLang="zh-CN" b="0" i="0" dirty="0">
                <a:solidFill>
                  <a:srgbClr val="202124"/>
                </a:solidFill>
                <a:effectLst/>
                <a:latin typeface="arial" panose="020B0604020202020204" pitchFamily="34" charset="0"/>
              </a:rPr>
              <a:t> first-class functions</a:t>
            </a:r>
          </a:p>
          <a:p>
            <a:endParaRPr lang="en-US" altLang="zh-CN" b="0" i="0" dirty="0">
              <a:solidFill>
                <a:srgbClr val="202124"/>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A229ABC1-5DB0-4E68-8E8C-E7E5382E54A2}" type="slidenum">
              <a:rPr lang="zh-CN" altLang="en-US" smtClean="0"/>
              <a:t>6</a:t>
            </a:fld>
            <a:endParaRPr lang="zh-CN" altLang="en-US"/>
          </a:p>
        </p:txBody>
      </p:sp>
    </p:spTree>
    <p:extLst>
      <p:ext uri="{BB962C8B-B14F-4D97-AF65-F5344CB8AC3E}">
        <p14:creationId xmlns:p14="http://schemas.microsoft.com/office/powerpoint/2010/main" val="4215357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121212"/>
                </a:solidFill>
                <a:effectLst/>
                <a:latin typeface="-apple-system"/>
              </a:rPr>
              <a:t>高阶函数是参数或返回值包含函数的函数，</a:t>
            </a:r>
            <a:r>
              <a:rPr lang="en-US" altLang="zh-CN" b="0" i="0" dirty="0">
                <a:solidFill>
                  <a:srgbClr val="121212"/>
                </a:solidFill>
                <a:effectLst/>
                <a:latin typeface="-apple-system"/>
              </a:rPr>
              <a:t>Lambda </a:t>
            </a:r>
            <a:r>
              <a:rPr lang="zh-CN" altLang="en-US" b="0" i="0" dirty="0">
                <a:solidFill>
                  <a:srgbClr val="121212"/>
                </a:solidFill>
                <a:effectLst/>
                <a:latin typeface="-apple-system"/>
              </a:rPr>
              <a:t>表达式可以视为立即执行的匿名函数。</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73777A"/>
                </a:solidFill>
                <a:effectLst/>
                <a:latin typeface="pingfang SC"/>
              </a:rPr>
              <a:t>Java 8</a:t>
            </a:r>
            <a:r>
              <a:rPr lang="zh-CN" altLang="en-US" b="0" i="0" dirty="0">
                <a:solidFill>
                  <a:srgbClr val="73777A"/>
                </a:solidFill>
                <a:effectLst/>
                <a:latin typeface="pingfang SC"/>
              </a:rPr>
              <a:t>开始，引入了函数式编程接口与</a:t>
            </a:r>
            <a:r>
              <a:rPr lang="en-US" altLang="zh-CN" b="0" i="0" dirty="0">
                <a:solidFill>
                  <a:srgbClr val="73777A"/>
                </a:solidFill>
                <a:effectLst/>
                <a:latin typeface="pingfang SC"/>
              </a:rPr>
              <a:t>Lambda</a:t>
            </a:r>
            <a:r>
              <a:rPr lang="zh-CN" altLang="en-US" b="0" i="0" dirty="0">
                <a:solidFill>
                  <a:srgbClr val="73777A"/>
                </a:solidFill>
                <a:effectLst/>
                <a:latin typeface="pingfang SC"/>
              </a:rPr>
              <a:t>表达式</a:t>
            </a:r>
            <a:endParaRPr lang="en-US" altLang="zh-CN" b="0" i="0" dirty="0">
              <a:solidFill>
                <a:srgbClr val="202124"/>
              </a:solidFill>
              <a:effectLst/>
              <a:latin typeface="arial" panose="020B0604020202020204" pitchFamily="34" charset="0"/>
            </a:endParaRPr>
          </a:p>
          <a:p>
            <a:endParaRPr lang="en-US" altLang="zh-CN" b="0" i="0" dirty="0">
              <a:solidFill>
                <a:srgbClr val="121212"/>
              </a:solidFill>
              <a:effectLst/>
              <a:latin typeface="-apple-system"/>
            </a:endParaRPr>
          </a:p>
          <a:p>
            <a:r>
              <a:rPr lang="en-US" altLang="zh-CN" b="0" i="0" dirty="0">
                <a:solidFill>
                  <a:srgbClr val="000000"/>
                </a:solidFill>
                <a:effectLst/>
                <a:latin typeface="Source Code Pro" panose="020B0604020202020204" pitchFamily="49" charset="0"/>
              </a:rPr>
              <a:t>(argument) -&gt; {expression body}</a:t>
            </a:r>
          </a:p>
          <a:p>
            <a:pPr algn="l">
              <a:buFont typeface="Arial" panose="020B0604020202020204" pitchFamily="34" charset="0"/>
              <a:buChar char="•"/>
            </a:pPr>
            <a:r>
              <a:rPr lang="en-US" altLang="zh-CN" b="0" i="0" dirty="0">
                <a:solidFill>
                  <a:srgbClr val="292929"/>
                </a:solidFill>
                <a:effectLst/>
                <a:latin typeface="source-serif-pro"/>
              </a:rPr>
              <a:t>The arrow token -&gt;</a:t>
            </a:r>
          </a:p>
          <a:p>
            <a:pPr algn="l">
              <a:buFont typeface="Arial" panose="020B0604020202020204" pitchFamily="34" charset="0"/>
              <a:buChar char="•"/>
            </a:pPr>
            <a:r>
              <a:rPr lang="en-US" altLang="zh-CN" b="0" i="0" dirty="0">
                <a:solidFill>
                  <a:srgbClr val="292929"/>
                </a:solidFill>
                <a:effectLst/>
                <a:latin typeface="source-serif-pro"/>
              </a:rPr>
              <a:t>A body which contains a single expression or a statement block. If a single expression is specified, the java runtime evaluates the expression and then return its value. To specify a statement block, enclose statements in curly braces "{}"</a:t>
            </a:r>
          </a:p>
          <a:p>
            <a:endParaRPr lang="en-US" altLang="zh-CN" b="0" i="0" dirty="0">
              <a:solidFill>
                <a:srgbClr val="000000"/>
              </a:solidFill>
              <a:effectLst/>
              <a:latin typeface="Source Code Pro" panose="020B0604020202020204" pitchFamily="49" charset="0"/>
            </a:endParaRPr>
          </a:p>
          <a:p>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0" dirty="0"/>
              <a:t>Google Home</a:t>
            </a:r>
            <a:r>
              <a:rPr lang="zh-CN" altLang="en-US" b="0" dirty="0"/>
              <a:t>团队的经验：在 </a:t>
            </a:r>
            <a:r>
              <a:rPr lang="en-US" altLang="zh-CN" b="0" dirty="0"/>
              <a:t>Java </a:t>
            </a:r>
            <a:r>
              <a:rPr lang="zh-CN" altLang="en-US" b="0" dirty="0"/>
              <a:t>中由 </a:t>
            </a:r>
            <a:r>
              <a:rPr lang="en-US" altLang="zh-CN" b="0" dirty="0"/>
              <a:t>126 </a:t>
            </a:r>
            <a:r>
              <a:rPr lang="zh-CN" altLang="en-US" b="0" dirty="0"/>
              <a:t>行手写代码组成的类，在 </a:t>
            </a:r>
            <a:r>
              <a:rPr lang="en-US" altLang="zh-CN" b="0" dirty="0"/>
              <a:t>Kotlin </a:t>
            </a:r>
            <a:r>
              <a:rPr lang="zh-CN" altLang="en-US" b="0" dirty="0"/>
              <a:t>中仅用 </a:t>
            </a:r>
            <a:r>
              <a:rPr lang="en-US" altLang="zh-CN" b="0" dirty="0"/>
              <a:t>23 </a:t>
            </a:r>
            <a:r>
              <a:rPr lang="zh-CN" altLang="en-US" b="0" dirty="0"/>
              <a:t>行就能够表示</a:t>
            </a:r>
            <a:r>
              <a:rPr lang="en-US" altLang="zh-CN" b="0" dirty="0"/>
              <a:t>——</a:t>
            </a:r>
            <a:r>
              <a:rPr lang="zh-CN" altLang="en-US" b="0" dirty="0"/>
              <a:t>代码量减少了 </a:t>
            </a:r>
            <a:r>
              <a:rPr lang="en-US" altLang="zh-CN" b="0" dirty="0"/>
              <a:t>80</a:t>
            </a:r>
            <a:r>
              <a:rPr lang="zh-CN" altLang="en-US" b="0" dirty="0"/>
              <a:t>％。</a:t>
            </a:r>
            <a:endParaRPr lang="en-US" altLang="zh-CN" b="0" dirty="0"/>
          </a:p>
          <a:p>
            <a:endParaRPr lang="en-US" altLang="zh-CN" b="0" dirty="0"/>
          </a:p>
          <a:p>
            <a:r>
              <a:rPr lang="en-US" altLang="zh-CN" b="0" dirty="0"/>
              <a:t>Kotlin</a:t>
            </a:r>
            <a:r>
              <a:rPr lang="zh-CN" altLang="en-US" b="0" dirty="0"/>
              <a:t>的协程是为了实现更加高效的并发</a:t>
            </a:r>
            <a:endParaRPr lang="en-US" altLang="zh-CN" b="0" dirty="0"/>
          </a:p>
          <a:p>
            <a:r>
              <a:rPr lang="zh-CN" altLang="en-US" b="0" dirty="0"/>
              <a:t>关于</a:t>
            </a:r>
            <a:r>
              <a:rPr lang="en-US" altLang="zh-CN" b="0" dirty="0"/>
              <a:t>Kotlin</a:t>
            </a:r>
            <a:r>
              <a:rPr lang="zh-CN" altLang="en-US" b="0" dirty="0"/>
              <a:t>的协程有专门书籍讲解</a:t>
            </a:r>
          </a:p>
        </p:txBody>
      </p:sp>
      <p:sp>
        <p:nvSpPr>
          <p:cNvPr id="4" name="Slide Number Placeholder 3"/>
          <p:cNvSpPr>
            <a:spLocks noGrp="1"/>
          </p:cNvSpPr>
          <p:nvPr>
            <p:ph type="sldNum" sz="quarter" idx="5"/>
          </p:nvPr>
        </p:nvSpPr>
        <p:spPr/>
        <p:txBody>
          <a:bodyPr/>
          <a:lstStyle/>
          <a:p>
            <a:fld id="{A229ABC1-5DB0-4E68-8E8C-E7E5382E54A2}" type="slidenum">
              <a:rPr lang="zh-CN" altLang="en-US" smtClean="0"/>
              <a:t>7</a:t>
            </a:fld>
            <a:endParaRPr lang="zh-CN" altLang="en-US"/>
          </a:p>
        </p:txBody>
      </p:sp>
    </p:spTree>
    <p:extLst>
      <p:ext uri="{BB962C8B-B14F-4D97-AF65-F5344CB8AC3E}">
        <p14:creationId xmlns:p14="http://schemas.microsoft.com/office/powerpoint/2010/main" val="2401254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Java8 </a:t>
            </a:r>
            <a:r>
              <a:rPr lang="zh-CN" altLang="en-US" dirty="0"/>
              <a:t>中也引入</a:t>
            </a:r>
            <a:r>
              <a:rPr lang="en-US" altLang="zh-CN" dirty="0"/>
              <a:t>lambda expression</a:t>
            </a:r>
            <a:endParaRPr lang="zh-CN" altLang="en-US" dirty="0"/>
          </a:p>
        </p:txBody>
      </p:sp>
      <p:sp>
        <p:nvSpPr>
          <p:cNvPr id="4" name="灯片编号占位符 3"/>
          <p:cNvSpPr>
            <a:spLocks noGrp="1"/>
          </p:cNvSpPr>
          <p:nvPr>
            <p:ph type="sldNum" sz="quarter" idx="5"/>
          </p:nvPr>
        </p:nvSpPr>
        <p:spPr/>
        <p:txBody>
          <a:bodyPr/>
          <a:lstStyle/>
          <a:p>
            <a:fld id="{A229ABC1-5DB0-4E68-8E8C-E7E5382E54A2}" type="slidenum">
              <a:rPr lang="zh-CN" altLang="en-US" smtClean="0"/>
              <a:t>13</a:t>
            </a:fld>
            <a:endParaRPr lang="zh-CN" altLang="en-US"/>
          </a:p>
        </p:txBody>
      </p:sp>
    </p:spTree>
    <p:extLst>
      <p:ext uri="{BB962C8B-B14F-4D97-AF65-F5344CB8AC3E}">
        <p14:creationId xmlns:p14="http://schemas.microsoft.com/office/powerpoint/2010/main" val="2407828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4D5156"/>
                </a:solidFill>
                <a:effectLst/>
                <a:latin typeface="arial" panose="020B0604020202020204" pitchFamily="34" charset="0"/>
              </a:rPr>
              <a:t>Smart casts</a:t>
            </a:r>
            <a:r>
              <a:rPr lang="zh-CN" altLang="en-US" b="0" i="0" dirty="0">
                <a:solidFill>
                  <a:srgbClr val="4D5156"/>
                </a:solidFill>
                <a:effectLst/>
                <a:latin typeface="arial" panose="020B0604020202020204" pitchFamily="34" charset="0"/>
              </a:rPr>
              <a:t>：智能类型转换 与</a:t>
            </a:r>
            <a:r>
              <a:rPr lang="en-US" altLang="zh-CN" b="0" i="0" dirty="0">
                <a:solidFill>
                  <a:srgbClr val="4D5156"/>
                </a:solidFill>
                <a:effectLst/>
                <a:latin typeface="arial" panose="020B0604020202020204" pitchFamily="34" charset="0"/>
              </a:rPr>
              <a:t>java</a:t>
            </a:r>
            <a:r>
              <a:rPr lang="zh-CN" altLang="en-US" b="0" i="0" dirty="0">
                <a:solidFill>
                  <a:srgbClr val="4D5156"/>
                </a:solidFill>
                <a:effectLst/>
                <a:latin typeface="arial" panose="020B0604020202020204" pitchFamily="34" charset="0"/>
              </a:rPr>
              <a:t>不同，</a:t>
            </a:r>
            <a:r>
              <a:rPr lang="en-US" altLang="zh-CN" b="0" i="0" dirty="0">
                <a:solidFill>
                  <a:srgbClr val="EA4335"/>
                </a:solidFill>
                <a:effectLst/>
                <a:latin typeface="arial" panose="020B0604020202020204" pitchFamily="34" charset="0"/>
              </a:rPr>
              <a:t>Kotlin</a:t>
            </a:r>
            <a:r>
              <a:rPr lang="zh-CN" altLang="en-US" b="0" i="0" dirty="0">
                <a:solidFill>
                  <a:srgbClr val="4D5156"/>
                </a:solidFill>
                <a:effectLst/>
                <a:latin typeface="arial" panose="020B0604020202020204" pitchFamily="34" charset="0"/>
              </a:rPr>
              <a:t>一般不需要显式转换对象</a:t>
            </a:r>
            <a:r>
              <a:rPr lang="zh-CN" altLang="en-US" b="0" i="0" dirty="0">
                <a:solidFill>
                  <a:srgbClr val="EA4335"/>
                </a:solidFill>
                <a:effectLst/>
                <a:latin typeface="arial" panose="020B0604020202020204" pitchFamily="34" charset="0"/>
              </a:rPr>
              <a:t>类型</a:t>
            </a:r>
            <a:endParaRPr lang="en-US" altLang="zh-CN" b="0" i="0" dirty="0">
              <a:solidFill>
                <a:srgbClr val="EA4335"/>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229ABC1-5DB0-4E68-8E8C-E7E5382E54A2}" type="slidenum">
              <a:rPr lang="zh-CN" altLang="en-US" smtClean="0"/>
              <a:t>14</a:t>
            </a:fld>
            <a:endParaRPr lang="zh-CN" altLang="en-US"/>
          </a:p>
        </p:txBody>
      </p:sp>
    </p:spTree>
    <p:extLst>
      <p:ext uri="{BB962C8B-B14F-4D97-AF65-F5344CB8AC3E}">
        <p14:creationId xmlns:p14="http://schemas.microsoft.com/office/powerpoint/2010/main" val="876221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类型推断</a:t>
            </a:r>
          </a:p>
        </p:txBody>
      </p:sp>
      <p:sp>
        <p:nvSpPr>
          <p:cNvPr id="4" name="Slide Number Placeholder 3"/>
          <p:cNvSpPr>
            <a:spLocks noGrp="1"/>
          </p:cNvSpPr>
          <p:nvPr>
            <p:ph type="sldNum" sz="quarter" idx="5"/>
          </p:nvPr>
        </p:nvSpPr>
        <p:spPr/>
        <p:txBody>
          <a:bodyPr/>
          <a:lstStyle/>
          <a:p>
            <a:fld id="{A229ABC1-5DB0-4E68-8E8C-E7E5382E54A2}" type="slidenum">
              <a:rPr lang="zh-CN" altLang="en-US" smtClean="0"/>
              <a:t>17</a:t>
            </a:fld>
            <a:endParaRPr lang="zh-CN" altLang="en-US"/>
          </a:p>
        </p:txBody>
      </p:sp>
    </p:spTree>
    <p:extLst>
      <p:ext uri="{BB962C8B-B14F-4D97-AF65-F5344CB8AC3E}">
        <p14:creationId xmlns:p14="http://schemas.microsoft.com/office/powerpoint/2010/main" val="156421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不可变</a:t>
            </a:r>
            <a:endParaRPr lang="en-US" altLang="zh-CN" dirty="0"/>
          </a:p>
          <a:p>
            <a:r>
              <a:rPr lang="en-US" altLang="zh-CN" dirty="0"/>
              <a:t>Val </a:t>
            </a:r>
            <a:r>
              <a:rPr lang="zh-CN" altLang="en-US" b="0" i="0" dirty="0">
                <a:solidFill>
                  <a:srgbClr val="F33B45"/>
                </a:solidFill>
                <a:effectLst/>
                <a:latin typeface="-apple-system"/>
              </a:rPr>
              <a:t>相当于</a:t>
            </a:r>
            <a:r>
              <a:rPr lang="en-US" altLang="zh-CN" b="0" i="0" dirty="0">
                <a:solidFill>
                  <a:srgbClr val="F33B45"/>
                </a:solidFill>
                <a:effectLst/>
                <a:latin typeface="-apple-system"/>
              </a:rPr>
              <a:t>java</a:t>
            </a:r>
            <a:r>
              <a:rPr lang="zh-CN" altLang="en-US" b="0" i="0" dirty="0">
                <a:solidFill>
                  <a:srgbClr val="F33B45"/>
                </a:solidFill>
                <a:effectLst/>
                <a:latin typeface="-apple-system"/>
              </a:rPr>
              <a:t>中的</a:t>
            </a:r>
            <a:r>
              <a:rPr lang="en-US" altLang="zh-CN" b="0" i="0" dirty="0">
                <a:solidFill>
                  <a:srgbClr val="F33B45"/>
                </a:solidFill>
                <a:effectLst/>
                <a:latin typeface="-apple-system"/>
              </a:rPr>
              <a:t>final</a:t>
            </a:r>
            <a:r>
              <a:rPr lang="zh-CN" altLang="en-US" b="0" i="0" dirty="0">
                <a:solidFill>
                  <a:srgbClr val="F33B45"/>
                </a:solidFill>
                <a:effectLst/>
                <a:latin typeface="-apple-system"/>
              </a:rPr>
              <a:t>变量</a:t>
            </a:r>
            <a:endParaRPr lang="zh-CN" altLang="en-US" dirty="0"/>
          </a:p>
        </p:txBody>
      </p:sp>
      <p:sp>
        <p:nvSpPr>
          <p:cNvPr id="4" name="Slide Number Placeholder 3"/>
          <p:cNvSpPr>
            <a:spLocks noGrp="1"/>
          </p:cNvSpPr>
          <p:nvPr>
            <p:ph type="sldNum" sz="quarter" idx="5"/>
          </p:nvPr>
        </p:nvSpPr>
        <p:spPr/>
        <p:txBody>
          <a:bodyPr/>
          <a:lstStyle/>
          <a:p>
            <a:fld id="{A229ABC1-5DB0-4E68-8E8C-E7E5382E54A2}" type="slidenum">
              <a:rPr lang="zh-CN" altLang="en-US" smtClean="0"/>
              <a:t>18</a:t>
            </a:fld>
            <a:endParaRPr lang="zh-CN" altLang="en-US"/>
          </a:p>
        </p:txBody>
      </p:sp>
    </p:spTree>
    <p:extLst>
      <p:ext uri="{BB962C8B-B14F-4D97-AF65-F5344CB8AC3E}">
        <p14:creationId xmlns:p14="http://schemas.microsoft.com/office/powerpoint/2010/main" val="151161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Java</a:t>
            </a:r>
            <a:r>
              <a:rPr lang="zh-CN" altLang="en-US" dirty="0"/>
              <a:t>语言是在运行时才能够识别空指针，而</a:t>
            </a:r>
            <a:r>
              <a:rPr lang="en-US" altLang="zh-CN" dirty="0"/>
              <a:t>Kotlin</a:t>
            </a:r>
            <a:r>
              <a:rPr lang="zh-CN" altLang="en-US" dirty="0"/>
              <a:t>在编译时就进行识别</a:t>
            </a:r>
          </a:p>
        </p:txBody>
      </p:sp>
      <p:sp>
        <p:nvSpPr>
          <p:cNvPr id="4" name="Slide Number Placeholder 3"/>
          <p:cNvSpPr>
            <a:spLocks noGrp="1"/>
          </p:cNvSpPr>
          <p:nvPr>
            <p:ph type="sldNum" sz="quarter" idx="5"/>
          </p:nvPr>
        </p:nvSpPr>
        <p:spPr/>
        <p:txBody>
          <a:bodyPr/>
          <a:lstStyle/>
          <a:p>
            <a:fld id="{A229ABC1-5DB0-4E68-8E8C-E7E5382E54A2}" type="slidenum">
              <a:rPr lang="zh-CN" altLang="en-US" smtClean="0"/>
              <a:t>20</a:t>
            </a:fld>
            <a:endParaRPr lang="zh-CN" altLang="en-US"/>
          </a:p>
        </p:txBody>
      </p:sp>
    </p:spTree>
    <p:extLst>
      <p:ext uri="{BB962C8B-B14F-4D97-AF65-F5344CB8AC3E}">
        <p14:creationId xmlns:p14="http://schemas.microsoft.com/office/powerpoint/2010/main" val="188651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函数扩展：</a:t>
            </a:r>
            <a:r>
              <a:rPr lang="en-US" altLang="zh-CN" b="0" i="0" dirty="0">
                <a:solidFill>
                  <a:srgbClr val="333333"/>
                </a:solidFill>
                <a:effectLst/>
                <a:latin typeface="Open Sans" panose="020B0606030504020204" pitchFamily="34" charset="0"/>
              </a:rPr>
              <a:t>Kotlin </a:t>
            </a:r>
            <a:r>
              <a:rPr lang="zh-CN" altLang="en-US" b="0" i="0" dirty="0">
                <a:solidFill>
                  <a:srgbClr val="333333"/>
                </a:solidFill>
                <a:effectLst/>
                <a:latin typeface="Open Sans" panose="020B0606030504020204" pitchFamily="34" charset="0"/>
              </a:rPr>
              <a:t>能够扩展一个类的新功能而无需继承该类或者使用像装饰者这样的设计模式。 这通过叫做 </a:t>
            </a:r>
            <a:r>
              <a:rPr lang="zh-CN" altLang="en-US" b="0" i="1" dirty="0">
                <a:solidFill>
                  <a:srgbClr val="333333"/>
                </a:solidFill>
                <a:effectLst/>
                <a:latin typeface="Open Sans" panose="020B0606030504020204" pitchFamily="34" charset="0"/>
              </a:rPr>
              <a:t>扩展</a:t>
            </a:r>
            <a:r>
              <a:rPr lang="zh-CN" altLang="en-US" b="0" i="0" dirty="0">
                <a:solidFill>
                  <a:srgbClr val="333333"/>
                </a:solidFill>
                <a:effectLst/>
                <a:latin typeface="Open Sans" panose="020B0606030504020204" pitchFamily="34" charset="0"/>
              </a:rPr>
              <a:t> 的特殊声明完成。 例如，你可以为一个你不能修改的、来自第三方库中的类编写一个新的函数。 这个新增的函数就像那个原始类本来就有的函数一样，可以用普通的方法调用。 这种机制称为 </a:t>
            </a:r>
            <a:r>
              <a:rPr lang="zh-CN" altLang="en-US" b="0" i="1" dirty="0">
                <a:solidFill>
                  <a:srgbClr val="333333"/>
                </a:solidFill>
                <a:effectLst/>
                <a:latin typeface="Open Sans" panose="020B0606030504020204" pitchFamily="34" charset="0"/>
              </a:rPr>
              <a:t>扩展函数</a:t>
            </a:r>
            <a:r>
              <a:rPr lang="zh-CN" altLang="en-US" b="0" i="0" dirty="0">
                <a:solidFill>
                  <a:srgbClr val="333333"/>
                </a:solidFill>
                <a:effectLst/>
                <a:latin typeface="Open Sans" panose="020B0606030504020204" pitchFamily="34" charset="0"/>
              </a:rPr>
              <a:t> 。此外，也有 </a:t>
            </a:r>
            <a:r>
              <a:rPr lang="zh-CN" altLang="en-US" b="0" i="1" dirty="0">
                <a:solidFill>
                  <a:srgbClr val="333333"/>
                </a:solidFill>
                <a:effectLst/>
                <a:latin typeface="Open Sans" panose="020B0606030504020204" pitchFamily="34" charset="0"/>
              </a:rPr>
              <a:t>扩展属性</a:t>
            </a:r>
            <a:r>
              <a:rPr lang="zh-CN" altLang="en-US" b="0" i="0" dirty="0">
                <a:solidFill>
                  <a:srgbClr val="333333"/>
                </a:solidFill>
                <a:effectLst/>
                <a:latin typeface="Open Sans" panose="020B0606030504020204" pitchFamily="34" charset="0"/>
              </a:rPr>
              <a:t> ， 允许你为一个已经存在的类添加新的属性。</a:t>
            </a:r>
            <a:endParaRPr lang="zh-CN" altLang="en-US" dirty="0"/>
          </a:p>
        </p:txBody>
      </p:sp>
      <p:sp>
        <p:nvSpPr>
          <p:cNvPr id="4" name="灯片编号占位符 3"/>
          <p:cNvSpPr>
            <a:spLocks noGrp="1"/>
          </p:cNvSpPr>
          <p:nvPr>
            <p:ph type="sldNum" sz="quarter" idx="5"/>
          </p:nvPr>
        </p:nvSpPr>
        <p:spPr/>
        <p:txBody>
          <a:bodyPr/>
          <a:lstStyle/>
          <a:p>
            <a:fld id="{A229ABC1-5DB0-4E68-8E8C-E7E5382E54A2}" type="slidenum">
              <a:rPr lang="zh-CN" altLang="en-US" smtClean="0"/>
              <a:t>22</a:t>
            </a:fld>
            <a:endParaRPr lang="zh-CN" altLang="en-US"/>
          </a:p>
        </p:txBody>
      </p:sp>
    </p:spTree>
    <p:extLst>
      <p:ext uri="{BB962C8B-B14F-4D97-AF65-F5344CB8AC3E}">
        <p14:creationId xmlns:p14="http://schemas.microsoft.com/office/powerpoint/2010/main" val="335935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4" y="503825"/>
            <a:ext cx="8374551"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9087" y="1470909"/>
            <a:ext cx="9005794" cy="2960231"/>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3623" y="2772769"/>
            <a:ext cx="7849234" cy="913765"/>
          </a:xfrm>
          <a:custGeom>
            <a:avLst/>
            <a:gdLst/>
            <a:ahLst/>
            <a:cxnLst/>
            <a:rect l="l" t="t" r="r" b="b"/>
            <a:pathLst>
              <a:path w="7849234" h="913764">
                <a:moveTo>
                  <a:pt x="0" y="0"/>
                </a:moveTo>
                <a:lnTo>
                  <a:pt x="1866896" y="0"/>
                </a:lnTo>
                <a:lnTo>
                  <a:pt x="1866896" y="180299"/>
                </a:lnTo>
                <a:lnTo>
                  <a:pt x="0" y="180299"/>
                </a:lnTo>
                <a:lnTo>
                  <a:pt x="0" y="0"/>
                </a:lnTo>
                <a:close/>
              </a:path>
              <a:path w="7849234" h="913764">
                <a:moveTo>
                  <a:pt x="4708340" y="568423"/>
                </a:moveTo>
                <a:lnTo>
                  <a:pt x="7849034" y="568423"/>
                </a:lnTo>
                <a:lnTo>
                  <a:pt x="7849034" y="913423"/>
                </a:lnTo>
                <a:lnTo>
                  <a:pt x="4708340" y="913423"/>
                </a:lnTo>
                <a:lnTo>
                  <a:pt x="4708340" y="568423"/>
                </a:lnTo>
                <a:close/>
              </a:path>
            </a:pathLst>
          </a:custGeom>
          <a:ln w="38099">
            <a:solidFill>
              <a:srgbClr val="FF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4724" y="503825"/>
            <a:ext cx="8374551" cy="4521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body" idx="1"/>
          </p:nvPr>
        </p:nvSpPr>
        <p:spPr>
          <a:xfrm>
            <a:off x="491399" y="1113180"/>
            <a:ext cx="5142865" cy="10528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pandey1234/KotlinDem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st.github.com/rpandey1234/afaa7a61131543cb0cd53bbf64bb0708"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ndroid.com/kotlin/kt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kotlinlang.org/lp/mobi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983730" y="2054722"/>
            <a:ext cx="5163820" cy="443711"/>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595959"/>
                </a:solidFill>
                <a:latin typeface="Arial"/>
                <a:cs typeface="Arial"/>
              </a:rPr>
              <a:t>Android Programming</a:t>
            </a:r>
            <a:r>
              <a:rPr sz="2800" spc="-55" dirty="0">
                <a:solidFill>
                  <a:srgbClr val="595959"/>
                </a:solidFill>
                <a:latin typeface="Arial"/>
                <a:cs typeface="Arial"/>
              </a:rPr>
              <a:t> </a:t>
            </a:r>
            <a:r>
              <a:rPr lang="en-US" altLang="zh-CN" sz="2800" spc="-15" dirty="0">
                <a:solidFill>
                  <a:srgbClr val="595959"/>
                </a:solidFill>
                <a:latin typeface="Arial"/>
                <a:cs typeface="Arial"/>
              </a:rPr>
              <a:t>with Kotlin</a:t>
            </a:r>
            <a:endParaRPr sz="2800" dirty="0">
              <a:latin typeface="Arial"/>
              <a:cs typeface="Arial"/>
            </a:endParaRPr>
          </a:p>
        </p:txBody>
      </p:sp>
      <p:sp>
        <p:nvSpPr>
          <p:cNvPr id="4" name="object 4"/>
          <p:cNvSpPr/>
          <p:nvPr/>
        </p:nvSpPr>
        <p:spPr>
          <a:xfrm>
            <a:off x="7554558" y="3662281"/>
            <a:ext cx="1224038" cy="11837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EC9D1-19BE-CE76-9580-7928C3FC49AB}"/>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0AEE21A4-566B-A1B4-938B-F26A50679291}"/>
              </a:ext>
            </a:extLst>
          </p:cNvPr>
          <p:cNvSpPr>
            <a:spLocks noGrp="1"/>
          </p:cNvSpPr>
          <p:nvPr>
            <p:ph type="body" idx="1"/>
          </p:nvPr>
        </p:nvSpPr>
        <p:spPr>
          <a:xfrm>
            <a:off x="609600" y="1123950"/>
            <a:ext cx="7890601" cy="2769989"/>
          </a:xfrm>
        </p:spPr>
        <p:txBody>
          <a:bodyPr/>
          <a:lstStyle/>
          <a:p>
            <a:pPr marL="342900" indent="-342900">
              <a:buFont typeface="Arial" panose="020B0604020202020204" pitchFamily="34" charset="0"/>
              <a:buChar char="•"/>
            </a:pPr>
            <a:r>
              <a:rPr lang="zh-CN" altLang="en-US" dirty="0">
                <a:solidFill>
                  <a:srgbClr val="444444"/>
                </a:solidFill>
                <a:latin typeface="Courier New" panose="02070309020205020404" pitchFamily="49" charset="0"/>
              </a:rPr>
              <a:t>无参数的情况 ： </a:t>
            </a:r>
            <a:endParaRPr lang="en-US" altLang="zh-CN" dirty="0">
              <a:solidFill>
                <a:srgbClr val="444444"/>
              </a:solidFill>
              <a:latin typeface="Courier New" panose="02070309020205020404" pitchFamily="49" charset="0"/>
            </a:endParaRPr>
          </a:p>
          <a:p>
            <a:r>
              <a:rPr lang="en-US" altLang="zh-CN" b="0" i="0" dirty="0" err="1">
                <a:solidFill>
                  <a:srgbClr val="0000FF"/>
                </a:solidFill>
                <a:effectLst/>
                <a:latin typeface="Courier New" panose="02070309020205020404" pitchFamily="49" charset="0"/>
              </a:rPr>
              <a:t>val</a:t>
            </a:r>
            <a:r>
              <a:rPr lang="en-US" altLang="zh-CN" b="0" i="0" dirty="0">
                <a:solidFill>
                  <a:srgbClr val="444444"/>
                </a:solidFill>
                <a:effectLst/>
                <a:latin typeface="Courier New" panose="02070309020205020404" pitchFamily="49" charset="0"/>
              </a:rPr>
              <a:t>/</a:t>
            </a:r>
            <a:r>
              <a:rPr lang="en-US" altLang="zh-CN" b="0" i="0" dirty="0">
                <a:solidFill>
                  <a:srgbClr val="0000FF"/>
                </a:solidFill>
                <a:effectLst/>
                <a:latin typeface="Courier New" panose="02070309020205020404" pitchFamily="49" charset="0"/>
              </a:rPr>
              <a:t>var</a:t>
            </a:r>
            <a:r>
              <a:rPr lang="zh-CN" altLang="en-US" b="0" i="0" dirty="0">
                <a:solidFill>
                  <a:srgbClr val="444444"/>
                </a:solidFill>
                <a:effectLst/>
                <a:latin typeface="Courier New" panose="02070309020205020404" pitchFamily="49" charset="0"/>
              </a:rPr>
              <a:t> 变量名 </a:t>
            </a:r>
            <a:r>
              <a:rPr lang="en-US" altLang="zh-CN" b="0" i="0" dirty="0">
                <a:solidFill>
                  <a:srgbClr val="444444"/>
                </a:solidFill>
                <a:effectLst/>
                <a:latin typeface="Courier New" panose="02070309020205020404" pitchFamily="49" charset="0"/>
              </a:rPr>
              <a:t>= { </a:t>
            </a:r>
            <a:r>
              <a:rPr lang="zh-CN" altLang="en-US" b="0" i="0" dirty="0">
                <a:solidFill>
                  <a:srgbClr val="444444"/>
                </a:solidFill>
                <a:effectLst/>
                <a:latin typeface="Courier New" panose="02070309020205020404" pitchFamily="49" charset="0"/>
              </a:rPr>
              <a:t>操作的代码 </a:t>
            </a:r>
            <a:r>
              <a:rPr lang="en-US" altLang="zh-CN" b="0" i="0" dirty="0">
                <a:solidFill>
                  <a:srgbClr val="444444"/>
                </a:solidFill>
                <a:effectLst/>
                <a:latin typeface="Courier New" panose="02070309020205020404" pitchFamily="49" charset="0"/>
              </a:rPr>
              <a:t>} </a:t>
            </a:r>
          </a:p>
          <a:p>
            <a:r>
              <a:rPr lang="en-US" altLang="zh-CN" b="0" i="0" dirty="0">
                <a:solidFill>
                  <a:srgbClr val="444444"/>
                </a:solidFill>
                <a:effectLst/>
                <a:latin typeface="Courier New" panose="02070309020205020404" pitchFamily="49" charset="0"/>
              </a:rPr>
              <a:t>// </a:t>
            </a:r>
            <a:r>
              <a:rPr lang="zh-CN" altLang="en-US" b="0" i="0" dirty="0">
                <a:solidFill>
                  <a:srgbClr val="444444"/>
                </a:solidFill>
                <a:effectLst/>
                <a:latin typeface="Courier New" panose="02070309020205020404" pitchFamily="49" charset="0"/>
              </a:rPr>
              <a:t>源代码</a:t>
            </a:r>
          </a:p>
          <a:p>
            <a:r>
              <a:rPr lang="zh-CN" altLang="en-US" b="0" i="0" dirty="0">
                <a:solidFill>
                  <a:srgbClr val="444444"/>
                </a:solidFill>
                <a:effectLst/>
                <a:latin typeface="Courier New" panose="02070309020205020404" pitchFamily="49" charset="0"/>
              </a:rPr>
              <a:t>   </a:t>
            </a:r>
            <a:r>
              <a:rPr lang="en-US" altLang="zh-CN" b="0" i="0" dirty="0">
                <a:solidFill>
                  <a:srgbClr val="444444"/>
                </a:solidFill>
                <a:effectLst/>
                <a:latin typeface="Courier New" panose="02070309020205020404" pitchFamily="49" charset="0"/>
              </a:rPr>
              <a:t>fun test(){ </a:t>
            </a:r>
            <a:r>
              <a:rPr lang="en-US" altLang="zh-CN" b="0" i="0" dirty="0" err="1">
                <a:solidFill>
                  <a:srgbClr val="444444"/>
                </a:solidFill>
                <a:effectLst/>
                <a:latin typeface="Courier New" panose="02070309020205020404" pitchFamily="49" charset="0"/>
              </a:rPr>
              <a:t>println</a:t>
            </a:r>
            <a:r>
              <a:rPr lang="en-US" altLang="zh-CN" b="0" i="0" dirty="0">
                <a:solidFill>
                  <a:srgbClr val="444444"/>
                </a:solidFill>
                <a:effectLst/>
                <a:latin typeface="Courier New" panose="02070309020205020404" pitchFamily="49" charset="0"/>
              </a:rPr>
              <a:t>("</a:t>
            </a:r>
            <a:r>
              <a:rPr lang="zh-CN" altLang="en-US" b="0" i="0" dirty="0">
                <a:solidFill>
                  <a:srgbClr val="444444"/>
                </a:solidFill>
                <a:effectLst/>
                <a:latin typeface="Courier New" panose="02070309020205020404" pitchFamily="49" charset="0"/>
              </a:rPr>
              <a:t>无参数</a:t>
            </a:r>
            <a:r>
              <a:rPr lang="en-US" altLang="zh-CN" b="0" i="0" dirty="0">
                <a:solidFill>
                  <a:srgbClr val="444444"/>
                </a:solidFill>
                <a:effectLst/>
                <a:latin typeface="Courier New" panose="02070309020205020404" pitchFamily="49" charset="0"/>
              </a:rPr>
              <a:t>") }</a:t>
            </a:r>
          </a:p>
          <a:p>
            <a:r>
              <a:rPr lang="en-US" altLang="zh-CN" b="0" i="0" dirty="0">
                <a:solidFill>
                  <a:srgbClr val="444444"/>
                </a:solidFill>
                <a:effectLst/>
                <a:latin typeface="Courier New" panose="02070309020205020404" pitchFamily="49" charset="0"/>
              </a:rPr>
              <a:t>  </a:t>
            </a:r>
          </a:p>
          <a:p>
            <a:r>
              <a:rPr lang="en-US" altLang="zh-CN" b="0" i="0" dirty="0">
                <a:solidFill>
                  <a:srgbClr val="444444"/>
                </a:solidFill>
                <a:effectLst/>
                <a:latin typeface="Courier New" panose="02070309020205020404" pitchFamily="49" charset="0"/>
              </a:rPr>
              <a:t>    // lambda</a:t>
            </a:r>
            <a:r>
              <a:rPr lang="zh-CN" altLang="en-US" b="0" i="0" dirty="0">
                <a:solidFill>
                  <a:srgbClr val="444444"/>
                </a:solidFill>
                <a:effectLst/>
                <a:latin typeface="Courier New" panose="02070309020205020404" pitchFamily="49" charset="0"/>
              </a:rPr>
              <a:t>代码</a:t>
            </a:r>
          </a:p>
          <a:p>
            <a:r>
              <a:rPr lang="zh-CN" altLang="en-US" b="0" i="0" dirty="0">
                <a:solidFill>
                  <a:srgbClr val="444444"/>
                </a:solidFill>
                <a:effectLst/>
                <a:latin typeface="Courier New" panose="02070309020205020404" pitchFamily="49" charset="0"/>
              </a:rPr>
              <a:t>    </a:t>
            </a:r>
            <a:r>
              <a:rPr lang="en-US" altLang="zh-CN" b="0" i="0" dirty="0" err="1">
                <a:solidFill>
                  <a:srgbClr val="444444"/>
                </a:solidFill>
                <a:effectLst/>
                <a:latin typeface="Courier New" panose="02070309020205020404" pitchFamily="49" charset="0"/>
              </a:rPr>
              <a:t>val</a:t>
            </a:r>
            <a:r>
              <a:rPr lang="en-US" altLang="zh-CN" b="0" i="0" dirty="0">
                <a:solidFill>
                  <a:srgbClr val="444444"/>
                </a:solidFill>
                <a:effectLst/>
                <a:latin typeface="Courier New" panose="02070309020205020404" pitchFamily="49" charset="0"/>
              </a:rPr>
              <a:t> test = { </a:t>
            </a:r>
            <a:r>
              <a:rPr lang="en-US" altLang="zh-CN" b="0" i="0" dirty="0" err="1">
                <a:solidFill>
                  <a:srgbClr val="444444"/>
                </a:solidFill>
                <a:effectLst/>
                <a:latin typeface="Courier New" panose="02070309020205020404" pitchFamily="49" charset="0"/>
              </a:rPr>
              <a:t>println</a:t>
            </a:r>
            <a:r>
              <a:rPr lang="en-US" altLang="zh-CN" b="0" i="0" dirty="0">
                <a:solidFill>
                  <a:srgbClr val="444444"/>
                </a:solidFill>
                <a:effectLst/>
                <a:latin typeface="Courier New" panose="02070309020205020404" pitchFamily="49" charset="0"/>
              </a:rPr>
              <a:t>("</a:t>
            </a:r>
            <a:r>
              <a:rPr lang="zh-CN" altLang="en-US" b="0" i="0" dirty="0">
                <a:solidFill>
                  <a:srgbClr val="444444"/>
                </a:solidFill>
                <a:effectLst/>
                <a:latin typeface="Courier New" panose="02070309020205020404" pitchFamily="49" charset="0"/>
              </a:rPr>
              <a:t>无参数</a:t>
            </a:r>
            <a:r>
              <a:rPr lang="en-US" altLang="zh-CN" b="0" i="0" dirty="0">
                <a:solidFill>
                  <a:srgbClr val="444444"/>
                </a:solidFill>
                <a:effectLst/>
                <a:latin typeface="Courier New" panose="02070309020205020404" pitchFamily="49" charset="0"/>
              </a:rPr>
              <a:t>") }</a:t>
            </a:r>
          </a:p>
          <a:p>
            <a:endParaRPr lang="en-US" altLang="zh-CN" b="0" i="0" dirty="0">
              <a:solidFill>
                <a:srgbClr val="444444"/>
              </a:solidFill>
              <a:effectLst/>
              <a:latin typeface="Courier New" panose="02070309020205020404" pitchFamily="49" charset="0"/>
            </a:endParaRPr>
          </a:p>
          <a:p>
            <a:r>
              <a:rPr lang="en-US" altLang="zh-CN" b="0" i="0" dirty="0">
                <a:solidFill>
                  <a:srgbClr val="444444"/>
                </a:solidFill>
                <a:effectLst/>
                <a:latin typeface="Courier New" panose="02070309020205020404" pitchFamily="49" charset="0"/>
              </a:rPr>
              <a:t>    // </a:t>
            </a:r>
            <a:r>
              <a:rPr lang="zh-CN" altLang="en-US" b="0" i="0" dirty="0">
                <a:solidFill>
                  <a:srgbClr val="444444"/>
                </a:solidFill>
                <a:effectLst/>
                <a:latin typeface="Courier New" panose="02070309020205020404" pitchFamily="49" charset="0"/>
              </a:rPr>
              <a:t>调用</a:t>
            </a:r>
          </a:p>
          <a:p>
            <a:r>
              <a:rPr lang="zh-CN" altLang="en-US" b="0" i="0" dirty="0">
                <a:solidFill>
                  <a:srgbClr val="444444"/>
                </a:solidFill>
                <a:effectLst/>
                <a:latin typeface="Courier New" panose="02070309020205020404" pitchFamily="49" charset="0"/>
              </a:rPr>
              <a:t>    </a:t>
            </a:r>
            <a:r>
              <a:rPr lang="en-US" altLang="zh-CN" b="0" i="0" dirty="0">
                <a:solidFill>
                  <a:srgbClr val="444444"/>
                </a:solidFill>
                <a:effectLst/>
                <a:latin typeface="Courier New" panose="02070309020205020404" pitchFamily="49" charset="0"/>
              </a:rPr>
              <a:t>test()  =&gt; </a:t>
            </a:r>
            <a:r>
              <a:rPr lang="zh-CN" altLang="en-US" b="0" i="0" dirty="0">
                <a:solidFill>
                  <a:srgbClr val="444444"/>
                </a:solidFill>
                <a:effectLst/>
                <a:latin typeface="Courier New" panose="02070309020205020404" pitchFamily="49" charset="0"/>
              </a:rPr>
              <a:t>结果为：无参数</a:t>
            </a:r>
            <a:endParaRPr lang="en-US" altLang="zh-CN" b="0" i="0" dirty="0">
              <a:solidFill>
                <a:srgbClr val="444444"/>
              </a:solidFill>
              <a:effectLst/>
              <a:latin typeface="Courier New" panose="02070309020205020404" pitchFamily="49" charset="0"/>
            </a:endParaRPr>
          </a:p>
        </p:txBody>
      </p:sp>
    </p:spTree>
    <p:extLst>
      <p:ext uri="{BB962C8B-B14F-4D97-AF65-F5344CB8AC3E}">
        <p14:creationId xmlns:p14="http://schemas.microsoft.com/office/powerpoint/2010/main" val="240410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EC9D1-19BE-CE76-9580-7928C3FC49AB}"/>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0AEE21A4-566B-A1B4-938B-F26A50679291}"/>
              </a:ext>
            </a:extLst>
          </p:cNvPr>
          <p:cNvSpPr>
            <a:spLocks noGrp="1"/>
          </p:cNvSpPr>
          <p:nvPr>
            <p:ph type="body" idx="1"/>
          </p:nvPr>
        </p:nvSpPr>
        <p:spPr>
          <a:xfrm>
            <a:off x="533400" y="355758"/>
            <a:ext cx="7890601" cy="4616648"/>
          </a:xfrm>
        </p:spPr>
        <p:txBody>
          <a:bodyPr/>
          <a:lstStyle/>
          <a:p>
            <a:pPr marL="342900" indent="-342900">
              <a:buFont typeface="Arial" panose="020B0604020202020204" pitchFamily="34" charset="0"/>
              <a:buChar char="•"/>
            </a:pPr>
            <a:r>
              <a:rPr lang="zh-CN" altLang="en-US" dirty="0">
                <a:solidFill>
                  <a:srgbClr val="444444"/>
                </a:solidFill>
                <a:latin typeface="Courier New" panose="02070309020205020404" pitchFamily="49" charset="0"/>
              </a:rPr>
              <a:t>有参数的情况 </a:t>
            </a:r>
            <a:endParaRPr lang="en-US" altLang="zh-CN" dirty="0">
              <a:solidFill>
                <a:srgbClr val="444444"/>
              </a:solidFill>
              <a:latin typeface="Courier New" panose="02070309020205020404" pitchFamily="49" charset="0"/>
            </a:endParaRPr>
          </a:p>
          <a:p>
            <a:r>
              <a:rPr lang="en-US" altLang="zh-CN" b="0" i="0" dirty="0" err="1">
                <a:solidFill>
                  <a:srgbClr val="0000FF"/>
                </a:solidFill>
                <a:effectLst/>
                <a:latin typeface="Courier New" panose="02070309020205020404" pitchFamily="49" charset="0"/>
              </a:rPr>
              <a:t>val</a:t>
            </a:r>
            <a:r>
              <a:rPr lang="en-US" altLang="zh-CN" b="0" i="0" dirty="0">
                <a:solidFill>
                  <a:srgbClr val="444444"/>
                </a:solidFill>
                <a:effectLst/>
                <a:latin typeface="Courier New" panose="02070309020205020404" pitchFamily="49" charset="0"/>
              </a:rPr>
              <a:t>/</a:t>
            </a:r>
            <a:r>
              <a:rPr lang="en-US" altLang="zh-CN" b="0" i="0" dirty="0">
                <a:solidFill>
                  <a:srgbClr val="0000FF"/>
                </a:solidFill>
                <a:effectLst/>
                <a:latin typeface="Courier New" panose="02070309020205020404" pitchFamily="49" charset="0"/>
              </a:rPr>
              <a:t>var</a:t>
            </a:r>
            <a:r>
              <a:rPr lang="zh-CN" altLang="en-US" b="0" i="0" dirty="0">
                <a:solidFill>
                  <a:srgbClr val="444444"/>
                </a:solidFill>
                <a:effectLst/>
                <a:latin typeface="Courier New" panose="02070309020205020404" pitchFamily="49" charset="0"/>
              </a:rPr>
              <a:t> 变量名 </a:t>
            </a:r>
            <a:r>
              <a:rPr lang="en-US" altLang="zh-CN" b="0" i="0" dirty="0">
                <a:solidFill>
                  <a:srgbClr val="444444"/>
                </a:solidFill>
                <a:effectLst/>
                <a:latin typeface="Courier New" panose="02070309020205020404" pitchFamily="49" charset="0"/>
              </a:rPr>
              <a:t>: (</a:t>
            </a:r>
            <a:r>
              <a:rPr lang="zh-CN" altLang="en-US" b="0" i="0" dirty="0">
                <a:solidFill>
                  <a:srgbClr val="444444"/>
                </a:solidFill>
                <a:effectLst/>
                <a:latin typeface="Courier New" panose="02070309020205020404" pitchFamily="49" charset="0"/>
              </a:rPr>
              <a:t>参数的类型，参数类型，</a:t>
            </a:r>
            <a:r>
              <a:rPr lang="en-US" altLang="zh-CN" b="0" i="0" dirty="0">
                <a:solidFill>
                  <a:srgbClr val="444444"/>
                </a:solidFill>
                <a:effectLst/>
                <a:latin typeface="Courier New" panose="02070309020205020404" pitchFamily="49" charset="0"/>
              </a:rPr>
              <a:t>...) -&gt; </a:t>
            </a:r>
            <a:r>
              <a:rPr lang="zh-CN" altLang="en-US" b="0" i="0" dirty="0">
                <a:solidFill>
                  <a:srgbClr val="444444"/>
                </a:solidFill>
                <a:effectLst/>
                <a:latin typeface="Courier New" panose="02070309020205020404" pitchFamily="49" charset="0"/>
              </a:rPr>
              <a:t>返回值类型 </a:t>
            </a:r>
            <a:r>
              <a:rPr lang="en-US" altLang="zh-CN" b="0" i="0" dirty="0">
                <a:solidFill>
                  <a:srgbClr val="444444"/>
                </a:solidFill>
                <a:effectLst/>
                <a:latin typeface="Courier New" panose="02070309020205020404" pitchFamily="49" charset="0"/>
              </a:rPr>
              <a:t>= {</a:t>
            </a:r>
            <a:r>
              <a:rPr lang="zh-CN" altLang="en-US" b="0" i="0" dirty="0">
                <a:solidFill>
                  <a:srgbClr val="444444"/>
                </a:solidFill>
                <a:effectLst/>
                <a:latin typeface="Courier New" panose="02070309020205020404" pitchFamily="49" charset="0"/>
              </a:rPr>
              <a:t>参数</a:t>
            </a:r>
            <a:r>
              <a:rPr lang="en-US" altLang="zh-CN" b="0" i="0" dirty="0">
                <a:solidFill>
                  <a:srgbClr val="880000"/>
                </a:solidFill>
                <a:effectLst/>
                <a:latin typeface="Courier New" panose="02070309020205020404" pitchFamily="49" charset="0"/>
              </a:rPr>
              <a:t>1</a:t>
            </a:r>
            <a:r>
              <a:rPr lang="zh-CN" altLang="en-US" b="0" i="0" dirty="0">
                <a:solidFill>
                  <a:srgbClr val="444444"/>
                </a:solidFill>
                <a:effectLst/>
                <a:latin typeface="Courier New" panose="02070309020205020404" pitchFamily="49" charset="0"/>
              </a:rPr>
              <a:t>，参数</a:t>
            </a:r>
            <a:r>
              <a:rPr lang="en-US" altLang="zh-CN" b="0" i="0" dirty="0">
                <a:solidFill>
                  <a:srgbClr val="880000"/>
                </a:solidFill>
                <a:effectLst/>
                <a:latin typeface="Courier New" panose="02070309020205020404" pitchFamily="49" charset="0"/>
              </a:rPr>
              <a:t>2</a:t>
            </a:r>
            <a:r>
              <a:rPr lang="zh-CN" altLang="en-US" b="0" i="0" dirty="0">
                <a:solidFill>
                  <a:srgbClr val="444444"/>
                </a:solidFill>
                <a:effectLst/>
                <a:latin typeface="Courier New" panose="02070309020205020404" pitchFamily="49" charset="0"/>
              </a:rPr>
              <a:t>，</a:t>
            </a:r>
            <a:r>
              <a:rPr lang="en-US" altLang="zh-CN" b="0" i="0" dirty="0">
                <a:solidFill>
                  <a:srgbClr val="444444"/>
                </a:solidFill>
                <a:effectLst/>
                <a:latin typeface="Courier New" panose="02070309020205020404" pitchFamily="49" charset="0"/>
              </a:rPr>
              <a:t>... -&gt; </a:t>
            </a:r>
            <a:r>
              <a:rPr lang="zh-CN" altLang="en-US" b="0" i="0" dirty="0">
                <a:solidFill>
                  <a:srgbClr val="444444"/>
                </a:solidFill>
                <a:effectLst/>
                <a:latin typeface="Courier New" panose="02070309020205020404" pitchFamily="49" charset="0"/>
              </a:rPr>
              <a:t>操作参数的代码 </a:t>
            </a:r>
            <a:r>
              <a:rPr lang="en-US" altLang="zh-CN" b="0" i="0" dirty="0">
                <a:solidFill>
                  <a:srgbClr val="444444"/>
                </a:solidFill>
                <a:effectLst/>
                <a:latin typeface="Courier New" panose="02070309020205020404" pitchFamily="49" charset="0"/>
              </a:rPr>
              <a:t>} </a:t>
            </a:r>
          </a:p>
          <a:p>
            <a:r>
              <a:rPr lang="zh-CN" altLang="en-US" b="0" i="0" dirty="0">
                <a:solidFill>
                  <a:srgbClr val="444444"/>
                </a:solidFill>
                <a:effectLst/>
                <a:latin typeface="Courier New" panose="02070309020205020404" pitchFamily="49" charset="0"/>
              </a:rPr>
              <a:t>可等价于 </a:t>
            </a:r>
            <a:r>
              <a:rPr lang="en-US" altLang="zh-CN" b="0" i="0" dirty="0">
                <a:solidFill>
                  <a:srgbClr val="008000"/>
                </a:solidFill>
                <a:effectLst/>
                <a:latin typeface="Courier New" panose="02070309020205020404" pitchFamily="49" charset="0"/>
              </a:rPr>
              <a:t>// </a:t>
            </a:r>
            <a:r>
              <a:rPr lang="zh-CN" altLang="en-US" b="0" i="0" dirty="0">
                <a:solidFill>
                  <a:srgbClr val="008000"/>
                </a:solidFill>
                <a:effectLst/>
                <a:latin typeface="Courier New" panose="02070309020205020404" pitchFamily="49" charset="0"/>
              </a:rPr>
              <a:t>此种写法：即表达式的返回值类型会根据操作的代码自推导出来。</a:t>
            </a:r>
            <a:r>
              <a:rPr lang="zh-CN" altLang="en-US" b="0" i="0" dirty="0">
                <a:solidFill>
                  <a:srgbClr val="444444"/>
                </a:solidFill>
                <a:effectLst/>
                <a:latin typeface="Courier New" panose="02070309020205020404" pitchFamily="49" charset="0"/>
              </a:rPr>
              <a:t> </a:t>
            </a:r>
            <a:endParaRPr lang="en-US" altLang="zh-CN" b="0" i="0" dirty="0">
              <a:solidFill>
                <a:srgbClr val="444444"/>
              </a:solidFill>
              <a:effectLst/>
              <a:latin typeface="Courier New" panose="02070309020205020404" pitchFamily="49" charset="0"/>
            </a:endParaRPr>
          </a:p>
          <a:p>
            <a:r>
              <a:rPr lang="en-US" altLang="zh-CN" b="0" i="0" dirty="0" err="1">
                <a:solidFill>
                  <a:srgbClr val="0000FF"/>
                </a:solidFill>
                <a:effectLst/>
                <a:latin typeface="Courier New" panose="02070309020205020404" pitchFamily="49" charset="0"/>
              </a:rPr>
              <a:t>val</a:t>
            </a:r>
            <a:r>
              <a:rPr lang="en-US" altLang="zh-CN" b="0" i="0" dirty="0">
                <a:solidFill>
                  <a:srgbClr val="444444"/>
                </a:solidFill>
                <a:effectLst/>
                <a:latin typeface="Courier New" panose="02070309020205020404" pitchFamily="49" charset="0"/>
              </a:rPr>
              <a:t>/</a:t>
            </a:r>
            <a:r>
              <a:rPr lang="en-US" altLang="zh-CN" b="0" i="0" dirty="0">
                <a:solidFill>
                  <a:srgbClr val="0000FF"/>
                </a:solidFill>
                <a:effectLst/>
                <a:latin typeface="Courier New" panose="02070309020205020404" pitchFamily="49" charset="0"/>
              </a:rPr>
              <a:t>var</a:t>
            </a:r>
            <a:r>
              <a:rPr lang="zh-CN" altLang="en-US" b="0" i="0" dirty="0">
                <a:solidFill>
                  <a:srgbClr val="444444"/>
                </a:solidFill>
                <a:effectLst/>
                <a:latin typeface="Courier New" panose="02070309020205020404" pitchFamily="49" charset="0"/>
              </a:rPr>
              <a:t> 变量名 </a:t>
            </a:r>
            <a:r>
              <a:rPr lang="en-US" altLang="zh-CN" b="0" i="0" dirty="0">
                <a:solidFill>
                  <a:srgbClr val="444444"/>
                </a:solidFill>
                <a:effectLst/>
                <a:latin typeface="Courier New" panose="02070309020205020404" pitchFamily="49" charset="0"/>
              </a:rPr>
              <a:t>= { </a:t>
            </a:r>
            <a:r>
              <a:rPr lang="zh-CN" altLang="en-US" b="0" i="0" dirty="0">
                <a:solidFill>
                  <a:srgbClr val="444444"/>
                </a:solidFill>
                <a:effectLst/>
                <a:latin typeface="Courier New" panose="02070309020205020404" pitchFamily="49" charset="0"/>
              </a:rPr>
              <a:t>参数</a:t>
            </a:r>
            <a:r>
              <a:rPr lang="en-US" altLang="zh-CN" b="0" i="0" dirty="0">
                <a:solidFill>
                  <a:srgbClr val="880000"/>
                </a:solidFill>
                <a:effectLst/>
                <a:latin typeface="Courier New" panose="02070309020205020404" pitchFamily="49" charset="0"/>
              </a:rPr>
              <a:t>1</a:t>
            </a:r>
            <a:r>
              <a:rPr lang="zh-CN" altLang="en-US" b="0" i="0" dirty="0">
                <a:solidFill>
                  <a:srgbClr val="444444"/>
                </a:solidFill>
                <a:effectLst/>
                <a:latin typeface="Courier New" panose="02070309020205020404" pitchFamily="49" charset="0"/>
              </a:rPr>
              <a:t> ： 类型，参数</a:t>
            </a:r>
            <a:r>
              <a:rPr lang="en-US" altLang="zh-CN" b="0" i="0" dirty="0">
                <a:solidFill>
                  <a:srgbClr val="880000"/>
                </a:solidFill>
                <a:effectLst/>
                <a:latin typeface="Courier New" panose="02070309020205020404" pitchFamily="49" charset="0"/>
              </a:rPr>
              <a:t>2</a:t>
            </a:r>
            <a:r>
              <a:rPr lang="zh-CN" altLang="en-US" b="0" i="0" dirty="0">
                <a:solidFill>
                  <a:srgbClr val="444444"/>
                </a:solidFill>
                <a:effectLst/>
                <a:latin typeface="Courier New" panose="02070309020205020404" pitchFamily="49" charset="0"/>
              </a:rPr>
              <a:t> </a:t>
            </a:r>
            <a:r>
              <a:rPr lang="en-US" altLang="zh-CN" b="0" i="0" dirty="0">
                <a:solidFill>
                  <a:srgbClr val="444444"/>
                </a:solidFill>
                <a:effectLst/>
                <a:latin typeface="Courier New" panose="02070309020205020404" pitchFamily="49" charset="0"/>
              </a:rPr>
              <a:t>: </a:t>
            </a:r>
            <a:r>
              <a:rPr lang="zh-CN" altLang="en-US" b="0" i="0" dirty="0">
                <a:solidFill>
                  <a:srgbClr val="444444"/>
                </a:solidFill>
                <a:effectLst/>
                <a:latin typeface="Courier New" panose="02070309020205020404" pitchFamily="49" charset="0"/>
              </a:rPr>
              <a:t>类型</a:t>
            </a:r>
            <a:r>
              <a:rPr lang="en-US" altLang="zh-CN" b="0" i="0" dirty="0">
                <a:solidFill>
                  <a:srgbClr val="444444"/>
                </a:solidFill>
                <a:effectLst/>
                <a:latin typeface="Courier New" panose="02070309020205020404" pitchFamily="49" charset="0"/>
              </a:rPr>
              <a:t>, ... -&gt; </a:t>
            </a:r>
            <a:r>
              <a:rPr lang="zh-CN" altLang="en-US" b="0" i="0" dirty="0">
                <a:solidFill>
                  <a:srgbClr val="444444"/>
                </a:solidFill>
                <a:effectLst/>
                <a:latin typeface="Courier New" panose="02070309020205020404" pitchFamily="49" charset="0"/>
              </a:rPr>
              <a:t>操作参数的代码 </a:t>
            </a:r>
            <a:r>
              <a:rPr lang="en-US" altLang="zh-CN" b="0" i="0" dirty="0">
                <a:solidFill>
                  <a:srgbClr val="444444"/>
                </a:solidFill>
                <a:effectLst/>
                <a:latin typeface="Courier New" panose="02070309020205020404" pitchFamily="49" charset="0"/>
              </a:rPr>
              <a:t>} </a:t>
            </a:r>
            <a:endParaRPr lang="en-US" altLang="zh-CN" dirty="0">
              <a:solidFill>
                <a:srgbClr val="444444"/>
              </a:solidFill>
              <a:latin typeface="Courier New" panose="02070309020205020404" pitchFamily="49" charset="0"/>
            </a:endParaRPr>
          </a:p>
          <a:p>
            <a:r>
              <a:rPr lang="zh-CN" altLang="en-US" sz="1600" b="0" i="0" dirty="0">
                <a:solidFill>
                  <a:srgbClr val="444444"/>
                </a:solidFill>
                <a:effectLst/>
                <a:latin typeface="Courier New" panose="02070309020205020404" pitchFamily="49" charset="0"/>
              </a:rPr>
              <a:t> </a:t>
            </a:r>
            <a:r>
              <a:rPr lang="en-US" altLang="zh-CN" sz="1600" dirty="0">
                <a:solidFill>
                  <a:srgbClr val="444444"/>
                </a:solidFill>
                <a:latin typeface="Courier New" panose="02070309020205020404" pitchFamily="49" charset="0"/>
              </a:rPr>
              <a:t>   </a:t>
            </a:r>
            <a:r>
              <a:rPr lang="en-US" altLang="zh-CN" sz="1600" b="0" i="0" dirty="0">
                <a:solidFill>
                  <a:srgbClr val="444444"/>
                </a:solidFill>
                <a:effectLst/>
                <a:latin typeface="Courier New" panose="02070309020205020404" pitchFamily="49" charset="0"/>
              </a:rPr>
              <a:t>// </a:t>
            </a:r>
            <a:r>
              <a:rPr lang="zh-CN" altLang="en-US" sz="1600" b="0" i="0" dirty="0">
                <a:solidFill>
                  <a:srgbClr val="444444"/>
                </a:solidFill>
                <a:effectLst/>
                <a:latin typeface="Courier New" panose="02070309020205020404" pitchFamily="49" charset="0"/>
              </a:rPr>
              <a:t>源代码</a:t>
            </a:r>
          </a:p>
          <a:p>
            <a:r>
              <a:rPr lang="zh-CN" altLang="en-US" sz="1600" b="0" i="0" dirty="0">
                <a:solidFill>
                  <a:srgbClr val="444444"/>
                </a:solidFill>
                <a:effectLst/>
                <a:latin typeface="Courier New" panose="02070309020205020404" pitchFamily="49" charset="0"/>
              </a:rPr>
              <a:t>    </a:t>
            </a:r>
            <a:r>
              <a:rPr lang="en-US" altLang="zh-CN" sz="1600" b="0" i="0" dirty="0">
                <a:solidFill>
                  <a:srgbClr val="444444"/>
                </a:solidFill>
                <a:effectLst/>
                <a:latin typeface="Courier New" panose="02070309020205020404" pitchFamily="49" charset="0"/>
              </a:rPr>
              <a:t>fun test(a : Int , b : Int) : Int{</a:t>
            </a:r>
          </a:p>
          <a:p>
            <a:r>
              <a:rPr lang="en-US" altLang="zh-CN" sz="1600" b="0" i="0" dirty="0">
                <a:solidFill>
                  <a:srgbClr val="444444"/>
                </a:solidFill>
                <a:effectLst/>
                <a:latin typeface="Courier New" panose="02070309020205020404" pitchFamily="49" charset="0"/>
              </a:rPr>
              <a:t>        return a + b</a:t>
            </a:r>
          </a:p>
          <a:p>
            <a:r>
              <a:rPr lang="en-US" altLang="zh-CN" sz="1600" b="0" i="0" dirty="0">
                <a:solidFill>
                  <a:srgbClr val="444444"/>
                </a:solidFill>
                <a:effectLst/>
                <a:latin typeface="Courier New" panose="02070309020205020404" pitchFamily="49" charset="0"/>
              </a:rPr>
              <a:t>    }</a:t>
            </a:r>
          </a:p>
          <a:p>
            <a:endParaRPr lang="en-US" altLang="zh-CN" sz="1600" b="0" i="0" dirty="0">
              <a:solidFill>
                <a:srgbClr val="444444"/>
              </a:solidFill>
              <a:effectLst/>
              <a:latin typeface="Courier New" panose="02070309020205020404" pitchFamily="49" charset="0"/>
            </a:endParaRPr>
          </a:p>
          <a:p>
            <a:r>
              <a:rPr lang="en-US" altLang="zh-CN" sz="1600" b="0" i="0" dirty="0">
                <a:solidFill>
                  <a:srgbClr val="444444"/>
                </a:solidFill>
                <a:effectLst/>
                <a:latin typeface="Courier New" panose="02070309020205020404" pitchFamily="49" charset="0"/>
              </a:rPr>
              <a:t>    // lambda</a:t>
            </a:r>
          </a:p>
          <a:p>
            <a:r>
              <a:rPr lang="en-US" altLang="zh-CN" sz="1600" b="0" i="0" dirty="0">
                <a:solidFill>
                  <a:srgbClr val="444444"/>
                </a:solidFill>
                <a:effectLst/>
                <a:latin typeface="Courier New" panose="02070309020205020404" pitchFamily="49" charset="0"/>
              </a:rPr>
              <a:t>    </a:t>
            </a:r>
            <a:r>
              <a:rPr lang="en-US" altLang="zh-CN" sz="1600" b="0" i="0" dirty="0" err="1">
                <a:solidFill>
                  <a:srgbClr val="444444"/>
                </a:solidFill>
                <a:effectLst/>
                <a:latin typeface="Courier New" panose="02070309020205020404" pitchFamily="49" charset="0"/>
              </a:rPr>
              <a:t>val</a:t>
            </a:r>
            <a:r>
              <a:rPr lang="en-US" altLang="zh-CN" sz="1600" b="0" i="0" dirty="0">
                <a:solidFill>
                  <a:srgbClr val="444444"/>
                </a:solidFill>
                <a:effectLst/>
                <a:latin typeface="Courier New" panose="02070309020205020404" pitchFamily="49" charset="0"/>
              </a:rPr>
              <a:t> test : (Int , Int) -&gt; Int = {a , b -&gt; a + b}</a:t>
            </a:r>
          </a:p>
          <a:p>
            <a:r>
              <a:rPr lang="en-US" altLang="zh-CN" sz="1600" b="0" i="0" dirty="0">
                <a:solidFill>
                  <a:srgbClr val="444444"/>
                </a:solidFill>
                <a:effectLst/>
                <a:latin typeface="Courier New" panose="02070309020205020404" pitchFamily="49" charset="0"/>
              </a:rPr>
              <a:t>    // </a:t>
            </a:r>
            <a:r>
              <a:rPr lang="zh-CN" altLang="en-US" sz="1600" b="0" i="0" dirty="0">
                <a:solidFill>
                  <a:srgbClr val="444444"/>
                </a:solidFill>
                <a:effectLst/>
                <a:latin typeface="Courier New" panose="02070309020205020404" pitchFamily="49" charset="0"/>
              </a:rPr>
              <a:t>或者</a:t>
            </a:r>
          </a:p>
          <a:p>
            <a:r>
              <a:rPr lang="zh-CN" altLang="en-US" sz="1600" b="0" i="0" dirty="0">
                <a:solidFill>
                  <a:srgbClr val="444444"/>
                </a:solidFill>
                <a:effectLst/>
                <a:latin typeface="Courier New" panose="02070309020205020404" pitchFamily="49" charset="0"/>
              </a:rPr>
              <a:t>    </a:t>
            </a:r>
            <a:r>
              <a:rPr lang="en-US" altLang="zh-CN" sz="1600" b="0" i="0" dirty="0" err="1">
                <a:solidFill>
                  <a:srgbClr val="444444"/>
                </a:solidFill>
                <a:effectLst/>
                <a:latin typeface="Courier New" panose="02070309020205020404" pitchFamily="49" charset="0"/>
              </a:rPr>
              <a:t>val</a:t>
            </a:r>
            <a:r>
              <a:rPr lang="en-US" altLang="zh-CN" sz="1600" b="0" i="0" dirty="0">
                <a:solidFill>
                  <a:srgbClr val="444444"/>
                </a:solidFill>
                <a:effectLst/>
                <a:latin typeface="Courier New" panose="02070309020205020404" pitchFamily="49" charset="0"/>
              </a:rPr>
              <a:t> test = {a : Int , b : Int -&gt; a + b}</a:t>
            </a:r>
          </a:p>
          <a:p>
            <a:r>
              <a:rPr lang="en-US" altLang="zh-CN" sz="1600" b="0" i="0" dirty="0">
                <a:solidFill>
                  <a:srgbClr val="444444"/>
                </a:solidFill>
                <a:effectLst/>
                <a:latin typeface="Courier New" panose="02070309020205020404" pitchFamily="49" charset="0"/>
              </a:rPr>
              <a:t>    </a:t>
            </a:r>
          </a:p>
          <a:p>
            <a:r>
              <a:rPr lang="en-US" altLang="zh-CN" sz="1600" b="0" i="0" dirty="0">
                <a:solidFill>
                  <a:srgbClr val="444444"/>
                </a:solidFill>
                <a:effectLst/>
                <a:latin typeface="Courier New" panose="02070309020205020404" pitchFamily="49" charset="0"/>
              </a:rPr>
              <a:t>    // </a:t>
            </a:r>
            <a:r>
              <a:rPr lang="zh-CN" altLang="en-US" sz="1600" b="0" i="0" dirty="0">
                <a:solidFill>
                  <a:srgbClr val="444444"/>
                </a:solidFill>
                <a:effectLst/>
                <a:latin typeface="Courier New" panose="02070309020205020404" pitchFamily="49" charset="0"/>
              </a:rPr>
              <a:t>调用</a:t>
            </a:r>
          </a:p>
          <a:p>
            <a:r>
              <a:rPr lang="zh-CN" altLang="en-US" sz="1600" b="0" i="0" dirty="0">
                <a:solidFill>
                  <a:srgbClr val="444444"/>
                </a:solidFill>
                <a:effectLst/>
                <a:latin typeface="Courier New" panose="02070309020205020404" pitchFamily="49" charset="0"/>
              </a:rPr>
              <a:t>    </a:t>
            </a:r>
            <a:r>
              <a:rPr lang="en-US" altLang="zh-CN" sz="1600" b="0" i="0" dirty="0">
                <a:solidFill>
                  <a:srgbClr val="444444"/>
                </a:solidFill>
                <a:effectLst/>
                <a:latin typeface="Courier New" panose="02070309020205020404" pitchFamily="49" charset="0"/>
              </a:rPr>
              <a:t>test(3,5) =&gt; </a:t>
            </a:r>
            <a:r>
              <a:rPr lang="zh-CN" altLang="en-US" sz="1600" b="0" i="0" dirty="0">
                <a:solidFill>
                  <a:srgbClr val="444444"/>
                </a:solidFill>
                <a:effectLst/>
                <a:latin typeface="Courier New" panose="02070309020205020404" pitchFamily="49" charset="0"/>
              </a:rPr>
              <a:t>结果为：</a:t>
            </a:r>
            <a:r>
              <a:rPr lang="en-US" altLang="zh-CN" sz="1600" b="0" i="0" dirty="0">
                <a:solidFill>
                  <a:srgbClr val="444444"/>
                </a:solidFill>
                <a:effectLst/>
                <a:latin typeface="Courier New" panose="02070309020205020404" pitchFamily="49" charset="0"/>
              </a:rPr>
              <a:t>8</a:t>
            </a:r>
            <a:endParaRPr lang="en-US" altLang="zh-CN" b="0" i="0" dirty="0">
              <a:solidFill>
                <a:srgbClr val="444444"/>
              </a:solidFill>
              <a:effectLst/>
              <a:latin typeface="Courier New" panose="02070309020205020404" pitchFamily="49" charset="0"/>
            </a:endParaRPr>
          </a:p>
        </p:txBody>
      </p:sp>
    </p:spTree>
    <p:extLst>
      <p:ext uri="{BB962C8B-B14F-4D97-AF65-F5344CB8AC3E}">
        <p14:creationId xmlns:p14="http://schemas.microsoft.com/office/powerpoint/2010/main" val="171254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EC9D1-19BE-CE76-9580-7928C3FC49AB}"/>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0AEE21A4-566B-A1B4-938B-F26A50679291}"/>
              </a:ext>
            </a:extLst>
          </p:cNvPr>
          <p:cNvSpPr>
            <a:spLocks noGrp="1"/>
          </p:cNvSpPr>
          <p:nvPr>
            <p:ph type="body" idx="1"/>
          </p:nvPr>
        </p:nvSpPr>
        <p:spPr>
          <a:xfrm>
            <a:off x="533400" y="355758"/>
            <a:ext cx="7890601" cy="4431983"/>
          </a:xfrm>
        </p:spPr>
        <p:txBody>
          <a:bodyPr/>
          <a:lstStyle/>
          <a:p>
            <a:pPr marL="342900" indent="-342900">
              <a:buFont typeface="Arial" panose="020B0604020202020204" pitchFamily="34" charset="0"/>
              <a:buChar char="•"/>
            </a:pPr>
            <a:r>
              <a:rPr lang="en-US" altLang="zh-CN" b="0" i="0" dirty="0">
                <a:solidFill>
                  <a:srgbClr val="444444"/>
                </a:solidFill>
                <a:effectLst/>
                <a:latin typeface="Courier New" panose="02070309020205020404" pitchFamily="49" charset="0"/>
              </a:rPr>
              <a:t>lambda</a:t>
            </a:r>
            <a:r>
              <a:rPr lang="zh-CN" altLang="en-US" b="0" i="0" dirty="0">
                <a:solidFill>
                  <a:srgbClr val="444444"/>
                </a:solidFill>
                <a:effectLst/>
                <a:latin typeface="Courier New" panose="02070309020205020404" pitchFamily="49" charset="0"/>
              </a:rPr>
              <a:t>表达式作为函数中的参数的时候，这里举一个例子： </a:t>
            </a:r>
            <a:r>
              <a:rPr lang="en-US" altLang="zh-CN" b="0" i="0" dirty="0">
                <a:solidFill>
                  <a:srgbClr val="0000FF"/>
                </a:solidFill>
                <a:effectLst/>
                <a:latin typeface="Courier New" panose="02070309020205020404" pitchFamily="49" charset="0"/>
              </a:rPr>
              <a:t>fun</a:t>
            </a:r>
            <a:r>
              <a:rPr lang="zh-CN" altLang="en-US" b="0" i="0" dirty="0">
                <a:solidFill>
                  <a:srgbClr val="444444"/>
                </a:solidFill>
                <a:effectLst/>
                <a:latin typeface="Courier New" panose="02070309020205020404" pitchFamily="49" charset="0"/>
              </a:rPr>
              <a:t> </a:t>
            </a:r>
            <a:r>
              <a:rPr lang="en-US" altLang="zh-CN" b="0" i="0" dirty="0">
                <a:solidFill>
                  <a:srgbClr val="A31515"/>
                </a:solidFill>
                <a:effectLst/>
                <a:latin typeface="Courier New" panose="02070309020205020404" pitchFamily="49" charset="0"/>
              </a:rPr>
              <a:t>test</a:t>
            </a:r>
            <a:r>
              <a:rPr lang="en-US" altLang="zh-CN" b="0" i="0" dirty="0">
                <a:solidFill>
                  <a:srgbClr val="444444"/>
                </a:solidFill>
                <a:effectLst/>
                <a:latin typeface="Courier New" panose="02070309020205020404" pitchFamily="49" charset="0"/>
              </a:rPr>
              <a:t>(a : </a:t>
            </a:r>
            <a:r>
              <a:rPr lang="en-US" altLang="zh-CN" b="0" i="0" dirty="0">
                <a:solidFill>
                  <a:srgbClr val="A31515"/>
                </a:solidFill>
                <a:effectLst/>
                <a:latin typeface="Courier New" panose="02070309020205020404" pitchFamily="49" charset="0"/>
              </a:rPr>
              <a:t>Int</a:t>
            </a:r>
            <a:r>
              <a:rPr lang="en-US" altLang="zh-CN" b="0" i="0" dirty="0">
                <a:solidFill>
                  <a:srgbClr val="444444"/>
                </a:solidFill>
                <a:effectLst/>
                <a:latin typeface="Courier New" panose="02070309020205020404" pitchFamily="49" charset="0"/>
              </a:rPr>
              <a:t>, </a:t>
            </a:r>
            <a:r>
              <a:rPr lang="zh-CN" altLang="en-US" b="0" i="0" dirty="0">
                <a:solidFill>
                  <a:srgbClr val="444444"/>
                </a:solidFill>
                <a:effectLst/>
                <a:latin typeface="Courier New" panose="02070309020205020404" pitchFamily="49" charset="0"/>
              </a:rPr>
              <a:t>参数名 </a:t>
            </a:r>
            <a:r>
              <a:rPr lang="en-US" altLang="zh-CN" b="0" i="0" dirty="0">
                <a:solidFill>
                  <a:srgbClr val="444444"/>
                </a:solidFill>
                <a:effectLst/>
                <a:latin typeface="Courier New" panose="02070309020205020404" pitchFamily="49" charset="0"/>
              </a:rPr>
              <a:t>: (</a:t>
            </a:r>
            <a:r>
              <a:rPr lang="zh-CN" altLang="en-US" b="0" i="0" dirty="0">
                <a:solidFill>
                  <a:srgbClr val="444444"/>
                </a:solidFill>
                <a:effectLst/>
                <a:latin typeface="Courier New" panose="02070309020205020404" pitchFamily="49" charset="0"/>
              </a:rPr>
              <a:t>参数</a:t>
            </a:r>
            <a:r>
              <a:rPr lang="en-US" altLang="zh-CN" b="0" i="0" dirty="0">
                <a:solidFill>
                  <a:srgbClr val="444444"/>
                </a:solidFill>
                <a:effectLst/>
                <a:latin typeface="Courier New" panose="02070309020205020404" pitchFamily="49" charset="0"/>
              </a:rPr>
              <a:t>1 </a:t>
            </a:r>
            <a:r>
              <a:rPr lang="zh-CN" altLang="en-US" b="0" i="0" dirty="0">
                <a:solidFill>
                  <a:srgbClr val="444444"/>
                </a:solidFill>
                <a:effectLst/>
                <a:latin typeface="Courier New" panose="02070309020205020404" pitchFamily="49" charset="0"/>
              </a:rPr>
              <a:t>： 类型，参数</a:t>
            </a:r>
            <a:r>
              <a:rPr lang="en-US" altLang="zh-CN" b="0" i="0" dirty="0">
                <a:solidFill>
                  <a:srgbClr val="444444"/>
                </a:solidFill>
                <a:effectLst/>
                <a:latin typeface="Courier New" panose="02070309020205020404" pitchFamily="49" charset="0"/>
              </a:rPr>
              <a:t>2 : </a:t>
            </a:r>
            <a:r>
              <a:rPr lang="zh-CN" altLang="en-US" b="0" i="0" dirty="0">
                <a:solidFill>
                  <a:srgbClr val="444444"/>
                </a:solidFill>
                <a:effectLst/>
                <a:latin typeface="Courier New" panose="02070309020205020404" pitchFamily="49" charset="0"/>
              </a:rPr>
              <a:t>类型</a:t>
            </a:r>
            <a:r>
              <a:rPr lang="en-US" altLang="zh-CN" b="0" i="0" dirty="0">
                <a:solidFill>
                  <a:srgbClr val="444444"/>
                </a:solidFill>
                <a:effectLst/>
                <a:latin typeface="Courier New" panose="02070309020205020404" pitchFamily="49" charset="0"/>
              </a:rPr>
              <a:t>, ... ) -&gt; </a:t>
            </a:r>
            <a:r>
              <a:rPr lang="zh-CN" altLang="en-US" b="0" i="0" dirty="0">
                <a:solidFill>
                  <a:srgbClr val="444444"/>
                </a:solidFill>
                <a:effectLst/>
                <a:latin typeface="Courier New" panose="02070309020205020404" pitchFamily="49" charset="0"/>
              </a:rPr>
              <a:t>表达式返回类型</a:t>
            </a:r>
            <a:r>
              <a:rPr lang="en-US" altLang="zh-CN" b="0" i="0" dirty="0">
                <a:solidFill>
                  <a:srgbClr val="444444"/>
                </a:solidFill>
                <a:effectLst/>
                <a:latin typeface="Courier New" panose="02070309020205020404" pitchFamily="49" charset="0"/>
              </a:rPr>
              <a:t>){ ... }</a:t>
            </a:r>
          </a:p>
          <a:p>
            <a:r>
              <a:rPr lang="zh-CN" altLang="en-US" dirty="0"/>
              <a:t> </a:t>
            </a:r>
            <a:r>
              <a:rPr lang="en-US" altLang="zh-CN" sz="1200" dirty="0"/>
              <a:t>// </a:t>
            </a:r>
            <a:r>
              <a:rPr lang="zh-CN" altLang="en-US" sz="1200" dirty="0"/>
              <a:t>源代码</a:t>
            </a:r>
          </a:p>
          <a:p>
            <a:r>
              <a:rPr lang="zh-CN" altLang="en-US" sz="1200" dirty="0"/>
              <a:t>    </a:t>
            </a:r>
            <a:r>
              <a:rPr lang="en-US" altLang="zh-CN" sz="1200" dirty="0"/>
              <a:t>fun test(a : Int , b : Int) : Int{</a:t>
            </a:r>
          </a:p>
          <a:p>
            <a:r>
              <a:rPr lang="en-US" altLang="zh-CN" sz="1200" dirty="0"/>
              <a:t>        return a + b</a:t>
            </a:r>
          </a:p>
          <a:p>
            <a:r>
              <a:rPr lang="en-US" altLang="zh-CN" sz="1200" dirty="0"/>
              <a:t>    }</a:t>
            </a:r>
          </a:p>
          <a:p>
            <a:endParaRPr lang="en-US" altLang="zh-CN" sz="1200" dirty="0"/>
          </a:p>
          <a:p>
            <a:r>
              <a:rPr lang="en-US" altLang="zh-CN" sz="1200" dirty="0"/>
              <a:t>    fun sum(num1 : Int , num2 : Int) : Int{</a:t>
            </a:r>
          </a:p>
          <a:p>
            <a:r>
              <a:rPr lang="en-US" altLang="zh-CN" sz="1200" dirty="0"/>
              <a:t>        return num1 + num2</a:t>
            </a:r>
          </a:p>
          <a:p>
            <a:r>
              <a:rPr lang="en-US" altLang="zh-CN" sz="1200" dirty="0"/>
              <a:t>    }</a:t>
            </a:r>
          </a:p>
          <a:p>
            <a:endParaRPr lang="en-US" altLang="zh-CN" sz="1200" dirty="0"/>
          </a:p>
          <a:p>
            <a:r>
              <a:rPr lang="en-US" altLang="zh-CN" sz="1200" dirty="0"/>
              <a:t>    // </a:t>
            </a:r>
            <a:r>
              <a:rPr lang="zh-CN" altLang="en-US" sz="1200" dirty="0"/>
              <a:t>调用</a:t>
            </a:r>
          </a:p>
          <a:p>
            <a:r>
              <a:rPr lang="zh-CN" altLang="en-US" sz="1200" dirty="0"/>
              <a:t>    </a:t>
            </a:r>
            <a:r>
              <a:rPr lang="en-US" altLang="zh-CN" sz="1200" dirty="0"/>
              <a:t>test(10,sum(3,5)) // </a:t>
            </a:r>
            <a:r>
              <a:rPr lang="zh-CN" altLang="en-US" sz="1200" dirty="0"/>
              <a:t>结果为：</a:t>
            </a:r>
            <a:r>
              <a:rPr lang="en-US" altLang="zh-CN" sz="1200" dirty="0"/>
              <a:t>18</a:t>
            </a:r>
          </a:p>
          <a:p>
            <a:endParaRPr lang="en-US" altLang="zh-CN" sz="1200" dirty="0"/>
          </a:p>
          <a:p>
            <a:r>
              <a:rPr lang="en-US" altLang="zh-CN" sz="1200" dirty="0"/>
              <a:t>    // lambda</a:t>
            </a:r>
          </a:p>
          <a:p>
            <a:r>
              <a:rPr lang="en-US" altLang="zh-CN" sz="1200" dirty="0"/>
              <a:t>    fun test(a : Int , b : (num1 : Int , num2 : Int) -&gt; Int) : Int{</a:t>
            </a:r>
          </a:p>
          <a:p>
            <a:r>
              <a:rPr lang="en-US" altLang="zh-CN" sz="1200" dirty="0"/>
              <a:t>        return a + </a:t>
            </a:r>
            <a:r>
              <a:rPr lang="en-US" altLang="zh-CN" sz="1200" dirty="0" err="1"/>
              <a:t>b.invoke</a:t>
            </a:r>
            <a:r>
              <a:rPr lang="en-US" altLang="zh-CN" sz="1200" dirty="0"/>
              <a:t>(3,5)</a:t>
            </a:r>
          </a:p>
          <a:p>
            <a:r>
              <a:rPr lang="en-US" altLang="zh-CN" sz="1200" dirty="0"/>
              <a:t>    }</a:t>
            </a:r>
          </a:p>
          <a:p>
            <a:endParaRPr lang="en-US" altLang="zh-CN" sz="1200" dirty="0"/>
          </a:p>
          <a:p>
            <a:r>
              <a:rPr lang="en-US" altLang="zh-CN" sz="1200" dirty="0"/>
              <a:t>    // </a:t>
            </a:r>
            <a:r>
              <a:rPr lang="zh-CN" altLang="en-US" sz="1200" dirty="0"/>
              <a:t>调用</a:t>
            </a:r>
          </a:p>
          <a:p>
            <a:r>
              <a:rPr lang="zh-CN" altLang="en-US" sz="1200" dirty="0"/>
              <a:t>    </a:t>
            </a:r>
            <a:r>
              <a:rPr lang="en-US" altLang="zh-CN" sz="1200" dirty="0"/>
              <a:t>test(10,{ num1: Int, num2: Int -&gt;  num1 + num2 })  // </a:t>
            </a:r>
            <a:r>
              <a:rPr lang="zh-CN" altLang="en-US" sz="1200" dirty="0"/>
              <a:t>结果为：</a:t>
            </a:r>
            <a:r>
              <a:rPr lang="en-US" altLang="zh-CN" sz="1200" dirty="0"/>
              <a:t>18</a:t>
            </a:r>
            <a:endParaRPr lang="zh-CN" altLang="en-US" sz="1200" dirty="0"/>
          </a:p>
        </p:txBody>
      </p:sp>
    </p:spTree>
    <p:extLst>
      <p:ext uri="{BB962C8B-B14F-4D97-AF65-F5344CB8AC3E}">
        <p14:creationId xmlns:p14="http://schemas.microsoft.com/office/powerpoint/2010/main" val="79658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D8509CD-BC94-7391-61A1-850FB6B3C514}"/>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D7DFCE33-AE44-11B0-90C4-89F2CED1AB50}"/>
              </a:ext>
            </a:extLst>
          </p:cNvPr>
          <p:cNvSpPr>
            <a:spLocks noGrp="1"/>
          </p:cNvSpPr>
          <p:nvPr>
            <p:ph sz="half" idx="2"/>
          </p:nvPr>
        </p:nvSpPr>
        <p:spPr>
          <a:xfrm>
            <a:off x="457200" y="1183005"/>
            <a:ext cx="3505200" cy="2215991"/>
          </a:xfrm>
        </p:spPr>
        <p:txBody>
          <a:bodyPr/>
          <a:lstStyle/>
          <a:p>
            <a:r>
              <a:rPr lang="en-US" altLang="zh-CN" b="0" i="0" dirty="0" err="1">
                <a:solidFill>
                  <a:srgbClr val="292929"/>
                </a:solidFill>
                <a:effectLst/>
                <a:latin typeface="source-code-pro"/>
              </a:rPr>
              <a:t>button.setOnClickListener</a:t>
            </a:r>
            <a:r>
              <a:rPr lang="en-US" altLang="zh-CN" b="0" i="0" dirty="0">
                <a:solidFill>
                  <a:srgbClr val="292929"/>
                </a:solidFill>
                <a:effectLst/>
                <a:latin typeface="source-code-pro"/>
              </a:rPr>
              <a:t>(</a:t>
            </a:r>
            <a:r>
              <a:rPr lang="en-US" altLang="zh-CN" b="1" i="0" dirty="0">
                <a:solidFill>
                  <a:srgbClr val="292929"/>
                </a:solidFill>
                <a:effectLst/>
                <a:latin typeface="source-code-pro"/>
              </a:rPr>
              <a:t>new </a:t>
            </a:r>
            <a:r>
              <a:rPr lang="en-US" altLang="zh-CN" b="1" i="0" dirty="0" err="1">
                <a:solidFill>
                  <a:srgbClr val="292929"/>
                </a:solidFill>
                <a:effectLst/>
                <a:latin typeface="source-code-pro"/>
              </a:rPr>
              <a:t>View.OnClickListener</a:t>
            </a:r>
            <a:r>
              <a:rPr lang="en-US" altLang="zh-CN" b="1" i="0" dirty="0">
                <a:solidFill>
                  <a:srgbClr val="292929"/>
                </a:solidFill>
                <a:effectLst/>
                <a:latin typeface="source-code-pro"/>
              </a:rPr>
              <a:t>() {</a:t>
            </a:r>
            <a:br>
              <a:rPr lang="en-US" altLang="zh-CN" b="1" i="0" dirty="0">
                <a:solidFill>
                  <a:srgbClr val="292929"/>
                </a:solidFill>
                <a:effectLst/>
                <a:latin typeface="source-code-pro"/>
              </a:rPr>
            </a:br>
            <a:r>
              <a:rPr lang="en-US" altLang="zh-CN" b="1" i="0" dirty="0">
                <a:solidFill>
                  <a:srgbClr val="292929"/>
                </a:solidFill>
                <a:effectLst/>
                <a:latin typeface="source-code-pro"/>
              </a:rPr>
              <a:t>@Override</a:t>
            </a:r>
            <a:br>
              <a:rPr lang="en-US" altLang="zh-CN" b="1" i="0" dirty="0">
                <a:solidFill>
                  <a:srgbClr val="292929"/>
                </a:solidFill>
                <a:effectLst/>
                <a:latin typeface="source-code-pro"/>
              </a:rPr>
            </a:br>
            <a:r>
              <a:rPr lang="en-US" altLang="zh-CN" b="1" i="0" dirty="0">
                <a:solidFill>
                  <a:srgbClr val="292929"/>
                </a:solidFill>
                <a:effectLst/>
                <a:latin typeface="source-code-pro"/>
              </a:rPr>
              <a:t>public void </a:t>
            </a:r>
            <a:r>
              <a:rPr lang="en-US" altLang="zh-CN" b="1" i="0" dirty="0" err="1">
                <a:solidFill>
                  <a:srgbClr val="292929"/>
                </a:solidFill>
                <a:effectLst/>
                <a:latin typeface="source-code-pro"/>
              </a:rPr>
              <a:t>onClick</a:t>
            </a:r>
            <a:r>
              <a:rPr lang="en-US" altLang="zh-CN" b="1" i="0" dirty="0">
                <a:solidFill>
                  <a:srgbClr val="292929"/>
                </a:solidFill>
                <a:effectLst/>
                <a:latin typeface="source-code-pro"/>
              </a:rPr>
              <a:t>(View v) {</a:t>
            </a:r>
            <a:br>
              <a:rPr lang="en-US" altLang="zh-CN" b="1" i="0" dirty="0">
                <a:solidFill>
                  <a:srgbClr val="292929"/>
                </a:solidFill>
                <a:effectLst/>
                <a:latin typeface="source-code-pro"/>
              </a:rPr>
            </a:br>
            <a:r>
              <a:rPr lang="en-US" altLang="zh-CN" b="1" i="0" dirty="0">
                <a:solidFill>
                  <a:srgbClr val="292929"/>
                </a:solidFill>
                <a:effectLst/>
                <a:latin typeface="source-code-pro"/>
              </a:rPr>
              <a:t>log("Clicked");</a:t>
            </a:r>
            <a:br>
              <a:rPr lang="en-US" altLang="zh-CN" b="1" i="0" dirty="0">
                <a:solidFill>
                  <a:srgbClr val="292929"/>
                </a:solidFill>
                <a:effectLst/>
                <a:latin typeface="source-code-pro"/>
              </a:rPr>
            </a:br>
            <a:r>
              <a:rPr lang="en-US" altLang="zh-CN" b="1" i="0" dirty="0">
                <a:solidFill>
                  <a:srgbClr val="292929"/>
                </a:solidFill>
                <a:effectLst/>
                <a:latin typeface="source-code-pro"/>
              </a:rPr>
              <a:t>}</a:t>
            </a:r>
            <a:br>
              <a:rPr lang="en-US" altLang="zh-CN" b="1" i="0" dirty="0">
                <a:solidFill>
                  <a:srgbClr val="292929"/>
                </a:solidFill>
                <a:effectLst/>
                <a:latin typeface="source-code-pro"/>
              </a:rPr>
            </a:br>
            <a:r>
              <a:rPr lang="en-US" altLang="zh-CN" b="1" i="0" dirty="0">
                <a:solidFill>
                  <a:srgbClr val="292929"/>
                </a:solidFill>
                <a:effectLst/>
                <a:latin typeface="source-code-pro"/>
              </a:rPr>
              <a:t>}</a:t>
            </a:r>
            <a:r>
              <a:rPr lang="en-US" altLang="zh-CN" b="0" i="0" dirty="0">
                <a:solidFill>
                  <a:srgbClr val="292929"/>
                </a:solidFill>
                <a:effectLst/>
                <a:latin typeface="source-code-pro"/>
              </a:rPr>
              <a:t>);</a:t>
            </a:r>
            <a:endParaRPr lang="zh-CN" altLang="en-US" dirty="0"/>
          </a:p>
          <a:p>
            <a:endParaRPr lang="zh-CN" altLang="en-US" dirty="0"/>
          </a:p>
        </p:txBody>
      </p:sp>
      <p:sp>
        <p:nvSpPr>
          <p:cNvPr id="9" name="内容占位符 4">
            <a:extLst>
              <a:ext uri="{FF2B5EF4-FFF2-40B4-BE49-F238E27FC236}">
                <a16:creationId xmlns:a16="http://schemas.microsoft.com/office/drawing/2014/main" id="{C67BA926-93D8-FC9C-391B-2396076CD658}"/>
              </a:ext>
            </a:extLst>
          </p:cNvPr>
          <p:cNvSpPr txBox="1">
            <a:spLocks/>
          </p:cNvSpPr>
          <p:nvPr/>
        </p:nvSpPr>
        <p:spPr>
          <a:xfrm>
            <a:off x="4038600" y="1210189"/>
            <a:ext cx="5029200" cy="27699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sv-SE" altLang="zh-CN" kern="0" dirty="0">
                <a:solidFill>
                  <a:srgbClr val="292929"/>
                </a:solidFill>
                <a:latin typeface="source-code-pro"/>
              </a:rPr>
              <a:t>button.setOnClickListener(v -&gt; log("Clicked"));</a:t>
            </a:r>
            <a:endParaRPr lang="zh-CN" altLang="en-US" kern="0" dirty="0"/>
          </a:p>
        </p:txBody>
      </p:sp>
    </p:spTree>
    <p:extLst>
      <p:ext uri="{BB962C8B-B14F-4D97-AF65-F5344CB8AC3E}">
        <p14:creationId xmlns:p14="http://schemas.microsoft.com/office/powerpoint/2010/main" val="110477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7263-2946-CA5C-A2AB-50462CEF3454}"/>
              </a:ext>
            </a:extLst>
          </p:cNvPr>
          <p:cNvSpPr>
            <a:spLocks noGrp="1"/>
          </p:cNvSpPr>
          <p:nvPr>
            <p:ph type="title"/>
          </p:nvPr>
        </p:nvSpPr>
        <p:spPr/>
        <p:txBody>
          <a:bodyPr/>
          <a:lstStyle/>
          <a:p>
            <a:endParaRPr lang="zh-CN" altLang="en-US"/>
          </a:p>
        </p:txBody>
      </p:sp>
      <p:sp>
        <p:nvSpPr>
          <p:cNvPr id="3" name="Text Placeholder 2">
            <a:extLst>
              <a:ext uri="{FF2B5EF4-FFF2-40B4-BE49-F238E27FC236}">
                <a16:creationId xmlns:a16="http://schemas.microsoft.com/office/drawing/2014/main" id="{45DDD434-3C2F-FA69-080E-86F2B3107FEF}"/>
              </a:ext>
            </a:extLst>
          </p:cNvPr>
          <p:cNvSpPr>
            <a:spLocks noGrp="1"/>
          </p:cNvSpPr>
          <p:nvPr>
            <p:ph type="body" idx="1"/>
          </p:nvPr>
        </p:nvSpPr>
        <p:spPr/>
        <p:txBody>
          <a:bodyPr/>
          <a:lstStyle/>
          <a:p>
            <a:endParaRPr lang="zh-CN" altLang="en-US" dirty="0"/>
          </a:p>
        </p:txBody>
      </p:sp>
      <p:pic>
        <p:nvPicPr>
          <p:cNvPr id="5" name="Picture 4">
            <a:extLst>
              <a:ext uri="{FF2B5EF4-FFF2-40B4-BE49-F238E27FC236}">
                <a16:creationId xmlns:a16="http://schemas.microsoft.com/office/drawing/2014/main" id="{26516510-5083-DCFC-AA55-C5B8D2A8DB22}"/>
              </a:ext>
            </a:extLst>
          </p:cNvPr>
          <p:cNvPicPr>
            <a:picLocks noChangeAspect="1"/>
          </p:cNvPicPr>
          <p:nvPr/>
        </p:nvPicPr>
        <p:blipFill>
          <a:blip r:embed="rId3"/>
          <a:stretch>
            <a:fillRect/>
          </a:stretch>
        </p:blipFill>
        <p:spPr>
          <a:xfrm>
            <a:off x="1447801" y="209550"/>
            <a:ext cx="5562600" cy="4819930"/>
          </a:xfrm>
          <a:prstGeom prst="rect">
            <a:avLst/>
          </a:prstGeom>
        </p:spPr>
      </p:pic>
    </p:spTree>
    <p:extLst>
      <p:ext uri="{BB962C8B-B14F-4D97-AF65-F5344CB8AC3E}">
        <p14:creationId xmlns:p14="http://schemas.microsoft.com/office/powerpoint/2010/main" val="353101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835400" cy="452120"/>
          </a:xfrm>
          <a:prstGeom prst="rect">
            <a:avLst/>
          </a:prstGeom>
        </p:spPr>
        <p:txBody>
          <a:bodyPr vert="horz" wrap="square" lIns="0" tIns="12700" rIns="0" bIns="0" rtlCol="0">
            <a:spAutoFit/>
          </a:bodyPr>
          <a:lstStyle/>
          <a:p>
            <a:pPr marL="12700">
              <a:lnSpc>
                <a:spcPct val="100000"/>
              </a:lnSpc>
              <a:spcBef>
                <a:spcPts val="100"/>
              </a:spcBef>
            </a:pPr>
            <a:r>
              <a:rPr spc="-5" dirty="0"/>
              <a:t>Get last element of </a:t>
            </a:r>
            <a:r>
              <a:rPr dirty="0"/>
              <a:t>a</a:t>
            </a:r>
            <a:r>
              <a:rPr spc="-90" dirty="0"/>
              <a:t> </a:t>
            </a:r>
            <a:r>
              <a:rPr spc="-5" dirty="0"/>
              <a:t>list</a:t>
            </a:r>
          </a:p>
        </p:txBody>
      </p:sp>
      <p:sp>
        <p:nvSpPr>
          <p:cNvPr id="3" name="object 3"/>
          <p:cNvSpPr txBox="1"/>
          <p:nvPr/>
        </p:nvSpPr>
        <p:spPr>
          <a:xfrm>
            <a:off x="841923" y="1216356"/>
            <a:ext cx="4277360" cy="23571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Courier New"/>
                <a:cs typeface="Courier New"/>
              </a:rPr>
              <a:t>val myList </a:t>
            </a:r>
            <a:r>
              <a:rPr sz="1800" dirty="0">
                <a:solidFill>
                  <a:srgbClr val="595959"/>
                </a:solidFill>
                <a:latin typeface="Courier New"/>
                <a:cs typeface="Courier New"/>
              </a:rPr>
              <a:t>= </a:t>
            </a:r>
            <a:r>
              <a:rPr sz="1800" spc="-5" dirty="0">
                <a:solidFill>
                  <a:srgbClr val="595959"/>
                </a:solidFill>
                <a:latin typeface="Courier New"/>
                <a:cs typeface="Courier New"/>
              </a:rPr>
              <a:t>listOf(42, 91,</a:t>
            </a:r>
            <a:r>
              <a:rPr sz="1800" spc="-90" dirty="0">
                <a:solidFill>
                  <a:srgbClr val="595959"/>
                </a:solidFill>
                <a:latin typeface="Courier New"/>
                <a:cs typeface="Courier New"/>
              </a:rPr>
              <a:t> </a:t>
            </a:r>
            <a:r>
              <a:rPr sz="1800" spc="-5" dirty="0">
                <a:solidFill>
                  <a:srgbClr val="595959"/>
                </a:solidFill>
                <a:latin typeface="Courier New"/>
                <a:cs typeface="Courier New"/>
              </a:rPr>
              <a:t>51)</a:t>
            </a:r>
            <a:endParaRPr sz="1800">
              <a:latin typeface="Courier New"/>
              <a:cs typeface="Courier New"/>
            </a:endParaRPr>
          </a:p>
          <a:p>
            <a:pPr>
              <a:lnSpc>
                <a:spcPct val="100000"/>
              </a:lnSpc>
              <a:spcBef>
                <a:spcPts val="20"/>
              </a:spcBef>
            </a:pPr>
            <a:endParaRPr sz="1650">
              <a:latin typeface="Courier New"/>
              <a:cs typeface="Courier New"/>
            </a:endParaRPr>
          </a:p>
          <a:p>
            <a:pPr marL="12700">
              <a:lnSpc>
                <a:spcPct val="100000"/>
              </a:lnSpc>
            </a:pPr>
            <a:r>
              <a:rPr sz="1800" spc="-5" dirty="0">
                <a:solidFill>
                  <a:srgbClr val="595959"/>
                </a:solidFill>
                <a:latin typeface="Courier New"/>
                <a:cs typeface="Courier New"/>
              </a:rPr>
              <a:t>myList.get(myList.</a:t>
            </a:r>
            <a:r>
              <a:rPr sz="1800" spc="-5" dirty="0">
                <a:solidFill>
                  <a:srgbClr val="A54D79"/>
                </a:solidFill>
                <a:latin typeface="Courier New"/>
                <a:cs typeface="Courier New"/>
              </a:rPr>
              <a:t>size </a:t>
            </a:r>
            <a:r>
              <a:rPr sz="1800" dirty="0">
                <a:solidFill>
                  <a:srgbClr val="595959"/>
                </a:solidFill>
                <a:latin typeface="Courier New"/>
                <a:cs typeface="Courier New"/>
              </a:rPr>
              <a:t>-</a:t>
            </a:r>
            <a:r>
              <a:rPr sz="1800" spc="-30" dirty="0">
                <a:solidFill>
                  <a:srgbClr val="595959"/>
                </a:solidFill>
                <a:latin typeface="Courier New"/>
                <a:cs typeface="Courier New"/>
              </a:rPr>
              <a:t> </a:t>
            </a:r>
            <a:r>
              <a:rPr sz="1800" spc="-5" dirty="0">
                <a:solidFill>
                  <a:srgbClr val="595959"/>
                </a:solidFill>
                <a:latin typeface="Courier New"/>
                <a:cs typeface="Courier New"/>
              </a:rPr>
              <a:t>1)</a:t>
            </a:r>
            <a:endParaRPr sz="1800">
              <a:latin typeface="Courier New"/>
              <a:cs typeface="Courier New"/>
            </a:endParaRPr>
          </a:p>
          <a:p>
            <a:pPr marL="12700" marR="963930">
              <a:lnSpc>
                <a:spcPct val="187500"/>
              </a:lnSpc>
            </a:pPr>
            <a:r>
              <a:rPr sz="1800" spc="-5" dirty="0">
                <a:solidFill>
                  <a:srgbClr val="595959"/>
                </a:solidFill>
                <a:latin typeface="Courier New"/>
                <a:cs typeface="Courier New"/>
              </a:rPr>
              <a:t>myList[myList.</a:t>
            </a:r>
            <a:r>
              <a:rPr sz="1800" spc="-5" dirty="0">
                <a:solidFill>
                  <a:srgbClr val="A54D79"/>
                </a:solidFill>
                <a:latin typeface="Courier New"/>
                <a:cs typeface="Courier New"/>
              </a:rPr>
              <a:t>size </a:t>
            </a:r>
            <a:r>
              <a:rPr sz="1800" dirty="0">
                <a:solidFill>
                  <a:srgbClr val="595959"/>
                </a:solidFill>
                <a:latin typeface="Courier New"/>
                <a:cs typeface="Courier New"/>
              </a:rPr>
              <a:t>- </a:t>
            </a:r>
            <a:r>
              <a:rPr sz="1800" spc="-5" dirty="0">
                <a:solidFill>
                  <a:srgbClr val="595959"/>
                </a:solidFill>
                <a:latin typeface="Courier New"/>
                <a:cs typeface="Courier New"/>
              </a:rPr>
              <a:t>1]  myList[myList</a:t>
            </a:r>
            <a:r>
              <a:rPr sz="1800" dirty="0">
                <a:solidFill>
                  <a:srgbClr val="595959"/>
                </a:solidFill>
                <a:latin typeface="Courier New"/>
                <a:cs typeface="Courier New"/>
              </a:rPr>
              <a:t>.</a:t>
            </a:r>
            <a:r>
              <a:rPr sz="1800" spc="-5" dirty="0">
                <a:solidFill>
                  <a:srgbClr val="A54D79"/>
                </a:solidFill>
                <a:latin typeface="Courier New"/>
                <a:cs typeface="Courier New"/>
              </a:rPr>
              <a:t>lastInde</a:t>
            </a:r>
            <a:r>
              <a:rPr sz="1800" dirty="0">
                <a:solidFill>
                  <a:srgbClr val="A54D79"/>
                </a:solidFill>
                <a:latin typeface="Courier New"/>
                <a:cs typeface="Courier New"/>
              </a:rPr>
              <a:t>x</a:t>
            </a:r>
            <a:r>
              <a:rPr sz="1800" dirty="0">
                <a:solidFill>
                  <a:srgbClr val="595959"/>
                </a:solidFill>
                <a:latin typeface="Courier New"/>
                <a:cs typeface="Courier New"/>
              </a:rPr>
              <a:t>]  </a:t>
            </a:r>
            <a:r>
              <a:rPr sz="1800" spc="-5" dirty="0">
                <a:solidFill>
                  <a:srgbClr val="595959"/>
                </a:solidFill>
                <a:latin typeface="Courier New"/>
                <a:cs typeface="Courier New"/>
              </a:rPr>
              <a:t>myList.last()</a:t>
            </a:r>
            <a:endParaRPr sz="1800">
              <a:latin typeface="Courier New"/>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5248" y="1176351"/>
            <a:ext cx="3563352" cy="961160"/>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30" dirty="0">
                <a:solidFill>
                  <a:srgbClr val="595959"/>
                </a:solidFill>
                <a:latin typeface="Arial"/>
                <a:cs typeface="Arial"/>
              </a:rPr>
              <a:t>Type</a:t>
            </a:r>
            <a:r>
              <a:rPr sz="1800" spc="-70" dirty="0">
                <a:solidFill>
                  <a:srgbClr val="595959"/>
                </a:solidFill>
                <a:latin typeface="Arial"/>
                <a:cs typeface="Arial"/>
              </a:rPr>
              <a:t> </a:t>
            </a:r>
            <a:r>
              <a:rPr sz="1800" spc="-5" dirty="0">
                <a:solidFill>
                  <a:srgbClr val="595959"/>
                </a:solidFill>
                <a:latin typeface="Arial"/>
                <a:cs typeface="Arial"/>
              </a:rPr>
              <a:t>inference</a:t>
            </a:r>
            <a:r>
              <a:rPr lang="en-US" sz="1800" spc="-5" dirty="0">
                <a:solidFill>
                  <a:srgbClr val="595959"/>
                </a:solidFill>
                <a:latin typeface="Arial"/>
                <a:cs typeface="Arial"/>
              </a:rPr>
              <a:t> </a:t>
            </a:r>
            <a:r>
              <a:rPr lang="zh-CN" altLang="en-US" sz="1800" spc="-5" dirty="0">
                <a:solidFill>
                  <a:srgbClr val="595959"/>
                </a:solidFill>
                <a:latin typeface="Arial"/>
                <a:cs typeface="Arial"/>
              </a:rPr>
              <a:t>类型推断</a:t>
            </a:r>
            <a:endParaRPr sz="1800" dirty="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Immutability</a:t>
            </a:r>
            <a:r>
              <a:rPr lang="en-US" sz="1800" spc="-5" dirty="0">
                <a:solidFill>
                  <a:srgbClr val="595959"/>
                </a:solidFill>
                <a:latin typeface="Arial"/>
                <a:cs typeface="Arial"/>
              </a:rPr>
              <a:t> </a:t>
            </a:r>
            <a:r>
              <a:rPr lang="zh-CN" altLang="en-US" sz="1800" spc="-5" dirty="0">
                <a:solidFill>
                  <a:srgbClr val="595959"/>
                </a:solidFill>
                <a:latin typeface="Arial"/>
                <a:cs typeface="Arial"/>
              </a:rPr>
              <a:t>不变性</a:t>
            </a:r>
            <a:endParaRPr sz="1800" dirty="0">
              <a:latin typeface="Arial"/>
              <a:cs typeface="Arial"/>
            </a:endParaRPr>
          </a:p>
          <a:p>
            <a:pPr marL="379095" indent="-367030">
              <a:lnSpc>
                <a:spcPct val="100000"/>
              </a:lnSpc>
              <a:spcBef>
                <a:spcPts val="315"/>
              </a:spcBef>
              <a:buChar char="●"/>
              <a:tabLst>
                <a:tab pos="379095" algn="l"/>
                <a:tab pos="379730" algn="l"/>
              </a:tabLst>
            </a:pPr>
            <a:r>
              <a:rPr sz="1800" spc="-5" dirty="0">
                <a:solidFill>
                  <a:srgbClr val="595959"/>
                </a:solidFill>
                <a:latin typeface="Arial"/>
                <a:cs typeface="Arial"/>
              </a:rPr>
              <a:t>Null</a:t>
            </a:r>
            <a:r>
              <a:rPr sz="1800" spc="-20" dirty="0">
                <a:solidFill>
                  <a:srgbClr val="595959"/>
                </a:solidFill>
                <a:latin typeface="Arial"/>
                <a:cs typeface="Arial"/>
              </a:rPr>
              <a:t> </a:t>
            </a:r>
            <a:r>
              <a:rPr sz="1800" dirty="0">
                <a:solidFill>
                  <a:srgbClr val="595959"/>
                </a:solidFill>
                <a:latin typeface="Arial"/>
                <a:cs typeface="Arial"/>
              </a:rPr>
              <a:t>safety</a:t>
            </a:r>
            <a:r>
              <a:rPr lang="zh-CN" altLang="en-US" sz="1800" dirty="0">
                <a:solidFill>
                  <a:srgbClr val="595959"/>
                </a:solidFill>
                <a:latin typeface="Arial"/>
                <a:cs typeface="Arial"/>
              </a:rPr>
              <a:t>空安全</a:t>
            </a:r>
            <a:endParaRPr sz="1800" dirty="0">
              <a:latin typeface="Arial"/>
              <a:cs typeface="Arial"/>
            </a:endParaRPr>
          </a:p>
        </p:txBody>
      </p:sp>
      <p:sp>
        <p:nvSpPr>
          <p:cNvPr id="3" name="object 3"/>
          <p:cNvSpPr txBox="1">
            <a:spLocks noGrp="1"/>
          </p:cNvSpPr>
          <p:nvPr>
            <p:ph type="title"/>
          </p:nvPr>
        </p:nvSpPr>
        <p:spPr>
          <a:xfrm>
            <a:off x="384724" y="503825"/>
            <a:ext cx="2733040" cy="452120"/>
          </a:xfrm>
          <a:prstGeom prst="rect">
            <a:avLst/>
          </a:prstGeom>
        </p:spPr>
        <p:txBody>
          <a:bodyPr vert="horz" wrap="square" lIns="0" tIns="12700" rIns="0" bIns="0" rtlCol="0">
            <a:spAutoFit/>
          </a:bodyPr>
          <a:lstStyle/>
          <a:p>
            <a:pPr marL="12700">
              <a:lnSpc>
                <a:spcPct val="100000"/>
              </a:lnSpc>
              <a:spcBef>
                <a:spcPts val="100"/>
              </a:spcBef>
            </a:pPr>
            <a:r>
              <a:rPr spc="-5" dirty="0"/>
              <a:t>Why </a:t>
            </a:r>
            <a:r>
              <a:rPr spc="-10" dirty="0"/>
              <a:t>Kotlin</a:t>
            </a:r>
            <a:r>
              <a:rPr spc="-80" dirty="0"/>
              <a:t> </a:t>
            </a:r>
            <a:r>
              <a:rPr spc="5" dirty="0"/>
              <a:t>[</a:t>
            </a:r>
            <a:r>
              <a:rPr u="heavy" spc="5" dirty="0">
                <a:solidFill>
                  <a:srgbClr val="0097A7"/>
                </a:solidFill>
                <a:uFill>
                  <a:solidFill>
                    <a:srgbClr val="0097A7"/>
                  </a:solidFill>
                </a:uFill>
                <a:hlinkClick r:id="rId2"/>
              </a:rPr>
              <a:t>repo</a:t>
            </a:r>
            <a:r>
              <a:rPr spc="5"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357120" cy="452120"/>
          </a:xfrm>
          <a:prstGeom prst="rect">
            <a:avLst/>
          </a:prstGeom>
        </p:spPr>
        <p:txBody>
          <a:bodyPr vert="horz" wrap="square" lIns="0" tIns="12700" rIns="0" bIns="0" rtlCol="0">
            <a:spAutoFit/>
          </a:bodyPr>
          <a:lstStyle/>
          <a:p>
            <a:pPr marL="12700">
              <a:lnSpc>
                <a:spcPct val="100000"/>
              </a:lnSpc>
              <a:spcBef>
                <a:spcPts val="100"/>
              </a:spcBef>
            </a:pPr>
            <a:r>
              <a:rPr spc="-40" dirty="0"/>
              <a:t>Type</a:t>
            </a:r>
            <a:r>
              <a:rPr spc="-90" dirty="0"/>
              <a:t> </a:t>
            </a:r>
            <a:r>
              <a:rPr spc="-5" dirty="0"/>
              <a:t>inference</a:t>
            </a:r>
          </a:p>
        </p:txBody>
      </p:sp>
      <p:sp>
        <p:nvSpPr>
          <p:cNvPr id="3" name="object 3"/>
          <p:cNvSpPr txBox="1"/>
          <p:nvPr/>
        </p:nvSpPr>
        <p:spPr>
          <a:xfrm>
            <a:off x="510449" y="1364862"/>
            <a:ext cx="2372360" cy="170561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Java</a:t>
            </a:r>
            <a:endParaRPr sz="1400">
              <a:latin typeface="Arial"/>
              <a:cs typeface="Arial"/>
            </a:endParaRPr>
          </a:p>
          <a:p>
            <a:pPr marL="12700" marR="5080" algn="just">
              <a:lnSpc>
                <a:spcPts val="1650"/>
              </a:lnSpc>
              <a:spcBef>
                <a:spcPts val="65"/>
              </a:spcBef>
            </a:pPr>
            <a:r>
              <a:rPr sz="1400" spc="-5" dirty="0">
                <a:latin typeface="Courier New"/>
                <a:cs typeface="Courier New"/>
              </a:rPr>
              <a:t>String first </a:t>
            </a:r>
            <a:r>
              <a:rPr sz="1400" dirty="0">
                <a:latin typeface="Courier New"/>
                <a:cs typeface="Courier New"/>
              </a:rPr>
              <a:t>=</a:t>
            </a:r>
            <a:r>
              <a:rPr sz="1400" spc="-95" dirty="0">
                <a:latin typeface="Courier New"/>
                <a:cs typeface="Courier New"/>
              </a:rPr>
              <a:t> </a:t>
            </a:r>
            <a:r>
              <a:rPr sz="1400" spc="-5" dirty="0">
                <a:latin typeface="Courier New"/>
                <a:cs typeface="Courier New"/>
              </a:rPr>
              <a:t>"Jane";  String last </a:t>
            </a:r>
            <a:r>
              <a:rPr sz="1400" dirty="0">
                <a:latin typeface="Courier New"/>
                <a:cs typeface="Courier New"/>
              </a:rPr>
              <a:t>=</a:t>
            </a:r>
            <a:r>
              <a:rPr sz="1400" spc="-95" dirty="0">
                <a:latin typeface="Courier New"/>
                <a:cs typeface="Courier New"/>
              </a:rPr>
              <a:t> </a:t>
            </a:r>
            <a:r>
              <a:rPr sz="1400" spc="-5" dirty="0">
                <a:latin typeface="Courier New"/>
                <a:cs typeface="Courier New"/>
              </a:rPr>
              <a:t>"Smith";  int age </a:t>
            </a:r>
            <a:r>
              <a:rPr sz="1400" dirty="0">
                <a:latin typeface="Courier New"/>
                <a:cs typeface="Courier New"/>
              </a:rPr>
              <a:t>=</a:t>
            </a:r>
            <a:r>
              <a:rPr sz="1400" spc="-30" dirty="0">
                <a:latin typeface="Courier New"/>
                <a:cs typeface="Courier New"/>
              </a:rPr>
              <a:t> </a:t>
            </a:r>
            <a:r>
              <a:rPr sz="1400" spc="-5" dirty="0">
                <a:latin typeface="Courier New"/>
                <a:cs typeface="Courier New"/>
              </a:rPr>
              <a:t>35;</a:t>
            </a:r>
            <a:endParaRPr sz="1400">
              <a:latin typeface="Courier New"/>
              <a:cs typeface="Courier New"/>
            </a:endParaRPr>
          </a:p>
          <a:p>
            <a:pPr>
              <a:lnSpc>
                <a:spcPct val="100000"/>
              </a:lnSpc>
              <a:spcBef>
                <a:spcPts val="5"/>
              </a:spcBef>
            </a:pPr>
            <a:endParaRPr sz="1450">
              <a:latin typeface="Courier New"/>
              <a:cs typeface="Courier New"/>
            </a:endParaRPr>
          </a:p>
          <a:p>
            <a:pPr marL="12700" marR="5080" algn="just">
              <a:lnSpc>
                <a:spcPts val="1650"/>
              </a:lnSpc>
            </a:pPr>
            <a:r>
              <a:rPr sz="1400" spc="-5" dirty="0">
                <a:latin typeface="Courier New"/>
                <a:cs typeface="Courier New"/>
              </a:rPr>
              <a:t>List&lt;String&gt; friends </a:t>
            </a:r>
            <a:r>
              <a:rPr sz="1400" dirty="0">
                <a:latin typeface="Courier New"/>
                <a:cs typeface="Courier New"/>
              </a:rPr>
              <a:t>=  </a:t>
            </a:r>
            <a:r>
              <a:rPr sz="1400" spc="-5" dirty="0">
                <a:latin typeface="Courier New"/>
                <a:cs typeface="Courier New"/>
              </a:rPr>
              <a:t>Arrays.asList("April",  "John");</a:t>
            </a:r>
            <a:endParaRPr sz="1400">
              <a:latin typeface="Courier New"/>
              <a:cs typeface="Courier New"/>
            </a:endParaRPr>
          </a:p>
        </p:txBody>
      </p:sp>
      <p:sp>
        <p:nvSpPr>
          <p:cNvPr id="4" name="object 4"/>
          <p:cNvSpPr txBox="1"/>
          <p:nvPr/>
        </p:nvSpPr>
        <p:spPr>
          <a:xfrm>
            <a:off x="4472861" y="1364862"/>
            <a:ext cx="3972560" cy="128651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Kotlin</a:t>
            </a:r>
            <a:endParaRPr sz="1400">
              <a:latin typeface="Arial"/>
              <a:cs typeface="Arial"/>
            </a:endParaRPr>
          </a:p>
          <a:p>
            <a:pPr marL="12700" marR="1177925">
              <a:lnSpc>
                <a:spcPts val="1650"/>
              </a:lnSpc>
              <a:spcBef>
                <a:spcPts val="65"/>
              </a:spcBef>
            </a:pPr>
            <a:r>
              <a:rPr sz="1400" spc="-5" dirty="0">
                <a:latin typeface="Courier New"/>
                <a:cs typeface="Courier New"/>
              </a:rPr>
              <a:t>val first: String </a:t>
            </a:r>
            <a:r>
              <a:rPr sz="1400" dirty="0">
                <a:latin typeface="Courier New"/>
                <a:cs typeface="Courier New"/>
              </a:rPr>
              <a:t>= </a:t>
            </a:r>
            <a:r>
              <a:rPr sz="1400" spc="-5" dirty="0">
                <a:latin typeface="Courier New"/>
                <a:cs typeface="Courier New"/>
              </a:rPr>
              <a:t>"Jane"  val last </a:t>
            </a:r>
            <a:r>
              <a:rPr sz="1400" dirty="0">
                <a:latin typeface="Courier New"/>
                <a:cs typeface="Courier New"/>
              </a:rPr>
              <a:t>=</a:t>
            </a:r>
            <a:r>
              <a:rPr sz="1400" spc="-30" dirty="0">
                <a:latin typeface="Courier New"/>
                <a:cs typeface="Courier New"/>
              </a:rPr>
              <a:t> </a:t>
            </a:r>
            <a:r>
              <a:rPr sz="1400" spc="-5" dirty="0">
                <a:latin typeface="Courier New"/>
                <a:cs typeface="Courier New"/>
              </a:rPr>
              <a:t>"Smith"</a:t>
            </a:r>
            <a:endParaRPr sz="1400">
              <a:latin typeface="Courier New"/>
              <a:cs typeface="Courier New"/>
            </a:endParaRPr>
          </a:p>
          <a:p>
            <a:pPr marL="12700">
              <a:lnSpc>
                <a:spcPts val="1600"/>
              </a:lnSpc>
            </a:pPr>
            <a:r>
              <a:rPr sz="1400" spc="-5" dirty="0">
                <a:latin typeface="Courier New"/>
                <a:cs typeface="Courier New"/>
              </a:rPr>
              <a:t>val age </a:t>
            </a:r>
            <a:r>
              <a:rPr sz="1400" dirty="0">
                <a:latin typeface="Courier New"/>
                <a:cs typeface="Courier New"/>
              </a:rPr>
              <a:t>=</a:t>
            </a:r>
            <a:r>
              <a:rPr sz="1400" spc="-15" dirty="0">
                <a:latin typeface="Courier New"/>
                <a:cs typeface="Courier New"/>
              </a:rPr>
              <a:t> </a:t>
            </a:r>
            <a:r>
              <a:rPr sz="1400" spc="-5" dirty="0">
                <a:latin typeface="Courier New"/>
                <a:cs typeface="Courier New"/>
              </a:rPr>
              <a:t>35</a:t>
            </a:r>
            <a:endParaRPr sz="1400">
              <a:latin typeface="Courier New"/>
              <a:cs typeface="Courier New"/>
            </a:endParaRPr>
          </a:p>
          <a:p>
            <a:pPr>
              <a:lnSpc>
                <a:spcPct val="100000"/>
              </a:lnSpc>
              <a:spcBef>
                <a:spcPts val="30"/>
              </a:spcBef>
            </a:pPr>
            <a:endParaRPr sz="1400">
              <a:latin typeface="Courier New"/>
              <a:cs typeface="Courier New"/>
            </a:endParaRPr>
          </a:p>
          <a:p>
            <a:pPr marL="12700">
              <a:lnSpc>
                <a:spcPct val="100000"/>
              </a:lnSpc>
              <a:spcBef>
                <a:spcPts val="5"/>
              </a:spcBef>
            </a:pPr>
            <a:r>
              <a:rPr sz="1400" spc="-5" dirty="0">
                <a:latin typeface="Courier New"/>
                <a:cs typeface="Courier New"/>
              </a:rPr>
              <a:t>val friends </a:t>
            </a:r>
            <a:r>
              <a:rPr sz="1400" dirty="0">
                <a:latin typeface="Courier New"/>
                <a:cs typeface="Courier New"/>
              </a:rPr>
              <a:t>= </a:t>
            </a:r>
            <a:r>
              <a:rPr sz="1400" spc="-5" dirty="0">
                <a:latin typeface="Courier New"/>
                <a:cs typeface="Courier New"/>
              </a:rPr>
              <a:t>listOf("April",</a:t>
            </a:r>
            <a:r>
              <a:rPr sz="1400" spc="-90" dirty="0">
                <a:latin typeface="Courier New"/>
                <a:cs typeface="Courier New"/>
              </a:rPr>
              <a:t> </a:t>
            </a:r>
            <a:r>
              <a:rPr sz="1400" spc="-5" dirty="0">
                <a:latin typeface="Courier New"/>
                <a:cs typeface="Courier New"/>
              </a:rPr>
              <a:t>"John")</a:t>
            </a:r>
            <a:endParaRPr sz="1400">
              <a:latin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1918970" cy="452120"/>
          </a:xfrm>
          <a:prstGeom prst="rect">
            <a:avLst/>
          </a:prstGeom>
        </p:spPr>
        <p:txBody>
          <a:bodyPr vert="horz" wrap="square" lIns="0" tIns="12700" rIns="0" bIns="0" rtlCol="0">
            <a:spAutoFit/>
          </a:bodyPr>
          <a:lstStyle/>
          <a:p>
            <a:pPr marL="12700">
              <a:lnSpc>
                <a:spcPct val="100000"/>
              </a:lnSpc>
              <a:spcBef>
                <a:spcPts val="100"/>
              </a:spcBef>
            </a:pPr>
            <a:r>
              <a:rPr spc="-5" dirty="0"/>
              <a:t>Immutability</a:t>
            </a:r>
          </a:p>
        </p:txBody>
      </p:sp>
      <p:sp>
        <p:nvSpPr>
          <p:cNvPr id="3" name="object 3"/>
          <p:cNvSpPr txBox="1"/>
          <p:nvPr/>
        </p:nvSpPr>
        <p:spPr>
          <a:xfrm>
            <a:off x="510449" y="1364862"/>
            <a:ext cx="1412240" cy="6578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Java</a:t>
            </a:r>
            <a:endParaRPr sz="1400">
              <a:latin typeface="Arial"/>
              <a:cs typeface="Arial"/>
            </a:endParaRPr>
          </a:p>
          <a:p>
            <a:pPr marL="12700" marR="5080">
              <a:lnSpc>
                <a:spcPts val="1650"/>
              </a:lnSpc>
              <a:spcBef>
                <a:spcPts val="65"/>
              </a:spcBef>
            </a:pPr>
            <a:r>
              <a:rPr sz="1400" spc="-5" dirty="0">
                <a:latin typeface="Courier New"/>
                <a:cs typeface="Courier New"/>
              </a:rPr>
              <a:t>int age </a:t>
            </a:r>
            <a:r>
              <a:rPr sz="1400" dirty="0">
                <a:latin typeface="Courier New"/>
                <a:cs typeface="Courier New"/>
              </a:rPr>
              <a:t>=</a:t>
            </a:r>
            <a:r>
              <a:rPr sz="1400" spc="-95" dirty="0">
                <a:latin typeface="Courier New"/>
                <a:cs typeface="Courier New"/>
              </a:rPr>
              <a:t> </a:t>
            </a:r>
            <a:r>
              <a:rPr sz="1400" spc="-5" dirty="0">
                <a:latin typeface="Courier New"/>
                <a:cs typeface="Courier New"/>
              </a:rPr>
              <a:t>35;  age +=</a:t>
            </a:r>
            <a:r>
              <a:rPr sz="1400" spc="-35" dirty="0">
                <a:latin typeface="Courier New"/>
                <a:cs typeface="Courier New"/>
              </a:rPr>
              <a:t> </a:t>
            </a:r>
            <a:r>
              <a:rPr sz="1400" spc="-5" dirty="0">
                <a:latin typeface="Courier New"/>
                <a:cs typeface="Courier New"/>
              </a:rPr>
              <a:t>1;</a:t>
            </a:r>
            <a:endParaRPr sz="1400">
              <a:latin typeface="Courier New"/>
              <a:cs typeface="Courier New"/>
            </a:endParaRPr>
          </a:p>
        </p:txBody>
      </p:sp>
      <p:sp>
        <p:nvSpPr>
          <p:cNvPr id="4" name="object 4"/>
          <p:cNvSpPr txBox="1"/>
          <p:nvPr/>
        </p:nvSpPr>
        <p:spPr>
          <a:xfrm>
            <a:off x="4472861" y="1364862"/>
            <a:ext cx="1305560" cy="6578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Kotlin</a:t>
            </a:r>
            <a:endParaRPr sz="1400">
              <a:latin typeface="Arial"/>
              <a:cs typeface="Arial"/>
            </a:endParaRPr>
          </a:p>
          <a:p>
            <a:pPr marL="12700" marR="5080">
              <a:lnSpc>
                <a:spcPts val="1650"/>
              </a:lnSpc>
              <a:spcBef>
                <a:spcPts val="65"/>
              </a:spcBef>
            </a:pPr>
            <a:r>
              <a:rPr sz="1400" spc="-5" dirty="0">
                <a:latin typeface="Courier New"/>
                <a:cs typeface="Courier New"/>
              </a:rPr>
              <a:t>var age </a:t>
            </a:r>
            <a:r>
              <a:rPr sz="1400" dirty="0">
                <a:latin typeface="Courier New"/>
                <a:cs typeface="Courier New"/>
              </a:rPr>
              <a:t>=</a:t>
            </a:r>
            <a:r>
              <a:rPr sz="1400" spc="-95" dirty="0">
                <a:latin typeface="Courier New"/>
                <a:cs typeface="Courier New"/>
              </a:rPr>
              <a:t> </a:t>
            </a:r>
            <a:r>
              <a:rPr sz="1400" spc="-5" dirty="0">
                <a:latin typeface="Courier New"/>
                <a:cs typeface="Courier New"/>
              </a:rPr>
              <a:t>35  age +=</a:t>
            </a:r>
            <a:r>
              <a:rPr sz="1400" spc="-35" dirty="0">
                <a:latin typeface="Courier New"/>
                <a:cs typeface="Courier New"/>
              </a:rPr>
              <a:t> </a:t>
            </a:r>
            <a:r>
              <a:rPr sz="1400" dirty="0">
                <a:latin typeface="Courier New"/>
                <a:cs typeface="Courier New"/>
              </a:rPr>
              <a:t>1</a:t>
            </a:r>
            <a:endParaRPr sz="1400">
              <a:latin typeface="Courier New"/>
              <a:cs typeface="Courier New"/>
            </a:endParaRPr>
          </a:p>
        </p:txBody>
      </p:sp>
      <p:sp>
        <p:nvSpPr>
          <p:cNvPr id="5" name="object 5"/>
          <p:cNvSpPr txBox="1"/>
          <p:nvPr/>
        </p:nvSpPr>
        <p:spPr>
          <a:xfrm>
            <a:off x="510449" y="2651611"/>
            <a:ext cx="3225800" cy="19151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Java</a:t>
            </a:r>
            <a:endParaRPr sz="1400">
              <a:latin typeface="Arial"/>
              <a:cs typeface="Arial"/>
            </a:endParaRPr>
          </a:p>
          <a:p>
            <a:pPr marL="12700" marR="857885" algn="just">
              <a:lnSpc>
                <a:spcPts val="1650"/>
              </a:lnSpc>
              <a:spcBef>
                <a:spcPts val="65"/>
              </a:spcBef>
            </a:pPr>
            <a:r>
              <a:rPr sz="1400" spc="-5" dirty="0">
                <a:latin typeface="Courier New"/>
                <a:cs typeface="Courier New"/>
              </a:rPr>
              <a:t>List&lt;String&gt; friends </a:t>
            </a:r>
            <a:r>
              <a:rPr sz="1400" dirty="0">
                <a:latin typeface="Courier New"/>
                <a:cs typeface="Courier New"/>
              </a:rPr>
              <a:t>=  </a:t>
            </a:r>
            <a:r>
              <a:rPr sz="1400" spc="-5" dirty="0">
                <a:latin typeface="Courier New"/>
                <a:cs typeface="Courier New"/>
              </a:rPr>
              <a:t>Arrays.asList("April",  "John");</a:t>
            </a:r>
            <a:endParaRPr sz="1400">
              <a:latin typeface="Courier New"/>
              <a:cs typeface="Courier New"/>
            </a:endParaRPr>
          </a:p>
          <a:p>
            <a:pPr>
              <a:lnSpc>
                <a:spcPct val="100000"/>
              </a:lnSpc>
              <a:spcBef>
                <a:spcPts val="5"/>
              </a:spcBef>
            </a:pPr>
            <a:endParaRPr sz="1450">
              <a:latin typeface="Courier New"/>
              <a:cs typeface="Courier New"/>
            </a:endParaRPr>
          </a:p>
          <a:p>
            <a:pPr marL="12700" marR="5080">
              <a:lnSpc>
                <a:spcPts val="1650"/>
              </a:lnSpc>
            </a:pPr>
            <a:r>
              <a:rPr sz="1400" spc="-5" dirty="0">
                <a:latin typeface="Courier New"/>
                <a:cs typeface="Courier New"/>
              </a:rPr>
              <a:t>friends </a:t>
            </a:r>
            <a:r>
              <a:rPr sz="1400" dirty="0">
                <a:latin typeface="Courier New"/>
                <a:cs typeface="Courier New"/>
              </a:rPr>
              <a:t>= </a:t>
            </a:r>
            <a:r>
              <a:rPr sz="1400" spc="-5" dirty="0">
                <a:latin typeface="Courier New"/>
                <a:cs typeface="Courier New"/>
              </a:rPr>
              <a:t>Arrays.asList("May",  "Mark");</a:t>
            </a:r>
            <a:endParaRPr sz="1400">
              <a:latin typeface="Courier New"/>
              <a:cs typeface="Courier New"/>
            </a:endParaRPr>
          </a:p>
          <a:p>
            <a:pPr>
              <a:lnSpc>
                <a:spcPct val="100000"/>
              </a:lnSpc>
              <a:spcBef>
                <a:spcPts val="40"/>
              </a:spcBef>
            </a:pPr>
            <a:endParaRPr sz="1350">
              <a:latin typeface="Courier New"/>
              <a:cs typeface="Courier New"/>
            </a:endParaRPr>
          </a:p>
          <a:p>
            <a:pPr marL="12700" algn="just">
              <a:lnSpc>
                <a:spcPct val="100000"/>
              </a:lnSpc>
            </a:pPr>
            <a:r>
              <a:rPr sz="1400" spc="-5" dirty="0">
                <a:latin typeface="Courier New"/>
                <a:cs typeface="Courier New"/>
              </a:rPr>
              <a:t>friends[0] </a:t>
            </a:r>
            <a:r>
              <a:rPr sz="1400" dirty="0">
                <a:latin typeface="Courier New"/>
                <a:cs typeface="Courier New"/>
              </a:rPr>
              <a:t>=</a:t>
            </a:r>
            <a:r>
              <a:rPr sz="1400" spc="-20" dirty="0">
                <a:latin typeface="Courier New"/>
                <a:cs typeface="Courier New"/>
              </a:rPr>
              <a:t> </a:t>
            </a:r>
            <a:r>
              <a:rPr sz="1400" spc="-5" dirty="0">
                <a:latin typeface="Courier New"/>
                <a:cs typeface="Courier New"/>
              </a:rPr>
              <a:t>"June"</a:t>
            </a:r>
            <a:endParaRPr sz="1400">
              <a:latin typeface="Courier New"/>
              <a:cs typeface="Courier New"/>
            </a:endParaRPr>
          </a:p>
        </p:txBody>
      </p:sp>
      <p:sp>
        <p:nvSpPr>
          <p:cNvPr id="6" name="object 6"/>
          <p:cNvSpPr txBox="1"/>
          <p:nvPr/>
        </p:nvSpPr>
        <p:spPr>
          <a:xfrm>
            <a:off x="4472861" y="2694883"/>
            <a:ext cx="3865879" cy="10769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Kotlin</a:t>
            </a:r>
            <a:endParaRPr sz="1400" dirty="0">
              <a:latin typeface="Arial"/>
              <a:cs typeface="Arial"/>
            </a:endParaRPr>
          </a:p>
          <a:p>
            <a:pPr marL="12700" marR="5080">
              <a:lnSpc>
                <a:spcPts val="1650"/>
              </a:lnSpc>
              <a:spcBef>
                <a:spcPts val="65"/>
              </a:spcBef>
            </a:pPr>
            <a:r>
              <a:rPr sz="1400" spc="-5" dirty="0">
                <a:latin typeface="Courier New"/>
                <a:cs typeface="Courier New"/>
              </a:rPr>
              <a:t>val friends </a:t>
            </a:r>
            <a:r>
              <a:rPr sz="1400" dirty="0">
                <a:latin typeface="Courier New"/>
                <a:cs typeface="Courier New"/>
              </a:rPr>
              <a:t>= </a:t>
            </a:r>
            <a:r>
              <a:rPr sz="1400" spc="-5" dirty="0">
                <a:latin typeface="Courier New"/>
                <a:cs typeface="Courier New"/>
              </a:rPr>
              <a:t>mutableListOf("April",  "John")</a:t>
            </a:r>
            <a:endParaRPr sz="1400" dirty="0">
              <a:latin typeface="Courier New"/>
              <a:cs typeface="Courier New"/>
            </a:endParaRPr>
          </a:p>
          <a:p>
            <a:pPr>
              <a:lnSpc>
                <a:spcPct val="100000"/>
              </a:lnSpc>
              <a:spcBef>
                <a:spcPts val="40"/>
              </a:spcBef>
            </a:pPr>
            <a:endParaRPr sz="1350" dirty="0">
              <a:latin typeface="Courier New"/>
              <a:cs typeface="Courier New"/>
            </a:endParaRPr>
          </a:p>
          <a:p>
            <a:pPr marL="12700">
              <a:lnSpc>
                <a:spcPct val="100000"/>
              </a:lnSpc>
            </a:pPr>
            <a:r>
              <a:rPr sz="1400" spc="-5" dirty="0">
                <a:latin typeface="Courier New"/>
                <a:cs typeface="Courier New"/>
              </a:rPr>
              <a:t>friends[0] </a:t>
            </a:r>
            <a:r>
              <a:rPr sz="1400" dirty="0">
                <a:latin typeface="Courier New"/>
                <a:cs typeface="Courier New"/>
              </a:rPr>
              <a:t>=</a:t>
            </a:r>
            <a:r>
              <a:rPr sz="1400" spc="-15" dirty="0">
                <a:latin typeface="Courier New"/>
                <a:cs typeface="Courier New"/>
              </a:rPr>
              <a:t> </a:t>
            </a:r>
            <a:r>
              <a:rPr sz="1400" spc="-5" dirty="0">
                <a:latin typeface="Courier New"/>
                <a:cs typeface="Courier New"/>
              </a:rPr>
              <a:t>"May"</a:t>
            </a:r>
            <a:endParaRPr sz="1400" dirty="0">
              <a:latin typeface="Courier New"/>
              <a:cs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4" y="503825"/>
            <a:ext cx="152717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val vs</a:t>
            </a:r>
            <a:r>
              <a:rPr sz="2800" spc="-105" dirty="0">
                <a:latin typeface="Arial"/>
                <a:cs typeface="Arial"/>
              </a:rPr>
              <a:t> </a:t>
            </a:r>
            <a:r>
              <a:rPr sz="2800" dirty="0">
                <a:latin typeface="Arial"/>
                <a:cs typeface="Arial"/>
              </a:rPr>
              <a:t>var</a:t>
            </a:r>
            <a:endParaRPr sz="2800">
              <a:latin typeface="Arial"/>
              <a:cs typeface="Arial"/>
            </a:endParaRPr>
          </a:p>
        </p:txBody>
      </p:sp>
      <p:sp>
        <p:nvSpPr>
          <p:cNvPr id="3" name="object 3"/>
          <p:cNvSpPr txBox="1"/>
          <p:nvPr/>
        </p:nvSpPr>
        <p:spPr>
          <a:xfrm>
            <a:off x="511298" y="1633121"/>
            <a:ext cx="1183005" cy="335915"/>
          </a:xfrm>
          <a:prstGeom prst="rect">
            <a:avLst/>
          </a:prstGeom>
          <a:solidFill>
            <a:srgbClr val="EDEDED"/>
          </a:solidFill>
          <a:ln w="9524">
            <a:solidFill>
              <a:srgbClr val="595959"/>
            </a:solidFill>
          </a:ln>
        </p:spPr>
        <p:txBody>
          <a:bodyPr vert="horz" wrap="square" lIns="0" tIns="55880" rIns="0" bIns="0" rtlCol="0">
            <a:spAutoFit/>
          </a:bodyPr>
          <a:lstStyle/>
          <a:p>
            <a:pPr marL="85090">
              <a:lnSpc>
                <a:spcPct val="100000"/>
              </a:lnSpc>
              <a:spcBef>
                <a:spcPts val="440"/>
              </a:spcBef>
            </a:pPr>
            <a:r>
              <a:rPr sz="1400" dirty="0">
                <a:latin typeface="Arial"/>
                <a:cs typeface="Arial"/>
              </a:rPr>
              <a:t>val</a:t>
            </a:r>
            <a:r>
              <a:rPr sz="1400" spc="-20" dirty="0">
                <a:latin typeface="Arial"/>
                <a:cs typeface="Arial"/>
              </a:rPr>
              <a:t> </a:t>
            </a:r>
            <a:r>
              <a:rPr sz="1400" spc="-5" dirty="0">
                <a:latin typeface="Arial"/>
                <a:cs typeface="Arial"/>
              </a:rPr>
              <a:t>friends</a:t>
            </a:r>
            <a:endParaRPr sz="1400">
              <a:latin typeface="Arial"/>
              <a:cs typeface="Arial"/>
            </a:endParaRPr>
          </a:p>
        </p:txBody>
      </p:sp>
      <p:graphicFrame>
        <p:nvGraphicFramePr>
          <p:cNvPr id="4" name="object 4"/>
          <p:cNvGraphicFramePr>
            <a:graphicFrameLocks noGrp="1"/>
          </p:cNvGraphicFramePr>
          <p:nvPr/>
        </p:nvGraphicFramePr>
        <p:xfrm>
          <a:off x="2818806" y="1559659"/>
          <a:ext cx="2274568" cy="473099"/>
        </p:xfrm>
        <a:graphic>
          <a:graphicData uri="http://schemas.openxmlformats.org/drawingml/2006/table">
            <a:tbl>
              <a:tblPr firstRow="1" bandRow="1">
                <a:tableStyleId>{2D5ABB26-0587-4C30-8999-92F81FD0307C}</a:tableStyleId>
              </a:tblPr>
              <a:tblGrid>
                <a:gridCol w="473075">
                  <a:extLst>
                    <a:ext uri="{9D8B030D-6E8A-4147-A177-3AD203B41FA5}">
                      <a16:colId xmlns:a16="http://schemas.microsoft.com/office/drawing/2014/main" val="20000"/>
                    </a:ext>
                  </a:extLst>
                </a:gridCol>
                <a:gridCol w="473075">
                  <a:extLst>
                    <a:ext uri="{9D8B030D-6E8A-4147-A177-3AD203B41FA5}">
                      <a16:colId xmlns:a16="http://schemas.microsoft.com/office/drawing/2014/main" val="20001"/>
                    </a:ext>
                  </a:extLst>
                </a:gridCol>
                <a:gridCol w="442594">
                  <a:extLst>
                    <a:ext uri="{9D8B030D-6E8A-4147-A177-3AD203B41FA5}">
                      <a16:colId xmlns:a16="http://schemas.microsoft.com/office/drawing/2014/main" val="20002"/>
                    </a:ext>
                  </a:extLst>
                </a:gridCol>
                <a:gridCol w="442594">
                  <a:extLst>
                    <a:ext uri="{9D8B030D-6E8A-4147-A177-3AD203B41FA5}">
                      <a16:colId xmlns:a16="http://schemas.microsoft.com/office/drawing/2014/main" val="20003"/>
                    </a:ext>
                  </a:extLst>
                </a:gridCol>
                <a:gridCol w="443230">
                  <a:extLst>
                    <a:ext uri="{9D8B030D-6E8A-4147-A177-3AD203B41FA5}">
                      <a16:colId xmlns:a16="http://schemas.microsoft.com/office/drawing/2014/main" val="20004"/>
                    </a:ext>
                  </a:extLst>
                </a:gridCol>
              </a:tblGrid>
              <a:tr h="473099">
                <a:tc>
                  <a:txBody>
                    <a:bodyPr/>
                    <a:lstStyle/>
                    <a:p>
                      <a:pPr>
                        <a:lnSpc>
                          <a:spcPct val="100000"/>
                        </a:lnSpc>
                      </a:pPr>
                      <a:endParaRPr sz="2000">
                        <a:latin typeface="Times New Roman"/>
                        <a:cs typeface="Times New Roman"/>
                      </a:endParaRPr>
                    </a:p>
                  </a:txBody>
                  <a:tcPr marL="0" marR="0" marT="0"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9D1DB"/>
                    </a:solidFill>
                  </a:tcPr>
                </a:tc>
                <a:tc>
                  <a:txBody>
                    <a:bodyPr/>
                    <a:lstStyle/>
                    <a:p>
                      <a:pPr>
                        <a:lnSpc>
                          <a:spcPct val="100000"/>
                        </a:lnSpc>
                      </a:pPr>
                      <a:endParaRPr sz="2000">
                        <a:latin typeface="Times New Roman"/>
                        <a:cs typeface="Times New Roman"/>
                      </a:endParaRPr>
                    </a:p>
                  </a:txBody>
                  <a:tcPr marL="0" marR="0" marT="0"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9D1DB"/>
                    </a:solidFill>
                  </a:tcPr>
                </a:tc>
                <a:tc>
                  <a:txBody>
                    <a:bodyPr/>
                    <a:lstStyle/>
                    <a:p>
                      <a:pPr>
                        <a:lnSpc>
                          <a:spcPct val="100000"/>
                        </a:lnSpc>
                      </a:pPr>
                      <a:endParaRPr sz="2000">
                        <a:latin typeface="Times New Roman"/>
                        <a:cs typeface="Times New Roman"/>
                      </a:endParaRPr>
                    </a:p>
                  </a:txBody>
                  <a:tcPr marL="0" marR="0" marT="0"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9D1DB"/>
                    </a:solidFill>
                  </a:tcPr>
                </a:tc>
                <a:tc>
                  <a:txBody>
                    <a:bodyPr/>
                    <a:lstStyle/>
                    <a:p>
                      <a:pPr>
                        <a:lnSpc>
                          <a:spcPct val="100000"/>
                        </a:lnSpc>
                      </a:pPr>
                      <a:endParaRPr sz="2000">
                        <a:latin typeface="Times New Roman"/>
                        <a:cs typeface="Times New Roman"/>
                      </a:endParaRPr>
                    </a:p>
                  </a:txBody>
                  <a:tcPr marL="0" marR="0" marT="0"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9D1DB"/>
                    </a:solidFill>
                  </a:tcPr>
                </a:tc>
                <a:tc>
                  <a:txBody>
                    <a:bodyPr/>
                    <a:lstStyle/>
                    <a:p>
                      <a:pPr>
                        <a:lnSpc>
                          <a:spcPct val="100000"/>
                        </a:lnSpc>
                      </a:pPr>
                      <a:endParaRPr sz="2000">
                        <a:latin typeface="Times New Roman"/>
                        <a:cs typeface="Times New Roman"/>
                      </a:endParaRPr>
                    </a:p>
                  </a:txBody>
                  <a:tcPr marL="0" marR="0" marT="0"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9D1DB"/>
                    </a:solidFill>
                  </a:tcPr>
                </a:tc>
                <a:extLst>
                  <a:ext uri="{0D108BD9-81ED-4DB2-BD59-A6C34878D82A}">
                    <a16:rowId xmlns:a16="http://schemas.microsoft.com/office/drawing/2014/main" val="10000"/>
                  </a:ext>
                </a:extLst>
              </a:tr>
            </a:tbl>
          </a:graphicData>
        </a:graphic>
      </p:graphicFrame>
      <p:grpSp>
        <p:nvGrpSpPr>
          <p:cNvPr id="5" name="object 5"/>
          <p:cNvGrpSpPr/>
          <p:nvPr/>
        </p:nvGrpSpPr>
        <p:grpSpPr>
          <a:xfrm>
            <a:off x="1689434" y="1780476"/>
            <a:ext cx="1131570" cy="1731010"/>
            <a:chOff x="1689434" y="1780476"/>
            <a:chExt cx="1131570" cy="1731010"/>
          </a:xfrm>
        </p:grpSpPr>
        <p:sp>
          <p:nvSpPr>
            <p:cNvPr id="6" name="object 6"/>
            <p:cNvSpPr/>
            <p:nvPr/>
          </p:nvSpPr>
          <p:spPr>
            <a:xfrm>
              <a:off x="1694196" y="1800971"/>
              <a:ext cx="1072515" cy="0"/>
            </a:xfrm>
            <a:custGeom>
              <a:avLst/>
              <a:gdLst/>
              <a:ahLst/>
              <a:cxnLst/>
              <a:rect l="l" t="t" r="r" b="b"/>
              <a:pathLst>
                <a:path w="1072514">
                  <a:moveTo>
                    <a:pt x="0" y="0"/>
                  </a:moveTo>
                  <a:lnTo>
                    <a:pt x="1072347" y="0"/>
                  </a:lnTo>
                </a:path>
              </a:pathLst>
            </a:custGeom>
            <a:ln w="9524">
              <a:solidFill>
                <a:srgbClr val="595959"/>
              </a:solidFill>
            </a:ln>
          </p:spPr>
          <p:txBody>
            <a:bodyPr wrap="square" lIns="0" tIns="0" rIns="0" bIns="0" rtlCol="0"/>
            <a:lstStyle/>
            <a:p>
              <a:endParaRPr/>
            </a:p>
          </p:txBody>
        </p:sp>
        <p:sp>
          <p:nvSpPr>
            <p:cNvPr id="7" name="object 7"/>
            <p:cNvSpPr/>
            <p:nvPr/>
          </p:nvSpPr>
          <p:spPr>
            <a:xfrm>
              <a:off x="2766544" y="1785238"/>
              <a:ext cx="43815" cy="31750"/>
            </a:xfrm>
            <a:custGeom>
              <a:avLst/>
              <a:gdLst/>
              <a:ahLst/>
              <a:cxnLst/>
              <a:rect l="l" t="t" r="r" b="b"/>
              <a:pathLst>
                <a:path w="43814" h="31750">
                  <a:moveTo>
                    <a:pt x="0" y="31464"/>
                  </a:moveTo>
                  <a:lnTo>
                    <a:pt x="0" y="0"/>
                  </a:lnTo>
                  <a:lnTo>
                    <a:pt x="43224" y="15732"/>
                  </a:lnTo>
                  <a:lnTo>
                    <a:pt x="0" y="31464"/>
                  </a:lnTo>
                  <a:close/>
                </a:path>
              </a:pathLst>
            </a:custGeom>
            <a:solidFill>
              <a:srgbClr val="595959"/>
            </a:solidFill>
          </p:spPr>
          <p:txBody>
            <a:bodyPr wrap="square" lIns="0" tIns="0" rIns="0" bIns="0" rtlCol="0"/>
            <a:lstStyle/>
            <a:p>
              <a:endParaRPr/>
            </a:p>
          </p:txBody>
        </p:sp>
        <p:sp>
          <p:nvSpPr>
            <p:cNvPr id="8" name="object 8"/>
            <p:cNvSpPr/>
            <p:nvPr/>
          </p:nvSpPr>
          <p:spPr>
            <a:xfrm>
              <a:off x="2766544" y="1785238"/>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595959"/>
              </a:solidFill>
            </a:ln>
          </p:spPr>
          <p:txBody>
            <a:bodyPr wrap="square" lIns="0" tIns="0" rIns="0" bIns="0" rtlCol="0"/>
            <a:lstStyle/>
            <a:p>
              <a:endParaRPr/>
            </a:p>
          </p:txBody>
        </p:sp>
        <p:sp>
          <p:nvSpPr>
            <p:cNvPr id="9" name="object 9"/>
            <p:cNvSpPr/>
            <p:nvPr/>
          </p:nvSpPr>
          <p:spPr>
            <a:xfrm>
              <a:off x="1694196" y="1800971"/>
              <a:ext cx="1098550" cy="1669414"/>
            </a:xfrm>
            <a:custGeom>
              <a:avLst/>
              <a:gdLst/>
              <a:ahLst/>
              <a:cxnLst/>
              <a:rect l="l" t="t" r="r" b="b"/>
              <a:pathLst>
                <a:path w="1098550" h="1669414">
                  <a:moveTo>
                    <a:pt x="0" y="0"/>
                  </a:moveTo>
                  <a:lnTo>
                    <a:pt x="1098097" y="1669146"/>
                  </a:lnTo>
                </a:path>
              </a:pathLst>
            </a:custGeom>
            <a:ln w="9524">
              <a:solidFill>
                <a:srgbClr val="595959"/>
              </a:solidFill>
            </a:ln>
          </p:spPr>
          <p:txBody>
            <a:bodyPr wrap="square" lIns="0" tIns="0" rIns="0" bIns="0" rtlCol="0"/>
            <a:lstStyle/>
            <a:p>
              <a:endParaRPr/>
            </a:p>
          </p:txBody>
        </p:sp>
        <p:sp>
          <p:nvSpPr>
            <p:cNvPr id="10" name="object 10"/>
            <p:cNvSpPr/>
            <p:nvPr/>
          </p:nvSpPr>
          <p:spPr>
            <a:xfrm>
              <a:off x="2779144" y="3461467"/>
              <a:ext cx="37465" cy="45085"/>
            </a:xfrm>
            <a:custGeom>
              <a:avLst/>
              <a:gdLst/>
              <a:ahLst/>
              <a:cxnLst/>
              <a:rect l="l" t="t" r="r" b="b"/>
              <a:pathLst>
                <a:path w="37464" h="45085">
                  <a:moveTo>
                    <a:pt x="36899" y="44774"/>
                  </a:moveTo>
                  <a:lnTo>
                    <a:pt x="0" y="17299"/>
                  </a:lnTo>
                  <a:lnTo>
                    <a:pt x="26274" y="0"/>
                  </a:lnTo>
                  <a:lnTo>
                    <a:pt x="36899" y="44774"/>
                  </a:lnTo>
                  <a:close/>
                </a:path>
              </a:pathLst>
            </a:custGeom>
            <a:solidFill>
              <a:srgbClr val="595959"/>
            </a:solidFill>
          </p:spPr>
          <p:txBody>
            <a:bodyPr wrap="square" lIns="0" tIns="0" rIns="0" bIns="0" rtlCol="0"/>
            <a:lstStyle/>
            <a:p>
              <a:endParaRPr/>
            </a:p>
          </p:txBody>
        </p:sp>
        <p:sp>
          <p:nvSpPr>
            <p:cNvPr id="11" name="object 11"/>
            <p:cNvSpPr/>
            <p:nvPr/>
          </p:nvSpPr>
          <p:spPr>
            <a:xfrm>
              <a:off x="2779144" y="3461467"/>
              <a:ext cx="37465" cy="45085"/>
            </a:xfrm>
            <a:custGeom>
              <a:avLst/>
              <a:gdLst/>
              <a:ahLst/>
              <a:cxnLst/>
              <a:rect l="l" t="t" r="r" b="b"/>
              <a:pathLst>
                <a:path w="37464" h="45085">
                  <a:moveTo>
                    <a:pt x="0" y="17299"/>
                  </a:moveTo>
                  <a:lnTo>
                    <a:pt x="36899" y="44774"/>
                  </a:lnTo>
                  <a:lnTo>
                    <a:pt x="26274" y="0"/>
                  </a:lnTo>
                  <a:lnTo>
                    <a:pt x="0" y="17299"/>
                  </a:lnTo>
                  <a:close/>
                </a:path>
              </a:pathLst>
            </a:custGeom>
            <a:ln w="9524">
              <a:solidFill>
                <a:srgbClr val="595959"/>
              </a:solidFill>
            </a:ln>
          </p:spPr>
          <p:txBody>
            <a:bodyPr wrap="square" lIns="0" tIns="0" rIns="0" bIns="0" rtlCol="0"/>
            <a:lstStyle/>
            <a:p>
              <a:endParaRPr/>
            </a:p>
          </p:txBody>
        </p:sp>
        <p:sp>
          <p:nvSpPr>
            <p:cNvPr id="12" name="object 12"/>
            <p:cNvSpPr/>
            <p:nvPr/>
          </p:nvSpPr>
          <p:spPr>
            <a:xfrm>
              <a:off x="1972496" y="2411470"/>
              <a:ext cx="572770" cy="572770"/>
            </a:xfrm>
            <a:custGeom>
              <a:avLst/>
              <a:gdLst/>
              <a:ahLst/>
              <a:cxnLst/>
              <a:rect l="l" t="t" r="r" b="b"/>
              <a:pathLst>
                <a:path w="572769" h="572769">
                  <a:moveTo>
                    <a:pt x="286349" y="572698"/>
                  </a:moveTo>
                  <a:lnTo>
                    <a:pt x="239901" y="568951"/>
                  </a:lnTo>
                  <a:lnTo>
                    <a:pt x="195840" y="558100"/>
                  </a:lnTo>
                  <a:lnTo>
                    <a:pt x="154755" y="540737"/>
                  </a:lnTo>
                  <a:lnTo>
                    <a:pt x="117234" y="517450"/>
                  </a:lnTo>
                  <a:lnTo>
                    <a:pt x="83869" y="488830"/>
                  </a:lnTo>
                  <a:lnTo>
                    <a:pt x="55248" y="455465"/>
                  </a:lnTo>
                  <a:lnTo>
                    <a:pt x="31961" y="417944"/>
                  </a:lnTo>
                  <a:lnTo>
                    <a:pt x="14598" y="376859"/>
                  </a:lnTo>
                  <a:lnTo>
                    <a:pt x="3747" y="332797"/>
                  </a:lnTo>
                  <a:lnTo>
                    <a:pt x="0" y="286349"/>
                  </a:lnTo>
                  <a:lnTo>
                    <a:pt x="3747" y="239901"/>
                  </a:lnTo>
                  <a:lnTo>
                    <a:pt x="14598" y="195839"/>
                  </a:lnTo>
                  <a:lnTo>
                    <a:pt x="31961" y="154753"/>
                  </a:lnTo>
                  <a:lnTo>
                    <a:pt x="55248" y="117233"/>
                  </a:lnTo>
                  <a:lnTo>
                    <a:pt x="83869" y="83868"/>
                  </a:lnTo>
                  <a:lnTo>
                    <a:pt x="117234" y="55247"/>
                  </a:lnTo>
                  <a:lnTo>
                    <a:pt x="154755" y="31961"/>
                  </a:lnTo>
                  <a:lnTo>
                    <a:pt x="195840" y="14597"/>
                  </a:lnTo>
                  <a:lnTo>
                    <a:pt x="239901" y="3747"/>
                  </a:lnTo>
                  <a:lnTo>
                    <a:pt x="286349" y="0"/>
                  </a:lnTo>
                  <a:lnTo>
                    <a:pt x="331414" y="3567"/>
                  </a:lnTo>
                  <a:lnTo>
                    <a:pt x="374964" y="14056"/>
                  </a:lnTo>
                  <a:lnTo>
                    <a:pt x="416229" y="31149"/>
                  </a:lnTo>
                  <a:lnTo>
                    <a:pt x="454441" y="54526"/>
                  </a:lnTo>
                  <a:lnTo>
                    <a:pt x="488829" y="83869"/>
                  </a:lnTo>
                  <a:lnTo>
                    <a:pt x="508917" y="107414"/>
                  </a:lnTo>
                  <a:lnTo>
                    <a:pt x="289879" y="107414"/>
                  </a:lnTo>
                  <a:lnTo>
                    <a:pt x="244841" y="112246"/>
                  </a:lnTo>
                  <a:lnTo>
                    <a:pt x="201499" y="128774"/>
                  </a:lnTo>
                  <a:lnTo>
                    <a:pt x="274225" y="201499"/>
                  </a:lnTo>
                  <a:lnTo>
                    <a:pt x="128772" y="201499"/>
                  </a:lnTo>
                  <a:lnTo>
                    <a:pt x="112245" y="244847"/>
                  </a:lnTo>
                  <a:lnTo>
                    <a:pt x="107412" y="289887"/>
                  </a:lnTo>
                  <a:lnTo>
                    <a:pt x="113944" y="334393"/>
                  </a:lnTo>
                  <a:lnTo>
                    <a:pt x="131515" y="376139"/>
                  </a:lnTo>
                  <a:lnTo>
                    <a:pt x="159799" y="412899"/>
                  </a:lnTo>
                  <a:lnTo>
                    <a:pt x="196564" y="441179"/>
                  </a:lnTo>
                  <a:lnTo>
                    <a:pt x="238313" y="458750"/>
                  </a:lnTo>
                  <a:lnTo>
                    <a:pt x="282819" y="465284"/>
                  </a:lnTo>
                  <a:lnTo>
                    <a:pt x="509027" y="465284"/>
                  </a:lnTo>
                  <a:lnTo>
                    <a:pt x="488829" y="488830"/>
                  </a:lnTo>
                  <a:lnTo>
                    <a:pt x="455464" y="517450"/>
                  </a:lnTo>
                  <a:lnTo>
                    <a:pt x="417943" y="540737"/>
                  </a:lnTo>
                  <a:lnTo>
                    <a:pt x="376858" y="558100"/>
                  </a:lnTo>
                  <a:lnTo>
                    <a:pt x="332796" y="568951"/>
                  </a:lnTo>
                  <a:lnTo>
                    <a:pt x="286349" y="572698"/>
                  </a:lnTo>
                  <a:close/>
                </a:path>
                <a:path w="572769" h="572769">
                  <a:moveTo>
                    <a:pt x="559494" y="371199"/>
                  </a:moveTo>
                  <a:lnTo>
                    <a:pt x="443926" y="371199"/>
                  </a:lnTo>
                  <a:lnTo>
                    <a:pt x="460453" y="327851"/>
                  </a:lnTo>
                  <a:lnTo>
                    <a:pt x="465286" y="282811"/>
                  </a:lnTo>
                  <a:lnTo>
                    <a:pt x="458754" y="238305"/>
                  </a:lnTo>
                  <a:lnTo>
                    <a:pt x="441182" y="196559"/>
                  </a:lnTo>
                  <a:lnTo>
                    <a:pt x="412899" y="159799"/>
                  </a:lnTo>
                  <a:lnTo>
                    <a:pt x="376134" y="131519"/>
                  </a:lnTo>
                  <a:lnTo>
                    <a:pt x="334385" y="113948"/>
                  </a:lnTo>
                  <a:lnTo>
                    <a:pt x="289879" y="107414"/>
                  </a:lnTo>
                  <a:lnTo>
                    <a:pt x="508917" y="107414"/>
                  </a:lnTo>
                  <a:lnTo>
                    <a:pt x="541547" y="156469"/>
                  </a:lnTo>
                  <a:lnTo>
                    <a:pt x="558640" y="197733"/>
                  </a:lnTo>
                  <a:lnTo>
                    <a:pt x="569131" y="241282"/>
                  </a:lnTo>
                  <a:lnTo>
                    <a:pt x="572698" y="286349"/>
                  </a:lnTo>
                  <a:lnTo>
                    <a:pt x="568951" y="332797"/>
                  </a:lnTo>
                  <a:lnTo>
                    <a:pt x="559494" y="371199"/>
                  </a:lnTo>
                  <a:close/>
                </a:path>
                <a:path w="572769" h="572769">
                  <a:moveTo>
                    <a:pt x="509027" y="465284"/>
                  </a:moveTo>
                  <a:lnTo>
                    <a:pt x="282819" y="465284"/>
                  </a:lnTo>
                  <a:lnTo>
                    <a:pt x="327857" y="460451"/>
                  </a:lnTo>
                  <a:lnTo>
                    <a:pt x="371199" y="443924"/>
                  </a:lnTo>
                  <a:lnTo>
                    <a:pt x="128772" y="201499"/>
                  </a:lnTo>
                  <a:lnTo>
                    <a:pt x="274225" y="201499"/>
                  </a:lnTo>
                  <a:lnTo>
                    <a:pt x="443926" y="371199"/>
                  </a:lnTo>
                  <a:lnTo>
                    <a:pt x="559494" y="371199"/>
                  </a:lnTo>
                  <a:lnTo>
                    <a:pt x="558100" y="376859"/>
                  </a:lnTo>
                  <a:lnTo>
                    <a:pt x="540737" y="417944"/>
                  </a:lnTo>
                  <a:lnTo>
                    <a:pt x="517450" y="455465"/>
                  </a:lnTo>
                  <a:lnTo>
                    <a:pt x="509027" y="465284"/>
                  </a:lnTo>
                  <a:close/>
                </a:path>
              </a:pathLst>
            </a:custGeom>
            <a:solidFill>
              <a:srgbClr val="FF0000"/>
            </a:solidFill>
          </p:spPr>
          <p:txBody>
            <a:bodyPr wrap="square" lIns="0" tIns="0" rIns="0" bIns="0" rtlCol="0"/>
            <a:lstStyle/>
            <a:p>
              <a:endParaRPr/>
            </a:p>
          </p:txBody>
        </p:sp>
        <p:sp>
          <p:nvSpPr>
            <p:cNvPr id="13" name="object 13"/>
            <p:cNvSpPr/>
            <p:nvPr/>
          </p:nvSpPr>
          <p:spPr>
            <a:xfrm>
              <a:off x="1972496" y="2411470"/>
              <a:ext cx="572770" cy="572770"/>
            </a:xfrm>
            <a:custGeom>
              <a:avLst/>
              <a:gdLst/>
              <a:ahLst/>
              <a:cxnLst/>
              <a:rect l="l" t="t" r="r" b="b"/>
              <a:pathLst>
                <a:path w="572769" h="572769">
                  <a:moveTo>
                    <a:pt x="0" y="286349"/>
                  </a:moveTo>
                  <a:lnTo>
                    <a:pt x="3747" y="239901"/>
                  </a:lnTo>
                  <a:lnTo>
                    <a:pt x="14598" y="195839"/>
                  </a:lnTo>
                  <a:lnTo>
                    <a:pt x="31961" y="154753"/>
                  </a:lnTo>
                  <a:lnTo>
                    <a:pt x="55248" y="117233"/>
                  </a:lnTo>
                  <a:lnTo>
                    <a:pt x="83869" y="83868"/>
                  </a:lnTo>
                  <a:lnTo>
                    <a:pt x="117234" y="55247"/>
                  </a:lnTo>
                  <a:lnTo>
                    <a:pt x="154755" y="31961"/>
                  </a:lnTo>
                  <a:lnTo>
                    <a:pt x="195840" y="14597"/>
                  </a:lnTo>
                  <a:lnTo>
                    <a:pt x="239901" y="3747"/>
                  </a:lnTo>
                  <a:lnTo>
                    <a:pt x="286349" y="0"/>
                  </a:lnTo>
                  <a:lnTo>
                    <a:pt x="331414" y="3567"/>
                  </a:lnTo>
                  <a:lnTo>
                    <a:pt x="374964" y="14056"/>
                  </a:lnTo>
                  <a:lnTo>
                    <a:pt x="416229" y="31149"/>
                  </a:lnTo>
                  <a:lnTo>
                    <a:pt x="454441" y="54526"/>
                  </a:lnTo>
                  <a:lnTo>
                    <a:pt x="488829" y="83869"/>
                  </a:lnTo>
                  <a:lnTo>
                    <a:pt x="518170" y="118259"/>
                  </a:lnTo>
                  <a:lnTo>
                    <a:pt x="541547" y="156469"/>
                  </a:lnTo>
                  <a:lnTo>
                    <a:pt x="558640" y="197733"/>
                  </a:lnTo>
                  <a:lnTo>
                    <a:pt x="569131" y="241282"/>
                  </a:lnTo>
                  <a:lnTo>
                    <a:pt x="572698" y="286349"/>
                  </a:lnTo>
                  <a:lnTo>
                    <a:pt x="568951" y="332797"/>
                  </a:lnTo>
                  <a:lnTo>
                    <a:pt x="558100" y="376859"/>
                  </a:lnTo>
                  <a:lnTo>
                    <a:pt x="540737" y="417944"/>
                  </a:lnTo>
                  <a:lnTo>
                    <a:pt x="517450" y="455465"/>
                  </a:lnTo>
                  <a:lnTo>
                    <a:pt x="488829" y="488830"/>
                  </a:lnTo>
                  <a:lnTo>
                    <a:pt x="455464" y="517450"/>
                  </a:lnTo>
                  <a:lnTo>
                    <a:pt x="417943" y="540737"/>
                  </a:lnTo>
                  <a:lnTo>
                    <a:pt x="376858" y="558100"/>
                  </a:lnTo>
                  <a:lnTo>
                    <a:pt x="332796" y="568951"/>
                  </a:lnTo>
                  <a:lnTo>
                    <a:pt x="286349" y="572698"/>
                  </a:lnTo>
                  <a:lnTo>
                    <a:pt x="239901" y="568951"/>
                  </a:lnTo>
                  <a:lnTo>
                    <a:pt x="195840" y="558100"/>
                  </a:lnTo>
                  <a:lnTo>
                    <a:pt x="154755" y="540737"/>
                  </a:lnTo>
                  <a:lnTo>
                    <a:pt x="117234" y="517450"/>
                  </a:lnTo>
                  <a:lnTo>
                    <a:pt x="83869" y="488830"/>
                  </a:lnTo>
                  <a:lnTo>
                    <a:pt x="55248" y="455465"/>
                  </a:lnTo>
                  <a:lnTo>
                    <a:pt x="31961" y="417944"/>
                  </a:lnTo>
                  <a:lnTo>
                    <a:pt x="14598" y="376859"/>
                  </a:lnTo>
                  <a:lnTo>
                    <a:pt x="3747" y="332797"/>
                  </a:lnTo>
                  <a:lnTo>
                    <a:pt x="0" y="286349"/>
                  </a:lnTo>
                  <a:close/>
                </a:path>
                <a:path w="572769" h="572769">
                  <a:moveTo>
                    <a:pt x="443926" y="371199"/>
                  </a:moveTo>
                  <a:lnTo>
                    <a:pt x="460453" y="327851"/>
                  </a:lnTo>
                  <a:lnTo>
                    <a:pt x="465286" y="282811"/>
                  </a:lnTo>
                  <a:lnTo>
                    <a:pt x="458754" y="238305"/>
                  </a:lnTo>
                  <a:lnTo>
                    <a:pt x="441182" y="196559"/>
                  </a:lnTo>
                  <a:lnTo>
                    <a:pt x="412899" y="159799"/>
                  </a:lnTo>
                  <a:lnTo>
                    <a:pt x="376134" y="131519"/>
                  </a:lnTo>
                  <a:lnTo>
                    <a:pt x="334385" y="113948"/>
                  </a:lnTo>
                  <a:lnTo>
                    <a:pt x="289879" y="107414"/>
                  </a:lnTo>
                  <a:lnTo>
                    <a:pt x="244841" y="112246"/>
                  </a:lnTo>
                  <a:lnTo>
                    <a:pt x="201499" y="128774"/>
                  </a:lnTo>
                  <a:lnTo>
                    <a:pt x="443926" y="371199"/>
                  </a:lnTo>
                  <a:close/>
                </a:path>
                <a:path w="572769" h="572769">
                  <a:moveTo>
                    <a:pt x="128772" y="201499"/>
                  </a:moveTo>
                  <a:lnTo>
                    <a:pt x="112245" y="244847"/>
                  </a:lnTo>
                  <a:lnTo>
                    <a:pt x="107412" y="289887"/>
                  </a:lnTo>
                  <a:lnTo>
                    <a:pt x="113944" y="334393"/>
                  </a:lnTo>
                  <a:lnTo>
                    <a:pt x="131515" y="376139"/>
                  </a:lnTo>
                  <a:lnTo>
                    <a:pt x="159799" y="412899"/>
                  </a:lnTo>
                  <a:lnTo>
                    <a:pt x="196564" y="441179"/>
                  </a:lnTo>
                  <a:lnTo>
                    <a:pt x="238313" y="458750"/>
                  </a:lnTo>
                  <a:lnTo>
                    <a:pt x="282819" y="465284"/>
                  </a:lnTo>
                  <a:lnTo>
                    <a:pt x="327857" y="460451"/>
                  </a:lnTo>
                  <a:lnTo>
                    <a:pt x="371199" y="443924"/>
                  </a:lnTo>
                  <a:lnTo>
                    <a:pt x="128772" y="201499"/>
                  </a:lnTo>
                  <a:close/>
                </a:path>
              </a:pathLst>
            </a:custGeom>
            <a:ln w="9524">
              <a:solidFill>
                <a:srgbClr val="595959"/>
              </a:solidFill>
            </a:ln>
          </p:spPr>
          <p:txBody>
            <a:bodyPr wrap="square" lIns="0" tIns="0" rIns="0" bIns="0" rtlCol="0"/>
            <a:lstStyle/>
            <a:p>
              <a:endParaRPr/>
            </a:p>
          </p:txBody>
        </p:sp>
      </p:grpSp>
      <p:graphicFrame>
        <p:nvGraphicFramePr>
          <p:cNvPr id="14" name="object 14"/>
          <p:cNvGraphicFramePr>
            <a:graphicFrameLocks noGrp="1"/>
          </p:cNvGraphicFramePr>
          <p:nvPr/>
        </p:nvGraphicFramePr>
        <p:xfrm>
          <a:off x="2818806" y="3249905"/>
          <a:ext cx="2274568" cy="473099"/>
        </p:xfrm>
        <a:graphic>
          <a:graphicData uri="http://schemas.openxmlformats.org/drawingml/2006/table">
            <a:tbl>
              <a:tblPr firstRow="1" bandRow="1">
                <a:tableStyleId>{2D5ABB26-0587-4C30-8999-92F81FD0307C}</a:tableStyleId>
              </a:tblPr>
              <a:tblGrid>
                <a:gridCol w="473075">
                  <a:extLst>
                    <a:ext uri="{9D8B030D-6E8A-4147-A177-3AD203B41FA5}">
                      <a16:colId xmlns:a16="http://schemas.microsoft.com/office/drawing/2014/main" val="20000"/>
                    </a:ext>
                  </a:extLst>
                </a:gridCol>
                <a:gridCol w="473075">
                  <a:extLst>
                    <a:ext uri="{9D8B030D-6E8A-4147-A177-3AD203B41FA5}">
                      <a16:colId xmlns:a16="http://schemas.microsoft.com/office/drawing/2014/main" val="20001"/>
                    </a:ext>
                  </a:extLst>
                </a:gridCol>
                <a:gridCol w="442594">
                  <a:extLst>
                    <a:ext uri="{9D8B030D-6E8A-4147-A177-3AD203B41FA5}">
                      <a16:colId xmlns:a16="http://schemas.microsoft.com/office/drawing/2014/main" val="20002"/>
                    </a:ext>
                  </a:extLst>
                </a:gridCol>
                <a:gridCol w="442594">
                  <a:extLst>
                    <a:ext uri="{9D8B030D-6E8A-4147-A177-3AD203B41FA5}">
                      <a16:colId xmlns:a16="http://schemas.microsoft.com/office/drawing/2014/main" val="20003"/>
                    </a:ext>
                  </a:extLst>
                </a:gridCol>
                <a:gridCol w="443230">
                  <a:extLst>
                    <a:ext uri="{9D8B030D-6E8A-4147-A177-3AD203B41FA5}">
                      <a16:colId xmlns:a16="http://schemas.microsoft.com/office/drawing/2014/main" val="20004"/>
                    </a:ext>
                  </a:extLst>
                </a:gridCol>
              </a:tblGrid>
              <a:tr h="473099">
                <a:tc>
                  <a:txBody>
                    <a:bodyPr/>
                    <a:lstStyle/>
                    <a:p>
                      <a:pPr>
                        <a:lnSpc>
                          <a:spcPct val="100000"/>
                        </a:lnSpc>
                      </a:pPr>
                      <a:endParaRPr sz="2000">
                        <a:latin typeface="Times New Roman"/>
                        <a:cs typeface="Times New Roman"/>
                      </a:endParaRPr>
                    </a:p>
                  </a:txBody>
                  <a:tcPr marL="0" marR="0" marT="0"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B6D6A8"/>
                    </a:solidFill>
                  </a:tcPr>
                </a:tc>
                <a:tc>
                  <a:txBody>
                    <a:bodyPr/>
                    <a:lstStyle/>
                    <a:p>
                      <a:pPr>
                        <a:lnSpc>
                          <a:spcPct val="100000"/>
                        </a:lnSpc>
                      </a:pPr>
                      <a:endParaRPr sz="2000">
                        <a:latin typeface="Times New Roman"/>
                        <a:cs typeface="Times New Roman"/>
                      </a:endParaRPr>
                    </a:p>
                  </a:txBody>
                  <a:tcPr marL="0" marR="0" marT="0"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B6D6A8"/>
                    </a:solidFill>
                  </a:tcPr>
                </a:tc>
                <a:tc>
                  <a:txBody>
                    <a:bodyPr/>
                    <a:lstStyle/>
                    <a:p>
                      <a:pPr>
                        <a:lnSpc>
                          <a:spcPct val="100000"/>
                        </a:lnSpc>
                      </a:pPr>
                      <a:endParaRPr sz="2000">
                        <a:latin typeface="Times New Roman"/>
                        <a:cs typeface="Times New Roman"/>
                      </a:endParaRPr>
                    </a:p>
                  </a:txBody>
                  <a:tcPr marL="0" marR="0" marT="0"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B6D6A8"/>
                    </a:solidFill>
                  </a:tcPr>
                </a:tc>
                <a:tc>
                  <a:txBody>
                    <a:bodyPr/>
                    <a:lstStyle/>
                    <a:p>
                      <a:pPr>
                        <a:lnSpc>
                          <a:spcPct val="100000"/>
                        </a:lnSpc>
                      </a:pPr>
                      <a:endParaRPr sz="2000">
                        <a:latin typeface="Times New Roman"/>
                        <a:cs typeface="Times New Roman"/>
                      </a:endParaRPr>
                    </a:p>
                  </a:txBody>
                  <a:tcPr marL="0" marR="0" marT="0"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B6D6A8"/>
                    </a:solidFill>
                  </a:tcPr>
                </a:tc>
                <a:tc>
                  <a:txBody>
                    <a:bodyPr/>
                    <a:lstStyle/>
                    <a:p>
                      <a:pPr>
                        <a:lnSpc>
                          <a:spcPct val="100000"/>
                        </a:lnSpc>
                      </a:pPr>
                      <a:endParaRPr sz="2000">
                        <a:latin typeface="Times New Roman"/>
                        <a:cs typeface="Times New Roman"/>
                      </a:endParaRPr>
                    </a:p>
                  </a:txBody>
                  <a:tcPr marL="0" marR="0" marT="0"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B6D6A8"/>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215FCC6-B5CA-7E61-FAE4-EE5D39272776}"/>
              </a:ext>
            </a:extLst>
          </p:cNvPr>
          <p:cNvSpPr>
            <a:spLocks noGrp="1" noChangeArrowheads="1"/>
          </p:cNvSpPr>
          <p:nvPr>
            <p:ph type="title"/>
          </p:nvPr>
        </p:nvSpPr>
        <p:spPr>
          <a:xfrm>
            <a:off x="384724" y="503825"/>
            <a:ext cx="8374551" cy="430887"/>
          </a:xfrm>
        </p:spPr>
        <p:txBody>
          <a:bodyPr/>
          <a:lstStyle/>
          <a:p>
            <a:r>
              <a:rPr lang="zh-CN" altLang="en-US"/>
              <a:t>Android </a:t>
            </a:r>
            <a:r>
              <a:rPr lang="en-US" altLang="zh-CN"/>
              <a:t>and</a:t>
            </a:r>
            <a:r>
              <a:rPr lang="zh-CN" altLang="en-US"/>
              <a:t> </a:t>
            </a:r>
            <a:r>
              <a:rPr lang="en-US" altLang="zh-CN"/>
              <a:t>Huawei</a:t>
            </a:r>
            <a:endParaRPr lang="zh-CN" altLang="zh-CN"/>
          </a:p>
        </p:txBody>
      </p:sp>
      <p:sp>
        <p:nvSpPr>
          <p:cNvPr id="6147" name="Content Placeholder 2">
            <a:extLst>
              <a:ext uri="{FF2B5EF4-FFF2-40B4-BE49-F238E27FC236}">
                <a16:creationId xmlns:a16="http://schemas.microsoft.com/office/drawing/2014/main" id="{CAB865C9-ED90-C0C4-701E-A65B87CB7E36}"/>
              </a:ext>
            </a:extLst>
          </p:cNvPr>
          <p:cNvSpPr>
            <a:spLocks noGrp="1" noChangeArrowheads="1"/>
          </p:cNvSpPr>
          <p:nvPr>
            <p:ph idx="1"/>
          </p:nvPr>
        </p:nvSpPr>
        <p:spPr>
          <a:xfrm>
            <a:off x="533400" y="1209838"/>
            <a:ext cx="5486400" cy="1754326"/>
          </a:xfrm>
        </p:spPr>
        <p:txBody>
          <a:bodyPr/>
          <a:lstStyle/>
          <a:p>
            <a:r>
              <a:rPr lang="en-US" altLang="zh-CN" sz="2100" dirty="0"/>
              <a:t>Google Mobile Services(GMS)</a:t>
            </a:r>
            <a:r>
              <a:rPr lang="zh-CN" altLang="en-US" sz="2100" dirty="0"/>
              <a:t> </a:t>
            </a:r>
            <a:r>
              <a:rPr lang="en-US" altLang="zh-CN" sz="2100" dirty="0"/>
              <a:t>vs.</a:t>
            </a:r>
            <a:r>
              <a:rPr lang="zh-CN" altLang="en-US" sz="2100" dirty="0"/>
              <a:t> </a:t>
            </a:r>
            <a:r>
              <a:rPr lang="en-US" altLang="zh-CN" sz="2100" dirty="0"/>
              <a:t>Huawei</a:t>
            </a:r>
            <a:r>
              <a:rPr lang="zh-CN" altLang="en-US" sz="2100" dirty="0"/>
              <a:t> </a:t>
            </a:r>
            <a:r>
              <a:rPr lang="en-US" altLang="zh-CN" sz="2100" dirty="0"/>
              <a:t>Mobile</a:t>
            </a:r>
            <a:r>
              <a:rPr lang="zh-CN" altLang="en-US" sz="2100" dirty="0"/>
              <a:t> </a:t>
            </a:r>
            <a:r>
              <a:rPr lang="en-US" altLang="zh-CN" sz="2100" dirty="0"/>
              <a:t>Services(HMS)</a:t>
            </a:r>
          </a:p>
          <a:p>
            <a:r>
              <a:rPr lang="en-US" altLang="zh-CN" sz="2100" dirty="0"/>
              <a:t>Harmony</a:t>
            </a:r>
            <a:r>
              <a:rPr lang="zh-CN" altLang="en-US" sz="2100" dirty="0"/>
              <a:t> </a:t>
            </a:r>
            <a:r>
              <a:rPr lang="en-US" altLang="zh-CN" sz="2100" dirty="0"/>
              <a:t>OS</a:t>
            </a:r>
            <a:r>
              <a:rPr lang="zh-CN" altLang="en-US" sz="2100" dirty="0"/>
              <a:t>鸿蒙 </a:t>
            </a:r>
            <a:r>
              <a:rPr lang="en-US" altLang="zh-CN" sz="2100" dirty="0"/>
              <a:t>vs.</a:t>
            </a:r>
            <a:r>
              <a:rPr lang="zh-CN" altLang="en-US" sz="2100" dirty="0"/>
              <a:t> </a:t>
            </a:r>
            <a:r>
              <a:rPr lang="en-US" altLang="zh-CN" sz="2100" dirty="0"/>
              <a:t>Android</a:t>
            </a:r>
          </a:p>
          <a:p>
            <a:r>
              <a:rPr lang="zh-CN" altLang="en-US" sz="2100" dirty="0"/>
              <a:t>思考：硬件、操作系统、生态系统</a:t>
            </a:r>
            <a:endParaRPr lang="en-US" altLang="zh-CN" sz="2100" dirty="0"/>
          </a:p>
          <a:p>
            <a:endParaRPr lang="en-US" altLang="zh-CN" sz="1500" dirty="0"/>
          </a:p>
          <a:p>
            <a:endParaRPr lang="zh-CN" altLang="zh-CN"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1546860" cy="452120"/>
          </a:xfrm>
          <a:prstGeom prst="rect">
            <a:avLst/>
          </a:prstGeom>
        </p:spPr>
        <p:txBody>
          <a:bodyPr vert="horz" wrap="square" lIns="0" tIns="12700" rIns="0" bIns="0" rtlCol="0">
            <a:spAutoFit/>
          </a:bodyPr>
          <a:lstStyle/>
          <a:p>
            <a:pPr marL="12700">
              <a:lnSpc>
                <a:spcPct val="100000"/>
              </a:lnSpc>
              <a:spcBef>
                <a:spcPts val="100"/>
              </a:spcBef>
            </a:pPr>
            <a:r>
              <a:rPr spc="-5" dirty="0"/>
              <a:t>Nullability</a:t>
            </a:r>
          </a:p>
        </p:txBody>
      </p:sp>
      <p:sp>
        <p:nvSpPr>
          <p:cNvPr id="3" name="object 3"/>
          <p:cNvSpPr txBox="1"/>
          <p:nvPr/>
        </p:nvSpPr>
        <p:spPr>
          <a:xfrm>
            <a:off x="475248" y="1162309"/>
            <a:ext cx="4987290" cy="1230630"/>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1800" dirty="0">
                <a:solidFill>
                  <a:srgbClr val="595959"/>
                </a:solidFill>
                <a:latin typeface="Arial"/>
                <a:cs typeface="Arial"/>
              </a:rPr>
              <a:t>“I call </a:t>
            </a:r>
            <a:r>
              <a:rPr sz="1800" spc="-5" dirty="0">
                <a:solidFill>
                  <a:srgbClr val="595959"/>
                </a:solidFill>
                <a:latin typeface="Arial"/>
                <a:cs typeface="Arial"/>
              </a:rPr>
              <a:t>it </a:t>
            </a:r>
            <a:r>
              <a:rPr sz="1800" dirty="0">
                <a:solidFill>
                  <a:srgbClr val="595959"/>
                </a:solidFill>
                <a:latin typeface="Arial"/>
                <a:cs typeface="Arial"/>
              </a:rPr>
              <a:t>my </a:t>
            </a:r>
            <a:r>
              <a:rPr sz="1800" spc="-5" dirty="0">
                <a:solidFill>
                  <a:srgbClr val="595959"/>
                </a:solidFill>
                <a:latin typeface="Arial"/>
                <a:cs typeface="Arial"/>
              </a:rPr>
              <a:t>billion-dollar</a:t>
            </a:r>
            <a:r>
              <a:rPr sz="1800" spc="-40" dirty="0">
                <a:solidFill>
                  <a:srgbClr val="595959"/>
                </a:solidFill>
                <a:latin typeface="Arial"/>
                <a:cs typeface="Arial"/>
              </a:rPr>
              <a:t> </a:t>
            </a:r>
            <a:r>
              <a:rPr sz="1800" dirty="0">
                <a:solidFill>
                  <a:srgbClr val="595959"/>
                </a:solidFill>
                <a:latin typeface="Arial"/>
                <a:cs typeface="Arial"/>
              </a:rPr>
              <a:t>mistake”</a:t>
            </a:r>
            <a:endParaRPr sz="1800" dirty="0">
              <a:latin typeface="Arial"/>
              <a:cs typeface="Arial"/>
            </a:endParaRPr>
          </a:p>
          <a:p>
            <a:pPr marL="836294" lvl="1" indent="-336550">
              <a:lnSpc>
                <a:spcPct val="100000"/>
              </a:lnSpc>
              <a:spcBef>
                <a:spcPts val="330"/>
              </a:spcBef>
              <a:buChar char="○"/>
              <a:tabLst>
                <a:tab pos="836294" algn="l"/>
                <a:tab pos="836930" algn="l"/>
              </a:tabLst>
            </a:pPr>
            <a:r>
              <a:rPr sz="1400" spc="-45" dirty="0">
                <a:solidFill>
                  <a:srgbClr val="595959"/>
                </a:solidFill>
                <a:latin typeface="Arial"/>
                <a:cs typeface="Arial"/>
              </a:rPr>
              <a:t>Tony</a:t>
            </a:r>
            <a:r>
              <a:rPr sz="1400" spc="-10" dirty="0">
                <a:solidFill>
                  <a:srgbClr val="595959"/>
                </a:solidFill>
                <a:latin typeface="Arial"/>
                <a:cs typeface="Arial"/>
              </a:rPr>
              <a:t> </a:t>
            </a:r>
            <a:r>
              <a:rPr sz="1400" spc="-5" dirty="0">
                <a:solidFill>
                  <a:srgbClr val="595959"/>
                </a:solidFill>
                <a:latin typeface="Arial"/>
                <a:cs typeface="Arial"/>
              </a:rPr>
              <a:t>Hoare</a:t>
            </a:r>
            <a:endParaRPr sz="1400" dirty="0">
              <a:latin typeface="Arial"/>
              <a:cs typeface="Arial"/>
            </a:endParaRPr>
          </a:p>
          <a:p>
            <a:pPr marL="379095" marR="5080" indent="-367030">
              <a:lnSpc>
                <a:spcPts val="2470"/>
              </a:lnSpc>
              <a:spcBef>
                <a:spcPts val="80"/>
              </a:spcBef>
              <a:buChar char="●"/>
              <a:tabLst>
                <a:tab pos="379095" algn="l"/>
                <a:tab pos="379730" algn="l"/>
              </a:tabLst>
            </a:pPr>
            <a:r>
              <a:rPr sz="1800" spc="-5" dirty="0">
                <a:solidFill>
                  <a:srgbClr val="595959"/>
                </a:solidFill>
                <a:latin typeface="Arial"/>
                <a:cs typeface="Arial"/>
              </a:rPr>
              <a:t>Kotlin adds null </a:t>
            </a:r>
            <a:r>
              <a:rPr sz="1800" dirty="0">
                <a:solidFill>
                  <a:srgbClr val="595959"/>
                </a:solidFill>
                <a:latin typeface="Arial"/>
                <a:cs typeface="Arial"/>
              </a:rPr>
              <a:t>checks </a:t>
            </a:r>
            <a:r>
              <a:rPr sz="1800" spc="-5" dirty="0">
                <a:solidFill>
                  <a:srgbClr val="595959"/>
                </a:solidFill>
                <a:latin typeface="Arial"/>
                <a:cs typeface="Arial"/>
              </a:rPr>
              <a:t>at </a:t>
            </a:r>
            <a:r>
              <a:rPr sz="1800" dirty="0">
                <a:solidFill>
                  <a:srgbClr val="595959"/>
                </a:solidFill>
                <a:latin typeface="Arial"/>
                <a:cs typeface="Arial"/>
              </a:rPr>
              <a:t>compile-time</a:t>
            </a:r>
            <a:r>
              <a:rPr sz="1800" spc="-95" dirty="0">
                <a:solidFill>
                  <a:srgbClr val="595959"/>
                </a:solidFill>
                <a:latin typeface="Arial"/>
                <a:cs typeface="Arial"/>
              </a:rPr>
              <a:t> </a:t>
            </a:r>
            <a:r>
              <a:rPr sz="1800" dirty="0">
                <a:solidFill>
                  <a:srgbClr val="595959"/>
                </a:solidFill>
                <a:latin typeface="Arial"/>
                <a:cs typeface="Arial"/>
              </a:rPr>
              <a:t>rather  </a:t>
            </a:r>
            <a:r>
              <a:rPr sz="1800" spc="-5" dirty="0">
                <a:solidFill>
                  <a:srgbClr val="595959"/>
                </a:solidFill>
                <a:latin typeface="Arial"/>
                <a:cs typeface="Arial"/>
              </a:rPr>
              <a:t>than</a:t>
            </a:r>
            <a:r>
              <a:rPr sz="1800" spc="-10" dirty="0">
                <a:solidFill>
                  <a:srgbClr val="595959"/>
                </a:solidFill>
                <a:latin typeface="Arial"/>
                <a:cs typeface="Arial"/>
              </a:rPr>
              <a:t> </a:t>
            </a:r>
            <a:r>
              <a:rPr sz="1800" dirty="0">
                <a:solidFill>
                  <a:srgbClr val="595959"/>
                </a:solidFill>
                <a:latin typeface="Arial"/>
                <a:cs typeface="Arial"/>
              </a:rPr>
              <a:t>run-time</a:t>
            </a:r>
            <a:endParaRPr sz="1800" dirty="0">
              <a:latin typeface="Arial"/>
              <a:cs typeface="Arial"/>
            </a:endParaRPr>
          </a:p>
        </p:txBody>
      </p:sp>
      <p:sp>
        <p:nvSpPr>
          <p:cNvPr id="4" name="object 4"/>
          <p:cNvSpPr/>
          <p:nvPr/>
        </p:nvSpPr>
        <p:spPr>
          <a:xfrm>
            <a:off x="6103387" y="646173"/>
            <a:ext cx="2095495" cy="209549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91399" y="1113180"/>
          <a:ext cx="5142863" cy="1052547"/>
        </p:xfrm>
        <a:graphic>
          <a:graphicData uri="http://schemas.openxmlformats.org/drawingml/2006/table">
            <a:tbl>
              <a:tblPr firstRow="1" bandRow="1">
                <a:tableStyleId>{2D5ABB26-0587-4C30-8999-92F81FD0307C}</a:tableStyleId>
              </a:tblPr>
              <a:tblGrid>
                <a:gridCol w="3231515">
                  <a:extLst>
                    <a:ext uri="{9D8B030D-6E8A-4147-A177-3AD203B41FA5}">
                      <a16:colId xmlns:a16="http://schemas.microsoft.com/office/drawing/2014/main" val="20000"/>
                    </a:ext>
                  </a:extLst>
                </a:gridCol>
                <a:gridCol w="373379">
                  <a:extLst>
                    <a:ext uri="{9D8B030D-6E8A-4147-A177-3AD203B41FA5}">
                      <a16:colId xmlns:a16="http://schemas.microsoft.com/office/drawing/2014/main" val="20001"/>
                    </a:ext>
                  </a:extLst>
                </a:gridCol>
                <a:gridCol w="1537969">
                  <a:extLst>
                    <a:ext uri="{9D8B030D-6E8A-4147-A177-3AD203B41FA5}">
                      <a16:colId xmlns:a16="http://schemas.microsoft.com/office/drawing/2014/main" val="20002"/>
                    </a:ext>
                  </a:extLst>
                </a:gridCol>
              </a:tblGrid>
              <a:tr h="210560">
                <a:tc>
                  <a:txBody>
                    <a:bodyPr/>
                    <a:lstStyle/>
                    <a:p>
                      <a:pPr marL="31750">
                        <a:lnSpc>
                          <a:spcPts val="1545"/>
                        </a:lnSpc>
                      </a:pPr>
                      <a:r>
                        <a:rPr sz="1400" b="1" spc="-5" dirty="0">
                          <a:latin typeface="Arial"/>
                          <a:cs typeface="Arial"/>
                        </a:rPr>
                        <a:t>Java</a:t>
                      </a:r>
                      <a:endParaRPr sz="1400">
                        <a:latin typeface="Arial"/>
                        <a:cs typeface="Arial"/>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26956">
                <a:tc>
                  <a:txBody>
                    <a:bodyPr/>
                    <a:lstStyle/>
                    <a:p>
                      <a:pPr marL="31750">
                        <a:lnSpc>
                          <a:spcPts val="1525"/>
                        </a:lnSpc>
                      </a:pPr>
                      <a:r>
                        <a:rPr sz="1400" spc="-5" dirty="0">
                          <a:latin typeface="Courier New"/>
                          <a:cs typeface="Courier New"/>
                        </a:rPr>
                        <a:t>String name </a:t>
                      </a:r>
                      <a:r>
                        <a:rPr sz="1400" dirty="0">
                          <a:latin typeface="Courier New"/>
                          <a:cs typeface="Courier New"/>
                        </a:rPr>
                        <a:t>=</a:t>
                      </a:r>
                      <a:r>
                        <a:rPr sz="1400" spc="-25" dirty="0">
                          <a:latin typeface="Courier New"/>
                          <a:cs typeface="Courier New"/>
                        </a:rPr>
                        <a:t> </a:t>
                      </a:r>
                      <a:r>
                        <a:rPr sz="1400" spc="-5" dirty="0">
                          <a:latin typeface="Courier New"/>
                          <a:cs typeface="Courier New"/>
                        </a:rPr>
                        <a:t>null;</a:t>
                      </a:r>
                      <a:endParaRPr sz="1400">
                        <a:latin typeface="Courier New"/>
                        <a:cs typeface="Courier New"/>
                      </a:endParaRPr>
                    </a:p>
                    <a:p>
                      <a:pPr marL="31750">
                        <a:lnSpc>
                          <a:spcPts val="1664"/>
                        </a:lnSpc>
                      </a:pPr>
                      <a:r>
                        <a:rPr sz="1400" spc="-5" dirty="0">
                          <a:latin typeface="Courier New"/>
                          <a:cs typeface="Courier New"/>
                        </a:rPr>
                        <a:t>int length </a:t>
                      </a:r>
                      <a:r>
                        <a:rPr sz="1400" dirty="0">
                          <a:latin typeface="Courier New"/>
                          <a:cs typeface="Courier New"/>
                        </a:rPr>
                        <a:t>=</a:t>
                      </a:r>
                      <a:r>
                        <a:rPr sz="1400" spc="-50" dirty="0">
                          <a:latin typeface="Courier New"/>
                          <a:cs typeface="Courier New"/>
                        </a:rPr>
                        <a:t> </a:t>
                      </a:r>
                      <a:r>
                        <a:rPr sz="1400" spc="-5" dirty="0">
                          <a:latin typeface="Courier New"/>
                          <a:cs typeface="Courier New"/>
                        </a:rPr>
                        <a:t>name.length();</a:t>
                      </a:r>
                      <a:endParaRPr sz="1400">
                        <a:latin typeface="Courier New"/>
                        <a:cs typeface="Courier New"/>
                      </a:endParaRPr>
                    </a:p>
                  </a:txBody>
                  <a:tcPr marL="0" marR="0" marT="0" marB="0"/>
                </a:tc>
                <a:tc>
                  <a:txBody>
                    <a:bodyPr/>
                    <a:lstStyle/>
                    <a:p>
                      <a:pPr>
                        <a:lnSpc>
                          <a:spcPct val="100000"/>
                        </a:lnSpc>
                        <a:spcBef>
                          <a:spcPts val="10"/>
                        </a:spcBef>
                      </a:pPr>
                      <a:endParaRPr sz="1300">
                        <a:latin typeface="Times New Roman"/>
                        <a:cs typeface="Times New Roman"/>
                      </a:endParaRPr>
                    </a:p>
                    <a:p>
                      <a:pPr marR="46355" algn="r">
                        <a:lnSpc>
                          <a:spcPct val="100000"/>
                        </a:lnSpc>
                        <a:spcBef>
                          <a:spcPts val="5"/>
                        </a:spcBef>
                      </a:pPr>
                      <a:r>
                        <a:rPr sz="1400" spc="-5" dirty="0">
                          <a:latin typeface="Courier New"/>
                          <a:cs typeface="Courier New"/>
                        </a:rPr>
                        <a:t>//</a:t>
                      </a:r>
                      <a:endParaRPr sz="1400">
                        <a:latin typeface="Courier New"/>
                        <a:cs typeface="Courier New"/>
                      </a:endParaRPr>
                    </a:p>
                  </a:txBody>
                  <a:tcPr marL="0" marR="0" marT="1270" marB="0"/>
                </a:tc>
                <a:tc>
                  <a:txBody>
                    <a:bodyPr/>
                    <a:lstStyle/>
                    <a:p>
                      <a:pPr>
                        <a:lnSpc>
                          <a:spcPct val="100000"/>
                        </a:lnSpc>
                        <a:spcBef>
                          <a:spcPts val="10"/>
                        </a:spcBef>
                      </a:pPr>
                      <a:endParaRPr sz="1300">
                        <a:latin typeface="Times New Roman"/>
                        <a:cs typeface="Times New Roman"/>
                      </a:endParaRPr>
                    </a:p>
                    <a:p>
                      <a:pPr marL="118745">
                        <a:lnSpc>
                          <a:spcPct val="100000"/>
                        </a:lnSpc>
                        <a:spcBef>
                          <a:spcPts val="5"/>
                        </a:spcBef>
                      </a:pPr>
                      <a:r>
                        <a:rPr sz="1400" b="1" spc="-5" dirty="0">
                          <a:latin typeface="Courier New"/>
                          <a:cs typeface="Courier New"/>
                        </a:rPr>
                        <a:t>runtime</a:t>
                      </a:r>
                      <a:r>
                        <a:rPr sz="1400" b="1" spc="-75" dirty="0">
                          <a:latin typeface="Courier New"/>
                          <a:cs typeface="Courier New"/>
                        </a:rPr>
                        <a:t> </a:t>
                      </a:r>
                      <a:r>
                        <a:rPr sz="1400" b="1" spc="-5" dirty="0">
                          <a:latin typeface="Courier New"/>
                          <a:cs typeface="Courier New"/>
                        </a:rPr>
                        <a:t>crash</a:t>
                      </a:r>
                      <a:endParaRPr sz="1400">
                        <a:latin typeface="Courier New"/>
                        <a:cs typeface="Courier New"/>
                      </a:endParaRPr>
                    </a:p>
                  </a:txBody>
                  <a:tcPr marL="0" marR="0" marT="1270" marB="0"/>
                </a:tc>
                <a:extLst>
                  <a:ext uri="{0D108BD9-81ED-4DB2-BD59-A6C34878D82A}">
                    <a16:rowId xmlns:a16="http://schemas.microsoft.com/office/drawing/2014/main" val="10001"/>
                  </a:ext>
                </a:extLst>
              </a:tr>
              <a:tr h="415031">
                <a:tc>
                  <a:txBody>
                    <a:bodyPr/>
                    <a:lstStyle/>
                    <a:p>
                      <a:pPr marL="31750">
                        <a:lnSpc>
                          <a:spcPts val="1465"/>
                        </a:lnSpc>
                      </a:pPr>
                      <a:r>
                        <a:rPr sz="1400" spc="-5" dirty="0">
                          <a:latin typeface="Courier New"/>
                          <a:cs typeface="Courier New"/>
                        </a:rPr>
                        <a:t>if (name != null)</a:t>
                      </a:r>
                      <a:r>
                        <a:rPr sz="1400" spc="-30" dirty="0">
                          <a:latin typeface="Courier New"/>
                          <a:cs typeface="Courier New"/>
                        </a:rPr>
                        <a:t> </a:t>
                      </a:r>
                      <a:r>
                        <a:rPr sz="1400" dirty="0">
                          <a:latin typeface="Courier New"/>
                          <a:cs typeface="Courier New"/>
                        </a:rPr>
                        <a:t>{</a:t>
                      </a:r>
                      <a:endParaRPr sz="1400">
                        <a:latin typeface="Courier New"/>
                        <a:cs typeface="Courier New"/>
                      </a:endParaRPr>
                    </a:p>
                    <a:p>
                      <a:pPr marL="244475">
                        <a:lnSpc>
                          <a:spcPts val="1664"/>
                        </a:lnSpc>
                      </a:pPr>
                      <a:r>
                        <a:rPr sz="1400" spc="-5" dirty="0">
                          <a:latin typeface="Courier New"/>
                          <a:cs typeface="Courier New"/>
                        </a:rPr>
                        <a:t>int length </a:t>
                      </a:r>
                      <a:r>
                        <a:rPr sz="1400" dirty="0">
                          <a:latin typeface="Courier New"/>
                          <a:cs typeface="Courier New"/>
                        </a:rPr>
                        <a:t>=</a:t>
                      </a:r>
                      <a:r>
                        <a:rPr sz="1400" spc="-75" dirty="0">
                          <a:latin typeface="Courier New"/>
                          <a:cs typeface="Courier New"/>
                        </a:rPr>
                        <a:t> </a:t>
                      </a:r>
                      <a:r>
                        <a:rPr sz="1400" spc="-5" dirty="0">
                          <a:latin typeface="Courier New"/>
                          <a:cs typeface="Courier New"/>
                        </a:rPr>
                        <a:t>name.length();</a:t>
                      </a:r>
                      <a:endParaRPr sz="1400">
                        <a:latin typeface="Courier New"/>
                        <a:cs typeface="Courier New"/>
                      </a:endParaRPr>
                    </a:p>
                  </a:txBody>
                  <a:tcPr marL="0" marR="0" marT="0" marB="0"/>
                </a:tc>
                <a:tc>
                  <a:txBody>
                    <a:bodyPr/>
                    <a:lstStyle/>
                    <a:p>
                      <a:pPr>
                        <a:lnSpc>
                          <a:spcPct val="100000"/>
                        </a:lnSpc>
                        <a:spcBef>
                          <a:spcPts val="10"/>
                        </a:spcBef>
                      </a:pPr>
                      <a:endParaRPr sz="1250">
                        <a:latin typeface="Times New Roman"/>
                        <a:cs typeface="Times New Roman"/>
                      </a:endParaRPr>
                    </a:p>
                    <a:p>
                      <a:pPr marR="46355" algn="r">
                        <a:lnSpc>
                          <a:spcPct val="100000"/>
                        </a:lnSpc>
                      </a:pPr>
                      <a:r>
                        <a:rPr sz="1400" spc="-5" dirty="0">
                          <a:latin typeface="Courier New"/>
                          <a:cs typeface="Courier New"/>
                        </a:rPr>
                        <a:t>//</a:t>
                      </a:r>
                      <a:endParaRPr sz="1400">
                        <a:latin typeface="Courier New"/>
                        <a:cs typeface="Courier New"/>
                      </a:endParaRPr>
                    </a:p>
                  </a:txBody>
                  <a:tcPr marL="0" marR="0" marT="1270" marB="0"/>
                </a:tc>
                <a:tc>
                  <a:txBody>
                    <a:bodyPr/>
                    <a:lstStyle/>
                    <a:p>
                      <a:pPr>
                        <a:lnSpc>
                          <a:spcPct val="100000"/>
                        </a:lnSpc>
                        <a:spcBef>
                          <a:spcPts val="10"/>
                        </a:spcBef>
                      </a:pPr>
                      <a:endParaRPr sz="1250">
                        <a:latin typeface="Times New Roman"/>
                        <a:cs typeface="Times New Roman"/>
                      </a:endParaRPr>
                    </a:p>
                    <a:p>
                      <a:pPr marL="52705">
                        <a:lnSpc>
                          <a:spcPct val="100000"/>
                        </a:lnSpc>
                      </a:pPr>
                      <a:r>
                        <a:rPr sz="1400" spc="-5" dirty="0">
                          <a:latin typeface="Courier New"/>
                          <a:cs typeface="Courier New"/>
                        </a:rPr>
                        <a:t>ok</a:t>
                      </a:r>
                      <a:endParaRPr sz="1400">
                        <a:latin typeface="Courier New"/>
                        <a:cs typeface="Courier New"/>
                      </a:endParaRPr>
                    </a:p>
                  </a:txBody>
                  <a:tcPr marL="0" marR="0" marT="1270" marB="0"/>
                </a:tc>
                <a:extLst>
                  <a:ext uri="{0D108BD9-81ED-4DB2-BD59-A6C34878D82A}">
                    <a16:rowId xmlns:a16="http://schemas.microsoft.com/office/drawing/2014/main" val="10002"/>
                  </a:ext>
                </a:extLst>
              </a:tr>
            </a:tbl>
          </a:graphicData>
        </a:graphic>
      </p:graphicFrame>
      <p:sp>
        <p:nvSpPr>
          <p:cNvPr id="3" name="object 3"/>
          <p:cNvSpPr txBox="1"/>
          <p:nvPr/>
        </p:nvSpPr>
        <p:spPr>
          <a:xfrm>
            <a:off x="510449" y="2131385"/>
            <a:ext cx="13271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urier New"/>
                <a:cs typeface="Courier New"/>
              </a:rPr>
              <a:t>}</a:t>
            </a:r>
            <a:endParaRPr sz="1400">
              <a:latin typeface="Courier New"/>
              <a:cs typeface="Courier New"/>
            </a:endParaRPr>
          </a:p>
        </p:txBody>
      </p:sp>
      <p:sp>
        <p:nvSpPr>
          <p:cNvPr id="4" name="object 4"/>
          <p:cNvSpPr txBox="1">
            <a:spLocks noGrp="1"/>
          </p:cNvSpPr>
          <p:nvPr>
            <p:ph type="title"/>
          </p:nvPr>
        </p:nvSpPr>
        <p:spPr>
          <a:xfrm>
            <a:off x="384724" y="503825"/>
            <a:ext cx="2907030" cy="452120"/>
          </a:xfrm>
          <a:prstGeom prst="rect">
            <a:avLst/>
          </a:prstGeom>
        </p:spPr>
        <p:txBody>
          <a:bodyPr vert="horz" wrap="square" lIns="0" tIns="12700" rIns="0" bIns="0" rtlCol="0">
            <a:spAutoFit/>
          </a:bodyPr>
          <a:lstStyle/>
          <a:p>
            <a:pPr marL="12700">
              <a:lnSpc>
                <a:spcPct val="100000"/>
              </a:lnSpc>
              <a:spcBef>
                <a:spcPts val="100"/>
              </a:spcBef>
            </a:pPr>
            <a:r>
              <a:rPr spc="-5" dirty="0"/>
              <a:t>Nullability in</a:t>
            </a:r>
            <a:r>
              <a:rPr spc="-90" dirty="0"/>
              <a:t> </a:t>
            </a:r>
            <a:r>
              <a:rPr spc="-5" dirty="0"/>
              <a:t>Kotlin</a:t>
            </a:r>
          </a:p>
        </p:txBody>
      </p:sp>
      <p:sp>
        <p:nvSpPr>
          <p:cNvPr id="5" name="object 5"/>
          <p:cNvSpPr txBox="1"/>
          <p:nvPr/>
        </p:nvSpPr>
        <p:spPr>
          <a:xfrm>
            <a:off x="3817215" y="3102152"/>
            <a:ext cx="2011680" cy="238760"/>
          </a:xfrm>
          <a:prstGeom prst="rect">
            <a:avLst/>
          </a:prstGeom>
        </p:spPr>
        <p:txBody>
          <a:bodyPr vert="horz" wrap="square" lIns="0" tIns="12700" rIns="0" bIns="0" rtlCol="0">
            <a:spAutoFit/>
          </a:bodyPr>
          <a:lstStyle/>
          <a:p>
            <a:pPr marL="12700">
              <a:lnSpc>
                <a:spcPct val="100000"/>
              </a:lnSpc>
              <a:spcBef>
                <a:spcPts val="100"/>
              </a:spcBef>
              <a:tabLst>
                <a:tab pos="398145" algn="l"/>
              </a:tabLst>
            </a:pPr>
            <a:r>
              <a:rPr sz="1400" spc="-5" dirty="0">
                <a:latin typeface="Courier New"/>
                <a:cs typeface="Courier New"/>
              </a:rPr>
              <a:t>//	</a:t>
            </a:r>
            <a:r>
              <a:rPr sz="1400" b="1" spc="-5" dirty="0">
                <a:latin typeface="Courier New"/>
                <a:cs typeface="Courier New"/>
              </a:rPr>
              <a:t>compiler</a:t>
            </a:r>
            <a:r>
              <a:rPr sz="1400" b="1" spc="-85" dirty="0">
                <a:latin typeface="Courier New"/>
                <a:cs typeface="Courier New"/>
              </a:rPr>
              <a:t> </a:t>
            </a:r>
            <a:r>
              <a:rPr sz="1400" b="1" spc="-5" dirty="0">
                <a:latin typeface="Courier New"/>
                <a:cs typeface="Courier New"/>
              </a:rPr>
              <a:t>error!</a:t>
            </a:r>
            <a:endParaRPr sz="1400">
              <a:latin typeface="Courier New"/>
              <a:cs typeface="Courier New"/>
            </a:endParaRPr>
          </a:p>
        </p:txBody>
      </p:sp>
      <p:sp>
        <p:nvSpPr>
          <p:cNvPr id="6" name="object 6"/>
          <p:cNvSpPr txBox="1"/>
          <p:nvPr/>
        </p:nvSpPr>
        <p:spPr>
          <a:xfrm>
            <a:off x="3817181" y="3311702"/>
            <a:ext cx="55880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urier New"/>
                <a:cs typeface="Courier New"/>
              </a:rPr>
              <a:t>//</a:t>
            </a:r>
            <a:r>
              <a:rPr sz="1400" spc="-90" dirty="0">
                <a:latin typeface="Courier New"/>
                <a:cs typeface="Courier New"/>
              </a:rPr>
              <a:t> </a:t>
            </a:r>
            <a:r>
              <a:rPr sz="1400" spc="-5" dirty="0">
                <a:latin typeface="Courier New"/>
                <a:cs typeface="Courier New"/>
              </a:rPr>
              <a:t>ok</a:t>
            </a:r>
            <a:endParaRPr sz="1400">
              <a:latin typeface="Courier New"/>
              <a:cs typeface="Courier New"/>
            </a:endParaRPr>
          </a:p>
        </p:txBody>
      </p:sp>
      <p:sp>
        <p:nvSpPr>
          <p:cNvPr id="7" name="object 7"/>
          <p:cNvSpPr txBox="1"/>
          <p:nvPr/>
        </p:nvSpPr>
        <p:spPr>
          <a:xfrm>
            <a:off x="510449" y="2892602"/>
            <a:ext cx="3119120" cy="86741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Kotlin</a:t>
            </a:r>
            <a:endParaRPr sz="1400" dirty="0">
              <a:latin typeface="Arial"/>
              <a:cs typeface="Arial"/>
            </a:endParaRPr>
          </a:p>
          <a:p>
            <a:pPr marL="12700" marR="537845">
              <a:lnSpc>
                <a:spcPts val="1650"/>
              </a:lnSpc>
              <a:spcBef>
                <a:spcPts val="65"/>
              </a:spcBef>
            </a:pPr>
            <a:r>
              <a:rPr sz="1400" spc="-5" dirty="0">
                <a:latin typeface="Courier New"/>
                <a:cs typeface="Courier New"/>
              </a:rPr>
              <a:t>val bad: String </a:t>
            </a:r>
            <a:r>
              <a:rPr sz="1400" dirty="0">
                <a:latin typeface="Courier New"/>
                <a:cs typeface="Courier New"/>
              </a:rPr>
              <a:t>= </a:t>
            </a:r>
            <a:r>
              <a:rPr sz="1400" spc="-5" dirty="0">
                <a:latin typeface="Courier New"/>
                <a:cs typeface="Courier New"/>
              </a:rPr>
              <a:t>null  val name: String? </a:t>
            </a:r>
            <a:r>
              <a:rPr sz="1400" dirty="0">
                <a:latin typeface="Courier New"/>
                <a:cs typeface="Courier New"/>
              </a:rPr>
              <a:t>=</a:t>
            </a:r>
            <a:r>
              <a:rPr sz="1400" spc="-90" dirty="0">
                <a:latin typeface="Courier New"/>
                <a:cs typeface="Courier New"/>
              </a:rPr>
              <a:t> </a:t>
            </a:r>
            <a:r>
              <a:rPr sz="1400" spc="-5" dirty="0">
                <a:latin typeface="Courier New"/>
                <a:cs typeface="Courier New"/>
              </a:rPr>
              <a:t>null</a:t>
            </a:r>
            <a:endParaRPr sz="1400" dirty="0">
              <a:latin typeface="Courier New"/>
              <a:cs typeface="Courier New"/>
            </a:endParaRPr>
          </a:p>
          <a:p>
            <a:pPr marL="12700">
              <a:lnSpc>
                <a:spcPts val="1600"/>
              </a:lnSpc>
            </a:pPr>
            <a:r>
              <a:rPr sz="1400" spc="-5" dirty="0">
                <a:latin typeface="Courier New"/>
                <a:cs typeface="Courier New"/>
              </a:rPr>
              <a:t>val lengthBad </a:t>
            </a:r>
            <a:r>
              <a:rPr sz="1400" dirty="0">
                <a:latin typeface="Courier New"/>
                <a:cs typeface="Courier New"/>
              </a:rPr>
              <a:t>=</a:t>
            </a:r>
            <a:r>
              <a:rPr sz="1400" spc="-90" dirty="0">
                <a:latin typeface="Courier New"/>
                <a:cs typeface="Courier New"/>
              </a:rPr>
              <a:t> </a:t>
            </a:r>
            <a:r>
              <a:rPr sz="1400" spc="-5" dirty="0">
                <a:latin typeface="Courier New"/>
                <a:cs typeface="Courier New"/>
              </a:rPr>
              <a:t>name.length()</a:t>
            </a:r>
            <a:endParaRPr sz="1400" dirty="0">
              <a:latin typeface="Courier New"/>
              <a:cs typeface="Courier New"/>
            </a:endParaRPr>
          </a:p>
        </p:txBody>
      </p:sp>
      <p:sp>
        <p:nvSpPr>
          <p:cNvPr id="8" name="object 8"/>
          <p:cNvSpPr txBox="1"/>
          <p:nvPr/>
        </p:nvSpPr>
        <p:spPr>
          <a:xfrm>
            <a:off x="3817077" y="3521251"/>
            <a:ext cx="2011680" cy="238760"/>
          </a:xfrm>
          <a:prstGeom prst="rect">
            <a:avLst/>
          </a:prstGeom>
        </p:spPr>
        <p:txBody>
          <a:bodyPr vert="horz" wrap="square" lIns="0" tIns="12700" rIns="0" bIns="0" rtlCol="0">
            <a:spAutoFit/>
          </a:bodyPr>
          <a:lstStyle/>
          <a:p>
            <a:pPr marL="12700">
              <a:lnSpc>
                <a:spcPct val="100000"/>
              </a:lnSpc>
              <a:spcBef>
                <a:spcPts val="100"/>
              </a:spcBef>
              <a:tabLst>
                <a:tab pos="398145" algn="l"/>
              </a:tabLst>
            </a:pPr>
            <a:r>
              <a:rPr sz="1400" spc="-5" dirty="0">
                <a:latin typeface="Courier New"/>
                <a:cs typeface="Courier New"/>
              </a:rPr>
              <a:t>//	</a:t>
            </a:r>
            <a:r>
              <a:rPr sz="1400" b="1" spc="-5" dirty="0">
                <a:latin typeface="Courier New"/>
                <a:cs typeface="Courier New"/>
              </a:rPr>
              <a:t>compiler</a:t>
            </a:r>
            <a:r>
              <a:rPr sz="1400" b="1" spc="-85" dirty="0">
                <a:latin typeface="Courier New"/>
                <a:cs typeface="Courier New"/>
              </a:rPr>
              <a:t> </a:t>
            </a:r>
            <a:r>
              <a:rPr sz="1400" b="1" spc="-5" dirty="0">
                <a:latin typeface="Courier New"/>
                <a:cs typeface="Courier New"/>
              </a:rPr>
              <a:t>error!</a:t>
            </a:r>
            <a:endParaRPr sz="1400">
              <a:latin typeface="Courier New"/>
              <a:cs typeface="Courier New"/>
            </a:endParaRPr>
          </a:p>
        </p:txBody>
      </p:sp>
      <p:sp>
        <p:nvSpPr>
          <p:cNvPr id="9" name="object 9"/>
          <p:cNvSpPr txBox="1"/>
          <p:nvPr/>
        </p:nvSpPr>
        <p:spPr>
          <a:xfrm>
            <a:off x="510449" y="3730801"/>
            <a:ext cx="3545840" cy="867410"/>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Courier New"/>
                <a:cs typeface="Courier New"/>
              </a:rPr>
              <a:t>val length1 </a:t>
            </a:r>
            <a:r>
              <a:rPr sz="1400" dirty="0">
                <a:latin typeface="Courier New"/>
                <a:cs typeface="Courier New"/>
              </a:rPr>
              <a:t>= </a:t>
            </a:r>
            <a:r>
              <a:rPr sz="1400" spc="-5" dirty="0">
                <a:latin typeface="Courier New"/>
                <a:cs typeface="Courier New"/>
              </a:rPr>
              <a:t>name?.length() ?: </a:t>
            </a:r>
            <a:r>
              <a:rPr sz="1400" dirty="0">
                <a:latin typeface="Courier New"/>
                <a:cs typeface="Courier New"/>
              </a:rPr>
              <a:t>0  </a:t>
            </a:r>
            <a:r>
              <a:rPr sz="1400" spc="-5" dirty="0">
                <a:latin typeface="Courier New"/>
                <a:cs typeface="Courier New"/>
              </a:rPr>
              <a:t>if (name != null)</a:t>
            </a:r>
            <a:r>
              <a:rPr sz="1400" spc="-25" dirty="0">
                <a:latin typeface="Courier New"/>
                <a:cs typeface="Courier New"/>
              </a:rPr>
              <a:t> </a:t>
            </a:r>
            <a:r>
              <a:rPr sz="1400" dirty="0">
                <a:latin typeface="Courier New"/>
                <a:cs typeface="Courier New"/>
              </a:rPr>
              <a:t>{</a:t>
            </a:r>
          </a:p>
          <a:p>
            <a:pPr marL="225425">
              <a:lnSpc>
                <a:spcPts val="1585"/>
              </a:lnSpc>
            </a:pPr>
            <a:r>
              <a:rPr sz="1400" spc="-5" dirty="0">
                <a:latin typeface="Courier New"/>
                <a:cs typeface="Courier New"/>
              </a:rPr>
              <a:t>val length2 </a:t>
            </a:r>
            <a:r>
              <a:rPr sz="1400" dirty="0">
                <a:latin typeface="Courier New"/>
                <a:cs typeface="Courier New"/>
              </a:rPr>
              <a:t>=</a:t>
            </a:r>
            <a:r>
              <a:rPr sz="1400" spc="-45" dirty="0">
                <a:latin typeface="Courier New"/>
                <a:cs typeface="Courier New"/>
              </a:rPr>
              <a:t> </a:t>
            </a:r>
            <a:r>
              <a:rPr sz="1400" spc="-5" dirty="0">
                <a:latin typeface="Courier New"/>
                <a:cs typeface="Courier New"/>
              </a:rPr>
              <a:t>name.length()</a:t>
            </a:r>
            <a:endParaRPr sz="1400" dirty="0">
              <a:latin typeface="Courier New"/>
              <a:cs typeface="Courier New"/>
            </a:endParaRPr>
          </a:p>
          <a:p>
            <a:pPr marL="12700">
              <a:lnSpc>
                <a:spcPts val="1664"/>
              </a:lnSpc>
            </a:pPr>
            <a:r>
              <a:rPr sz="1400" dirty="0">
                <a:latin typeface="Courier New"/>
                <a:cs typeface="Courier New"/>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100070" cy="452120"/>
          </a:xfrm>
          <a:prstGeom prst="rect">
            <a:avLst/>
          </a:prstGeom>
        </p:spPr>
        <p:txBody>
          <a:bodyPr vert="horz" wrap="square" lIns="0" tIns="12700" rIns="0" bIns="0" rtlCol="0">
            <a:spAutoFit/>
          </a:bodyPr>
          <a:lstStyle/>
          <a:p>
            <a:pPr marL="12700">
              <a:lnSpc>
                <a:spcPct val="100000"/>
              </a:lnSpc>
              <a:spcBef>
                <a:spcPts val="100"/>
              </a:spcBef>
            </a:pPr>
            <a:r>
              <a:rPr spc="-10" dirty="0"/>
              <a:t>Extension</a:t>
            </a:r>
            <a:r>
              <a:rPr spc="-85" dirty="0"/>
              <a:t> </a:t>
            </a:r>
            <a:r>
              <a:rPr spc="-5" dirty="0"/>
              <a:t>functions</a:t>
            </a:r>
          </a:p>
        </p:txBody>
      </p:sp>
      <p:sp>
        <p:nvSpPr>
          <p:cNvPr id="3" name="object 3"/>
          <p:cNvSpPr txBox="1"/>
          <p:nvPr/>
        </p:nvSpPr>
        <p:spPr>
          <a:xfrm>
            <a:off x="403624" y="1083637"/>
            <a:ext cx="5972810" cy="214884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Extend </a:t>
            </a:r>
            <a:r>
              <a:rPr sz="1400" dirty="0">
                <a:latin typeface="Arial"/>
                <a:cs typeface="Arial"/>
              </a:rPr>
              <a:t>a class </a:t>
            </a:r>
            <a:r>
              <a:rPr sz="1400" spc="-5" dirty="0">
                <a:latin typeface="Arial"/>
                <a:cs typeface="Arial"/>
              </a:rPr>
              <a:t>with new functionality without having to inherit from the</a:t>
            </a:r>
            <a:r>
              <a:rPr sz="1400" spc="-65" dirty="0">
                <a:latin typeface="Arial"/>
                <a:cs typeface="Arial"/>
              </a:rPr>
              <a:t> </a:t>
            </a:r>
            <a:r>
              <a:rPr sz="1400" dirty="0">
                <a:latin typeface="Arial"/>
                <a:cs typeface="Arial"/>
              </a:rPr>
              <a:t>class</a:t>
            </a:r>
            <a:endParaRPr sz="1400">
              <a:latin typeface="Arial"/>
              <a:cs typeface="Arial"/>
            </a:endParaRPr>
          </a:p>
          <a:p>
            <a:pPr>
              <a:lnSpc>
                <a:spcPct val="100000"/>
              </a:lnSpc>
              <a:spcBef>
                <a:spcPts val="20"/>
              </a:spcBef>
            </a:pPr>
            <a:endParaRPr sz="2100">
              <a:latin typeface="Arial"/>
              <a:cs typeface="Arial"/>
            </a:endParaRPr>
          </a:p>
          <a:p>
            <a:pPr marL="12700">
              <a:lnSpc>
                <a:spcPct val="100000"/>
              </a:lnSpc>
            </a:pPr>
            <a:r>
              <a:rPr sz="1750" b="1" dirty="0">
                <a:solidFill>
                  <a:srgbClr val="000080"/>
                </a:solidFill>
                <a:latin typeface="Arial"/>
                <a:cs typeface="Arial"/>
              </a:rPr>
              <a:t>fun </a:t>
            </a:r>
            <a:r>
              <a:rPr sz="1750" spc="-5" dirty="0">
                <a:latin typeface="Arial"/>
                <a:cs typeface="Arial"/>
              </a:rPr>
              <a:t>&lt;</a:t>
            </a:r>
            <a:r>
              <a:rPr sz="1750" spc="-5" dirty="0">
                <a:solidFill>
                  <a:srgbClr val="1F999C"/>
                </a:solidFill>
                <a:latin typeface="Arial"/>
                <a:cs typeface="Arial"/>
              </a:rPr>
              <a:t>T</a:t>
            </a:r>
            <a:r>
              <a:rPr sz="1750" spc="-5" dirty="0">
                <a:latin typeface="Arial"/>
                <a:cs typeface="Arial"/>
              </a:rPr>
              <a:t>&gt; </a:t>
            </a:r>
            <a:r>
              <a:rPr sz="1750" spc="-15" dirty="0">
                <a:latin typeface="Arial"/>
                <a:cs typeface="Arial"/>
              </a:rPr>
              <a:t>List&lt;</a:t>
            </a:r>
            <a:r>
              <a:rPr sz="1750" spc="-15" dirty="0">
                <a:solidFill>
                  <a:srgbClr val="1F999C"/>
                </a:solidFill>
                <a:latin typeface="Arial"/>
                <a:cs typeface="Arial"/>
              </a:rPr>
              <a:t>T</a:t>
            </a:r>
            <a:r>
              <a:rPr sz="1750" spc="-15" dirty="0">
                <a:latin typeface="Arial"/>
                <a:cs typeface="Arial"/>
              </a:rPr>
              <a:t>&gt;.secondToLast(): </a:t>
            </a:r>
            <a:r>
              <a:rPr sz="1750" spc="-5" dirty="0">
                <a:solidFill>
                  <a:srgbClr val="1F999C"/>
                </a:solidFill>
                <a:latin typeface="Arial"/>
                <a:cs typeface="Arial"/>
              </a:rPr>
              <a:t>T</a:t>
            </a:r>
            <a:r>
              <a:rPr sz="1750" spc="-5" dirty="0">
                <a:latin typeface="Arial"/>
                <a:cs typeface="Arial"/>
              </a:rPr>
              <a:t>?</a:t>
            </a:r>
            <a:r>
              <a:rPr sz="1750" spc="10" dirty="0">
                <a:latin typeface="Arial"/>
                <a:cs typeface="Arial"/>
              </a:rPr>
              <a:t> </a:t>
            </a:r>
            <a:r>
              <a:rPr sz="1750" dirty="0">
                <a:latin typeface="Arial"/>
                <a:cs typeface="Arial"/>
              </a:rPr>
              <a:t>{</a:t>
            </a:r>
            <a:endParaRPr sz="1750">
              <a:latin typeface="Arial"/>
              <a:cs typeface="Arial"/>
            </a:endParaRPr>
          </a:p>
          <a:p>
            <a:pPr marL="197485">
              <a:lnSpc>
                <a:spcPct val="100000"/>
              </a:lnSpc>
            </a:pPr>
            <a:r>
              <a:rPr sz="1750" b="1" spc="-5" dirty="0">
                <a:solidFill>
                  <a:srgbClr val="000080"/>
                </a:solidFill>
                <a:latin typeface="Arial"/>
                <a:cs typeface="Arial"/>
              </a:rPr>
              <a:t>if </a:t>
            </a:r>
            <a:r>
              <a:rPr sz="1750" spc="-5" dirty="0">
                <a:latin typeface="Arial"/>
                <a:cs typeface="Arial"/>
              </a:rPr>
              <a:t>(</a:t>
            </a:r>
            <a:r>
              <a:rPr sz="1750" b="1" spc="-5" dirty="0">
                <a:solidFill>
                  <a:srgbClr val="000080"/>
                </a:solidFill>
                <a:latin typeface="Arial"/>
                <a:cs typeface="Arial"/>
              </a:rPr>
              <a:t>this</a:t>
            </a:r>
            <a:r>
              <a:rPr sz="1750" spc="-5" dirty="0">
                <a:latin typeface="Arial"/>
                <a:cs typeface="Arial"/>
              </a:rPr>
              <a:t>.</a:t>
            </a:r>
            <a:r>
              <a:rPr sz="1750" b="1" spc="-5" dirty="0">
                <a:solidFill>
                  <a:srgbClr val="660E79"/>
                </a:solidFill>
                <a:latin typeface="Arial"/>
                <a:cs typeface="Arial"/>
              </a:rPr>
              <a:t>size </a:t>
            </a:r>
            <a:r>
              <a:rPr sz="1750" dirty="0">
                <a:latin typeface="Arial"/>
                <a:cs typeface="Arial"/>
              </a:rPr>
              <a:t>&lt; </a:t>
            </a:r>
            <a:r>
              <a:rPr sz="1750" spc="-5" dirty="0">
                <a:solidFill>
                  <a:srgbClr val="0000FF"/>
                </a:solidFill>
                <a:latin typeface="Arial"/>
                <a:cs typeface="Arial"/>
              </a:rPr>
              <a:t>2</a:t>
            </a:r>
            <a:r>
              <a:rPr sz="1750" spc="-5" dirty="0">
                <a:latin typeface="Arial"/>
                <a:cs typeface="Arial"/>
              </a:rPr>
              <a:t>) </a:t>
            </a:r>
            <a:r>
              <a:rPr sz="1750" dirty="0">
                <a:latin typeface="Arial"/>
                <a:cs typeface="Arial"/>
              </a:rPr>
              <a:t>{</a:t>
            </a:r>
            <a:endParaRPr sz="1750">
              <a:latin typeface="Arial"/>
              <a:cs typeface="Arial"/>
            </a:endParaRPr>
          </a:p>
          <a:p>
            <a:pPr marL="444500">
              <a:lnSpc>
                <a:spcPct val="100000"/>
              </a:lnSpc>
            </a:pPr>
            <a:r>
              <a:rPr sz="1750" b="1" spc="-5" dirty="0">
                <a:solidFill>
                  <a:srgbClr val="000080"/>
                </a:solidFill>
                <a:latin typeface="Arial"/>
                <a:cs typeface="Arial"/>
              </a:rPr>
              <a:t>return</a:t>
            </a:r>
            <a:r>
              <a:rPr sz="1750" b="1" spc="-10" dirty="0">
                <a:solidFill>
                  <a:srgbClr val="000080"/>
                </a:solidFill>
                <a:latin typeface="Arial"/>
                <a:cs typeface="Arial"/>
              </a:rPr>
              <a:t> </a:t>
            </a:r>
            <a:r>
              <a:rPr sz="1750" b="1" spc="-5" dirty="0">
                <a:solidFill>
                  <a:srgbClr val="000080"/>
                </a:solidFill>
                <a:latin typeface="Arial"/>
                <a:cs typeface="Arial"/>
              </a:rPr>
              <a:t>null</a:t>
            </a:r>
            <a:endParaRPr sz="1750">
              <a:latin typeface="Arial"/>
              <a:cs typeface="Arial"/>
            </a:endParaRPr>
          </a:p>
          <a:p>
            <a:pPr marL="197485">
              <a:lnSpc>
                <a:spcPct val="100000"/>
              </a:lnSpc>
            </a:pPr>
            <a:r>
              <a:rPr sz="1750" dirty="0">
                <a:latin typeface="Arial"/>
                <a:cs typeface="Arial"/>
              </a:rPr>
              <a:t>}</a:t>
            </a:r>
            <a:endParaRPr sz="1750">
              <a:latin typeface="Arial"/>
              <a:cs typeface="Arial"/>
            </a:endParaRPr>
          </a:p>
          <a:p>
            <a:pPr marL="197485">
              <a:lnSpc>
                <a:spcPct val="100000"/>
              </a:lnSpc>
            </a:pPr>
            <a:r>
              <a:rPr sz="1750" b="1" spc="-5" dirty="0">
                <a:solidFill>
                  <a:srgbClr val="000080"/>
                </a:solidFill>
                <a:latin typeface="Arial"/>
                <a:cs typeface="Arial"/>
              </a:rPr>
              <a:t>return this</a:t>
            </a:r>
            <a:r>
              <a:rPr sz="1750" spc="-5" dirty="0">
                <a:latin typeface="Arial"/>
                <a:cs typeface="Arial"/>
              </a:rPr>
              <a:t>[</a:t>
            </a:r>
            <a:r>
              <a:rPr sz="1750" b="1" spc="-5" dirty="0">
                <a:solidFill>
                  <a:srgbClr val="000080"/>
                </a:solidFill>
                <a:latin typeface="Arial"/>
                <a:cs typeface="Arial"/>
              </a:rPr>
              <a:t>this</a:t>
            </a:r>
            <a:r>
              <a:rPr sz="1750" spc="-5" dirty="0">
                <a:latin typeface="Arial"/>
                <a:cs typeface="Arial"/>
              </a:rPr>
              <a:t>.</a:t>
            </a:r>
            <a:r>
              <a:rPr sz="1750" b="1" spc="-5" dirty="0">
                <a:solidFill>
                  <a:srgbClr val="660E79"/>
                </a:solidFill>
                <a:latin typeface="Arial"/>
                <a:cs typeface="Arial"/>
              </a:rPr>
              <a:t>size </a:t>
            </a:r>
            <a:r>
              <a:rPr sz="1750" dirty="0">
                <a:latin typeface="Arial"/>
                <a:cs typeface="Arial"/>
              </a:rPr>
              <a:t>-</a:t>
            </a:r>
            <a:r>
              <a:rPr sz="1750" spc="-5" dirty="0">
                <a:latin typeface="Arial"/>
                <a:cs typeface="Arial"/>
              </a:rPr>
              <a:t> </a:t>
            </a:r>
            <a:r>
              <a:rPr sz="1750" spc="-5" dirty="0">
                <a:solidFill>
                  <a:srgbClr val="0000FF"/>
                </a:solidFill>
                <a:latin typeface="Arial"/>
                <a:cs typeface="Arial"/>
              </a:rPr>
              <a:t>2</a:t>
            </a:r>
            <a:r>
              <a:rPr sz="1750" spc="-5" dirty="0">
                <a:latin typeface="Arial"/>
                <a:cs typeface="Arial"/>
              </a:rPr>
              <a:t>]</a:t>
            </a:r>
            <a:endParaRPr sz="1750">
              <a:latin typeface="Arial"/>
              <a:cs typeface="Arial"/>
            </a:endParaRPr>
          </a:p>
          <a:p>
            <a:pPr marL="12700">
              <a:lnSpc>
                <a:spcPct val="100000"/>
              </a:lnSpc>
            </a:pPr>
            <a:r>
              <a:rPr sz="1750" dirty="0">
                <a:latin typeface="Arial"/>
                <a:cs typeface="Arial"/>
              </a:rPr>
              <a:t>}</a:t>
            </a:r>
            <a:endParaRPr sz="175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3043555" cy="452120"/>
          </a:xfrm>
          <a:prstGeom prst="rect">
            <a:avLst/>
          </a:prstGeom>
        </p:spPr>
        <p:txBody>
          <a:bodyPr vert="horz" wrap="square" lIns="0" tIns="12700" rIns="0" bIns="0" rtlCol="0">
            <a:spAutoFit/>
          </a:bodyPr>
          <a:lstStyle/>
          <a:p>
            <a:pPr marL="12700">
              <a:lnSpc>
                <a:spcPct val="100000"/>
              </a:lnSpc>
              <a:spcBef>
                <a:spcPts val="100"/>
              </a:spcBef>
            </a:pPr>
            <a:r>
              <a:rPr spc="-5" dirty="0"/>
              <a:t>Other nice</a:t>
            </a:r>
            <a:r>
              <a:rPr spc="-95" dirty="0"/>
              <a:t> </a:t>
            </a:r>
            <a:r>
              <a:rPr spc="-5" dirty="0"/>
              <a:t>features</a:t>
            </a:r>
          </a:p>
        </p:txBody>
      </p:sp>
      <p:sp>
        <p:nvSpPr>
          <p:cNvPr id="3" name="object 3"/>
          <p:cNvSpPr txBox="1"/>
          <p:nvPr/>
        </p:nvSpPr>
        <p:spPr>
          <a:xfrm>
            <a:off x="475248" y="1176351"/>
            <a:ext cx="7297152" cy="1422824"/>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800" spc="-5" dirty="0">
                <a:solidFill>
                  <a:srgbClr val="595959"/>
                </a:solidFill>
                <a:latin typeface="Arial"/>
                <a:cs typeface="Arial"/>
              </a:rPr>
              <a:t>Data</a:t>
            </a:r>
            <a:r>
              <a:rPr sz="2800" spc="-10" dirty="0">
                <a:solidFill>
                  <a:srgbClr val="595959"/>
                </a:solidFill>
                <a:latin typeface="Arial"/>
                <a:cs typeface="Arial"/>
              </a:rPr>
              <a:t> </a:t>
            </a:r>
            <a:r>
              <a:rPr sz="2800" dirty="0">
                <a:solidFill>
                  <a:srgbClr val="595959"/>
                </a:solidFill>
                <a:latin typeface="Arial"/>
                <a:cs typeface="Arial"/>
              </a:rPr>
              <a:t>classes</a:t>
            </a:r>
            <a:endParaRPr sz="2800" dirty="0">
              <a:latin typeface="Arial"/>
              <a:cs typeface="Arial"/>
            </a:endParaRPr>
          </a:p>
          <a:p>
            <a:pPr marL="379095" indent="-367030">
              <a:lnSpc>
                <a:spcPct val="100000"/>
              </a:lnSpc>
              <a:spcBef>
                <a:spcPts val="315"/>
              </a:spcBef>
              <a:buChar char="●"/>
              <a:tabLst>
                <a:tab pos="379095" algn="l"/>
                <a:tab pos="379730" algn="l"/>
              </a:tabLst>
            </a:pPr>
            <a:r>
              <a:rPr sz="2800" spc="-5" dirty="0">
                <a:solidFill>
                  <a:srgbClr val="595959"/>
                </a:solidFill>
                <a:latin typeface="Arial"/>
                <a:cs typeface="Arial"/>
              </a:rPr>
              <a:t>Single expression</a:t>
            </a:r>
            <a:r>
              <a:rPr sz="2800" spc="-20" dirty="0">
                <a:solidFill>
                  <a:srgbClr val="595959"/>
                </a:solidFill>
                <a:latin typeface="Arial"/>
                <a:cs typeface="Arial"/>
              </a:rPr>
              <a:t> </a:t>
            </a:r>
            <a:r>
              <a:rPr sz="2800" spc="-5" dirty="0">
                <a:solidFill>
                  <a:srgbClr val="595959"/>
                </a:solidFill>
                <a:latin typeface="Arial"/>
                <a:cs typeface="Arial"/>
              </a:rPr>
              <a:t>functions</a:t>
            </a:r>
            <a:endParaRPr sz="2800" dirty="0">
              <a:latin typeface="Arial"/>
              <a:cs typeface="Arial"/>
            </a:endParaRPr>
          </a:p>
          <a:p>
            <a:pPr marL="379095" indent="-367030">
              <a:lnSpc>
                <a:spcPct val="100000"/>
              </a:lnSpc>
              <a:spcBef>
                <a:spcPts val="315"/>
              </a:spcBef>
              <a:buChar char="●"/>
              <a:tabLst>
                <a:tab pos="379095" algn="l"/>
                <a:tab pos="379730" algn="l"/>
              </a:tabLst>
            </a:pPr>
            <a:r>
              <a:rPr sz="2800" spc="-5" dirty="0">
                <a:solidFill>
                  <a:srgbClr val="595959"/>
                </a:solidFill>
                <a:latin typeface="Arial"/>
                <a:cs typeface="Arial"/>
              </a:rPr>
              <a:t>Automatic </a:t>
            </a:r>
            <a:r>
              <a:rPr sz="2800" dirty="0">
                <a:solidFill>
                  <a:srgbClr val="595959"/>
                </a:solidFill>
                <a:latin typeface="Arial"/>
                <a:cs typeface="Arial"/>
              </a:rPr>
              <a:t>setters </a:t>
            </a:r>
            <a:r>
              <a:rPr sz="2800" spc="-5" dirty="0">
                <a:solidFill>
                  <a:srgbClr val="595959"/>
                </a:solidFill>
                <a:latin typeface="Arial"/>
                <a:cs typeface="Arial"/>
              </a:rPr>
              <a:t>and</a:t>
            </a:r>
            <a:r>
              <a:rPr sz="2800" spc="-25" dirty="0">
                <a:solidFill>
                  <a:srgbClr val="595959"/>
                </a:solidFill>
                <a:latin typeface="Arial"/>
                <a:cs typeface="Arial"/>
              </a:rPr>
              <a:t> </a:t>
            </a:r>
            <a:r>
              <a:rPr sz="2800" spc="-5" dirty="0">
                <a:solidFill>
                  <a:srgbClr val="595959"/>
                </a:solidFill>
                <a:latin typeface="Arial"/>
                <a:cs typeface="Arial"/>
              </a:rPr>
              <a:t>getters</a:t>
            </a:r>
            <a:endParaRPr sz="28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4" y="503825"/>
            <a:ext cx="206057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Arial"/>
                <a:cs typeface="Arial"/>
              </a:rPr>
              <a:t>Practice:</a:t>
            </a:r>
            <a:r>
              <a:rPr sz="2800" spc="-40" dirty="0">
                <a:latin typeface="Arial"/>
                <a:cs typeface="Arial"/>
              </a:rPr>
              <a:t> </a:t>
            </a:r>
            <a:r>
              <a:rPr sz="2800" u="heavy" spc="-5" dirty="0">
                <a:solidFill>
                  <a:srgbClr val="0097A7"/>
                </a:solidFill>
                <a:uFill>
                  <a:solidFill>
                    <a:srgbClr val="0097A7"/>
                  </a:solidFill>
                </a:uFill>
                <a:latin typeface="Arial"/>
                <a:cs typeface="Arial"/>
                <a:hlinkClick r:id="rId3"/>
              </a:rPr>
              <a:t>gist</a:t>
            </a:r>
            <a:endParaRPr sz="2800" dirty="0">
              <a:latin typeface="Arial"/>
              <a:cs typeface="Arial"/>
            </a:endParaRPr>
          </a:p>
        </p:txBody>
      </p:sp>
      <p:sp>
        <p:nvSpPr>
          <p:cNvPr id="3" name="object 3"/>
          <p:cNvSpPr txBox="1"/>
          <p:nvPr/>
        </p:nvSpPr>
        <p:spPr>
          <a:xfrm>
            <a:off x="384724" y="1728418"/>
            <a:ext cx="7218680" cy="368300"/>
          </a:xfrm>
          <a:prstGeom prst="rect">
            <a:avLst/>
          </a:prstGeom>
        </p:spPr>
        <p:txBody>
          <a:bodyPr vert="horz" wrap="square" lIns="0" tIns="12700" rIns="0" bIns="0" rtlCol="0">
            <a:spAutoFit/>
          </a:bodyPr>
          <a:lstStyle/>
          <a:p>
            <a:pPr marL="12700">
              <a:lnSpc>
                <a:spcPct val="100000"/>
              </a:lnSpc>
              <a:spcBef>
                <a:spcPts val="100"/>
              </a:spcBef>
            </a:pPr>
            <a:r>
              <a:rPr sz="2250" b="1" spc="-5" dirty="0">
                <a:solidFill>
                  <a:srgbClr val="000080"/>
                </a:solidFill>
                <a:latin typeface="Arial"/>
                <a:cs typeface="Arial"/>
              </a:rPr>
              <a:t>data class </a:t>
            </a:r>
            <a:r>
              <a:rPr sz="2250" spc="-5" dirty="0">
                <a:latin typeface="Arial"/>
                <a:cs typeface="Arial"/>
              </a:rPr>
              <a:t>ExamResult(</a:t>
            </a:r>
            <a:r>
              <a:rPr sz="2250" b="1" spc="-5" dirty="0">
                <a:solidFill>
                  <a:srgbClr val="000080"/>
                </a:solidFill>
                <a:latin typeface="Arial"/>
                <a:cs typeface="Arial"/>
              </a:rPr>
              <a:t>val </a:t>
            </a:r>
            <a:r>
              <a:rPr sz="2250" b="1" spc="-5" dirty="0">
                <a:solidFill>
                  <a:srgbClr val="660E79"/>
                </a:solidFill>
                <a:latin typeface="Arial"/>
                <a:cs typeface="Arial"/>
              </a:rPr>
              <a:t>name</a:t>
            </a:r>
            <a:r>
              <a:rPr sz="2250" spc="-5" dirty="0">
                <a:latin typeface="Arial"/>
                <a:cs typeface="Arial"/>
              </a:rPr>
              <a:t>: String, </a:t>
            </a:r>
            <a:r>
              <a:rPr sz="2250" b="1" spc="-5" dirty="0">
                <a:solidFill>
                  <a:srgbClr val="000080"/>
                </a:solidFill>
                <a:latin typeface="Arial"/>
                <a:cs typeface="Arial"/>
              </a:rPr>
              <a:t>val </a:t>
            </a:r>
            <a:r>
              <a:rPr sz="2250" b="1" spc="-5" dirty="0">
                <a:solidFill>
                  <a:srgbClr val="660E79"/>
                </a:solidFill>
                <a:latin typeface="Arial"/>
                <a:cs typeface="Arial"/>
              </a:rPr>
              <a:t>score</a:t>
            </a:r>
            <a:r>
              <a:rPr sz="2250" spc="-5" dirty="0">
                <a:latin typeface="Arial"/>
                <a:cs typeface="Arial"/>
              </a:rPr>
              <a:t>:</a:t>
            </a:r>
            <a:r>
              <a:rPr sz="2250" spc="20" dirty="0">
                <a:latin typeface="Arial"/>
                <a:cs typeface="Arial"/>
              </a:rPr>
              <a:t> </a:t>
            </a:r>
            <a:r>
              <a:rPr sz="2250" spc="-5" dirty="0">
                <a:latin typeface="Arial"/>
                <a:cs typeface="Arial"/>
              </a:rPr>
              <a:t>Int)</a:t>
            </a:r>
            <a:endParaRPr sz="225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15FB-DF62-50B5-A823-032119A6DDA7}"/>
              </a:ext>
            </a:extLst>
          </p:cNvPr>
          <p:cNvSpPr>
            <a:spLocks noGrp="1"/>
          </p:cNvSpPr>
          <p:nvPr>
            <p:ph type="title"/>
          </p:nvPr>
        </p:nvSpPr>
        <p:spPr>
          <a:xfrm>
            <a:off x="384724" y="503825"/>
            <a:ext cx="8374551" cy="430887"/>
          </a:xfrm>
        </p:spPr>
        <p:txBody>
          <a:bodyPr/>
          <a:lstStyle/>
          <a:p>
            <a:pPr algn="l"/>
            <a:r>
              <a:rPr lang="zh-CN" altLang="en-US" b="1" i="0" dirty="0">
                <a:solidFill>
                  <a:srgbClr val="333333"/>
                </a:solidFill>
                <a:effectLst/>
                <a:latin typeface="-apple-system"/>
              </a:rPr>
              <a:t>字符串支持</a:t>
            </a:r>
            <a:endParaRPr lang="zh-CN" altLang="en-US" dirty="0"/>
          </a:p>
        </p:txBody>
      </p:sp>
      <p:sp>
        <p:nvSpPr>
          <p:cNvPr id="3" name="Text Placeholder 2">
            <a:extLst>
              <a:ext uri="{FF2B5EF4-FFF2-40B4-BE49-F238E27FC236}">
                <a16:creationId xmlns:a16="http://schemas.microsoft.com/office/drawing/2014/main" id="{F0432118-37F3-3404-294D-EDECCF4C9D82}"/>
              </a:ext>
            </a:extLst>
          </p:cNvPr>
          <p:cNvSpPr>
            <a:spLocks noGrp="1"/>
          </p:cNvSpPr>
          <p:nvPr>
            <p:ph sz="half" idx="2"/>
          </p:nvPr>
        </p:nvSpPr>
        <p:spPr>
          <a:xfrm>
            <a:off x="457201" y="1657350"/>
            <a:ext cx="3977640" cy="4001095"/>
          </a:xfrm>
        </p:spPr>
        <p:txBody>
          <a:bodyPr/>
          <a:lstStyle/>
          <a:p>
            <a:r>
              <a:rPr lang="en-US" altLang="zh-CN" sz="1600" dirty="0"/>
              <a:t>public class </a:t>
            </a:r>
            <a:r>
              <a:rPr lang="en-US" altLang="zh-CN" sz="1600" dirty="0" err="1"/>
              <a:t>JavaHtml</a:t>
            </a:r>
            <a:r>
              <a:rPr lang="en-US" altLang="zh-CN" sz="1600" dirty="0"/>
              <a:t> { </a:t>
            </a:r>
          </a:p>
          <a:p>
            <a:pPr lvl="1"/>
            <a:r>
              <a:rPr lang="en-US" altLang="zh-CN" sz="1600" dirty="0"/>
              <a:t>private static final String HTML = </a:t>
            </a:r>
          </a:p>
          <a:p>
            <a:pPr lvl="1"/>
            <a:r>
              <a:rPr lang="en-US" altLang="zh-CN" sz="1600" dirty="0"/>
              <a:t>"&lt;!DOCTYPE HTML&gt;\n" + </a:t>
            </a:r>
          </a:p>
          <a:p>
            <a:pPr lvl="1"/>
            <a:r>
              <a:rPr lang="en-US" altLang="zh-CN" sz="1600" dirty="0"/>
              <a:t>"&lt;HTML&gt;\n" + </a:t>
            </a:r>
          </a:p>
          <a:p>
            <a:pPr lvl="1"/>
            <a:r>
              <a:rPr lang="en-US" altLang="zh-CN" sz="1600" dirty="0"/>
              <a:t>"&lt;head&gt;\n" </a:t>
            </a:r>
          </a:p>
          <a:p>
            <a:pPr lvl="1"/>
            <a:r>
              <a:rPr lang="en-US" altLang="zh-CN" sz="1600" dirty="0"/>
              <a:t>+ "&lt;meta charset=\"utf-8\"&gt;\n" + "&lt;title&gt;IT</a:t>
            </a:r>
            <a:r>
              <a:rPr lang="zh-CN" altLang="en-US" sz="1600" dirty="0"/>
              <a:t>互联网大叔</a:t>
            </a:r>
            <a:r>
              <a:rPr lang="en-US" altLang="zh-CN" sz="1600" dirty="0"/>
              <a:t>&lt;/title&gt;\n" + "&lt;/head&gt;\n" + </a:t>
            </a:r>
          </a:p>
          <a:p>
            <a:pPr lvl="1"/>
            <a:r>
              <a:rPr lang="en-US" altLang="zh-CN" sz="1600" dirty="0"/>
              <a:t>"&lt;body&gt;\n" + </a:t>
            </a:r>
          </a:p>
          <a:p>
            <a:pPr lvl="1"/>
            <a:r>
              <a:rPr lang="en-US" altLang="zh-CN" sz="1600" dirty="0"/>
              <a:t>" &lt;h1&gt;</a:t>
            </a:r>
            <a:r>
              <a:rPr lang="zh-CN" altLang="en-US" sz="1600" dirty="0"/>
              <a:t>大叔的标题</a:t>
            </a:r>
            <a:r>
              <a:rPr lang="en-US" altLang="zh-CN" sz="1600" dirty="0"/>
              <a:t>&lt;/h1&gt;\n" + </a:t>
            </a:r>
          </a:p>
          <a:p>
            <a:pPr lvl="1"/>
            <a:r>
              <a:rPr lang="en-US" altLang="zh-CN" sz="1600" dirty="0"/>
              <a:t>" &lt;p&gt;\"</a:t>
            </a:r>
            <a:r>
              <a:rPr lang="zh-CN" altLang="en-US" sz="1600" dirty="0"/>
              <a:t>大叔</a:t>
            </a:r>
            <a:r>
              <a:rPr lang="en-US" altLang="zh-CN" sz="1600" dirty="0"/>
              <a:t>\"</a:t>
            </a:r>
            <a:r>
              <a:rPr lang="zh-CN" altLang="en-US" sz="1600" dirty="0"/>
              <a:t>的段落</a:t>
            </a:r>
            <a:r>
              <a:rPr lang="en-US" altLang="zh-CN" sz="1600" dirty="0"/>
              <a:t>1&lt;/p&gt;\n" + "&lt;/body&gt;\n" + </a:t>
            </a:r>
          </a:p>
          <a:p>
            <a:pPr lvl="1"/>
            <a:r>
              <a:rPr lang="en-US" altLang="zh-CN" sz="1600" dirty="0"/>
              <a:t>"&lt;/HTML&gt;";</a:t>
            </a:r>
          </a:p>
          <a:p>
            <a:r>
              <a:rPr lang="en-US" altLang="zh-CN" sz="1600" dirty="0"/>
              <a:t> }</a:t>
            </a:r>
          </a:p>
          <a:p>
            <a:br>
              <a:rPr lang="en-US" altLang="zh-CN" dirty="0"/>
            </a:br>
            <a:endParaRPr lang="zh-CN" altLang="en-US" dirty="0"/>
          </a:p>
        </p:txBody>
      </p:sp>
      <p:sp>
        <p:nvSpPr>
          <p:cNvPr id="4" name="Content Placeholder 3">
            <a:extLst>
              <a:ext uri="{FF2B5EF4-FFF2-40B4-BE49-F238E27FC236}">
                <a16:creationId xmlns:a16="http://schemas.microsoft.com/office/drawing/2014/main" id="{DDC89028-6785-7E9E-ECE5-5D94A5741E0E}"/>
              </a:ext>
            </a:extLst>
          </p:cNvPr>
          <p:cNvSpPr>
            <a:spLocks noGrp="1"/>
          </p:cNvSpPr>
          <p:nvPr>
            <p:ph sz="half" idx="3"/>
          </p:nvPr>
        </p:nvSpPr>
        <p:spPr>
          <a:xfrm>
            <a:off x="4800600" y="1962150"/>
            <a:ext cx="3977640" cy="2492990"/>
          </a:xfrm>
        </p:spPr>
        <p:txBody>
          <a:bodyPr/>
          <a:lstStyle/>
          <a:p>
            <a:r>
              <a:rPr lang="en-US" altLang="zh-CN" dirty="0" err="1"/>
              <a:t>val</a:t>
            </a:r>
            <a:r>
              <a:rPr lang="en-US" altLang="zh-CN" dirty="0"/>
              <a:t> HTML = """ </a:t>
            </a:r>
          </a:p>
          <a:p>
            <a:r>
              <a:rPr lang="en-US" altLang="zh-CN" dirty="0"/>
              <a:t>&lt;!DOCTYPE html&gt; &lt;html&gt; &lt;head&gt; &lt;meta charset="utf-8"&gt; &lt;title&gt;IT</a:t>
            </a:r>
            <a:r>
              <a:rPr lang="zh-CN" altLang="en-US" dirty="0"/>
              <a:t>互联网大叔</a:t>
            </a:r>
            <a:r>
              <a:rPr lang="en-US" altLang="zh-CN" dirty="0"/>
              <a:t>&lt;/title&gt; &lt;/head&gt; &lt;body&gt; &lt;h1&gt;</a:t>
            </a:r>
            <a:r>
              <a:rPr lang="zh-CN" altLang="en-US" dirty="0"/>
              <a:t>大叔的标题</a:t>
            </a:r>
            <a:r>
              <a:rPr lang="en-US" altLang="zh-CN" dirty="0"/>
              <a:t>&lt;/h1&gt; &lt;p&gt;"</a:t>
            </a:r>
            <a:r>
              <a:rPr lang="zh-CN" altLang="en-US" dirty="0"/>
              <a:t>大叔</a:t>
            </a:r>
            <a:r>
              <a:rPr lang="en-US" altLang="zh-CN" dirty="0"/>
              <a:t>"</a:t>
            </a:r>
            <a:r>
              <a:rPr lang="zh-CN" altLang="en-US" dirty="0"/>
              <a:t>的段落</a:t>
            </a:r>
            <a:r>
              <a:rPr lang="en-US" altLang="zh-CN" dirty="0"/>
              <a:t>&lt;/p&gt; &lt;/body&gt; &lt;/html&gt; </a:t>
            </a:r>
          </a:p>
          <a:p>
            <a:r>
              <a:rPr lang="en-US" altLang="zh-CN" dirty="0"/>
              <a:t>"""</a:t>
            </a:r>
          </a:p>
          <a:p>
            <a:br>
              <a:rPr lang="en-US" altLang="zh-CN" dirty="0"/>
            </a:br>
            <a:endParaRPr lang="zh-CN" altLang="en-US" dirty="0"/>
          </a:p>
        </p:txBody>
      </p:sp>
    </p:spTree>
    <p:extLst>
      <p:ext uri="{BB962C8B-B14F-4D97-AF65-F5344CB8AC3E}">
        <p14:creationId xmlns:p14="http://schemas.microsoft.com/office/powerpoint/2010/main" val="797991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15FB-DF62-50B5-A823-032119A6DDA7}"/>
              </a:ext>
            </a:extLst>
          </p:cNvPr>
          <p:cNvSpPr>
            <a:spLocks noGrp="1"/>
          </p:cNvSpPr>
          <p:nvPr>
            <p:ph type="title"/>
          </p:nvPr>
        </p:nvSpPr>
        <p:spPr>
          <a:xfrm>
            <a:off x="384724" y="503825"/>
            <a:ext cx="8374551" cy="430887"/>
          </a:xfrm>
        </p:spPr>
        <p:txBody>
          <a:bodyPr/>
          <a:lstStyle/>
          <a:p>
            <a:pPr algn="l"/>
            <a:r>
              <a:rPr lang="zh-CN" altLang="en-US" b="1" i="0" dirty="0">
                <a:solidFill>
                  <a:srgbClr val="333333"/>
                </a:solidFill>
                <a:effectLst/>
                <a:latin typeface="-apple-system"/>
              </a:rPr>
              <a:t>字符串模板</a:t>
            </a:r>
          </a:p>
        </p:txBody>
      </p:sp>
      <p:sp>
        <p:nvSpPr>
          <p:cNvPr id="8" name="Content Placeholder 7">
            <a:extLst>
              <a:ext uri="{FF2B5EF4-FFF2-40B4-BE49-F238E27FC236}">
                <a16:creationId xmlns:a16="http://schemas.microsoft.com/office/drawing/2014/main" id="{0AC12F4C-C7E6-6741-1D78-6A09F111DE63}"/>
              </a:ext>
            </a:extLst>
          </p:cNvPr>
          <p:cNvSpPr>
            <a:spLocks noGrp="1"/>
          </p:cNvSpPr>
          <p:nvPr>
            <p:ph sz="half" idx="2"/>
          </p:nvPr>
        </p:nvSpPr>
        <p:spPr/>
        <p:txBody>
          <a:bodyPr/>
          <a:lstStyle/>
          <a:p>
            <a:endParaRPr lang="zh-CN" altLang="en-US" dirty="0"/>
          </a:p>
        </p:txBody>
      </p:sp>
      <p:sp>
        <p:nvSpPr>
          <p:cNvPr id="10" name="Content Placeholder 9">
            <a:extLst>
              <a:ext uri="{FF2B5EF4-FFF2-40B4-BE49-F238E27FC236}">
                <a16:creationId xmlns:a16="http://schemas.microsoft.com/office/drawing/2014/main" id="{977E7DF1-7DE3-401C-4C52-D4ED3D12EC13}"/>
              </a:ext>
            </a:extLst>
          </p:cNvPr>
          <p:cNvSpPr>
            <a:spLocks noGrp="1"/>
          </p:cNvSpPr>
          <p:nvPr>
            <p:ph sz="half" idx="3"/>
          </p:nvPr>
        </p:nvSpPr>
        <p:spPr>
          <a:xfrm>
            <a:off x="4709160" y="1183005"/>
            <a:ext cx="3977640" cy="2215991"/>
          </a:xfrm>
        </p:spPr>
        <p:txBody>
          <a:bodyPr/>
          <a:lstStyle/>
          <a:p>
            <a:r>
              <a:rPr lang="en-US" altLang="zh-CN" dirty="0"/>
              <a:t>class </a:t>
            </a:r>
            <a:r>
              <a:rPr lang="en-US" altLang="zh-CN" dirty="0" err="1"/>
              <a:t>PeopleKt</a:t>
            </a:r>
            <a:r>
              <a:rPr lang="en-US" altLang="zh-CN" dirty="0"/>
              <a:t> (private var </a:t>
            </a:r>
            <a:r>
              <a:rPr lang="en-US" altLang="zh-CN" dirty="0" err="1"/>
              <a:t>name:String</a:t>
            </a:r>
            <a:r>
              <a:rPr lang="en-US" altLang="zh-CN" dirty="0"/>
              <a:t>, private var </a:t>
            </a:r>
            <a:r>
              <a:rPr lang="en-US" altLang="zh-CN" dirty="0" err="1"/>
              <a:t>age:Int</a:t>
            </a:r>
            <a:r>
              <a:rPr lang="en-US" altLang="zh-CN" dirty="0"/>
              <a:t>){</a:t>
            </a:r>
          </a:p>
          <a:p>
            <a:r>
              <a:rPr lang="en-US" altLang="zh-CN" dirty="0"/>
              <a:t>    override fun </a:t>
            </a:r>
            <a:r>
              <a:rPr lang="en-US" altLang="zh-CN" dirty="0" err="1"/>
              <a:t>toString</a:t>
            </a:r>
            <a:r>
              <a:rPr lang="en-US" altLang="zh-CN" dirty="0"/>
              <a:t>(): String {</a:t>
            </a:r>
          </a:p>
          <a:p>
            <a:r>
              <a:rPr lang="en-US" altLang="zh-CN" dirty="0"/>
              <a:t>        return "</a:t>
            </a:r>
            <a:r>
              <a:rPr lang="en-US" altLang="zh-CN" dirty="0" err="1"/>
              <a:t>PeopleKt</a:t>
            </a:r>
            <a:r>
              <a:rPr lang="en-US" altLang="zh-CN" dirty="0"/>
              <a:t>{name='$name', age=$age}"</a:t>
            </a:r>
          </a:p>
          <a:p>
            <a:r>
              <a:rPr lang="en-US" altLang="zh-CN" dirty="0"/>
              <a:t>    }</a:t>
            </a:r>
          </a:p>
          <a:p>
            <a:r>
              <a:rPr lang="en-US" altLang="zh-CN" dirty="0"/>
              <a:t>}</a:t>
            </a:r>
          </a:p>
          <a:p>
            <a:endParaRPr lang="zh-CN" altLang="en-US" dirty="0"/>
          </a:p>
        </p:txBody>
      </p:sp>
      <p:sp>
        <p:nvSpPr>
          <p:cNvPr id="14" name="TextBox 13">
            <a:extLst>
              <a:ext uri="{FF2B5EF4-FFF2-40B4-BE49-F238E27FC236}">
                <a16:creationId xmlns:a16="http://schemas.microsoft.com/office/drawing/2014/main" id="{07383398-7C2F-DE42-882E-E697810F982C}"/>
              </a:ext>
            </a:extLst>
          </p:cNvPr>
          <p:cNvSpPr txBox="1"/>
          <p:nvPr/>
        </p:nvSpPr>
        <p:spPr>
          <a:xfrm>
            <a:off x="76200" y="895350"/>
            <a:ext cx="4572000" cy="4278094"/>
          </a:xfrm>
          <a:prstGeom prst="rect">
            <a:avLst/>
          </a:prstGeom>
          <a:noFill/>
        </p:spPr>
        <p:txBody>
          <a:bodyPr wrap="square">
            <a:spAutoFit/>
          </a:bodyPr>
          <a:lstStyle/>
          <a:p>
            <a:r>
              <a:rPr lang="zh-CN" altLang="en-US" sz="1600" dirty="0"/>
              <a:t>public class PeopleJava {</a:t>
            </a:r>
          </a:p>
          <a:p>
            <a:r>
              <a:rPr lang="zh-CN" altLang="en-US" sz="1600" dirty="0"/>
              <a:t>    private String name;</a:t>
            </a:r>
          </a:p>
          <a:p>
            <a:r>
              <a:rPr lang="zh-CN" altLang="en-US" sz="1600" dirty="0"/>
              <a:t>    private int age;</a:t>
            </a:r>
          </a:p>
          <a:p>
            <a:endParaRPr lang="zh-CN" altLang="en-US" sz="1600" dirty="0"/>
          </a:p>
          <a:p>
            <a:r>
              <a:rPr lang="zh-CN" altLang="en-US" sz="1600" dirty="0"/>
              <a:t>    public PeopleJava(String name, int age) {</a:t>
            </a:r>
          </a:p>
          <a:p>
            <a:r>
              <a:rPr lang="zh-CN" altLang="en-US" sz="1600" dirty="0"/>
              <a:t>        this.name = name;</a:t>
            </a:r>
          </a:p>
          <a:p>
            <a:r>
              <a:rPr lang="zh-CN" altLang="en-US" sz="1600" dirty="0"/>
              <a:t>        this.age = age;</a:t>
            </a:r>
          </a:p>
          <a:p>
            <a:r>
              <a:rPr lang="zh-CN" altLang="en-US" sz="1600" dirty="0"/>
              <a:t>    }</a:t>
            </a:r>
          </a:p>
          <a:p>
            <a:endParaRPr lang="zh-CN" altLang="en-US" sz="1600" dirty="0"/>
          </a:p>
          <a:p>
            <a:r>
              <a:rPr lang="zh-CN" altLang="en-US" sz="1600" dirty="0"/>
              <a:t>    @Override</a:t>
            </a:r>
          </a:p>
          <a:p>
            <a:r>
              <a:rPr lang="zh-CN" altLang="en-US" sz="1600" dirty="0"/>
              <a:t>    public String toString() {</a:t>
            </a:r>
          </a:p>
          <a:p>
            <a:r>
              <a:rPr lang="zh-CN" altLang="en-US" sz="1600" dirty="0"/>
              <a:t>        return "PeopleJava{" +</a:t>
            </a:r>
          </a:p>
          <a:p>
            <a:r>
              <a:rPr lang="zh-CN" altLang="en-US" sz="1600" dirty="0"/>
              <a:t>                "name='" + name + '\'' +</a:t>
            </a:r>
          </a:p>
          <a:p>
            <a:r>
              <a:rPr lang="zh-CN" altLang="en-US" sz="1600" dirty="0"/>
              <a:t>                ", age=" + age +</a:t>
            </a:r>
          </a:p>
          <a:p>
            <a:r>
              <a:rPr lang="zh-CN" altLang="en-US" sz="1600" dirty="0"/>
              <a:t>                '}';</a:t>
            </a:r>
          </a:p>
          <a:p>
            <a:r>
              <a:rPr lang="zh-CN" altLang="en-US" sz="1600" dirty="0"/>
              <a:t>    }</a:t>
            </a:r>
          </a:p>
          <a:p>
            <a:r>
              <a:rPr lang="zh-CN" altLang="en-US" sz="1600" dirty="0"/>
              <a:t>}</a:t>
            </a:r>
          </a:p>
        </p:txBody>
      </p:sp>
    </p:spTree>
    <p:extLst>
      <p:ext uri="{BB962C8B-B14F-4D97-AF65-F5344CB8AC3E}">
        <p14:creationId xmlns:p14="http://schemas.microsoft.com/office/powerpoint/2010/main" val="3504827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15FB-DF62-50B5-A823-032119A6DDA7}"/>
              </a:ext>
            </a:extLst>
          </p:cNvPr>
          <p:cNvSpPr>
            <a:spLocks noGrp="1"/>
          </p:cNvSpPr>
          <p:nvPr>
            <p:ph type="title"/>
          </p:nvPr>
        </p:nvSpPr>
        <p:spPr>
          <a:xfrm>
            <a:off x="384724" y="503825"/>
            <a:ext cx="8374551" cy="430887"/>
          </a:xfrm>
        </p:spPr>
        <p:txBody>
          <a:bodyPr/>
          <a:lstStyle/>
          <a:p>
            <a:pPr algn="l"/>
            <a:r>
              <a:rPr lang="zh-CN" altLang="en-US" b="1" dirty="0">
                <a:solidFill>
                  <a:srgbClr val="333333"/>
                </a:solidFill>
                <a:latin typeface="-apple-system"/>
              </a:rPr>
              <a:t>支持默认参数</a:t>
            </a:r>
            <a:endParaRPr lang="zh-CN" altLang="en-US" b="1" i="0" dirty="0">
              <a:solidFill>
                <a:srgbClr val="333333"/>
              </a:solidFill>
              <a:effectLst/>
              <a:latin typeface="-apple-system"/>
            </a:endParaRPr>
          </a:p>
        </p:txBody>
      </p:sp>
      <p:pic>
        <p:nvPicPr>
          <p:cNvPr id="6" name="Picture 5">
            <a:extLst>
              <a:ext uri="{FF2B5EF4-FFF2-40B4-BE49-F238E27FC236}">
                <a16:creationId xmlns:a16="http://schemas.microsoft.com/office/drawing/2014/main" id="{2F3F5A71-63B3-C1A1-C919-166D872E8544}"/>
              </a:ext>
            </a:extLst>
          </p:cNvPr>
          <p:cNvPicPr>
            <a:picLocks noChangeAspect="1"/>
          </p:cNvPicPr>
          <p:nvPr/>
        </p:nvPicPr>
        <p:blipFill>
          <a:blip r:embed="rId3"/>
          <a:stretch>
            <a:fillRect/>
          </a:stretch>
        </p:blipFill>
        <p:spPr>
          <a:xfrm>
            <a:off x="223629" y="1619250"/>
            <a:ext cx="4348370" cy="1905000"/>
          </a:xfrm>
          <a:prstGeom prst="rect">
            <a:avLst/>
          </a:prstGeom>
        </p:spPr>
      </p:pic>
      <p:sp>
        <p:nvSpPr>
          <p:cNvPr id="8" name="Content Placeholder 7">
            <a:extLst>
              <a:ext uri="{FF2B5EF4-FFF2-40B4-BE49-F238E27FC236}">
                <a16:creationId xmlns:a16="http://schemas.microsoft.com/office/drawing/2014/main" id="{0AC12F4C-C7E6-6741-1D78-6A09F111DE63}"/>
              </a:ext>
            </a:extLst>
          </p:cNvPr>
          <p:cNvSpPr>
            <a:spLocks noGrp="1"/>
          </p:cNvSpPr>
          <p:nvPr>
            <p:ph sz="half" idx="2"/>
          </p:nvPr>
        </p:nvSpPr>
        <p:spPr/>
        <p:txBody>
          <a:bodyPr/>
          <a:lstStyle/>
          <a:p>
            <a:endParaRPr lang="zh-CN" altLang="en-US" dirty="0"/>
          </a:p>
        </p:txBody>
      </p:sp>
      <p:sp>
        <p:nvSpPr>
          <p:cNvPr id="10" name="Content Placeholder 9">
            <a:extLst>
              <a:ext uri="{FF2B5EF4-FFF2-40B4-BE49-F238E27FC236}">
                <a16:creationId xmlns:a16="http://schemas.microsoft.com/office/drawing/2014/main" id="{977E7DF1-7DE3-401C-4C52-D4ED3D12EC13}"/>
              </a:ext>
            </a:extLst>
          </p:cNvPr>
          <p:cNvSpPr>
            <a:spLocks noGrp="1"/>
          </p:cNvSpPr>
          <p:nvPr>
            <p:ph sz="half" idx="3"/>
          </p:nvPr>
        </p:nvSpPr>
        <p:spPr/>
        <p:txBody>
          <a:bodyPr/>
          <a:lstStyle/>
          <a:p>
            <a:endParaRPr lang="zh-CN" altLang="en-US" dirty="0"/>
          </a:p>
        </p:txBody>
      </p:sp>
      <p:pic>
        <p:nvPicPr>
          <p:cNvPr id="12" name="Picture 11">
            <a:extLst>
              <a:ext uri="{FF2B5EF4-FFF2-40B4-BE49-F238E27FC236}">
                <a16:creationId xmlns:a16="http://schemas.microsoft.com/office/drawing/2014/main" id="{3E774731-0B28-16A8-0A58-7CAAA1EA7DF0}"/>
              </a:ext>
            </a:extLst>
          </p:cNvPr>
          <p:cNvPicPr>
            <a:picLocks noChangeAspect="1"/>
          </p:cNvPicPr>
          <p:nvPr/>
        </p:nvPicPr>
        <p:blipFill>
          <a:blip r:embed="rId4"/>
          <a:stretch>
            <a:fillRect/>
          </a:stretch>
        </p:blipFill>
        <p:spPr>
          <a:xfrm>
            <a:off x="4709160" y="1619250"/>
            <a:ext cx="3950455" cy="2364506"/>
          </a:xfrm>
          <a:prstGeom prst="rect">
            <a:avLst/>
          </a:prstGeom>
        </p:spPr>
      </p:pic>
    </p:spTree>
    <p:extLst>
      <p:ext uri="{BB962C8B-B14F-4D97-AF65-F5344CB8AC3E}">
        <p14:creationId xmlns:p14="http://schemas.microsoft.com/office/powerpoint/2010/main" val="2580060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7DF0-8F55-35DE-7C38-24F4B14467BD}"/>
              </a:ext>
            </a:extLst>
          </p:cNvPr>
          <p:cNvSpPr>
            <a:spLocks noGrp="1"/>
          </p:cNvSpPr>
          <p:nvPr>
            <p:ph type="title"/>
          </p:nvPr>
        </p:nvSpPr>
        <p:spPr>
          <a:xfrm>
            <a:off x="384724" y="503825"/>
            <a:ext cx="8374551" cy="430887"/>
          </a:xfrm>
        </p:spPr>
        <p:txBody>
          <a:bodyPr/>
          <a:lstStyle/>
          <a:p>
            <a:r>
              <a:rPr lang="en-US" altLang="zh-CN" dirty="0" err="1"/>
              <a:t>findviewbyid</a:t>
            </a:r>
            <a:endParaRPr lang="zh-CN" altLang="en-US" dirty="0"/>
          </a:p>
        </p:txBody>
      </p:sp>
      <p:pic>
        <p:nvPicPr>
          <p:cNvPr id="10" name="Content Placeholder 9">
            <a:extLst>
              <a:ext uri="{FF2B5EF4-FFF2-40B4-BE49-F238E27FC236}">
                <a16:creationId xmlns:a16="http://schemas.microsoft.com/office/drawing/2014/main" id="{1AF55EDD-266A-4914-675D-9F83A4B014B6}"/>
              </a:ext>
            </a:extLst>
          </p:cNvPr>
          <p:cNvPicPr>
            <a:picLocks noGrp="1" noChangeAspect="1"/>
          </p:cNvPicPr>
          <p:nvPr>
            <p:ph sz="half" idx="3"/>
          </p:nvPr>
        </p:nvPicPr>
        <p:blipFill>
          <a:blip r:embed="rId3"/>
          <a:stretch>
            <a:fillRect/>
          </a:stretch>
        </p:blipFill>
        <p:spPr>
          <a:xfrm>
            <a:off x="4708525" y="1192259"/>
            <a:ext cx="3978275" cy="3376519"/>
          </a:xfrm>
        </p:spPr>
      </p:pic>
      <p:pic>
        <p:nvPicPr>
          <p:cNvPr id="8" name="Content Placeholder 7">
            <a:extLst>
              <a:ext uri="{FF2B5EF4-FFF2-40B4-BE49-F238E27FC236}">
                <a16:creationId xmlns:a16="http://schemas.microsoft.com/office/drawing/2014/main" id="{A60863C1-F90B-D6D9-144A-073194FBE0E0}"/>
              </a:ext>
            </a:extLst>
          </p:cNvPr>
          <p:cNvPicPr>
            <a:picLocks noGrp="1" noChangeAspect="1"/>
          </p:cNvPicPr>
          <p:nvPr>
            <p:ph sz="half" idx="2"/>
          </p:nvPr>
        </p:nvPicPr>
        <p:blipFill>
          <a:blip r:embed="rId4"/>
          <a:stretch>
            <a:fillRect/>
          </a:stretch>
        </p:blipFill>
        <p:spPr bwMode="auto">
          <a:xfrm>
            <a:off x="694072" y="1182688"/>
            <a:ext cx="3504530" cy="339566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a:extLst>
              <a:ext uri="{FF2B5EF4-FFF2-40B4-BE49-F238E27FC236}">
                <a16:creationId xmlns:a16="http://schemas.microsoft.com/office/drawing/2014/main" id="{44384FA9-A0C6-A546-ED70-2668FCB5B35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139877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1150620" cy="452120"/>
          </a:xfrm>
          <a:prstGeom prst="rect">
            <a:avLst/>
          </a:prstGeom>
        </p:spPr>
        <p:txBody>
          <a:bodyPr vert="horz" wrap="square" lIns="0" tIns="12700" rIns="0" bIns="0" rtlCol="0">
            <a:spAutoFit/>
          </a:bodyPr>
          <a:lstStyle/>
          <a:p>
            <a:pPr marL="12700">
              <a:lnSpc>
                <a:spcPct val="100000"/>
              </a:lnSpc>
              <a:spcBef>
                <a:spcPts val="100"/>
              </a:spcBef>
            </a:pPr>
            <a:r>
              <a:rPr spc="-5" dirty="0"/>
              <a:t>Outline</a:t>
            </a:r>
          </a:p>
        </p:txBody>
      </p:sp>
      <p:sp>
        <p:nvSpPr>
          <p:cNvPr id="3" name="object 3"/>
          <p:cNvSpPr txBox="1"/>
          <p:nvPr/>
        </p:nvSpPr>
        <p:spPr>
          <a:xfrm>
            <a:off x="429223" y="1159967"/>
            <a:ext cx="6123977" cy="856645"/>
          </a:xfrm>
          <a:prstGeom prst="rect">
            <a:avLst/>
          </a:prstGeom>
        </p:spPr>
        <p:txBody>
          <a:bodyPr vert="horz" wrap="square" lIns="0" tIns="66040" rIns="0" bIns="0" rtlCol="0">
            <a:spAutoFit/>
          </a:bodyPr>
          <a:lstStyle/>
          <a:p>
            <a:pPr marL="354965" indent="-342900">
              <a:lnSpc>
                <a:spcPct val="100000"/>
              </a:lnSpc>
              <a:spcBef>
                <a:spcPts val="420"/>
              </a:spcBef>
              <a:buFont typeface="Arial" panose="020B0604020202020204" pitchFamily="34" charset="0"/>
              <a:buChar char="•"/>
              <a:tabLst>
                <a:tab pos="424815" algn="l"/>
                <a:tab pos="425450" algn="l"/>
              </a:tabLst>
            </a:pPr>
            <a:r>
              <a:rPr sz="2400" spc="-5" dirty="0">
                <a:solidFill>
                  <a:srgbClr val="595959"/>
                </a:solidFill>
                <a:latin typeface="Arial"/>
                <a:cs typeface="Arial"/>
              </a:rPr>
              <a:t>Kotlin</a:t>
            </a:r>
            <a:r>
              <a:rPr lang="zh-CN" altLang="en-US" sz="2400" spc="-25" dirty="0">
                <a:solidFill>
                  <a:srgbClr val="595959"/>
                </a:solidFill>
                <a:latin typeface="Arial"/>
                <a:cs typeface="Arial"/>
              </a:rPr>
              <a:t>简介</a:t>
            </a:r>
            <a:endParaRPr lang="en-US" altLang="zh-CN" sz="2400" spc="-25" dirty="0">
              <a:solidFill>
                <a:srgbClr val="595959"/>
              </a:solidFill>
              <a:latin typeface="Arial"/>
              <a:cs typeface="Arial"/>
            </a:endParaRPr>
          </a:p>
          <a:p>
            <a:pPr marL="354965" indent="-342900">
              <a:lnSpc>
                <a:spcPct val="100000"/>
              </a:lnSpc>
              <a:spcBef>
                <a:spcPts val="420"/>
              </a:spcBef>
              <a:buFont typeface="Arial" panose="020B0604020202020204" pitchFamily="34" charset="0"/>
              <a:buChar char="•"/>
              <a:tabLst>
                <a:tab pos="424815" algn="l"/>
                <a:tab pos="425450" algn="l"/>
              </a:tabLst>
            </a:pPr>
            <a:r>
              <a:rPr lang="zh-CN" altLang="en-US" sz="2400" spc="-5" dirty="0">
                <a:solidFill>
                  <a:srgbClr val="595959"/>
                </a:solidFill>
                <a:latin typeface="Arial"/>
                <a:cs typeface="Arial"/>
              </a:rPr>
              <a:t>应用示例</a:t>
            </a:r>
            <a:endParaRPr sz="2400" dirty="0">
              <a:latin typeface="Arial"/>
              <a:cs typeface="Arial"/>
            </a:endParaRPr>
          </a:p>
        </p:txBody>
      </p:sp>
    </p:spTree>
    <p:extLst>
      <p:ext uri="{BB962C8B-B14F-4D97-AF65-F5344CB8AC3E}">
        <p14:creationId xmlns:p14="http://schemas.microsoft.com/office/powerpoint/2010/main" val="270862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2">
            <a:extLst>
              <a:ext uri="{FF2B5EF4-FFF2-40B4-BE49-F238E27FC236}">
                <a16:creationId xmlns:a16="http://schemas.microsoft.com/office/drawing/2014/main" id="{196B0CB3-A53A-AB28-929A-37C108AE7B0C}"/>
              </a:ext>
            </a:extLst>
          </p:cNvPr>
          <p:cNvSpPr>
            <a:spLocks noGrp="1" noChangeArrowheads="1"/>
          </p:cNvSpPr>
          <p:nvPr>
            <p:ph type="title"/>
          </p:nvPr>
        </p:nvSpPr>
        <p:spPr>
          <a:xfrm>
            <a:off x="1431544" y="377869"/>
            <a:ext cx="6280913" cy="430887"/>
          </a:xfrm>
        </p:spPr>
        <p:txBody>
          <a:bodyPr wrap="square" lIns="0" tIns="0" rIns="0" bIns="0">
            <a:spAutoFit/>
          </a:bodyPr>
          <a:lstStyle/>
          <a:p>
            <a:pPr marL="979885"/>
            <a:r>
              <a:rPr lang="zh-CN" altLang="en-US"/>
              <a:t>Project structure</a:t>
            </a:r>
          </a:p>
        </p:txBody>
      </p:sp>
      <p:sp>
        <p:nvSpPr>
          <p:cNvPr id="3" name="object 3">
            <a:extLst>
              <a:ext uri="{FF2B5EF4-FFF2-40B4-BE49-F238E27FC236}">
                <a16:creationId xmlns:a16="http://schemas.microsoft.com/office/drawing/2014/main" id="{70F8445F-780A-745A-1AC1-1D65D3320ACC}"/>
              </a:ext>
            </a:extLst>
          </p:cNvPr>
          <p:cNvSpPr txBox="1"/>
          <p:nvPr/>
        </p:nvSpPr>
        <p:spPr>
          <a:xfrm>
            <a:off x="1356122" y="979885"/>
            <a:ext cx="95250" cy="127397"/>
          </a:xfrm>
          <a:prstGeom prst="rect">
            <a:avLst/>
          </a:prstGeom>
        </p:spPr>
        <p:txBody>
          <a:bodyPr lIns="0" tIns="0" rIns="0" bIns="0"/>
          <a:lstStyle/>
          <a:p>
            <a:pPr marL="8640">
              <a:defRPr/>
            </a:pPr>
            <a:r>
              <a:rPr sz="750" spc="153" dirty="0">
                <a:latin typeface="Arial"/>
                <a:ea typeface="宋体" charset="-122"/>
                <a:cs typeface="Arial"/>
              </a:rPr>
              <a:t>●</a:t>
            </a:r>
            <a:endParaRPr sz="750" dirty="0">
              <a:latin typeface="Arial"/>
              <a:ea typeface="宋体" charset="-122"/>
              <a:cs typeface="Arial"/>
            </a:endParaRPr>
          </a:p>
        </p:txBody>
      </p:sp>
      <p:sp>
        <p:nvSpPr>
          <p:cNvPr id="8196" name="object 4">
            <a:extLst>
              <a:ext uri="{FF2B5EF4-FFF2-40B4-BE49-F238E27FC236}">
                <a16:creationId xmlns:a16="http://schemas.microsoft.com/office/drawing/2014/main" id="{FAF94EAE-7BF1-4178-8AA2-0FC3826EFFBD}"/>
              </a:ext>
            </a:extLst>
          </p:cNvPr>
          <p:cNvSpPr txBox="1">
            <a:spLocks noChangeArrowheads="1"/>
          </p:cNvSpPr>
          <p:nvPr/>
        </p:nvSpPr>
        <p:spPr bwMode="auto">
          <a:xfrm>
            <a:off x="1557338" y="878682"/>
            <a:ext cx="2855119" cy="88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113">
              <a:lnSpc>
                <a:spcPct val="120000"/>
              </a:lnSpc>
              <a:spcBef>
                <a:spcPct val="20000"/>
              </a:spcBef>
              <a:buClr>
                <a:schemeClr val="accent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en-US" sz="1725" b="1">
                <a:latin typeface="Calibri" panose="020F0502020204030204" pitchFamily="34" charset="0"/>
                <a:cs typeface="Calibri" panose="020F0502020204030204" pitchFamily="34" charset="0"/>
              </a:rPr>
              <a:t>AndroidManifest.xml</a:t>
            </a:r>
            <a:endParaRPr lang="en-US" altLang="en-US" sz="1725">
              <a:latin typeface="Calibri" panose="020F0502020204030204" pitchFamily="34" charset="0"/>
              <a:cs typeface="Calibri" panose="020F0502020204030204" pitchFamily="34" charset="0"/>
            </a:endParaRPr>
          </a:p>
          <a:p>
            <a:pPr>
              <a:lnSpc>
                <a:spcPts val="506"/>
              </a:lnSpc>
              <a:spcBef>
                <a:spcPts val="10"/>
              </a:spcBef>
              <a:buClrTx/>
              <a:buNone/>
            </a:pPr>
            <a:endParaRPr lang="en-US" altLang="en-US" sz="525"/>
          </a:p>
          <a:p>
            <a:pPr>
              <a:lnSpc>
                <a:spcPct val="100000"/>
              </a:lnSpc>
              <a:spcBef>
                <a:spcPct val="0"/>
              </a:spcBef>
              <a:buClrTx/>
              <a:buFontTx/>
              <a:buNone/>
            </a:pPr>
            <a:r>
              <a:rPr lang="en-US" altLang="en-US" sz="1650" baseline="2000"/>
              <a:t>–	</a:t>
            </a:r>
            <a:r>
              <a:rPr lang="zh-CN" altLang="en-US" sz="1500">
                <a:cs typeface="Calibri" panose="020F0502020204030204" pitchFamily="34" charset="0"/>
              </a:rPr>
              <a:t>整个项目配置和设置</a:t>
            </a:r>
            <a:endParaRPr lang="en-US" altLang="en-US" sz="1500">
              <a:latin typeface="Calibri" panose="020F0502020204030204" pitchFamily="34" charset="0"/>
              <a:cs typeface="Calibri" panose="020F0502020204030204" pitchFamily="34" charset="0"/>
            </a:endParaRPr>
          </a:p>
          <a:p>
            <a:pPr>
              <a:lnSpc>
                <a:spcPts val="338"/>
              </a:lnSpc>
              <a:spcBef>
                <a:spcPts val="10"/>
              </a:spcBef>
              <a:buClrTx/>
              <a:buNone/>
            </a:pPr>
            <a:endParaRPr lang="en-US" altLang="en-US" sz="375"/>
          </a:p>
          <a:p>
            <a:pPr>
              <a:lnSpc>
                <a:spcPct val="100000"/>
              </a:lnSpc>
              <a:spcBef>
                <a:spcPct val="0"/>
              </a:spcBef>
              <a:buClrTx/>
              <a:buFontTx/>
              <a:buNone/>
            </a:pPr>
            <a:r>
              <a:rPr lang="en-US" altLang="en-US" sz="1725" b="1">
                <a:latin typeface="Calibri" panose="020F0502020204030204" pitchFamily="34" charset="0"/>
                <a:cs typeface="Calibri" panose="020F0502020204030204" pitchFamily="34" charset="0"/>
              </a:rPr>
              <a:t>src/java</a:t>
            </a:r>
            <a:r>
              <a:rPr lang="en-US" altLang="en-US" sz="1725">
                <a:latin typeface="Calibri" panose="020F0502020204030204" pitchFamily="34" charset="0"/>
                <a:cs typeface="Calibri" panose="020F0502020204030204" pitchFamily="34" charset="0"/>
              </a:rPr>
              <a:t>/...</a:t>
            </a:r>
          </a:p>
        </p:txBody>
      </p:sp>
      <p:sp>
        <p:nvSpPr>
          <p:cNvPr id="5" name="object 5">
            <a:extLst>
              <a:ext uri="{FF2B5EF4-FFF2-40B4-BE49-F238E27FC236}">
                <a16:creationId xmlns:a16="http://schemas.microsoft.com/office/drawing/2014/main" id="{CD8DFB50-8399-262A-938F-48AE91E07C1D}"/>
              </a:ext>
            </a:extLst>
          </p:cNvPr>
          <p:cNvSpPr txBox="1"/>
          <p:nvPr/>
        </p:nvSpPr>
        <p:spPr>
          <a:xfrm>
            <a:off x="1356122" y="1577578"/>
            <a:ext cx="95250" cy="128588"/>
          </a:xfrm>
          <a:prstGeom prst="rect">
            <a:avLst/>
          </a:prstGeom>
        </p:spPr>
        <p:txBody>
          <a:bodyPr lIns="0" tIns="0" rIns="0" bIns="0"/>
          <a:lstStyle/>
          <a:p>
            <a:pPr marL="8640">
              <a:defRPr/>
            </a:pPr>
            <a:r>
              <a:rPr sz="750" spc="153" dirty="0">
                <a:latin typeface="Arial"/>
                <a:ea typeface="宋体" charset="-122"/>
                <a:cs typeface="Arial"/>
              </a:rPr>
              <a:t>●</a:t>
            </a:r>
            <a:endParaRPr sz="750" dirty="0">
              <a:latin typeface="Arial"/>
              <a:ea typeface="宋体" charset="-122"/>
              <a:cs typeface="Arial"/>
            </a:endParaRPr>
          </a:p>
        </p:txBody>
      </p:sp>
      <p:sp>
        <p:nvSpPr>
          <p:cNvPr id="8198" name="object 6">
            <a:extLst>
              <a:ext uri="{FF2B5EF4-FFF2-40B4-BE49-F238E27FC236}">
                <a16:creationId xmlns:a16="http://schemas.microsoft.com/office/drawing/2014/main" id="{8CF3C92E-01D3-D30F-4474-939499D678A2}"/>
              </a:ext>
            </a:extLst>
          </p:cNvPr>
          <p:cNvSpPr txBox="1">
            <a:spLocks noChangeArrowheads="1"/>
          </p:cNvSpPr>
          <p:nvPr/>
        </p:nvSpPr>
        <p:spPr bwMode="auto">
          <a:xfrm>
            <a:off x="1624013" y="1803798"/>
            <a:ext cx="2721769" cy="24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113">
              <a:lnSpc>
                <a:spcPct val="120000"/>
              </a:lnSpc>
              <a:spcBef>
                <a:spcPct val="20000"/>
              </a:spcBef>
              <a:buClr>
                <a:schemeClr val="accent1"/>
              </a:buClr>
              <a:buFont typeface="Wingdings" panose="05000000000000000000" pitchFamily="2" charset="2"/>
              <a:buChar char="n"/>
              <a:tabLst>
                <a:tab pos="277813" algn="l"/>
              </a:tabLst>
              <a:defRPr sz="24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1"/>
              </a:buClr>
              <a:buFont typeface="Wingdings" panose="05000000000000000000" pitchFamily="2" charset="2"/>
              <a:buChar char="n"/>
              <a:tabLst>
                <a:tab pos="277813" algn="l"/>
              </a:tabLst>
              <a:defRPr sz="2000">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n"/>
              <a:tabLst>
                <a:tab pos="277813" algn="l"/>
              </a:tabLst>
              <a:defRPr>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hlink"/>
              </a:buClr>
              <a:buFont typeface="Wingdings" panose="05000000000000000000" pitchFamily="2" charset="2"/>
              <a:buChar char="n"/>
              <a:tabLst>
                <a:tab pos="277813" algn="l"/>
              </a:tabLst>
              <a:defRPr>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en-US" sz="1650" baseline="2000"/>
              <a:t>–	</a:t>
            </a:r>
            <a:r>
              <a:rPr lang="en-US" altLang="en-US" sz="1500">
                <a:latin typeface="Calibri" panose="020F0502020204030204" pitchFamily="34" charset="0"/>
                <a:cs typeface="Calibri" panose="020F0502020204030204" pitchFamily="34" charset="0"/>
              </a:rPr>
              <a:t>Java </a:t>
            </a:r>
            <a:r>
              <a:rPr lang="zh-CN" altLang="en-US" sz="1500">
                <a:latin typeface="Calibri" panose="020F0502020204030204" pitchFamily="34" charset="0"/>
                <a:cs typeface="Calibri" panose="020F0502020204030204" pitchFamily="34" charset="0"/>
              </a:rPr>
              <a:t>源代码</a:t>
            </a:r>
            <a:endParaRPr lang="en-US" altLang="en-US" sz="1500">
              <a:latin typeface="Calibri" panose="020F0502020204030204" pitchFamily="34" charset="0"/>
              <a:cs typeface="Calibri" panose="020F0502020204030204" pitchFamily="34" charset="0"/>
            </a:endParaRPr>
          </a:p>
        </p:txBody>
      </p:sp>
      <p:sp>
        <p:nvSpPr>
          <p:cNvPr id="7" name="object 7">
            <a:extLst>
              <a:ext uri="{FF2B5EF4-FFF2-40B4-BE49-F238E27FC236}">
                <a16:creationId xmlns:a16="http://schemas.microsoft.com/office/drawing/2014/main" id="{8CC2F21F-D935-CFD9-04C5-533743CD734F}"/>
              </a:ext>
            </a:extLst>
          </p:cNvPr>
          <p:cNvSpPr txBox="1"/>
          <p:nvPr/>
        </p:nvSpPr>
        <p:spPr>
          <a:xfrm>
            <a:off x="1356122" y="2175272"/>
            <a:ext cx="95250" cy="128588"/>
          </a:xfrm>
          <a:prstGeom prst="rect">
            <a:avLst/>
          </a:prstGeom>
        </p:spPr>
        <p:txBody>
          <a:bodyPr lIns="0" tIns="0" rIns="0" bIns="0"/>
          <a:lstStyle/>
          <a:p>
            <a:pPr marL="8640">
              <a:defRPr/>
            </a:pPr>
            <a:r>
              <a:rPr sz="750" spc="153" dirty="0">
                <a:latin typeface="Arial"/>
                <a:ea typeface="宋体" charset="-122"/>
                <a:cs typeface="Arial"/>
              </a:rPr>
              <a:t>●</a:t>
            </a:r>
            <a:endParaRPr sz="750" dirty="0">
              <a:latin typeface="Arial"/>
              <a:ea typeface="宋体" charset="-122"/>
              <a:cs typeface="Arial"/>
            </a:endParaRPr>
          </a:p>
        </p:txBody>
      </p:sp>
      <p:sp>
        <p:nvSpPr>
          <p:cNvPr id="8200" name="object 8">
            <a:extLst>
              <a:ext uri="{FF2B5EF4-FFF2-40B4-BE49-F238E27FC236}">
                <a16:creationId xmlns:a16="http://schemas.microsoft.com/office/drawing/2014/main" id="{876021EF-7B76-9415-D2EB-0F8BB4A2E1C0}"/>
              </a:ext>
            </a:extLst>
          </p:cNvPr>
          <p:cNvSpPr txBox="1">
            <a:spLocks noChangeArrowheads="1"/>
          </p:cNvSpPr>
          <p:nvPr/>
        </p:nvSpPr>
        <p:spPr bwMode="auto">
          <a:xfrm>
            <a:off x="1557338" y="2075260"/>
            <a:ext cx="3636169" cy="28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113">
              <a:lnSpc>
                <a:spcPct val="120000"/>
              </a:lnSpc>
              <a:spcBef>
                <a:spcPct val="20000"/>
              </a:spcBef>
              <a:buClr>
                <a:schemeClr val="accent1"/>
              </a:buClr>
              <a:buFont typeface="Wingdings" panose="05000000000000000000" pitchFamily="2" charset="2"/>
              <a:buChar char="n"/>
              <a:tabLst>
                <a:tab pos="844550" algn="l"/>
                <a:tab pos="2779713" algn="l"/>
              </a:tabLst>
              <a:defRPr sz="24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1"/>
              </a:buClr>
              <a:buFont typeface="Wingdings" panose="05000000000000000000" pitchFamily="2" charset="2"/>
              <a:buChar char="n"/>
              <a:tabLst>
                <a:tab pos="844550" algn="l"/>
                <a:tab pos="2779713" algn="l"/>
              </a:tabLst>
              <a:defRPr sz="2000">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n"/>
              <a:tabLst>
                <a:tab pos="844550" algn="l"/>
                <a:tab pos="2779713" algn="l"/>
              </a:tabLst>
              <a:defRPr>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hlink"/>
              </a:buClr>
              <a:buFont typeface="Wingdings" panose="05000000000000000000" pitchFamily="2" charset="2"/>
              <a:buChar char="n"/>
              <a:tabLst>
                <a:tab pos="844550" algn="l"/>
                <a:tab pos="2779713" algn="l"/>
              </a:tabLst>
              <a:defRPr>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Font typeface="Wingdings" panose="05000000000000000000" pitchFamily="2" charset="2"/>
              <a:buChar char="»"/>
              <a:tabLst>
                <a:tab pos="844550" algn="l"/>
                <a:tab pos="2779713"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Font typeface="Wingdings" panose="05000000000000000000" pitchFamily="2" charset="2"/>
              <a:buChar char="»"/>
              <a:tabLst>
                <a:tab pos="844550" algn="l"/>
                <a:tab pos="2779713"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Font typeface="Wingdings" panose="05000000000000000000" pitchFamily="2" charset="2"/>
              <a:buChar char="»"/>
              <a:tabLst>
                <a:tab pos="844550" algn="l"/>
                <a:tab pos="2779713"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Font typeface="Wingdings" panose="05000000000000000000" pitchFamily="2" charset="2"/>
              <a:buChar char="»"/>
              <a:tabLst>
                <a:tab pos="844550" algn="l"/>
                <a:tab pos="2779713"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Font typeface="Wingdings" panose="05000000000000000000" pitchFamily="2" charset="2"/>
              <a:buChar char="»"/>
              <a:tabLst>
                <a:tab pos="844550" algn="l"/>
                <a:tab pos="2779713" algn="l"/>
              </a:tabLst>
              <a:defRPr>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en-US" sz="1725" b="1" dirty="0">
                <a:latin typeface="Calibri" panose="020F0502020204030204" pitchFamily="34" charset="0"/>
                <a:cs typeface="Calibri" panose="020F0502020204030204" pitchFamily="34" charset="0"/>
              </a:rPr>
              <a:t>res</a:t>
            </a:r>
            <a:r>
              <a:rPr lang="en-US" altLang="en-US" sz="1725" dirty="0">
                <a:latin typeface="Calibri" panose="020F0502020204030204" pitchFamily="34" charset="0"/>
                <a:cs typeface="Calibri" panose="020F0502020204030204" pitchFamily="34" charset="0"/>
              </a:rPr>
              <a:t>/...	= </a:t>
            </a:r>
            <a:r>
              <a:rPr lang="zh-CN" altLang="en-US" sz="1725" dirty="0">
                <a:latin typeface="Calibri" panose="020F0502020204030204" pitchFamily="34" charset="0"/>
                <a:cs typeface="Calibri" panose="020F0502020204030204" pitchFamily="34" charset="0"/>
              </a:rPr>
              <a:t>资源文件</a:t>
            </a:r>
            <a:r>
              <a:rPr lang="en-US" altLang="en-US" sz="1725" i="1" dirty="0">
                <a:solidFill>
                  <a:srgbClr val="7F7F7F"/>
                </a:solidFill>
                <a:latin typeface="Calibri" panose="020F0502020204030204" pitchFamily="34" charset="0"/>
                <a:cs typeface="Calibri" panose="020F0502020204030204" pitchFamily="34" charset="0"/>
              </a:rPr>
              <a:t>(</a:t>
            </a:r>
            <a:r>
              <a:rPr lang="zh-CN" altLang="en-US" sz="1725" i="1" dirty="0">
                <a:solidFill>
                  <a:srgbClr val="7F7F7F"/>
                </a:solidFill>
                <a:latin typeface="Calibri" panose="020F0502020204030204" pitchFamily="34" charset="0"/>
                <a:cs typeface="Calibri" panose="020F0502020204030204" pitchFamily="34" charset="0"/>
              </a:rPr>
              <a:t>很多都是</a:t>
            </a:r>
            <a:r>
              <a:rPr lang="en-US" altLang="en-US" sz="1725" b="1" i="1" dirty="0">
                <a:solidFill>
                  <a:srgbClr val="7F7F7F"/>
                </a:solidFill>
                <a:latin typeface="Calibri" panose="020F0502020204030204" pitchFamily="34" charset="0"/>
                <a:cs typeface="Calibri" panose="020F0502020204030204" pitchFamily="34" charset="0"/>
              </a:rPr>
              <a:t>XML</a:t>
            </a:r>
            <a:r>
              <a:rPr lang="zh-CN" altLang="en-US" sz="1725" b="1" i="1" dirty="0">
                <a:solidFill>
                  <a:srgbClr val="7F7F7F"/>
                </a:solidFill>
                <a:latin typeface="Calibri" panose="020F0502020204030204" pitchFamily="34" charset="0"/>
                <a:cs typeface="Calibri" panose="020F0502020204030204" pitchFamily="34" charset="0"/>
              </a:rPr>
              <a:t>文件</a:t>
            </a:r>
            <a:r>
              <a:rPr lang="en-US" altLang="en-US" sz="1725" i="1" dirty="0">
                <a:solidFill>
                  <a:srgbClr val="7F7F7F"/>
                </a:solidFill>
                <a:latin typeface="Calibri" panose="020F0502020204030204" pitchFamily="34" charset="0"/>
                <a:cs typeface="Calibri" panose="020F0502020204030204" pitchFamily="34" charset="0"/>
              </a:rPr>
              <a:t>)</a:t>
            </a:r>
            <a:endParaRPr lang="en-US" altLang="en-US" sz="1725" dirty="0">
              <a:latin typeface="Calibri" panose="020F0502020204030204" pitchFamily="34" charset="0"/>
              <a:cs typeface="Calibri" panose="020F0502020204030204" pitchFamily="34" charset="0"/>
            </a:endParaRPr>
          </a:p>
        </p:txBody>
      </p:sp>
      <p:sp>
        <p:nvSpPr>
          <p:cNvPr id="8201" name="object 9">
            <a:extLst>
              <a:ext uri="{FF2B5EF4-FFF2-40B4-BE49-F238E27FC236}">
                <a16:creationId xmlns:a16="http://schemas.microsoft.com/office/drawing/2014/main" id="{8E969DF5-1A2D-3247-654C-068B79B0E55A}"/>
              </a:ext>
            </a:extLst>
          </p:cNvPr>
          <p:cNvSpPr txBox="1">
            <a:spLocks noChangeArrowheads="1"/>
          </p:cNvSpPr>
          <p:nvPr/>
        </p:nvSpPr>
        <p:spPr bwMode="auto">
          <a:xfrm>
            <a:off x="1624013" y="2406254"/>
            <a:ext cx="2963466"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77813" indent="-266700">
              <a:lnSpc>
                <a:spcPct val="120000"/>
              </a:lnSpc>
              <a:spcBef>
                <a:spcPct val="20000"/>
              </a:spcBef>
              <a:buClr>
                <a:schemeClr val="accent1"/>
              </a:buClr>
              <a:buFont typeface="Wingdings" panose="05000000000000000000" pitchFamily="2" charset="2"/>
              <a:buChar char="n"/>
              <a:tabLst>
                <a:tab pos="277813" algn="l"/>
              </a:tabLst>
              <a:defRPr sz="24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1"/>
              </a:buClr>
              <a:buFont typeface="Wingdings" panose="05000000000000000000" pitchFamily="2" charset="2"/>
              <a:buChar char="n"/>
              <a:tabLst>
                <a:tab pos="277813" algn="l"/>
              </a:tabLst>
              <a:defRPr sz="2000">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n"/>
              <a:tabLst>
                <a:tab pos="277813" algn="l"/>
              </a:tabLst>
              <a:defRPr>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hlink"/>
              </a:buClr>
              <a:buFont typeface="Wingdings" panose="05000000000000000000" pitchFamily="2" charset="2"/>
              <a:buChar char="n"/>
              <a:tabLst>
                <a:tab pos="277813" algn="l"/>
              </a:tabLst>
              <a:defRPr>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Pct val="74000"/>
              <a:buFont typeface="Arial" panose="020B0604020202020204" pitchFamily="34" charset="0"/>
              <a:buChar char="–"/>
            </a:pPr>
            <a:r>
              <a:rPr lang="en-US" altLang="en-US" sz="1500">
                <a:latin typeface="Calibri" panose="020F0502020204030204" pitchFamily="34" charset="0"/>
                <a:cs typeface="Calibri" panose="020F0502020204030204" pitchFamily="34" charset="0"/>
              </a:rPr>
              <a:t>drawable/  = </a:t>
            </a:r>
            <a:r>
              <a:rPr lang="zh-CN" altLang="en-US" sz="1500">
                <a:latin typeface="Calibri" panose="020F0502020204030204" pitchFamily="34" charset="0"/>
                <a:cs typeface="Calibri" panose="020F0502020204030204" pitchFamily="34" charset="0"/>
              </a:rPr>
              <a:t>图片</a:t>
            </a:r>
            <a:endParaRPr lang="en-US" altLang="en-US" sz="1500">
              <a:latin typeface="Calibri" panose="020F0502020204030204" pitchFamily="34" charset="0"/>
              <a:cs typeface="Calibri" panose="020F0502020204030204" pitchFamily="34" charset="0"/>
            </a:endParaRPr>
          </a:p>
          <a:p>
            <a:pPr>
              <a:lnSpc>
                <a:spcPts val="413"/>
              </a:lnSpc>
              <a:spcBef>
                <a:spcPct val="0"/>
              </a:spcBef>
              <a:buClrTx/>
              <a:buFont typeface="Arial" panose="020B0604020202020204" pitchFamily="34" charset="0"/>
              <a:buChar char="–"/>
            </a:pPr>
            <a:endParaRPr lang="en-US" altLang="en-US" sz="375"/>
          </a:p>
          <a:p>
            <a:pPr>
              <a:lnSpc>
                <a:spcPct val="100000"/>
              </a:lnSpc>
              <a:spcBef>
                <a:spcPct val="0"/>
              </a:spcBef>
              <a:buClrTx/>
              <a:buSzPct val="73000"/>
              <a:buFont typeface="Arial" panose="020B0604020202020204" pitchFamily="34" charset="0"/>
              <a:buChar char="–"/>
            </a:pPr>
            <a:r>
              <a:rPr lang="en-US" altLang="en-US" sz="1500">
                <a:latin typeface="Calibri" panose="020F0502020204030204" pitchFamily="34" charset="0"/>
                <a:cs typeface="Calibri" panose="020F0502020204030204" pitchFamily="34" charset="0"/>
              </a:rPr>
              <a:t>layout/  = </a:t>
            </a:r>
            <a:r>
              <a:rPr lang="en-US" altLang="en-US" sz="1500">
                <a:cs typeface="Calibri" panose="020F0502020204030204" pitchFamily="34" charset="0"/>
              </a:rPr>
              <a:t>GUI</a:t>
            </a:r>
            <a:r>
              <a:rPr lang="zh-CN" altLang="en-US" sz="1500">
                <a:cs typeface="Calibri" panose="020F0502020204030204" pitchFamily="34" charset="0"/>
              </a:rPr>
              <a:t>布局的描述</a:t>
            </a:r>
            <a:endParaRPr lang="en-US" altLang="en-US" sz="1500">
              <a:latin typeface="Calibri" panose="020F0502020204030204" pitchFamily="34" charset="0"/>
              <a:cs typeface="Calibri" panose="020F0502020204030204" pitchFamily="34" charset="0"/>
            </a:endParaRPr>
          </a:p>
          <a:p>
            <a:pPr>
              <a:lnSpc>
                <a:spcPts val="413"/>
              </a:lnSpc>
              <a:spcBef>
                <a:spcPts val="28"/>
              </a:spcBef>
              <a:buClrTx/>
              <a:buFont typeface="Arial" panose="020B0604020202020204" pitchFamily="34" charset="0"/>
              <a:buChar char="–"/>
            </a:pPr>
            <a:endParaRPr lang="en-US" altLang="en-US" sz="375"/>
          </a:p>
          <a:p>
            <a:pPr>
              <a:lnSpc>
                <a:spcPct val="100000"/>
              </a:lnSpc>
              <a:spcBef>
                <a:spcPct val="0"/>
              </a:spcBef>
              <a:buClrTx/>
              <a:buSzPct val="74000"/>
              <a:buFont typeface="Arial" panose="020B0604020202020204" pitchFamily="34" charset="0"/>
              <a:buChar char="–"/>
            </a:pPr>
            <a:r>
              <a:rPr lang="en-US" altLang="en-US" sz="1500">
                <a:latin typeface="Calibri" panose="020F0502020204030204" pitchFamily="34" charset="0"/>
                <a:cs typeface="Calibri" panose="020F0502020204030204" pitchFamily="34" charset="0"/>
              </a:rPr>
              <a:t>menu/  = </a:t>
            </a:r>
            <a:r>
              <a:rPr lang="en-US" altLang="zh-CN" sz="1500">
                <a:latin typeface="Calibri" panose="020F0502020204030204" pitchFamily="34" charset="0"/>
                <a:cs typeface="Calibri" panose="020F0502020204030204" pitchFamily="34" charset="0"/>
              </a:rPr>
              <a:t>A</a:t>
            </a:r>
            <a:r>
              <a:rPr lang="en-US" altLang="en-US" sz="1500">
                <a:latin typeface="Calibri" panose="020F0502020204030204" pitchFamily="34" charset="0"/>
                <a:cs typeface="Calibri" panose="020F0502020204030204" pitchFamily="34" charset="0"/>
              </a:rPr>
              <a:t>pp</a:t>
            </a:r>
            <a:r>
              <a:rPr lang="zh-CN" altLang="en-US" sz="1500">
                <a:cs typeface="Calibri" panose="020F0502020204030204" pitchFamily="34" charset="0"/>
              </a:rPr>
              <a:t>菜单选项</a:t>
            </a:r>
            <a:endParaRPr lang="en-US" altLang="en-US" sz="1500">
              <a:latin typeface="Calibri" panose="020F0502020204030204" pitchFamily="34" charset="0"/>
              <a:cs typeface="Calibri" panose="020F0502020204030204" pitchFamily="34" charset="0"/>
            </a:endParaRPr>
          </a:p>
        </p:txBody>
      </p:sp>
      <p:sp>
        <p:nvSpPr>
          <p:cNvPr id="11" name="object 11">
            <a:extLst>
              <a:ext uri="{FF2B5EF4-FFF2-40B4-BE49-F238E27FC236}">
                <a16:creationId xmlns:a16="http://schemas.microsoft.com/office/drawing/2014/main" id="{2A877722-8B53-E84E-E1B3-153EBBAE4C79}"/>
              </a:ext>
            </a:extLst>
          </p:cNvPr>
          <p:cNvSpPr txBox="1"/>
          <p:nvPr/>
        </p:nvSpPr>
        <p:spPr>
          <a:xfrm>
            <a:off x="1356122" y="4169569"/>
            <a:ext cx="95250" cy="128588"/>
          </a:xfrm>
          <a:prstGeom prst="rect">
            <a:avLst/>
          </a:prstGeom>
        </p:spPr>
        <p:txBody>
          <a:bodyPr lIns="0" tIns="0" rIns="0" bIns="0"/>
          <a:lstStyle/>
          <a:p>
            <a:pPr marL="8640">
              <a:defRPr/>
            </a:pPr>
            <a:r>
              <a:rPr sz="750" spc="153" dirty="0">
                <a:latin typeface="Arial"/>
                <a:ea typeface="宋体" charset="-122"/>
                <a:cs typeface="Arial"/>
              </a:rPr>
              <a:t>●</a:t>
            </a:r>
            <a:endParaRPr sz="750" dirty="0">
              <a:latin typeface="Arial"/>
              <a:ea typeface="宋体" charset="-122"/>
              <a:cs typeface="Arial"/>
            </a:endParaRPr>
          </a:p>
        </p:txBody>
      </p:sp>
      <p:sp>
        <p:nvSpPr>
          <p:cNvPr id="8203" name="object 12">
            <a:extLst>
              <a:ext uri="{FF2B5EF4-FFF2-40B4-BE49-F238E27FC236}">
                <a16:creationId xmlns:a16="http://schemas.microsoft.com/office/drawing/2014/main" id="{84E19257-FC73-5E05-59FE-51B105D56948}"/>
              </a:ext>
            </a:extLst>
          </p:cNvPr>
          <p:cNvSpPr txBox="1">
            <a:spLocks noChangeArrowheads="1"/>
          </p:cNvSpPr>
          <p:nvPr/>
        </p:nvSpPr>
        <p:spPr bwMode="auto">
          <a:xfrm>
            <a:off x="1557338" y="4069556"/>
            <a:ext cx="3108722" cy="57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113">
              <a:lnSpc>
                <a:spcPct val="120000"/>
              </a:lnSpc>
              <a:spcBef>
                <a:spcPct val="20000"/>
              </a:spcBef>
              <a:buClr>
                <a:schemeClr val="accent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en-US" sz="1725" b="1">
                <a:latin typeface="Calibri" panose="020F0502020204030204" pitchFamily="34" charset="0"/>
                <a:cs typeface="Calibri" panose="020F0502020204030204" pitchFamily="34" charset="0"/>
              </a:rPr>
              <a:t>Gradle</a:t>
            </a:r>
            <a:endParaRPr lang="en-US" altLang="en-US" sz="1725">
              <a:latin typeface="Calibri" panose="020F0502020204030204" pitchFamily="34" charset="0"/>
              <a:cs typeface="Calibri" panose="020F0502020204030204" pitchFamily="34" charset="0"/>
            </a:endParaRPr>
          </a:p>
          <a:p>
            <a:pPr>
              <a:lnSpc>
                <a:spcPts val="479"/>
              </a:lnSpc>
              <a:spcBef>
                <a:spcPts val="10"/>
              </a:spcBef>
              <a:buClrTx/>
              <a:buNone/>
            </a:pPr>
            <a:endParaRPr lang="en-US" altLang="en-US" sz="450"/>
          </a:p>
          <a:p>
            <a:pPr>
              <a:lnSpc>
                <a:spcPct val="100000"/>
              </a:lnSpc>
              <a:spcBef>
                <a:spcPct val="0"/>
              </a:spcBef>
              <a:buClrTx/>
              <a:buFontTx/>
              <a:buNone/>
            </a:pPr>
            <a:r>
              <a:rPr lang="en-US" altLang="en-US" sz="1650" baseline="2000"/>
              <a:t>–	</a:t>
            </a:r>
            <a:r>
              <a:rPr lang="zh-CN" altLang="en-US" sz="1500">
                <a:cs typeface="Calibri" panose="020F0502020204030204" pitchFamily="34" charset="0"/>
              </a:rPr>
              <a:t>构建</a:t>
            </a:r>
            <a:r>
              <a:rPr lang="en-US" altLang="zh-CN" sz="1500">
                <a:cs typeface="Calibri" panose="020F0502020204030204" pitchFamily="34" charset="0"/>
              </a:rPr>
              <a:t>/</a:t>
            </a:r>
            <a:r>
              <a:rPr lang="zh-CN" altLang="en-US" sz="1500">
                <a:cs typeface="Calibri" panose="020F0502020204030204" pitchFamily="34" charset="0"/>
              </a:rPr>
              <a:t>编译管理系统</a:t>
            </a:r>
            <a:endParaRPr lang="en-US" altLang="en-US" sz="1500">
              <a:latin typeface="Calibri" panose="020F0502020204030204" pitchFamily="34" charset="0"/>
              <a:cs typeface="Calibri" panose="020F0502020204030204" pitchFamily="34" charset="0"/>
            </a:endParaRPr>
          </a:p>
        </p:txBody>
      </p:sp>
      <p:sp>
        <p:nvSpPr>
          <p:cNvPr id="8204" name="object 13">
            <a:extLst>
              <a:ext uri="{FF2B5EF4-FFF2-40B4-BE49-F238E27FC236}">
                <a16:creationId xmlns:a16="http://schemas.microsoft.com/office/drawing/2014/main" id="{6312B938-E028-7886-D45F-F72C462B4366}"/>
              </a:ext>
            </a:extLst>
          </p:cNvPr>
          <p:cNvSpPr txBox="1">
            <a:spLocks noChangeArrowheads="1"/>
          </p:cNvSpPr>
          <p:nvPr/>
        </p:nvSpPr>
        <p:spPr bwMode="auto">
          <a:xfrm>
            <a:off x="1624012" y="4679157"/>
            <a:ext cx="2976563" cy="24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113">
              <a:lnSpc>
                <a:spcPct val="120000"/>
              </a:lnSpc>
              <a:spcBef>
                <a:spcPct val="20000"/>
              </a:spcBef>
              <a:buClr>
                <a:schemeClr val="accent1"/>
              </a:buClr>
              <a:buFont typeface="Wingdings" panose="05000000000000000000" pitchFamily="2" charset="2"/>
              <a:buChar char="n"/>
              <a:tabLst>
                <a:tab pos="277813" algn="l"/>
              </a:tabLst>
              <a:defRPr sz="24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1"/>
              </a:buClr>
              <a:buFont typeface="Wingdings" panose="05000000000000000000" pitchFamily="2" charset="2"/>
              <a:buChar char="n"/>
              <a:tabLst>
                <a:tab pos="277813" algn="l"/>
              </a:tabLst>
              <a:defRPr sz="2000">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n"/>
              <a:tabLst>
                <a:tab pos="277813" algn="l"/>
              </a:tabLst>
              <a:defRPr>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hlink"/>
              </a:buClr>
              <a:buFont typeface="Wingdings" panose="05000000000000000000" pitchFamily="2" charset="2"/>
              <a:buChar char="n"/>
              <a:tabLst>
                <a:tab pos="277813" algn="l"/>
              </a:tabLst>
              <a:defRPr>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Font typeface="Wingdings" panose="05000000000000000000" pitchFamily="2" charset="2"/>
              <a:buChar char="»"/>
              <a:tabLst>
                <a:tab pos="277813" algn="l"/>
              </a:tabLst>
              <a:defRPr>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en-US" sz="1650" baseline="2000"/>
              <a:t>–	</a:t>
            </a:r>
            <a:r>
              <a:rPr lang="en-US" altLang="en-US" sz="1500" b="1">
                <a:latin typeface="Calibri" panose="020F0502020204030204" pitchFamily="34" charset="0"/>
                <a:cs typeface="Calibri" panose="020F0502020204030204" pitchFamily="34" charset="0"/>
              </a:rPr>
              <a:t>build.gradle  </a:t>
            </a:r>
            <a:r>
              <a:rPr lang="en-US" altLang="en-US" sz="1500">
                <a:latin typeface="Calibri" panose="020F0502020204030204" pitchFamily="34" charset="0"/>
                <a:cs typeface="Calibri" panose="020F0502020204030204" pitchFamily="34" charset="0"/>
              </a:rPr>
              <a:t>= </a:t>
            </a:r>
            <a:r>
              <a:rPr lang="zh-CN" altLang="en-US" sz="1500">
                <a:cs typeface="Calibri" panose="020F0502020204030204" pitchFamily="34" charset="0"/>
              </a:rPr>
              <a:t>主构建配置文件</a:t>
            </a:r>
            <a:endParaRPr lang="en-US" altLang="en-US" sz="1500">
              <a:latin typeface="Calibri" panose="020F0502020204030204" pitchFamily="34" charset="0"/>
              <a:cs typeface="Calibri" panose="020F0502020204030204" pitchFamily="34" charset="0"/>
            </a:endParaRPr>
          </a:p>
        </p:txBody>
      </p:sp>
      <p:sp>
        <p:nvSpPr>
          <p:cNvPr id="8205" name="object 14">
            <a:extLst>
              <a:ext uri="{FF2B5EF4-FFF2-40B4-BE49-F238E27FC236}">
                <a16:creationId xmlns:a16="http://schemas.microsoft.com/office/drawing/2014/main" id="{A6870F69-87E4-EFD7-5C13-39F4BE269B78}"/>
              </a:ext>
            </a:extLst>
          </p:cNvPr>
          <p:cNvSpPr>
            <a:spLocks noChangeArrowheads="1"/>
          </p:cNvSpPr>
          <p:nvPr/>
        </p:nvSpPr>
        <p:spPr bwMode="auto">
          <a:xfrm>
            <a:off x="5288756" y="833438"/>
            <a:ext cx="2644379" cy="410765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20000"/>
              </a:lnSpc>
              <a:spcBef>
                <a:spcPct val="20000"/>
              </a:spcBef>
              <a:buClr>
                <a:schemeClr val="accent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n"/>
              <a:defRPr>
                <a:solidFill>
                  <a:schemeClr val="tx1"/>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hlink"/>
              </a:buClr>
              <a:buFont typeface="Wingdings" panose="05000000000000000000" pitchFamily="2" charset="2"/>
              <a:buChar char="n"/>
              <a:defRPr>
                <a:solidFill>
                  <a:schemeClr val="tx1"/>
                </a:solidFill>
                <a:latin typeface="Arial" panose="020B0604020202020204" pitchFamily="34" charset="0"/>
                <a:ea typeface="宋体" panose="02010600030101010101" pitchFamily="2" charset="-122"/>
              </a:defRPr>
            </a:lvl4pPr>
            <a:lvl5pPr marL="2057400" indent="-228600">
              <a:lnSpc>
                <a:spcPct val="120000"/>
              </a:lnSpc>
              <a:spcBef>
                <a:spcPct val="20000"/>
              </a:spcBef>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en-US" altLang="en-US" sz="1350"/>
          </a:p>
        </p:txBody>
      </p:sp>
      <p:graphicFrame>
        <p:nvGraphicFramePr>
          <p:cNvPr id="10" name="object 10">
            <a:extLst>
              <a:ext uri="{FF2B5EF4-FFF2-40B4-BE49-F238E27FC236}">
                <a16:creationId xmlns:a16="http://schemas.microsoft.com/office/drawing/2014/main" id="{D10E6CF2-F228-5DF9-CD31-E551471AD8A3}"/>
              </a:ext>
            </a:extLst>
          </p:cNvPr>
          <p:cNvGraphicFramePr>
            <a:graphicFrameLocks noGrp="1"/>
          </p:cNvGraphicFramePr>
          <p:nvPr/>
        </p:nvGraphicFramePr>
        <p:xfrm>
          <a:off x="1615679" y="3244453"/>
          <a:ext cx="3017045" cy="1014413"/>
        </p:xfrm>
        <a:graphic>
          <a:graphicData uri="http://schemas.openxmlformats.org/drawingml/2006/table">
            <a:tbl>
              <a:tblPr/>
              <a:tblGrid>
                <a:gridCol w="155972">
                  <a:extLst>
                    <a:ext uri="{9D8B030D-6E8A-4147-A177-3AD203B41FA5}">
                      <a16:colId xmlns:a16="http://schemas.microsoft.com/office/drawing/2014/main" val="20000"/>
                    </a:ext>
                  </a:extLst>
                </a:gridCol>
                <a:gridCol w="608410">
                  <a:extLst>
                    <a:ext uri="{9D8B030D-6E8A-4147-A177-3AD203B41FA5}">
                      <a16:colId xmlns:a16="http://schemas.microsoft.com/office/drawing/2014/main" val="20001"/>
                    </a:ext>
                  </a:extLst>
                </a:gridCol>
                <a:gridCol w="2252663">
                  <a:extLst>
                    <a:ext uri="{9D8B030D-6E8A-4147-A177-3AD203B41FA5}">
                      <a16:colId xmlns:a16="http://schemas.microsoft.com/office/drawing/2014/main" val="20002"/>
                    </a:ext>
                  </a:extLst>
                </a:gridCol>
              </a:tblGrid>
              <a:tr h="457200">
                <a:tc>
                  <a:txBody>
                    <a:bodyPr/>
                    <a:lstStyle>
                      <a:lvl1pPr marL="25400">
                        <a:lnSpc>
                          <a:spcPct val="120000"/>
                        </a:lnSpc>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a:lnSpc>
                          <a:spcPct val="120000"/>
                        </a:lnSpc>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2pPr>
                      <a:lvl3pPr>
                        <a:lnSpc>
                          <a:spcPct val="120000"/>
                        </a:lnSpc>
                        <a:spcBef>
                          <a:spcPct val="20000"/>
                        </a:spcBef>
                        <a:buClr>
                          <a:schemeClr val="accent2"/>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3pPr>
                      <a:lvl4pPr>
                        <a:lnSpc>
                          <a:spcPct val="120000"/>
                        </a:lnSpc>
                        <a:spcBef>
                          <a:spcPct val="20000"/>
                        </a:spcBef>
                        <a:buClr>
                          <a:schemeClr val="hlink"/>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a:lnSpc>
                          <a:spcPct val="120000"/>
                        </a:lnSpc>
                        <a:spcBef>
                          <a:spcPct val="20000"/>
                        </a:spcBef>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2540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en-US" sz="11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0" marR="0" marT="0" marB="0" horzOverflow="overflow">
                    <a:lnL>
                      <a:noFill/>
                    </a:lnL>
                    <a:lnR>
                      <a:noFill/>
                    </a:lnR>
                    <a:lnT>
                      <a:noFill/>
                    </a:lnT>
                    <a:lnB>
                      <a:noFill/>
                    </a:lnB>
                    <a:lnTlToBr>
                      <a:noFill/>
                    </a:lnTlToBr>
                    <a:lnBlToTr>
                      <a:noFill/>
                    </a:lnBlToTr>
                    <a:noFill/>
                  </a:tcPr>
                </a:tc>
                <a:tc>
                  <a:txBody>
                    <a:bodyPr/>
                    <a:lstStyle>
                      <a:lvl1pPr marL="88900">
                        <a:lnSpc>
                          <a:spcPct val="120000"/>
                        </a:lnSpc>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a:lnSpc>
                          <a:spcPct val="120000"/>
                        </a:lnSpc>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2pPr>
                      <a:lvl3pPr>
                        <a:lnSpc>
                          <a:spcPct val="120000"/>
                        </a:lnSpc>
                        <a:spcBef>
                          <a:spcPct val="20000"/>
                        </a:spcBef>
                        <a:buClr>
                          <a:schemeClr val="accent2"/>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3pPr>
                      <a:lvl4pPr>
                        <a:lnSpc>
                          <a:spcPct val="120000"/>
                        </a:lnSpc>
                        <a:spcBef>
                          <a:spcPct val="20000"/>
                        </a:spcBef>
                        <a:buClr>
                          <a:schemeClr val="hlink"/>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a:lnSpc>
                          <a:spcPct val="120000"/>
                        </a:lnSpc>
                        <a:spcBef>
                          <a:spcPct val="20000"/>
                        </a:spcBef>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8890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en-US" sz="15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values/</a:t>
                      </a:r>
                    </a:p>
                  </a:txBody>
                  <a:tcPr marL="0" marR="0" marT="0" marB="0" horzOverflow="overflow">
                    <a:lnL>
                      <a:noFill/>
                    </a:lnL>
                    <a:lnR>
                      <a:noFill/>
                    </a:lnR>
                    <a:lnT>
                      <a:noFill/>
                    </a:lnT>
                    <a:lnB>
                      <a:noFill/>
                    </a:lnB>
                    <a:lnTlToBr>
                      <a:noFill/>
                    </a:lnTlToBr>
                    <a:lnBlToTr>
                      <a:noFill/>
                    </a:lnBlToTr>
                    <a:noFill/>
                  </a:tcPr>
                </a:tc>
                <a:tc>
                  <a:txBody>
                    <a:bodyPr/>
                    <a:lstStyle>
                      <a:lvl1pPr marL="136525">
                        <a:lnSpc>
                          <a:spcPct val="120000"/>
                        </a:lnSpc>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a:lnSpc>
                          <a:spcPct val="120000"/>
                        </a:lnSpc>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2pPr>
                      <a:lvl3pPr>
                        <a:lnSpc>
                          <a:spcPct val="120000"/>
                        </a:lnSpc>
                        <a:spcBef>
                          <a:spcPct val="20000"/>
                        </a:spcBef>
                        <a:buClr>
                          <a:schemeClr val="accent2"/>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3pPr>
                      <a:lvl4pPr>
                        <a:lnSpc>
                          <a:spcPct val="120000"/>
                        </a:lnSpc>
                        <a:spcBef>
                          <a:spcPct val="20000"/>
                        </a:spcBef>
                        <a:buClr>
                          <a:schemeClr val="hlink"/>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a:lnSpc>
                          <a:spcPct val="120000"/>
                        </a:lnSpc>
                        <a:spcBef>
                          <a:spcPct val="20000"/>
                        </a:spcBef>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136525"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kumimoji="0" lang="zh-CN" altLang="en-US"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Calibri" panose="020F0502020204030204" pitchFamily="34" charset="0"/>
                        </a:rPr>
                        <a:t>常量和数组</a:t>
                      </a:r>
                      <a:endParaRPr kumimoji="0" lang="en-US" altLang="en-US" sz="15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79797">
                <a:tc>
                  <a:txBody>
                    <a:bodyPr/>
                    <a:lstStyle>
                      <a:lvl1pPr marL="25400">
                        <a:lnSpc>
                          <a:spcPct val="120000"/>
                        </a:lnSpc>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a:lnSpc>
                          <a:spcPct val="120000"/>
                        </a:lnSpc>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2pPr>
                      <a:lvl3pPr>
                        <a:lnSpc>
                          <a:spcPct val="120000"/>
                        </a:lnSpc>
                        <a:spcBef>
                          <a:spcPct val="20000"/>
                        </a:spcBef>
                        <a:buClr>
                          <a:schemeClr val="accent2"/>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3pPr>
                      <a:lvl4pPr>
                        <a:lnSpc>
                          <a:spcPct val="120000"/>
                        </a:lnSpc>
                        <a:spcBef>
                          <a:spcPct val="20000"/>
                        </a:spcBef>
                        <a:buClr>
                          <a:schemeClr val="hlink"/>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a:lnSpc>
                          <a:spcPct val="120000"/>
                        </a:lnSpc>
                        <a:spcBef>
                          <a:spcPct val="20000"/>
                        </a:spcBef>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2540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en-US" sz="11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0" marR="0" marT="0" marB="0" horzOverflow="overflow">
                    <a:lnL>
                      <a:noFill/>
                    </a:lnL>
                    <a:lnR>
                      <a:noFill/>
                    </a:lnR>
                    <a:lnT>
                      <a:noFill/>
                    </a:lnT>
                    <a:lnB>
                      <a:noFill/>
                    </a:lnB>
                    <a:lnTlToBr>
                      <a:noFill/>
                    </a:lnTlToBr>
                    <a:lnBlToTr>
                      <a:noFill/>
                    </a:lnBlToTr>
                    <a:noFill/>
                  </a:tcPr>
                </a:tc>
                <a:tc>
                  <a:txBody>
                    <a:bodyPr/>
                    <a:lstStyle>
                      <a:lvl1pPr marL="88900">
                        <a:lnSpc>
                          <a:spcPct val="120000"/>
                        </a:lnSpc>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a:lnSpc>
                          <a:spcPct val="120000"/>
                        </a:lnSpc>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2pPr>
                      <a:lvl3pPr>
                        <a:lnSpc>
                          <a:spcPct val="120000"/>
                        </a:lnSpc>
                        <a:spcBef>
                          <a:spcPct val="20000"/>
                        </a:spcBef>
                        <a:buClr>
                          <a:schemeClr val="accent2"/>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3pPr>
                      <a:lvl4pPr>
                        <a:lnSpc>
                          <a:spcPct val="120000"/>
                        </a:lnSpc>
                        <a:spcBef>
                          <a:spcPct val="20000"/>
                        </a:spcBef>
                        <a:buClr>
                          <a:schemeClr val="hlink"/>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a:lnSpc>
                          <a:spcPct val="120000"/>
                        </a:lnSpc>
                        <a:spcBef>
                          <a:spcPct val="20000"/>
                        </a:spcBef>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8890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en-US" sz="15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strings</a:t>
                      </a:r>
                    </a:p>
                  </a:txBody>
                  <a:tcPr marL="0" marR="0" marT="0" marB="0" horzOverflow="overflow">
                    <a:lnL>
                      <a:noFill/>
                    </a:lnL>
                    <a:lnR>
                      <a:noFill/>
                    </a:lnR>
                    <a:lnT>
                      <a:noFill/>
                    </a:lnT>
                    <a:lnB>
                      <a:noFill/>
                    </a:lnB>
                    <a:lnTlToBr>
                      <a:noFill/>
                    </a:lnTlToBr>
                    <a:lnBlToTr>
                      <a:noFill/>
                    </a:lnBlToTr>
                    <a:noFill/>
                  </a:tcPr>
                </a:tc>
                <a:tc>
                  <a:txBody>
                    <a:bodyPr/>
                    <a:lstStyle>
                      <a:lvl1pPr marL="61913">
                        <a:lnSpc>
                          <a:spcPct val="120000"/>
                        </a:lnSpc>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a:lnSpc>
                          <a:spcPct val="120000"/>
                        </a:lnSpc>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2pPr>
                      <a:lvl3pPr>
                        <a:lnSpc>
                          <a:spcPct val="120000"/>
                        </a:lnSpc>
                        <a:spcBef>
                          <a:spcPct val="20000"/>
                        </a:spcBef>
                        <a:buClr>
                          <a:schemeClr val="accent2"/>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3pPr>
                      <a:lvl4pPr>
                        <a:lnSpc>
                          <a:spcPct val="120000"/>
                        </a:lnSpc>
                        <a:spcBef>
                          <a:spcPct val="20000"/>
                        </a:spcBef>
                        <a:buClr>
                          <a:schemeClr val="hlink"/>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a:lnSpc>
                          <a:spcPct val="120000"/>
                        </a:lnSpc>
                        <a:spcBef>
                          <a:spcPct val="20000"/>
                        </a:spcBef>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61913"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en-US" sz="15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r>
                        <a:rPr kumimoji="0" lang="zh-CN" altLang="en-US" sz="15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Calibri" panose="020F0502020204030204" pitchFamily="34" charset="0"/>
                        </a:rPr>
                        <a:t>本地化数据</a:t>
                      </a:r>
                      <a:endParaRPr kumimoji="0" lang="en-US" altLang="en-US" sz="15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77416">
                <a:tc>
                  <a:txBody>
                    <a:bodyPr/>
                    <a:lstStyle>
                      <a:lvl1pPr marL="25400">
                        <a:lnSpc>
                          <a:spcPct val="120000"/>
                        </a:lnSpc>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a:lnSpc>
                          <a:spcPct val="120000"/>
                        </a:lnSpc>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2pPr>
                      <a:lvl3pPr>
                        <a:lnSpc>
                          <a:spcPct val="120000"/>
                        </a:lnSpc>
                        <a:spcBef>
                          <a:spcPct val="20000"/>
                        </a:spcBef>
                        <a:buClr>
                          <a:schemeClr val="accent2"/>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3pPr>
                      <a:lvl4pPr>
                        <a:lnSpc>
                          <a:spcPct val="120000"/>
                        </a:lnSpc>
                        <a:spcBef>
                          <a:spcPct val="20000"/>
                        </a:spcBef>
                        <a:buClr>
                          <a:schemeClr val="hlink"/>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a:lnSpc>
                          <a:spcPct val="120000"/>
                        </a:lnSpc>
                        <a:spcBef>
                          <a:spcPct val="20000"/>
                        </a:spcBef>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2540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en-US" sz="11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0" marR="0" marT="0" marB="0" horzOverflow="overflow">
                    <a:lnL>
                      <a:noFill/>
                    </a:lnL>
                    <a:lnR>
                      <a:noFill/>
                    </a:lnR>
                    <a:lnT>
                      <a:noFill/>
                    </a:lnT>
                    <a:lnB>
                      <a:noFill/>
                    </a:lnB>
                    <a:lnTlToBr>
                      <a:noFill/>
                    </a:lnTlToBr>
                    <a:lnBlToTr>
                      <a:noFill/>
                    </a:lnBlToTr>
                    <a:noFill/>
                  </a:tcPr>
                </a:tc>
                <a:tc>
                  <a:txBody>
                    <a:bodyPr/>
                    <a:lstStyle>
                      <a:lvl1pPr marL="88900">
                        <a:lnSpc>
                          <a:spcPct val="120000"/>
                        </a:lnSpc>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a:lnSpc>
                          <a:spcPct val="120000"/>
                        </a:lnSpc>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2pPr>
                      <a:lvl3pPr>
                        <a:lnSpc>
                          <a:spcPct val="120000"/>
                        </a:lnSpc>
                        <a:spcBef>
                          <a:spcPct val="20000"/>
                        </a:spcBef>
                        <a:buClr>
                          <a:schemeClr val="accent2"/>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3pPr>
                      <a:lvl4pPr>
                        <a:lnSpc>
                          <a:spcPct val="120000"/>
                        </a:lnSpc>
                        <a:spcBef>
                          <a:spcPct val="20000"/>
                        </a:spcBef>
                        <a:buClr>
                          <a:schemeClr val="hlink"/>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a:lnSpc>
                          <a:spcPct val="120000"/>
                        </a:lnSpc>
                        <a:spcBef>
                          <a:spcPct val="20000"/>
                        </a:spcBef>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8890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en-US" sz="15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styles</a:t>
                      </a:r>
                    </a:p>
                  </a:txBody>
                  <a:tcPr marL="0" marR="0" marT="0" marB="0" horzOverflow="overflow">
                    <a:lnL>
                      <a:noFill/>
                    </a:lnL>
                    <a:lnR>
                      <a:noFill/>
                    </a:lnR>
                    <a:lnT>
                      <a:noFill/>
                    </a:lnT>
                    <a:lnB>
                      <a:noFill/>
                    </a:lnB>
                    <a:lnTlToBr>
                      <a:noFill/>
                    </a:lnTlToBr>
                    <a:lnBlToTr>
                      <a:noFill/>
                    </a:lnBlToTr>
                    <a:noFill/>
                  </a:tcPr>
                </a:tc>
                <a:tc>
                  <a:txBody>
                    <a:bodyPr/>
                    <a:lstStyle>
                      <a:lvl1pPr marL="76200">
                        <a:lnSpc>
                          <a:spcPct val="120000"/>
                        </a:lnSpc>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a:lnSpc>
                          <a:spcPct val="120000"/>
                        </a:lnSpc>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2pPr>
                      <a:lvl3pPr>
                        <a:lnSpc>
                          <a:spcPct val="120000"/>
                        </a:lnSpc>
                        <a:spcBef>
                          <a:spcPct val="20000"/>
                        </a:spcBef>
                        <a:buClr>
                          <a:schemeClr val="accent2"/>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3pPr>
                      <a:lvl4pPr>
                        <a:lnSpc>
                          <a:spcPct val="120000"/>
                        </a:lnSpc>
                        <a:spcBef>
                          <a:spcPct val="20000"/>
                        </a:spcBef>
                        <a:buClr>
                          <a:schemeClr val="hlink"/>
                        </a:buClr>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a:lnSpc>
                          <a:spcPct val="120000"/>
                        </a:lnSpc>
                        <a:spcBef>
                          <a:spcPct val="20000"/>
                        </a:spcBef>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7620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en-US" sz="15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zh-CN" altLang="en-US" sz="15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整体外观风格</a:t>
                      </a:r>
                      <a:endParaRPr kumimoji="0" lang="en-US" altLang="en-US" sz="15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7424" y="8"/>
            <a:ext cx="2395845" cy="514348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385362" y="0"/>
            <a:ext cx="2481195" cy="514348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400068" y="0"/>
            <a:ext cx="2385670" cy="514348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9235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标题 23553">
            <a:extLst>
              <a:ext uri="{FF2B5EF4-FFF2-40B4-BE49-F238E27FC236}">
                <a16:creationId xmlns:a16="http://schemas.microsoft.com/office/drawing/2014/main" id="{8A836B18-1905-4159-FCFA-F3BFCB6D9FC2}"/>
              </a:ext>
            </a:extLst>
          </p:cNvPr>
          <p:cNvSpPr>
            <a:spLocks noGrp="1" noChangeArrowheads="1"/>
          </p:cNvSpPr>
          <p:nvPr>
            <p:ph type="title"/>
          </p:nvPr>
        </p:nvSpPr>
        <p:spPr>
          <a:xfrm>
            <a:off x="1431544" y="377869"/>
            <a:ext cx="6280913" cy="369332"/>
          </a:xfrm>
        </p:spPr>
        <p:txBody>
          <a:bodyPr/>
          <a:lstStyle/>
          <a:p>
            <a:pPr eaLnBrk="1" hangingPunct="1"/>
            <a:r>
              <a:rPr lang="zh-CN" altLang="en-US" sz="2400"/>
              <a:t>回顾GeoQuiz应用</a:t>
            </a:r>
          </a:p>
        </p:txBody>
      </p:sp>
      <p:sp>
        <p:nvSpPr>
          <p:cNvPr id="9219" name="内容占位符 23554">
            <a:extLst>
              <a:ext uri="{FF2B5EF4-FFF2-40B4-BE49-F238E27FC236}">
                <a16:creationId xmlns:a16="http://schemas.microsoft.com/office/drawing/2014/main" id="{894A9878-2FCB-DC99-F9B5-B0CF3E1373B9}"/>
              </a:ext>
            </a:extLst>
          </p:cNvPr>
          <p:cNvSpPr>
            <a:spLocks noGrp="1" noChangeArrowheads="1"/>
          </p:cNvSpPr>
          <p:nvPr>
            <p:ph idx="1"/>
          </p:nvPr>
        </p:nvSpPr>
        <p:spPr>
          <a:xfrm>
            <a:off x="609600" y="1047750"/>
            <a:ext cx="6506765" cy="2769989"/>
          </a:xfrm>
        </p:spPr>
        <p:txBody>
          <a:bodyPr/>
          <a:lstStyle/>
          <a:p>
            <a:pPr eaLnBrk="1" hangingPunct="1"/>
            <a:r>
              <a:rPr lang="zh-CN" altLang="en-US" sz="2100" dirty="0">
                <a:latin typeface="楷体" panose="02010609060101010101" pitchFamily="49" charset="-122"/>
                <a:ea typeface="楷体" panose="02010609060101010101" pitchFamily="49" charset="-122"/>
              </a:rPr>
              <a:t>应用</a:t>
            </a:r>
            <a:r>
              <a:rPr lang="zh-CN" altLang="en-US" sz="2100" dirty="0"/>
              <a:t>GeoQuiz</a:t>
            </a:r>
            <a:r>
              <a:rPr lang="zh-CN" altLang="en-US" sz="2100" dirty="0">
                <a:latin typeface="楷体" panose="02010609060101010101" pitchFamily="49" charset="-122"/>
                <a:ea typeface="楷体" panose="02010609060101010101" pitchFamily="49" charset="-122"/>
              </a:rPr>
              <a:t>能够测试用户的地理知识。用户单击</a:t>
            </a:r>
            <a:r>
              <a:rPr lang="en-US" altLang="zh-CN" sz="2100" dirty="0">
                <a:latin typeface="楷体" panose="02010609060101010101" pitchFamily="49" charset="-122"/>
                <a:ea typeface="楷体" panose="02010609060101010101" pitchFamily="49" charset="-122"/>
              </a:rPr>
              <a:t>TRUE</a:t>
            </a:r>
            <a:r>
              <a:rPr lang="zh-CN" altLang="en-US" sz="2100" dirty="0">
                <a:latin typeface="楷体" panose="02010609060101010101" pitchFamily="49" charset="-122"/>
                <a:ea typeface="楷体" panose="02010609060101010101" pitchFamily="49" charset="-122"/>
              </a:rPr>
              <a:t>或</a:t>
            </a:r>
            <a:r>
              <a:rPr lang="en-US" altLang="zh-CN" sz="2100" dirty="0">
                <a:latin typeface="楷体" panose="02010609060101010101" pitchFamily="49" charset="-122"/>
                <a:ea typeface="楷体" panose="02010609060101010101" pitchFamily="49" charset="-122"/>
              </a:rPr>
              <a:t>FALSE</a:t>
            </a:r>
            <a:r>
              <a:rPr lang="zh-CN" altLang="en-US" sz="2100" dirty="0">
                <a:latin typeface="楷体" panose="02010609060101010101" pitchFamily="49" charset="-122"/>
                <a:ea typeface="楷体" panose="02010609060101010101" pitchFamily="49" charset="-122"/>
              </a:rPr>
              <a:t>按钮来回答屏幕上的问题，</a:t>
            </a:r>
            <a:r>
              <a:rPr lang="en-US" altLang="zh-CN" sz="2100" dirty="0" err="1">
                <a:latin typeface="楷体" panose="02010609060101010101" pitchFamily="49" charset="-122"/>
                <a:ea typeface="楷体" panose="02010609060101010101" pitchFamily="49" charset="-122"/>
              </a:rPr>
              <a:t>Geoquiz</a:t>
            </a:r>
            <a:r>
              <a:rPr lang="zh-CN" altLang="en-US" sz="2100" dirty="0">
                <a:latin typeface="楷体" panose="02010609060101010101" pitchFamily="49" charset="-122"/>
                <a:ea typeface="楷体" panose="02010609060101010101" pitchFamily="49" charset="-122"/>
              </a:rPr>
              <a:t>可即时反馈答案正确与否。</a:t>
            </a:r>
            <a:endParaRPr lang="en-US" altLang="zh-CN" sz="2100" dirty="0">
              <a:latin typeface="楷体" panose="02010609060101010101" pitchFamily="49" charset="-122"/>
              <a:ea typeface="楷体" panose="02010609060101010101" pitchFamily="49" charset="-122"/>
            </a:endParaRPr>
          </a:p>
          <a:p>
            <a:pPr eaLnBrk="1" hangingPunct="1"/>
            <a:endParaRPr lang="en-US" altLang="zh-CN" sz="2100" dirty="0">
              <a:latin typeface="楷体" panose="02010609060101010101" pitchFamily="49" charset="-122"/>
              <a:ea typeface="楷体" panose="02010609060101010101" pitchFamily="49" charset="-122"/>
            </a:endParaRPr>
          </a:p>
          <a:p>
            <a:pPr eaLnBrk="1" hangingPunct="1"/>
            <a:r>
              <a:rPr lang="zh-CN" altLang="en-US" sz="2100" dirty="0">
                <a:latin typeface="楷体" panose="02010609060101010101" pitchFamily="49" charset="-122"/>
                <a:ea typeface="楷体" panose="02010609060101010101" pitchFamily="49" charset="-122"/>
              </a:rPr>
              <a:t>关键步骤回顾</a:t>
            </a:r>
            <a:endParaRPr lang="en-US" altLang="zh-CN" sz="2100" dirty="0">
              <a:latin typeface="楷体" panose="02010609060101010101" pitchFamily="49" charset="-122"/>
              <a:ea typeface="楷体" panose="02010609060101010101" pitchFamily="49" charset="-122"/>
            </a:endParaRPr>
          </a:p>
          <a:p>
            <a:pPr marL="742950" lvl="1" indent="-285750" eaLnBrk="1" hangingPunct="1">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定义控件布局</a:t>
            </a:r>
            <a:endParaRPr lang="en-US" altLang="zh-CN" dirty="0">
              <a:latin typeface="楷体" panose="02010609060101010101" pitchFamily="49" charset="-122"/>
              <a:ea typeface="楷体" panose="02010609060101010101" pitchFamily="49" charset="-122"/>
            </a:endParaRPr>
          </a:p>
          <a:p>
            <a:pPr marL="742950" lvl="1" indent="-285750" eaLnBrk="1" hangingPunct="1">
              <a:buFont typeface="Arial" panose="020B0604020202020204" pitchFamily="34" charset="0"/>
              <a:buChar char="•"/>
            </a:pPr>
            <a:r>
              <a:rPr lang="zh-CN" altLang="en-US" dirty="0">
                <a:latin typeface="楷体" panose="02010609060101010101" pitchFamily="49" charset="-122"/>
                <a:ea typeface="楷体" panose="02010609060101010101" pitchFamily="49" charset="-122"/>
              </a:rPr>
              <a:t>获取控件（</a:t>
            </a:r>
            <a:r>
              <a:rPr lang="en-US" altLang="zh-CN" dirty="0">
                <a:latin typeface="楷体" panose="02010609060101010101" pitchFamily="49" charset="-122"/>
                <a:ea typeface="楷体" panose="02010609060101010101" pitchFamily="49" charset="-122"/>
              </a:rPr>
              <a:t>View</a:t>
            </a:r>
            <a:r>
              <a:rPr lang="zh-CN" altLang="en-US" dirty="0">
                <a:latin typeface="楷体" panose="02010609060101010101" pitchFamily="49" charset="-122"/>
                <a:ea typeface="楷体" panose="02010609060101010101" pitchFamily="49" charset="-122"/>
              </a:rPr>
              <a:t>）对象的引用</a:t>
            </a:r>
            <a:endParaRPr lang="en-US" altLang="zh-CN" dirty="0">
              <a:latin typeface="楷体" panose="02010609060101010101" pitchFamily="49" charset="-122"/>
              <a:ea typeface="楷体" panose="02010609060101010101" pitchFamily="49" charset="-122"/>
            </a:endParaRPr>
          </a:p>
          <a:p>
            <a:pPr marL="742950" lvl="1" indent="-285750" eaLnBrk="1" hangingPunct="1">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在控件对象上设置监听器</a:t>
            </a:r>
            <a:endParaRPr lang="en-US" altLang="zh-CN" dirty="0">
              <a:latin typeface="楷体" panose="02010609060101010101" pitchFamily="49" charset="-122"/>
              <a:ea typeface="楷体" panose="02010609060101010101" pitchFamily="49" charset="-122"/>
            </a:endParaRPr>
          </a:p>
          <a:p>
            <a:pPr marL="742950" lvl="1" indent="-285750" eaLnBrk="1" hangingPunct="1">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实现</a:t>
            </a:r>
            <a:r>
              <a:rPr lang="en-US" altLang="zh-CN" dirty="0">
                <a:latin typeface="楷体" panose="02010609060101010101" pitchFamily="49" charset="-122"/>
                <a:ea typeface="楷体" panose="02010609060101010101" pitchFamily="49" charset="-122"/>
              </a:rPr>
              <a:t>Toast</a:t>
            </a:r>
            <a:r>
              <a:rPr lang="zh-CN" altLang="en-US" dirty="0">
                <a:latin typeface="楷体" panose="02010609060101010101" pitchFamily="49" charset="-122"/>
                <a:ea typeface="楷体" panose="02010609060101010101" pitchFamily="49" charset="-122"/>
              </a:rPr>
              <a:t>消息提示</a:t>
            </a:r>
            <a:endParaRPr lang="zh-CN" altLang="en-US" sz="2100"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DEDEA2F2-D388-A94F-48D2-BCADC2506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90550"/>
            <a:ext cx="2393156"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1150620" cy="452120"/>
          </a:xfrm>
          <a:prstGeom prst="rect">
            <a:avLst/>
          </a:prstGeom>
        </p:spPr>
        <p:txBody>
          <a:bodyPr vert="horz" wrap="square" lIns="0" tIns="12700" rIns="0" bIns="0" rtlCol="0">
            <a:spAutoFit/>
          </a:bodyPr>
          <a:lstStyle/>
          <a:p>
            <a:pPr marL="12700">
              <a:lnSpc>
                <a:spcPct val="100000"/>
              </a:lnSpc>
              <a:spcBef>
                <a:spcPts val="100"/>
              </a:spcBef>
            </a:pPr>
            <a:r>
              <a:rPr spc="-5" dirty="0"/>
              <a:t>Outline</a:t>
            </a:r>
          </a:p>
        </p:txBody>
      </p:sp>
      <p:sp>
        <p:nvSpPr>
          <p:cNvPr id="3" name="object 3"/>
          <p:cNvSpPr txBox="1"/>
          <p:nvPr/>
        </p:nvSpPr>
        <p:spPr>
          <a:xfrm>
            <a:off x="429223" y="1159967"/>
            <a:ext cx="6123977" cy="1277273"/>
          </a:xfrm>
          <a:prstGeom prst="rect">
            <a:avLst/>
          </a:prstGeom>
        </p:spPr>
        <p:txBody>
          <a:bodyPr vert="horz" wrap="square" lIns="0" tIns="66040" rIns="0" bIns="0" rtlCol="0">
            <a:spAutoFit/>
          </a:bodyPr>
          <a:lstStyle/>
          <a:p>
            <a:pPr marL="354965" indent="-342900">
              <a:lnSpc>
                <a:spcPct val="100000"/>
              </a:lnSpc>
              <a:spcBef>
                <a:spcPts val="420"/>
              </a:spcBef>
              <a:buFont typeface="Arial" panose="020B0604020202020204" pitchFamily="34" charset="0"/>
              <a:buChar char="•"/>
              <a:tabLst>
                <a:tab pos="424815" algn="l"/>
                <a:tab pos="425450" algn="l"/>
              </a:tabLst>
            </a:pPr>
            <a:r>
              <a:rPr sz="2400" spc="-5" dirty="0">
                <a:solidFill>
                  <a:srgbClr val="595959"/>
                </a:solidFill>
                <a:latin typeface="Arial"/>
                <a:cs typeface="Arial"/>
              </a:rPr>
              <a:t>Kotlin</a:t>
            </a:r>
            <a:r>
              <a:rPr lang="zh-CN" altLang="en-US" sz="2400" spc="-25" dirty="0">
                <a:solidFill>
                  <a:srgbClr val="595959"/>
                </a:solidFill>
                <a:latin typeface="Arial"/>
                <a:cs typeface="Arial"/>
              </a:rPr>
              <a:t>简介</a:t>
            </a:r>
            <a:endParaRPr lang="en-US" altLang="zh-CN" sz="2400" spc="-25" dirty="0">
              <a:solidFill>
                <a:srgbClr val="595959"/>
              </a:solidFill>
              <a:latin typeface="Arial"/>
              <a:cs typeface="Arial"/>
            </a:endParaRPr>
          </a:p>
          <a:p>
            <a:pPr marL="354965" indent="-342900">
              <a:lnSpc>
                <a:spcPct val="100000"/>
              </a:lnSpc>
              <a:spcBef>
                <a:spcPts val="420"/>
              </a:spcBef>
              <a:buFont typeface="Arial" panose="020B0604020202020204" pitchFamily="34" charset="0"/>
              <a:buChar char="•"/>
              <a:tabLst>
                <a:tab pos="424815" algn="l"/>
                <a:tab pos="425450" algn="l"/>
              </a:tabLst>
            </a:pPr>
            <a:r>
              <a:rPr lang="zh-CN" altLang="en-US" sz="2400" spc="-5" dirty="0">
                <a:solidFill>
                  <a:srgbClr val="595959"/>
                </a:solidFill>
                <a:latin typeface="Arial"/>
                <a:cs typeface="Arial"/>
              </a:rPr>
              <a:t>应用示例</a:t>
            </a:r>
            <a:endParaRPr lang="en-US" altLang="zh-CN" sz="2400" spc="-5" dirty="0">
              <a:solidFill>
                <a:srgbClr val="595959"/>
              </a:solidFill>
              <a:latin typeface="Arial"/>
              <a:cs typeface="Arial"/>
            </a:endParaRPr>
          </a:p>
          <a:p>
            <a:pPr marL="424815" indent="-412750">
              <a:lnSpc>
                <a:spcPct val="100000"/>
              </a:lnSpc>
              <a:spcBef>
                <a:spcPts val="420"/>
              </a:spcBef>
              <a:buChar char="●"/>
              <a:tabLst>
                <a:tab pos="424815" algn="l"/>
                <a:tab pos="425450" algn="l"/>
              </a:tabLst>
            </a:pPr>
            <a:endParaRPr sz="2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2391410" cy="443711"/>
          </a:xfrm>
          <a:prstGeom prst="rect">
            <a:avLst/>
          </a:prstGeom>
        </p:spPr>
        <p:txBody>
          <a:bodyPr vert="horz" wrap="square" lIns="0" tIns="12700" rIns="0" bIns="0" rtlCol="0">
            <a:spAutoFit/>
          </a:bodyPr>
          <a:lstStyle/>
          <a:p>
            <a:pPr marL="12700">
              <a:lnSpc>
                <a:spcPct val="100000"/>
              </a:lnSpc>
              <a:spcBef>
                <a:spcPts val="100"/>
              </a:spcBef>
            </a:pPr>
            <a:r>
              <a:rPr spc="-5" dirty="0"/>
              <a:t>Kotlin</a:t>
            </a:r>
            <a:r>
              <a:rPr lang="zh-CN" altLang="en-US" spc="-5" dirty="0"/>
              <a:t>是什么</a:t>
            </a:r>
            <a:r>
              <a:rPr spc="-5" dirty="0"/>
              <a:t>?</a:t>
            </a:r>
          </a:p>
        </p:txBody>
      </p:sp>
      <p:sp>
        <p:nvSpPr>
          <p:cNvPr id="3" name="object 3"/>
          <p:cNvSpPr txBox="1"/>
          <p:nvPr/>
        </p:nvSpPr>
        <p:spPr>
          <a:xfrm>
            <a:off x="475248" y="1162308"/>
            <a:ext cx="8135352" cy="3152786"/>
          </a:xfrm>
          <a:prstGeom prst="rect">
            <a:avLst/>
          </a:prstGeom>
        </p:spPr>
        <p:txBody>
          <a:bodyPr vert="horz" wrap="square" lIns="0" tIns="66675" rIns="0" bIns="0" rtlCol="0">
            <a:spAutoFit/>
          </a:bodyPr>
          <a:lstStyle/>
          <a:p>
            <a:pPr marL="469265" indent="-457200">
              <a:spcBef>
                <a:spcPts val="254"/>
              </a:spcBef>
              <a:buFont typeface="Arial" panose="020B0604020202020204" pitchFamily="34" charset="0"/>
              <a:buChar char="•"/>
              <a:tabLst>
                <a:tab pos="379095" algn="l"/>
                <a:tab pos="379730" algn="l"/>
              </a:tabLst>
            </a:pPr>
            <a:r>
              <a:rPr lang="zh-CN" altLang="en-US" sz="2800" spc="-5" dirty="0">
                <a:solidFill>
                  <a:srgbClr val="595959"/>
                </a:solidFill>
                <a:latin typeface="Arial"/>
                <a:cs typeface="Arial"/>
              </a:rPr>
              <a:t>由捷克软件公司</a:t>
            </a:r>
            <a:r>
              <a:rPr sz="2800" spc="-5" dirty="0">
                <a:solidFill>
                  <a:srgbClr val="595959"/>
                </a:solidFill>
                <a:latin typeface="Arial"/>
                <a:cs typeface="Arial"/>
              </a:rPr>
              <a:t>JetBrains</a:t>
            </a:r>
            <a:r>
              <a:rPr lang="zh-CN" altLang="en-US" sz="2800" spc="-5" dirty="0">
                <a:solidFill>
                  <a:srgbClr val="595959"/>
                </a:solidFill>
                <a:latin typeface="Arial"/>
                <a:cs typeface="Arial"/>
              </a:rPr>
              <a:t>开发的编程语言</a:t>
            </a:r>
            <a:r>
              <a:rPr sz="2800" spc="-5" dirty="0">
                <a:solidFill>
                  <a:srgbClr val="595959"/>
                </a:solidFill>
                <a:latin typeface="Arial"/>
                <a:cs typeface="Arial"/>
              </a:rPr>
              <a:t>, </a:t>
            </a:r>
            <a:endParaRPr lang="en-US" sz="2800" spc="-5" dirty="0">
              <a:solidFill>
                <a:srgbClr val="595959"/>
              </a:solidFill>
              <a:latin typeface="Arial"/>
              <a:cs typeface="Arial"/>
            </a:endParaRPr>
          </a:p>
          <a:p>
            <a:pPr marL="926465" lvl="1" indent="-457200">
              <a:spcBef>
                <a:spcPts val="254"/>
              </a:spcBef>
              <a:buFont typeface="Arial" panose="020B0604020202020204" pitchFamily="34" charset="0"/>
              <a:buChar char="•"/>
              <a:tabLst>
                <a:tab pos="379095" algn="l"/>
                <a:tab pos="379730" algn="l"/>
              </a:tabLst>
            </a:pPr>
            <a:r>
              <a:rPr sz="2400" spc="-5" dirty="0">
                <a:solidFill>
                  <a:srgbClr val="595959"/>
                </a:solidFill>
                <a:latin typeface="Arial"/>
                <a:cs typeface="Arial"/>
              </a:rPr>
              <a:t>2016</a:t>
            </a:r>
            <a:r>
              <a:rPr lang="zh-CN" altLang="en-US" sz="2400" spc="-5" dirty="0">
                <a:solidFill>
                  <a:srgbClr val="595959"/>
                </a:solidFill>
                <a:latin typeface="Arial"/>
                <a:cs typeface="Arial"/>
              </a:rPr>
              <a:t>年发布</a:t>
            </a:r>
            <a:r>
              <a:rPr lang="en-US" altLang="zh-CN" sz="2400" spc="-5" dirty="0">
                <a:solidFill>
                  <a:srgbClr val="595959"/>
                </a:solidFill>
                <a:latin typeface="Arial"/>
                <a:cs typeface="Arial"/>
              </a:rPr>
              <a:t>1.0</a:t>
            </a:r>
            <a:r>
              <a:rPr lang="zh-CN" altLang="en-US" sz="2400" spc="-5" dirty="0">
                <a:solidFill>
                  <a:srgbClr val="595959"/>
                </a:solidFill>
                <a:latin typeface="Arial"/>
                <a:cs typeface="Arial"/>
              </a:rPr>
              <a:t>版本</a:t>
            </a:r>
            <a:r>
              <a:rPr lang="en-US" altLang="zh-CN" sz="2400" spc="-5" dirty="0">
                <a:solidFill>
                  <a:srgbClr val="595959"/>
                </a:solidFill>
                <a:latin typeface="Arial"/>
                <a:cs typeface="Arial"/>
              </a:rPr>
              <a:t> </a:t>
            </a:r>
            <a:r>
              <a:rPr lang="zh-CN" altLang="en-US" sz="2400" spc="-5" dirty="0">
                <a:solidFill>
                  <a:srgbClr val="595959"/>
                </a:solidFill>
                <a:latin typeface="Arial"/>
                <a:cs typeface="Arial"/>
              </a:rPr>
              <a:t>，</a:t>
            </a:r>
            <a:r>
              <a:rPr lang="en-US" altLang="zh-CN" sz="2400" spc="-5" dirty="0">
                <a:solidFill>
                  <a:srgbClr val="595959"/>
                </a:solidFill>
                <a:latin typeface="Arial"/>
                <a:cs typeface="Arial"/>
              </a:rPr>
              <a:t> 2022</a:t>
            </a:r>
            <a:r>
              <a:rPr lang="zh-CN" altLang="en-US" sz="2400" spc="-5" dirty="0">
                <a:solidFill>
                  <a:srgbClr val="595959"/>
                </a:solidFill>
                <a:latin typeface="Arial"/>
                <a:cs typeface="Arial"/>
              </a:rPr>
              <a:t>年发布</a:t>
            </a:r>
            <a:r>
              <a:rPr lang="en-US" altLang="zh-CN" sz="2400" spc="-5" dirty="0">
                <a:solidFill>
                  <a:srgbClr val="595959"/>
                </a:solidFill>
                <a:latin typeface="Arial"/>
                <a:cs typeface="Arial"/>
              </a:rPr>
              <a:t>1.6.20</a:t>
            </a:r>
            <a:r>
              <a:rPr lang="zh-CN" altLang="en-US" sz="2400" spc="-5" dirty="0">
                <a:solidFill>
                  <a:srgbClr val="595959"/>
                </a:solidFill>
                <a:latin typeface="Arial"/>
                <a:cs typeface="Arial"/>
              </a:rPr>
              <a:t>版本</a:t>
            </a:r>
            <a:endParaRPr lang="en-US" altLang="zh-CN" sz="2400" spc="-5" dirty="0">
              <a:solidFill>
                <a:srgbClr val="595959"/>
              </a:solidFill>
              <a:latin typeface="Arial"/>
              <a:cs typeface="Arial"/>
            </a:endParaRPr>
          </a:p>
          <a:p>
            <a:pPr marL="926465" lvl="1" indent="-457200">
              <a:spcBef>
                <a:spcPts val="254"/>
              </a:spcBef>
              <a:buFont typeface="Arial" panose="020B0604020202020204" pitchFamily="34" charset="0"/>
              <a:buChar char="•"/>
              <a:tabLst>
                <a:tab pos="379095" algn="l"/>
                <a:tab pos="379730" algn="l"/>
              </a:tabLst>
            </a:pPr>
            <a:r>
              <a:rPr lang="zh-CN" altLang="en-US" sz="2400" spc="-5" dirty="0">
                <a:solidFill>
                  <a:srgbClr val="595959"/>
                </a:solidFill>
                <a:latin typeface="Arial"/>
                <a:cs typeface="Arial"/>
              </a:rPr>
              <a:t>相比之下，</a:t>
            </a:r>
            <a:r>
              <a:rPr lang="en-US" altLang="zh-CN" sz="2400" spc="-5" dirty="0">
                <a:solidFill>
                  <a:srgbClr val="595959"/>
                </a:solidFill>
                <a:latin typeface="Arial"/>
                <a:cs typeface="Arial"/>
              </a:rPr>
              <a:t>Java</a:t>
            </a:r>
            <a:r>
              <a:rPr lang="zh-CN" altLang="en-US" sz="2400" spc="-5" dirty="0">
                <a:solidFill>
                  <a:srgbClr val="595959"/>
                </a:solidFill>
                <a:latin typeface="Arial"/>
                <a:cs typeface="Arial"/>
              </a:rPr>
              <a:t>是</a:t>
            </a:r>
            <a:r>
              <a:rPr lang="en-US" altLang="zh-CN" sz="2400" spc="-5" dirty="0">
                <a:solidFill>
                  <a:srgbClr val="595959"/>
                </a:solidFill>
                <a:latin typeface="Arial"/>
                <a:cs typeface="Arial"/>
              </a:rPr>
              <a:t>Sun</a:t>
            </a:r>
            <a:r>
              <a:rPr lang="en-US" altLang="zh-CN" sz="2400" spc="-35" dirty="0">
                <a:solidFill>
                  <a:srgbClr val="595959"/>
                </a:solidFill>
                <a:latin typeface="Arial"/>
                <a:cs typeface="Arial"/>
              </a:rPr>
              <a:t> </a:t>
            </a:r>
            <a:r>
              <a:rPr lang="en-US" altLang="zh-CN" sz="2400" dirty="0">
                <a:solidFill>
                  <a:srgbClr val="595959"/>
                </a:solidFill>
                <a:latin typeface="Arial"/>
                <a:cs typeface="Arial"/>
              </a:rPr>
              <a:t>Microsystems</a:t>
            </a:r>
            <a:r>
              <a:rPr lang="zh-CN" altLang="en-US" sz="2400" spc="-5" dirty="0">
                <a:solidFill>
                  <a:srgbClr val="595959"/>
                </a:solidFill>
                <a:latin typeface="Arial"/>
                <a:cs typeface="Arial"/>
              </a:rPr>
              <a:t>在</a:t>
            </a:r>
            <a:r>
              <a:rPr sz="2400" spc="-5" dirty="0">
                <a:solidFill>
                  <a:srgbClr val="595959"/>
                </a:solidFill>
                <a:latin typeface="Arial"/>
                <a:cs typeface="Arial"/>
              </a:rPr>
              <a:t>1995</a:t>
            </a:r>
            <a:r>
              <a:rPr lang="zh-CN" altLang="en-US" sz="2400" spc="-5" dirty="0">
                <a:solidFill>
                  <a:srgbClr val="595959"/>
                </a:solidFill>
                <a:latin typeface="Arial"/>
                <a:cs typeface="Arial"/>
              </a:rPr>
              <a:t>年发布的</a:t>
            </a:r>
            <a:endParaRPr sz="2400" dirty="0">
              <a:latin typeface="Arial"/>
              <a:cs typeface="Arial"/>
            </a:endParaRPr>
          </a:p>
          <a:p>
            <a:pPr marL="469265" indent="-457200">
              <a:lnSpc>
                <a:spcPct val="100000"/>
              </a:lnSpc>
              <a:spcBef>
                <a:spcPts val="254"/>
              </a:spcBef>
              <a:buFont typeface="Arial" panose="020B0604020202020204" pitchFamily="34" charset="0"/>
              <a:buChar char="•"/>
              <a:tabLst>
                <a:tab pos="379095" algn="l"/>
                <a:tab pos="379730" algn="l"/>
              </a:tabLst>
            </a:pPr>
            <a:r>
              <a:rPr lang="en-US" altLang="zh-CN" sz="2800" spc="-5" dirty="0">
                <a:solidFill>
                  <a:srgbClr val="595959"/>
                </a:solidFill>
                <a:latin typeface="Arial"/>
                <a:cs typeface="Arial"/>
              </a:rPr>
              <a:t>Kotlin</a:t>
            </a:r>
            <a:r>
              <a:rPr lang="zh-CN" altLang="en-US" sz="2800" spc="-5" dirty="0">
                <a:solidFill>
                  <a:srgbClr val="595959"/>
                </a:solidFill>
                <a:latin typeface="Arial"/>
                <a:cs typeface="Arial"/>
              </a:rPr>
              <a:t>是静态类型的面向对象编程语言</a:t>
            </a:r>
            <a:endParaRPr lang="en-US" altLang="zh-CN" sz="2800" spc="-5" dirty="0">
              <a:solidFill>
                <a:srgbClr val="595959"/>
              </a:solidFill>
              <a:latin typeface="Arial"/>
              <a:cs typeface="Arial"/>
            </a:endParaRPr>
          </a:p>
          <a:p>
            <a:pPr marL="469265" indent="-457200">
              <a:spcBef>
                <a:spcPts val="254"/>
              </a:spcBef>
              <a:buFont typeface="Arial" panose="020B0604020202020204" pitchFamily="34" charset="0"/>
              <a:buChar char="•"/>
              <a:tabLst>
                <a:tab pos="379095" algn="l"/>
                <a:tab pos="379730" algn="l"/>
              </a:tabLst>
            </a:pPr>
            <a:r>
              <a:rPr lang="zh-CN" altLang="en-US" sz="2800" spc="-5" dirty="0">
                <a:solidFill>
                  <a:srgbClr val="595959"/>
                </a:solidFill>
                <a:latin typeface="Arial"/>
                <a:cs typeface="Arial"/>
              </a:rPr>
              <a:t>汲取了</a:t>
            </a:r>
            <a:r>
              <a:rPr lang="en-US" altLang="zh-CN" sz="2800" spc="-5" dirty="0">
                <a:solidFill>
                  <a:srgbClr val="595959"/>
                </a:solidFill>
                <a:latin typeface="Arial"/>
                <a:cs typeface="Arial"/>
              </a:rPr>
              <a:t>Java</a:t>
            </a:r>
            <a:r>
              <a:rPr lang="zh-CN" altLang="en-US" sz="2800" spc="-5" dirty="0">
                <a:solidFill>
                  <a:srgbClr val="595959"/>
                </a:solidFill>
                <a:latin typeface="Arial"/>
                <a:cs typeface="Arial"/>
              </a:rPr>
              <a:t>语言中的经验教训</a:t>
            </a:r>
            <a:endParaRPr sz="2800" spc="-5" dirty="0">
              <a:solidFill>
                <a:srgbClr val="595959"/>
              </a:solidFill>
              <a:latin typeface="Arial"/>
              <a:cs typeface="Arial"/>
            </a:endParaRPr>
          </a:p>
          <a:p>
            <a:pPr marL="469265" indent="-457200">
              <a:lnSpc>
                <a:spcPct val="100000"/>
              </a:lnSpc>
              <a:spcBef>
                <a:spcPts val="315"/>
              </a:spcBef>
              <a:buFont typeface="Arial" panose="020B0604020202020204" pitchFamily="34" charset="0"/>
              <a:buChar char="•"/>
              <a:tabLst>
                <a:tab pos="379095" algn="l"/>
                <a:tab pos="379730" algn="l"/>
              </a:tabLst>
            </a:pPr>
            <a:r>
              <a:rPr lang="en-US" altLang="zh-CN" sz="2800" spc="-70" dirty="0">
                <a:solidFill>
                  <a:srgbClr val="595959"/>
                </a:solidFill>
                <a:latin typeface="Arial"/>
                <a:cs typeface="Arial"/>
              </a:rPr>
              <a:t>Kotlin</a:t>
            </a:r>
            <a:r>
              <a:rPr lang="zh-CN" altLang="en-US" sz="2800" spc="-70" dirty="0">
                <a:solidFill>
                  <a:srgbClr val="595959"/>
                </a:solidFill>
                <a:latin typeface="Arial"/>
                <a:cs typeface="Arial"/>
              </a:rPr>
              <a:t>是一门实用主义的编程语言，能够运行在</a:t>
            </a:r>
            <a:r>
              <a:rPr lang="en-US" altLang="zh-CN" sz="2800" spc="-70" dirty="0">
                <a:solidFill>
                  <a:srgbClr val="595959"/>
                </a:solidFill>
                <a:latin typeface="Arial"/>
                <a:cs typeface="Arial"/>
              </a:rPr>
              <a:t>Java</a:t>
            </a:r>
            <a:r>
              <a:rPr lang="zh-CN" altLang="en-US" sz="2800" spc="-70" dirty="0">
                <a:solidFill>
                  <a:srgbClr val="595959"/>
                </a:solidFill>
                <a:latin typeface="Arial"/>
                <a:cs typeface="Arial"/>
              </a:rPr>
              <a:t>虚拟机</a:t>
            </a:r>
            <a:endParaRPr lang="en-US" sz="2800" spc="-70" dirty="0">
              <a:solidFill>
                <a:srgbClr val="595959"/>
              </a:solidFill>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F660-324E-986C-D662-024192D0DB03}"/>
              </a:ext>
            </a:extLst>
          </p:cNvPr>
          <p:cNvSpPr>
            <a:spLocks noGrp="1"/>
          </p:cNvSpPr>
          <p:nvPr>
            <p:ph type="title"/>
          </p:nvPr>
        </p:nvSpPr>
        <p:spPr>
          <a:xfrm>
            <a:off x="384724" y="503825"/>
            <a:ext cx="8374551" cy="430887"/>
          </a:xfrm>
        </p:spPr>
        <p:txBody>
          <a:bodyPr/>
          <a:lstStyle/>
          <a:p>
            <a:r>
              <a:rPr lang="en-US" altLang="zh-CN" dirty="0"/>
              <a:t>Kotlin</a:t>
            </a:r>
            <a:r>
              <a:rPr lang="zh-CN" altLang="en-US" dirty="0"/>
              <a:t>特点</a:t>
            </a:r>
          </a:p>
        </p:txBody>
      </p:sp>
      <p:sp>
        <p:nvSpPr>
          <p:cNvPr id="3" name="Text Placeholder 2">
            <a:extLst>
              <a:ext uri="{FF2B5EF4-FFF2-40B4-BE49-F238E27FC236}">
                <a16:creationId xmlns:a16="http://schemas.microsoft.com/office/drawing/2014/main" id="{378E2EB7-21BC-CE46-AED1-4A2F3DF466D7}"/>
              </a:ext>
            </a:extLst>
          </p:cNvPr>
          <p:cNvSpPr>
            <a:spLocks noGrp="1"/>
          </p:cNvSpPr>
          <p:nvPr>
            <p:ph type="body" idx="1"/>
          </p:nvPr>
        </p:nvSpPr>
        <p:spPr>
          <a:xfrm>
            <a:off x="491399" y="1113180"/>
            <a:ext cx="7585801" cy="3385542"/>
          </a:xfrm>
        </p:spPr>
        <p:txBody>
          <a:bodyPr/>
          <a:lstStyle/>
          <a:p>
            <a:pPr algn="l">
              <a:buFont typeface="Arial" panose="020B0604020202020204" pitchFamily="34" charset="0"/>
              <a:buChar char="•"/>
            </a:pPr>
            <a:r>
              <a:rPr lang="zh-CN" altLang="en-US" sz="2000" b="1" i="0" dirty="0">
                <a:solidFill>
                  <a:srgbClr val="333333"/>
                </a:solidFill>
                <a:effectLst/>
                <a:latin typeface="Open Sans" panose="020B0606030504020204" pitchFamily="34" charset="0"/>
              </a:rPr>
              <a:t>代码更少、可读性更强</a:t>
            </a:r>
            <a:r>
              <a:rPr lang="zh-CN" altLang="en-US" sz="2000" b="0" i="0" dirty="0">
                <a:solidFill>
                  <a:srgbClr val="333333"/>
                </a:solidFill>
                <a:effectLst/>
                <a:latin typeface="Open Sans" panose="020B0606030504020204" pitchFamily="34" charset="0"/>
              </a:rPr>
              <a:t>。花更少的时间来编写代码与理解他人的代码。</a:t>
            </a:r>
          </a:p>
          <a:p>
            <a:pPr algn="l">
              <a:buFont typeface="Arial" panose="020B0604020202020204" pitchFamily="34" charset="0"/>
              <a:buChar char="•"/>
            </a:pPr>
            <a:r>
              <a:rPr lang="zh-CN" altLang="en-US" sz="2000" b="1" i="0" dirty="0">
                <a:solidFill>
                  <a:srgbClr val="333333"/>
                </a:solidFill>
                <a:effectLst/>
                <a:latin typeface="Open Sans" panose="020B0606030504020204" pitchFamily="34" charset="0"/>
              </a:rPr>
              <a:t>成熟的语言与环境</a:t>
            </a:r>
            <a:r>
              <a:rPr lang="zh-CN" altLang="en-US" sz="2000" b="0" i="0" dirty="0">
                <a:solidFill>
                  <a:srgbClr val="333333"/>
                </a:solidFill>
                <a:effectLst/>
                <a:latin typeface="Open Sans" panose="020B0606030504020204" pitchFamily="34" charset="0"/>
              </a:rPr>
              <a:t>。自 </a:t>
            </a:r>
            <a:r>
              <a:rPr lang="en-US" altLang="zh-CN" sz="2000" b="0" i="0" dirty="0">
                <a:solidFill>
                  <a:srgbClr val="333333"/>
                </a:solidFill>
                <a:effectLst/>
                <a:latin typeface="Open Sans" panose="020B0606030504020204" pitchFamily="34" charset="0"/>
              </a:rPr>
              <a:t>2011 </a:t>
            </a:r>
            <a:r>
              <a:rPr lang="zh-CN" altLang="en-US" sz="2000" b="0" i="0" dirty="0">
                <a:solidFill>
                  <a:srgbClr val="333333"/>
                </a:solidFill>
                <a:effectLst/>
                <a:latin typeface="Open Sans" panose="020B0606030504020204" pitchFamily="34" charset="0"/>
              </a:rPr>
              <a:t>年创建以来，</a:t>
            </a:r>
            <a:r>
              <a:rPr lang="en-US" altLang="zh-CN" sz="2000" b="0" i="0" dirty="0">
                <a:solidFill>
                  <a:srgbClr val="333333"/>
                </a:solidFill>
                <a:effectLst/>
                <a:latin typeface="Open Sans" panose="020B0606030504020204" pitchFamily="34" charset="0"/>
              </a:rPr>
              <a:t>Kotlin </a:t>
            </a:r>
            <a:r>
              <a:rPr lang="zh-CN" altLang="en-US" sz="2000" b="0" i="0" dirty="0">
                <a:solidFill>
                  <a:srgbClr val="333333"/>
                </a:solidFill>
                <a:effectLst/>
                <a:latin typeface="Open Sans" panose="020B0606030504020204" pitchFamily="34" charset="0"/>
              </a:rPr>
              <a:t>不仅通过语言而且通过强大的工具在整个生态系统中不断发展。 现在，它已无缝集成到 </a:t>
            </a:r>
            <a:r>
              <a:rPr lang="en-US" altLang="zh-CN" sz="2000" b="0" i="0" dirty="0">
                <a:solidFill>
                  <a:srgbClr val="333333"/>
                </a:solidFill>
                <a:effectLst/>
                <a:latin typeface="Open Sans" panose="020B0606030504020204" pitchFamily="34" charset="0"/>
              </a:rPr>
              <a:t>Android Studio </a:t>
            </a:r>
            <a:r>
              <a:rPr lang="zh-CN" altLang="en-US" sz="2000" b="0" i="0" dirty="0">
                <a:solidFill>
                  <a:srgbClr val="333333"/>
                </a:solidFill>
                <a:effectLst/>
                <a:latin typeface="Open Sans" panose="020B0606030504020204" pitchFamily="34" charset="0"/>
              </a:rPr>
              <a:t>中， 并被许多公司积极用于开发 </a:t>
            </a:r>
            <a:r>
              <a:rPr lang="en-US" altLang="zh-CN" sz="2000" b="0" i="0" dirty="0">
                <a:solidFill>
                  <a:srgbClr val="333333"/>
                </a:solidFill>
                <a:effectLst/>
                <a:latin typeface="Open Sans" panose="020B0606030504020204" pitchFamily="34" charset="0"/>
              </a:rPr>
              <a:t>Android </a:t>
            </a:r>
            <a:r>
              <a:rPr lang="zh-CN" altLang="en-US" sz="2000" b="0" i="0" dirty="0">
                <a:solidFill>
                  <a:srgbClr val="333333"/>
                </a:solidFill>
                <a:effectLst/>
                <a:latin typeface="Open Sans" panose="020B0606030504020204" pitchFamily="34" charset="0"/>
              </a:rPr>
              <a:t>应用程序。</a:t>
            </a:r>
          </a:p>
          <a:p>
            <a:pPr algn="l">
              <a:buFont typeface="Arial" panose="020B0604020202020204" pitchFamily="34" charset="0"/>
              <a:buChar char="•"/>
            </a:pPr>
            <a:r>
              <a:rPr lang="en-US" altLang="zh-CN" sz="2000" b="1" i="0" dirty="0">
                <a:solidFill>
                  <a:srgbClr val="333333"/>
                </a:solidFill>
                <a:effectLst/>
                <a:latin typeface="Open Sans" panose="020B0606030504020204" pitchFamily="34" charset="0"/>
              </a:rPr>
              <a:t>Android Jetpack </a:t>
            </a:r>
            <a:r>
              <a:rPr lang="zh-CN" altLang="en-US" sz="2000" b="1" i="0" dirty="0">
                <a:solidFill>
                  <a:srgbClr val="333333"/>
                </a:solidFill>
                <a:effectLst/>
                <a:latin typeface="Open Sans" panose="020B0606030504020204" pitchFamily="34" charset="0"/>
              </a:rPr>
              <a:t>与其他库中的 </a:t>
            </a:r>
            <a:r>
              <a:rPr lang="en-US" altLang="zh-CN" sz="2000" b="1" i="0" dirty="0">
                <a:solidFill>
                  <a:srgbClr val="333333"/>
                </a:solidFill>
                <a:effectLst/>
                <a:latin typeface="Open Sans" panose="020B0606030504020204" pitchFamily="34" charset="0"/>
              </a:rPr>
              <a:t>Kotlin </a:t>
            </a:r>
            <a:r>
              <a:rPr lang="zh-CN" altLang="en-US" sz="2000" b="1" i="0" dirty="0">
                <a:solidFill>
                  <a:srgbClr val="333333"/>
                </a:solidFill>
                <a:effectLst/>
                <a:latin typeface="Open Sans" panose="020B0606030504020204" pitchFamily="34" charset="0"/>
              </a:rPr>
              <a:t>支持</a:t>
            </a:r>
            <a:r>
              <a:rPr lang="zh-CN" altLang="en-US" sz="2000" b="0" i="0" dirty="0">
                <a:solidFill>
                  <a:srgbClr val="333333"/>
                </a:solidFill>
                <a:effectLst/>
                <a:latin typeface="Open Sans" panose="020B0606030504020204" pitchFamily="34" charset="0"/>
              </a:rPr>
              <a:t>。</a:t>
            </a:r>
            <a:r>
              <a:rPr lang="en-US" altLang="zh-CN" sz="2000" b="0" i="0" u="sng" dirty="0">
                <a:solidFill>
                  <a:srgbClr val="497BB7"/>
                </a:solidFill>
                <a:effectLst/>
                <a:latin typeface="Open Sans" panose="020B0606030504020204" pitchFamily="34" charset="0"/>
                <a:hlinkClick r:id="rId3"/>
              </a:rPr>
              <a:t>KTX </a:t>
            </a:r>
            <a:r>
              <a:rPr lang="zh-CN" altLang="en-US" sz="2000" b="0" i="0" u="sng" dirty="0">
                <a:solidFill>
                  <a:srgbClr val="497BB7"/>
                </a:solidFill>
                <a:effectLst/>
                <a:latin typeface="Open Sans" panose="020B0606030504020204" pitchFamily="34" charset="0"/>
                <a:hlinkClick r:id="rId3"/>
              </a:rPr>
              <a:t>扩展</a:t>
            </a:r>
            <a:r>
              <a:rPr lang="zh-CN" altLang="en-US" sz="2000" b="0" i="0" dirty="0">
                <a:solidFill>
                  <a:srgbClr val="333333"/>
                </a:solidFill>
                <a:effectLst/>
                <a:latin typeface="Open Sans" panose="020B0606030504020204" pitchFamily="34" charset="0"/>
              </a:rPr>
              <a:t> 为现有的 </a:t>
            </a:r>
            <a:r>
              <a:rPr lang="en-US" altLang="zh-CN" sz="2000" b="0" i="0" dirty="0">
                <a:solidFill>
                  <a:srgbClr val="333333"/>
                </a:solidFill>
                <a:effectLst/>
                <a:latin typeface="Open Sans" panose="020B0606030504020204" pitchFamily="34" charset="0"/>
              </a:rPr>
              <a:t>Android </a:t>
            </a:r>
            <a:r>
              <a:rPr lang="zh-CN" altLang="en-US" sz="2000" b="0" i="0" dirty="0">
                <a:solidFill>
                  <a:srgbClr val="333333"/>
                </a:solidFill>
                <a:effectLst/>
                <a:latin typeface="Open Sans" panose="020B0606030504020204" pitchFamily="34" charset="0"/>
              </a:rPr>
              <a:t>库添加了 </a:t>
            </a:r>
            <a:r>
              <a:rPr lang="en-US" altLang="zh-CN" sz="2000" b="0" i="0" dirty="0">
                <a:solidFill>
                  <a:srgbClr val="333333"/>
                </a:solidFill>
                <a:effectLst/>
                <a:latin typeface="Open Sans" panose="020B0606030504020204" pitchFamily="34" charset="0"/>
              </a:rPr>
              <a:t>Kotlin </a:t>
            </a:r>
            <a:r>
              <a:rPr lang="zh-CN" altLang="en-US" sz="2000" b="0" i="0" dirty="0">
                <a:solidFill>
                  <a:srgbClr val="333333"/>
                </a:solidFill>
                <a:effectLst/>
                <a:latin typeface="Open Sans" panose="020B0606030504020204" pitchFamily="34" charset="0"/>
              </a:rPr>
              <a:t>语言特性，如协程、扩展函数、</a:t>
            </a:r>
            <a:r>
              <a:rPr lang="en-US" altLang="zh-CN" sz="2000" b="0" i="0" dirty="0">
                <a:solidFill>
                  <a:srgbClr val="4D5156"/>
                </a:solidFill>
                <a:effectLst/>
                <a:latin typeface="arial" panose="020B0604020202020204" pitchFamily="34" charset="0"/>
              </a:rPr>
              <a:t> lambdas </a:t>
            </a:r>
            <a:r>
              <a:rPr lang="zh-CN" altLang="en-US" sz="2000" b="0" i="0" dirty="0">
                <a:solidFill>
                  <a:srgbClr val="4D5156"/>
                </a:solidFill>
                <a:effectLst/>
                <a:latin typeface="arial" panose="020B0604020202020204" pitchFamily="34" charset="0"/>
              </a:rPr>
              <a:t>与命名参数</a:t>
            </a:r>
            <a:r>
              <a:rPr lang="zh-CN" altLang="en-US" sz="2000" b="0" i="0" dirty="0">
                <a:solidFill>
                  <a:srgbClr val="333333"/>
                </a:solidFill>
                <a:effectLst/>
                <a:latin typeface="Open Sans" panose="020B0606030504020204" pitchFamily="34" charset="0"/>
              </a:rPr>
              <a:t>。</a:t>
            </a:r>
          </a:p>
          <a:p>
            <a:pPr algn="l">
              <a:buFont typeface="Arial" panose="020B0604020202020204" pitchFamily="34" charset="0"/>
              <a:buChar char="•"/>
            </a:pPr>
            <a:r>
              <a:rPr lang="zh-CN" altLang="en-US" sz="2000" b="1" i="0" dirty="0">
                <a:solidFill>
                  <a:srgbClr val="333333"/>
                </a:solidFill>
                <a:effectLst/>
                <a:latin typeface="Open Sans" panose="020B0606030504020204" pitchFamily="34" charset="0"/>
              </a:rPr>
              <a:t>与 </a:t>
            </a:r>
            <a:r>
              <a:rPr lang="en-US" altLang="zh-CN" sz="2000" b="1" i="0" dirty="0">
                <a:solidFill>
                  <a:srgbClr val="333333"/>
                </a:solidFill>
                <a:effectLst/>
                <a:latin typeface="Open Sans" panose="020B0606030504020204" pitchFamily="34" charset="0"/>
              </a:rPr>
              <a:t>Java </a:t>
            </a:r>
            <a:r>
              <a:rPr lang="zh-CN" altLang="en-US" sz="2000" b="1" i="0" dirty="0">
                <a:solidFill>
                  <a:srgbClr val="333333"/>
                </a:solidFill>
                <a:effectLst/>
                <a:latin typeface="Open Sans" panose="020B0606030504020204" pitchFamily="34" charset="0"/>
              </a:rPr>
              <a:t>的互操作性</a:t>
            </a:r>
            <a:r>
              <a:rPr lang="zh-CN" altLang="en-US" sz="2000" b="0" i="0" dirty="0">
                <a:solidFill>
                  <a:srgbClr val="333333"/>
                </a:solidFill>
                <a:effectLst/>
                <a:latin typeface="Open Sans" panose="020B0606030504020204" pitchFamily="34" charset="0"/>
              </a:rPr>
              <a:t>。可以在应用程序中将 </a:t>
            </a:r>
            <a:r>
              <a:rPr lang="en-US" altLang="zh-CN" sz="2000" b="0" i="0" dirty="0">
                <a:solidFill>
                  <a:srgbClr val="333333"/>
                </a:solidFill>
                <a:effectLst/>
                <a:latin typeface="Open Sans" panose="020B0606030504020204" pitchFamily="34" charset="0"/>
              </a:rPr>
              <a:t>Kotlin </a:t>
            </a:r>
            <a:r>
              <a:rPr lang="zh-CN" altLang="en-US" sz="2000" b="0" i="0" dirty="0">
                <a:solidFill>
                  <a:srgbClr val="333333"/>
                </a:solidFill>
                <a:effectLst/>
                <a:latin typeface="Open Sans" panose="020B0606030504020204" pitchFamily="34" charset="0"/>
              </a:rPr>
              <a:t>与 </a:t>
            </a:r>
            <a:r>
              <a:rPr lang="en-US" altLang="zh-CN" sz="2000" b="0" i="0" dirty="0">
                <a:solidFill>
                  <a:srgbClr val="333333"/>
                </a:solidFill>
                <a:effectLst/>
                <a:latin typeface="Open Sans" panose="020B0606030504020204" pitchFamily="34" charset="0"/>
              </a:rPr>
              <a:t>Java </a:t>
            </a:r>
            <a:r>
              <a:rPr lang="zh-CN" altLang="en-US" sz="2000" b="0" i="0" dirty="0">
                <a:solidFill>
                  <a:srgbClr val="333333"/>
                </a:solidFill>
                <a:effectLst/>
                <a:latin typeface="Open Sans" panose="020B0606030504020204" pitchFamily="34" charset="0"/>
              </a:rPr>
              <a:t>编程语言一起使用， 而无需将所有代码迁移到 </a:t>
            </a:r>
            <a:r>
              <a:rPr lang="en-US" altLang="zh-CN" sz="2000" b="0" i="0" dirty="0">
                <a:solidFill>
                  <a:srgbClr val="333333"/>
                </a:solidFill>
                <a:effectLst/>
                <a:latin typeface="Open Sans" panose="020B0606030504020204" pitchFamily="34" charset="0"/>
              </a:rPr>
              <a:t>Kotlin</a:t>
            </a:r>
            <a:r>
              <a:rPr lang="zh-CN" altLang="en-US" sz="2000" b="0" i="0" dirty="0">
                <a:solidFill>
                  <a:srgbClr val="333333"/>
                </a:solidFill>
                <a:effectLst/>
                <a:latin typeface="Open Sans" panose="020B0606030504020204" pitchFamily="34" charset="0"/>
              </a:rPr>
              <a:t>。</a:t>
            </a:r>
          </a:p>
        </p:txBody>
      </p:sp>
    </p:spTree>
    <p:extLst>
      <p:ext uri="{BB962C8B-B14F-4D97-AF65-F5344CB8AC3E}">
        <p14:creationId xmlns:p14="http://schemas.microsoft.com/office/powerpoint/2010/main" val="123615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8E5A4-A9E6-A906-A599-A88AA792E300}"/>
              </a:ext>
            </a:extLst>
          </p:cNvPr>
          <p:cNvSpPr>
            <a:spLocks noGrp="1"/>
          </p:cNvSpPr>
          <p:nvPr>
            <p:ph type="title"/>
          </p:nvPr>
        </p:nvSpPr>
        <p:spPr>
          <a:xfrm>
            <a:off x="384724" y="503825"/>
            <a:ext cx="8374551" cy="430887"/>
          </a:xfrm>
        </p:spPr>
        <p:txBody>
          <a:bodyPr/>
          <a:lstStyle/>
          <a:p>
            <a:r>
              <a:rPr lang="en-US" altLang="zh-CN" dirty="0"/>
              <a:t>Kotlin</a:t>
            </a:r>
            <a:r>
              <a:rPr lang="zh-CN" altLang="en-US" dirty="0"/>
              <a:t>特点</a:t>
            </a:r>
          </a:p>
        </p:txBody>
      </p:sp>
      <p:sp>
        <p:nvSpPr>
          <p:cNvPr id="3" name="文本占位符 2">
            <a:extLst>
              <a:ext uri="{FF2B5EF4-FFF2-40B4-BE49-F238E27FC236}">
                <a16:creationId xmlns:a16="http://schemas.microsoft.com/office/drawing/2014/main" id="{1E12E963-1E8B-0836-8375-722209330587}"/>
              </a:ext>
            </a:extLst>
          </p:cNvPr>
          <p:cNvSpPr>
            <a:spLocks noGrp="1"/>
          </p:cNvSpPr>
          <p:nvPr>
            <p:ph type="body" idx="1"/>
          </p:nvPr>
        </p:nvSpPr>
        <p:spPr>
          <a:xfrm>
            <a:off x="491399" y="1113180"/>
            <a:ext cx="8043001" cy="3885679"/>
          </a:xfrm>
        </p:spPr>
        <p:txBody>
          <a:bodyPr/>
          <a:lstStyle/>
          <a:p>
            <a:pPr algn="l">
              <a:buFont typeface="Arial" panose="020B0604020202020204" pitchFamily="34" charset="0"/>
              <a:buChar char="•"/>
            </a:pPr>
            <a:r>
              <a:rPr lang="zh-CN" altLang="en-US" sz="2000" b="1" i="0" dirty="0">
                <a:solidFill>
                  <a:srgbClr val="333333"/>
                </a:solidFill>
                <a:effectLst/>
                <a:latin typeface="Open Sans" panose="020B0606030504020204" pitchFamily="34" charset="0"/>
              </a:rPr>
              <a:t>支持多平台开发</a:t>
            </a:r>
            <a:r>
              <a:rPr lang="zh-CN" altLang="en-US" sz="2000" b="0" i="0" dirty="0">
                <a:solidFill>
                  <a:srgbClr val="333333"/>
                </a:solidFill>
                <a:effectLst/>
                <a:latin typeface="Open Sans" panose="020B0606030504020204" pitchFamily="34" charset="0"/>
              </a:rPr>
              <a:t>。不仅可以使用 </a:t>
            </a:r>
            <a:r>
              <a:rPr lang="en-US" altLang="zh-CN" sz="2000" b="0" i="0" dirty="0">
                <a:solidFill>
                  <a:srgbClr val="333333"/>
                </a:solidFill>
                <a:effectLst/>
                <a:latin typeface="Open Sans" panose="020B0606030504020204" pitchFamily="34" charset="0"/>
              </a:rPr>
              <a:t>Kotlin </a:t>
            </a:r>
            <a:r>
              <a:rPr lang="zh-CN" altLang="en-US" sz="2000" b="0" i="0" dirty="0">
                <a:solidFill>
                  <a:srgbClr val="333333"/>
                </a:solidFill>
                <a:effectLst/>
                <a:latin typeface="Open Sans" panose="020B0606030504020204" pitchFamily="34" charset="0"/>
              </a:rPr>
              <a:t>开发 </a:t>
            </a:r>
            <a:r>
              <a:rPr lang="en-US" altLang="zh-CN" sz="2000" b="0" i="0" dirty="0">
                <a:solidFill>
                  <a:srgbClr val="333333"/>
                </a:solidFill>
                <a:effectLst/>
                <a:latin typeface="Open Sans" panose="020B0606030504020204" pitchFamily="34" charset="0"/>
              </a:rPr>
              <a:t>Android</a:t>
            </a:r>
            <a:r>
              <a:rPr lang="zh-CN" altLang="en-US" sz="2000" b="0" i="0" dirty="0">
                <a:solidFill>
                  <a:srgbClr val="333333"/>
                </a:solidFill>
                <a:effectLst/>
                <a:latin typeface="Open Sans" panose="020B0606030504020204" pitchFamily="34" charset="0"/>
              </a:rPr>
              <a:t>，还可以开发 </a:t>
            </a:r>
            <a:r>
              <a:rPr lang="en-US" altLang="zh-CN" sz="2000" b="0" i="0" u="sng" dirty="0">
                <a:solidFill>
                  <a:srgbClr val="497BB7"/>
                </a:solidFill>
                <a:effectLst/>
                <a:latin typeface="Open Sans" panose="020B0606030504020204" pitchFamily="34" charset="0"/>
                <a:hlinkClick r:id="rId2"/>
              </a:rPr>
              <a:t>iOS</a:t>
            </a:r>
            <a:r>
              <a:rPr lang="zh-CN" altLang="en-US" sz="2000" b="0" i="0" dirty="0">
                <a:solidFill>
                  <a:srgbClr val="333333"/>
                </a:solidFill>
                <a:effectLst/>
                <a:latin typeface="Open Sans" panose="020B0606030504020204" pitchFamily="34" charset="0"/>
              </a:rPr>
              <a:t>、后端与 </a:t>
            </a:r>
            <a:r>
              <a:rPr lang="en-US" altLang="zh-CN" sz="2000" b="0" i="0" dirty="0">
                <a:solidFill>
                  <a:srgbClr val="333333"/>
                </a:solidFill>
                <a:effectLst/>
                <a:latin typeface="Open Sans" panose="020B0606030504020204" pitchFamily="34" charset="0"/>
              </a:rPr>
              <a:t>Web </a:t>
            </a:r>
            <a:r>
              <a:rPr lang="zh-CN" altLang="en-US" sz="2000" b="0" i="0" dirty="0">
                <a:solidFill>
                  <a:srgbClr val="333333"/>
                </a:solidFill>
                <a:effectLst/>
                <a:latin typeface="Open Sans" panose="020B0606030504020204" pitchFamily="34" charset="0"/>
              </a:rPr>
              <a:t>应用程序。 享受在平台之间共享公共代码的好处。</a:t>
            </a:r>
          </a:p>
          <a:p>
            <a:pPr algn="l">
              <a:buFont typeface="Arial" panose="020B0604020202020204" pitchFamily="34" charset="0"/>
              <a:buChar char="•"/>
            </a:pPr>
            <a:r>
              <a:rPr lang="zh-CN" altLang="en-US" sz="2000" b="1" i="0" dirty="0">
                <a:solidFill>
                  <a:srgbClr val="333333"/>
                </a:solidFill>
                <a:effectLst/>
                <a:latin typeface="Open Sans" panose="020B0606030504020204" pitchFamily="34" charset="0"/>
              </a:rPr>
              <a:t>代码安全</a:t>
            </a:r>
            <a:r>
              <a:rPr lang="zh-CN" altLang="en-US" sz="2000" b="0" i="0" dirty="0">
                <a:solidFill>
                  <a:srgbClr val="333333"/>
                </a:solidFill>
                <a:effectLst/>
                <a:latin typeface="Open Sans" panose="020B0606030504020204" pitchFamily="34" charset="0"/>
              </a:rPr>
              <a:t>。更少的代码与更好的可读性导致更少的错误。</a:t>
            </a:r>
            <a:r>
              <a:rPr lang="en-US" altLang="zh-CN" sz="2000" b="0" i="0" dirty="0">
                <a:solidFill>
                  <a:srgbClr val="333333"/>
                </a:solidFill>
                <a:effectLst/>
                <a:latin typeface="Open Sans" panose="020B0606030504020204" pitchFamily="34" charset="0"/>
              </a:rPr>
              <a:t>Kotlin </a:t>
            </a:r>
            <a:r>
              <a:rPr lang="zh-CN" altLang="en-US" sz="2000" b="0" i="0" dirty="0">
                <a:solidFill>
                  <a:srgbClr val="333333"/>
                </a:solidFill>
                <a:effectLst/>
                <a:latin typeface="Open Sans" panose="020B0606030504020204" pitchFamily="34" charset="0"/>
              </a:rPr>
              <a:t>编译器检测这些剩余的错误，从而使代码安全。</a:t>
            </a:r>
          </a:p>
          <a:p>
            <a:pPr algn="l">
              <a:buFont typeface="Arial" panose="020B0604020202020204" pitchFamily="34" charset="0"/>
              <a:buChar char="•"/>
            </a:pPr>
            <a:r>
              <a:rPr lang="zh-CN" altLang="en-US" sz="2000" b="1" i="0" dirty="0">
                <a:solidFill>
                  <a:srgbClr val="333333"/>
                </a:solidFill>
                <a:effectLst/>
                <a:latin typeface="Open Sans" panose="020B0606030504020204" pitchFamily="34" charset="0"/>
              </a:rPr>
              <a:t>易学易用</a:t>
            </a:r>
            <a:r>
              <a:rPr lang="zh-CN" altLang="en-US" sz="2000" b="0" i="0" dirty="0">
                <a:solidFill>
                  <a:srgbClr val="333333"/>
                </a:solidFill>
                <a:effectLst/>
                <a:latin typeface="Open Sans" panose="020B0606030504020204" pitchFamily="34" charset="0"/>
              </a:rPr>
              <a:t>。</a:t>
            </a:r>
            <a:r>
              <a:rPr lang="en-US" altLang="zh-CN" sz="2000" b="0" i="0" dirty="0">
                <a:solidFill>
                  <a:srgbClr val="333333"/>
                </a:solidFill>
                <a:effectLst/>
                <a:latin typeface="Open Sans" panose="020B0606030504020204" pitchFamily="34" charset="0"/>
              </a:rPr>
              <a:t>Kotlin </a:t>
            </a:r>
            <a:r>
              <a:rPr lang="zh-CN" altLang="en-US" sz="2000" b="0" i="0" dirty="0">
                <a:solidFill>
                  <a:srgbClr val="333333"/>
                </a:solidFill>
                <a:effectLst/>
                <a:latin typeface="Open Sans" panose="020B0606030504020204" pitchFamily="34" charset="0"/>
              </a:rPr>
              <a:t>非常易于学习，尤其是对于 </a:t>
            </a:r>
            <a:r>
              <a:rPr lang="en-US" altLang="zh-CN" sz="2000" b="0" i="0" dirty="0">
                <a:solidFill>
                  <a:srgbClr val="333333"/>
                </a:solidFill>
                <a:effectLst/>
                <a:latin typeface="Open Sans" panose="020B0606030504020204" pitchFamily="34" charset="0"/>
              </a:rPr>
              <a:t>Java </a:t>
            </a:r>
            <a:r>
              <a:rPr lang="zh-CN" altLang="en-US" sz="2000" b="0" i="0" dirty="0">
                <a:solidFill>
                  <a:srgbClr val="333333"/>
                </a:solidFill>
                <a:effectLst/>
                <a:latin typeface="Open Sans" panose="020B0606030504020204" pitchFamily="34" charset="0"/>
              </a:rPr>
              <a:t>开发人员而言。</a:t>
            </a:r>
            <a:endParaRPr lang="en-US" altLang="zh-CN" sz="2000" b="0" i="0" dirty="0">
              <a:solidFill>
                <a:srgbClr val="333333"/>
              </a:solidFill>
              <a:effectLst/>
              <a:latin typeface="Open Sans" panose="020B0606030504020204" pitchFamily="34" charset="0"/>
            </a:endParaRPr>
          </a:p>
          <a:p>
            <a:pPr algn="l">
              <a:buFont typeface="Arial" panose="020B0604020202020204" pitchFamily="34" charset="0"/>
              <a:buChar char="•"/>
            </a:pPr>
            <a:r>
              <a:rPr lang="zh-CN" altLang="en-US" sz="2000" b="1" i="0" dirty="0">
                <a:solidFill>
                  <a:srgbClr val="333333"/>
                </a:solidFill>
                <a:effectLst/>
                <a:latin typeface="Open Sans" panose="020B0606030504020204" pitchFamily="34" charset="0"/>
              </a:rPr>
              <a:t>大社区</a:t>
            </a:r>
            <a:r>
              <a:rPr lang="zh-CN" altLang="en-US" sz="2000" b="0" i="0" dirty="0">
                <a:solidFill>
                  <a:srgbClr val="333333"/>
                </a:solidFill>
                <a:effectLst/>
                <a:latin typeface="Open Sans" panose="020B0606030504020204" pitchFamily="34" charset="0"/>
              </a:rPr>
              <a:t>。</a:t>
            </a:r>
            <a:r>
              <a:rPr lang="en-US" altLang="zh-CN" sz="2000" b="0" i="0" dirty="0">
                <a:solidFill>
                  <a:srgbClr val="333333"/>
                </a:solidFill>
                <a:effectLst/>
                <a:latin typeface="Open Sans" panose="020B0606030504020204" pitchFamily="34" charset="0"/>
              </a:rPr>
              <a:t>Kotlin </a:t>
            </a:r>
            <a:r>
              <a:rPr lang="zh-CN" altLang="en-US" sz="2000" b="0" i="0" dirty="0">
                <a:solidFill>
                  <a:srgbClr val="333333"/>
                </a:solidFill>
                <a:effectLst/>
                <a:latin typeface="Open Sans" panose="020B0606030504020204" pitchFamily="34" charset="0"/>
              </a:rPr>
              <a:t>得到了社区的大力支持与许多贡献，该社区在全世界范围内都在增长。 根据 </a:t>
            </a:r>
            <a:r>
              <a:rPr lang="en-US" altLang="zh-CN" sz="2000" b="0" i="0" dirty="0">
                <a:solidFill>
                  <a:srgbClr val="333333"/>
                </a:solidFill>
                <a:effectLst/>
                <a:latin typeface="Open Sans" panose="020B0606030504020204" pitchFamily="34" charset="0"/>
              </a:rPr>
              <a:t>Google </a:t>
            </a:r>
            <a:r>
              <a:rPr lang="zh-CN" altLang="en-US" sz="2000" b="0" i="0" dirty="0">
                <a:solidFill>
                  <a:srgbClr val="333333"/>
                </a:solidFill>
                <a:effectLst/>
                <a:latin typeface="Open Sans" panose="020B0606030504020204" pitchFamily="34" charset="0"/>
              </a:rPr>
              <a:t>的统计，已有超过 </a:t>
            </a:r>
            <a:r>
              <a:rPr lang="en-US" altLang="zh-CN" sz="2000" b="0" i="0" dirty="0">
                <a:solidFill>
                  <a:srgbClr val="333333"/>
                </a:solidFill>
                <a:effectLst/>
                <a:latin typeface="Open Sans" panose="020B0606030504020204" pitchFamily="34" charset="0"/>
              </a:rPr>
              <a:t>60% </a:t>
            </a:r>
            <a:r>
              <a:rPr lang="zh-CN" altLang="en-US" sz="2000" b="0" i="0" dirty="0">
                <a:solidFill>
                  <a:srgbClr val="333333"/>
                </a:solidFill>
                <a:effectLst/>
                <a:latin typeface="Open Sans" panose="020B0606030504020204" pitchFamily="34" charset="0"/>
              </a:rPr>
              <a:t>的专业 </a:t>
            </a:r>
            <a:r>
              <a:rPr lang="en-US" altLang="zh-CN" sz="2000" b="0" i="0" dirty="0">
                <a:solidFill>
                  <a:srgbClr val="333333"/>
                </a:solidFill>
                <a:effectLst/>
                <a:latin typeface="Open Sans" panose="020B0606030504020204" pitchFamily="34" charset="0"/>
              </a:rPr>
              <a:t>Android </a:t>
            </a:r>
            <a:r>
              <a:rPr lang="zh-CN" altLang="en-US" sz="2000" b="0" i="0" dirty="0">
                <a:solidFill>
                  <a:srgbClr val="333333"/>
                </a:solidFill>
                <a:effectLst/>
                <a:latin typeface="Open Sans" panose="020B0606030504020204" pitchFamily="34" charset="0"/>
              </a:rPr>
              <a:t>开发者选择使用 </a:t>
            </a:r>
            <a:r>
              <a:rPr lang="en-US" altLang="zh-CN" sz="2000" b="0" i="0" dirty="0">
                <a:solidFill>
                  <a:srgbClr val="333333"/>
                </a:solidFill>
                <a:effectLst/>
                <a:latin typeface="Open Sans" panose="020B0606030504020204" pitchFamily="34" charset="0"/>
              </a:rPr>
              <a:t>Kotlin</a:t>
            </a:r>
            <a:r>
              <a:rPr lang="zh-CN" altLang="en-US" sz="2000" b="0" i="0" dirty="0">
                <a:solidFill>
                  <a:srgbClr val="333333"/>
                </a:solidFill>
                <a:effectLst/>
                <a:latin typeface="Open Sans" panose="020B0606030504020204" pitchFamily="34" charset="0"/>
              </a:rPr>
              <a:t>，</a:t>
            </a:r>
            <a:r>
              <a:rPr lang="en-US" altLang="zh-CN" sz="2000" b="0" i="0" dirty="0">
                <a:solidFill>
                  <a:srgbClr val="333333"/>
                </a:solidFill>
                <a:effectLst/>
                <a:latin typeface="Open Sans" panose="020B0606030504020204" pitchFamily="34" charset="0"/>
              </a:rPr>
              <a:t> </a:t>
            </a:r>
            <a:r>
              <a:rPr lang="zh-CN" altLang="en-US" sz="2000" b="0" i="0" dirty="0">
                <a:solidFill>
                  <a:srgbClr val="333333"/>
                </a:solidFill>
                <a:effectLst/>
                <a:latin typeface="Open Sans" panose="020B0606030504020204" pitchFamily="34" charset="0"/>
              </a:rPr>
              <a:t>超过</a:t>
            </a:r>
            <a:r>
              <a:rPr lang="en-US" altLang="zh-CN" sz="2000" b="0" i="0" dirty="0">
                <a:solidFill>
                  <a:srgbClr val="333333"/>
                </a:solidFill>
                <a:effectLst/>
                <a:latin typeface="Open Sans" panose="020B0606030504020204" pitchFamily="34" charset="0"/>
              </a:rPr>
              <a:t>580</a:t>
            </a:r>
            <a:r>
              <a:rPr lang="zh-CN" altLang="en-US" sz="2000" b="0" i="0" dirty="0">
                <a:solidFill>
                  <a:srgbClr val="333333"/>
                </a:solidFill>
                <a:effectLst/>
                <a:latin typeface="Open Sans" panose="020B0606030504020204" pitchFamily="34" charset="0"/>
              </a:rPr>
              <a:t>万开发者，排名前 </a:t>
            </a:r>
            <a:r>
              <a:rPr lang="en-US" altLang="zh-CN" sz="2000" b="0" i="0" dirty="0">
                <a:solidFill>
                  <a:srgbClr val="333333"/>
                </a:solidFill>
                <a:effectLst/>
                <a:latin typeface="Open Sans" panose="020B0606030504020204" pitchFamily="34" charset="0"/>
              </a:rPr>
              <a:t>1,000 </a:t>
            </a:r>
            <a:r>
              <a:rPr lang="zh-CN" altLang="en-US" sz="2000" b="0" i="0" dirty="0">
                <a:solidFill>
                  <a:srgbClr val="333333"/>
                </a:solidFill>
                <a:effectLst/>
                <a:latin typeface="Open Sans" panose="020B0606030504020204" pitchFamily="34" charset="0"/>
              </a:rPr>
              <a:t>位的 </a:t>
            </a:r>
            <a:r>
              <a:rPr lang="en-US" altLang="zh-CN" sz="2000" b="0" i="0" dirty="0">
                <a:solidFill>
                  <a:srgbClr val="333333"/>
                </a:solidFill>
                <a:effectLst/>
                <a:latin typeface="Open Sans" panose="020B0606030504020204" pitchFamily="34" charset="0"/>
              </a:rPr>
              <a:t>Android </a:t>
            </a:r>
            <a:r>
              <a:rPr lang="zh-CN" altLang="en-US" sz="2000" b="0" i="0" dirty="0">
                <a:solidFill>
                  <a:srgbClr val="333333"/>
                </a:solidFill>
                <a:effectLst/>
                <a:latin typeface="Open Sans" panose="020B0606030504020204" pitchFamily="34" charset="0"/>
              </a:rPr>
              <a:t>应用中有 </a:t>
            </a:r>
            <a:r>
              <a:rPr lang="en-US" altLang="zh-CN" sz="2000" b="0" i="0" dirty="0">
                <a:solidFill>
                  <a:srgbClr val="333333"/>
                </a:solidFill>
                <a:effectLst/>
                <a:latin typeface="Open Sans" panose="020B0606030504020204" pitchFamily="34" charset="0"/>
              </a:rPr>
              <a:t>95% </a:t>
            </a:r>
            <a:r>
              <a:rPr lang="zh-CN" altLang="en-US" sz="2000" b="0" i="0" dirty="0">
                <a:solidFill>
                  <a:srgbClr val="333333"/>
                </a:solidFill>
                <a:effectLst/>
                <a:latin typeface="Open Sans" panose="020B0606030504020204" pitchFamily="34" charset="0"/>
              </a:rPr>
              <a:t>包含 </a:t>
            </a:r>
            <a:r>
              <a:rPr lang="en-US" altLang="zh-CN" sz="2000" b="0" i="0" dirty="0">
                <a:solidFill>
                  <a:srgbClr val="333333"/>
                </a:solidFill>
                <a:effectLst/>
                <a:latin typeface="Open Sans" panose="020B0606030504020204" pitchFamily="34" charset="0"/>
              </a:rPr>
              <a:t>Kotlin </a:t>
            </a:r>
            <a:r>
              <a:rPr lang="zh-CN" altLang="en-US" sz="2000" b="0" i="0" dirty="0">
                <a:solidFill>
                  <a:srgbClr val="333333"/>
                </a:solidFill>
                <a:effectLst/>
                <a:latin typeface="Open Sans" panose="020B0606030504020204" pitchFamily="34" charset="0"/>
              </a:rPr>
              <a:t>代码。</a:t>
            </a:r>
            <a:endParaRPr lang="en-US" altLang="zh-CN" sz="2000" b="0" i="0" dirty="0">
              <a:solidFill>
                <a:srgbClr val="333333"/>
              </a:solidFill>
              <a:effectLst/>
              <a:latin typeface="Open Sans" panose="020B0606030504020204" pitchFamily="34" charset="0"/>
            </a:endParaRPr>
          </a:p>
          <a:p>
            <a:pPr marL="812165" lvl="1" indent="-342900">
              <a:spcBef>
                <a:spcPts val="525"/>
              </a:spcBef>
              <a:buFont typeface="Arial" panose="020B0604020202020204" pitchFamily="34" charset="0"/>
              <a:buChar char="•"/>
              <a:tabLst>
                <a:tab pos="379095" algn="l"/>
                <a:tab pos="379730" algn="l"/>
              </a:tabLst>
            </a:pPr>
            <a:r>
              <a:rPr lang="en-US" altLang="zh-CN" sz="2000" spc="-5" dirty="0">
                <a:solidFill>
                  <a:srgbClr val="595959"/>
                </a:solidFill>
                <a:latin typeface="Arial"/>
                <a:cs typeface="Arial"/>
              </a:rPr>
              <a:t>Google I/O 2017: Android</a:t>
            </a:r>
            <a:r>
              <a:rPr lang="zh-CN" altLang="en-US" sz="2000" spc="-5" dirty="0">
                <a:solidFill>
                  <a:srgbClr val="595959"/>
                </a:solidFill>
                <a:latin typeface="Arial"/>
                <a:cs typeface="Arial"/>
              </a:rPr>
              <a:t>提供</a:t>
            </a:r>
            <a:r>
              <a:rPr lang="en-US" altLang="zh-CN" sz="2000" spc="-5" dirty="0">
                <a:solidFill>
                  <a:srgbClr val="595959"/>
                </a:solidFill>
                <a:latin typeface="Arial"/>
                <a:cs typeface="Arial"/>
              </a:rPr>
              <a:t>Kotlin</a:t>
            </a:r>
            <a:r>
              <a:rPr lang="zh-CN" altLang="en-US" sz="2000" spc="-5" dirty="0">
                <a:solidFill>
                  <a:srgbClr val="595959"/>
                </a:solidFill>
                <a:latin typeface="Arial"/>
                <a:cs typeface="Arial"/>
              </a:rPr>
              <a:t>支持</a:t>
            </a:r>
            <a:endParaRPr lang="zh-CN" altLang="en-US" sz="2000" dirty="0">
              <a:latin typeface="Arial"/>
              <a:cs typeface="Arial"/>
            </a:endParaRPr>
          </a:p>
          <a:p>
            <a:pPr marL="755015" lvl="1" indent="-285750">
              <a:spcBef>
                <a:spcPts val="525"/>
              </a:spcBef>
              <a:buFont typeface="Arial" panose="020B0604020202020204" pitchFamily="34" charset="0"/>
              <a:buChar char="•"/>
              <a:tabLst>
                <a:tab pos="379095" algn="l"/>
                <a:tab pos="379730" algn="l"/>
              </a:tabLst>
            </a:pPr>
            <a:r>
              <a:rPr lang="en-US" altLang="zh-CN" sz="2000" spc="-5" dirty="0">
                <a:solidFill>
                  <a:srgbClr val="595959"/>
                </a:solidFill>
                <a:latin typeface="Arial"/>
                <a:cs typeface="Arial"/>
              </a:rPr>
              <a:t>Google I/O 2019: Android</a:t>
            </a:r>
            <a:r>
              <a:rPr lang="zh-CN" altLang="en-US" sz="2000" spc="-5" dirty="0">
                <a:solidFill>
                  <a:srgbClr val="595959"/>
                </a:solidFill>
                <a:latin typeface="Arial"/>
                <a:cs typeface="Arial"/>
              </a:rPr>
              <a:t>优先支持</a:t>
            </a:r>
            <a:r>
              <a:rPr lang="en-US" altLang="zh-CN" sz="2000" dirty="0">
                <a:solidFill>
                  <a:srgbClr val="595959"/>
                </a:solidFill>
                <a:latin typeface="Arial"/>
                <a:cs typeface="Arial"/>
              </a:rPr>
              <a:t>Kotlin</a:t>
            </a:r>
            <a:endParaRPr lang="en-US" altLang="zh-CN" sz="2000" dirty="0">
              <a:latin typeface="Arial"/>
              <a:cs typeface="Arial"/>
            </a:endParaRPr>
          </a:p>
          <a:p>
            <a:pPr algn="l">
              <a:buFont typeface="Arial" panose="020B0604020202020204" pitchFamily="34" charset="0"/>
              <a:buChar char="•"/>
            </a:pPr>
            <a:endParaRPr lang="zh-CN" altLang="en-US" sz="2000" dirty="0"/>
          </a:p>
        </p:txBody>
      </p:sp>
    </p:spTree>
    <p:extLst>
      <p:ext uri="{BB962C8B-B14F-4D97-AF65-F5344CB8AC3E}">
        <p14:creationId xmlns:p14="http://schemas.microsoft.com/office/powerpoint/2010/main" val="79005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247F8-86F7-CDE8-F430-82409A5C05F2}"/>
              </a:ext>
            </a:extLst>
          </p:cNvPr>
          <p:cNvSpPr>
            <a:spLocks noGrp="1"/>
          </p:cNvSpPr>
          <p:nvPr>
            <p:ph type="title"/>
          </p:nvPr>
        </p:nvSpPr>
        <p:spPr>
          <a:xfrm>
            <a:off x="384724" y="503825"/>
            <a:ext cx="8374551" cy="430887"/>
          </a:xfrm>
        </p:spPr>
        <p:txBody>
          <a:bodyPr/>
          <a:lstStyle/>
          <a:p>
            <a:r>
              <a:rPr lang="en-US" altLang="zh-CN" sz="2800" b="0" i="0" dirty="0">
                <a:solidFill>
                  <a:srgbClr val="333333"/>
                </a:solidFill>
                <a:effectLst/>
                <a:latin typeface="Open Sans" panose="020B0606030504020204" pitchFamily="34" charset="0"/>
              </a:rPr>
              <a:t>lambdas</a:t>
            </a:r>
            <a:endParaRPr lang="zh-CN" altLang="en-US" dirty="0"/>
          </a:p>
        </p:txBody>
      </p:sp>
      <p:sp>
        <p:nvSpPr>
          <p:cNvPr id="3" name="文本占位符 2">
            <a:extLst>
              <a:ext uri="{FF2B5EF4-FFF2-40B4-BE49-F238E27FC236}">
                <a16:creationId xmlns:a16="http://schemas.microsoft.com/office/drawing/2014/main" id="{8EBBFDFB-815F-AB12-213E-6E8DD7454378}"/>
              </a:ext>
            </a:extLst>
          </p:cNvPr>
          <p:cNvSpPr>
            <a:spLocks noGrp="1"/>
          </p:cNvSpPr>
          <p:nvPr>
            <p:ph type="body" idx="1"/>
          </p:nvPr>
        </p:nvSpPr>
        <p:spPr>
          <a:xfrm>
            <a:off x="491399" y="1113180"/>
            <a:ext cx="7966801" cy="2215991"/>
          </a:xfrm>
        </p:spPr>
        <p:txBody>
          <a:bodyPr/>
          <a:lstStyle/>
          <a:p>
            <a:r>
              <a:rPr lang="en-US" altLang="zh-CN" b="1" i="0" dirty="0" err="1">
                <a:solidFill>
                  <a:srgbClr val="D1A94A"/>
                </a:solidFill>
                <a:effectLst/>
                <a:latin typeface="Source Code Pro" panose="020B0509030403020204" pitchFamily="49" charset="0"/>
              </a:rPr>
              <a:t>val</a:t>
            </a:r>
            <a:r>
              <a:rPr lang="en-US" altLang="zh-CN" b="0" i="0" dirty="0">
                <a:solidFill>
                  <a:srgbClr val="000000"/>
                </a:solidFill>
                <a:effectLst/>
                <a:latin typeface="Source Code Pro" panose="020B0509030403020204" pitchFamily="49" charset="0"/>
              </a:rPr>
              <a:t> </a:t>
            </a:r>
            <a:r>
              <a:rPr lang="en-US" altLang="zh-CN" b="0" i="0" dirty="0" err="1">
                <a:solidFill>
                  <a:srgbClr val="000000"/>
                </a:solidFill>
                <a:effectLst/>
                <a:latin typeface="Source Code Pro" panose="020B0509030403020204" pitchFamily="49" charset="0"/>
              </a:rPr>
              <a:t>lambdaName</a:t>
            </a:r>
            <a:r>
              <a:rPr lang="en-US" altLang="zh-CN" b="0" i="0" dirty="0">
                <a:solidFill>
                  <a:srgbClr val="000000"/>
                </a:solidFill>
                <a:effectLst/>
                <a:latin typeface="Source Code Pro" panose="020B0509030403020204" pitchFamily="49" charset="0"/>
              </a:rPr>
              <a:t> : </a:t>
            </a:r>
            <a:r>
              <a:rPr lang="en-US" altLang="zh-CN" b="1" i="0" dirty="0">
                <a:solidFill>
                  <a:srgbClr val="BA7714"/>
                </a:solidFill>
                <a:effectLst/>
                <a:latin typeface="Source Code Pro" panose="020B0509030403020204" pitchFamily="49" charset="0"/>
              </a:rPr>
              <a:t>Type</a:t>
            </a:r>
            <a:r>
              <a:rPr lang="en-US" altLang="zh-CN" b="0" i="0" dirty="0">
                <a:solidFill>
                  <a:srgbClr val="000000"/>
                </a:solidFill>
                <a:effectLst/>
                <a:latin typeface="Source Code Pro" panose="020B0509030403020204" pitchFamily="49" charset="0"/>
              </a:rPr>
              <a:t> = { </a:t>
            </a:r>
            <a:r>
              <a:rPr lang="en-US" altLang="zh-CN" b="0" i="0" dirty="0" err="1">
                <a:solidFill>
                  <a:srgbClr val="000000"/>
                </a:solidFill>
                <a:effectLst/>
                <a:latin typeface="Source Code Pro" panose="020B0509030403020204" pitchFamily="49" charset="0"/>
              </a:rPr>
              <a:t>argumentList</a:t>
            </a:r>
            <a:r>
              <a:rPr lang="en-US" altLang="zh-CN" b="0" i="0" dirty="0">
                <a:solidFill>
                  <a:srgbClr val="000000"/>
                </a:solidFill>
                <a:effectLst/>
                <a:latin typeface="Source Code Pro" panose="020B0509030403020204" pitchFamily="49" charset="0"/>
              </a:rPr>
              <a:t> -&gt; </a:t>
            </a:r>
            <a:r>
              <a:rPr lang="en-US" altLang="zh-CN" b="0" i="0" dirty="0" err="1">
                <a:solidFill>
                  <a:srgbClr val="000000"/>
                </a:solidFill>
                <a:effectLst/>
                <a:latin typeface="Source Code Pro" panose="020B0509030403020204" pitchFamily="49" charset="0"/>
              </a:rPr>
              <a:t>codeBody</a:t>
            </a:r>
            <a:r>
              <a:rPr lang="en-US" altLang="zh-CN" b="0" i="0" dirty="0">
                <a:solidFill>
                  <a:srgbClr val="000000"/>
                </a:solidFill>
                <a:effectLst/>
                <a:latin typeface="Source Code Pro" panose="020B0509030403020204" pitchFamily="49" charset="0"/>
              </a:rPr>
              <a:t> }</a:t>
            </a:r>
          </a:p>
          <a:p>
            <a:r>
              <a:rPr lang="en-US" altLang="zh-CN" b="1" i="0" dirty="0">
                <a:solidFill>
                  <a:srgbClr val="000000"/>
                </a:solidFill>
                <a:effectLst/>
                <a:latin typeface="Raleway" pitchFamily="2" charset="0"/>
              </a:rPr>
              <a:t>The only part of a lambda that isn’t optional is the </a:t>
            </a:r>
            <a:r>
              <a:rPr lang="en-US" altLang="zh-CN" b="1" i="1" dirty="0" err="1">
                <a:solidFill>
                  <a:srgbClr val="000000"/>
                </a:solidFill>
                <a:effectLst/>
                <a:latin typeface="Raleway" pitchFamily="2" charset="0"/>
              </a:rPr>
              <a:t>codeBody</a:t>
            </a:r>
            <a:r>
              <a:rPr lang="en-US" altLang="zh-CN" b="1" i="1" dirty="0">
                <a:solidFill>
                  <a:srgbClr val="000000"/>
                </a:solidFill>
                <a:effectLst/>
                <a:latin typeface="Raleway" pitchFamily="2" charset="0"/>
              </a:rPr>
              <a:t>.</a:t>
            </a:r>
            <a:endParaRPr lang="en-US" altLang="zh-CN" dirty="0">
              <a:solidFill>
                <a:srgbClr val="000000"/>
              </a:solidFill>
              <a:latin typeface="Source Code Pro" panose="020B0509030403020204" pitchFamily="49" charset="0"/>
            </a:endParaRPr>
          </a:p>
          <a:p>
            <a:pPr algn="l"/>
            <a:r>
              <a:rPr lang="en-US" altLang="zh-CN" b="0" i="0" dirty="0">
                <a:solidFill>
                  <a:srgbClr val="000000"/>
                </a:solidFill>
                <a:effectLst/>
                <a:latin typeface="Raleway" pitchFamily="2" charset="0"/>
              </a:rPr>
              <a:t>The argument list can be skipped when defining at most one argument and the </a:t>
            </a:r>
            <a:r>
              <a:rPr lang="en-US" altLang="zh-CN" b="0" i="1" dirty="0">
                <a:solidFill>
                  <a:srgbClr val="000000"/>
                </a:solidFill>
                <a:effectLst/>
                <a:latin typeface="Raleway" pitchFamily="2" charset="0"/>
              </a:rPr>
              <a:t>Type </a:t>
            </a:r>
            <a:r>
              <a:rPr lang="en-US" altLang="zh-CN" b="0" i="0" dirty="0">
                <a:solidFill>
                  <a:srgbClr val="000000"/>
                </a:solidFill>
                <a:effectLst/>
                <a:latin typeface="Raleway" pitchFamily="2" charset="0"/>
              </a:rPr>
              <a:t>can often be inferred by the Kotlin compiler. </a:t>
            </a:r>
            <a:r>
              <a:rPr lang="en-US" altLang="zh-CN" b="1" i="0" dirty="0">
                <a:solidFill>
                  <a:srgbClr val="000000"/>
                </a:solidFill>
                <a:effectLst/>
                <a:latin typeface="Raleway" pitchFamily="2" charset="0"/>
              </a:rPr>
              <a:t>We don’t always need a variable as well, the lambda can be passed directly as a method argument.</a:t>
            </a:r>
            <a:endParaRPr lang="en-US" altLang="zh-CN" b="0" i="0" dirty="0">
              <a:solidFill>
                <a:srgbClr val="000000"/>
              </a:solidFill>
              <a:effectLst/>
              <a:latin typeface="Raleway" pitchFamily="2" charset="0"/>
            </a:endParaRPr>
          </a:p>
          <a:p>
            <a:pPr algn="l"/>
            <a:r>
              <a:rPr lang="en-US" altLang="zh-CN" b="0" i="0" dirty="0">
                <a:solidFill>
                  <a:srgbClr val="000000"/>
                </a:solidFill>
                <a:effectLst/>
                <a:latin typeface="Raleway" pitchFamily="2" charset="0"/>
              </a:rPr>
              <a:t>The type of the last command within a lambda block is the returned type.</a:t>
            </a:r>
          </a:p>
          <a:p>
            <a:endParaRPr lang="zh-CN" altLang="en-US" dirty="0"/>
          </a:p>
        </p:txBody>
      </p:sp>
    </p:spTree>
    <p:extLst>
      <p:ext uri="{BB962C8B-B14F-4D97-AF65-F5344CB8AC3E}">
        <p14:creationId xmlns:p14="http://schemas.microsoft.com/office/powerpoint/2010/main" val="373605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7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5211</TotalTime>
  <Words>2367</Words>
  <Application>Microsoft Office PowerPoint</Application>
  <PresentationFormat>全屏显示(16:9)</PresentationFormat>
  <Paragraphs>295</Paragraphs>
  <Slides>30</Slides>
  <Notes>13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30</vt:i4>
      </vt:variant>
    </vt:vector>
  </HeadingPairs>
  <TitlesOfParts>
    <vt:vector size="47" baseType="lpstr">
      <vt:lpstr>-apple-system</vt:lpstr>
      <vt:lpstr>JetBrains Sans</vt:lpstr>
      <vt:lpstr>pingfang SC</vt:lpstr>
      <vt:lpstr>source-code-pro</vt:lpstr>
      <vt:lpstr>source-serif-pro</vt:lpstr>
      <vt:lpstr>等线</vt:lpstr>
      <vt:lpstr>楷体</vt:lpstr>
      <vt:lpstr>Arial</vt:lpstr>
      <vt:lpstr>Arial</vt:lpstr>
      <vt:lpstr>Calibri</vt:lpstr>
      <vt:lpstr>Courier New</vt:lpstr>
      <vt:lpstr>Open Sans</vt:lpstr>
      <vt:lpstr>Raleway</vt:lpstr>
      <vt:lpstr>Source Code Pro</vt:lpstr>
      <vt:lpstr>Times New Roman</vt:lpstr>
      <vt:lpstr>Wingdings</vt:lpstr>
      <vt:lpstr>Office Theme</vt:lpstr>
      <vt:lpstr>PowerPoint 演示文稿</vt:lpstr>
      <vt:lpstr>Android and Huawei</vt:lpstr>
      <vt:lpstr>Project structure</vt:lpstr>
      <vt:lpstr>回顾GeoQuiz应用</vt:lpstr>
      <vt:lpstr>Outline</vt:lpstr>
      <vt:lpstr>Kotlin是什么?</vt:lpstr>
      <vt:lpstr>Kotlin特点</vt:lpstr>
      <vt:lpstr>Kotlin特点</vt:lpstr>
      <vt:lpstr>lambdas</vt:lpstr>
      <vt:lpstr>PowerPoint 演示文稿</vt:lpstr>
      <vt:lpstr>PowerPoint 演示文稿</vt:lpstr>
      <vt:lpstr>PowerPoint 演示文稿</vt:lpstr>
      <vt:lpstr>PowerPoint 演示文稿</vt:lpstr>
      <vt:lpstr>PowerPoint 演示文稿</vt:lpstr>
      <vt:lpstr>Get last element of a list</vt:lpstr>
      <vt:lpstr>Why Kotlin [repo]</vt:lpstr>
      <vt:lpstr>Type inference</vt:lpstr>
      <vt:lpstr>Immutability</vt:lpstr>
      <vt:lpstr>PowerPoint 演示文稿</vt:lpstr>
      <vt:lpstr>Nullability</vt:lpstr>
      <vt:lpstr>Nullability in Kotlin</vt:lpstr>
      <vt:lpstr>Extension functions</vt:lpstr>
      <vt:lpstr>Other nice features</vt:lpstr>
      <vt:lpstr>PowerPoint 演示文稿</vt:lpstr>
      <vt:lpstr>字符串支持</vt:lpstr>
      <vt:lpstr>字符串模板</vt:lpstr>
      <vt:lpstr>支持默认参数</vt:lpstr>
      <vt:lpstr>findviewbyid</vt:lpstr>
      <vt:lpstr>Outline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dc:title>
  <cp:lastModifiedBy>Wang YANG</cp:lastModifiedBy>
  <cp:revision>1</cp:revision>
  <dcterms:created xsi:type="dcterms:W3CDTF">2022-05-22T09:57:15Z</dcterms:created>
  <dcterms:modified xsi:type="dcterms:W3CDTF">2023-03-10T06:54:58Z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2022-05-22T00:00:00Z</vt:filetime>
  </property>
</Properties>
</file>