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431" r:id="rId4"/>
  </p:sldMasterIdLst>
  <p:notesMasterIdLst>
    <p:notesMasterId r:id="rId54"/>
  </p:notesMasterIdLst>
  <p:handoutMasterIdLst>
    <p:handoutMasterId r:id="rId55"/>
  </p:handoutMasterIdLst>
  <p:sldIdLst>
    <p:sldId id="1729" r:id="rId5"/>
    <p:sldId id="5395" r:id="rId6"/>
    <p:sldId id="5468" r:id="rId7"/>
    <p:sldId id="5411" r:id="rId8"/>
    <p:sldId id="5182" r:id="rId9"/>
    <p:sldId id="5346" r:id="rId10"/>
    <p:sldId id="5347" r:id="rId11"/>
    <p:sldId id="5340" r:id="rId12"/>
    <p:sldId id="5471" r:id="rId13"/>
    <p:sldId id="5345" r:id="rId14"/>
    <p:sldId id="5344" r:id="rId15"/>
    <p:sldId id="5343" r:id="rId16"/>
    <p:sldId id="5342" r:id="rId17"/>
    <p:sldId id="5296" r:id="rId18"/>
    <p:sldId id="5332" r:id="rId19"/>
    <p:sldId id="5397" r:id="rId20"/>
    <p:sldId id="5406" r:id="rId21"/>
    <p:sldId id="5407" r:id="rId22"/>
    <p:sldId id="5475" r:id="rId23"/>
    <p:sldId id="5478" r:id="rId24"/>
    <p:sldId id="5479" r:id="rId25"/>
    <p:sldId id="5480" r:id="rId26"/>
    <p:sldId id="5477" r:id="rId27"/>
    <p:sldId id="5476" r:id="rId28"/>
    <p:sldId id="5481" r:id="rId29"/>
    <p:sldId id="5276" r:id="rId30"/>
    <p:sldId id="5331" r:id="rId31"/>
    <p:sldId id="5484" r:id="rId32"/>
    <p:sldId id="5489" r:id="rId33"/>
    <p:sldId id="5485" r:id="rId34"/>
    <p:sldId id="5453" r:id="rId35"/>
    <p:sldId id="5454" r:id="rId36"/>
    <p:sldId id="5455" r:id="rId37"/>
    <p:sldId id="5456" r:id="rId38"/>
    <p:sldId id="5457" r:id="rId39"/>
    <p:sldId id="5458" r:id="rId40"/>
    <p:sldId id="5460" r:id="rId41"/>
    <p:sldId id="5461" r:id="rId42"/>
    <p:sldId id="5464" r:id="rId43"/>
    <p:sldId id="5486" r:id="rId44"/>
    <p:sldId id="5465" r:id="rId45"/>
    <p:sldId id="5473" r:id="rId46"/>
    <p:sldId id="5487" r:id="rId47"/>
    <p:sldId id="5333" r:id="rId48"/>
    <p:sldId id="5393" r:id="rId49"/>
    <p:sldId id="5490" r:id="rId50"/>
    <p:sldId id="5491" r:id="rId51"/>
    <p:sldId id="5438" r:id="rId52"/>
    <p:sldId id="5488" r:id="rId53"/>
  </p:sldIdLst>
  <p:sldSz cx="12192000" cy="6858000"/>
  <p:notesSz cx="7102475" cy="10233025"/>
  <p:custDataLst>
    <p:tags r:id="rId5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7262" indent="-30157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76112" indent="-61900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464962" indent="-93644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953809" indent="-125387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5529" algn="l" defTabSz="457105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2634" algn="l" defTabSz="457105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199740" algn="l" defTabSz="457105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6847" algn="l" defTabSz="457105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utorial introduction" id="{08778BA3-E825-C543-A75E-64EE72AB02ED}">
          <p14:sldIdLst>
            <p14:sldId id="1729"/>
            <p14:sldId id="5395"/>
            <p14:sldId id="5468"/>
            <p14:sldId id="5411"/>
          </p14:sldIdLst>
        </p14:section>
        <p14:section name="Top-k selection problem &amp; TA" id="{9761326B-8782-5741-B10B-838FA32E018D}">
          <p14:sldIdLst>
            <p14:sldId id="5182"/>
            <p14:sldId id="5346"/>
            <p14:sldId id="5347"/>
            <p14:sldId id="5340"/>
            <p14:sldId id="5471"/>
            <p14:sldId id="5345"/>
            <p14:sldId id="5344"/>
            <p14:sldId id="5343"/>
            <p14:sldId id="5342"/>
            <p14:sldId id="5296"/>
            <p14:sldId id="5332"/>
            <p14:sldId id="5397"/>
            <p14:sldId id="5406"/>
            <p14:sldId id="5407"/>
            <p14:sldId id="5475"/>
            <p14:sldId id="5478"/>
            <p14:sldId id="5479"/>
            <p14:sldId id="5480"/>
            <p14:sldId id="5477"/>
            <p14:sldId id="5476"/>
            <p14:sldId id="5481"/>
            <p14:sldId id="5276"/>
          </p14:sldIdLst>
        </p14:section>
        <p14:section name="Top-k join queries &amp; J*" id="{CF2835C3-5F91-B04A-9F79-24A4393F1C58}">
          <p14:sldIdLst>
            <p14:sldId id="5331"/>
            <p14:sldId id="5484"/>
            <p14:sldId id="5489"/>
            <p14:sldId id="5485"/>
            <p14:sldId id="5453"/>
            <p14:sldId id="5454"/>
            <p14:sldId id="5455"/>
            <p14:sldId id="5456"/>
            <p14:sldId id="5457"/>
            <p14:sldId id="5458"/>
            <p14:sldId id="5460"/>
            <p14:sldId id="5461"/>
            <p14:sldId id="5464"/>
            <p14:sldId id="5486"/>
            <p14:sldId id="5465"/>
            <p14:sldId id="5473"/>
            <p14:sldId id="5487"/>
          </p14:sldIdLst>
        </p14:section>
        <p14:section name="Cost models &amp; Pruning" id="{DF9C685B-0A7E-F749-A2D7-6FA5889FB0C5}">
          <p14:sldIdLst>
            <p14:sldId id="5333"/>
            <p14:sldId id="5393"/>
            <p14:sldId id="5490"/>
            <p14:sldId id="5491"/>
            <p14:sldId id="5438"/>
            <p14:sldId id="54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91" userDrawn="1">
          <p15:clr>
            <a:srgbClr val="A4A3A4"/>
          </p15:clr>
        </p15:guide>
        <p15:guide id="2" orient="horz" pos="14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pos="149" userDrawn="1">
          <p15:clr>
            <a:srgbClr val="A4A3A4"/>
          </p15:clr>
        </p15:guide>
        <p15:guide id="6" pos="3841" userDrawn="1">
          <p15:clr>
            <a:srgbClr val="A4A3A4"/>
          </p15:clr>
        </p15:guide>
        <p15:guide id="7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396" userDrawn="1">
          <p15:clr>
            <a:srgbClr val="A4A3A4"/>
          </p15:clr>
        </p15:guide>
        <p15:guide id="2" orient="horz" pos="180" userDrawn="1">
          <p15:clr>
            <a:srgbClr val="A4A3A4"/>
          </p15:clr>
        </p15:guide>
        <p15:guide id="3" pos="2237" userDrawn="1">
          <p15:clr>
            <a:srgbClr val="A4A3A4"/>
          </p15:clr>
        </p15:guide>
        <p15:guide id="4" pos="397" userDrawn="1">
          <p15:clr>
            <a:srgbClr val="A4A3A4"/>
          </p15:clr>
        </p15:guide>
        <p15:guide id="5" pos="40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olf" initials="w" lastIdx="1" clrIdx="0"/>
  <p:cmAuthor id="1" name="Gatterbauer, Wolfgang" initials="GW" lastIdx="53" clrIdx="1">
    <p:extLst>
      <p:ext uri="{19B8F6BF-5375-455C-9EA6-DF929625EA0E}">
        <p15:presenceInfo xmlns:p15="http://schemas.microsoft.com/office/powerpoint/2012/main" userId="S::wgatterbauer@northeastern.edu::9cdd753f-a294-4daf-bcab-f50b436fd39a" providerId="AD"/>
      </p:ext>
    </p:extLst>
  </p:cmAuthor>
  <p:cmAuthor id="2" name="Riedewald, Mirek" initials="RM" lastIdx="1" clrIdx="2">
    <p:extLst>
      <p:ext uri="{19B8F6BF-5375-455C-9EA6-DF929625EA0E}">
        <p15:presenceInfo xmlns:p15="http://schemas.microsoft.com/office/powerpoint/2012/main" userId="Riedewald, Mir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EDB"/>
    <a:srgbClr val="293E1A"/>
    <a:srgbClr val="63973F"/>
    <a:srgbClr val="B5D69E"/>
    <a:srgbClr val="476C2E"/>
    <a:srgbClr val="71AD49"/>
    <a:srgbClr val="ACD193"/>
    <a:srgbClr val="D0E5C1"/>
    <a:srgbClr val="FDEBE1"/>
    <a:srgbClr val="CD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61A8F-0078-AE4B-91B8-D1BAD3B62C1D}" v="2" dt="2020-06-17T21:38:06.785"/>
    <p1510:client id="{C80F7922-E80F-42CD-B900-F394CD175FF7}" v="966" dt="2020-06-17T04:23:13.391"/>
    <p1510:client id="{FE009925-3721-0D45-A422-0466C7286BE4}" v="320" dt="2020-06-17T21:16:11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0" autoAdjust="0"/>
    <p:restoredTop sz="86137"/>
  </p:normalViewPr>
  <p:slideViewPr>
    <p:cSldViewPr snapToGrid="0">
      <p:cViewPr varScale="1">
        <p:scale>
          <a:sx n="227" d="100"/>
          <a:sy n="227" d="100"/>
        </p:scale>
        <p:origin x="2392" y="200"/>
      </p:cViewPr>
      <p:guideLst>
        <p:guide orient="horz" pos="4291"/>
        <p:guide orient="horz" pos="146"/>
        <p:guide orient="horz" pos="119"/>
        <p:guide orient="horz" pos="2159"/>
        <p:guide pos="149"/>
        <p:guide pos="3841"/>
        <p:guide pos="75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6396"/>
        <p:guide orient="horz" pos="180"/>
        <p:guide pos="2237"/>
        <p:guide pos="397"/>
        <p:guide pos="40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os Tziavelis" userId="fca9e763-7d77-40a3-8206-9069e4398caa" providerId="ADAL" clId="{C80F7922-E80F-42CD-B900-F394CD175FF7}"/>
    <pc:docChg chg="undo custSel addSld delSld modSld sldOrd delSection modSection">
      <pc:chgData name="Nikolaos Tziavelis" userId="fca9e763-7d77-40a3-8206-9069e4398caa" providerId="ADAL" clId="{C80F7922-E80F-42CD-B900-F394CD175FF7}" dt="2020-06-17T04:24:57.259" v="10790" actId="20577"/>
      <pc:docMkLst>
        <pc:docMk/>
      </pc:docMkLst>
      <pc:sldChg chg="del">
        <pc:chgData name="Nikolaos Tziavelis" userId="fca9e763-7d77-40a3-8206-9069e4398caa" providerId="ADAL" clId="{C80F7922-E80F-42CD-B900-F394CD175FF7}" dt="2020-05-23T23:55:44.156" v="45" actId="2696"/>
        <pc:sldMkLst>
          <pc:docMk/>
          <pc:sldMk cId="221642038" sldId="256"/>
        </pc:sldMkLst>
      </pc:sldChg>
      <pc:sldChg chg="del">
        <pc:chgData name="Nikolaos Tziavelis" userId="fca9e763-7d77-40a3-8206-9069e4398caa" providerId="ADAL" clId="{C80F7922-E80F-42CD-B900-F394CD175FF7}" dt="2020-05-23T23:55:44.206" v="47" actId="2696"/>
        <pc:sldMkLst>
          <pc:docMk/>
          <pc:sldMk cId="3919059896" sldId="257"/>
        </pc:sldMkLst>
      </pc:sldChg>
      <pc:sldChg chg="del">
        <pc:chgData name="Nikolaos Tziavelis" userId="fca9e763-7d77-40a3-8206-9069e4398caa" providerId="ADAL" clId="{C80F7922-E80F-42CD-B900-F394CD175FF7}" dt="2020-05-23T23:55:44.226" v="48" actId="2696"/>
        <pc:sldMkLst>
          <pc:docMk/>
          <pc:sldMk cId="1893292784" sldId="258"/>
        </pc:sldMkLst>
      </pc:sldChg>
      <pc:sldChg chg="del">
        <pc:chgData name="Nikolaos Tziavelis" userId="fca9e763-7d77-40a3-8206-9069e4398caa" providerId="ADAL" clId="{C80F7922-E80F-42CD-B900-F394CD175FF7}" dt="2020-05-23T23:55:44.259" v="50" actId="2696"/>
        <pc:sldMkLst>
          <pc:docMk/>
          <pc:sldMk cId="330015243" sldId="259"/>
        </pc:sldMkLst>
      </pc:sldChg>
      <pc:sldChg chg="del">
        <pc:chgData name="Nikolaos Tziavelis" userId="fca9e763-7d77-40a3-8206-9069e4398caa" providerId="ADAL" clId="{C80F7922-E80F-42CD-B900-F394CD175FF7}" dt="2020-05-23T23:55:44.244" v="49" actId="2696"/>
        <pc:sldMkLst>
          <pc:docMk/>
          <pc:sldMk cId="959736205" sldId="260"/>
        </pc:sldMkLst>
      </pc:sldChg>
      <pc:sldChg chg="del">
        <pc:chgData name="Nikolaos Tziavelis" userId="fca9e763-7d77-40a3-8206-9069e4398caa" providerId="ADAL" clId="{C80F7922-E80F-42CD-B900-F394CD175FF7}" dt="2020-05-23T23:55:44.285" v="51" actId="2696"/>
        <pc:sldMkLst>
          <pc:docMk/>
          <pc:sldMk cId="1253347205" sldId="261"/>
        </pc:sldMkLst>
      </pc:sldChg>
      <pc:sldChg chg="del">
        <pc:chgData name="Nikolaos Tziavelis" userId="fca9e763-7d77-40a3-8206-9069e4398caa" providerId="ADAL" clId="{C80F7922-E80F-42CD-B900-F394CD175FF7}" dt="2020-05-23T23:55:45.218" v="85" actId="2696"/>
        <pc:sldMkLst>
          <pc:docMk/>
          <pc:sldMk cId="2459656768" sldId="262"/>
        </pc:sldMkLst>
      </pc:sldChg>
      <pc:sldChg chg="del">
        <pc:chgData name="Nikolaos Tziavelis" userId="fca9e763-7d77-40a3-8206-9069e4398caa" providerId="ADAL" clId="{C80F7922-E80F-42CD-B900-F394CD175FF7}" dt="2020-05-23T23:55:45.248" v="86" actId="2696"/>
        <pc:sldMkLst>
          <pc:docMk/>
          <pc:sldMk cId="2451447215" sldId="263"/>
        </pc:sldMkLst>
      </pc:sldChg>
      <pc:sldChg chg="del">
        <pc:chgData name="Nikolaos Tziavelis" userId="fca9e763-7d77-40a3-8206-9069e4398caa" providerId="ADAL" clId="{C80F7922-E80F-42CD-B900-F394CD175FF7}" dt="2020-05-23T23:55:45.295" v="87" actId="2696"/>
        <pc:sldMkLst>
          <pc:docMk/>
          <pc:sldMk cId="3307479124" sldId="264"/>
        </pc:sldMkLst>
      </pc:sldChg>
      <pc:sldChg chg="del">
        <pc:chgData name="Nikolaos Tziavelis" userId="fca9e763-7d77-40a3-8206-9069e4398caa" providerId="ADAL" clId="{C80F7922-E80F-42CD-B900-F394CD175FF7}" dt="2020-05-23T23:55:45.328" v="88" actId="2696"/>
        <pc:sldMkLst>
          <pc:docMk/>
          <pc:sldMk cId="1048558130" sldId="265"/>
        </pc:sldMkLst>
      </pc:sldChg>
      <pc:sldChg chg="del">
        <pc:chgData name="Nikolaos Tziavelis" userId="fca9e763-7d77-40a3-8206-9069e4398caa" providerId="ADAL" clId="{C80F7922-E80F-42CD-B900-F394CD175FF7}" dt="2020-05-23T23:55:45.367" v="89" actId="2696"/>
        <pc:sldMkLst>
          <pc:docMk/>
          <pc:sldMk cId="4216471321" sldId="266"/>
        </pc:sldMkLst>
      </pc:sldChg>
      <pc:sldChg chg="del">
        <pc:chgData name="Nikolaos Tziavelis" userId="fca9e763-7d77-40a3-8206-9069e4398caa" providerId="ADAL" clId="{C80F7922-E80F-42CD-B900-F394CD175FF7}" dt="2020-05-23T23:55:45.403" v="90" actId="2696"/>
        <pc:sldMkLst>
          <pc:docMk/>
          <pc:sldMk cId="474342484" sldId="267"/>
        </pc:sldMkLst>
      </pc:sldChg>
      <pc:sldChg chg="del">
        <pc:chgData name="Nikolaos Tziavelis" userId="fca9e763-7d77-40a3-8206-9069e4398caa" providerId="ADAL" clId="{C80F7922-E80F-42CD-B900-F394CD175FF7}" dt="2020-05-23T23:55:45.425" v="91" actId="2696"/>
        <pc:sldMkLst>
          <pc:docMk/>
          <pc:sldMk cId="3993142683" sldId="268"/>
        </pc:sldMkLst>
      </pc:sldChg>
      <pc:sldChg chg="del">
        <pc:chgData name="Nikolaos Tziavelis" userId="fca9e763-7d77-40a3-8206-9069e4398caa" providerId="ADAL" clId="{C80F7922-E80F-42CD-B900-F394CD175FF7}" dt="2020-05-23T23:55:44.312" v="52" actId="2696"/>
        <pc:sldMkLst>
          <pc:docMk/>
          <pc:sldMk cId="3461642650" sldId="271"/>
        </pc:sldMkLst>
      </pc:sldChg>
      <pc:sldChg chg="del">
        <pc:chgData name="Nikolaos Tziavelis" userId="fca9e763-7d77-40a3-8206-9069e4398caa" providerId="ADAL" clId="{C80F7922-E80F-42CD-B900-F394CD175FF7}" dt="2020-05-23T23:55:44.463" v="58" actId="2696"/>
        <pc:sldMkLst>
          <pc:docMk/>
          <pc:sldMk cId="1027564684" sldId="272"/>
        </pc:sldMkLst>
      </pc:sldChg>
      <pc:sldChg chg="del">
        <pc:chgData name="Nikolaos Tziavelis" userId="fca9e763-7d77-40a3-8206-9069e4398caa" providerId="ADAL" clId="{C80F7922-E80F-42CD-B900-F394CD175FF7}" dt="2020-05-23T23:55:44.481" v="59" actId="2696"/>
        <pc:sldMkLst>
          <pc:docMk/>
          <pc:sldMk cId="1207100193" sldId="273"/>
        </pc:sldMkLst>
      </pc:sldChg>
      <pc:sldChg chg="del">
        <pc:chgData name="Nikolaos Tziavelis" userId="fca9e763-7d77-40a3-8206-9069e4398caa" providerId="ADAL" clId="{C80F7922-E80F-42CD-B900-F394CD175FF7}" dt="2020-05-23T23:55:44.495" v="60" actId="2696"/>
        <pc:sldMkLst>
          <pc:docMk/>
          <pc:sldMk cId="3402032650" sldId="274"/>
        </pc:sldMkLst>
      </pc:sldChg>
      <pc:sldChg chg="del">
        <pc:chgData name="Nikolaos Tziavelis" userId="fca9e763-7d77-40a3-8206-9069e4398caa" providerId="ADAL" clId="{C80F7922-E80F-42CD-B900-F394CD175FF7}" dt="2020-05-23T23:55:44.521" v="61" actId="2696"/>
        <pc:sldMkLst>
          <pc:docMk/>
          <pc:sldMk cId="2422214166" sldId="275"/>
        </pc:sldMkLst>
      </pc:sldChg>
      <pc:sldChg chg="del">
        <pc:chgData name="Nikolaos Tziavelis" userId="fca9e763-7d77-40a3-8206-9069e4398caa" providerId="ADAL" clId="{C80F7922-E80F-42CD-B900-F394CD175FF7}" dt="2020-05-23T23:55:44.343" v="53" actId="2696"/>
        <pc:sldMkLst>
          <pc:docMk/>
          <pc:sldMk cId="718390120" sldId="277"/>
        </pc:sldMkLst>
      </pc:sldChg>
      <pc:sldChg chg="del">
        <pc:chgData name="Nikolaos Tziavelis" userId="fca9e763-7d77-40a3-8206-9069e4398caa" providerId="ADAL" clId="{C80F7922-E80F-42CD-B900-F394CD175FF7}" dt="2020-05-23T23:55:44.373" v="54" actId="2696"/>
        <pc:sldMkLst>
          <pc:docMk/>
          <pc:sldMk cId="3262853313" sldId="278"/>
        </pc:sldMkLst>
      </pc:sldChg>
      <pc:sldChg chg="del">
        <pc:chgData name="Nikolaos Tziavelis" userId="fca9e763-7d77-40a3-8206-9069e4398caa" providerId="ADAL" clId="{C80F7922-E80F-42CD-B900-F394CD175FF7}" dt="2020-05-23T23:55:44.402" v="55" actId="2696"/>
        <pc:sldMkLst>
          <pc:docMk/>
          <pc:sldMk cId="1875947409" sldId="279"/>
        </pc:sldMkLst>
      </pc:sldChg>
      <pc:sldChg chg="del">
        <pc:chgData name="Nikolaos Tziavelis" userId="fca9e763-7d77-40a3-8206-9069e4398caa" providerId="ADAL" clId="{C80F7922-E80F-42CD-B900-F394CD175FF7}" dt="2020-05-23T23:55:44.430" v="56" actId="2696"/>
        <pc:sldMkLst>
          <pc:docMk/>
          <pc:sldMk cId="2287382774" sldId="280"/>
        </pc:sldMkLst>
      </pc:sldChg>
      <pc:sldChg chg="del">
        <pc:chgData name="Nikolaos Tziavelis" userId="fca9e763-7d77-40a3-8206-9069e4398caa" providerId="ADAL" clId="{C80F7922-E80F-42CD-B900-F394CD175FF7}" dt="2020-05-23T23:55:44.447" v="57" actId="2696"/>
        <pc:sldMkLst>
          <pc:docMk/>
          <pc:sldMk cId="1978769043" sldId="281"/>
        </pc:sldMkLst>
      </pc:sldChg>
      <pc:sldChg chg="del">
        <pc:chgData name="Nikolaos Tziavelis" userId="fca9e763-7d77-40a3-8206-9069e4398caa" providerId="ADAL" clId="{C80F7922-E80F-42CD-B900-F394CD175FF7}" dt="2020-05-23T23:55:44.546" v="62" actId="2696"/>
        <pc:sldMkLst>
          <pc:docMk/>
          <pc:sldMk cId="3548546303" sldId="282"/>
        </pc:sldMkLst>
      </pc:sldChg>
      <pc:sldChg chg="del">
        <pc:chgData name="Nikolaos Tziavelis" userId="fca9e763-7d77-40a3-8206-9069e4398caa" providerId="ADAL" clId="{C80F7922-E80F-42CD-B900-F394CD175FF7}" dt="2020-05-23T23:55:44.576" v="63" actId="2696"/>
        <pc:sldMkLst>
          <pc:docMk/>
          <pc:sldMk cId="2579930935" sldId="283"/>
        </pc:sldMkLst>
      </pc:sldChg>
      <pc:sldChg chg="del">
        <pc:chgData name="Nikolaos Tziavelis" userId="fca9e763-7d77-40a3-8206-9069e4398caa" providerId="ADAL" clId="{C80F7922-E80F-42CD-B900-F394CD175FF7}" dt="2020-05-23T23:55:44.605" v="64" actId="2696"/>
        <pc:sldMkLst>
          <pc:docMk/>
          <pc:sldMk cId="3919438814" sldId="284"/>
        </pc:sldMkLst>
      </pc:sldChg>
      <pc:sldChg chg="del">
        <pc:chgData name="Nikolaos Tziavelis" userId="fca9e763-7d77-40a3-8206-9069e4398caa" providerId="ADAL" clId="{C80F7922-E80F-42CD-B900-F394CD175FF7}" dt="2020-05-23T23:55:44.634" v="65" actId="2696"/>
        <pc:sldMkLst>
          <pc:docMk/>
          <pc:sldMk cId="82408326" sldId="285"/>
        </pc:sldMkLst>
      </pc:sldChg>
      <pc:sldChg chg="del">
        <pc:chgData name="Nikolaos Tziavelis" userId="fca9e763-7d77-40a3-8206-9069e4398caa" providerId="ADAL" clId="{C80F7922-E80F-42CD-B900-F394CD175FF7}" dt="2020-05-23T23:55:44.661" v="66" actId="2696"/>
        <pc:sldMkLst>
          <pc:docMk/>
          <pc:sldMk cId="3489827183" sldId="286"/>
        </pc:sldMkLst>
      </pc:sldChg>
      <pc:sldChg chg="del">
        <pc:chgData name="Nikolaos Tziavelis" userId="fca9e763-7d77-40a3-8206-9069e4398caa" providerId="ADAL" clId="{C80F7922-E80F-42CD-B900-F394CD175FF7}" dt="2020-05-23T23:55:44.678" v="67" actId="2696"/>
        <pc:sldMkLst>
          <pc:docMk/>
          <pc:sldMk cId="3169698552" sldId="287"/>
        </pc:sldMkLst>
      </pc:sldChg>
      <pc:sldChg chg="del">
        <pc:chgData name="Nikolaos Tziavelis" userId="fca9e763-7d77-40a3-8206-9069e4398caa" providerId="ADAL" clId="{C80F7922-E80F-42CD-B900-F394CD175FF7}" dt="2020-05-23T23:55:44.694" v="68" actId="2696"/>
        <pc:sldMkLst>
          <pc:docMk/>
          <pc:sldMk cId="1923274305" sldId="288"/>
        </pc:sldMkLst>
      </pc:sldChg>
      <pc:sldChg chg="del">
        <pc:chgData name="Nikolaos Tziavelis" userId="fca9e763-7d77-40a3-8206-9069e4398caa" providerId="ADAL" clId="{C80F7922-E80F-42CD-B900-F394CD175FF7}" dt="2020-05-23T23:55:44.721" v="69" actId="2696"/>
        <pc:sldMkLst>
          <pc:docMk/>
          <pc:sldMk cId="3882787069" sldId="289"/>
        </pc:sldMkLst>
      </pc:sldChg>
      <pc:sldChg chg="del">
        <pc:chgData name="Nikolaos Tziavelis" userId="fca9e763-7d77-40a3-8206-9069e4398caa" providerId="ADAL" clId="{C80F7922-E80F-42CD-B900-F394CD175FF7}" dt="2020-05-23T23:55:44.749" v="70" actId="2696"/>
        <pc:sldMkLst>
          <pc:docMk/>
          <pc:sldMk cId="2276425516" sldId="291"/>
        </pc:sldMkLst>
      </pc:sldChg>
      <pc:sldChg chg="del">
        <pc:chgData name="Nikolaos Tziavelis" userId="fca9e763-7d77-40a3-8206-9069e4398caa" providerId="ADAL" clId="{C80F7922-E80F-42CD-B900-F394CD175FF7}" dt="2020-05-23T23:55:44.778" v="71" actId="2696"/>
        <pc:sldMkLst>
          <pc:docMk/>
          <pc:sldMk cId="2351015190" sldId="292"/>
        </pc:sldMkLst>
      </pc:sldChg>
      <pc:sldChg chg="del">
        <pc:chgData name="Nikolaos Tziavelis" userId="fca9e763-7d77-40a3-8206-9069e4398caa" providerId="ADAL" clId="{C80F7922-E80F-42CD-B900-F394CD175FF7}" dt="2020-05-23T23:55:44.810" v="72" actId="2696"/>
        <pc:sldMkLst>
          <pc:docMk/>
          <pc:sldMk cId="3651886167" sldId="293"/>
        </pc:sldMkLst>
      </pc:sldChg>
      <pc:sldChg chg="del">
        <pc:chgData name="Nikolaos Tziavelis" userId="fca9e763-7d77-40a3-8206-9069e4398caa" providerId="ADAL" clId="{C80F7922-E80F-42CD-B900-F394CD175FF7}" dt="2020-05-23T23:55:44.840" v="73" actId="2696"/>
        <pc:sldMkLst>
          <pc:docMk/>
          <pc:sldMk cId="3160809606" sldId="294"/>
        </pc:sldMkLst>
      </pc:sldChg>
      <pc:sldChg chg="del">
        <pc:chgData name="Nikolaos Tziavelis" userId="fca9e763-7d77-40a3-8206-9069e4398caa" providerId="ADAL" clId="{C80F7922-E80F-42CD-B900-F394CD175FF7}" dt="2020-05-23T23:55:44.870" v="74" actId="2696"/>
        <pc:sldMkLst>
          <pc:docMk/>
          <pc:sldMk cId="368815675" sldId="295"/>
        </pc:sldMkLst>
      </pc:sldChg>
      <pc:sldChg chg="del">
        <pc:chgData name="Nikolaos Tziavelis" userId="fca9e763-7d77-40a3-8206-9069e4398caa" providerId="ADAL" clId="{C80F7922-E80F-42CD-B900-F394CD175FF7}" dt="2020-05-23T23:55:44.901" v="75" actId="2696"/>
        <pc:sldMkLst>
          <pc:docMk/>
          <pc:sldMk cId="1699097567" sldId="296"/>
        </pc:sldMkLst>
      </pc:sldChg>
      <pc:sldChg chg="del">
        <pc:chgData name="Nikolaos Tziavelis" userId="fca9e763-7d77-40a3-8206-9069e4398caa" providerId="ADAL" clId="{C80F7922-E80F-42CD-B900-F394CD175FF7}" dt="2020-05-23T23:55:44.942" v="76" actId="2696"/>
        <pc:sldMkLst>
          <pc:docMk/>
          <pc:sldMk cId="2479980725" sldId="298"/>
        </pc:sldMkLst>
      </pc:sldChg>
      <pc:sldChg chg="delSp modSp add ord">
        <pc:chgData name="Nikolaos Tziavelis" userId="fca9e763-7d77-40a3-8206-9069e4398caa" providerId="ADAL" clId="{C80F7922-E80F-42CD-B900-F394CD175FF7}" dt="2020-05-23T23:57:04.765" v="109" actId="478"/>
        <pc:sldMkLst>
          <pc:docMk/>
          <pc:sldMk cId="2803181472" sldId="302"/>
        </pc:sldMkLst>
        <pc:spChg chg="del">
          <ac:chgData name="Nikolaos Tziavelis" userId="fca9e763-7d77-40a3-8206-9069e4398caa" providerId="ADAL" clId="{C80F7922-E80F-42CD-B900-F394CD175FF7}" dt="2020-05-23T23:57:04.765" v="109" actId="478"/>
          <ac:spMkLst>
            <pc:docMk/>
            <pc:sldMk cId="2803181472" sldId="302"/>
            <ac:spMk id="3" creationId="{4C3E2E71-E514-804C-94AC-28FC1F809709}"/>
          </ac:spMkLst>
        </pc:spChg>
        <pc:spChg chg="mod">
          <ac:chgData name="Nikolaos Tziavelis" userId="fca9e763-7d77-40a3-8206-9069e4398caa" providerId="ADAL" clId="{C80F7922-E80F-42CD-B900-F394CD175FF7}" dt="2020-05-23T23:56:59.014" v="108" actId="20577"/>
          <ac:spMkLst>
            <pc:docMk/>
            <pc:sldMk cId="2803181472" sldId="302"/>
            <ac:spMk id="4" creationId="{421C448A-6302-40BC-AA77-9EB7D1D1C8A8}"/>
          </ac:spMkLst>
        </pc:spChg>
      </pc:sldChg>
      <pc:sldChg chg="del">
        <pc:chgData name="Nikolaos Tziavelis" userId="fca9e763-7d77-40a3-8206-9069e4398caa" providerId="ADAL" clId="{C80F7922-E80F-42CD-B900-F394CD175FF7}" dt="2020-05-23T23:55:43.107" v="11" actId="2696"/>
        <pc:sldMkLst>
          <pc:docMk/>
          <pc:sldMk cId="3672864521" sldId="336"/>
        </pc:sldMkLst>
      </pc:sldChg>
      <pc:sldChg chg="del">
        <pc:chgData name="Nikolaos Tziavelis" userId="fca9e763-7d77-40a3-8206-9069e4398caa" providerId="ADAL" clId="{C80F7922-E80F-42CD-B900-F394CD175FF7}" dt="2020-05-23T23:55:43.127" v="12" actId="2696"/>
        <pc:sldMkLst>
          <pc:docMk/>
          <pc:sldMk cId="570250041" sldId="337"/>
        </pc:sldMkLst>
      </pc:sldChg>
      <pc:sldChg chg="del">
        <pc:chgData name="Nikolaos Tziavelis" userId="fca9e763-7d77-40a3-8206-9069e4398caa" providerId="ADAL" clId="{C80F7922-E80F-42CD-B900-F394CD175FF7}" dt="2020-05-23T23:55:43.146" v="13" actId="2696"/>
        <pc:sldMkLst>
          <pc:docMk/>
          <pc:sldMk cId="291847271" sldId="338"/>
        </pc:sldMkLst>
      </pc:sldChg>
      <pc:sldChg chg="del">
        <pc:chgData name="Nikolaos Tziavelis" userId="fca9e763-7d77-40a3-8206-9069e4398caa" providerId="ADAL" clId="{C80F7922-E80F-42CD-B900-F394CD175FF7}" dt="2020-05-23T23:55:43.170" v="14" actId="2696"/>
        <pc:sldMkLst>
          <pc:docMk/>
          <pc:sldMk cId="1257657927" sldId="339"/>
        </pc:sldMkLst>
      </pc:sldChg>
      <pc:sldChg chg="del">
        <pc:chgData name="Nikolaos Tziavelis" userId="fca9e763-7d77-40a3-8206-9069e4398caa" providerId="ADAL" clId="{C80F7922-E80F-42CD-B900-F394CD175FF7}" dt="2020-05-23T23:55:43.208" v="15" actId="2696"/>
        <pc:sldMkLst>
          <pc:docMk/>
          <pc:sldMk cId="240416529" sldId="340"/>
        </pc:sldMkLst>
      </pc:sldChg>
      <pc:sldChg chg="del">
        <pc:chgData name="Nikolaos Tziavelis" userId="fca9e763-7d77-40a3-8206-9069e4398caa" providerId="ADAL" clId="{C80F7922-E80F-42CD-B900-F394CD175FF7}" dt="2020-05-23T23:55:43.233" v="16" actId="2696"/>
        <pc:sldMkLst>
          <pc:docMk/>
          <pc:sldMk cId="2524779328" sldId="341"/>
        </pc:sldMkLst>
      </pc:sldChg>
      <pc:sldChg chg="del">
        <pc:chgData name="Nikolaos Tziavelis" userId="fca9e763-7d77-40a3-8206-9069e4398caa" providerId="ADAL" clId="{C80F7922-E80F-42CD-B900-F394CD175FF7}" dt="2020-05-23T23:55:43.266" v="17" actId="2696"/>
        <pc:sldMkLst>
          <pc:docMk/>
          <pc:sldMk cId="1815061427" sldId="342"/>
        </pc:sldMkLst>
      </pc:sldChg>
      <pc:sldChg chg="del">
        <pc:chgData name="Nikolaos Tziavelis" userId="fca9e763-7d77-40a3-8206-9069e4398caa" providerId="ADAL" clId="{C80F7922-E80F-42CD-B900-F394CD175FF7}" dt="2020-05-23T23:55:43.306" v="18" actId="2696"/>
        <pc:sldMkLst>
          <pc:docMk/>
          <pc:sldMk cId="2998478722" sldId="343"/>
        </pc:sldMkLst>
      </pc:sldChg>
      <pc:sldChg chg="del">
        <pc:chgData name="Nikolaos Tziavelis" userId="fca9e763-7d77-40a3-8206-9069e4398caa" providerId="ADAL" clId="{C80F7922-E80F-42CD-B900-F394CD175FF7}" dt="2020-05-23T23:55:43.344" v="19" actId="2696"/>
        <pc:sldMkLst>
          <pc:docMk/>
          <pc:sldMk cId="41541252" sldId="344"/>
        </pc:sldMkLst>
      </pc:sldChg>
      <pc:sldChg chg="del">
        <pc:chgData name="Nikolaos Tziavelis" userId="fca9e763-7d77-40a3-8206-9069e4398caa" providerId="ADAL" clId="{C80F7922-E80F-42CD-B900-F394CD175FF7}" dt="2020-05-23T23:55:43.371" v="20" actId="2696"/>
        <pc:sldMkLst>
          <pc:docMk/>
          <pc:sldMk cId="3804230500" sldId="345"/>
        </pc:sldMkLst>
      </pc:sldChg>
      <pc:sldChg chg="del">
        <pc:chgData name="Nikolaos Tziavelis" userId="fca9e763-7d77-40a3-8206-9069e4398caa" providerId="ADAL" clId="{C80F7922-E80F-42CD-B900-F394CD175FF7}" dt="2020-05-23T23:55:43.389" v="21" actId="2696"/>
        <pc:sldMkLst>
          <pc:docMk/>
          <pc:sldMk cId="312530166" sldId="346"/>
        </pc:sldMkLst>
      </pc:sldChg>
      <pc:sldChg chg="del">
        <pc:chgData name="Nikolaos Tziavelis" userId="fca9e763-7d77-40a3-8206-9069e4398caa" providerId="ADAL" clId="{C80F7922-E80F-42CD-B900-F394CD175FF7}" dt="2020-05-23T23:55:43.423" v="22" actId="2696"/>
        <pc:sldMkLst>
          <pc:docMk/>
          <pc:sldMk cId="1678633477" sldId="347"/>
        </pc:sldMkLst>
      </pc:sldChg>
      <pc:sldChg chg="del">
        <pc:chgData name="Nikolaos Tziavelis" userId="fca9e763-7d77-40a3-8206-9069e4398caa" providerId="ADAL" clId="{C80F7922-E80F-42CD-B900-F394CD175FF7}" dt="2020-05-23T23:55:43.458" v="23" actId="2696"/>
        <pc:sldMkLst>
          <pc:docMk/>
          <pc:sldMk cId="2476696101" sldId="348"/>
        </pc:sldMkLst>
      </pc:sldChg>
      <pc:sldChg chg="del">
        <pc:chgData name="Nikolaos Tziavelis" userId="fca9e763-7d77-40a3-8206-9069e4398caa" providerId="ADAL" clId="{C80F7922-E80F-42CD-B900-F394CD175FF7}" dt="2020-05-23T23:55:43.501" v="24" actId="2696"/>
        <pc:sldMkLst>
          <pc:docMk/>
          <pc:sldMk cId="1332229040" sldId="349"/>
        </pc:sldMkLst>
      </pc:sldChg>
      <pc:sldChg chg="del">
        <pc:chgData name="Nikolaos Tziavelis" userId="fca9e763-7d77-40a3-8206-9069e4398caa" providerId="ADAL" clId="{C80F7922-E80F-42CD-B900-F394CD175FF7}" dt="2020-05-23T23:55:43.534" v="25" actId="2696"/>
        <pc:sldMkLst>
          <pc:docMk/>
          <pc:sldMk cId="3535679473" sldId="350"/>
        </pc:sldMkLst>
      </pc:sldChg>
      <pc:sldChg chg="del">
        <pc:chgData name="Nikolaos Tziavelis" userId="fca9e763-7d77-40a3-8206-9069e4398caa" providerId="ADAL" clId="{C80F7922-E80F-42CD-B900-F394CD175FF7}" dt="2020-05-23T23:55:43.567" v="26" actId="2696"/>
        <pc:sldMkLst>
          <pc:docMk/>
          <pc:sldMk cId="1127504531" sldId="351"/>
        </pc:sldMkLst>
      </pc:sldChg>
      <pc:sldChg chg="del">
        <pc:chgData name="Nikolaos Tziavelis" userId="fca9e763-7d77-40a3-8206-9069e4398caa" providerId="ADAL" clId="{C80F7922-E80F-42CD-B900-F394CD175FF7}" dt="2020-05-23T23:55:43.606" v="27" actId="2696"/>
        <pc:sldMkLst>
          <pc:docMk/>
          <pc:sldMk cId="1185517172" sldId="352"/>
        </pc:sldMkLst>
      </pc:sldChg>
      <pc:sldChg chg="del">
        <pc:chgData name="Nikolaos Tziavelis" userId="fca9e763-7d77-40a3-8206-9069e4398caa" providerId="ADAL" clId="{C80F7922-E80F-42CD-B900-F394CD175FF7}" dt="2020-05-23T23:55:43.638" v="28" actId="2696"/>
        <pc:sldMkLst>
          <pc:docMk/>
          <pc:sldMk cId="1959882480" sldId="353"/>
        </pc:sldMkLst>
      </pc:sldChg>
      <pc:sldChg chg="del">
        <pc:chgData name="Nikolaos Tziavelis" userId="fca9e763-7d77-40a3-8206-9069e4398caa" providerId="ADAL" clId="{C80F7922-E80F-42CD-B900-F394CD175FF7}" dt="2020-05-23T23:55:43.676" v="29" actId="2696"/>
        <pc:sldMkLst>
          <pc:docMk/>
          <pc:sldMk cId="2840892608" sldId="354"/>
        </pc:sldMkLst>
      </pc:sldChg>
      <pc:sldChg chg="del">
        <pc:chgData name="Nikolaos Tziavelis" userId="fca9e763-7d77-40a3-8206-9069e4398caa" providerId="ADAL" clId="{C80F7922-E80F-42CD-B900-F394CD175FF7}" dt="2020-05-23T23:55:43.714" v="30" actId="2696"/>
        <pc:sldMkLst>
          <pc:docMk/>
          <pc:sldMk cId="2590003420" sldId="355"/>
        </pc:sldMkLst>
      </pc:sldChg>
      <pc:sldChg chg="del">
        <pc:chgData name="Nikolaos Tziavelis" userId="fca9e763-7d77-40a3-8206-9069e4398caa" providerId="ADAL" clId="{C80F7922-E80F-42CD-B900-F394CD175FF7}" dt="2020-05-23T23:55:43.734" v="31" actId="2696"/>
        <pc:sldMkLst>
          <pc:docMk/>
          <pc:sldMk cId="2651789966" sldId="356"/>
        </pc:sldMkLst>
      </pc:sldChg>
      <pc:sldChg chg="del">
        <pc:chgData name="Nikolaos Tziavelis" userId="fca9e763-7d77-40a3-8206-9069e4398caa" providerId="ADAL" clId="{C80F7922-E80F-42CD-B900-F394CD175FF7}" dt="2020-05-23T23:55:43.763" v="32" actId="2696"/>
        <pc:sldMkLst>
          <pc:docMk/>
          <pc:sldMk cId="3422312723" sldId="357"/>
        </pc:sldMkLst>
      </pc:sldChg>
      <pc:sldChg chg="del">
        <pc:chgData name="Nikolaos Tziavelis" userId="fca9e763-7d77-40a3-8206-9069e4398caa" providerId="ADAL" clId="{C80F7922-E80F-42CD-B900-F394CD175FF7}" dt="2020-05-23T23:55:43.799" v="33" actId="2696"/>
        <pc:sldMkLst>
          <pc:docMk/>
          <pc:sldMk cId="1077155455" sldId="358"/>
        </pc:sldMkLst>
      </pc:sldChg>
      <pc:sldChg chg="del">
        <pc:chgData name="Nikolaos Tziavelis" userId="fca9e763-7d77-40a3-8206-9069e4398caa" providerId="ADAL" clId="{C80F7922-E80F-42CD-B900-F394CD175FF7}" dt="2020-05-23T23:55:43.835" v="34" actId="2696"/>
        <pc:sldMkLst>
          <pc:docMk/>
          <pc:sldMk cId="1440649595" sldId="359"/>
        </pc:sldMkLst>
      </pc:sldChg>
      <pc:sldChg chg="del">
        <pc:chgData name="Nikolaos Tziavelis" userId="fca9e763-7d77-40a3-8206-9069e4398caa" providerId="ADAL" clId="{C80F7922-E80F-42CD-B900-F394CD175FF7}" dt="2020-05-23T23:55:43.873" v="35" actId="2696"/>
        <pc:sldMkLst>
          <pc:docMk/>
          <pc:sldMk cId="3883739975" sldId="360"/>
        </pc:sldMkLst>
      </pc:sldChg>
      <pc:sldChg chg="del">
        <pc:chgData name="Nikolaos Tziavelis" userId="fca9e763-7d77-40a3-8206-9069e4398caa" providerId="ADAL" clId="{C80F7922-E80F-42CD-B900-F394CD175FF7}" dt="2020-05-23T23:55:43.911" v="36" actId="2696"/>
        <pc:sldMkLst>
          <pc:docMk/>
          <pc:sldMk cId="489683988" sldId="361"/>
        </pc:sldMkLst>
      </pc:sldChg>
      <pc:sldChg chg="del">
        <pc:chgData name="Nikolaos Tziavelis" userId="fca9e763-7d77-40a3-8206-9069e4398caa" providerId="ADAL" clId="{C80F7922-E80F-42CD-B900-F394CD175FF7}" dt="2020-05-23T23:55:43.948" v="37" actId="2696"/>
        <pc:sldMkLst>
          <pc:docMk/>
          <pc:sldMk cId="1932558359" sldId="362"/>
        </pc:sldMkLst>
      </pc:sldChg>
      <pc:sldChg chg="del">
        <pc:chgData name="Nikolaos Tziavelis" userId="fca9e763-7d77-40a3-8206-9069e4398caa" providerId="ADAL" clId="{C80F7922-E80F-42CD-B900-F394CD175FF7}" dt="2020-05-23T23:55:43.985" v="38" actId="2696"/>
        <pc:sldMkLst>
          <pc:docMk/>
          <pc:sldMk cId="118409012" sldId="363"/>
        </pc:sldMkLst>
      </pc:sldChg>
      <pc:sldChg chg="del">
        <pc:chgData name="Nikolaos Tziavelis" userId="fca9e763-7d77-40a3-8206-9069e4398caa" providerId="ADAL" clId="{C80F7922-E80F-42CD-B900-F394CD175FF7}" dt="2020-05-23T23:55:44.007" v="39" actId="2696"/>
        <pc:sldMkLst>
          <pc:docMk/>
          <pc:sldMk cId="2675110688" sldId="364"/>
        </pc:sldMkLst>
      </pc:sldChg>
      <pc:sldChg chg="del">
        <pc:chgData name="Nikolaos Tziavelis" userId="fca9e763-7d77-40a3-8206-9069e4398caa" providerId="ADAL" clId="{C80F7922-E80F-42CD-B900-F394CD175FF7}" dt="2020-05-23T23:55:44.025" v="40" actId="2696"/>
        <pc:sldMkLst>
          <pc:docMk/>
          <pc:sldMk cId="2707135646" sldId="365"/>
        </pc:sldMkLst>
      </pc:sldChg>
      <pc:sldChg chg="del">
        <pc:chgData name="Nikolaos Tziavelis" userId="fca9e763-7d77-40a3-8206-9069e4398caa" providerId="ADAL" clId="{C80F7922-E80F-42CD-B900-F394CD175FF7}" dt="2020-05-23T23:55:44.052" v="41" actId="2696"/>
        <pc:sldMkLst>
          <pc:docMk/>
          <pc:sldMk cId="2199513262" sldId="403"/>
        </pc:sldMkLst>
      </pc:sldChg>
      <pc:sldChg chg="addSp delSp modSp">
        <pc:chgData name="Nikolaos Tziavelis" userId="fca9e763-7d77-40a3-8206-9069e4398caa" providerId="ADAL" clId="{C80F7922-E80F-42CD-B900-F394CD175FF7}" dt="2020-06-17T04:13:40.453" v="10757" actId="20577"/>
        <pc:sldMkLst>
          <pc:docMk/>
          <pc:sldMk cId="1818164343" sldId="1729"/>
        </pc:sldMkLst>
        <pc:spChg chg="mod">
          <ac:chgData name="Nikolaos Tziavelis" userId="fca9e763-7d77-40a3-8206-9069e4398caa" providerId="ADAL" clId="{C80F7922-E80F-42CD-B900-F394CD175FF7}" dt="2020-06-17T04:13:08.785" v="10746" actId="1076"/>
          <ac:spMkLst>
            <pc:docMk/>
            <pc:sldMk cId="1818164343" sldId="1729"/>
            <ac:spMk id="5" creationId="{481C98AA-7C62-6842-B6F7-8C9C79F4B4C1}"/>
          </ac:spMkLst>
        </pc:spChg>
        <pc:spChg chg="mod">
          <ac:chgData name="Nikolaos Tziavelis" userId="fca9e763-7d77-40a3-8206-9069e4398caa" providerId="ADAL" clId="{C80F7922-E80F-42CD-B900-F394CD175FF7}" dt="2020-06-17T04:13:08.785" v="10746" actId="1076"/>
          <ac:spMkLst>
            <pc:docMk/>
            <pc:sldMk cId="1818164343" sldId="1729"/>
            <ac:spMk id="7" creationId="{00000000-0000-0000-0000-000000000000}"/>
          </ac:spMkLst>
        </pc:spChg>
        <pc:spChg chg="mod">
          <ac:chgData name="Nikolaos Tziavelis" userId="fca9e763-7d77-40a3-8206-9069e4398caa" providerId="ADAL" clId="{C80F7922-E80F-42CD-B900-F394CD175FF7}" dt="2020-06-17T04:13:08.785" v="10746" actId="1076"/>
          <ac:spMkLst>
            <pc:docMk/>
            <pc:sldMk cId="1818164343" sldId="1729"/>
            <ac:spMk id="15" creationId="{91821FBD-DD35-8F4E-8443-E07B72F48EC4}"/>
          </ac:spMkLst>
        </pc:spChg>
        <pc:spChg chg="del">
          <ac:chgData name="Nikolaos Tziavelis" userId="fca9e763-7d77-40a3-8206-9069e4398caa" providerId="ADAL" clId="{C80F7922-E80F-42CD-B900-F394CD175FF7}" dt="2020-06-17T04:12:59.313" v="10745" actId="478"/>
          <ac:spMkLst>
            <pc:docMk/>
            <pc:sldMk cId="1818164343" sldId="1729"/>
            <ac:spMk id="18" creationId="{A89621F2-3F29-2A46-A5F6-0C2D25D9EA1C}"/>
          </ac:spMkLst>
        </pc:spChg>
        <pc:spChg chg="del">
          <ac:chgData name="Nikolaos Tziavelis" userId="fca9e763-7d77-40a3-8206-9069e4398caa" providerId="ADAL" clId="{C80F7922-E80F-42CD-B900-F394CD175FF7}" dt="2020-06-17T04:12:37.578" v="10744" actId="478"/>
          <ac:spMkLst>
            <pc:docMk/>
            <pc:sldMk cId="1818164343" sldId="1729"/>
            <ac:spMk id="35" creationId="{DFACE64C-5044-A943-800E-F509CDAE264D}"/>
          </ac:spMkLst>
        </pc:spChg>
        <pc:spChg chg="add mod">
          <ac:chgData name="Nikolaos Tziavelis" userId="fca9e763-7d77-40a3-8206-9069e4398caa" providerId="ADAL" clId="{C80F7922-E80F-42CD-B900-F394CD175FF7}" dt="2020-06-17T04:13:40.453" v="10757" actId="20577"/>
          <ac:spMkLst>
            <pc:docMk/>
            <pc:sldMk cId="1818164343" sldId="1729"/>
            <ac:spMk id="36" creationId="{6F4419C2-173A-4AEB-BAD9-5FE90418B152}"/>
          </ac:spMkLst>
        </pc:spChg>
        <pc:spChg chg="mod">
          <ac:chgData name="Nikolaos Tziavelis" userId="fca9e763-7d77-40a3-8206-9069e4398caa" providerId="ADAL" clId="{C80F7922-E80F-42CD-B900-F394CD175FF7}" dt="2020-06-17T04:13:08.785" v="10746" actId="1076"/>
          <ac:spMkLst>
            <pc:docMk/>
            <pc:sldMk cId="1818164343" sldId="1729"/>
            <ac:spMk id="4098" creationId="{00000000-0000-0000-0000-000000000000}"/>
          </ac:spMkLst>
        </pc:spChg>
      </pc:sldChg>
      <pc:sldChg chg="add">
        <pc:chgData name="Nikolaos Tziavelis" userId="fca9e763-7d77-40a3-8206-9069e4398caa" providerId="ADAL" clId="{C80F7922-E80F-42CD-B900-F394CD175FF7}" dt="2020-05-23T23:57:57.640" v="110"/>
        <pc:sldMkLst>
          <pc:docMk/>
          <pc:sldMk cId="3729252912" sldId="4123"/>
        </pc:sldMkLst>
      </pc:sldChg>
      <pc:sldChg chg="add">
        <pc:chgData name="Nikolaos Tziavelis" userId="fca9e763-7d77-40a3-8206-9069e4398caa" providerId="ADAL" clId="{C80F7922-E80F-42CD-B900-F394CD175FF7}" dt="2020-05-23T23:57:57.640" v="110"/>
        <pc:sldMkLst>
          <pc:docMk/>
          <pc:sldMk cId="2423015965" sldId="4125"/>
        </pc:sldMkLst>
      </pc:sldChg>
      <pc:sldChg chg="del">
        <pc:chgData name="Nikolaos Tziavelis" userId="fca9e763-7d77-40a3-8206-9069e4398caa" providerId="ADAL" clId="{C80F7922-E80F-42CD-B900-F394CD175FF7}" dt="2020-05-23T23:55:43.091" v="10" actId="2696"/>
        <pc:sldMkLst>
          <pc:docMk/>
          <pc:sldMk cId="380358558" sldId="5033"/>
        </pc:sldMkLst>
      </pc:sldChg>
      <pc:sldChg chg="del">
        <pc:chgData name="Nikolaos Tziavelis" userId="fca9e763-7d77-40a3-8206-9069e4398caa" providerId="ADAL" clId="{C80F7922-E80F-42CD-B900-F394CD175FF7}" dt="2020-05-23T23:55:44.129" v="44" actId="2696"/>
        <pc:sldMkLst>
          <pc:docMk/>
          <pc:sldMk cId="2946460086" sldId="5034"/>
        </pc:sldMkLst>
      </pc:sldChg>
      <pc:sldChg chg="del">
        <pc:chgData name="Nikolaos Tziavelis" userId="fca9e763-7d77-40a3-8206-9069e4398caa" providerId="ADAL" clId="{C80F7922-E80F-42CD-B900-F394CD175FF7}" dt="2020-05-23T23:55:45.016" v="78" actId="2696"/>
        <pc:sldMkLst>
          <pc:docMk/>
          <pc:sldMk cId="2255272930" sldId="5035"/>
        </pc:sldMkLst>
      </pc:sldChg>
      <pc:sldChg chg="del">
        <pc:chgData name="Nikolaos Tziavelis" userId="fca9e763-7d77-40a3-8206-9069e4398caa" providerId="ADAL" clId="{C80F7922-E80F-42CD-B900-F394CD175FF7}" dt="2020-05-23T23:55:45.056" v="79" actId="2696"/>
        <pc:sldMkLst>
          <pc:docMk/>
          <pc:sldMk cId="2031184953" sldId="5036"/>
        </pc:sldMkLst>
      </pc:sldChg>
      <pc:sldChg chg="del">
        <pc:chgData name="Nikolaos Tziavelis" userId="fca9e763-7d77-40a3-8206-9069e4398caa" providerId="ADAL" clId="{C80F7922-E80F-42CD-B900-F394CD175FF7}" dt="2020-05-23T23:55:45.092" v="81" actId="2696"/>
        <pc:sldMkLst>
          <pc:docMk/>
          <pc:sldMk cId="640624526" sldId="5037"/>
        </pc:sldMkLst>
      </pc:sldChg>
      <pc:sldChg chg="del">
        <pc:chgData name="Nikolaos Tziavelis" userId="fca9e763-7d77-40a3-8206-9069e4398caa" providerId="ADAL" clId="{C80F7922-E80F-42CD-B900-F394CD175FF7}" dt="2020-05-23T23:55:45.124" v="82" actId="2696"/>
        <pc:sldMkLst>
          <pc:docMk/>
          <pc:sldMk cId="1541804949" sldId="5038"/>
        </pc:sldMkLst>
      </pc:sldChg>
      <pc:sldChg chg="del">
        <pc:chgData name="Nikolaos Tziavelis" userId="fca9e763-7d77-40a3-8206-9069e4398caa" providerId="ADAL" clId="{C80F7922-E80F-42CD-B900-F394CD175FF7}" dt="2020-05-23T23:55:45.152" v="83" actId="2696"/>
        <pc:sldMkLst>
          <pc:docMk/>
          <pc:sldMk cId="126709538" sldId="5039"/>
        </pc:sldMkLst>
      </pc:sldChg>
      <pc:sldChg chg="del">
        <pc:chgData name="Nikolaos Tziavelis" userId="fca9e763-7d77-40a3-8206-9069e4398caa" providerId="ADAL" clId="{C80F7922-E80F-42CD-B900-F394CD175FF7}" dt="2020-05-23T23:55:45.188" v="84" actId="2696"/>
        <pc:sldMkLst>
          <pc:docMk/>
          <pc:sldMk cId="1804502007" sldId="5040"/>
        </pc:sldMkLst>
      </pc:sldChg>
      <pc:sldChg chg="del">
        <pc:chgData name="Nikolaos Tziavelis" userId="fca9e763-7d77-40a3-8206-9069e4398caa" providerId="ADAL" clId="{C80F7922-E80F-42CD-B900-F394CD175FF7}" dt="2020-05-23T23:55:44.983" v="77" actId="2696"/>
        <pc:sldMkLst>
          <pc:docMk/>
          <pc:sldMk cId="968080988" sldId="5041"/>
        </pc:sldMkLst>
      </pc:sldChg>
      <pc:sldChg chg="modSp">
        <pc:chgData name="Nikolaos Tziavelis" userId="fca9e763-7d77-40a3-8206-9069e4398caa" providerId="ADAL" clId="{C80F7922-E80F-42CD-B900-F394CD175FF7}" dt="2020-06-17T04:15:20.580" v="10759" actId="1076"/>
        <pc:sldMkLst>
          <pc:docMk/>
          <pc:sldMk cId="1875526971" sldId="5182"/>
        </pc:sldMkLst>
        <pc:spChg chg="mod">
          <ac:chgData name="Nikolaos Tziavelis" userId="fca9e763-7d77-40a3-8206-9069e4398caa" providerId="ADAL" clId="{C80F7922-E80F-42CD-B900-F394CD175FF7}" dt="2020-06-17T04:15:20.580" v="10759" actId="1076"/>
          <ac:spMkLst>
            <pc:docMk/>
            <pc:sldMk cId="1875526971" sldId="5182"/>
            <ac:spMk id="2" creationId="{2B008812-BA85-F74D-B9B1-051BAF557813}"/>
          </ac:spMkLst>
        </pc:spChg>
      </pc:sldChg>
      <pc:sldChg chg="del">
        <pc:chgData name="Nikolaos Tziavelis" userId="fca9e763-7d77-40a3-8206-9069e4398caa" providerId="ADAL" clId="{C80F7922-E80F-42CD-B900-F394CD175FF7}" dt="2020-05-23T23:55:44.085" v="42" actId="2696"/>
        <pc:sldMkLst>
          <pc:docMk/>
          <pc:sldMk cId="4037980362" sldId="5244"/>
        </pc:sldMkLst>
      </pc:sldChg>
      <pc:sldChg chg="del">
        <pc:chgData name="Nikolaos Tziavelis" userId="fca9e763-7d77-40a3-8206-9069e4398caa" providerId="ADAL" clId="{C80F7922-E80F-42CD-B900-F394CD175FF7}" dt="2020-05-23T23:55:44.109" v="43" actId="2696"/>
        <pc:sldMkLst>
          <pc:docMk/>
          <pc:sldMk cId="3935535374" sldId="5245"/>
        </pc:sldMkLst>
      </pc:sldChg>
      <pc:sldChg chg="del">
        <pc:chgData name="Nikolaos Tziavelis" userId="fca9e763-7d77-40a3-8206-9069e4398caa" providerId="ADAL" clId="{C80F7922-E80F-42CD-B900-F394CD175FF7}" dt="2020-05-23T23:55:42.767" v="1" actId="2696"/>
        <pc:sldMkLst>
          <pc:docMk/>
          <pc:sldMk cId="2798626627" sldId="5248"/>
        </pc:sldMkLst>
      </pc:sldChg>
      <pc:sldChg chg="del">
        <pc:chgData name="Nikolaos Tziavelis" userId="fca9e763-7d77-40a3-8206-9069e4398caa" providerId="ADAL" clId="{C80F7922-E80F-42CD-B900-F394CD175FF7}" dt="2020-05-23T23:55:42.809" v="2" actId="2696"/>
        <pc:sldMkLst>
          <pc:docMk/>
          <pc:sldMk cId="3986448725" sldId="5249"/>
        </pc:sldMkLst>
      </pc:sldChg>
      <pc:sldChg chg="del">
        <pc:chgData name="Nikolaos Tziavelis" userId="fca9e763-7d77-40a3-8206-9069e4398caa" providerId="ADAL" clId="{C80F7922-E80F-42CD-B900-F394CD175FF7}" dt="2020-05-23T23:55:42.836" v="3" actId="2696"/>
        <pc:sldMkLst>
          <pc:docMk/>
          <pc:sldMk cId="98471115" sldId="5250"/>
        </pc:sldMkLst>
      </pc:sldChg>
      <pc:sldChg chg="del">
        <pc:chgData name="Nikolaos Tziavelis" userId="fca9e763-7d77-40a3-8206-9069e4398caa" providerId="ADAL" clId="{C80F7922-E80F-42CD-B900-F394CD175FF7}" dt="2020-05-23T23:55:42.873" v="4" actId="2696"/>
        <pc:sldMkLst>
          <pc:docMk/>
          <pc:sldMk cId="3216611564" sldId="5251"/>
        </pc:sldMkLst>
      </pc:sldChg>
      <pc:sldChg chg="del">
        <pc:chgData name="Nikolaos Tziavelis" userId="fca9e763-7d77-40a3-8206-9069e4398caa" providerId="ADAL" clId="{C80F7922-E80F-42CD-B900-F394CD175FF7}" dt="2020-05-23T23:55:42.910" v="5" actId="2696"/>
        <pc:sldMkLst>
          <pc:docMk/>
          <pc:sldMk cId="63736950" sldId="5252"/>
        </pc:sldMkLst>
      </pc:sldChg>
      <pc:sldChg chg="del">
        <pc:chgData name="Nikolaos Tziavelis" userId="fca9e763-7d77-40a3-8206-9069e4398caa" providerId="ADAL" clId="{C80F7922-E80F-42CD-B900-F394CD175FF7}" dt="2020-05-23T23:55:42.956" v="6" actId="2696"/>
        <pc:sldMkLst>
          <pc:docMk/>
          <pc:sldMk cId="1104576072" sldId="5253"/>
        </pc:sldMkLst>
      </pc:sldChg>
      <pc:sldChg chg="del">
        <pc:chgData name="Nikolaos Tziavelis" userId="fca9e763-7d77-40a3-8206-9069e4398caa" providerId="ADAL" clId="{C80F7922-E80F-42CD-B900-F394CD175FF7}" dt="2020-05-23T23:55:43" v="7" actId="2696"/>
        <pc:sldMkLst>
          <pc:docMk/>
          <pc:sldMk cId="2209205692" sldId="5254"/>
        </pc:sldMkLst>
      </pc:sldChg>
      <pc:sldChg chg="del">
        <pc:chgData name="Nikolaos Tziavelis" userId="fca9e763-7d77-40a3-8206-9069e4398caa" providerId="ADAL" clId="{C80F7922-E80F-42CD-B900-F394CD175FF7}" dt="2020-05-23T23:55:43.046" v="8" actId="2696"/>
        <pc:sldMkLst>
          <pc:docMk/>
          <pc:sldMk cId="3026689644" sldId="5255"/>
        </pc:sldMkLst>
      </pc:sldChg>
      <pc:sldChg chg="del">
        <pc:chgData name="Nikolaos Tziavelis" userId="fca9e763-7d77-40a3-8206-9069e4398caa" providerId="ADAL" clId="{C80F7922-E80F-42CD-B900-F394CD175FF7}" dt="2020-05-23T23:55:43.074" v="9" actId="2696"/>
        <pc:sldMkLst>
          <pc:docMk/>
          <pc:sldMk cId="3977420348" sldId="5256"/>
        </pc:sldMkLst>
      </pc:sldChg>
      <pc:sldChg chg="setBg">
        <pc:chgData name="Nikolaos Tziavelis" userId="fca9e763-7d77-40a3-8206-9069e4398caa" providerId="ADAL" clId="{C80F7922-E80F-42CD-B900-F394CD175FF7}" dt="2020-05-24T00:01:54.640" v="112"/>
        <pc:sldMkLst>
          <pc:docMk/>
          <pc:sldMk cId="622159555" sldId="5257"/>
        </pc:sldMkLst>
      </pc:sldChg>
      <pc:sldChg chg="del">
        <pc:chgData name="Nikolaos Tziavelis" userId="fca9e763-7d77-40a3-8206-9069e4398caa" providerId="ADAL" clId="{C80F7922-E80F-42CD-B900-F394CD175FF7}" dt="2020-05-23T23:55:42.719" v="0" actId="2696"/>
        <pc:sldMkLst>
          <pc:docMk/>
          <pc:sldMk cId="1461768045" sldId="5258"/>
        </pc:sldMkLst>
      </pc:sldChg>
      <pc:sldChg chg="modSp setBg">
        <pc:chgData name="Nikolaos Tziavelis" userId="fca9e763-7d77-40a3-8206-9069e4398caa" providerId="ADAL" clId="{C80F7922-E80F-42CD-B900-F394CD175FF7}" dt="2020-05-24T00:17:08.164" v="704" actId="20577"/>
        <pc:sldMkLst>
          <pc:docMk/>
          <pc:sldMk cId="110845904" sldId="5261"/>
        </pc:sldMkLst>
        <pc:spChg chg="mod">
          <ac:chgData name="Nikolaos Tziavelis" userId="fca9e763-7d77-40a3-8206-9069e4398caa" providerId="ADAL" clId="{C80F7922-E80F-42CD-B900-F394CD175FF7}" dt="2020-05-24T00:17:08.164" v="704" actId="20577"/>
          <ac:spMkLst>
            <pc:docMk/>
            <pc:sldMk cId="110845904" sldId="5261"/>
            <ac:spMk id="6" creationId="{00000000-0000-0000-0000-000000000000}"/>
          </ac:spMkLst>
        </pc:spChg>
      </pc:sldChg>
      <pc:sldChg chg="modSp">
        <pc:chgData name="Nikolaos Tziavelis" userId="fca9e763-7d77-40a3-8206-9069e4398caa" providerId="ADAL" clId="{C80F7922-E80F-42CD-B900-F394CD175FF7}" dt="2020-05-24T00:14:31.270" v="600" actId="1076"/>
        <pc:sldMkLst>
          <pc:docMk/>
          <pc:sldMk cId="2477006836" sldId="5264"/>
        </pc:sldMkLst>
        <pc:spChg chg="mod">
          <ac:chgData name="Nikolaos Tziavelis" userId="fca9e763-7d77-40a3-8206-9069e4398caa" providerId="ADAL" clId="{C80F7922-E80F-42CD-B900-F394CD175FF7}" dt="2020-05-24T00:14:25.587" v="599" actId="207"/>
          <ac:spMkLst>
            <pc:docMk/>
            <pc:sldMk cId="2477006836" sldId="5264"/>
            <ac:spMk id="5" creationId="{337FC288-7164-4A59-9A03-63CE83A6C739}"/>
          </ac:spMkLst>
        </pc:spChg>
        <pc:spChg chg="mod">
          <ac:chgData name="Nikolaos Tziavelis" userId="fca9e763-7d77-40a3-8206-9069e4398caa" providerId="ADAL" clId="{C80F7922-E80F-42CD-B900-F394CD175FF7}" dt="2020-05-24T00:14:31.270" v="600" actId="1076"/>
          <ac:spMkLst>
            <pc:docMk/>
            <pc:sldMk cId="2477006836" sldId="5264"/>
            <ac:spMk id="29" creationId="{EA38A35C-5DCF-44E4-9B2B-62F726BDE144}"/>
          </ac:spMkLst>
        </pc:spChg>
        <pc:spChg chg="mod">
          <ac:chgData name="Nikolaos Tziavelis" userId="fca9e763-7d77-40a3-8206-9069e4398caa" providerId="ADAL" clId="{C80F7922-E80F-42CD-B900-F394CD175FF7}" dt="2020-05-24T00:14:31.270" v="600" actId="1076"/>
          <ac:spMkLst>
            <pc:docMk/>
            <pc:sldMk cId="2477006836" sldId="5264"/>
            <ac:spMk id="30" creationId="{1251F32A-F981-44C4-B648-B7FEB8FBBE67}"/>
          </ac:spMkLst>
        </pc:spChg>
        <pc:spChg chg="mod">
          <ac:chgData name="Nikolaos Tziavelis" userId="fca9e763-7d77-40a3-8206-9069e4398caa" providerId="ADAL" clId="{C80F7922-E80F-42CD-B900-F394CD175FF7}" dt="2020-05-24T00:14:31.270" v="600" actId="1076"/>
          <ac:spMkLst>
            <pc:docMk/>
            <pc:sldMk cId="2477006836" sldId="5264"/>
            <ac:spMk id="31" creationId="{35D24D65-D414-49F8-BFF7-61577F94EFD5}"/>
          </ac:spMkLst>
        </pc:spChg>
        <pc:graphicFrameChg chg="mod">
          <ac:chgData name="Nikolaos Tziavelis" userId="fca9e763-7d77-40a3-8206-9069e4398caa" providerId="ADAL" clId="{C80F7922-E80F-42CD-B900-F394CD175FF7}" dt="2020-05-24T00:14:31.270" v="600" actId="1076"/>
          <ac:graphicFrameMkLst>
            <pc:docMk/>
            <pc:sldMk cId="2477006836" sldId="5264"/>
            <ac:graphicFrameMk id="26" creationId="{75C29093-988E-4200-8F76-25791F8F74D1}"/>
          </ac:graphicFrameMkLst>
        </pc:graphicFrameChg>
        <pc:graphicFrameChg chg="mod">
          <ac:chgData name="Nikolaos Tziavelis" userId="fca9e763-7d77-40a3-8206-9069e4398caa" providerId="ADAL" clId="{C80F7922-E80F-42CD-B900-F394CD175FF7}" dt="2020-05-24T00:14:31.270" v="600" actId="1076"/>
          <ac:graphicFrameMkLst>
            <pc:docMk/>
            <pc:sldMk cId="2477006836" sldId="5264"/>
            <ac:graphicFrameMk id="49" creationId="{CF94445D-9439-4172-96F6-BCF134126662}"/>
          </ac:graphicFrameMkLst>
        </pc:graphicFrameChg>
        <pc:graphicFrameChg chg="mod">
          <ac:chgData name="Nikolaos Tziavelis" userId="fca9e763-7d77-40a3-8206-9069e4398caa" providerId="ADAL" clId="{C80F7922-E80F-42CD-B900-F394CD175FF7}" dt="2020-05-24T00:14:31.270" v="600" actId="1076"/>
          <ac:graphicFrameMkLst>
            <pc:docMk/>
            <pc:sldMk cId="2477006836" sldId="5264"/>
            <ac:graphicFrameMk id="50" creationId="{AB273801-FE78-4FCA-B164-7A5818A92F1A}"/>
          </ac:graphicFrameMkLst>
        </pc:graphicFrameChg>
        <pc:cxnChg chg="mod">
          <ac:chgData name="Nikolaos Tziavelis" userId="fca9e763-7d77-40a3-8206-9069e4398caa" providerId="ADAL" clId="{C80F7922-E80F-42CD-B900-F394CD175FF7}" dt="2020-05-24T00:14:31.270" v="600" actId="1076"/>
          <ac:cxnSpMkLst>
            <pc:docMk/>
            <pc:sldMk cId="2477006836" sldId="5264"/>
            <ac:cxnSpMk id="32" creationId="{133A49B1-606F-4CA1-B054-90E36415E138}"/>
          </ac:cxnSpMkLst>
        </pc:cxnChg>
        <pc:cxnChg chg="mod">
          <ac:chgData name="Nikolaos Tziavelis" userId="fca9e763-7d77-40a3-8206-9069e4398caa" providerId="ADAL" clId="{C80F7922-E80F-42CD-B900-F394CD175FF7}" dt="2020-05-24T00:14:31.270" v="600" actId="1076"/>
          <ac:cxnSpMkLst>
            <pc:docMk/>
            <pc:sldMk cId="2477006836" sldId="5264"/>
            <ac:cxnSpMk id="53" creationId="{7FB17802-969A-4CF6-A40E-F0E86869A0CD}"/>
          </ac:cxnSpMkLst>
        </pc:cxnChg>
        <pc:cxnChg chg="mod">
          <ac:chgData name="Nikolaos Tziavelis" userId="fca9e763-7d77-40a3-8206-9069e4398caa" providerId="ADAL" clId="{C80F7922-E80F-42CD-B900-F394CD175FF7}" dt="2020-05-24T00:14:31.270" v="600" actId="1076"/>
          <ac:cxnSpMkLst>
            <pc:docMk/>
            <pc:sldMk cId="2477006836" sldId="5264"/>
            <ac:cxnSpMk id="54" creationId="{63CA1F00-F5F8-4D8D-A300-A193DB744E5C}"/>
          </ac:cxnSpMkLst>
        </pc:cxnChg>
      </pc:sldChg>
      <pc:sldChg chg="modSp setBg">
        <pc:chgData name="Nikolaos Tziavelis" userId="fca9e763-7d77-40a3-8206-9069e4398caa" providerId="ADAL" clId="{C80F7922-E80F-42CD-B900-F394CD175FF7}" dt="2020-05-24T00:16:11.316" v="652" actId="20577"/>
        <pc:sldMkLst>
          <pc:docMk/>
          <pc:sldMk cId="1076908173" sldId="5278"/>
        </pc:sldMkLst>
        <pc:spChg chg="mod">
          <ac:chgData name="Nikolaos Tziavelis" userId="fca9e763-7d77-40a3-8206-9069e4398caa" providerId="ADAL" clId="{C80F7922-E80F-42CD-B900-F394CD175FF7}" dt="2020-05-24T00:16:11.316" v="652" actId="20577"/>
          <ac:spMkLst>
            <pc:docMk/>
            <pc:sldMk cId="1076908173" sldId="5278"/>
            <ac:spMk id="6" creationId="{00000000-0000-0000-0000-000000000000}"/>
          </ac:spMkLst>
        </pc:spChg>
      </pc:sldChg>
      <pc:sldChg chg="modSp add">
        <pc:chgData name="Nikolaos Tziavelis" userId="fca9e763-7d77-40a3-8206-9069e4398caa" providerId="ADAL" clId="{C80F7922-E80F-42CD-B900-F394CD175FF7}" dt="2020-05-24T00:12:13.772" v="484" actId="20577"/>
        <pc:sldMkLst>
          <pc:docMk/>
          <pc:sldMk cId="3256489697" sldId="5286"/>
        </pc:sldMkLst>
        <pc:spChg chg="mod">
          <ac:chgData name="Nikolaos Tziavelis" userId="fca9e763-7d77-40a3-8206-9069e4398caa" providerId="ADAL" clId="{C80F7922-E80F-42CD-B900-F394CD175FF7}" dt="2020-05-24T00:06:13.312" v="128" actId="20577"/>
          <ac:spMkLst>
            <pc:docMk/>
            <pc:sldMk cId="3256489697" sldId="5286"/>
            <ac:spMk id="2" creationId="{66D1A48C-25BB-4026-875B-CB602B60575B}"/>
          </ac:spMkLst>
        </pc:spChg>
        <pc:spChg chg="mod">
          <ac:chgData name="Nikolaos Tziavelis" userId="fca9e763-7d77-40a3-8206-9069e4398caa" providerId="ADAL" clId="{C80F7922-E80F-42CD-B900-F394CD175FF7}" dt="2020-05-24T00:12:13.772" v="484" actId="20577"/>
          <ac:spMkLst>
            <pc:docMk/>
            <pc:sldMk cId="3256489697" sldId="5286"/>
            <ac:spMk id="3" creationId="{FB67C29D-A5E0-4AF3-B0C1-1A5DD0AC3AE4}"/>
          </ac:spMkLst>
        </pc:spChg>
      </pc:sldChg>
      <pc:sldChg chg="modSp add ord">
        <pc:chgData name="Nikolaos Tziavelis" userId="fca9e763-7d77-40a3-8206-9069e4398caa" providerId="ADAL" clId="{C80F7922-E80F-42CD-B900-F394CD175FF7}" dt="2020-05-24T00:13:15.060" v="547" actId="20577"/>
        <pc:sldMkLst>
          <pc:docMk/>
          <pc:sldMk cId="459596633" sldId="5287"/>
        </pc:sldMkLst>
        <pc:spChg chg="mod">
          <ac:chgData name="Nikolaos Tziavelis" userId="fca9e763-7d77-40a3-8206-9069e4398caa" providerId="ADAL" clId="{C80F7922-E80F-42CD-B900-F394CD175FF7}" dt="2020-05-24T00:13:15.060" v="547" actId="20577"/>
          <ac:spMkLst>
            <pc:docMk/>
            <pc:sldMk cId="459596633" sldId="5287"/>
            <ac:spMk id="6" creationId="{00000000-0000-0000-0000-000000000000}"/>
          </ac:spMkLst>
        </pc:spChg>
      </pc:sldChg>
      <pc:sldChg chg="delSp modSp add del ord setBg">
        <pc:chgData name="Nikolaos Tziavelis" userId="fca9e763-7d77-40a3-8206-9069e4398caa" providerId="ADAL" clId="{C80F7922-E80F-42CD-B900-F394CD175FF7}" dt="2020-05-24T00:12:52.778" v="493" actId="2696"/>
        <pc:sldMkLst>
          <pc:docMk/>
          <pc:sldMk cId="4014273947" sldId="5287"/>
        </pc:sldMkLst>
        <pc:spChg chg="del mod">
          <ac:chgData name="Nikolaos Tziavelis" userId="fca9e763-7d77-40a3-8206-9069e4398caa" providerId="ADAL" clId="{C80F7922-E80F-42CD-B900-F394CD175FF7}" dt="2020-05-24T00:12:50.500" v="492"/>
          <ac:spMkLst>
            <pc:docMk/>
            <pc:sldMk cId="4014273947" sldId="5287"/>
            <ac:spMk id="6" creationId="{00000000-0000-0000-0000-000000000000}"/>
          </ac:spMkLst>
        </pc:spChg>
      </pc:sldChg>
      <pc:sldChg chg="delSp modSp add ord">
        <pc:chgData name="Nikolaos Tziavelis" userId="fca9e763-7d77-40a3-8206-9069e4398caa" providerId="ADAL" clId="{C80F7922-E80F-42CD-B900-F394CD175FF7}" dt="2020-06-11T17:57:54.325" v="2394" actId="20577"/>
        <pc:sldMkLst>
          <pc:docMk/>
          <pc:sldMk cId="160468062" sldId="5288"/>
        </pc:sldMkLst>
        <pc:spChg chg="mod">
          <ac:chgData name="Nikolaos Tziavelis" userId="fca9e763-7d77-40a3-8206-9069e4398caa" providerId="ADAL" clId="{C80F7922-E80F-42CD-B900-F394CD175FF7}" dt="2020-06-11T17:17:47.294" v="1319" actId="20577"/>
          <ac:spMkLst>
            <pc:docMk/>
            <pc:sldMk cId="160468062" sldId="5288"/>
            <ac:spMk id="37890" creationId="{00000000-0000-0000-0000-000000000000}"/>
          </ac:spMkLst>
        </pc:spChg>
        <pc:spChg chg="mod">
          <ac:chgData name="Nikolaos Tziavelis" userId="fca9e763-7d77-40a3-8206-9069e4398caa" providerId="ADAL" clId="{C80F7922-E80F-42CD-B900-F394CD175FF7}" dt="2020-06-11T17:57:54.325" v="2394" actId="20577"/>
          <ac:spMkLst>
            <pc:docMk/>
            <pc:sldMk cId="160468062" sldId="5288"/>
            <ac:spMk id="37906" creationId="{9362EC0C-DD17-4389-AB2E-4614B70ADBEE}"/>
          </ac:spMkLst>
        </pc:spChg>
        <pc:grpChg chg="del">
          <ac:chgData name="Nikolaos Tziavelis" userId="fca9e763-7d77-40a3-8206-9069e4398caa" providerId="ADAL" clId="{C80F7922-E80F-42CD-B900-F394CD175FF7}" dt="2020-05-24T00:16:35.848" v="666" actId="478"/>
          <ac:grpSpMkLst>
            <pc:docMk/>
            <pc:sldMk cId="160468062" sldId="5288"/>
            <ac:grpSpMk id="54" creationId="{F8847192-B8A6-4AD1-B9EA-6E6035FE702B}"/>
          </ac:grpSpMkLst>
        </pc:grpChg>
        <pc:grpChg chg="del">
          <ac:chgData name="Nikolaos Tziavelis" userId="fca9e763-7d77-40a3-8206-9069e4398caa" providerId="ADAL" clId="{C80F7922-E80F-42CD-B900-F394CD175FF7}" dt="2020-05-24T00:16:35.848" v="666" actId="478"/>
          <ac:grpSpMkLst>
            <pc:docMk/>
            <pc:sldMk cId="160468062" sldId="5288"/>
            <ac:grpSpMk id="70" creationId="{4C2C36A3-041C-4452-A687-1DADEBF3E8EC}"/>
          </ac:grpSpMkLst>
        </pc:grpChg>
        <pc:grpChg chg="del">
          <ac:chgData name="Nikolaos Tziavelis" userId="fca9e763-7d77-40a3-8206-9069e4398caa" providerId="ADAL" clId="{C80F7922-E80F-42CD-B900-F394CD175FF7}" dt="2020-05-24T00:16:35.848" v="666" actId="478"/>
          <ac:grpSpMkLst>
            <pc:docMk/>
            <pc:sldMk cId="160468062" sldId="5288"/>
            <ac:grpSpMk id="87" creationId="{08C8F888-509F-4D46-88DB-4852AA73CD7B}"/>
          </ac:grpSpMkLst>
        </pc:grpChg>
        <pc:grpChg chg="del">
          <ac:chgData name="Nikolaos Tziavelis" userId="fca9e763-7d77-40a3-8206-9069e4398caa" providerId="ADAL" clId="{C80F7922-E80F-42CD-B900-F394CD175FF7}" dt="2020-05-24T00:16:35.848" v="666" actId="478"/>
          <ac:grpSpMkLst>
            <pc:docMk/>
            <pc:sldMk cId="160468062" sldId="5288"/>
            <ac:grpSpMk id="93" creationId="{54932379-420E-4F68-95FD-F3653CC557C7}"/>
          </ac:grpSpMkLst>
        </pc:grpChg>
        <pc:grpChg chg="del">
          <ac:chgData name="Nikolaos Tziavelis" userId="fca9e763-7d77-40a3-8206-9069e4398caa" providerId="ADAL" clId="{C80F7922-E80F-42CD-B900-F394CD175FF7}" dt="2020-05-24T00:16:35.848" v="666" actId="478"/>
          <ac:grpSpMkLst>
            <pc:docMk/>
            <pc:sldMk cId="160468062" sldId="5288"/>
            <ac:grpSpMk id="37905" creationId="{4CB0D0BA-C1A9-4035-8910-D0AC08B95732}"/>
          </ac:grpSpMkLst>
        </pc:grpChg>
        <pc:grpChg chg="del">
          <ac:chgData name="Nikolaos Tziavelis" userId="fca9e763-7d77-40a3-8206-9069e4398caa" providerId="ADAL" clId="{C80F7922-E80F-42CD-B900-F394CD175FF7}" dt="2020-05-24T00:16:35.848" v="666" actId="478"/>
          <ac:grpSpMkLst>
            <pc:docMk/>
            <pc:sldMk cId="160468062" sldId="5288"/>
            <ac:grpSpMk id="37909" creationId="{4AA397EA-87FA-4FB3-9018-DB6AFDEAF904}"/>
          </ac:grpSpMkLst>
        </pc:grpChg>
        <pc:grpChg chg="del">
          <ac:chgData name="Nikolaos Tziavelis" userId="fca9e763-7d77-40a3-8206-9069e4398caa" providerId="ADAL" clId="{C80F7922-E80F-42CD-B900-F394CD175FF7}" dt="2020-05-24T00:16:35.848" v="666" actId="478"/>
          <ac:grpSpMkLst>
            <pc:docMk/>
            <pc:sldMk cId="160468062" sldId="5288"/>
            <ac:grpSpMk id="37961" creationId="{119D5412-7E6F-405E-9418-B320935BB66A}"/>
          </ac:grpSpMkLst>
        </pc:grpChg>
        <pc:grpChg chg="del">
          <ac:chgData name="Nikolaos Tziavelis" userId="fca9e763-7d77-40a3-8206-9069e4398caa" providerId="ADAL" clId="{C80F7922-E80F-42CD-B900-F394CD175FF7}" dt="2020-05-24T00:16:35.848" v="666" actId="478"/>
          <ac:grpSpMkLst>
            <pc:docMk/>
            <pc:sldMk cId="160468062" sldId="5288"/>
            <ac:grpSpMk id="37973" creationId="{73083EE0-ED10-4C46-8411-30761EB84D97}"/>
          </ac:grpSpMkLst>
        </pc:grp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5" creationId="{B68E348A-6B24-451D-A225-11580CD47780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6" creationId="{03C75F49-6142-40D5-A3B5-4C62841F0591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7" creationId="{06CE7169-1C3B-4810-81F7-12CDF5E526BD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8" creationId="{253623AD-561B-4904-BF44-2F8592F45B14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9" creationId="{CE24035F-896B-47F2-BDD3-6D5B3EB32114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10" creationId="{ECD811A1-26CD-4128-9E30-10D1012A6E87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11" creationId="{474924DF-39C3-4555-882B-48C0FCF992A8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12" creationId="{FF0CD049-14A3-4CAF-A989-B5E382B3F03D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13" creationId="{C912DD78-1F7A-41BC-A92C-15AEEB403551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14" creationId="{96D3F9C3-0674-44A8-83E5-FFE71E9E0BF3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15" creationId="{B64BD3A9-87C1-4C1B-9E07-842697150180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16" creationId="{EBD90FC4-A444-4DE5-A488-FCD2202EFA77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18" creationId="{5748F0A4-E357-4655-B45D-9A382F8A97B8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19" creationId="{9E95D87A-A457-407C-AC04-3755E68647A4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20" creationId="{BCFC6CCD-3CAE-41FE-B61F-FB9D9290F4C8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21" creationId="{CE804A91-585D-464B-AA1F-925DBCE67183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22" creationId="{C3673C99-8EA3-4FD5-A58C-19C25F4979F1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23" creationId="{1241A7EF-8BE1-4D10-8D8C-118C53F33A9D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24" creationId="{D8A852AA-0BCD-4971-ABE7-1C91F4141D23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25" creationId="{8CAFB216-CC24-4361-9738-223EEE7D5DCA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26" creationId="{F5382505-2812-4994-BED3-69C9BB729400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27" creationId="{09757DED-64F0-4FDA-A8A9-2F3E15C33FAD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28" creationId="{128150F3-509A-4112-BF78-C8125EDFC94C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29" creationId="{3EC974BA-6B7A-432F-BEB0-815CA97DFC7D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30" creationId="{6161B8FE-65E8-402B-9C84-085D9AD7A635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31" creationId="{357CD690-3249-4DC2-AD2D-9305A9049B45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32" creationId="{C5214A42-117F-436C-98A9-74EBDF0BDE2D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33" creationId="{1C0ACE3B-0918-4832-8616-9E0BDD700129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34" creationId="{13F93047-B869-4B4C-BE83-BCE3DD1D945F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35" creationId="{0BB946EF-F26F-4ACB-AECF-B3D9764BE4D1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36" creationId="{7F3EFDD2-D1C4-4218-9219-9E95106F33D6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37" creationId="{B6CA7399-82DB-42B1-8A8C-5FFDA2937782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38" creationId="{113804E5-1BCE-4AC5-9201-6FCCCC030057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39" creationId="{8681AD81-E8E1-4B54-8152-3842DFE028C2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40" creationId="{9CFFB73B-00F2-495E-B988-7EDAFE754360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41" creationId="{FEC1ECA0-2D71-4D9B-91CB-0F488FC54A3B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42" creationId="{0334F3FC-D4CE-4800-B3D6-A8A3CB96DA9B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43" creationId="{154B1926-9616-4B91-B5ED-550FEC00FAC4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44" creationId="{8AB41763-3921-490E-B0BB-7EF4ECAEFBFE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45" creationId="{97AEDA52-CA58-4072-8C2C-A50009AB7CBC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46" creationId="{1A54483D-06F1-4068-BC98-0EE216E2279B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47" creationId="{A9C7C676-A5CC-4EF1-AD98-8531A6A30E56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48" creationId="{A4284694-8E8A-4110-97E3-EF2F90157797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49" creationId="{89FD0BC2-2891-4F37-BA3C-11B400A0B117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50" creationId="{DA8E53F9-FD2E-4083-BB9E-2C3891F4809C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51" creationId="{6A989BAE-0887-4C53-B8EB-9A0B43FB0986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52" creationId="{DF8DAD90-6A0F-44BA-A882-1A6CEBFB1EAC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53" creationId="{2538A6CF-04AC-4232-97CB-3A66CD784B3A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67" creationId="{888C05EC-6A26-4A16-A6F1-CD5CB0AADCA0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68" creationId="{05E0EDA8-C422-4A99-BB34-25E47DCA7057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69" creationId="{C07F6555-D4C8-4F9A-A894-08705D2AA5FA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79" creationId="{584A0260-869A-4CC0-B3A0-FAEE48DD5FF6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80" creationId="{41D29E52-89E6-4CDE-AE32-2EE1831D7F40}"/>
          </ac:inkMkLst>
        </pc:inkChg>
        <pc:inkChg chg="del">
          <ac:chgData name="Nikolaos Tziavelis" userId="fca9e763-7d77-40a3-8206-9069e4398caa" providerId="ADAL" clId="{C80F7922-E80F-42CD-B900-F394CD175FF7}" dt="2020-05-24T00:16:35.848" v="666" actId="478"/>
          <ac:inkMkLst>
            <pc:docMk/>
            <pc:sldMk cId="160468062" sldId="5288"/>
            <ac:inkMk id="81" creationId="{EEC3D3E1-56FF-4806-9825-BB0B1BFC9E9E}"/>
          </ac:inkMkLst>
        </pc:inkChg>
      </pc:sldChg>
      <pc:sldChg chg="modSp add ord">
        <pc:chgData name="Nikolaos Tziavelis" userId="fca9e763-7d77-40a3-8206-9069e4398caa" providerId="ADAL" clId="{C80F7922-E80F-42CD-B900-F394CD175FF7}" dt="2020-05-24T00:17:25.434" v="722" actId="20577"/>
        <pc:sldMkLst>
          <pc:docMk/>
          <pc:sldMk cId="1932944370" sldId="5289"/>
        </pc:sldMkLst>
        <pc:spChg chg="mod">
          <ac:chgData name="Nikolaos Tziavelis" userId="fca9e763-7d77-40a3-8206-9069e4398caa" providerId="ADAL" clId="{C80F7922-E80F-42CD-B900-F394CD175FF7}" dt="2020-05-24T00:17:14.174" v="713" actId="20577"/>
          <ac:spMkLst>
            <pc:docMk/>
            <pc:sldMk cId="1932944370" sldId="5289"/>
            <ac:spMk id="37890" creationId="{00000000-0000-0000-0000-000000000000}"/>
          </ac:spMkLst>
        </pc:spChg>
        <pc:spChg chg="mod">
          <ac:chgData name="Nikolaos Tziavelis" userId="fca9e763-7d77-40a3-8206-9069e4398caa" providerId="ADAL" clId="{C80F7922-E80F-42CD-B900-F394CD175FF7}" dt="2020-05-24T00:17:25.434" v="722" actId="20577"/>
          <ac:spMkLst>
            <pc:docMk/>
            <pc:sldMk cId="1932944370" sldId="5289"/>
            <ac:spMk id="37906" creationId="{9362EC0C-DD17-4389-AB2E-4614B70ADBEE}"/>
          </ac:spMkLst>
        </pc:spChg>
      </pc:sldChg>
      <pc:sldChg chg="addSp delSp modSp add">
        <pc:chgData name="Nikolaos Tziavelis" userId="fca9e763-7d77-40a3-8206-9069e4398caa" providerId="ADAL" clId="{C80F7922-E80F-42CD-B900-F394CD175FF7}" dt="2020-06-12T16:28:38.467" v="7472" actId="20577"/>
        <pc:sldMkLst>
          <pc:docMk/>
          <pc:sldMk cId="2595369653" sldId="5290"/>
        </pc:sldMkLst>
        <pc:spChg chg="add mod">
          <ac:chgData name="Nikolaos Tziavelis" userId="fca9e763-7d77-40a3-8206-9069e4398caa" providerId="ADAL" clId="{C80F7922-E80F-42CD-B900-F394CD175FF7}" dt="2020-06-12T16:28:38.467" v="7472" actId="20577"/>
          <ac:spMkLst>
            <pc:docMk/>
            <pc:sldMk cId="2595369653" sldId="5290"/>
            <ac:spMk id="3" creationId="{7050E37E-6F3A-4AAC-8ADC-0C93CB4C17D7}"/>
          </ac:spMkLst>
        </pc:spChg>
        <pc:spChg chg="add mod">
          <ac:chgData name="Nikolaos Tziavelis" userId="fca9e763-7d77-40a3-8206-9069e4398caa" providerId="ADAL" clId="{C80F7922-E80F-42CD-B900-F394CD175FF7}" dt="2020-06-12T16:27:58.168" v="7461" actId="207"/>
          <ac:spMkLst>
            <pc:docMk/>
            <pc:sldMk cId="2595369653" sldId="5290"/>
            <ac:spMk id="4" creationId="{B5D87FD7-9D49-47FC-A218-F1E5557A30A4}"/>
          </ac:spMkLst>
        </pc:spChg>
        <pc:spChg chg="add del">
          <ac:chgData name="Nikolaos Tziavelis" userId="fca9e763-7d77-40a3-8206-9069e4398caa" providerId="ADAL" clId="{C80F7922-E80F-42CD-B900-F394CD175FF7}" dt="2020-06-12T16:13:26.717" v="6706"/>
          <ac:spMkLst>
            <pc:docMk/>
            <pc:sldMk cId="2595369653" sldId="5290"/>
            <ac:spMk id="7" creationId="{4B0FF5C3-3CE1-4007-9444-9AB166C00EE6}"/>
          </ac:spMkLst>
        </pc:spChg>
        <pc:spChg chg="add mod">
          <ac:chgData name="Nikolaos Tziavelis" userId="fca9e763-7d77-40a3-8206-9069e4398caa" providerId="ADAL" clId="{C80F7922-E80F-42CD-B900-F394CD175FF7}" dt="2020-06-12T16:27:23.576" v="7452" actId="1076"/>
          <ac:spMkLst>
            <pc:docMk/>
            <pc:sldMk cId="2595369653" sldId="5290"/>
            <ac:spMk id="8" creationId="{8D965AB2-C41D-4570-B79E-23013CFF0A62}"/>
          </ac:spMkLst>
        </pc:spChg>
        <pc:spChg chg="mod">
          <ac:chgData name="Nikolaos Tziavelis" userId="fca9e763-7d77-40a3-8206-9069e4398caa" providerId="ADAL" clId="{C80F7922-E80F-42CD-B900-F394CD175FF7}" dt="2020-06-12T16:13:11.028" v="6703" actId="20577"/>
          <ac:spMkLst>
            <pc:docMk/>
            <pc:sldMk cId="2595369653" sldId="5290"/>
            <ac:spMk id="37890" creationId="{00000000-0000-0000-0000-000000000000}"/>
          </ac:spMkLst>
        </pc:spChg>
        <pc:spChg chg="del mod">
          <ac:chgData name="Nikolaos Tziavelis" userId="fca9e763-7d77-40a3-8206-9069e4398caa" providerId="ADAL" clId="{C80F7922-E80F-42CD-B900-F394CD175FF7}" dt="2020-06-12T16:13:21.109" v="6704" actId="478"/>
          <ac:spMkLst>
            <pc:docMk/>
            <pc:sldMk cId="2595369653" sldId="5290"/>
            <ac:spMk id="37906" creationId="{9362EC0C-DD17-4389-AB2E-4614B70ADBEE}"/>
          </ac:spMkLst>
        </pc:spChg>
      </pc:sldChg>
      <pc:sldChg chg="addSp modSp">
        <pc:chgData name="Nikolaos Tziavelis" userId="fca9e763-7d77-40a3-8206-9069e4398caa" providerId="ADAL" clId="{C80F7922-E80F-42CD-B900-F394CD175FF7}" dt="2020-06-11T03:18:10.152" v="1291" actId="14100"/>
        <pc:sldMkLst>
          <pc:docMk/>
          <pc:sldMk cId="1287840825" sldId="5291"/>
        </pc:sldMkLst>
        <pc:spChg chg="mod">
          <ac:chgData name="Nikolaos Tziavelis" userId="fca9e763-7d77-40a3-8206-9069e4398caa" providerId="ADAL" clId="{C80F7922-E80F-42CD-B900-F394CD175FF7}" dt="2020-06-11T03:17:29.663" v="1239" actId="20577"/>
          <ac:spMkLst>
            <pc:docMk/>
            <pc:sldMk cId="1287840825" sldId="5291"/>
            <ac:spMk id="13" creationId="{8747F626-08A7-5042-85D8-286618E6BF27}"/>
          </ac:spMkLst>
        </pc:spChg>
        <pc:spChg chg="mod">
          <ac:chgData name="Nikolaos Tziavelis" userId="fca9e763-7d77-40a3-8206-9069e4398caa" providerId="ADAL" clId="{C80F7922-E80F-42CD-B900-F394CD175FF7}" dt="2020-06-11T03:17:33.931" v="1249" actId="20577"/>
          <ac:spMkLst>
            <pc:docMk/>
            <pc:sldMk cId="1287840825" sldId="5291"/>
            <ac:spMk id="16" creationId="{D3CE4416-F4C7-804B-84E0-19D945402984}"/>
          </ac:spMkLst>
        </pc:spChg>
        <pc:spChg chg="mod">
          <ac:chgData name="Nikolaos Tziavelis" userId="fca9e763-7d77-40a3-8206-9069e4398caa" providerId="ADAL" clId="{C80F7922-E80F-42CD-B900-F394CD175FF7}" dt="2020-06-11T03:17:37.731" v="1255" actId="20577"/>
          <ac:spMkLst>
            <pc:docMk/>
            <pc:sldMk cId="1287840825" sldId="5291"/>
            <ac:spMk id="18" creationId="{46079033-10C9-C341-9CFB-6A6A37E94EE5}"/>
          </ac:spMkLst>
        </pc:spChg>
        <pc:spChg chg="add mod">
          <ac:chgData name="Nikolaos Tziavelis" userId="fca9e763-7d77-40a3-8206-9069e4398caa" providerId="ADAL" clId="{C80F7922-E80F-42CD-B900-F394CD175FF7}" dt="2020-06-11T03:18:10.152" v="1291" actId="14100"/>
          <ac:spMkLst>
            <pc:docMk/>
            <pc:sldMk cId="1287840825" sldId="5291"/>
            <ac:spMk id="21" creationId="{7237FFBA-8FB7-4692-BF14-76BDA2158B77}"/>
          </ac:spMkLst>
        </pc:spChg>
      </pc:sldChg>
      <pc:sldChg chg="addSp modSp">
        <pc:chgData name="Nikolaos Tziavelis" userId="fca9e763-7d77-40a3-8206-9069e4398caa" providerId="ADAL" clId="{C80F7922-E80F-42CD-B900-F394CD175FF7}" dt="2020-06-11T03:14:54.589" v="897" actId="14100"/>
        <pc:sldMkLst>
          <pc:docMk/>
          <pc:sldMk cId="2879535665" sldId="5292"/>
        </pc:sldMkLst>
        <pc:spChg chg="add mod">
          <ac:chgData name="Nikolaos Tziavelis" userId="fca9e763-7d77-40a3-8206-9069e4398caa" providerId="ADAL" clId="{C80F7922-E80F-42CD-B900-F394CD175FF7}" dt="2020-06-11T03:14:54.589" v="897" actId="14100"/>
          <ac:spMkLst>
            <pc:docMk/>
            <pc:sldMk cId="2879535665" sldId="5292"/>
            <ac:spMk id="6" creationId="{DD4D3BF6-18B6-40EA-94B1-0B3635708DEC}"/>
          </ac:spMkLst>
        </pc:spChg>
        <pc:spChg chg="mod">
          <ac:chgData name="Nikolaos Tziavelis" userId="fca9e763-7d77-40a3-8206-9069e4398caa" providerId="ADAL" clId="{C80F7922-E80F-42CD-B900-F394CD175FF7}" dt="2020-06-11T03:14:35.979" v="841" actId="14100"/>
          <ac:spMkLst>
            <pc:docMk/>
            <pc:sldMk cId="2879535665" sldId="5292"/>
            <ac:spMk id="12" creationId="{D75C19C7-492D-7747-97FF-3D86FCBE4146}"/>
          </ac:spMkLst>
        </pc:spChg>
      </pc:sldChg>
      <pc:sldChg chg="addSp modSp add">
        <pc:chgData name="Nikolaos Tziavelis" userId="fca9e763-7d77-40a3-8206-9069e4398caa" providerId="ADAL" clId="{C80F7922-E80F-42CD-B900-F394CD175FF7}" dt="2020-06-13T00:07:21.959" v="9166" actId="20577"/>
        <pc:sldMkLst>
          <pc:docMk/>
          <pc:sldMk cId="2004933112" sldId="5393"/>
        </pc:sldMkLst>
        <pc:spChg chg="mod">
          <ac:chgData name="Nikolaos Tziavelis" userId="fca9e763-7d77-40a3-8206-9069e4398caa" providerId="ADAL" clId="{C80F7922-E80F-42CD-B900-F394CD175FF7}" dt="2020-06-08T01:50:37.420" v="833" actId="20577"/>
          <ac:spMkLst>
            <pc:docMk/>
            <pc:sldMk cId="2004933112" sldId="5393"/>
            <ac:spMk id="51" creationId="{2B5BE8F5-75E4-469E-8802-81C0FA65843C}"/>
          </ac:spMkLst>
        </pc:spChg>
        <pc:spChg chg="mod">
          <ac:chgData name="Nikolaos Tziavelis" userId="fca9e763-7d77-40a3-8206-9069e4398caa" providerId="ADAL" clId="{C80F7922-E80F-42CD-B900-F394CD175FF7}" dt="2020-06-08T01:50:40.040" v="836" actId="20577"/>
          <ac:spMkLst>
            <pc:docMk/>
            <pc:sldMk cId="2004933112" sldId="5393"/>
            <ac:spMk id="53" creationId="{E916CD46-0C18-486C-997A-8A4FB11D6BBC}"/>
          </ac:spMkLst>
        </pc:spChg>
        <pc:spChg chg="mod">
          <ac:chgData name="Nikolaos Tziavelis" userId="fca9e763-7d77-40a3-8206-9069e4398caa" providerId="ADAL" clId="{C80F7922-E80F-42CD-B900-F394CD175FF7}" dt="2020-06-13T00:07:21.959" v="9166" actId="20577"/>
          <ac:spMkLst>
            <pc:docMk/>
            <pc:sldMk cId="2004933112" sldId="5393"/>
            <ac:spMk id="75" creationId="{D8E4FC5B-4ECF-4A0D-98D8-C1D4AFAFB2C2}"/>
          </ac:spMkLst>
        </pc:spChg>
        <pc:spChg chg="mod">
          <ac:chgData name="Nikolaos Tziavelis" userId="fca9e763-7d77-40a3-8206-9069e4398caa" providerId="ADAL" clId="{C80F7922-E80F-42CD-B900-F394CD175FF7}" dt="2020-06-08T01:50:42.239" v="839" actId="20577"/>
          <ac:spMkLst>
            <pc:docMk/>
            <pc:sldMk cId="2004933112" sldId="5393"/>
            <ac:spMk id="88" creationId="{3E578983-E083-4516-8869-4084EC2D9D5D}"/>
          </ac:spMkLst>
        </pc:spChg>
        <pc:spChg chg="add mod">
          <ac:chgData name="Nikolaos Tziavelis" userId="fca9e763-7d77-40a3-8206-9069e4398caa" providerId="ADAL" clId="{C80F7922-E80F-42CD-B900-F394CD175FF7}" dt="2020-06-12T23:58:33.294" v="9165" actId="20577"/>
          <ac:spMkLst>
            <pc:docMk/>
            <pc:sldMk cId="2004933112" sldId="5393"/>
            <ac:spMk id="90" creationId="{533A53D7-22B0-4C43-BC6E-88E84A92A99B}"/>
          </ac:spMkLst>
        </pc:spChg>
      </pc:sldChg>
      <pc:sldChg chg="addSp modSp">
        <pc:chgData name="Nikolaos Tziavelis" userId="fca9e763-7d77-40a3-8206-9069e4398caa" providerId="ADAL" clId="{C80F7922-E80F-42CD-B900-F394CD175FF7}" dt="2020-06-11T03:19:05.720" v="1316" actId="20577"/>
        <pc:sldMkLst>
          <pc:docMk/>
          <pc:sldMk cId="3472572386" sldId="5394"/>
        </pc:sldMkLst>
        <pc:spChg chg="mod">
          <ac:chgData name="Nikolaos Tziavelis" userId="fca9e763-7d77-40a3-8206-9069e4398caa" providerId="ADAL" clId="{C80F7922-E80F-42CD-B900-F394CD175FF7}" dt="2020-06-11T03:18:52.680" v="1292" actId="14100"/>
          <ac:spMkLst>
            <pc:docMk/>
            <pc:sldMk cId="3472572386" sldId="5394"/>
            <ac:spMk id="21" creationId="{53DB51B0-BDC1-954C-858C-49CE9430FF62}"/>
          </ac:spMkLst>
        </pc:spChg>
        <pc:spChg chg="add mod">
          <ac:chgData name="Nikolaos Tziavelis" userId="fca9e763-7d77-40a3-8206-9069e4398caa" providerId="ADAL" clId="{C80F7922-E80F-42CD-B900-F394CD175FF7}" dt="2020-06-11T03:19:05.720" v="1316" actId="20577"/>
          <ac:spMkLst>
            <pc:docMk/>
            <pc:sldMk cId="3472572386" sldId="5394"/>
            <ac:spMk id="22" creationId="{B1CC6732-000D-4AC5-B148-B374897E1E95}"/>
          </ac:spMkLst>
        </pc:spChg>
      </pc:sldChg>
      <pc:sldChg chg="modTransition">
        <pc:chgData name="Nikolaos Tziavelis" userId="fca9e763-7d77-40a3-8206-9069e4398caa" providerId="ADAL" clId="{C80F7922-E80F-42CD-B900-F394CD175FF7}" dt="2020-06-17T04:23:13.391" v="10760"/>
        <pc:sldMkLst>
          <pc:docMk/>
          <pc:sldMk cId="4112091271" sldId="5395"/>
        </pc:sldMkLst>
      </pc:sldChg>
      <pc:sldChg chg="add del">
        <pc:chgData name="Nikolaos Tziavelis" userId="fca9e763-7d77-40a3-8206-9069e4398caa" providerId="ADAL" clId="{C80F7922-E80F-42CD-B900-F394CD175FF7}" dt="2020-06-11T17:23:01.448" v="1321" actId="2696"/>
        <pc:sldMkLst>
          <pc:docMk/>
          <pc:sldMk cId="965016292" sldId="5412"/>
        </pc:sldMkLst>
      </pc:sldChg>
      <pc:sldChg chg="modSp add modTransition">
        <pc:chgData name="Nikolaos Tziavelis" userId="fca9e763-7d77-40a3-8206-9069e4398caa" providerId="ADAL" clId="{C80F7922-E80F-42CD-B900-F394CD175FF7}" dt="2020-06-12T20:00:55.920" v="8819"/>
        <pc:sldMkLst>
          <pc:docMk/>
          <pc:sldMk cId="2201562031" sldId="5412"/>
        </pc:sldMkLst>
        <pc:spChg chg="mod">
          <ac:chgData name="Nikolaos Tziavelis" userId="fca9e763-7d77-40a3-8206-9069e4398caa" providerId="ADAL" clId="{C80F7922-E80F-42CD-B900-F394CD175FF7}" dt="2020-06-12T15:54:32.624" v="6684" actId="20577"/>
          <ac:spMkLst>
            <pc:docMk/>
            <pc:sldMk cId="2201562031" sldId="5412"/>
            <ac:spMk id="37906" creationId="{9362EC0C-DD17-4389-AB2E-4614B70ADBEE}"/>
          </ac:spMkLst>
        </pc:spChg>
      </pc:sldChg>
      <pc:sldChg chg="modSp add modTransition">
        <pc:chgData name="Nikolaos Tziavelis" userId="fca9e763-7d77-40a3-8206-9069e4398caa" providerId="ADAL" clId="{C80F7922-E80F-42CD-B900-F394CD175FF7}" dt="2020-06-12T20:00:55.920" v="8819"/>
        <pc:sldMkLst>
          <pc:docMk/>
          <pc:sldMk cId="3896146053" sldId="5413"/>
        </pc:sldMkLst>
        <pc:spChg chg="mod">
          <ac:chgData name="Nikolaos Tziavelis" userId="fca9e763-7d77-40a3-8206-9069e4398caa" providerId="ADAL" clId="{C80F7922-E80F-42CD-B900-F394CD175FF7}" dt="2020-06-12T15:40:20.739" v="6113" actId="20577"/>
          <ac:spMkLst>
            <pc:docMk/>
            <pc:sldMk cId="3896146053" sldId="5413"/>
            <ac:spMk id="37906" creationId="{9362EC0C-DD17-4389-AB2E-4614B70ADBEE}"/>
          </ac:spMkLst>
        </pc:spChg>
      </pc:sldChg>
      <pc:sldChg chg="addSp delSp modSp ord">
        <pc:chgData name="Nikolaos Tziavelis" userId="fca9e763-7d77-40a3-8206-9069e4398caa" providerId="ADAL" clId="{C80F7922-E80F-42CD-B900-F394CD175FF7}" dt="2020-06-12T15:29:59.091" v="6077" actId="478"/>
        <pc:sldMkLst>
          <pc:docMk/>
          <pc:sldMk cId="2349674355" sldId="5422"/>
        </pc:sldMkLst>
        <pc:spChg chg="mod">
          <ac:chgData name="Nikolaos Tziavelis" userId="fca9e763-7d77-40a3-8206-9069e4398caa" providerId="ADAL" clId="{C80F7922-E80F-42CD-B900-F394CD175FF7}" dt="2020-06-12T15:27:13.667" v="6042" actId="1076"/>
          <ac:spMkLst>
            <pc:docMk/>
            <pc:sldMk cId="2349674355" sldId="5422"/>
            <ac:spMk id="65" creationId="{DE268E05-16A2-3143-9DD6-8D9ABC43D19D}"/>
          </ac:spMkLst>
        </pc:spChg>
        <pc:spChg chg="add mod">
          <ac:chgData name="Nikolaos Tziavelis" userId="fca9e763-7d77-40a3-8206-9069e4398caa" providerId="ADAL" clId="{C80F7922-E80F-42CD-B900-F394CD175FF7}" dt="2020-06-12T15:27:13.667" v="6042" actId="1076"/>
          <ac:spMkLst>
            <pc:docMk/>
            <pc:sldMk cId="2349674355" sldId="5422"/>
            <ac:spMk id="69" creationId="{3170791D-9D18-4AD7-B689-9FB17EA735E3}"/>
          </ac:spMkLst>
        </pc:spChg>
        <pc:spChg chg="add mod">
          <ac:chgData name="Nikolaos Tziavelis" userId="fca9e763-7d77-40a3-8206-9069e4398caa" providerId="ADAL" clId="{C80F7922-E80F-42CD-B900-F394CD175FF7}" dt="2020-06-12T15:27:13.667" v="6042" actId="1076"/>
          <ac:spMkLst>
            <pc:docMk/>
            <pc:sldMk cId="2349674355" sldId="5422"/>
            <ac:spMk id="70" creationId="{7299E4CF-5EB8-44D2-86D1-CD1F8C5F54A0}"/>
          </ac:spMkLst>
        </pc:spChg>
        <pc:spChg chg="add mod">
          <ac:chgData name="Nikolaos Tziavelis" userId="fca9e763-7d77-40a3-8206-9069e4398caa" providerId="ADAL" clId="{C80F7922-E80F-42CD-B900-F394CD175FF7}" dt="2020-06-12T15:27:13.667" v="6042" actId="1076"/>
          <ac:spMkLst>
            <pc:docMk/>
            <pc:sldMk cId="2349674355" sldId="5422"/>
            <ac:spMk id="71" creationId="{F47B76FB-4CF6-4500-9150-BCC18DDB4C6A}"/>
          </ac:spMkLst>
        </pc:spChg>
        <pc:spChg chg="add mod">
          <ac:chgData name="Nikolaos Tziavelis" userId="fca9e763-7d77-40a3-8206-9069e4398caa" providerId="ADAL" clId="{C80F7922-E80F-42CD-B900-F394CD175FF7}" dt="2020-06-12T15:25:40.298" v="5991" actId="571"/>
          <ac:spMkLst>
            <pc:docMk/>
            <pc:sldMk cId="2349674355" sldId="5422"/>
            <ac:spMk id="72" creationId="{269A13F3-F795-4ECD-BAC9-7B0BAB8530A2}"/>
          </ac:spMkLst>
        </pc:spChg>
        <pc:spChg chg="del">
          <ac:chgData name="Nikolaos Tziavelis" userId="fca9e763-7d77-40a3-8206-9069e4398caa" providerId="ADAL" clId="{C80F7922-E80F-42CD-B900-F394CD175FF7}" dt="2020-06-12T15:29:59.091" v="6077" actId="478"/>
          <ac:spMkLst>
            <pc:docMk/>
            <pc:sldMk cId="2349674355" sldId="5422"/>
            <ac:spMk id="148" creationId="{E9184579-B305-0544-84F8-D003E5195DE4}"/>
          </ac:spMkLst>
        </pc:spChg>
        <pc:spChg chg="mod">
          <ac:chgData name="Nikolaos Tziavelis" userId="fca9e763-7d77-40a3-8206-9069e4398caa" providerId="ADAL" clId="{C80F7922-E80F-42CD-B900-F394CD175FF7}" dt="2020-06-12T15:27:13.667" v="6042" actId="1076"/>
          <ac:spMkLst>
            <pc:docMk/>
            <pc:sldMk cId="2349674355" sldId="5422"/>
            <ac:spMk id="149" creationId="{1B7F7D2C-8FFF-A640-97BA-D546ABE7D358}"/>
          </ac:spMkLst>
        </pc:spChg>
        <pc:spChg chg="mod">
          <ac:chgData name="Nikolaos Tziavelis" userId="fca9e763-7d77-40a3-8206-9069e4398caa" providerId="ADAL" clId="{C80F7922-E80F-42CD-B900-F394CD175FF7}" dt="2020-06-12T15:27:13.667" v="6042" actId="1076"/>
          <ac:spMkLst>
            <pc:docMk/>
            <pc:sldMk cId="2349674355" sldId="5422"/>
            <ac:spMk id="150" creationId="{5AC8DEBA-565E-2648-AD46-E0F546C76308}"/>
          </ac:spMkLst>
        </pc:spChg>
        <pc:spChg chg="mod">
          <ac:chgData name="Nikolaos Tziavelis" userId="fca9e763-7d77-40a3-8206-9069e4398caa" providerId="ADAL" clId="{C80F7922-E80F-42CD-B900-F394CD175FF7}" dt="2020-06-12T15:27:13.667" v="6042" actId="1076"/>
          <ac:spMkLst>
            <pc:docMk/>
            <pc:sldMk cId="2349674355" sldId="5422"/>
            <ac:spMk id="151" creationId="{1A2255FC-033E-E343-880C-DD0745C0D68A}"/>
          </ac:spMkLst>
        </pc:spChg>
        <pc:cxnChg chg="del">
          <ac:chgData name="Nikolaos Tziavelis" userId="fca9e763-7d77-40a3-8206-9069e4398caa" providerId="ADAL" clId="{C80F7922-E80F-42CD-B900-F394CD175FF7}" dt="2020-06-12T15:27:34.204" v="6043" actId="478"/>
          <ac:cxnSpMkLst>
            <pc:docMk/>
            <pc:sldMk cId="2349674355" sldId="5422"/>
            <ac:cxnSpMk id="68" creationId="{8FBDB8B2-7C00-CD4A-8CBE-8A65E11292C5}"/>
          </ac:cxnSpMkLst>
        </pc:cxnChg>
      </pc:sldChg>
      <pc:sldChg chg="modSp">
        <pc:chgData name="Nikolaos Tziavelis" userId="fca9e763-7d77-40a3-8206-9069e4398caa" providerId="ADAL" clId="{C80F7922-E80F-42CD-B900-F394CD175FF7}" dt="2020-06-12T15:28:00.145" v="6046" actId="1076"/>
        <pc:sldMkLst>
          <pc:docMk/>
          <pc:sldMk cId="1362110162" sldId="5425"/>
        </pc:sldMkLst>
        <pc:spChg chg="mod">
          <ac:chgData name="Nikolaos Tziavelis" userId="fca9e763-7d77-40a3-8206-9069e4398caa" providerId="ADAL" clId="{C80F7922-E80F-42CD-B900-F394CD175FF7}" dt="2020-06-12T15:28:00.145" v="6046" actId="1076"/>
          <ac:spMkLst>
            <pc:docMk/>
            <pc:sldMk cId="1362110162" sldId="5425"/>
            <ac:spMk id="158" creationId="{33051EDC-5DBD-4DFF-ACBE-CA74E1E37DF9}"/>
          </ac:spMkLst>
        </pc:spChg>
      </pc:sldChg>
      <pc:sldChg chg="add">
        <pc:chgData name="Nikolaos Tziavelis" userId="fca9e763-7d77-40a3-8206-9069e4398caa" providerId="ADAL" clId="{C80F7922-E80F-42CD-B900-F394CD175FF7}" dt="2020-06-12T15:24:33.608" v="5936"/>
        <pc:sldMkLst>
          <pc:docMk/>
          <pc:sldMk cId="3348409826" sldId="5433"/>
        </pc:sldMkLst>
      </pc:sldChg>
      <pc:sldChg chg="addSp delSp modSp add">
        <pc:chgData name="Nikolaos Tziavelis" userId="fca9e763-7d77-40a3-8206-9069e4398caa" providerId="ADAL" clId="{C80F7922-E80F-42CD-B900-F394CD175FF7}" dt="2020-06-12T15:30:01.732" v="6078" actId="478"/>
        <pc:sldMkLst>
          <pc:docMk/>
          <pc:sldMk cId="2490045743" sldId="5434"/>
        </pc:sldMkLst>
        <pc:spChg chg="del">
          <ac:chgData name="Nikolaos Tziavelis" userId="fca9e763-7d77-40a3-8206-9069e4398caa" providerId="ADAL" clId="{C80F7922-E80F-42CD-B900-F394CD175FF7}" dt="2020-06-12T15:28:30.014" v="6051" actId="478"/>
          <ac:spMkLst>
            <pc:docMk/>
            <pc:sldMk cId="2490045743" sldId="5434"/>
            <ac:spMk id="3" creationId="{9BB09775-F6F6-1748-9F11-2E49FC2932CF}"/>
          </ac:spMkLst>
        </pc:spChg>
        <pc:spChg chg="mod">
          <ac:chgData name="Nikolaos Tziavelis" userId="fca9e763-7d77-40a3-8206-9069e4398caa" providerId="ADAL" clId="{C80F7922-E80F-42CD-B900-F394CD175FF7}" dt="2020-06-12T15:28:45.043" v="6062" actId="20577"/>
          <ac:spMkLst>
            <pc:docMk/>
            <pc:sldMk cId="2490045743" sldId="5434"/>
            <ac:spMk id="65" creationId="{DE268E05-16A2-3143-9DD6-8D9ABC43D19D}"/>
          </ac:spMkLst>
        </pc:spChg>
        <pc:spChg chg="add mod">
          <ac:chgData name="Nikolaos Tziavelis" userId="fca9e763-7d77-40a3-8206-9069e4398caa" providerId="ADAL" clId="{C80F7922-E80F-42CD-B900-F394CD175FF7}" dt="2020-06-12T15:28:10.128" v="6047" actId="571"/>
          <ac:spMkLst>
            <pc:docMk/>
            <pc:sldMk cId="2490045743" sldId="5434"/>
            <ac:spMk id="68" creationId="{F5A98E81-AA7A-4E01-83D1-44B5EA97ECBA}"/>
          </ac:spMkLst>
        </pc:spChg>
        <pc:spChg chg="add mod">
          <ac:chgData name="Nikolaos Tziavelis" userId="fca9e763-7d77-40a3-8206-9069e4398caa" providerId="ADAL" clId="{C80F7922-E80F-42CD-B900-F394CD175FF7}" dt="2020-06-12T15:28:19.939" v="6048" actId="571"/>
          <ac:spMkLst>
            <pc:docMk/>
            <pc:sldMk cId="2490045743" sldId="5434"/>
            <ac:spMk id="72" creationId="{8CEEC8CA-99BC-4521-BD40-D97BB8E21DF3}"/>
          </ac:spMkLst>
        </pc:spChg>
        <pc:spChg chg="del">
          <ac:chgData name="Nikolaos Tziavelis" userId="fca9e763-7d77-40a3-8206-9069e4398caa" providerId="ADAL" clId="{C80F7922-E80F-42CD-B900-F394CD175FF7}" dt="2020-06-12T15:30:01.732" v="6078" actId="478"/>
          <ac:spMkLst>
            <pc:docMk/>
            <pc:sldMk cId="2490045743" sldId="5434"/>
            <ac:spMk id="148" creationId="{E9184579-B305-0544-84F8-D003E5195DE4}"/>
          </ac:spMkLst>
        </pc:spChg>
        <pc:spChg chg="mod">
          <ac:chgData name="Nikolaos Tziavelis" userId="fca9e763-7d77-40a3-8206-9069e4398caa" providerId="ADAL" clId="{C80F7922-E80F-42CD-B900-F394CD175FF7}" dt="2020-06-12T15:29:07.093" v="6064" actId="20577"/>
          <ac:spMkLst>
            <pc:docMk/>
            <pc:sldMk cId="2490045743" sldId="5434"/>
            <ac:spMk id="149" creationId="{1B7F7D2C-8FFF-A640-97BA-D546ABE7D358}"/>
          </ac:spMkLst>
        </pc:spChg>
        <pc:spChg chg="mod">
          <ac:chgData name="Nikolaos Tziavelis" userId="fca9e763-7d77-40a3-8206-9069e4398caa" providerId="ADAL" clId="{C80F7922-E80F-42CD-B900-F394CD175FF7}" dt="2020-06-12T15:29:09.522" v="6066" actId="20577"/>
          <ac:spMkLst>
            <pc:docMk/>
            <pc:sldMk cId="2490045743" sldId="5434"/>
            <ac:spMk id="151" creationId="{1A2255FC-033E-E343-880C-DD0745C0D68A}"/>
          </ac:spMkLst>
        </pc:spChg>
        <pc:cxnChg chg="del">
          <ac:chgData name="Nikolaos Tziavelis" userId="fca9e763-7d77-40a3-8206-9069e4398caa" providerId="ADAL" clId="{C80F7922-E80F-42CD-B900-F394CD175FF7}" dt="2020-06-12T15:28:22.303" v="6049" actId="478"/>
          <ac:cxnSpMkLst>
            <pc:docMk/>
            <pc:sldMk cId="2490045743" sldId="5434"/>
            <ac:cxnSpMk id="66" creationId="{C8379B19-EB4B-874B-A41F-1B634818E011}"/>
          </ac:cxnSpMkLst>
        </pc:cxnChg>
        <pc:cxnChg chg="mod">
          <ac:chgData name="Nikolaos Tziavelis" userId="fca9e763-7d77-40a3-8206-9069e4398caa" providerId="ADAL" clId="{C80F7922-E80F-42CD-B900-F394CD175FF7}" dt="2020-06-12T15:28:26.404" v="6050" actId="1076"/>
          <ac:cxnSpMkLst>
            <pc:docMk/>
            <pc:sldMk cId="2490045743" sldId="5434"/>
            <ac:cxnSpMk id="67" creationId="{64FA5DFC-9216-184D-8C39-9D30B6225CEE}"/>
          </ac:cxnSpMkLst>
        </pc:cxnChg>
      </pc:sldChg>
      <pc:sldChg chg="addSp delSp modSp add">
        <pc:chgData name="Nikolaos Tziavelis" userId="fca9e763-7d77-40a3-8206-9069e4398caa" providerId="ADAL" clId="{C80F7922-E80F-42CD-B900-F394CD175FF7}" dt="2020-06-12T15:30:57.300" v="6099" actId="20577"/>
        <pc:sldMkLst>
          <pc:docMk/>
          <pc:sldMk cId="3364589673" sldId="5435"/>
        </pc:sldMkLst>
        <pc:spChg chg="mod">
          <ac:chgData name="Nikolaos Tziavelis" userId="fca9e763-7d77-40a3-8206-9069e4398caa" providerId="ADAL" clId="{C80F7922-E80F-42CD-B900-F394CD175FF7}" dt="2020-06-12T15:30:57.300" v="6099" actId="20577"/>
          <ac:spMkLst>
            <pc:docMk/>
            <pc:sldMk cId="3364589673" sldId="5435"/>
            <ac:spMk id="65" creationId="{DE268E05-16A2-3143-9DD6-8D9ABC43D19D}"/>
          </ac:spMkLst>
        </pc:spChg>
        <pc:spChg chg="mod">
          <ac:chgData name="Nikolaos Tziavelis" userId="fca9e763-7d77-40a3-8206-9069e4398caa" providerId="ADAL" clId="{C80F7922-E80F-42CD-B900-F394CD175FF7}" dt="2020-06-12T15:30:14.048" v="6081" actId="1076"/>
          <ac:spMkLst>
            <pc:docMk/>
            <pc:sldMk cId="3364589673" sldId="5435"/>
            <ac:spMk id="68" creationId="{F5A98E81-AA7A-4E01-83D1-44B5EA97ECBA}"/>
          </ac:spMkLst>
        </pc:spChg>
        <pc:spChg chg="del">
          <ac:chgData name="Nikolaos Tziavelis" userId="fca9e763-7d77-40a3-8206-9069e4398caa" providerId="ADAL" clId="{C80F7922-E80F-42CD-B900-F394CD175FF7}" dt="2020-06-12T15:30:10.282" v="6080" actId="478"/>
          <ac:spMkLst>
            <pc:docMk/>
            <pc:sldMk cId="3364589673" sldId="5435"/>
            <ac:spMk id="72" creationId="{8CEEC8CA-99BC-4521-BD40-D97BB8E21DF3}"/>
          </ac:spMkLst>
        </pc:spChg>
        <pc:spChg chg="mod">
          <ac:chgData name="Nikolaos Tziavelis" userId="fca9e763-7d77-40a3-8206-9069e4398caa" providerId="ADAL" clId="{C80F7922-E80F-42CD-B900-F394CD175FF7}" dt="2020-06-12T15:29:52.240" v="6076" actId="1076"/>
          <ac:spMkLst>
            <pc:docMk/>
            <pc:sldMk cId="3364589673" sldId="5435"/>
            <ac:spMk id="134" creationId="{0BC6E859-4CEF-0646-9495-BD0D68A65D92}"/>
          </ac:spMkLst>
        </pc:spChg>
        <pc:spChg chg="del">
          <ac:chgData name="Nikolaos Tziavelis" userId="fca9e763-7d77-40a3-8206-9069e4398caa" providerId="ADAL" clId="{C80F7922-E80F-42CD-B900-F394CD175FF7}" dt="2020-06-12T15:30:07.623" v="6079" actId="478"/>
          <ac:spMkLst>
            <pc:docMk/>
            <pc:sldMk cId="3364589673" sldId="5435"/>
            <ac:spMk id="148" creationId="{E9184579-B305-0544-84F8-D003E5195DE4}"/>
          </ac:spMkLst>
        </pc:spChg>
        <pc:spChg chg="mod">
          <ac:chgData name="Nikolaos Tziavelis" userId="fca9e763-7d77-40a3-8206-9069e4398caa" providerId="ADAL" clId="{C80F7922-E80F-42CD-B900-F394CD175FF7}" dt="2020-06-12T15:30:45.821" v="6087" actId="20577"/>
          <ac:spMkLst>
            <pc:docMk/>
            <pc:sldMk cId="3364589673" sldId="5435"/>
            <ac:spMk id="149" creationId="{1B7F7D2C-8FFF-A640-97BA-D546ABE7D358}"/>
          </ac:spMkLst>
        </pc:spChg>
        <pc:spChg chg="mod">
          <ac:chgData name="Nikolaos Tziavelis" userId="fca9e763-7d77-40a3-8206-9069e4398caa" providerId="ADAL" clId="{C80F7922-E80F-42CD-B900-F394CD175FF7}" dt="2020-06-12T15:30:48.990" v="6089" actId="20577"/>
          <ac:spMkLst>
            <pc:docMk/>
            <pc:sldMk cId="3364589673" sldId="5435"/>
            <ac:spMk id="151" creationId="{1A2255FC-033E-E343-880C-DD0745C0D68A}"/>
          </ac:spMkLst>
        </pc:spChg>
        <pc:cxnChg chg="mod">
          <ac:chgData name="Nikolaos Tziavelis" userId="fca9e763-7d77-40a3-8206-9069e4398caa" providerId="ADAL" clId="{C80F7922-E80F-42CD-B900-F394CD175FF7}" dt="2020-06-12T15:30:18.463" v="6082" actId="1076"/>
          <ac:cxnSpMkLst>
            <pc:docMk/>
            <pc:sldMk cId="3364589673" sldId="5435"/>
            <ac:cxnSpMk id="67" creationId="{64FA5DFC-9216-184D-8C39-9D30B6225CEE}"/>
          </ac:cxnSpMkLst>
        </pc:cxnChg>
        <pc:cxnChg chg="add mod">
          <ac:chgData name="Nikolaos Tziavelis" userId="fca9e763-7d77-40a3-8206-9069e4398caa" providerId="ADAL" clId="{C80F7922-E80F-42CD-B900-F394CD175FF7}" dt="2020-06-12T15:30:23.128" v="6084" actId="1076"/>
          <ac:cxnSpMkLst>
            <pc:docMk/>
            <pc:sldMk cId="3364589673" sldId="5435"/>
            <ac:cxnSpMk id="73" creationId="{4BEFBD6B-89CC-4DDB-B868-7DAB142A38A9}"/>
          </ac:cxnSpMkLst>
        </pc:cxnChg>
      </pc:sldChg>
      <pc:sldChg chg="add modTransition">
        <pc:chgData name="Nikolaos Tziavelis" userId="fca9e763-7d77-40a3-8206-9069e4398caa" providerId="ADAL" clId="{C80F7922-E80F-42CD-B900-F394CD175FF7}" dt="2020-06-12T20:00:55.920" v="8819"/>
        <pc:sldMkLst>
          <pc:docMk/>
          <pc:sldMk cId="3176850048" sldId="5437"/>
        </pc:sldMkLst>
      </pc:sldChg>
      <pc:sldChg chg="addSp modSp add">
        <pc:chgData name="Nikolaos Tziavelis" userId="fca9e763-7d77-40a3-8206-9069e4398caa" providerId="ADAL" clId="{C80F7922-E80F-42CD-B900-F394CD175FF7}" dt="2020-06-12T20:00:00.664" v="8810" actId="20577"/>
        <pc:sldMkLst>
          <pc:docMk/>
          <pc:sldMk cId="1943494281" sldId="5438"/>
        </pc:sldMkLst>
        <pc:spChg chg="mod">
          <ac:chgData name="Nikolaos Tziavelis" userId="fca9e763-7d77-40a3-8206-9069e4398caa" providerId="ADAL" clId="{C80F7922-E80F-42CD-B900-F394CD175FF7}" dt="2020-06-12T20:00:00.664" v="8810" actId="20577"/>
          <ac:spMkLst>
            <pc:docMk/>
            <pc:sldMk cId="1943494281" sldId="5438"/>
            <ac:spMk id="3" creationId="{7050E37E-6F3A-4AAC-8ADC-0C93CB4C17D7}"/>
          </ac:spMkLst>
        </pc:spChg>
        <pc:spChg chg="mod">
          <ac:chgData name="Nikolaos Tziavelis" userId="fca9e763-7d77-40a3-8206-9069e4398caa" providerId="ADAL" clId="{C80F7922-E80F-42CD-B900-F394CD175FF7}" dt="2020-06-12T16:42:17.651" v="8424" actId="404"/>
          <ac:spMkLst>
            <pc:docMk/>
            <pc:sldMk cId="1943494281" sldId="5438"/>
            <ac:spMk id="4" creationId="{B5D87FD7-9D49-47FC-A218-F1E5557A30A4}"/>
          </ac:spMkLst>
        </pc:spChg>
        <pc:spChg chg="add mod">
          <ac:chgData name="Nikolaos Tziavelis" userId="fca9e763-7d77-40a3-8206-9069e4398caa" providerId="ADAL" clId="{C80F7922-E80F-42CD-B900-F394CD175FF7}" dt="2020-06-12T16:42:17.651" v="8424" actId="404"/>
          <ac:spMkLst>
            <pc:docMk/>
            <pc:sldMk cId="1943494281" sldId="5438"/>
            <ac:spMk id="7" creationId="{AE47E037-4711-4BDC-B931-F03A61661EBB}"/>
          </ac:spMkLst>
        </pc:spChg>
        <pc:spChg chg="mod">
          <ac:chgData name="Nikolaos Tziavelis" userId="fca9e763-7d77-40a3-8206-9069e4398caa" providerId="ADAL" clId="{C80F7922-E80F-42CD-B900-F394CD175FF7}" dt="2020-06-12T16:42:17.651" v="8424" actId="404"/>
          <ac:spMkLst>
            <pc:docMk/>
            <pc:sldMk cId="1943494281" sldId="5438"/>
            <ac:spMk id="8" creationId="{8D965AB2-C41D-4570-B79E-23013CFF0A62}"/>
          </ac:spMkLst>
        </pc:spChg>
        <pc:spChg chg="add mod">
          <ac:chgData name="Nikolaos Tziavelis" userId="fca9e763-7d77-40a3-8206-9069e4398caa" providerId="ADAL" clId="{C80F7922-E80F-42CD-B900-F394CD175FF7}" dt="2020-06-12T16:42:17.651" v="8424" actId="404"/>
          <ac:spMkLst>
            <pc:docMk/>
            <pc:sldMk cId="1943494281" sldId="5438"/>
            <ac:spMk id="9" creationId="{8F627789-0C79-4FBC-9D70-4D27F366C77D}"/>
          </ac:spMkLst>
        </pc:spChg>
        <pc:spChg chg="add mod">
          <ac:chgData name="Nikolaos Tziavelis" userId="fca9e763-7d77-40a3-8206-9069e4398caa" providerId="ADAL" clId="{C80F7922-E80F-42CD-B900-F394CD175FF7}" dt="2020-06-12T16:42:17.651" v="8424" actId="404"/>
          <ac:spMkLst>
            <pc:docMk/>
            <pc:sldMk cId="1943494281" sldId="5438"/>
            <ac:spMk id="10" creationId="{A79FE4C3-0324-41EC-B26E-9FD68CE5D601}"/>
          </ac:spMkLst>
        </pc:spChg>
        <pc:spChg chg="add mod">
          <ac:chgData name="Nikolaos Tziavelis" userId="fca9e763-7d77-40a3-8206-9069e4398caa" providerId="ADAL" clId="{C80F7922-E80F-42CD-B900-F394CD175FF7}" dt="2020-06-12T16:43:48.889" v="8574" actId="20577"/>
          <ac:spMkLst>
            <pc:docMk/>
            <pc:sldMk cId="1943494281" sldId="5438"/>
            <ac:spMk id="11" creationId="{BA7E354F-4801-4C07-881D-80D154D77055}"/>
          </ac:spMkLst>
        </pc:spChg>
        <pc:spChg chg="mod">
          <ac:chgData name="Nikolaos Tziavelis" userId="fca9e763-7d77-40a3-8206-9069e4398caa" providerId="ADAL" clId="{C80F7922-E80F-42CD-B900-F394CD175FF7}" dt="2020-06-12T16:30:14.556" v="7495" actId="20577"/>
          <ac:spMkLst>
            <pc:docMk/>
            <pc:sldMk cId="1943494281" sldId="5438"/>
            <ac:spMk id="37890" creationId="{00000000-0000-0000-0000-000000000000}"/>
          </ac:spMkLst>
        </pc:spChg>
      </pc:sldChg>
      <pc:sldChg chg="addSp delSp modSp add">
        <pc:chgData name="Nikolaos Tziavelis" userId="fca9e763-7d77-40a3-8206-9069e4398caa" providerId="ADAL" clId="{C80F7922-E80F-42CD-B900-F394CD175FF7}" dt="2020-06-12T23:53:51.710" v="8836" actId="6549"/>
        <pc:sldMkLst>
          <pc:docMk/>
          <pc:sldMk cId="49326257" sldId="5449"/>
        </pc:sldMkLst>
        <pc:spChg chg="mod">
          <ac:chgData name="Nikolaos Tziavelis" userId="fca9e763-7d77-40a3-8206-9069e4398caa" providerId="ADAL" clId="{C80F7922-E80F-42CD-B900-F394CD175FF7}" dt="2020-06-12T23:53:51.710" v="8836" actId="6549"/>
          <ac:spMkLst>
            <pc:docMk/>
            <pc:sldMk cId="49326257" sldId="5449"/>
            <ac:spMk id="3" creationId="{7050E37E-6F3A-4AAC-8ADC-0C93CB4C17D7}"/>
          </ac:spMkLst>
        </pc:spChg>
        <pc:spChg chg="del">
          <ac:chgData name="Nikolaos Tziavelis" userId="fca9e763-7d77-40a3-8206-9069e4398caa" providerId="ADAL" clId="{C80F7922-E80F-42CD-B900-F394CD175FF7}" dt="2020-06-12T19:57:28.913" v="8577" actId="478"/>
          <ac:spMkLst>
            <pc:docMk/>
            <pc:sldMk cId="49326257" sldId="5449"/>
            <ac:spMk id="4" creationId="{B5D87FD7-9D49-47FC-A218-F1E5557A30A4}"/>
          </ac:spMkLst>
        </pc:spChg>
        <pc:spChg chg="del">
          <ac:chgData name="Nikolaos Tziavelis" userId="fca9e763-7d77-40a3-8206-9069e4398caa" providerId="ADAL" clId="{C80F7922-E80F-42CD-B900-F394CD175FF7}" dt="2020-06-12T19:57:28.913" v="8577" actId="478"/>
          <ac:spMkLst>
            <pc:docMk/>
            <pc:sldMk cId="49326257" sldId="5449"/>
            <ac:spMk id="7" creationId="{AE47E037-4711-4BDC-B931-F03A61661EBB}"/>
          </ac:spMkLst>
        </pc:spChg>
        <pc:spChg chg="del">
          <ac:chgData name="Nikolaos Tziavelis" userId="fca9e763-7d77-40a3-8206-9069e4398caa" providerId="ADAL" clId="{C80F7922-E80F-42CD-B900-F394CD175FF7}" dt="2020-06-12T19:57:28.913" v="8577" actId="478"/>
          <ac:spMkLst>
            <pc:docMk/>
            <pc:sldMk cId="49326257" sldId="5449"/>
            <ac:spMk id="8" creationId="{8D965AB2-C41D-4570-B79E-23013CFF0A62}"/>
          </ac:spMkLst>
        </pc:spChg>
        <pc:spChg chg="del">
          <ac:chgData name="Nikolaos Tziavelis" userId="fca9e763-7d77-40a3-8206-9069e4398caa" providerId="ADAL" clId="{C80F7922-E80F-42CD-B900-F394CD175FF7}" dt="2020-06-12T19:57:28.913" v="8577" actId="478"/>
          <ac:spMkLst>
            <pc:docMk/>
            <pc:sldMk cId="49326257" sldId="5449"/>
            <ac:spMk id="9" creationId="{8F627789-0C79-4FBC-9D70-4D27F366C77D}"/>
          </ac:spMkLst>
        </pc:spChg>
        <pc:spChg chg="del">
          <ac:chgData name="Nikolaos Tziavelis" userId="fca9e763-7d77-40a3-8206-9069e4398caa" providerId="ADAL" clId="{C80F7922-E80F-42CD-B900-F394CD175FF7}" dt="2020-06-12T19:57:28.913" v="8577" actId="478"/>
          <ac:spMkLst>
            <pc:docMk/>
            <pc:sldMk cId="49326257" sldId="5449"/>
            <ac:spMk id="10" creationId="{A79FE4C3-0324-41EC-B26E-9FD68CE5D601}"/>
          </ac:spMkLst>
        </pc:spChg>
        <pc:spChg chg="mod">
          <ac:chgData name="Nikolaos Tziavelis" userId="fca9e763-7d77-40a3-8206-9069e4398caa" providerId="ADAL" clId="{C80F7922-E80F-42CD-B900-F394CD175FF7}" dt="2020-06-12T20:00:46.754" v="8818" actId="1076"/>
          <ac:spMkLst>
            <pc:docMk/>
            <pc:sldMk cId="49326257" sldId="5449"/>
            <ac:spMk id="11" creationId="{BA7E354F-4801-4C07-881D-80D154D77055}"/>
          </ac:spMkLst>
        </pc:spChg>
        <pc:spChg chg="add mod">
          <ac:chgData name="Nikolaos Tziavelis" userId="fca9e763-7d77-40a3-8206-9069e4398caa" providerId="ADAL" clId="{C80F7922-E80F-42CD-B900-F394CD175FF7}" dt="2020-06-12T20:00:46.754" v="8818" actId="1076"/>
          <ac:spMkLst>
            <pc:docMk/>
            <pc:sldMk cId="49326257" sldId="5449"/>
            <ac:spMk id="12" creationId="{E2FABE22-5531-4B74-BC7E-9C95BD616826}"/>
          </ac:spMkLst>
        </pc:spChg>
      </pc:sldChg>
      <pc:sldChg chg="addSp delSp modSp add">
        <pc:chgData name="Nikolaos Tziavelis" userId="fca9e763-7d77-40a3-8206-9069e4398caa" providerId="ADAL" clId="{C80F7922-E80F-42CD-B900-F394CD175FF7}" dt="2020-06-13T00:22:28.395" v="9791" actId="20577"/>
        <pc:sldMkLst>
          <pc:docMk/>
          <pc:sldMk cId="3357133145" sldId="5451"/>
        </pc:sldMkLst>
        <pc:spChg chg="mod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6" creationId="{373462A5-C2B1-4B39-88DB-1BCFB5334237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7" creationId="{15B4D87A-4297-4691-80E7-9B9A346E0B4C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8" creationId="{EE02B980-5372-466C-B364-0F896573E2D0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9" creationId="{F6DE9C21-40CE-420B-82F7-7024362D6247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0" creationId="{9FEB946E-F907-4072-BA89-B058769EAB3F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1" creationId="{D270F9E6-10DF-4313-880F-8D0E0559B2D7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2" creationId="{067869CA-FAB0-45F6-ADCF-19BAAA407BA7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3" creationId="{3D102698-8259-4ED5-99E2-9308AECB5171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4" creationId="{185DFCE0-1874-4357-8979-8425DD3A98C6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5" creationId="{78AE7ABA-201A-4A97-B85F-8D1CEE6BE5B6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6" creationId="{A439D2FD-7DCF-489D-AE81-1A28BFD6CCCF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7" creationId="{01683065-BD09-4902-8D17-FE7D62F3A238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8" creationId="{E7DAC4FB-EBB5-498D-B735-3053F15DA3C6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9" creationId="{2035E61A-FC79-4334-80D1-186FA7695536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20" creationId="{79CD0161-C3DB-4B05-B3DD-EF1A9C057909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21" creationId="{B52C2155-7468-4D73-B737-A2C40F1BD045}"/>
          </ac:spMkLst>
        </pc:spChg>
        <pc:spChg chg="mod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22" creationId="{1D5A09FF-D675-4CFC-BDE4-354DEF9F136E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23" creationId="{EAE4ABC3-AFED-4400-88A5-7D7FDD7FD999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24" creationId="{35BF2A46-0B27-4642-950F-3D1AF5CFCBF6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25" creationId="{69DF2D33-2ACD-48CB-98BE-0E3D8C259D88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26" creationId="{D839FE63-C628-4DFD-BCAB-C660171D9534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27" creationId="{6150F81C-1BF9-42F7-B449-E1E015D07A5E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28" creationId="{3FC28453-4DFE-4A81-AE05-35A2F5567A12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29" creationId="{A61DD9C3-BF03-4658-8FD1-4794F10651F6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30" creationId="{3A78BD96-EB62-4B1E-9096-8D8FB9DA1581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31" creationId="{C13B02C2-BD6D-43FF-99FF-E88F043C5A48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32" creationId="{9ABCCE48-4B5A-47FC-ACA9-02FE6DC5A650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33" creationId="{ED568716-8ECE-4135-8E8E-DD2C8665BFB3}"/>
          </ac:spMkLst>
        </pc:spChg>
        <pc:spChg chg="mod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34" creationId="{6E99B342-718B-434E-8AE7-CDC3E9793679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35" creationId="{D0008F6D-60E5-47AE-AF66-D89E98CB513F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36" creationId="{A731E6F9-96F1-4F76-8819-438FA2E3294A}"/>
          </ac:spMkLst>
        </pc:spChg>
        <pc:spChg chg="mod topLvl">
          <ac:chgData name="Nikolaos Tziavelis" userId="fca9e763-7d77-40a3-8206-9069e4398caa" providerId="ADAL" clId="{C80F7922-E80F-42CD-B900-F394CD175FF7}" dt="2020-06-13T00:19:11.339" v="9376" actId="20577"/>
          <ac:spMkLst>
            <pc:docMk/>
            <pc:sldMk cId="3357133145" sldId="5451"/>
            <ac:spMk id="37" creationId="{A93E8620-F778-47A9-B362-BE06B6ACAAEA}"/>
          </ac:spMkLst>
        </pc:spChg>
        <pc:spChg chg="mod topLvl">
          <ac:chgData name="Nikolaos Tziavelis" userId="fca9e763-7d77-40a3-8206-9069e4398caa" providerId="ADAL" clId="{C80F7922-E80F-42CD-B900-F394CD175FF7}" dt="2020-06-13T00:19:22.209" v="9380" actId="20577"/>
          <ac:spMkLst>
            <pc:docMk/>
            <pc:sldMk cId="3357133145" sldId="5451"/>
            <ac:spMk id="38" creationId="{965327A3-8D5C-4F3F-A88C-C018215E251B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39" creationId="{A96794C0-F7DA-48C7-A040-915CCB101C69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40" creationId="{67DC4089-22BA-48A6-870F-22617AFAB951}"/>
          </ac:spMkLst>
        </pc:spChg>
        <pc:spChg chg="mod topLvl">
          <ac:chgData name="Nikolaos Tziavelis" userId="fca9e763-7d77-40a3-8206-9069e4398caa" providerId="ADAL" clId="{C80F7922-E80F-42CD-B900-F394CD175FF7}" dt="2020-06-13T00:19:13.539" v="9379" actId="20577"/>
          <ac:spMkLst>
            <pc:docMk/>
            <pc:sldMk cId="3357133145" sldId="5451"/>
            <ac:spMk id="41" creationId="{F9BD092C-7301-4B09-8C2F-2F0C89259EB5}"/>
          </ac:spMkLst>
        </pc:spChg>
        <pc:spChg chg="mod topLvl">
          <ac:chgData name="Nikolaos Tziavelis" userId="fca9e763-7d77-40a3-8206-9069e4398caa" providerId="ADAL" clId="{C80F7922-E80F-42CD-B900-F394CD175FF7}" dt="2020-06-13T00:19:23.644" v="9382" actId="20577"/>
          <ac:spMkLst>
            <pc:docMk/>
            <pc:sldMk cId="3357133145" sldId="5451"/>
            <ac:spMk id="42" creationId="{1A0F459A-1704-4441-A2DC-07D9BB5B208D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43" creationId="{6209DD80-0944-425B-A3AA-DE83E6BD2681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44" creationId="{12A89383-4A52-4FA4-8D81-381ECEE96719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45" creationId="{6F6493DE-CCC7-4D3B-BCCC-10D5C212A1D3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46" creationId="{FFD7B588-C732-479B-B7E4-B12017BABA5D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47" creationId="{78867320-F7B4-45EC-BD9C-72C8E445F056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48" creationId="{57927A0C-B5F3-4D48-98E5-6B75178BC5B1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49" creationId="{30B13DE9-27B6-412C-B7EF-8444C73AD084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50" creationId="{E17CD6C2-153D-4C1E-B5C5-CD014C447DAC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51" creationId="{2B5BE8F5-75E4-469E-8802-81C0FA65843C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52" creationId="{B8B47688-7F6D-49A6-958F-84263BE3D1A4}"/>
          </ac:spMkLst>
        </pc:spChg>
        <pc:spChg chg="mod topLvl">
          <ac:chgData name="Nikolaos Tziavelis" userId="fca9e763-7d77-40a3-8206-9069e4398caa" providerId="ADAL" clId="{C80F7922-E80F-42CD-B900-F394CD175FF7}" dt="2020-06-13T00:18:44.949" v="9371" actId="20577"/>
          <ac:spMkLst>
            <pc:docMk/>
            <pc:sldMk cId="3357133145" sldId="5451"/>
            <ac:spMk id="53" creationId="{E916CD46-0C18-486C-997A-8A4FB11D6BBC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74" creationId="{48115BCF-7178-4473-B126-10ECC10D3118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75" creationId="{D8E4FC5B-4ECF-4A0D-98D8-C1D4AFAFB2C2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76" creationId="{2FF995BB-0AD2-456E-BF3F-49CBBDB1CBDA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82" creationId="{601BF357-6950-4FEB-BE1A-50EE82270791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83" creationId="{47B7C2C9-7698-4181-9C88-E404EF97A033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84" creationId="{2B37E3AA-5277-4C23-BC37-443548080B55}"/>
          </ac:spMkLst>
        </pc:spChg>
        <pc:spChg chg="mod topLvl">
          <ac:chgData name="Nikolaos Tziavelis" userId="fca9e763-7d77-40a3-8206-9069e4398caa" providerId="ADAL" clId="{C80F7922-E80F-42CD-B900-F394CD175FF7}" dt="2020-06-13T00:19:00.289" v="9373" actId="20577"/>
          <ac:spMkLst>
            <pc:docMk/>
            <pc:sldMk cId="3357133145" sldId="5451"/>
            <ac:spMk id="86" creationId="{D52F1F4C-0BC6-427B-BA7C-8E011A494A8B}"/>
          </ac:spMkLst>
        </pc:spChg>
        <pc:spChg chg="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87" creationId="{0BD2FF6D-6672-488A-B117-CC4B76312656}"/>
          </ac:spMkLst>
        </pc:spChg>
        <pc:spChg chg="mod topLvl">
          <ac:chgData name="Nikolaos Tziavelis" userId="fca9e763-7d77-40a3-8206-9069e4398caa" providerId="ADAL" clId="{C80F7922-E80F-42CD-B900-F394CD175FF7}" dt="2020-06-13T00:18:40.330" v="9369" actId="20577"/>
          <ac:spMkLst>
            <pc:docMk/>
            <pc:sldMk cId="3357133145" sldId="5451"/>
            <ac:spMk id="88" creationId="{3E578983-E083-4516-8869-4084EC2D9D5D}"/>
          </ac:spMkLst>
        </pc:spChg>
        <pc:spChg chg="del">
          <ac:chgData name="Nikolaos Tziavelis" userId="fca9e763-7d77-40a3-8206-9069e4398caa" providerId="ADAL" clId="{C80F7922-E80F-42CD-B900-F394CD175FF7}" dt="2020-06-13T00:11:27.148" v="9168" actId="478"/>
          <ac:spMkLst>
            <pc:docMk/>
            <pc:sldMk cId="3357133145" sldId="5451"/>
            <ac:spMk id="90" creationId="{533A53D7-22B0-4C43-BC6E-88E84A92A99B}"/>
          </ac:spMkLst>
        </pc:spChg>
        <pc:spChg chg="add 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91" creationId="{58870754-7FD1-4A56-A7DB-1381C493C27B}"/>
          </ac:spMkLst>
        </pc:spChg>
        <pc:spChg chg="add 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92" creationId="{EF2E23AB-F376-47E1-839E-8DE2E8E88BF3}"/>
          </ac:spMkLst>
        </pc:spChg>
        <pc:spChg chg="add mod topLvl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93" creationId="{1BF58D97-7A3C-4729-A214-CBA7F93F0147}"/>
          </ac:spMkLst>
        </pc:spChg>
        <pc:spChg chg="add mod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94" creationId="{AC457297-B857-48B5-B78A-25E5C09AF020}"/>
          </ac:spMkLst>
        </pc:spChg>
        <pc:spChg chg="add mod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95" creationId="{2DA8A088-ED71-4E1A-8269-94668DB28DFF}"/>
          </ac:spMkLst>
        </pc:spChg>
        <pc:spChg chg="add mod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97" creationId="{F1560370-B409-4A0F-97D7-7C99E69234EE}"/>
          </ac:spMkLst>
        </pc:spChg>
        <pc:spChg chg="add mod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00" creationId="{60A4FD7F-3AE0-4BFF-889F-6AA4F7E557F4}"/>
          </ac:spMkLst>
        </pc:spChg>
        <pc:spChg chg="add mod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01" creationId="{DBF593CC-47A9-430B-ADB5-E35BA01DEAFA}"/>
          </ac:spMkLst>
        </pc:spChg>
        <pc:spChg chg="add mod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03" creationId="{FB713B0F-BC43-48CC-A519-F5BFA763BBCA}"/>
          </ac:spMkLst>
        </pc:spChg>
        <pc:spChg chg="add mod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04" creationId="{F71A3FCF-3DB7-46ED-AD9F-4D789BED2F4B}"/>
          </ac:spMkLst>
        </pc:spChg>
        <pc:spChg chg="add mod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06" creationId="{83F973EF-5923-4454-82CD-3D16024CC8BA}"/>
          </ac:spMkLst>
        </pc:spChg>
        <pc:spChg chg="add mod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08" creationId="{458CA23E-8FC7-4FF8-84F3-EC44EE5953DC}"/>
          </ac:spMkLst>
        </pc:spChg>
        <pc:spChg chg="mod">
          <ac:chgData name="Nikolaos Tziavelis" userId="fca9e763-7d77-40a3-8206-9069e4398caa" providerId="ADAL" clId="{C80F7922-E80F-42CD-B900-F394CD175FF7}" dt="2020-06-13T00:18:11.505" v="9362" actId="20577"/>
          <ac:spMkLst>
            <pc:docMk/>
            <pc:sldMk cId="3357133145" sldId="5451"/>
            <ac:spMk id="126" creationId="{7EA27770-9C32-C943-8E9D-471DCF5055E8}"/>
          </ac:spMkLst>
        </pc:spChg>
        <pc:spChg chg="add mod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30" creationId="{EF190E34-7B5E-4C2F-A1AF-246C5AAD741B}"/>
          </ac:spMkLst>
        </pc:spChg>
        <pc:spChg chg="add mod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31" creationId="{4E439608-B859-4885-8C87-DD8F1B82575A}"/>
          </ac:spMkLst>
        </pc:spChg>
        <pc:spChg chg="add mod">
          <ac:chgData name="Nikolaos Tziavelis" userId="fca9e763-7d77-40a3-8206-9069e4398caa" providerId="ADAL" clId="{C80F7922-E80F-42CD-B900-F394CD175FF7}" dt="2020-06-13T00:17:59.814" v="9360" actId="1076"/>
          <ac:spMkLst>
            <pc:docMk/>
            <pc:sldMk cId="3357133145" sldId="5451"/>
            <ac:spMk id="132" creationId="{CC0B6419-A467-4FD3-B848-9B5B3E204192}"/>
          </ac:spMkLst>
        </pc:spChg>
        <pc:spChg chg="add mod">
          <ac:chgData name="Nikolaos Tziavelis" userId="fca9e763-7d77-40a3-8206-9069e4398caa" providerId="ADAL" clId="{C80F7922-E80F-42CD-B900-F394CD175FF7}" dt="2020-06-13T00:18:25.881" v="9364" actId="1076"/>
          <ac:spMkLst>
            <pc:docMk/>
            <pc:sldMk cId="3357133145" sldId="5451"/>
            <ac:spMk id="133" creationId="{5CCC93BF-5C4F-4613-965F-66A0F572F12C}"/>
          </ac:spMkLst>
        </pc:spChg>
        <pc:spChg chg="add mod">
          <ac:chgData name="Nikolaos Tziavelis" userId="fca9e763-7d77-40a3-8206-9069e4398caa" providerId="ADAL" clId="{C80F7922-E80F-42CD-B900-F394CD175FF7}" dt="2020-06-13T00:18:25.881" v="9364" actId="1076"/>
          <ac:spMkLst>
            <pc:docMk/>
            <pc:sldMk cId="3357133145" sldId="5451"/>
            <ac:spMk id="134" creationId="{D8B1A703-AC36-4BE8-9D02-939CD4683651}"/>
          </ac:spMkLst>
        </pc:spChg>
        <pc:spChg chg="add mod">
          <ac:chgData name="Nikolaos Tziavelis" userId="fca9e763-7d77-40a3-8206-9069e4398caa" providerId="ADAL" clId="{C80F7922-E80F-42CD-B900-F394CD175FF7}" dt="2020-06-13T00:18:36.970" v="9366" actId="20577"/>
          <ac:spMkLst>
            <pc:docMk/>
            <pc:sldMk cId="3357133145" sldId="5451"/>
            <ac:spMk id="135" creationId="{5E6BA168-EA51-43D0-8312-1A957F8FD557}"/>
          </ac:spMkLst>
        </pc:spChg>
        <pc:spChg chg="add mod">
          <ac:chgData name="Nikolaos Tziavelis" userId="fca9e763-7d77-40a3-8206-9069e4398caa" providerId="ADAL" clId="{C80F7922-E80F-42CD-B900-F394CD175FF7}" dt="2020-06-13T00:22:28.395" v="9791" actId="20577"/>
          <ac:spMkLst>
            <pc:docMk/>
            <pc:sldMk cId="3357133145" sldId="5451"/>
            <ac:spMk id="138" creationId="{7F80C10E-FCAB-41C0-82C3-513AEF7F1CA7}"/>
          </ac:spMkLst>
        </pc:spChg>
        <pc:grpChg chg="del mod">
          <ac:chgData name="Nikolaos Tziavelis" userId="fca9e763-7d77-40a3-8206-9069e4398caa" providerId="ADAL" clId="{C80F7922-E80F-42CD-B900-F394CD175FF7}" dt="2020-06-13T00:12:43.442" v="9195" actId="165"/>
          <ac:grpSpMkLst>
            <pc:docMk/>
            <pc:sldMk cId="3357133145" sldId="5451"/>
            <ac:grpSpMk id="125" creationId="{7509F249-BA25-5E41-98EE-D258EC907AD3}"/>
          </ac:grpSpMkLst>
        </pc:grpChg>
        <pc:grpChg chg="del mod">
          <ac:chgData name="Nikolaos Tziavelis" userId="fca9e763-7d77-40a3-8206-9069e4398caa" providerId="ADAL" clId="{C80F7922-E80F-42CD-B900-F394CD175FF7}" dt="2020-06-13T00:12:49.564" v="9196" actId="165"/>
          <ac:grpSpMkLst>
            <pc:docMk/>
            <pc:sldMk cId="3357133145" sldId="5451"/>
            <ac:grpSpMk id="127" creationId="{33F878E6-269A-9344-928B-9630B644BACC}"/>
          </ac:grpSpMkLst>
        </pc:grpChg>
        <pc:grpChg chg="del mod">
          <ac:chgData name="Nikolaos Tziavelis" userId="fca9e763-7d77-40a3-8206-9069e4398caa" providerId="ADAL" clId="{C80F7922-E80F-42CD-B900-F394CD175FF7}" dt="2020-06-13T00:12:53.662" v="9197" actId="165"/>
          <ac:grpSpMkLst>
            <pc:docMk/>
            <pc:sldMk cId="3357133145" sldId="5451"/>
            <ac:grpSpMk id="128" creationId="{58F3216F-1BCF-4346-8702-D329E1921C7B}"/>
          </ac:grpSpMkLst>
        </pc:grpChg>
        <pc:cxnChg chg="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54" creationId="{087044CA-A9EC-4EF2-9489-2FB3EF721AAB}"/>
          </ac:cxnSpMkLst>
        </pc:cxnChg>
        <pc:cxnChg chg="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55" creationId="{C07B501E-1EEB-448D-AB68-A73E00B0B055}"/>
          </ac:cxnSpMkLst>
        </pc:cxnChg>
        <pc:cxnChg chg="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56" creationId="{0F577F96-EB87-49C7-9C88-3BF495516D17}"/>
          </ac:cxnSpMkLst>
        </pc:cxnChg>
        <pc:cxnChg chg="del mod">
          <ac:chgData name="Nikolaos Tziavelis" userId="fca9e763-7d77-40a3-8206-9069e4398caa" providerId="ADAL" clId="{C80F7922-E80F-42CD-B900-F394CD175FF7}" dt="2020-06-13T00:13:43.246" v="9233" actId="478"/>
          <ac:cxnSpMkLst>
            <pc:docMk/>
            <pc:sldMk cId="3357133145" sldId="5451"/>
            <ac:cxnSpMk id="57" creationId="{0D76EB08-87EF-4226-BCFB-361283103290}"/>
          </ac:cxnSpMkLst>
        </pc:cxnChg>
        <pc:cxnChg chg="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58" creationId="{72D3ADB4-0AA6-4FEF-9C83-8C657E156BA0}"/>
          </ac:cxnSpMkLst>
        </pc:cxnChg>
        <pc:cxnChg chg="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59" creationId="{E9BCE287-2A62-4D9C-A38E-F7D707739CB9}"/>
          </ac:cxnSpMkLst>
        </pc:cxnChg>
        <pc:cxnChg chg="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60" creationId="{238A835C-6B7E-4A1B-B00E-7B8C95FDDC8B}"/>
          </ac:cxnSpMkLst>
        </pc:cxnChg>
        <pc:cxnChg chg="del mod">
          <ac:chgData name="Nikolaos Tziavelis" userId="fca9e763-7d77-40a3-8206-9069e4398caa" providerId="ADAL" clId="{C80F7922-E80F-42CD-B900-F394CD175FF7}" dt="2020-06-13T00:13:42.936" v="9232" actId="478"/>
          <ac:cxnSpMkLst>
            <pc:docMk/>
            <pc:sldMk cId="3357133145" sldId="5451"/>
            <ac:cxnSpMk id="61" creationId="{B7A8CE8D-6B1D-417C-BF3D-9C3A009EC701}"/>
          </ac:cxnSpMkLst>
        </pc:cxnChg>
        <pc:cxnChg chg="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62" creationId="{E78A2BCC-38A1-4F0C-BD76-D7543F32F198}"/>
          </ac:cxnSpMkLst>
        </pc:cxnChg>
        <pc:cxnChg chg="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63" creationId="{0A18B2A2-D69F-4E65-8020-2D5B3F1F7DED}"/>
          </ac:cxnSpMkLst>
        </pc:cxnChg>
        <pc:cxnChg chg="del mod">
          <ac:chgData name="Nikolaos Tziavelis" userId="fca9e763-7d77-40a3-8206-9069e4398caa" providerId="ADAL" clId="{C80F7922-E80F-42CD-B900-F394CD175FF7}" dt="2020-06-13T00:13:42.486" v="9231" actId="478"/>
          <ac:cxnSpMkLst>
            <pc:docMk/>
            <pc:sldMk cId="3357133145" sldId="5451"/>
            <ac:cxnSpMk id="64" creationId="{E168328D-B481-4DAF-B8BB-337E6C71AF2D}"/>
          </ac:cxnSpMkLst>
        </pc:cxnChg>
        <pc:cxnChg chg="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66" creationId="{0CF447F2-F608-484B-BE39-966560DDF012}"/>
          </ac:cxnSpMkLst>
        </pc:cxnChg>
        <pc:cxnChg chg="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73" creationId="{9C28760E-6F57-443A-8D53-D727D8B2A7F7}"/>
          </ac:cxnSpMkLst>
        </pc:cxnChg>
        <pc:cxnChg chg="del mod">
          <ac:chgData name="Nikolaos Tziavelis" userId="fca9e763-7d77-40a3-8206-9069e4398caa" providerId="ADAL" clId="{C80F7922-E80F-42CD-B900-F394CD175FF7}" dt="2020-06-13T00:13:34.217" v="9226" actId="478"/>
          <ac:cxnSpMkLst>
            <pc:docMk/>
            <pc:sldMk cId="3357133145" sldId="5451"/>
            <ac:cxnSpMk id="96" creationId="{4AF50261-48B2-48E2-9FA4-981A8D9983F2}"/>
          </ac:cxnSpMkLst>
        </pc:cxnChg>
        <pc:cxnChg chg="del mod">
          <ac:chgData name="Nikolaos Tziavelis" userId="fca9e763-7d77-40a3-8206-9069e4398caa" providerId="ADAL" clId="{C80F7922-E80F-42CD-B900-F394CD175FF7}" dt="2020-06-13T00:13:35.095" v="9227" actId="478"/>
          <ac:cxnSpMkLst>
            <pc:docMk/>
            <pc:sldMk cId="3357133145" sldId="5451"/>
            <ac:cxnSpMk id="99" creationId="{2FEF6B68-47FF-4D53-99CA-7B080A0143F8}"/>
          </ac:cxnSpMkLst>
        </pc:cxnChg>
        <pc:cxnChg chg="del mod">
          <ac:chgData name="Nikolaos Tziavelis" userId="fca9e763-7d77-40a3-8206-9069e4398caa" providerId="ADAL" clId="{C80F7922-E80F-42CD-B900-F394CD175FF7}" dt="2020-06-13T00:13:36.056" v="9229" actId="478"/>
          <ac:cxnSpMkLst>
            <pc:docMk/>
            <pc:sldMk cId="3357133145" sldId="5451"/>
            <ac:cxnSpMk id="102" creationId="{B31D8F24-744B-4DF9-BDDF-4A41BE2BBB24}"/>
          </ac:cxnSpMkLst>
        </pc:cxnChg>
        <pc:cxnChg chg="del mod">
          <ac:chgData name="Nikolaos Tziavelis" userId="fca9e763-7d77-40a3-8206-9069e4398caa" providerId="ADAL" clId="{C80F7922-E80F-42CD-B900-F394CD175FF7}" dt="2020-06-13T00:13:35.475" v="9228" actId="478"/>
          <ac:cxnSpMkLst>
            <pc:docMk/>
            <pc:sldMk cId="3357133145" sldId="5451"/>
            <ac:cxnSpMk id="105" creationId="{40B75429-E6AA-44B0-8ED1-4D620B1129B0}"/>
          </ac:cxnSpMkLst>
        </pc:cxnChg>
        <pc:cxnChg chg="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107" creationId="{CBDEC43A-D646-4070-8043-FD93B24DB125}"/>
          </ac:cxnSpMkLst>
        </pc:cxnChg>
        <pc:cxnChg chg="add 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109" creationId="{B9FF5860-021D-414A-876F-0F32A6EE71BE}"/>
          </ac:cxnSpMkLst>
        </pc:cxnChg>
        <pc:cxnChg chg="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110" creationId="{4A525127-133B-4309-AD95-C095B7815B90}"/>
          </ac:cxnSpMkLst>
        </pc:cxnChg>
        <pc:cxnChg chg="add 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111" creationId="{0A0FEB27-D2E1-4084-8BDD-15A3D08A0E01}"/>
          </ac:cxnSpMkLst>
        </pc:cxnChg>
        <pc:cxnChg chg="add 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112" creationId="{EAB3D81E-8039-414D-956E-755D151CC7D3}"/>
          </ac:cxnSpMkLst>
        </pc:cxnChg>
        <pc:cxnChg chg="add 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113" creationId="{BDC1C320-5289-4B8E-BA4B-4C1B53C0DAA7}"/>
          </ac:cxnSpMkLst>
        </pc:cxnChg>
        <pc:cxnChg chg="add 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114" creationId="{A6718D96-E3DA-4B51-9D64-8BE7B247F49F}"/>
          </ac:cxnSpMkLst>
        </pc:cxnChg>
        <pc:cxnChg chg="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115" creationId="{DBCFDECC-FAB5-4B4B-B8E2-A1582E49780F}"/>
          </ac:cxnSpMkLst>
        </pc:cxnChg>
        <pc:cxnChg chg="add 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116" creationId="{D6D51646-8E54-4886-87F8-07415A287BF3}"/>
          </ac:cxnSpMkLst>
        </pc:cxnChg>
        <pc:cxnChg chg="mod">
          <ac:chgData name="Nikolaos Tziavelis" userId="fca9e763-7d77-40a3-8206-9069e4398caa" providerId="ADAL" clId="{C80F7922-E80F-42CD-B900-F394CD175FF7}" dt="2020-06-13T00:18:25.881" v="9364" actId="1076"/>
          <ac:cxnSpMkLst>
            <pc:docMk/>
            <pc:sldMk cId="3357133145" sldId="5451"/>
            <ac:cxnSpMk id="117" creationId="{E228A738-D4FF-4C24-A85E-6E392A7825DC}"/>
          </ac:cxnSpMkLst>
        </pc:cxnChg>
        <pc:cxnChg chg="add 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118" creationId="{0E5B27C9-C713-45E8-A4BD-E099F5B6A34D}"/>
          </ac:cxnSpMkLst>
        </pc:cxnChg>
        <pc:cxnChg chg="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119" creationId="{31F52189-C8FA-423C-8560-BD4A9C2DDC65}"/>
          </ac:cxnSpMkLst>
        </pc:cxnChg>
        <pc:cxnChg chg="add 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121" creationId="{D2A9C513-D81C-46D2-9F0B-21441F7BE878}"/>
          </ac:cxnSpMkLst>
        </pc:cxnChg>
        <pc:cxnChg chg="add 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129" creationId="{431DEAFD-797C-47C8-83BA-3E7DDE8B875C}"/>
          </ac:cxnSpMkLst>
        </pc:cxnChg>
        <pc:cxnChg chg="add 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136" creationId="{216FC9FF-EAF7-47BB-B238-4EA778A47B0E}"/>
          </ac:cxnSpMkLst>
        </pc:cxnChg>
        <pc:cxnChg chg="add mod">
          <ac:chgData name="Nikolaos Tziavelis" userId="fca9e763-7d77-40a3-8206-9069e4398caa" providerId="ADAL" clId="{C80F7922-E80F-42CD-B900-F394CD175FF7}" dt="2020-06-13T00:17:59.814" v="9360" actId="1076"/>
          <ac:cxnSpMkLst>
            <pc:docMk/>
            <pc:sldMk cId="3357133145" sldId="5451"/>
            <ac:cxnSpMk id="137" creationId="{5FA8424D-1163-4BAB-AA84-2CC82667E45A}"/>
          </ac:cxnSpMkLst>
        </pc:cxnChg>
      </pc:sldChg>
      <pc:sldChg chg="modSp">
        <pc:chgData name="Nikolaos Tziavelis" userId="fca9e763-7d77-40a3-8206-9069e4398caa" providerId="ADAL" clId="{C80F7922-E80F-42CD-B900-F394CD175FF7}" dt="2020-06-17T04:24:30.069" v="10763" actId="20577"/>
        <pc:sldMkLst>
          <pc:docMk/>
          <pc:sldMk cId="266234971" sldId="5454"/>
        </pc:sldMkLst>
        <pc:spChg chg="mod">
          <ac:chgData name="Nikolaos Tziavelis" userId="fca9e763-7d77-40a3-8206-9069e4398caa" providerId="ADAL" clId="{C80F7922-E80F-42CD-B900-F394CD175FF7}" dt="2020-06-17T04:24:30.069" v="10763" actId="20577"/>
          <ac:spMkLst>
            <pc:docMk/>
            <pc:sldMk cId="266234971" sldId="5454"/>
            <ac:spMk id="158" creationId="{33051EDC-5DBD-4DFF-ACBE-CA74E1E37DF9}"/>
          </ac:spMkLst>
        </pc:spChg>
      </pc:sldChg>
      <pc:sldChg chg="modSp">
        <pc:chgData name="Nikolaos Tziavelis" userId="fca9e763-7d77-40a3-8206-9069e4398caa" providerId="ADAL" clId="{C80F7922-E80F-42CD-B900-F394CD175FF7}" dt="2020-06-17T04:24:33.720" v="10766" actId="20577"/>
        <pc:sldMkLst>
          <pc:docMk/>
          <pc:sldMk cId="2726065543" sldId="5455"/>
        </pc:sldMkLst>
        <pc:spChg chg="mod">
          <ac:chgData name="Nikolaos Tziavelis" userId="fca9e763-7d77-40a3-8206-9069e4398caa" providerId="ADAL" clId="{C80F7922-E80F-42CD-B900-F394CD175FF7}" dt="2020-06-17T04:24:33.720" v="10766" actId="20577"/>
          <ac:spMkLst>
            <pc:docMk/>
            <pc:sldMk cId="2726065543" sldId="5455"/>
            <ac:spMk id="158" creationId="{33051EDC-5DBD-4DFF-ACBE-CA74E1E37DF9}"/>
          </ac:spMkLst>
        </pc:spChg>
      </pc:sldChg>
      <pc:sldChg chg="modSp">
        <pc:chgData name="Nikolaos Tziavelis" userId="fca9e763-7d77-40a3-8206-9069e4398caa" providerId="ADAL" clId="{C80F7922-E80F-42CD-B900-F394CD175FF7}" dt="2020-06-17T04:24:36.400" v="10769" actId="20577"/>
        <pc:sldMkLst>
          <pc:docMk/>
          <pc:sldMk cId="2407991540" sldId="5456"/>
        </pc:sldMkLst>
        <pc:spChg chg="mod">
          <ac:chgData name="Nikolaos Tziavelis" userId="fca9e763-7d77-40a3-8206-9069e4398caa" providerId="ADAL" clId="{C80F7922-E80F-42CD-B900-F394CD175FF7}" dt="2020-06-17T04:24:36.400" v="10769" actId="20577"/>
          <ac:spMkLst>
            <pc:docMk/>
            <pc:sldMk cId="2407991540" sldId="5456"/>
            <ac:spMk id="158" creationId="{33051EDC-5DBD-4DFF-ACBE-CA74E1E37DF9}"/>
          </ac:spMkLst>
        </pc:spChg>
      </pc:sldChg>
      <pc:sldChg chg="modSp">
        <pc:chgData name="Nikolaos Tziavelis" userId="fca9e763-7d77-40a3-8206-9069e4398caa" providerId="ADAL" clId="{C80F7922-E80F-42CD-B900-F394CD175FF7}" dt="2020-06-17T04:24:39.504" v="10772" actId="20577"/>
        <pc:sldMkLst>
          <pc:docMk/>
          <pc:sldMk cId="4246604655" sldId="5457"/>
        </pc:sldMkLst>
        <pc:spChg chg="mod">
          <ac:chgData name="Nikolaos Tziavelis" userId="fca9e763-7d77-40a3-8206-9069e4398caa" providerId="ADAL" clId="{C80F7922-E80F-42CD-B900-F394CD175FF7}" dt="2020-06-17T04:24:39.504" v="10772" actId="20577"/>
          <ac:spMkLst>
            <pc:docMk/>
            <pc:sldMk cId="4246604655" sldId="5457"/>
            <ac:spMk id="158" creationId="{33051EDC-5DBD-4DFF-ACBE-CA74E1E37DF9}"/>
          </ac:spMkLst>
        </pc:spChg>
      </pc:sldChg>
      <pc:sldChg chg="modSp">
        <pc:chgData name="Nikolaos Tziavelis" userId="fca9e763-7d77-40a3-8206-9069e4398caa" providerId="ADAL" clId="{C80F7922-E80F-42CD-B900-F394CD175FF7}" dt="2020-06-17T04:24:42.781" v="10775" actId="20577"/>
        <pc:sldMkLst>
          <pc:docMk/>
          <pc:sldMk cId="3661672656" sldId="5458"/>
        </pc:sldMkLst>
        <pc:spChg chg="mod">
          <ac:chgData name="Nikolaos Tziavelis" userId="fca9e763-7d77-40a3-8206-9069e4398caa" providerId="ADAL" clId="{C80F7922-E80F-42CD-B900-F394CD175FF7}" dt="2020-06-17T04:24:42.781" v="10775" actId="20577"/>
          <ac:spMkLst>
            <pc:docMk/>
            <pc:sldMk cId="3661672656" sldId="5458"/>
            <ac:spMk id="158" creationId="{33051EDC-5DBD-4DFF-ACBE-CA74E1E37DF9}"/>
          </ac:spMkLst>
        </pc:spChg>
      </pc:sldChg>
      <pc:sldChg chg="addSp modSp">
        <pc:chgData name="Nikolaos Tziavelis" userId="fca9e763-7d77-40a3-8206-9069e4398caa" providerId="ADAL" clId="{C80F7922-E80F-42CD-B900-F394CD175FF7}" dt="2020-06-14T06:42:03.552" v="9995" actId="20577"/>
        <pc:sldMkLst>
          <pc:docMk/>
          <pc:sldMk cId="1415598234" sldId="5459"/>
        </pc:sldMkLst>
        <pc:spChg chg="add mod">
          <ac:chgData name="Nikolaos Tziavelis" userId="fca9e763-7d77-40a3-8206-9069e4398caa" providerId="ADAL" clId="{C80F7922-E80F-42CD-B900-F394CD175FF7}" dt="2020-06-14T06:42:03.552" v="9995" actId="20577"/>
          <ac:spMkLst>
            <pc:docMk/>
            <pc:sldMk cId="1415598234" sldId="5459"/>
            <ac:spMk id="89" creationId="{C328FD32-1323-4D72-9FD0-374D700B78A4}"/>
          </ac:spMkLst>
        </pc:spChg>
        <pc:spChg chg="mod">
          <ac:chgData name="Nikolaos Tziavelis" userId="fca9e763-7d77-40a3-8206-9069e4398caa" providerId="ADAL" clId="{C80F7922-E80F-42CD-B900-F394CD175FF7}" dt="2020-06-14T06:40:45.186" v="9869" actId="1076"/>
          <ac:spMkLst>
            <pc:docMk/>
            <pc:sldMk cId="1415598234" sldId="5459"/>
            <ac:spMk id="158" creationId="{33051EDC-5DBD-4DFF-ACBE-CA74E1E37DF9}"/>
          </ac:spMkLst>
        </pc:spChg>
      </pc:sldChg>
      <pc:sldChg chg="modSp">
        <pc:chgData name="Nikolaos Tziavelis" userId="fca9e763-7d77-40a3-8206-9069e4398caa" providerId="ADAL" clId="{C80F7922-E80F-42CD-B900-F394CD175FF7}" dt="2020-06-17T04:24:45.839" v="10778" actId="20577"/>
        <pc:sldMkLst>
          <pc:docMk/>
          <pc:sldMk cId="4228806629" sldId="5460"/>
        </pc:sldMkLst>
        <pc:spChg chg="mod">
          <ac:chgData name="Nikolaos Tziavelis" userId="fca9e763-7d77-40a3-8206-9069e4398caa" providerId="ADAL" clId="{C80F7922-E80F-42CD-B900-F394CD175FF7}" dt="2020-06-17T04:24:45.839" v="10778" actId="20577"/>
          <ac:spMkLst>
            <pc:docMk/>
            <pc:sldMk cId="4228806629" sldId="5460"/>
            <ac:spMk id="158" creationId="{33051EDC-5DBD-4DFF-ACBE-CA74E1E37DF9}"/>
          </ac:spMkLst>
        </pc:spChg>
      </pc:sldChg>
      <pc:sldChg chg="modSp">
        <pc:chgData name="Nikolaos Tziavelis" userId="fca9e763-7d77-40a3-8206-9069e4398caa" providerId="ADAL" clId="{C80F7922-E80F-42CD-B900-F394CD175FF7}" dt="2020-06-17T04:24:49.190" v="10781" actId="20577"/>
        <pc:sldMkLst>
          <pc:docMk/>
          <pc:sldMk cId="4166296862" sldId="5461"/>
        </pc:sldMkLst>
        <pc:spChg chg="mod">
          <ac:chgData name="Nikolaos Tziavelis" userId="fca9e763-7d77-40a3-8206-9069e4398caa" providerId="ADAL" clId="{C80F7922-E80F-42CD-B900-F394CD175FF7}" dt="2020-06-17T04:24:49.190" v="10781" actId="20577"/>
          <ac:spMkLst>
            <pc:docMk/>
            <pc:sldMk cId="4166296862" sldId="5461"/>
            <ac:spMk id="158" creationId="{33051EDC-5DBD-4DFF-ACBE-CA74E1E37DF9}"/>
          </ac:spMkLst>
        </pc:spChg>
      </pc:sldChg>
      <pc:sldChg chg="addSp delSp modSp">
        <pc:chgData name="Nikolaos Tziavelis" userId="fca9e763-7d77-40a3-8206-9069e4398caa" providerId="ADAL" clId="{C80F7922-E80F-42CD-B900-F394CD175FF7}" dt="2020-06-14T13:54:09.205" v="10743" actId="478"/>
        <pc:sldMkLst>
          <pc:docMk/>
          <pc:sldMk cId="542337795" sldId="5463"/>
        </pc:sldMkLst>
        <pc:spChg chg="add del mod">
          <ac:chgData name="Nikolaos Tziavelis" userId="fca9e763-7d77-40a3-8206-9069e4398caa" providerId="ADAL" clId="{C80F7922-E80F-42CD-B900-F394CD175FF7}" dt="2020-06-14T13:54:09.205" v="10743" actId="478"/>
          <ac:spMkLst>
            <pc:docMk/>
            <pc:sldMk cId="542337795" sldId="5463"/>
            <ac:spMk id="180" creationId="{0FA667AD-9C19-491A-B927-D037BBC36982}"/>
          </ac:spMkLst>
        </pc:spChg>
      </pc:sldChg>
      <pc:sldChg chg="modSp">
        <pc:chgData name="Nikolaos Tziavelis" userId="fca9e763-7d77-40a3-8206-9069e4398caa" providerId="ADAL" clId="{C80F7922-E80F-42CD-B900-F394CD175FF7}" dt="2020-06-17T04:24:51.706" v="10784" actId="20577"/>
        <pc:sldMkLst>
          <pc:docMk/>
          <pc:sldMk cId="831257483" sldId="5464"/>
        </pc:sldMkLst>
        <pc:spChg chg="mod">
          <ac:chgData name="Nikolaos Tziavelis" userId="fca9e763-7d77-40a3-8206-9069e4398caa" providerId="ADAL" clId="{C80F7922-E80F-42CD-B900-F394CD175FF7}" dt="2020-06-17T04:24:51.706" v="10784" actId="20577"/>
          <ac:spMkLst>
            <pc:docMk/>
            <pc:sldMk cId="831257483" sldId="5464"/>
            <ac:spMk id="158" creationId="{33051EDC-5DBD-4DFF-ACBE-CA74E1E37DF9}"/>
          </ac:spMkLst>
        </pc:spChg>
      </pc:sldChg>
      <pc:sldChg chg="modSp">
        <pc:chgData name="Nikolaos Tziavelis" userId="fca9e763-7d77-40a3-8206-9069e4398caa" providerId="ADAL" clId="{C80F7922-E80F-42CD-B900-F394CD175FF7}" dt="2020-06-17T04:24:57.259" v="10790" actId="20577"/>
        <pc:sldMkLst>
          <pc:docMk/>
          <pc:sldMk cId="2659400287" sldId="5465"/>
        </pc:sldMkLst>
        <pc:spChg chg="mod">
          <ac:chgData name="Nikolaos Tziavelis" userId="fca9e763-7d77-40a3-8206-9069e4398caa" providerId="ADAL" clId="{C80F7922-E80F-42CD-B900-F394CD175FF7}" dt="2020-06-17T04:24:57.259" v="10790" actId="20577"/>
          <ac:spMkLst>
            <pc:docMk/>
            <pc:sldMk cId="2659400287" sldId="5465"/>
            <ac:spMk id="158" creationId="{33051EDC-5DBD-4DFF-ACBE-CA74E1E37DF9}"/>
          </ac:spMkLst>
        </pc:spChg>
      </pc:sldChg>
      <pc:sldChg chg="addSp delSp modSp add modAnim">
        <pc:chgData name="Nikolaos Tziavelis" userId="fca9e763-7d77-40a3-8206-9069e4398caa" providerId="ADAL" clId="{C80F7922-E80F-42CD-B900-F394CD175FF7}" dt="2020-06-14T07:01:27.319" v="10742" actId="6549"/>
        <pc:sldMkLst>
          <pc:docMk/>
          <pc:sldMk cId="1934787391" sldId="5473"/>
        </pc:sldMkLst>
        <pc:spChg chg="add mod">
          <ac:chgData name="Nikolaos Tziavelis" userId="fca9e763-7d77-40a3-8206-9069e4398caa" providerId="ADAL" clId="{C80F7922-E80F-42CD-B900-F394CD175FF7}" dt="2020-06-14T06:53:20.811" v="10232" actId="207"/>
          <ac:spMkLst>
            <pc:docMk/>
            <pc:sldMk cId="1934787391" sldId="5473"/>
            <ac:spMk id="2" creationId="{E9428B5F-270D-4623-AB3D-B174301F6DBD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65" creationId="{DE268E05-16A2-3143-9DD6-8D9ABC43D19D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69" creationId="{3170791D-9D18-4AD7-B689-9FB17EA735E3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70" creationId="{7299E4CF-5EB8-44D2-86D1-CD1F8C5F54A0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71" creationId="{F47B76FB-4CF6-4500-9150-BCC18DDB4C6A}"/>
          </ac:spMkLst>
        </pc:spChg>
        <pc:spChg chg="mod">
          <ac:chgData name="Nikolaos Tziavelis" userId="fca9e763-7d77-40a3-8206-9069e4398caa" providerId="ADAL" clId="{C80F7922-E80F-42CD-B900-F394CD175FF7}" dt="2020-06-14T07:01:27.319" v="10742" actId="6549"/>
          <ac:spMkLst>
            <pc:docMk/>
            <pc:sldMk cId="1934787391" sldId="5473"/>
            <ac:spMk id="83" creationId="{44B90D07-789A-244B-B7F6-A2EE98F3DDDB}"/>
          </ac:spMkLst>
        </pc:spChg>
        <pc:spChg chg="del mod">
          <ac:chgData name="Nikolaos Tziavelis" userId="fca9e763-7d77-40a3-8206-9069e4398caa" providerId="ADAL" clId="{C80F7922-E80F-42CD-B900-F394CD175FF7}" dt="2020-06-14T06:48:06.687" v="10169" actId="478"/>
          <ac:spMkLst>
            <pc:docMk/>
            <pc:sldMk cId="1934787391" sldId="5473"/>
            <ac:spMk id="84" creationId="{17C26CDE-213A-5B47-8E5F-85F586FCA915}"/>
          </ac:spMkLst>
        </pc:spChg>
        <pc:spChg chg="add mod">
          <ac:chgData name="Nikolaos Tziavelis" userId="fca9e763-7d77-40a3-8206-9069e4398caa" providerId="ADAL" clId="{C80F7922-E80F-42CD-B900-F394CD175FF7}" dt="2020-06-14T06:48:31.164" v="10172" actId="207"/>
          <ac:spMkLst>
            <pc:docMk/>
            <pc:sldMk cId="1934787391" sldId="5473"/>
            <ac:spMk id="125" creationId="{A6EF7379-D275-4E4E-A964-7523446B577D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126" creationId="{2F5AACA9-FD31-4746-BE9A-634F9AF3735D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128" creationId="{41F7779C-B522-5C46-B4A7-E21B24930C35}"/>
          </ac:spMkLst>
        </pc:spChg>
        <pc:spChg chg="del mod">
          <ac:chgData name="Nikolaos Tziavelis" userId="fca9e763-7d77-40a3-8206-9069e4398caa" providerId="ADAL" clId="{C80F7922-E80F-42CD-B900-F394CD175FF7}" dt="2020-06-14T06:53:38.569" v="10236" actId="478"/>
          <ac:spMkLst>
            <pc:docMk/>
            <pc:sldMk cId="1934787391" sldId="5473"/>
            <ac:spMk id="134" creationId="{4A95FD54-3EC7-EB4B-A9B7-7826D2DCBE22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135" creationId="{27E2288E-5328-F942-8DB8-9B080F0CA3E7}"/>
          </ac:spMkLst>
        </pc:spChg>
        <pc:spChg chg="add mod">
          <ac:chgData name="Nikolaos Tziavelis" userId="fca9e763-7d77-40a3-8206-9069e4398caa" providerId="ADAL" clId="{C80F7922-E80F-42CD-B900-F394CD175FF7}" dt="2020-06-14T06:48:31.164" v="10172" actId="207"/>
          <ac:spMkLst>
            <pc:docMk/>
            <pc:sldMk cId="1934787391" sldId="5473"/>
            <ac:spMk id="142" creationId="{CF1CDBF7-CCC3-4DF7-985C-BADE5BFE1A86}"/>
          </ac:spMkLst>
        </pc:spChg>
        <pc:spChg chg="del mod">
          <ac:chgData name="Nikolaos Tziavelis" userId="fca9e763-7d77-40a3-8206-9069e4398caa" providerId="ADAL" clId="{C80F7922-E80F-42CD-B900-F394CD175FF7}" dt="2020-06-14T06:48:06.687" v="10169" actId="478"/>
          <ac:spMkLst>
            <pc:docMk/>
            <pc:sldMk cId="1934787391" sldId="5473"/>
            <ac:spMk id="146" creationId="{AD1FC2B6-9A33-0546-B951-B671BDF8794D}"/>
          </ac:spMkLst>
        </pc:spChg>
        <pc:spChg chg="del mod">
          <ac:chgData name="Nikolaos Tziavelis" userId="fca9e763-7d77-40a3-8206-9069e4398caa" providerId="ADAL" clId="{C80F7922-E80F-42CD-B900-F394CD175FF7}" dt="2020-06-14T06:48:06.687" v="10169" actId="478"/>
          <ac:spMkLst>
            <pc:docMk/>
            <pc:sldMk cId="1934787391" sldId="5473"/>
            <ac:spMk id="147" creationId="{11334212-A4CD-1040-8CC2-57CC2473A1F3}"/>
          </ac:spMkLst>
        </pc:spChg>
        <pc:spChg chg="add mod">
          <ac:chgData name="Nikolaos Tziavelis" userId="fca9e763-7d77-40a3-8206-9069e4398caa" providerId="ADAL" clId="{C80F7922-E80F-42CD-B900-F394CD175FF7}" dt="2020-06-14T06:48:31.164" v="10172" actId="207"/>
          <ac:spMkLst>
            <pc:docMk/>
            <pc:sldMk cId="1934787391" sldId="5473"/>
            <ac:spMk id="148" creationId="{B6EC060F-027C-4A53-8074-1105C79D940E}"/>
          </ac:spMkLst>
        </pc:spChg>
        <pc:spChg chg="del mod">
          <ac:chgData name="Nikolaos Tziavelis" userId="fca9e763-7d77-40a3-8206-9069e4398caa" providerId="ADAL" clId="{C80F7922-E80F-42CD-B900-F394CD175FF7}" dt="2020-06-14T06:48:06.687" v="10169" actId="478"/>
          <ac:spMkLst>
            <pc:docMk/>
            <pc:sldMk cId="1934787391" sldId="5473"/>
            <ac:spMk id="149" creationId="{C0AA355A-A63F-FB45-BFD0-352285802B0C}"/>
          </ac:spMkLst>
        </pc:spChg>
        <pc:spChg chg="del mod">
          <ac:chgData name="Nikolaos Tziavelis" userId="fca9e763-7d77-40a3-8206-9069e4398caa" providerId="ADAL" clId="{C80F7922-E80F-42CD-B900-F394CD175FF7}" dt="2020-06-14T06:48:06.687" v="10169" actId="478"/>
          <ac:spMkLst>
            <pc:docMk/>
            <pc:sldMk cId="1934787391" sldId="5473"/>
            <ac:spMk id="150" creationId="{1BD6B58C-6E0F-2344-80D8-10E3E0A286B8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153" creationId="{15CC0D6D-CF47-804A-86E2-73551FF55CA6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154" creationId="{B788D67E-DE7A-3A4B-A57F-4D49F5D083FD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155" creationId="{7E59C2AC-F776-8243-8694-02CB5BC80B91}"/>
          </ac:spMkLst>
        </pc:spChg>
        <pc:spChg chg="mod">
          <ac:chgData name="Nikolaos Tziavelis" userId="fca9e763-7d77-40a3-8206-9069e4398caa" providerId="ADAL" clId="{C80F7922-E80F-42CD-B900-F394CD175FF7}" dt="2020-06-14T06:46:58.509" v="10162" actId="20577"/>
          <ac:spMkLst>
            <pc:docMk/>
            <pc:sldMk cId="1934787391" sldId="5473"/>
            <ac:spMk id="156" creationId="{2BF38E96-DD3B-47FB-9B9C-4813A76954C9}"/>
          </ac:spMkLst>
        </pc:spChg>
        <pc:spChg chg="mod">
          <ac:chgData name="Nikolaos Tziavelis" userId="fca9e763-7d77-40a3-8206-9069e4398caa" providerId="ADAL" clId="{C80F7922-E80F-42CD-B900-F394CD175FF7}" dt="2020-06-14T07:00:04.791" v="10686" actId="20577"/>
          <ac:spMkLst>
            <pc:docMk/>
            <pc:sldMk cId="1934787391" sldId="5473"/>
            <ac:spMk id="158" creationId="{33051EDC-5DBD-4DFF-ACBE-CA74E1E37DF9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159" creationId="{DB3945E6-747F-E64C-BA4F-5CEAD18EFAE1}"/>
          </ac:spMkLst>
        </pc:spChg>
        <pc:spChg chg="del mod">
          <ac:chgData name="Nikolaos Tziavelis" userId="fca9e763-7d77-40a3-8206-9069e4398caa" providerId="ADAL" clId="{C80F7922-E80F-42CD-B900-F394CD175FF7}" dt="2020-06-14T06:48:06.687" v="10169" actId="478"/>
          <ac:spMkLst>
            <pc:docMk/>
            <pc:sldMk cId="1934787391" sldId="5473"/>
            <ac:spMk id="161" creationId="{07B7505D-AE1C-1743-927D-A4430B15071B}"/>
          </ac:spMkLst>
        </pc:spChg>
        <pc:spChg chg="del mod">
          <ac:chgData name="Nikolaos Tziavelis" userId="fca9e763-7d77-40a3-8206-9069e4398caa" providerId="ADAL" clId="{C80F7922-E80F-42CD-B900-F394CD175FF7}" dt="2020-06-14T06:48:06.687" v="10169" actId="478"/>
          <ac:spMkLst>
            <pc:docMk/>
            <pc:sldMk cId="1934787391" sldId="5473"/>
            <ac:spMk id="162" creationId="{FABC7B66-B0A6-EC45-82F7-A1B18FD321DE}"/>
          </ac:spMkLst>
        </pc:spChg>
        <pc:spChg chg="add mod">
          <ac:chgData name="Nikolaos Tziavelis" userId="fca9e763-7d77-40a3-8206-9069e4398caa" providerId="ADAL" clId="{C80F7922-E80F-42CD-B900-F394CD175FF7}" dt="2020-06-14T06:52:21.721" v="10198" actId="1076"/>
          <ac:spMkLst>
            <pc:docMk/>
            <pc:sldMk cId="1934787391" sldId="5473"/>
            <ac:spMk id="164" creationId="{596123A1-BC0E-4977-8589-0BD945735501}"/>
          </ac:spMkLst>
        </pc:spChg>
        <pc:spChg chg="add mod">
          <ac:chgData name="Nikolaos Tziavelis" userId="fca9e763-7d77-40a3-8206-9069e4398caa" providerId="ADAL" clId="{C80F7922-E80F-42CD-B900-F394CD175FF7}" dt="2020-06-14T06:48:31.164" v="10172" actId="207"/>
          <ac:spMkLst>
            <pc:docMk/>
            <pc:sldMk cId="1934787391" sldId="5473"/>
            <ac:spMk id="165" creationId="{C75C15C3-3B51-451C-AB8F-FC5E69FEFEF7}"/>
          </ac:spMkLst>
        </pc:spChg>
        <pc:spChg chg="add del mod">
          <ac:chgData name="Nikolaos Tziavelis" userId="fca9e763-7d77-40a3-8206-9069e4398caa" providerId="ADAL" clId="{C80F7922-E80F-42CD-B900-F394CD175FF7}" dt="2020-06-14T06:49:20.115" v="10176" actId="478"/>
          <ac:spMkLst>
            <pc:docMk/>
            <pc:sldMk cId="1934787391" sldId="5473"/>
            <ac:spMk id="166" creationId="{9DCE9C50-81B3-4B0E-8037-59820F4E5AA4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168" creationId="{3FEA3D08-8179-6B48-886B-5122F38C9942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169" creationId="{81E2D2B2-BB45-E549-9BDC-EED82B5A294A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170" creationId="{0EB4F085-78F4-324B-8F97-8C77AF868034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171" creationId="{EAF71160-62DB-0C41-B2DC-B86CAAE90FCF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172" creationId="{341CF02A-7C92-5943-8C91-6918A9955479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173" creationId="{0764C3D9-8AF8-464C-8E6B-2784CFA31346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174" creationId="{0DBFA25C-EED4-C24E-A55F-38008F901EB1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175" creationId="{953557A7-7B95-9043-9A4A-BF721F52514D}"/>
          </ac:spMkLst>
        </pc:spChg>
        <pc:spChg chg="del">
          <ac:chgData name="Nikolaos Tziavelis" userId="fca9e763-7d77-40a3-8206-9069e4398caa" providerId="ADAL" clId="{C80F7922-E80F-42CD-B900-F394CD175FF7}" dt="2020-06-14T06:47:04.707" v="10165" actId="478"/>
          <ac:spMkLst>
            <pc:docMk/>
            <pc:sldMk cId="1934787391" sldId="5473"/>
            <ac:spMk id="177" creationId="{66671B73-EEE2-E54D-A2B8-350CF36EB760}"/>
          </ac:spMkLst>
        </pc:spChg>
        <pc:spChg chg="del mod">
          <ac:chgData name="Nikolaos Tziavelis" userId="fca9e763-7d77-40a3-8206-9069e4398caa" providerId="ADAL" clId="{C80F7922-E80F-42CD-B900-F394CD175FF7}" dt="2020-06-14T06:48:06.687" v="10169" actId="478"/>
          <ac:spMkLst>
            <pc:docMk/>
            <pc:sldMk cId="1934787391" sldId="5473"/>
            <ac:spMk id="192" creationId="{5C847BBF-BA0D-3944-A5E3-069D546E9D34}"/>
          </ac:spMkLst>
        </pc:spChg>
        <pc:spChg chg="add">
          <ac:chgData name="Nikolaos Tziavelis" userId="fca9e763-7d77-40a3-8206-9069e4398caa" providerId="ADAL" clId="{C80F7922-E80F-42CD-B900-F394CD175FF7}" dt="2020-06-14T06:48:10.510" v="10170"/>
          <ac:spMkLst>
            <pc:docMk/>
            <pc:sldMk cId="1934787391" sldId="5473"/>
            <ac:spMk id="239" creationId="{3B693491-4138-49ED-ACC0-E6FA78F656C3}"/>
          </ac:spMkLst>
        </pc:spChg>
        <pc:spChg chg="add">
          <ac:chgData name="Nikolaos Tziavelis" userId="fca9e763-7d77-40a3-8206-9069e4398caa" providerId="ADAL" clId="{C80F7922-E80F-42CD-B900-F394CD175FF7}" dt="2020-06-14T06:48:10.510" v="10170"/>
          <ac:spMkLst>
            <pc:docMk/>
            <pc:sldMk cId="1934787391" sldId="5473"/>
            <ac:spMk id="240" creationId="{7CA9DCD8-DB59-4C2A-AB39-08EF82D096BB}"/>
          </ac:spMkLst>
        </pc:spChg>
        <pc:spChg chg="add mod">
          <ac:chgData name="Nikolaos Tziavelis" userId="fca9e763-7d77-40a3-8206-9069e4398caa" providerId="ADAL" clId="{C80F7922-E80F-42CD-B900-F394CD175FF7}" dt="2020-06-14T06:51:23.602" v="10191" actId="1076"/>
          <ac:spMkLst>
            <pc:docMk/>
            <pc:sldMk cId="1934787391" sldId="5473"/>
            <ac:spMk id="243" creationId="{144C73D7-B20F-4913-91A7-ABB221534A10}"/>
          </ac:spMkLst>
        </pc:spChg>
        <pc:spChg chg="add mod">
          <ac:chgData name="Nikolaos Tziavelis" userId="fca9e763-7d77-40a3-8206-9069e4398caa" providerId="ADAL" clId="{C80F7922-E80F-42CD-B900-F394CD175FF7}" dt="2020-06-14T06:51:36.586" v="10193" actId="14100"/>
          <ac:spMkLst>
            <pc:docMk/>
            <pc:sldMk cId="1934787391" sldId="5473"/>
            <ac:spMk id="244" creationId="{2356055C-E64C-4D2D-8DA2-9F8EE3657453}"/>
          </ac:spMkLst>
        </pc:spChg>
        <pc:spChg chg="add mod">
          <ac:chgData name="Nikolaos Tziavelis" userId="fca9e763-7d77-40a3-8206-9069e4398caa" providerId="ADAL" clId="{C80F7922-E80F-42CD-B900-F394CD175FF7}" dt="2020-06-14T06:53:20.811" v="10232" actId="207"/>
          <ac:spMkLst>
            <pc:docMk/>
            <pc:sldMk cId="1934787391" sldId="5473"/>
            <ac:spMk id="245" creationId="{0309A216-654B-47E2-BB7B-DBB5C955A20A}"/>
          </ac:spMkLst>
        </pc:spChg>
        <pc:spChg chg="add mod">
          <ac:chgData name="Nikolaos Tziavelis" userId="fca9e763-7d77-40a3-8206-9069e4398caa" providerId="ADAL" clId="{C80F7922-E80F-42CD-B900-F394CD175FF7}" dt="2020-06-14T06:53:20.811" v="10232" actId="207"/>
          <ac:spMkLst>
            <pc:docMk/>
            <pc:sldMk cId="1934787391" sldId="5473"/>
            <ac:spMk id="246" creationId="{1BB71024-4C60-49DF-9A70-0F1467AEE972}"/>
          </ac:spMkLst>
        </pc:spChg>
        <pc:grpChg chg="del mod">
          <ac:chgData name="Nikolaos Tziavelis" userId="fca9e763-7d77-40a3-8206-9069e4398caa" providerId="ADAL" clId="{C80F7922-E80F-42CD-B900-F394CD175FF7}" dt="2020-06-14T06:48:06.687" v="10169" actId="478"/>
          <ac:grpSpMkLst>
            <pc:docMk/>
            <pc:sldMk cId="1934787391" sldId="5473"/>
            <ac:grpSpMk id="6" creationId="{21229242-B5AE-6A4F-9E37-5D83F19CA947}"/>
          </ac:grpSpMkLst>
        </pc:grpChg>
        <pc:grpChg chg="del mod">
          <ac:chgData name="Nikolaos Tziavelis" userId="fca9e763-7d77-40a3-8206-9069e4398caa" providerId="ADAL" clId="{C80F7922-E80F-42CD-B900-F394CD175FF7}" dt="2020-06-14T06:48:06.687" v="10169" actId="478"/>
          <ac:grpSpMkLst>
            <pc:docMk/>
            <pc:sldMk cId="1934787391" sldId="5473"/>
            <ac:grpSpMk id="7" creationId="{E416D922-29F6-9743-8D11-E0D11D0A9BBA}"/>
          </ac:grpSpMkLst>
        </pc:grpChg>
        <pc:grpChg chg="del mod">
          <ac:chgData name="Nikolaos Tziavelis" userId="fca9e763-7d77-40a3-8206-9069e4398caa" providerId="ADAL" clId="{C80F7922-E80F-42CD-B900-F394CD175FF7}" dt="2020-06-14T06:48:06.687" v="10169" actId="478"/>
          <ac:grpSpMkLst>
            <pc:docMk/>
            <pc:sldMk cId="1934787391" sldId="5473"/>
            <ac:grpSpMk id="8" creationId="{3673A730-7150-8143-8B02-F846C3473944}"/>
          </ac:grpSpMkLst>
        </pc:grpChg>
        <pc:grpChg chg="add">
          <ac:chgData name="Nikolaos Tziavelis" userId="fca9e763-7d77-40a3-8206-9069e4398caa" providerId="ADAL" clId="{C80F7922-E80F-42CD-B900-F394CD175FF7}" dt="2020-06-14T06:48:10.510" v="10170"/>
          <ac:grpSpMkLst>
            <pc:docMk/>
            <pc:sldMk cId="1934787391" sldId="5473"/>
            <ac:grpSpMk id="167" creationId="{3E721155-C587-47E0-ABF3-AA9C987172BD}"/>
          </ac:grpSpMkLst>
        </pc:grpChg>
        <pc:grpChg chg="add">
          <ac:chgData name="Nikolaos Tziavelis" userId="fca9e763-7d77-40a3-8206-9069e4398caa" providerId="ADAL" clId="{C80F7922-E80F-42CD-B900-F394CD175FF7}" dt="2020-06-14T06:48:10.510" v="10170"/>
          <ac:grpSpMkLst>
            <pc:docMk/>
            <pc:sldMk cId="1934787391" sldId="5473"/>
            <ac:grpSpMk id="198" creationId="{66170D9B-7E46-4CF1-95E8-8CBD1C970E58}"/>
          </ac:grpSpMkLst>
        </pc:grpChg>
        <pc:grpChg chg="add">
          <ac:chgData name="Nikolaos Tziavelis" userId="fca9e763-7d77-40a3-8206-9069e4398caa" providerId="ADAL" clId="{C80F7922-E80F-42CD-B900-F394CD175FF7}" dt="2020-06-14T06:48:10.510" v="10170"/>
          <ac:grpSpMkLst>
            <pc:docMk/>
            <pc:sldMk cId="1934787391" sldId="5473"/>
            <ac:grpSpMk id="221" creationId="{EF301A20-C3ED-4D17-9B45-0EA461C104EC}"/>
          </ac:grpSpMkLst>
        </pc:grpChg>
        <pc:cxnChg chg="del mod">
          <ac:chgData name="Nikolaos Tziavelis" userId="fca9e763-7d77-40a3-8206-9069e4398caa" providerId="ADAL" clId="{C80F7922-E80F-42CD-B900-F394CD175FF7}" dt="2020-06-14T06:48:06.687" v="10169" actId="478"/>
          <ac:cxnSpMkLst>
            <pc:docMk/>
            <pc:sldMk cId="1934787391" sldId="5473"/>
            <ac:cxnSpMk id="127" creationId="{89775CD9-B8CB-5D46-A497-BC0ECBB84230}"/>
          </ac:cxnSpMkLst>
        </pc:cxnChg>
        <pc:cxnChg chg="del mod">
          <ac:chgData name="Nikolaos Tziavelis" userId="fca9e763-7d77-40a3-8206-9069e4398caa" providerId="ADAL" clId="{C80F7922-E80F-42CD-B900-F394CD175FF7}" dt="2020-06-14T06:48:06.687" v="10169" actId="478"/>
          <ac:cxnSpMkLst>
            <pc:docMk/>
            <pc:sldMk cId="1934787391" sldId="5473"/>
            <ac:cxnSpMk id="129" creationId="{B06BF7A6-CA64-2840-8BA5-D1D4781EF239}"/>
          </ac:cxnSpMkLst>
        </pc:cxnChg>
        <pc:cxnChg chg="del mod">
          <ac:chgData name="Nikolaos Tziavelis" userId="fca9e763-7d77-40a3-8206-9069e4398caa" providerId="ADAL" clId="{C80F7922-E80F-42CD-B900-F394CD175FF7}" dt="2020-06-14T06:48:06.687" v="10169" actId="478"/>
          <ac:cxnSpMkLst>
            <pc:docMk/>
            <pc:sldMk cId="1934787391" sldId="5473"/>
            <ac:cxnSpMk id="130" creationId="{BA57B073-CE39-5D49-AEE0-006EBAA76EEA}"/>
          </ac:cxnSpMkLst>
        </pc:cxnChg>
        <pc:cxnChg chg="del mod">
          <ac:chgData name="Nikolaos Tziavelis" userId="fca9e763-7d77-40a3-8206-9069e4398caa" providerId="ADAL" clId="{C80F7922-E80F-42CD-B900-F394CD175FF7}" dt="2020-06-14T06:48:06.687" v="10169" actId="478"/>
          <ac:cxnSpMkLst>
            <pc:docMk/>
            <pc:sldMk cId="1934787391" sldId="5473"/>
            <ac:cxnSpMk id="131" creationId="{60379818-45E8-2843-B6B0-EBDCA1F0711F}"/>
          </ac:cxnSpMkLst>
        </pc:cxnChg>
        <pc:cxnChg chg="del mod">
          <ac:chgData name="Nikolaos Tziavelis" userId="fca9e763-7d77-40a3-8206-9069e4398caa" providerId="ADAL" clId="{C80F7922-E80F-42CD-B900-F394CD175FF7}" dt="2020-06-14T06:48:06.687" v="10169" actId="478"/>
          <ac:cxnSpMkLst>
            <pc:docMk/>
            <pc:sldMk cId="1934787391" sldId="5473"/>
            <ac:cxnSpMk id="132" creationId="{8C81131F-CCE1-7E43-9F56-22E023B91A79}"/>
          </ac:cxnSpMkLst>
        </pc:cxnChg>
        <pc:cxnChg chg="del mod">
          <ac:chgData name="Nikolaos Tziavelis" userId="fca9e763-7d77-40a3-8206-9069e4398caa" providerId="ADAL" clId="{C80F7922-E80F-42CD-B900-F394CD175FF7}" dt="2020-06-14T06:48:06.687" v="10169" actId="478"/>
          <ac:cxnSpMkLst>
            <pc:docMk/>
            <pc:sldMk cId="1934787391" sldId="5473"/>
            <ac:cxnSpMk id="133" creationId="{A9935FC6-8E5F-1C46-8884-A358065FE132}"/>
          </ac:cxnSpMkLst>
        </pc:cxnChg>
        <pc:cxnChg chg="add">
          <ac:chgData name="Nikolaos Tziavelis" userId="fca9e763-7d77-40a3-8206-9069e4398caa" providerId="ADAL" clId="{C80F7922-E80F-42CD-B900-F394CD175FF7}" dt="2020-06-14T06:48:10.510" v="10170"/>
          <ac:cxnSpMkLst>
            <pc:docMk/>
            <pc:sldMk cId="1934787391" sldId="5473"/>
            <ac:cxnSpMk id="151" creationId="{547B28B9-202E-4C39-8E57-68EFB0CC3AF3}"/>
          </ac:cxnSpMkLst>
        </pc:cxnChg>
        <pc:cxnChg chg="del mod">
          <ac:chgData name="Nikolaos Tziavelis" userId="fca9e763-7d77-40a3-8206-9069e4398caa" providerId="ADAL" clId="{C80F7922-E80F-42CD-B900-F394CD175FF7}" dt="2020-06-14T06:48:06.687" v="10169" actId="478"/>
          <ac:cxnSpMkLst>
            <pc:docMk/>
            <pc:sldMk cId="1934787391" sldId="5473"/>
            <ac:cxnSpMk id="152" creationId="{B95B8D4B-3AC3-EB49-898D-272A80FD8A6D}"/>
          </ac:cxnSpMkLst>
        </pc:cxnChg>
        <pc:cxnChg chg="del">
          <ac:chgData name="Nikolaos Tziavelis" userId="fca9e763-7d77-40a3-8206-9069e4398caa" providerId="ADAL" clId="{C80F7922-E80F-42CD-B900-F394CD175FF7}" dt="2020-06-14T06:47:04.707" v="10165" actId="478"/>
          <ac:cxnSpMkLst>
            <pc:docMk/>
            <pc:sldMk cId="1934787391" sldId="5473"/>
            <ac:cxnSpMk id="157" creationId="{786E137C-0820-7041-A442-98366D35B726}"/>
          </ac:cxnSpMkLst>
        </pc:cxnChg>
        <pc:cxnChg chg="add">
          <ac:chgData name="Nikolaos Tziavelis" userId="fca9e763-7d77-40a3-8206-9069e4398caa" providerId="ADAL" clId="{C80F7922-E80F-42CD-B900-F394CD175FF7}" dt="2020-06-14T06:48:10.510" v="10170"/>
          <ac:cxnSpMkLst>
            <pc:docMk/>
            <pc:sldMk cId="1934787391" sldId="5473"/>
            <ac:cxnSpMk id="160" creationId="{4C3A69B4-8E2A-49E2-9F33-BBB158CE0A06}"/>
          </ac:cxnSpMkLst>
        </pc:cxnChg>
        <pc:cxnChg chg="add">
          <ac:chgData name="Nikolaos Tziavelis" userId="fca9e763-7d77-40a3-8206-9069e4398caa" providerId="ADAL" clId="{C80F7922-E80F-42CD-B900-F394CD175FF7}" dt="2020-06-14T06:48:10.510" v="10170"/>
          <ac:cxnSpMkLst>
            <pc:docMk/>
            <pc:sldMk cId="1934787391" sldId="5473"/>
            <ac:cxnSpMk id="163" creationId="{12A5701F-6FDF-43D7-8EB8-F89DE6024B15}"/>
          </ac:cxnSpMkLst>
        </pc:cxnChg>
        <pc:cxnChg chg="del mod">
          <ac:chgData name="Nikolaos Tziavelis" userId="fca9e763-7d77-40a3-8206-9069e4398caa" providerId="ADAL" clId="{C80F7922-E80F-42CD-B900-F394CD175FF7}" dt="2020-06-14T06:48:06.687" v="10169" actId="478"/>
          <ac:cxnSpMkLst>
            <pc:docMk/>
            <pc:sldMk cId="1934787391" sldId="5473"/>
            <ac:cxnSpMk id="189" creationId="{C04604B9-017C-A548-97FC-0E721DB22625}"/>
          </ac:cxnSpMkLst>
        </pc:cxnChg>
        <pc:cxnChg chg="del mod">
          <ac:chgData name="Nikolaos Tziavelis" userId="fca9e763-7d77-40a3-8206-9069e4398caa" providerId="ADAL" clId="{C80F7922-E80F-42CD-B900-F394CD175FF7}" dt="2020-06-14T06:48:06.687" v="10169" actId="478"/>
          <ac:cxnSpMkLst>
            <pc:docMk/>
            <pc:sldMk cId="1934787391" sldId="5473"/>
            <ac:cxnSpMk id="190" creationId="{681D5DD2-EAEF-CD4A-B9F5-46660C1A604B}"/>
          </ac:cxnSpMkLst>
        </pc:cxnChg>
        <pc:cxnChg chg="del mod">
          <ac:chgData name="Nikolaos Tziavelis" userId="fca9e763-7d77-40a3-8206-9069e4398caa" providerId="ADAL" clId="{C80F7922-E80F-42CD-B900-F394CD175FF7}" dt="2020-06-14T06:48:06.687" v="10169" actId="478"/>
          <ac:cxnSpMkLst>
            <pc:docMk/>
            <pc:sldMk cId="1934787391" sldId="5473"/>
            <ac:cxnSpMk id="191" creationId="{2BE2C6F6-733B-804F-BFCF-8C5A22560C73}"/>
          </ac:cxnSpMkLst>
        </pc:cxnChg>
        <pc:cxnChg chg="add">
          <ac:chgData name="Nikolaos Tziavelis" userId="fca9e763-7d77-40a3-8206-9069e4398caa" providerId="ADAL" clId="{C80F7922-E80F-42CD-B900-F394CD175FF7}" dt="2020-06-14T06:48:10.510" v="10170"/>
          <ac:cxnSpMkLst>
            <pc:docMk/>
            <pc:sldMk cId="1934787391" sldId="5473"/>
            <ac:cxnSpMk id="216" creationId="{D5E48556-B727-42B9-8BEF-11E6C299AB6C}"/>
          </ac:cxnSpMkLst>
        </pc:cxnChg>
        <pc:cxnChg chg="add">
          <ac:chgData name="Nikolaos Tziavelis" userId="fca9e763-7d77-40a3-8206-9069e4398caa" providerId="ADAL" clId="{C80F7922-E80F-42CD-B900-F394CD175FF7}" dt="2020-06-14T06:48:10.510" v="10170"/>
          <ac:cxnSpMkLst>
            <pc:docMk/>
            <pc:sldMk cId="1934787391" sldId="5473"/>
            <ac:cxnSpMk id="217" creationId="{0B3C46F1-31B2-4290-9CB9-9EFE5B087FF8}"/>
          </ac:cxnSpMkLst>
        </pc:cxnChg>
        <pc:cxnChg chg="add">
          <ac:chgData name="Nikolaos Tziavelis" userId="fca9e763-7d77-40a3-8206-9069e4398caa" providerId="ADAL" clId="{C80F7922-E80F-42CD-B900-F394CD175FF7}" dt="2020-06-14T06:48:10.510" v="10170"/>
          <ac:cxnSpMkLst>
            <pc:docMk/>
            <pc:sldMk cId="1934787391" sldId="5473"/>
            <ac:cxnSpMk id="218" creationId="{DD6DEF05-2E88-4C16-B9D0-507BE9D2A5CE}"/>
          </ac:cxnSpMkLst>
        </pc:cxnChg>
        <pc:cxnChg chg="add">
          <ac:chgData name="Nikolaos Tziavelis" userId="fca9e763-7d77-40a3-8206-9069e4398caa" providerId="ADAL" clId="{C80F7922-E80F-42CD-B900-F394CD175FF7}" dt="2020-06-14T06:48:10.510" v="10170"/>
          <ac:cxnSpMkLst>
            <pc:docMk/>
            <pc:sldMk cId="1934787391" sldId="5473"/>
            <ac:cxnSpMk id="219" creationId="{20217F51-3E42-404F-8C8C-AED906ECD593}"/>
          </ac:cxnSpMkLst>
        </pc:cxnChg>
        <pc:cxnChg chg="add">
          <ac:chgData name="Nikolaos Tziavelis" userId="fca9e763-7d77-40a3-8206-9069e4398caa" providerId="ADAL" clId="{C80F7922-E80F-42CD-B900-F394CD175FF7}" dt="2020-06-14T06:48:10.510" v="10170"/>
          <ac:cxnSpMkLst>
            <pc:docMk/>
            <pc:sldMk cId="1934787391" sldId="5473"/>
            <ac:cxnSpMk id="220" creationId="{1AE093B5-2DE9-4F48-ABD5-CFA3AD7CCD19}"/>
          </ac:cxnSpMkLst>
        </pc:cxnChg>
        <pc:cxnChg chg="add">
          <ac:chgData name="Nikolaos Tziavelis" userId="fca9e763-7d77-40a3-8206-9069e4398caa" providerId="ADAL" clId="{C80F7922-E80F-42CD-B900-F394CD175FF7}" dt="2020-06-14T06:48:10.510" v="10170"/>
          <ac:cxnSpMkLst>
            <pc:docMk/>
            <pc:sldMk cId="1934787391" sldId="5473"/>
            <ac:cxnSpMk id="241" creationId="{8101FEB4-B2CE-45D7-9289-39324684EECA}"/>
          </ac:cxnSpMkLst>
        </pc:cxnChg>
        <pc:cxnChg chg="add del mod">
          <ac:chgData name="Nikolaos Tziavelis" userId="fca9e763-7d77-40a3-8206-9069e4398caa" providerId="ADAL" clId="{C80F7922-E80F-42CD-B900-F394CD175FF7}" dt="2020-06-14T06:49:10.465" v="10174" actId="478"/>
          <ac:cxnSpMkLst>
            <pc:docMk/>
            <pc:sldMk cId="1934787391" sldId="5473"/>
            <ac:cxnSpMk id="242" creationId="{E6ACF2F6-04C6-42CC-94F4-8C411BBA1B69}"/>
          </ac:cxnSpMkLst>
        </pc:cxnChg>
      </pc:sldChg>
      <pc:sldChg chg="modSp">
        <pc:chgData name="Nikolaos Tziavelis" userId="fca9e763-7d77-40a3-8206-9069e4398caa" providerId="ADAL" clId="{C80F7922-E80F-42CD-B900-F394CD175FF7}" dt="2020-06-17T04:24:54.528" v="10787" actId="20577"/>
        <pc:sldMkLst>
          <pc:docMk/>
          <pc:sldMk cId="1711959503" sldId="5486"/>
        </pc:sldMkLst>
        <pc:spChg chg="mod">
          <ac:chgData name="Nikolaos Tziavelis" userId="fca9e763-7d77-40a3-8206-9069e4398caa" providerId="ADAL" clId="{C80F7922-E80F-42CD-B900-F394CD175FF7}" dt="2020-06-17T04:24:54.528" v="10787" actId="20577"/>
          <ac:spMkLst>
            <pc:docMk/>
            <pc:sldMk cId="1711959503" sldId="5486"/>
            <ac:spMk id="158" creationId="{33051EDC-5DBD-4DFF-ACBE-CA74E1E37DF9}"/>
          </ac:spMkLst>
        </pc:spChg>
      </pc:sldChg>
      <pc:sldMasterChg chg="delSldLayout">
        <pc:chgData name="Nikolaos Tziavelis" userId="fca9e763-7d77-40a3-8206-9069e4398caa" providerId="ADAL" clId="{C80F7922-E80F-42CD-B900-F394CD175FF7}" dt="2020-05-23T23:55:45.058" v="80" actId="2696"/>
        <pc:sldMasterMkLst>
          <pc:docMk/>
          <pc:sldMasterMk cId="0" sldId="2147484542"/>
        </pc:sldMasterMkLst>
        <pc:sldLayoutChg chg="del">
          <pc:chgData name="Nikolaos Tziavelis" userId="fca9e763-7d77-40a3-8206-9069e4398caa" providerId="ADAL" clId="{C80F7922-E80F-42CD-B900-F394CD175FF7}" dt="2020-05-23T23:55:44.161" v="46" actId="2696"/>
          <pc:sldLayoutMkLst>
            <pc:docMk/>
            <pc:sldMasterMk cId="0" sldId="2147484542"/>
            <pc:sldLayoutMk cId="4185784944" sldId="2147484543"/>
          </pc:sldLayoutMkLst>
        </pc:sldLayoutChg>
        <pc:sldLayoutChg chg="del">
          <pc:chgData name="Nikolaos Tziavelis" userId="fca9e763-7d77-40a3-8206-9069e4398caa" providerId="ADAL" clId="{C80F7922-E80F-42CD-B900-F394CD175FF7}" dt="2020-05-23T23:55:45.058" v="80" actId="2696"/>
          <pc:sldLayoutMkLst>
            <pc:docMk/>
            <pc:sldMasterMk cId="0" sldId="2147484542"/>
            <pc:sldLayoutMk cId="3812375807" sldId="2147484544"/>
          </pc:sldLayoutMkLst>
        </pc:sldLayoutChg>
      </pc:sldMasterChg>
    </pc:docChg>
  </pc:docChgLst>
  <pc:docChgLst>
    <pc:chgData name="Riedewald, Mirek" userId="23aab7e6-cd2c-41fd-902f-a2bcd708ff3a" providerId="ADAL" clId="{E7FE6D85-8477-4008-A17D-12AD260B7768}"/>
    <pc:docChg chg="custSel modSld">
      <pc:chgData name="Riedewald, Mirek" userId="23aab7e6-cd2c-41fd-902f-a2bcd708ff3a" providerId="ADAL" clId="{E7FE6D85-8477-4008-A17D-12AD260B7768}" dt="2020-06-14T19:19:04.168" v="182" actId="1589"/>
      <pc:docMkLst>
        <pc:docMk/>
      </pc:docMkLst>
      <pc:sldChg chg="modSp">
        <pc:chgData name="Riedewald, Mirek" userId="23aab7e6-cd2c-41fd-902f-a2bcd708ff3a" providerId="ADAL" clId="{E7FE6D85-8477-4008-A17D-12AD260B7768}" dt="2020-06-13T14:39:38.352" v="181" actId="400"/>
        <pc:sldMkLst>
          <pc:docMk/>
          <pc:sldMk cId="590838917" sldId="5345"/>
        </pc:sldMkLst>
        <pc:spChg chg="mod">
          <ac:chgData name="Riedewald, Mirek" userId="23aab7e6-cd2c-41fd-902f-a2bcd708ff3a" providerId="ADAL" clId="{E7FE6D85-8477-4008-A17D-12AD260B7768}" dt="2020-06-13T14:39:38.352" v="181" actId="400"/>
          <ac:spMkLst>
            <pc:docMk/>
            <pc:sldMk cId="590838917" sldId="5345"/>
            <ac:spMk id="170" creationId="{77A197D1-CD1B-1D44-BC09-5CDC1AFD3B45}"/>
          </ac:spMkLst>
        </pc:spChg>
      </pc:sldChg>
      <pc:sldChg chg="addCm">
        <pc:chgData name="Riedewald, Mirek" userId="23aab7e6-cd2c-41fd-902f-a2bcd708ff3a" providerId="ADAL" clId="{E7FE6D85-8477-4008-A17D-12AD260B7768}" dt="2020-06-14T19:19:04.168" v="182" actId="1589"/>
        <pc:sldMkLst>
          <pc:docMk/>
          <pc:sldMk cId="1038289239" sldId="5490"/>
        </pc:sldMkLst>
      </pc:sldChg>
    </pc:docChg>
  </pc:docChgLst>
  <pc:docChgLst>
    <pc:chgData name="Gatterbauer, Wolfgang" userId="9cdd753f-a294-4daf-bcab-f50b436fd39a" providerId="ADAL" clId="{54361A8F-0078-AE4B-91B8-D1BAD3B62C1D}"/>
    <pc:docChg chg="addSld delSld modSld delSection modSection">
      <pc:chgData name="Gatterbauer, Wolfgang" userId="9cdd753f-a294-4daf-bcab-f50b436fd39a" providerId="ADAL" clId="{54361A8F-0078-AE4B-91B8-D1BAD3B62C1D}" dt="2020-06-17T21:38:19.751" v="37" actId="2696"/>
      <pc:docMkLst>
        <pc:docMk/>
      </pc:docMkLst>
      <pc:sldChg chg="modNotesTx">
        <pc:chgData name="Gatterbauer, Wolfgang" userId="9cdd753f-a294-4daf-bcab-f50b436fd39a" providerId="ADAL" clId="{54361A8F-0078-AE4B-91B8-D1BAD3B62C1D}" dt="2020-06-17T21:36:03.172" v="33" actId="20577"/>
        <pc:sldMkLst>
          <pc:docMk/>
          <pc:sldMk cId="2037451742" sldId="5276"/>
        </pc:sldMkLst>
      </pc:sldChg>
      <pc:sldChg chg="del">
        <pc:chgData name="Gatterbauer, Wolfgang" userId="9cdd753f-a294-4daf-bcab-f50b436fd39a" providerId="ADAL" clId="{54361A8F-0078-AE4B-91B8-D1BAD3B62C1D}" dt="2020-06-17T21:35:06.406" v="22" actId="2696"/>
        <pc:sldMkLst>
          <pc:docMk/>
          <pc:sldMk cId="2174335795" sldId="5277"/>
        </pc:sldMkLst>
      </pc:sldChg>
      <pc:sldChg chg="del">
        <pc:chgData name="Gatterbauer, Wolfgang" userId="9cdd753f-a294-4daf-bcab-f50b436fd39a" providerId="ADAL" clId="{54361A8F-0078-AE4B-91B8-D1BAD3B62C1D}" dt="2020-06-17T21:35:06.351" v="20" actId="2696"/>
        <pc:sldMkLst>
          <pc:docMk/>
          <pc:sldMk cId="22914700" sldId="5284"/>
        </pc:sldMkLst>
      </pc:sldChg>
      <pc:sldChg chg="del">
        <pc:chgData name="Gatterbauer, Wolfgang" userId="9cdd753f-a294-4daf-bcab-f50b436fd39a" providerId="ADAL" clId="{54361A8F-0078-AE4B-91B8-D1BAD3B62C1D}" dt="2020-06-17T21:34:52.111" v="3" actId="2696"/>
        <pc:sldMkLst>
          <pc:docMk/>
          <pc:sldMk cId="3296097367" sldId="5285"/>
        </pc:sldMkLst>
      </pc:sldChg>
      <pc:sldChg chg="del">
        <pc:chgData name="Gatterbauer, Wolfgang" userId="9cdd753f-a294-4daf-bcab-f50b436fd39a" providerId="ADAL" clId="{54361A8F-0078-AE4B-91B8-D1BAD3B62C1D}" dt="2020-06-17T21:35:06.439" v="23" actId="2696"/>
        <pc:sldMkLst>
          <pc:docMk/>
          <pc:sldMk cId="3256489697" sldId="5286"/>
        </pc:sldMkLst>
      </pc:sldChg>
      <pc:sldChg chg="del">
        <pc:chgData name="Gatterbauer, Wolfgang" userId="9cdd753f-a294-4daf-bcab-f50b436fd39a" providerId="ADAL" clId="{54361A8F-0078-AE4B-91B8-D1BAD3B62C1D}" dt="2020-06-17T21:35:06.381" v="21" actId="2696"/>
        <pc:sldMkLst>
          <pc:docMk/>
          <pc:sldMk cId="160468062" sldId="5288"/>
        </pc:sldMkLst>
      </pc:sldChg>
      <pc:sldChg chg="del">
        <pc:chgData name="Gatterbauer, Wolfgang" userId="9cdd753f-a294-4daf-bcab-f50b436fd39a" providerId="ADAL" clId="{54361A8F-0078-AE4B-91B8-D1BAD3B62C1D}" dt="2020-06-17T21:34:52.788" v="6" actId="2696"/>
        <pc:sldMkLst>
          <pc:docMk/>
          <pc:sldMk cId="1932944370" sldId="5289"/>
        </pc:sldMkLst>
      </pc:sldChg>
      <pc:sldChg chg="del">
        <pc:chgData name="Gatterbauer, Wolfgang" userId="9cdd753f-a294-4daf-bcab-f50b436fd39a" providerId="ADAL" clId="{54361A8F-0078-AE4B-91B8-D1BAD3B62C1D}" dt="2020-06-17T21:35:06.326" v="19" actId="2696"/>
        <pc:sldMkLst>
          <pc:docMk/>
          <pc:sldMk cId="2595369653" sldId="5290"/>
        </pc:sldMkLst>
      </pc:sldChg>
      <pc:sldChg chg="del">
        <pc:chgData name="Gatterbauer, Wolfgang" userId="9cdd753f-a294-4daf-bcab-f50b436fd39a" providerId="ADAL" clId="{54361A8F-0078-AE4B-91B8-D1BAD3B62C1D}" dt="2020-06-17T21:35:06.484" v="24" actId="2696"/>
        <pc:sldMkLst>
          <pc:docMk/>
          <pc:sldMk cId="1341905510" sldId="5297"/>
        </pc:sldMkLst>
      </pc:sldChg>
      <pc:sldChg chg="del">
        <pc:chgData name="Gatterbauer, Wolfgang" userId="9cdd753f-a294-4daf-bcab-f50b436fd39a" providerId="ADAL" clId="{54361A8F-0078-AE4B-91B8-D1BAD3B62C1D}" dt="2020-06-17T21:34:52.009" v="1" actId="2696"/>
        <pc:sldMkLst>
          <pc:docMk/>
          <pc:sldMk cId="3891963689" sldId="5334"/>
        </pc:sldMkLst>
      </pc:sldChg>
      <pc:sldChg chg="del">
        <pc:chgData name="Gatterbauer, Wolfgang" userId="9cdd753f-a294-4daf-bcab-f50b436fd39a" providerId="ADAL" clId="{54361A8F-0078-AE4B-91B8-D1BAD3B62C1D}" dt="2020-06-17T21:34:51.999" v="0" actId="2696"/>
        <pc:sldMkLst>
          <pc:docMk/>
          <pc:sldMk cId="3260938795" sldId="5339"/>
        </pc:sldMkLst>
      </pc:sldChg>
      <pc:sldChg chg="modNotesTx">
        <pc:chgData name="Gatterbauer, Wolfgang" userId="9cdd753f-a294-4daf-bcab-f50b436fd39a" providerId="ADAL" clId="{54361A8F-0078-AE4B-91B8-D1BAD3B62C1D}" dt="2020-06-17T21:36:36.053" v="34" actId="20577"/>
        <pc:sldMkLst>
          <pc:docMk/>
          <pc:sldMk cId="1077672255" sldId="5346"/>
        </pc:sldMkLst>
      </pc:sldChg>
      <pc:sldChg chg="modNotesTx">
        <pc:chgData name="Gatterbauer, Wolfgang" userId="9cdd753f-a294-4daf-bcab-f50b436fd39a" providerId="ADAL" clId="{54361A8F-0078-AE4B-91B8-D1BAD3B62C1D}" dt="2020-06-17T21:36:44.052" v="35" actId="20577"/>
        <pc:sldMkLst>
          <pc:docMk/>
          <pc:sldMk cId="3999267918" sldId="5411"/>
        </pc:sldMkLst>
      </pc:sldChg>
      <pc:sldChg chg="del">
        <pc:chgData name="Gatterbauer, Wolfgang" userId="9cdd753f-a294-4daf-bcab-f50b436fd39a" providerId="ADAL" clId="{54361A8F-0078-AE4B-91B8-D1BAD3B62C1D}" dt="2020-06-17T21:35:05.950" v="16" actId="2696"/>
        <pc:sldMkLst>
          <pc:docMk/>
          <pc:sldMk cId="2201562031" sldId="5412"/>
        </pc:sldMkLst>
      </pc:sldChg>
      <pc:sldChg chg="del">
        <pc:chgData name="Gatterbauer, Wolfgang" userId="9cdd753f-a294-4daf-bcab-f50b436fd39a" providerId="ADAL" clId="{54361A8F-0078-AE4B-91B8-D1BAD3B62C1D}" dt="2020-06-17T21:35:05.912" v="15" actId="2696"/>
        <pc:sldMkLst>
          <pc:docMk/>
          <pc:sldMk cId="3896146053" sldId="5413"/>
        </pc:sldMkLst>
      </pc:sldChg>
      <pc:sldChg chg="del">
        <pc:chgData name="Gatterbauer, Wolfgang" userId="9cdd753f-a294-4daf-bcab-f50b436fd39a" providerId="ADAL" clId="{54361A8F-0078-AE4B-91B8-D1BAD3B62C1D}" dt="2020-06-17T21:35:06.295" v="18" actId="2696"/>
        <pc:sldMkLst>
          <pc:docMk/>
          <pc:sldMk cId="641295769" sldId="5414"/>
        </pc:sldMkLst>
      </pc:sldChg>
      <pc:sldChg chg="del">
        <pc:chgData name="Gatterbauer, Wolfgang" userId="9cdd753f-a294-4daf-bcab-f50b436fd39a" providerId="ADAL" clId="{54361A8F-0078-AE4B-91B8-D1BAD3B62C1D}" dt="2020-06-17T21:34:54.105" v="10" actId="2696"/>
        <pc:sldMkLst>
          <pc:docMk/>
          <pc:sldMk cId="1739578260" sldId="5415"/>
        </pc:sldMkLst>
      </pc:sldChg>
      <pc:sldChg chg="del">
        <pc:chgData name="Gatterbauer, Wolfgang" userId="9cdd753f-a294-4daf-bcab-f50b436fd39a" providerId="ADAL" clId="{54361A8F-0078-AE4B-91B8-D1BAD3B62C1D}" dt="2020-06-17T21:35:05.881" v="14" actId="2696"/>
        <pc:sldMkLst>
          <pc:docMk/>
          <pc:sldMk cId="3176850048" sldId="5437"/>
        </pc:sldMkLst>
      </pc:sldChg>
      <pc:sldChg chg="del">
        <pc:chgData name="Gatterbauer, Wolfgang" userId="9cdd753f-a294-4daf-bcab-f50b436fd39a" providerId="ADAL" clId="{54361A8F-0078-AE4B-91B8-D1BAD3B62C1D}" dt="2020-06-17T21:34:52.019" v="2" actId="2696"/>
        <pc:sldMkLst>
          <pc:docMk/>
          <pc:sldMk cId="2949709172" sldId="5450"/>
        </pc:sldMkLst>
      </pc:sldChg>
      <pc:sldChg chg="del">
        <pc:chgData name="Gatterbauer, Wolfgang" userId="9cdd753f-a294-4daf-bcab-f50b436fd39a" providerId="ADAL" clId="{54361A8F-0078-AE4B-91B8-D1BAD3B62C1D}" dt="2020-06-17T21:35:06.255" v="17" actId="2696"/>
        <pc:sldMkLst>
          <pc:docMk/>
          <pc:sldMk cId="3357133145" sldId="5451"/>
        </pc:sldMkLst>
      </pc:sldChg>
      <pc:sldChg chg="del">
        <pc:chgData name="Gatterbauer, Wolfgang" userId="9cdd753f-a294-4daf-bcab-f50b436fd39a" providerId="ADAL" clId="{54361A8F-0078-AE4B-91B8-D1BAD3B62C1D}" dt="2020-06-17T21:34:52.444" v="4" actId="2696"/>
        <pc:sldMkLst>
          <pc:docMk/>
          <pc:sldMk cId="1415598234" sldId="5459"/>
        </pc:sldMkLst>
      </pc:sldChg>
      <pc:sldChg chg="del">
        <pc:chgData name="Gatterbauer, Wolfgang" userId="9cdd753f-a294-4daf-bcab-f50b436fd39a" providerId="ADAL" clId="{54361A8F-0078-AE4B-91B8-D1BAD3B62C1D}" dt="2020-06-17T21:34:53.507" v="9" actId="2696"/>
        <pc:sldMkLst>
          <pc:docMk/>
          <pc:sldMk cId="3371845267" sldId="5462"/>
        </pc:sldMkLst>
      </pc:sldChg>
      <pc:sldChg chg="del">
        <pc:chgData name="Gatterbauer, Wolfgang" userId="9cdd753f-a294-4daf-bcab-f50b436fd39a" providerId="ADAL" clId="{54361A8F-0078-AE4B-91B8-D1BAD3B62C1D}" dt="2020-06-17T21:34:52.779" v="5" actId="2696"/>
        <pc:sldMkLst>
          <pc:docMk/>
          <pc:sldMk cId="542337795" sldId="5463"/>
        </pc:sldMkLst>
      </pc:sldChg>
      <pc:sldChg chg="del">
        <pc:chgData name="Gatterbauer, Wolfgang" userId="9cdd753f-a294-4daf-bcab-f50b436fd39a" providerId="ADAL" clId="{54361A8F-0078-AE4B-91B8-D1BAD3B62C1D}" dt="2020-06-17T21:35:05.829" v="12" actId="2696"/>
        <pc:sldMkLst>
          <pc:docMk/>
          <pc:sldMk cId="4261407874" sldId="5466"/>
        </pc:sldMkLst>
      </pc:sldChg>
      <pc:sldChg chg="del">
        <pc:chgData name="Gatterbauer, Wolfgang" userId="9cdd753f-a294-4daf-bcab-f50b436fd39a" providerId="ADAL" clId="{54361A8F-0078-AE4B-91B8-D1BAD3B62C1D}" dt="2020-06-17T21:34:53.213" v="8" actId="2696"/>
        <pc:sldMkLst>
          <pc:docMk/>
          <pc:sldMk cId="2958964364" sldId="5469"/>
        </pc:sldMkLst>
      </pc:sldChg>
      <pc:sldChg chg="del">
        <pc:chgData name="Gatterbauer, Wolfgang" userId="9cdd753f-a294-4daf-bcab-f50b436fd39a" providerId="ADAL" clId="{54361A8F-0078-AE4B-91B8-D1BAD3B62C1D}" dt="2020-06-17T21:34:52.798" v="7" actId="2696"/>
        <pc:sldMkLst>
          <pc:docMk/>
          <pc:sldMk cId="4073555533" sldId="5470"/>
        </pc:sldMkLst>
      </pc:sldChg>
      <pc:sldChg chg="modNotesTx">
        <pc:chgData name="Gatterbauer, Wolfgang" userId="9cdd753f-a294-4daf-bcab-f50b436fd39a" providerId="ADAL" clId="{54361A8F-0078-AE4B-91B8-D1BAD3B62C1D}" dt="2020-06-17T21:35:54.843" v="32" actId="20577"/>
        <pc:sldMkLst>
          <pc:docMk/>
          <pc:sldMk cId="3325457501" sldId="5484"/>
        </pc:sldMkLst>
      </pc:sldChg>
      <pc:sldChg chg="modNotesTx">
        <pc:chgData name="Gatterbauer, Wolfgang" userId="9cdd753f-a294-4daf-bcab-f50b436fd39a" providerId="ADAL" clId="{54361A8F-0078-AE4B-91B8-D1BAD3B62C1D}" dt="2020-06-17T21:35:46.660" v="31" actId="20577"/>
        <pc:sldMkLst>
          <pc:docMk/>
          <pc:sldMk cId="2675980013" sldId="5485"/>
        </pc:sldMkLst>
      </pc:sldChg>
      <pc:sldChg chg="modNotesTx">
        <pc:chgData name="Gatterbauer, Wolfgang" userId="9cdd753f-a294-4daf-bcab-f50b436fd39a" providerId="ADAL" clId="{54361A8F-0078-AE4B-91B8-D1BAD3B62C1D}" dt="2020-06-17T21:35:17.887" v="29" actId="20577"/>
        <pc:sldMkLst>
          <pc:docMk/>
          <pc:sldMk cId="1038289239" sldId="5490"/>
        </pc:sldMkLst>
      </pc:sldChg>
      <pc:sldChg chg="new del">
        <pc:chgData name="Gatterbauer, Wolfgang" userId="9cdd753f-a294-4daf-bcab-f50b436fd39a" providerId="ADAL" clId="{54361A8F-0078-AE4B-91B8-D1BAD3B62C1D}" dt="2020-06-17T21:35:06.522" v="25" actId="2696"/>
        <pc:sldMkLst>
          <pc:docMk/>
          <pc:sldMk cId="977224018" sldId="5492"/>
        </pc:sldMkLst>
      </pc:sldChg>
      <pc:sldChg chg="new del">
        <pc:chgData name="Gatterbauer, Wolfgang" userId="9cdd753f-a294-4daf-bcab-f50b436fd39a" providerId="ADAL" clId="{54361A8F-0078-AE4B-91B8-D1BAD3B62C1D}" dt="2020-06-17T21:38:19.751" v="37" actId="2696"/>
        <pc:sldMkLst>
          <pc:docMk/>
          <pc:sldMk cId="4113315514" sldId="5492"/>
        </pc:sldMkLst>
      </pc:sldChg>
      <pc:sldMasterChg chg="delSldLayout">
        <pc:chgData name="Gatterbauer, Wolfgang" userId="9cdd753f-a294-4daf-bcab-f50b436fd39a" providerId="ADAL" clId="{54361A8F-0078-AE4B-91B8-D1BAD3B62C1D}" dt="2020-06-17T21:35:05.869" v="13" actId="2696"/>
        <pc:sldMasterMkLst>
          <pc:docMk/>
          <pc:sldMasterMk cId="0" sldId="2147484431"/>
        </pc:sldMasterMkLst>
        <pc:sldLayoutChg chg="del">
          <pc:chgData name="Gatterbauer, Wolfgang" userId="9cdd753f-a294-4daf-bcab-f50b436fd39a" providerId="ADAL" clId="{54361A8F-0078-AE4B-91B8-D1BAD3B62C1D}" dt="2020-06-17T21:35:05.869" v="13" actId="2696"/>
          <pc:sldLayoutMkLst>
            <pc:docMk/>
            <pc:sldMasterMk cId="0" sldId="2147484431"/>
            <pc:sldLayoutMk cId="693813418" sldId="2147484541"/>
          </pc:sldLayoutMkLst>
        </pc:sldLayoutChg>
      </pc:sldMasterChg>
    </pc:docChg>
  </pc:docChgLst>
  <pc:docChgLst>
    <pc:chgData name="Gatterbauer, Wolfgang" userId="9cdd753f-a294-4daf-bcab-f50b436fd39a" providerId="ADAL" clId="{2FC61760-A844-40C5-9FE3-1B81BE5369D5}"/>
    <pc:docChg chg="modSld">
      <pc:chgData name="Gatterbauer, Wolfgang" userId="9cdd753f-a294-4daf-bcab-f50b436fd39a" providerId="ADAL" clId="{2FC61760-A844-40C5-9FE3-1B81BE5369D5}" dt="2020-06-14T13:54:13.158" v="20" actId="20577"/>
      <pc:docMkLst>
        <pc:docMk/>
      </pc:docMkLst>
      <pc:sldChg chg="modSp">
        <pc:chgData name="Gatterbauer, Wolfgang" userId="9cdd753f-a294-4daf-bcab-f50b436fd39a" providerId="ADAL" clId="{2FC61760-A844-40C5-9FE3-1B81BE5369D5}" dt="2020-06-14T13:54:13.158" v="20" actId="20577"/>
        <pc:sldMkLst>
          <pc:docMk/>
          <pc:sldMk cId="4112091271" sldId="5395"/>
        </pc:sldMkLst>
        <pc:spChg chg="mod">
          <ac:chgData name="Gatterbauer, Wolfgang" userId="9cdd753f-a294-4daf-bcab-f50b436fd39a" providerId="ADAL" clId="{2FC61760-A844-40C5-9FE3-1B81BE5369D5}" dt="2020-06-14T13:54:13.158" v="20" actId="20577"/>
          <ac:spMkLst>
            <pc:docMk/>
            <pc:sldMk cId="4112091271" sldId="5395"/>
            <ac:spMk id="3" creationId="{4C34EDDD-7CFC-D346-8911-64B5937C6A0C}"/>
          </ac:spMkLst>
        </pc:spChg>
      </pc:sldChg>
    </pc:docChg>
  </pc:docChgLst>
  <pc:docChgLst>
    <pc:chgData name="Gatterbauer, Wolfgang" userId="9cdd753f-a294-4daf-bcab-f50b436fd39a" providerId="ADAL" clId="{FE009925-3721-0D45-A422-0466C7286BE4}"/>
    <pc:docChg chg="undo redo custSel addSld delSld modSld sldOrd modMainMaster delSection modSection">
      <pc:chgData name="Gatterbauer, Wolfgang" userId="9cdd753f-a294-4daf-bcab-f50b436fd39a" providerId="ADAL" clId="{FE009925-3721-0D45-A422-0466C7286BE4}" dt="2020-06-17T21:16:51.958" v="22059" actId="6549"/>
      <pc:docMkLst>
        <pc:docMk/>
      </pc:docMkLst>
      <pc:sldChg chg="del">
        <pc:chgData name="Gatterbauer, Wolfgang" userId="9cdd753f-a294-4daf-bcab-f50b436fd39a" providerId="ADAL" clId="{FE009925-3721-0D45-A422-0466C7286BE4}" dt="2020-05-29T02:31:24.147" v="1508" actId="2696"/>
        <pc:sldMkLst>
          <pc:docMk/>
          <pc:sldMk cId="2803181472" sldId="302"/>
        </pc:sldMkLst>
      </pc:sldChg>
      <pc:sldChg chg="modSp add del">
        <pc:chgData name="Gatterbauer, Wolfgang" userId="9cdd753f-a294-4daf-bcab-f50b436fd39a" providerId="ADAL" clId="{FE009925-3721-0D45-A422-0466C7286BE4}" dt="2020-05-29T01:55:11.996" v="238" actId="2696"/>
        <pc:sldMkLst>
          <pc:docMk/>
          <pc:sldMk cId="3577345722" sldId="479"/>
        </pc:sldMkLst>
        <pc:spChg chg="mod">
          <ac:chgData name="Gatterbauer, Wolfgang" userId="9cdd753f-a294-4daf-bcab-f50b436fd39a" providerId="ADAL" clId="{FE009925-3721-0D45-A422-0466C7286BE4}" dt="2020-05-29T01:47:23.979" v="2" actId="207"/>
          <ac:spMkLst>
            <pc:docMk/>
            <pc:sldMk cId="3577345722" sldId="479"/>
            <ac:spMk id="7" creationId="{00000000-0000-0000-0000-000000000000}"/>
          </ac:spMkLst>
        </pc:spChg>
        <pc:spChg chg="mod">
          <ac:chgData name="Gatterbauer, Wolfgang" userId="9cdd753f-a294-4daf-bcab-f50b436fd39a" providerId="ADAL" clId="{FE009925-3721-0D45-A422-0466C7286BE4}" dt="2020-05-29T01:47:23.979" v="2" actId="207"/>
          <ac:spMkLst>
            <pc:docMk/>
            <pc:sldMk cId="3577345722" sldId="479"/>
            <ac:spMk id="8" creationId="{00000000-0000-0000-0000-000000000000}"/>
          </ac:spMkLst>
        </pc:spChg>
        <pc:spChg chg="mod">
          <ac:chgData name="Gatterbauer, Wolfgang" userId="9cdd753f-a294-4daf-bcab-f50b436fd39a" providerId="ADAL" clId="{FE009925-3721-0D45-A422-0466C7286BE4}" dt="2020-05-29T01:47:23.979" v="2" actId="207"/>
          <ac:spMkLst>
            <pc:docMk/>
            <pc:sldMk cId="3577345722" sldId="479"/>
            <ac:spMk id="10" creationId="{00000000-0000-0000-0000-000000000000}"/>
          </ac:spMkLst>
        </pc:spChg>
        <pc:spChg chg="mod">
          <ac:chgData name="Gatterbauer, Wolfgang" userId="9cdd753f-a294-4daf-bcab-f50b436fd39a" providerId="ADAL" clId="{FE009925-3721-0D45-A422-0466C7286BE4}" dt="2020-05-29T01:47:23.979" v="2" actId="207"/>
          <ac:spMkLst>
            <pc:docMk/>
            <pc:sldMk cId="3577345722" sldId="479"/>
            <ac:spMk id="11" creationId="{00000000-0000-0000-0000-000000000000}"/>
          </ac:spMkLst>
        </pc:spChg>
        <pc:spChg chg="mod">
          <ac:chgData name="Gatterbauer, Wolfgang" userId="9cdd753f-a294-4daf-bcab-f50b436fd39a" providerId="ADAL" clId="{FE009925-3721-0D45-A422-0466C7286BE4}" dt="2020-05-29T01:47:23.979" v="2" actId="207"/>
          <ac:spMkLst>
            <pc:docMk/>
            <pc:sldMk cId="3577345722" sldId="479"/>
            <ac:spMk id="8194" creationId="{00000000-0000-0000-0000-000000000000}"/>
          </ac:spMkLst>
        </pc:spChg>
        <pc:picChg chg="mod">
          <ac:chgData name="Gatterbauer, Wolfgang" userId="9cdd753f-a294-4daf-bcab-f50b436fd39a" providerId="ADAL" clId="{FE009925-3721-0D45-A422-0466C7286BE4}" dt="2020-05-29T01:47:23.979" v="2" actId="207"/>
          <ac:picMkLst>
            <pc:docMk/>
            <pc:sldMk cId="3577345722" sldId="479"/>
            <ac:picMk id="6" creationId="{00000000-0000-0000-0000-000000000000}"/>
          </ac:picMkLst>
        </pc:picChg>
        <pc:picChg chg="mod">
          <ac:chgData name="Gatterbauer, Wolfgang" userId="9cdd753f-a294-4daf-bcab-f50b436fd39a" providerId="ADAL" clId="{FE009925-3721-0D45-A422-0466C7286BE4}" dt="2020-05-29T01:47:23.979" v="2" actId="207"/>
          <ac:picMkLst>
            <pc:docMk/>
            <pc:sldMk cId="3577345722" sldId="479"/>
            <ac:picMk id="9" creationId="{00000000-0000-0000-0000-000000000000}"/>
          </ac:picMkLst>
        </pc:picChg>
      </pc:sldChg>
      <pc:sldChg chg="addSp add del ord modTransition">
        <pc:chgData name="Gatterbauer, Wolfgang" userId="9cdd753f-a294-4daf-bcab-f50b436fd39a" providerId="ADAL" clId="{FE009925-3721-0D45-A422-0466C7286BE4}" dt="2020-06-14T03:05:30.035" v="15437" actId="2696"/>
        <pc:sldMkLst>
          <pc:docMk/>
          <pc:sldMk cId="663176211" sldId="682"/>
        </pc:sldMkLst>
        <pc:cxnChg chg="add">
          <ac:chgData name="Gatterbauer, Wolfgang" userId="9cdd753f-a294-4daf-bcab-f50b436fd39a" providerId="ADAL" clId="{FE009925-3721-0D45-A422-0466C7286BE4}" dt="2020-05-29T02:24:14.328" v="1150"/>
          <ac:cxnSpMkLst>
            <pc:docMk/>
            <pc:sldMk cId="663176211" sldId="682"/>
            <ac:cxnSpMk id="5" creationId="{F345F374-F6D6-1F4C-B8F3-66C18036F68F}"/>
          </ac:cxnSpMkLst>
        </pc:cxnChg>
      </pc:sldChg>
      <pc:sldChg chg="addSp delSp modSp add modTransition modAnim">
        <pc:chgData name="Gatterbauer, Wolfgang" userId="9cdd753f-a294-4daf-bcab-f50b436fd39a" providerId="ADAL" clId="{FE009925-3721-0D45-A422-0466C7286BE4}" dt="2020-06-14T20:15:25.966" v="21501"/>
        <pc:sldMkLst>
          <pc:docMk/>
          <pc:sldMk cId="1818164343" sldId="1729"/>
        </pc:sldMkLst>
        <pc:spChg chg="add del mod">
          <ac:chgData name="Gatterbauer, Wolfgang" userId="9cdd753f-a294-4daf-bcab-f50b436fd39a" providerId="ADAL" clId="{FE009925-3721-0D45-A422-0466C7286BE4}" dt="2020-05-29T01:54:29.310" v="234"/>
          <ac:spMkLst>
            <pc:docMk/>
            <pc:sldMk cId="1818164343" sldId="1729"/>
            <ac:spMk id="2" creationId="{DF8019FA-FE80-9548-9F73-34E1BC90A725}"/>
          </ac:spMkLst>
        </pc:spChg>
        <pc:spChg chg="mod">
          <ac:chgData name="Gatterbauer, Wolfgang" userId="9cdd753f-a294-4daf-bcab-f50b436fd39a" providerId="ADAL" clId="{FE009925-3721-0D45-A422-0466C7286BE4}" dt="2020-06-14T01:06:53.949" v="15099" actId="1076"/>
          <ac:spMkLst>
            <pc:docMk/>
            <pc:sldMk cId="1818164343" sldId="1729"/>
            <ac:spMk id="5" creationId="{481C98AA-7C62-6842-B6F7-8C9C79F4B4C1}"/>
          </ac:spMkLst>
        </pc:spChg>
        <pc:spChg chg="del">
          <ac:chgData name="Gatterbauer, Wolfgang" userId="9cdd753f-a294-4daf-bcab-f50b436fd39a" providerId="ADAL" clId="{FE009925-3721-0D45-A422-0466C7286BE4}" dt="2020-05-29T01:47:56.677" v="33" actId="478"/>
          <ac:spMkLst>
            <pc:docMk/>
            <pc:sldMk cId="1818164343" sldId="1729"/>
            <ac:spMk id="6" creationId="{3E6C318C-696B-5C43-8976-B4E7E12AD683}"/>
          </ac:spMkLst>
        </pc:spChg>
        <pc:spChg chg="mod">
          <ac:chgData name="Gatterbauer, Wolfgang" userId="9cdd753f-a294-4daf-bcab-f50b436fd39a" providerId="ADAL" clId="{FE009925-3721-0D45-A422-0466C7286BE4}" dt="2020-06-10T19:44:10.789" v="6209" actId="207"/>
          <ac:spMkLst>
            <pc:docMk/>
            <pc:sldMk cId="1818164343" sldId="1729"/>
            <ac:spMk id="7" creationId="{00000000-0000-0000-0000-000000000000}"/>
          </ac:spMkLst>
        </pc:spChg>
        <pc:spChg chg="del">
          <ac:chgData name="Gatterbauer, Wolfgang" userId="9cdd753f-a294-4daf-bcab-f50b436fd39a" providerId="ADAL" clId="{FE009925-3721-0D45-A422-0466C7286BE4}" dt="2020-05-29T01:47:59.913" v="34" actId="478"/>
          <ac:spMkLst>
            <pc:docMk/>
            <pc:sldMk cId="1818164343" sldId="1729"/>
            <ac:spMk id="8" creationId="{DD7508F8-68BA-244F-988F-186C5B152B16}"/>
          </ac:spMkLst>
        </pc:spChg>
        <pc:spChg chg="del">
          <ac:chgData name="Gatterbauer, Wolfgang" userId="9cdd753f-a294-4daf-bcab-f50b436fd39a" providerId="ADAL" clId="{FE009925-3721-0D45-A422-0466C7286BE4}" dt="2020-05-29T01:47:56.677" v="33" actId="478"/>
          <ac:spMkLst>
            <pc:docMk/>
            <pc:sldMk cId="1818164343" sldId="1729"/>
            <ac:spMk id="10" creationId="{04D2BD0A-7AB3-E24E-8395-D7DC2DFBF2F7}"/>
          </ac:spMkLst>
        </pc:spChg>
        <pc:spChg chg="del">
          <ac:chgData name="Gatterbauer, Wolfgang" userId="9cdd753f-a294-4daf-bcab-f50b436fd39a" providerId="ADAL" clId="{FE009925-3721-0D45-A422-0466C7286BE4}" dt="2020-05-29T01:48:14.621" v="69" actId="478"/>
          <ac:spMkLst>
            <pc:docMk/>
            <pc:sldMk cId="1818164343" sldId="1729"/>
            <ac:spMk id="11" creationId="{2FD76AD3-5039-1B46-B47A-A84E3CB37152}"/>
          </ac:spMkLst>
        </pc:spChg>
        <pc:spChg chg="del">
          <ac:chgData name="Gatterbauer, Wolfgang" userId="9cdd753f-a294-4daf-bcab-f50b436fd39a" providerId="ADAL" clId="{FE009925-3721-0D45-A422-0466C7286BE4}" dt="2020-05-29T01:47:56.677" v="33" actId="478"/>
          <ac:spMkLst>
            <pc:docMk/>
            <pc:sldMk cId="1818164343" sldId="1729"/>
            <ac:spMk id="12" creationId="{B21490FF-70CC-7546-8D85-33F95F08E3F0}"/>
          </ac:spMkLst>
        </pc:spChg>
        <pc:spChg chg="del">
          <ac:chgData name="Gatterbauer, Wolfgang" userId="9cdd753f-a294-4daf-bcab-f50b436fd39a" providerId="ADAL" clId="{FE009925-3721-0D45-A422-0466C7286BE4}" dt="2020-05-29T01:47:56.677" v="33" actId="478"/>
          <ac:spMkLst>
            <pc:docMk/>
            <pc:sldMk cId="1818164343" sldId="1729"/>
            <ac:spMk id="13" creationId="{CA0DDB8A-48DE-ED40-93BB-790B44BD788A}"/>
          </ac:spMkLst>
        </pc:spChg>
        <pc:spChg chg="del mod">
          <ac:chgData name="Gatterbauer, Wolfgang" userId="9cdd753f-a294-4daf-bcab-f50b436fd39a" providerId="ADAL" clId="{FE009925-3721-0D45-A422-0466C7286BE4}" dt="2020-05-29T01:48:14.621" v="69" actId="478"/>
          <ac:spMkLst>
            <pc:docMk/>
            <pc:sldMk cId="1818164343" sldId="1729"/>
            <ac:spMk id="14" creationId="{90AE98AC-596A-484F-9375-38C625AD0CC2}"/>
          </ac:spMkLst>
        </pc:spChg>
        <pc:spChg chg="mod">
          <ac:chgData name="Gatterbauer, Wolfgang" userId="9cdd753f-a294-4daf-bcab-f50b436fd39a" providerId="ADAL" clId="{FE009925-3721-0D45-A422-0466C7286BE4}" dt="2020-06-14T01:06:53.949" v="15099" actId="1076"/>
          <ac:spMkLst>
            <pc:docMk/>
            <pc:sldMk cId="1818164343" sldId="1729"/>
            <ac:spMk id="15" creationId="{91821FBD-DD35-8F4E-8443-E07B72F48EC4}"/>
          </ac:spMkLst>
        </pc:spChg>
        <pc:spChg chg="del">
          <ac:chgData name="Gatterbauer, Wolfgang" userId="9cdd753f-a294-4daf-bcab-f50b436fd39a" providerId="ADAL" clId="{FE009925-3721-0D45-A422-0466C7286BE4}" dt="2020-05-29T01:47:56.677" v="33" actId="478"/>
          <ac:spMkLst>
            <pc:docMk/>
            <pc:sldMk cId="1818164343" sldId="1729"/>
            <ac:spMk id="16" creationId="{6AC361DD-DA34-2B45-9078-A4555D13D069}"/>
          </ac:spMkLst>
        </pc:spChg>
        <pc:spChg chg="del">
          <ac:chgData name="Gatterbauer, Wolfgang" userId="9cdd753f-a294-4daf-bcab-f50b436fd39a" providerId="ADAL" clId="{FE009925-3721-0D45-A422-0466C7286BE4}" dt="2020-06-10T19:46:19.566" v="6214" actId="478"/>
          <ac:spMkLst>
            <pc:docMk/>
            <pc:sldMk cId="1818164343" sldId="1729"/>
            <ac:spMk id="16" creationId="{78D86F1E-20DC-9B4C-BE25-99B32FF62A0A}"/>
          </ac:spMkLst>
        </pc:spChg>
        <pc:spChg chg="add mod">
          <ac:chgData name="Gatterbauer, Wolfgang" userId="9cdd753f-a294-4daf-bcab-f50b436fd39a" providerId="ADAL" clId="{FE009925-3721-0D45-A422-0466C7286BE4}" dt="2020-05-31T02:48:33.852" v="6173" actId="20577"/>
          <ac:spMkLst>
            <pc:docMk/>
            <pc:sldMk cId="1818164343" sldId="1729"/>
            <ac:spMk id="17" creationId="{80FC8FAB-736D-BA44-B190-04CCE1F2606D}"/>
          </ac:spMkLst>
        </pc:spChg>
        <pc:spChg chg="add mod">
          <ac:chgData name="Gatterbauer, Wolfgang" userId="9cdd753f-a294-4daf-bcab-f50b436fd39a" providerId="ADAL" clId="{FE009925-3721-0D45-A422-0466C7286BE4}" dt="2020-06-14T01:06:53.949" v="15099" actId="1076"/>
          <ac:spMkLst>
            <pc:docMk/>
            <pc:sldMk cId="1818164343" sldId="1729"/>
            <ac:spMk id="18" creationId="{A89621F2-3F29-2A46-A5F6-0C2D25D9EA1C}"/>
          </ac:spMkLst>
        </pc:spChg>
        <pc:spChg chg="add del mod">
          <ac:chgData name="Gatterbauer, Wolfgang" userId="9cdd753f-a294-4daf-bcab-f50b436fd39a" providerId="ADAL" clId="{FE009925-3721-0D45-A422-0466C7286BE4}" dt="2020-06-10T19:43:47.343" v="6206" actId="478"/>
          <ac:spMkLst>
            <pc:docMk/>
            <pc:sldMk cId="1818164343" sldId="1729"/>
            <ac:spMk id="19" creationId="{EC9B0470-27F4-0A44-B4F5-2B989CB147BD}"/>
          </ac:spMkLst>
        </pc:spChg>
        <pc:spChg chg="add mod">
          <ac:chgData name="Gatterbauer, Wolfgang" userId="9cdd753f-a294-4daf-bcab-f50b436fd39a" providerId="ADAL" clId="{FE009925-3721-0D45-A422-0466C7286BE4}" dt="2020-06-10T19:43:16.489" v="6205" actId="1076"/>
          <ac:spMkLst>
            <pc:docMk/>
            <pc:sldMk cId="1818164343" sldId="1729"/>
            <ac:spMk id="21" creationId="{5028A7BF-8E91-184A-9585-E409473E4547}"/>
          </ac:spMkLst>
        </pc:spChg>
        <pc:spChg chg="add del mod">
          <ac:chgData name="Gatterbauer, Wolfgang" userId="9cdd753f-a294-4daf-bcab-f50b436fd39a" providerId="ADAL" clId="{FE009925-3721-0D45-A422-0466C7286BE4}" dt="2020-05-31T02:42:13.304" v="6095" actId="478"/>
          <ac:spMkLst>
            <pc:docMk/>
            <pc:sldMk cId="1818164343" sldId="1729"/>
            <ac:spMk id="21" creationId="{960C46D4-F8EC-D640-BBB2-36D5A0F42D73}"/>
          </ac:spMkLst>
        </pc:spChg>
        <pc:spChg chg="add mod">
          <ac:chgData name="Gatterbauer, Wolfgang" userId="9cdd753f-a294-4daf-bcab-f50b436fd39a" providerId="ADAL" clId="{FE009925-3721-0D45-A422-0466C7286BE4}" dt="2020-06-10T19:43:16.489" v="6205" actId="1076"/>
          <ac:spMkLst>
            <pc:docMk/>
            <pc:sldMk cId="1818164343" sldId="1729"/>
            <ac:spMk id="27" creationId="{23097A9A-41C7-1147-A9CC-9A4898FDD567}"/>
          </ac:spMkLst>
        </pc:spChg>
        <pc:spChg chg="add mod">
          <ac:chgData name="Gatterbauer, Wolfgang" userId="9cdd753f-a294-4daf-bcab-f50b436fd39a" providerId="ADAL" clId="{FE009925-3721-0D45-A422-0466C7286BE4}" dt="2020-06-10T19:43:16.489" v="6205" actId="1076"/>
          <ac:spMkLst>
            <pc:docMk/>
            <pc:sldMk cId="1818164343" sldId="1729"/>
            <ac:spMk id="28" creationId="{DCF89470-A469-344D-A744-96DBDEBB9C1C}"/>
          </ac:spMkLst>
        </pc:spChg>
        <pc:spChg chg="add mod">
          <ac:chgData name="Gatterbauer, Wolfgang" userId="9cdd753f-a294-4daf-bcab-f50b436fd39a" providerId="ADAL" clId="{FE009925-3721-0D45-A422-0466C7286BE4}" dt="2020-06-10T19:43:16.489" v="6205" actId="1076"/>
          <ac:spMkLst>
            <pc:docMk/>
            <pc:sldMk cId="1818164343" sldId="1729"/>
            <ac:spMk id="29" creationId="{62DC9E68-A766-F146-B285-19D936A32893}"/>
          </ac:spMkLst>
        </pc:spChg>
        <pc:spChg chg="add mod">
          <ac:chgData name="Gatterbauer, Wolfgang" userId="9cdd753f-a294-4daf-bcab-f50b436fd39a" providerId="ADAL" clId="{FE009925-3721-0D45-A422-0466C7286BE4}" dt="2020-06-10T19:43:51.540" v="6208" actId="1076"/>
          <ac:spMkLst>
            <pc:docMk/>
            <pc:sldMk cId="1818164343" sldId="1729"/>
            <ac:spMk id="33" creationId="{9A297737-CDB7-044D-8E68-5D40153DC1B6}"/>
          </ac:spMkLst>
        </pc:spChg>
        <pc:spChg chg="add mod">
          <ac:chgData name="Gatterbauer, Wolfgang" userId="9cdd753f-a294-4daf-bcab-f50b436fd39a" providerId="ADAL" clId="{FE009925-3721-0D45-A422-0466C7286BE4}" dt="2020-06-14T01:07:56.328" v="15150" actId="1076"/>
          <ac:spMkLst>
            <pc:docMk/>
            <pc:sldMk cId="1818164343" sldId="1729"/>
            <ac:spMk id="35" creationId="{DFACE64C-5044-A943-800E-F509CDAE264D}"/>
          </ac:spMkLst>
        </pc:spChg>
        <pc:spChg chg="mod">
          <ac:chgData name="Gatterbauer, Wolfgang" userId="9cdd753f-a294-4daf-bcab-f50b436fd39a" providerId="ADAL" clId="{FE009925-3721-0D45-A422-0466C7286BE4}" dt="2020-06-11T01:49:33.446" v="7953"/>
          <ac:spMkLst>
            <pc:docMk/>
            <pc:sldMk cId="1818164343" sldId="1729"/>
            <ac:spMk id="4098" creationId="{00000000-0000-0000-0000-000000000000}"/>
          </ac:spMkLst>
        </pc:spChg>
        <pc:picChg chg="add mod">
          <ac:chgData name="Gatterbauer, Wolfgang" userId="9cdd753f-a294-4daf-bcab-f50b436fd39a" providerId="ADAL" clId="{FE009925-3721-0D45-A422-0466C7286BE4}" dt="2020-06-10T19:46:00.201" v="6213" actId="1037"/>
          <ac:picMkLst>
            <pc:docMk/>
            <pc:sldMk cId="1818164343" sldId="1729"/>
            <ac:picMk id="2" creationId="{D74145A1-2BB3-FF46-B80C-F21787149878}"/>
          </ac:picMkLst>
        </pc:picChg>
        <pc:picChg chg="add del">
          <ac:chgData name="Gatterbauer, Wolfgang" userId="9cdd753f-a294-4daf-bcab-f50b436fd39a" providerId="ADAL" clId="{FE009925-3721-0D45-A422-0466C7286BE4}" dt="2020-05-31T02:41:25.803" v="6092" actId="478"/>
          <ac:picMkLst>
            <pc:docMk/>
            <pc:sldMk cId="1818164343" sldId="1729"/>
            <ac:picMk id="12" creationId="{B143560F-5AB4-3B45-9016-A104CAAB9FBF}"/>
          </ac:picMkLst>
        </pc:picChg>
        <pc:picChg chg="add del mod">
          <ac:chgData name="Gatterbauer, Wolfgang" userId="9cdd753f-a294-4daf-bcab-f50b436fd39a" providerId="ADAL" clId="{FE009925-3721-0D45-A422-0466C7286BE4}" dt="2020-05-31T02:51:38.120" v="6196" actId="478"/>
          <ac:picMkLst>
            <pc:docMk/>
            <pc:sldMk cId="1818164343" sldId="1729"/>
            <ac:picMk id="13" creationId="{FD67618D-9F06-1842-9DCD-4176AD851864}"/>
          </ac:picMkLst>
        </pc:picChg>
        <pc:picChg chg="add del mod">
          <ac:chgData name="Gatterbauer, Wolfgang" userId="9cdd753f-a294-4daf-bcab-f50b436fd39a" providerId="ADAL" clId="{FE009925-3721-0D45-A422-0466C7286BE4}" dt="2020-05-31T02:51:38.120" v="6196" actId="478"/>
          <ac:picMkLst>
            <pc:docMk/>
            <pc:sldMk cId="1818164343" sldId="1729"/>
            <ac:picMk id="14" creationId="{6FC1BFFD-6039-2449-A3AE-D74EFD1868A3}"/>
          </ac:picMkLst>
        </pc:picChg>
        <pc:picChg chg="add del mod">
          <ac:chgData name="Gatterbauer, Wolfgang" userId="9cdd753f-a294-4daf-bcab-f50b436fd39a" providerId="ADAL" clId="{FE009925-3721-0D45-A422-0466C7286BE4}" dt="2020-05-31T02:39:49.379" v="6082" actId="478"/>
          <ac:picMkLst>
            <pc:docMk/>
            <pc:sldMk cId="1818164343" sldId="1729"/>
            <ac:picMk id="16" creationId="{769AC881-2ED9-344D-BF7A-A555D1DE6E1F}"/>
          </ac:picMkLst>
        </pc:picChg>
        <pc:picChg chg="add del mod">
          <ac:chgData name="Gatterbauer, Wolfgang" userId="9cdd753f-a294-4daf-bcab-f50b436fd39a" providerId="ADAL" clId="{FE009925-3721-0D45-A422-0466C7286BE4}" dt="2020-06-10T19:43:47.343" v="6206" actId="478"/>
          <ac:picMkLst>
            <pc:docMk/>
            <pc:sldMk cId="1818164343" sldId="1729"/>
            <ac:picMk id="20" creationId="{18328997-4AAA-3945-88DD-8C7A91D2D38D}"/>
          </ac:picMkLst>
        </pc:picChg>
        <pc:picChg chg="add mod">
          <ac:chgData name="Gatterbauer, Wolfgang" userId="9cdd753f-a294-4daf-bcab-f50b436fd39a" providerId="ADAL" clId="{FE009925-3721-0D45-A422-0466C7286BE4}" dt="2020-05-31T02:45:58.621" v="6138" actId="1076"/>
          <ac:picMkLst>
            <pc:docMk/>
            <pc:sldMk cId="1818164343" sldId="1729"/>
            <ac:picMk id="22" creationId="{EA08D785-2D43-324E-9E29-BE1C6CA8AAEC}"/>
          </ac:picMkLst>
        </pc:picChg>
        <pc:picChg chg="add">
          <ac:chgData name="Gatterbauer, Wolfgang" userId="9cdd753f-a294-4daf-bcab-f50b436fd39a" providerId="ADAL" clId="{FE009925-3721-0D45-A422-0466C7286BE4}" dt="2020-05-31T02:51:39.152" v="6197"/>
          <ac:picMkLst>
            <pc:docMk/>
            <pc:sldMk cId="1818164343" sldId="1729"/>
            <ac:picMk id="23" creationId="{2B11E561-5D2E-8B41-8B88-DD12D8C24274}"/>
          </ac:picMkLst>
        </pc:picChg>
        <pc:picChg chg="add">
          <ac:chgData name="Gatterbauer, Wolfgang" userId="9cdd753f-a294-4daf-bcab-f50b436fd39a" providerId="ADAL" clId="{FE009925-3721-0D45-A422-0466C7286BE4}" dt="2020-05-31T02:51:39.152" v="6197"/>
          <ac:picMkLst>
            <pc:docMk/>
            <pc:sldMk cId="1818164343" sldId="1729"/>
            <ac:picMk id="24" creationId="{E2121FB5-9BED-964F-B404-AB7717A961F3}"/>
          </ac:picMkLst>
        </pc:picChg>
        <pc:picChg chg="add mod">
          <ac:chgData name="Gatterbauer, Wolfgang" userId="9cdd753f-a294-4daf-bcab-f50b436fd39a" providerId="ADAL" clId="{FE009925-3721-0D45-A422-0466C7286BE4}" dt="2020-06-10T19:43:51.540" v="6208" actId="1076"/>
          <ac:picMkLst>
            <pc:docMk/>
            <pc:sldMk cId="1818164343" sldId="1729"/>
            <ac:picMk id="34" creationId="{25C91ADD-CC57-E149-AA7E-5CE5AF9429CB}"/>
          </ac:picMkLst>
        </pc:picChg>
        <pc:picChg chg="add del mod">
          <ac:chgData name="Gatterbauer, Wolfgang" userId="9cdd753f-a294-4daf-bcab-f50b436fd39a" providerId="ADAL" clId="{FE009925-3721-0D45-A422-0466C7286BE4}" dt="2020-05-31T02:44:24.011" v="6108" actId="478"/>
          <ac:picMkLst>
            <pc:docMk/>
            <pc:sldMk cId="1818164343" sldId="1729"/>
            <ac:picMk id="1026" creationId="{BBA5AF0A-A693-3D40-B614-BA5F1C2F70D1}"/>
          </ac:picMkLst>
        </pc:picChg>
        <pc:picChg chg="add mod">
          <ac:chgData name="Gatterbauer, Wolfgang" userId="9cdd753f-a294-4daf-bcab-f50b436fd39a" providerId="ADAL" clId="{FE009925-3721-0D45-A422-0466C7286BE4}" dt="2020-05-31T02:45:55.752" v="6137" actId="1076"/>
          <ac:picMkLst>
            <pc:docMk/>
            <pc:sldMk cId="1818164343" sldId="1729"/>
            <ac:picMk id="1028" creationId="{94160BE6-336B-B348-9129-7AE151DFAC87}"/>
          </ac:picMkLst>
        </pc:picChg>
        <pc:cxnChg chg="add mod">
          <ac:chgData name="Gatterbauer, Wolfgang" userId="9cdd753f-a294-4daf-bcab-f50b436fd39a" providerId="ADAL" clId="{FE009925-3721-0D45-A422-0466C7286BE4}" dt="2020-06-10T19:43:16.489" v="6205" actId="1076"/>
          <ac:cxnSpMkLst>
            <pc:docMk/>
            <pc:sldMk cId="1818164343" sldId="1729"/>
            <ac:cxnSpMk id="25" creationId="{4E3321BC-0506-C245-B768-C4DE989513B1}"/>
          </ac:cxnSpMkLst>
        </pc:cxnChg>
        <pc:cxnChg chg="add mod">
          <ac:chgData name="Gatterbauer, Wolfgang" userId="9cdd753f-a294-4daf-bcab-f50b436fd39a" providerId="ADAL" clId="{FE009925-3721-0D45-A422-0466C7286BE4}" dt="2020-06-10T19:43:16.489" v="6205" actId="1076"/>
          <ac:cxnSpMkLst>
            <pc:docMk/>
            <pc:sldMk cId="1818164343" sldId="1729"/>
            <ac:cxnSpMk id="26" creationId="{D8F3394F-9FD0-6049-A620-81A4234DF715}"/>
          </ac:cxnSpMkLst>
        </pc:cxnChg>
        <pc:cxnChg chg="add mod">
          <ac:chgData name="Gatterbauer, Wolfgang" userId="9cdd753f-a294-4daf-bcab-f50b436fd39a" providerId="ADAL" clId="{FE009925-3721-0D45-A422-0466C7286BE4}" dt="2020-06-10T19:43:16.489" v="6205" actId="1076"/>
          <ac:cxnSpMkLst>
            <pc:docMk/>
            <pc:sldMk cId="1818164343" sldId="1729"/>
            <ac:cxnSpMk id="30" creationId="{FAD2007D-B212-8A4C-BC62-33B22990AB96}"/>
          </ac:cxnSpMkLst>
        </pc:cxnChg>
        <pc:cxnChg chg="add mod">
          <ac:chgData name="Gatterbauer, Wolfgang" userId="9cdd753f-a294-4daf-bcab-f50b436fd39a" providerId="ADAL" clId="{FE009925-3721-0D45-A422-0466C7286BE4}" dt="2020-06-10T19:43:16.489" v="6205" actId="1076"/>
          <ac:cxnSpMkLst>
            <pc:docMk/>
            <pc:sldMk cId="1818164343" sldId="1729"/>
            <ac:cxnSpMk id="31" creationId="{9C3EBE9A-AEEB-8F41-BC3B-55F575444529}"/>
          </ac:cxnSpMkLst>
        </pc:cxnChg>
        <pc:cxnChg chg="add mod">
          <ac:chgData name="Gatterbauer, Wolfgang" userId="9cdd753f-a294-4daf-bcab-f50b436fd39a" providerId="ADAL" clId="{FE009925-3721-0D45-A422-0466C7286BE4}" dt="2020-06-10T19:43:16.489" v="6205" actId="1076"/>
          <ac:cxnSpMkLst>
            <pc:docMk/>
            <pc:sldMk cId="1818164343" sldId="1729"/>
            <ac:cxnSpMk id="32" creationId="{C8B2A010-2370-BE47-B759-E1895764452D}"/>
          </ac:cxnSpMkLst>
        </pc:cxnChg>
      </pc:sldChg>
      <pc:sldChg chg="addSp delSp modSp add del modTransition">
        <pc:chgData name="Gatterbauer, Wolfgang" userId="9cdd753f-a294-4daf-bcab-f50b436fd39a" providerId="ADAL" clId="{FE009925-3721-0D45-A422-0466C7286BE4}" dt="2020-05-31T02:50:36.791" v="6190" actId="2696"/>
        <pc:sldMkLst>
          <pc:docMk/>
          <pc:sldMk cId="2108679013" sldId="4062"/>
        </pc:sldMkLst>
        <pc:spChg chg="add mod">
          <ac:chgData name="Gatterbauer, Wolfgang" userId="9cdd753f-a294-4daf-bcab-f50b436fd39a" providerId="ADAL" clId="{FE009925-3721-0D45-A422-0466C7286BE4}" dt="2020-05-29T02:10:02.419" v="499" actId="14100"/>
          <ac:spMkLst>
            <pc:docMk/>
            <pc:sldMk cId="2108679013" sldId="4062"/>
            <ac:spMk id="11" creationId="{8645D83D-8B7B-8F40-818D-300963DE5C7C}"/>
          </ac:spMkLst>
        </pc:spChg>
        <pc:spChg chg="add del mod">
          <ac:chgData name="Gatterbauer, Wolfgang" userId="9cdd753f-a294-4daf-bcab-f50b436fd39a" providerId="ADAL" clId="{FE009925-3721-0D45-A422-0466C7286BE4}" dt="2020-05-29T02:04:36.362" v="416" actId="478"/>
          <ac:spMkLst>
            <pc:docMk/>
            <pc:sldMk cId="2108679013" sldId="4062"/>
            <ac:spMk id="14" creationId="{C66C1351-3314-5545-986F-560AFC3A0C12}"/>
          </ac:spMkLst>
        </pc:spChg>
        <pc:cxnChg chg="add mod">
          <ac:chgData name="Gatterbauer, Wolfgang" userId="9cdd753f-a294-4daf-bcab-f50b436fd39a" providerId="ADAL" clId="{FE009925-3721-0D45-A422-0466C7286BE4}" dt="2020-05-29T02:02:34.333" v="339" actId="692"/>
          <ac:cxnSpMkLst>
            <pc:docMk/>
            <pc:sldMk cId="2108679013" sldId="4062"/>
            <ac:cxnSpMk id="4" creationId="{990F69D9-63EC-1A4C-8CF6-8EA50A6E00A9}"/>
          </ac:cxnSpMkLst>
        </pc:cxnChg>
      </pc:sldChg>
      <pc:sldChg chg="addSp modSp del ord modTransition">
        <pc:chgData name="Gatterbauer, Wolfgang" userId="9cdd753f-a294-4daf-bcab-f50b436fd39a" providerId="ADAL" clId="{FE009925-3721-0D45-A422-0466C7286BE4}" dt="2020-06-14T03:05:32.153" v="15457" actId="2696"/>
        <pc:sldMkLst>
          <pc:docMk/>
          <pc:sldMk cId="3729252912" sldId="4123"/>
        </pc:sldMkLst>
        <pc:spChg chg="add mod">
          <ac:chgData name="Gatterbauer, Wolfgang" userId="9cdd753f-a294-4daf-bcab-f50b436fd39a" providerId="ADAL" clId="{FE009925-3721-0D45-A422-0466C7286BE4}" dt="2020-05-29T02:32:51.693" v="1565" actId="20577"/>
          <ac:spMkLst>
            <pc:docMk/>
            <pc:sldMk cId="3729252912" sldId="4123"/>
            <ac:spMk id="5" creationId="{8730D4B0-547C-B34F-9446-E2A684CF70FD}"/>
          </ac:spMkLst>
        </pc:spChg>
      </pc:sldChg>
      <pc:sldChg chg="addSp del ord modTransition">
        <pc:chgData name="Gatterbauer, Wolfgang" userId="9cdd753f-a294-4daf-bcab-f50b436fd39a" providerId="ADAL" clId="{FE009925-3721-0D45-A422-0466C7286BE4}" dt="2020-06-14T03:05:29.454" v="15432" actId="2696"/>
        <pc:sldMkLst>
          <pc:docMk/>
          <pc:sldMk cId="2423015965" sldId="4125"/>
        </pc:sldMkLst>
        <pc:spChg chg="add">
          <ac:chgData name="Gatterbauer, Wolfgang" userId="9cdd753f-a294-4daf-bcab-f50b436fd39a" providerId="ADAL" clId="{FE009925-3721-0D45-A422-0466C7286BE4}" dt="2020-05-29T02:34:01.596" v="1569"/>
          <ac:spMkLst>
            <pc:docMk/>
            <pc:sldMk cId="2423015965" sldId="4125"/>
            <ac:spMk id="4" creationId="{35F327A5-A217-3C48-804E-59A3EE7BEA19}"/>
          </ac:spMkLst>
        </pc:spChg>
      </pc:sldChg>
      <pc:sldChg chg="addSp delSp modSp add mod ord modClrScheme chgLayout">
        <pc:chgData name="Gatterbauer, Wolfgang" userId="9cdd753f-a294-4daf-bcab-f50b436fd39a" providerId="ADAL" clId="{FE009925-3721-0D45-A422-0466C7286BE4}" dt="2020-06-14T07:23:34.043" v="17702" actId="700"/>
        <pc:sldMkLst>
          <pc:docMk/>
          <pc:sldMk cId="1875526971" sldId="5182"/>
        </pc:sldMkLst>
        <pc:spChg chg="mod">
          <ac:chgData name="Gatterbauer, Wolfgang" userId="9cdd753f-a294-4daf-bcab-f50b436fd39a" providerId="ADAL" clId="{FE009925-3721-0D45-A422-0466C7286BE4}" dt="2020-05-29T02:30:51.953" v="1501" actId="14100"/>
          <ac:spMkLst>
            <pc:docMk/>
            <pc:sldMk cId="1875526971" sldId="5182"/>
            <ac:spMk id="2" creationId="{2B008812-BA85-F74D-B9B1-051BAF557813}"/>
          </ac:spMkLst>
        </pc:spChg>
        <pc:spChg chg="del">
          <ac:chgData name="Gatterbauer, Wolfgang" userId="9cdd753f-a294-4daf-bcab-f50b436fd39a" providerId="ADAL" clId="{FE009925-3721-0D45-A422-0466C7286BE4}" dt="2020-06-14T07:23:26.758" v="17701" actId="478"/>
          <ac:spMkLst>
            <pc:docMk/>
            <pc:sldMk cId="1875526971" sldId="5182"/>
            <ac:spMk id="3" creationId="{D8A50C56-70E2-4341-B0CC-5CF0B10DD013}"/>
          </ac:spMkLst>
        </pc:spChg>
        <pc:spChg chg="add del mod">
          <ac:chgData name="Gatterbauer, Wolfgang" userId="9cdd753f-a294-4daf-bcab-f50b436fd39a" providerId="ADAL" clId="{FE009925-3721-0D45-A422-0466C7286BE4}" dt="2020-06-11T01:52:00.772" v="8053"/>
          <ac:spMkLst>
            <pc:docMk/>
            <pc:sldMk cId="1875526971" sldId="5182"/>
            <ac:spMk id="4" creationId="{D6D98E50-BCB2-D04A-8EBC-71A9331E2F8F}"/>
          </ac:spMkLst>
        </pc:spChg>
      </pc:sldChg>
      <pc:sldChg chg="addSp modSp del ord modTransition">
        <pc:chgData name="Gatterbauer, Wolfgang" userId="9cdd753f-a294-4daf-bcab-f50b436fd39a" providerId="ADAL" clId="{FE009925-3721-0D45-A422-0466C7286BE4}" dt="2020-06-14T03:05:34.760" v="15477" actId="2696"/>
        <pc:sldMkLst>
          <pc:docMk/>
          <pc:sldMk cId="622159555" sldId="5257"/>
        </pc:sldMkLst>
        <pc:spChg chg="add mod">
          <ac:chgData name="Gatterbauer, Wolfgang" userId="9cdd753f-a294-4daf-bcab-f50b436fd39a" providerId="ADAL" clId="{FE009925-3721-0D45-A422-0466C7286BE4}" dt="2020-06-11T02:01:47.714" v="8198" actId="1076"/>
          <ac:spMkLst>
            <pc:docMk/>
            <pc:sldMk cId="622159555" sldId="5257"/>
            <ac:spMk id="3" creationId="{C9D0AB0E-0085-904E-A6B5-2F9F6DE724F0}"/>
          </ac:spMkLst>
        </pc:spChg>
        <pc:spChg chg="mod">
          <ac:chgData name="Gatterbauer, Wolfgang" userId="9cdd753f-a294-4daf-bcab-f50b436fd39a" providerId="ADAL" clId="{FE009925-3721-0D45-A422-0466C7286BE4}" dt="2020-06-11T02:01:44.487" v="8197" actId="20577"/>
          <ac:spMkLst>
            <pc:docMk/>
            <pc:sldMk cId="622159555" sldId="5257"/>
            <ac:spMk id="6" creationId="{00000000-0000-0000-0000-000000000000}"/>
          </ac:spMkLst>
        </pc:spChg>
      </pc:sldChg>
      <pc:sldChg chg="del modTransition">
        <pc:chgData name="Gatterbauer, Wolfgang" userId="9cdd753f-a294-4daf-bcab-f50b436fd39a" providerId="ADAL" clId="{FE009925-3721-0D45-A422-0466C7286BE4}" dt="2020-06-14T01:03:44.893" v="15094" actId="2696"/>
        <pc:sldMkLst>
          <pc:docMk/>
          <pc:sldMk cId="110845904" sldId="5261"/>
        </pc:sldMkLst>
      </pc:sldChg>
      <pc:sldChg chg="del ord modTransition">
        <pc:chgData name="Gatterbauer, Wolfgang" userId="9cdd753f-a294-4daf-bcab-f50b436fd39a" providerId="ADAL" clId="{FE009925-3721-0D45-A422-0466C7286BE4}" dt="2020-05-30T04:11:59.698" v="3748" actId="2696"/>
        <pc:sldMkLst>
          <pc:docMk/>
          <pc:sldMk cId="1552643898" sldId="5263"/>
        </pc:sldMkLst>
      </pc:sldChg>
      <pc:sldChg chg="del ord modTransition">
        <pc:chgData name="Gatterbauer, Wolfgang" userId="9cdd753f-a294-4daf-bcab-f50b436fd39a" providerId="ADAL" clId="{FE009925-3721-0D45-A422-0466C7286BE4}" dt="2020-06-14T03:05:28.430" v="15421" actId="2696"/>
        <pc:sldMkLst>
          <pc:docMk/>
          <pc:sldMk cId="2477006836" sldId="5264"/>
        </pc:sldMkLst>
      </pc:sldChg>
      <pc:sldChg chg="del ord modTransition">
        <pc:chgData name="Gatterbauer, Wolfgang" userId="9cdd753f-a294-4daf-bcab-f50b436fd39a" providerId="ADAL" clId="{FE009925-3721-0D45-A422-0466C7286BE4}" dt="2020-06-14T03:05:29.203" v="15429" actId="2696"/>
        <pc:sldMkLst>
          <pc:docMk/>
          <pc:sldMk cId="2318537829" sldId="5265"/>
        </pc:sldMkLst>
      </pc:sldChg>
      <pc:sldChg chg="del ord modTransition">
        <pc:chgData name="Gatterbauer, Wolfgang" userId="9cdd753f-a294-4daf-bcab-f50b436fd39a" providerId="ADAL" clId="{FE009925-3721-0D45-A422-0466C7286BE4}" dt="2020-06-14T03:05:30.793" v="15443" actId="2696"/>
        <pc:sldMkLst>
          <pc:docMk/>
          <pc:sldMk cId="704845242" sldId="5266"/>
        </pc:sldMkLst>
      </pc:sldChg>
      <pc:sldChg chg="del ord modTransition">
        <pc:chgData name="Gatterbauer, Wolfgang" userId="9cdd753f-a294-4daf-bcab-f50b436fd39a" providerId="ADAL" clId="{FE009925-3721-0D45-A422-0466C7286BE4}" dt="2020-06-14T03:05:31.012" v="15446" actId="2696"/>
        <pc:sldMkLst>
          <pc:docMk/>
          <pc:sldMk cId="884671006" sldId="5267"/>
        </pc:sldMkLst>
      </pc:sldChg>
      <pc:sldChg chg="del ord modTransition">
        <pc:chgData name="Gatterbauer, Wolfgang" userId="9cdd753f-a294-4daf-bcab-f50b436fd39a" providerId="ADAL" clId="{FE009925-3721-0D45-A422-0466C7286BE4}" dt="2020-06-14T03:05:30.563" v="15441" actId="2696"/>
        <pc:sldMkLst>
          <pc:docMk/>
          <pc:sldMk cId="2337341151" sldId="5268"/>
        </pc:sldMkLst>
      </pc:sldChg>
      <pc:sldChg chg="del ord modTransition">
        <pc:chgData name="Gatterbauer, Wolfgang" userId="9cdd753f-a294-4daf-bcab-f50b436fd39a" providerId="ADAL" clId="{FE009925-3721-0D45-A422-0466C7286BE4}" dt="2020-06-14T03:05:30.550" v="15440" actId="2696"/>
        <pc:sldMkLst>
          <pc:docMk/>
          <pc:sldMk cId="441096556" sldId="5269"/>
        </pc:sldMkLst>
      </pc:sldChg>
      <pc:sldChg chg="del ord modTransition">
        <pc:chgData name="Gatterbauer, Wolfgang" userId="9cdd753f-a294-4daf-bcab-f50b436fd39a" providerId="ADAL" clId="{FE009925-3721-0D45-A422-0466C7286BE4}" dt="2020-06-14T03:05:29.233" v="15431" actId="2696"/>
        <pc:sldMkLst>
          <pc:docMk/>
          <pc:sldMk cId="3423744013" sldId="5270"/>
        </pc:sldMkLst>
      </pc:sldChg>
      <pc:sldChg chg="del ord modTransition">
        <pc:chgData name="Gatterbauer, Wolfgang" userId="9cdd753f-a294-4daf-bcab-f50b436fd39a" providerId="ADAL" clId="{FE009925-3721-0D45-A422-0466C7286BE4}" dt="2020-06-14T03:05:34.227" v="15471" actId="2696"/>
        <pc:sldMkLst>
          <pc:docMk/>
          <pc:sldMk cId="3135446990" sldId="5271"/>
        </pc:sldMkLst>
      </pc:sldChg>
      <pc:sldChg chg="del ord modTransition">
        <pc:chgData name="Gatterbauer, Wolfgang" userId="9cdd753f-a294-4daf-bcab-f50b436fd39a" providerId="ADAL" clId="{FE009925-3721-0D45-A422-0466C7286BE4}" dt="2020-06-14T16:59:38.314" v="19668" actId="2696"/>
        <pc:sldMkLst>
          <pc:docMk/>
          <pc:sldMk cId="3541678017" sldId="5272"/>
        </pc:sldMkLst>
      </pc:sldChg>
      <pc:sldChg chg="del ord modTransition">
        <pc:chgData name="Gatterbauer, Wolfgang" userId="9cdd753f-a294-4daf-bcab-f50b436fd39a" providerId="ADAL" clId="{FE009925-3721-0D45-A422-0466C7286BE4}" dt="2020-06-14T16:59:37.488" v="19656" actId="2696"/>
        <pc:sldMkLst>
          <pc:docMk/>
          <pc:sldMk cId="31388359" sldId="5273"/>
        </pc:sldMkLst>
      </pc:sldChg>
      <pc:sldChg chg="del ord modTransition">
        <pc:chgData name="Gatterbauer, Wolfgang" userId="9cdd753f-a294-4daf-bcab-f50b436fd39a" providerId="ADAL" clId="{FE009925-3721-0D45-A422-0466C7286BE4}" dt="2020-06-14T16:59:38.981" v="19672" actId="2696"/>
        <pc:sldMkLst>
          <pc:docMk/>
          <pc:sldMk cId="936869897" sldId="5274"/>
        </pc:sldMkLst>
      </pc:sldChg>
      <pc:sldChg chg="del ord modTransition">
        <pc:chgData name="Gatterbauer, Wolfgang" userId="9cdd753f-a294-4daf-bcab-f50b436fd39a" providerId="ADAL" clId="{FE009925-3721-0D45-A422-0466C7286BE4}" dt="2020-06-14T16:59:37.558" v="19660" actId="2696"/>
        <pc:sldMkLst>
          <pc:docMk/>
          <pc:sldMk cId="4191151636" sldId="5275"/>
        </pc:sldMkLst>
      </pc:sldChg>
      <pc:sldChg chg="addSp delSp modSp modAnim">
        <pc:chgData name="Gatterbauer, Wolfgang" userId="9cdd753f-a294-4daf-bcab-f50b436fd39a" providerId="ADAL" clId="{FE009925-3721-0D45-A422-0466C7286BE4}" dt="2020-06-14T20:13:39.744" v="21499"/>
        <pc:sldMkLst>
          <pc:docMk/>
          <pc:sldMk cId="2037451742" sldId="5276"/>
        </pc:sldMkLst>
        <pc:spChg chg="add del mod">
          <ac:chgData name="Gatterbauer, Wolfgang" userId="9cdd753f-a294-4daf-bcab-f50b436fd39a" providerId="ADAL" clId="{FE009925-3721-0D45-A422-0466C7286BE4}" dt="2020-06-13T20:13:45.019" v="13589"/>
          <ac:spMkLst>
            <pc:docMk/>
            <pc:sldMk cId="2037451742" sldId="5276"/>
            <ac:spMk id="2" creationId="{C9CDEB3D-A627-654D-9CFF-B41B837C8503}"/>
          </ac:spMkLst>
        </pc:spChg>
        <pc:spChg chg="add del mod">
          <ac:chgData name="Gatterbauer, Wolfgang" userId="9cdd753f-a294-4daf-bcab-f50b436fd39a" providerId="ADAL" clId="{FE009925-3721-0D45-A422-0466C7286BE4}" dt="2020-06-14T16:08:22.544" v="18857" actId="478"/>
          <ac:spMkLst>
            <pc:docMk/>
            <pc:sldMk cId="2037451742" sldId="5276"/>
            <ac:spMk id="62" creationId="{5F250B9C-B127-324C-A8C8-35587854C45E}"/>
          </ac:spMkLst>
        </pc:spChg>
        <pc:spChg chg="add del mod">
          <ac:chgData name="Gatterbauer, Wolfgang" userId="9cdd753f-a294-4daf-bcab-f50b436fd39a" providerId="ADAL" clId="{FE009925-3721-0D45-A422-0466C7286BE4}" dt="2020-06-14T16:06:36.838" v="18836"/>
          <ac:spMkLst>
            <pc:docMk/>
            <pc:sldMk cId="2037451742" sldId="5276"/>
            <ac:spMk id="63" creationId="{86688540-E351-C846-8A3B-5E8EECEF860F}"/>
          </ac:spMkLst>
        </pc:spChg>
        <pc:spChg chg="add mod">
          <ac:chgData name="Gatterbauer, Wolfgang" userId="9cdd753f-a294-4daf-bcab-f50b436fd39a" providerId="ADAL" clId="{FE009925-3721-0D45-A422-0466C7286BE4}" dt="2020-06-14T16:20:39.511" v="19031" actId="14100"/>
          <ac:spMkLst>
            <pc:docMk/>
            <pc:sldMk cId="2037451742" sldId="5276"/>
            <ac:spMk id="64" creationId="{E0398BF0-941E-1A49-B981-52888CD22AD5}"/>
          </ac:spMkLst>
        </pc:spChg>
        <pc:spChg chg="add mod">
          <ac:chgData name="Gatterbauer, Wolfgang" userId="9cdd753f-a294-4daf-bcab-f50b436fd39a" providerId="ADAL" clId="{FE009925-3721-0D45-A422-0466C7286BE4}" dt="2020-06-14T17:21:10.665" v="19806"/>
          <ac:spMkLst>
            <pc:docMk/>
            <pc:sldMk cId="2037451742" sldId="5276"/>
            <ac:spMk id="65" creationId="{1D6ED0D2-1191-B948-9FF4-6FA50E42DA64}"/>
          </ac:spMkLst>
        </pc:spChg>
        <pc:spChg chg="add del mod">
          <ac:chgData name="Gatterbauer, Wolfgang" userId="9cdd753f-a294-4daf-bcab-f50b436fd39a" providerId="ADAL" clId="{FE009925-3721-0D45-A422-0466C7286BE4}" dt="2020-06-14T17:30:56.364" v="19909"/>
          <ac:spMkLst>
            <pc:docMk/>
            <pc:sldMk cId="2037451742" sldId="5276"/>
            <ac:spMk id="66" creationId="{030B5ACD-930A-3648-B50D-5FD27D7C4385}"/>
          </ac:spMkLst>
        </pc:spChg>
        <pc:spChg chg="mod">
          <ac:chgData name="Gatterbauer, Wolfgang" userId="9cdd753f-a294-4daf-bcab-f50b436fd39a" providerId="ADAL" clId="{FE009925-3721-0D45-A422-0466C7286BE4}" dt="2020-06-14T17:21:14.380" v="19807" actId="1076"/>
          <ac:spMkLst>
            <pc:docMk/>
            <pc:sldMk cId="2037451742" sldId="5276"/>
            <ac:spMk id="71" creationId="{61CB6ABF-ED77-4E18-A9FD-D19CF8AB7129}"/>
          </ac:spMkLst>
        </pc:spChg>
        <pc:spChg chg="mod">
          <ac:chgData name="Gatterbauer, Wolfgang" userId="9cdd753f-a294-4daf-bcab-f50b436fd39a" providerId="ADAL" clId="{FE009925-3721-0D45-A422-0466C7286BE4}" dt="2020-06-14T16:17:18.679" v="18972" actId="20577"/>
          <ac:spMkLst>
            <pc:docMk/>
            <pc:sldMk cId="2037451742" sldId="5276"/>
            <ac:spMk id="37890" creationId="{00000000-0000-0000-0000-000000000000}"/>
          </ac:spMkLst>
        </pc:spChg>
        <pc:spChg chg="mod">
          <ac:chgData name="Gatterbauer, Wolfgang" userId="9cdd753f-a294-4daf-bcab-f50b436fd39a" providerId="ADAL" clId="{FE009925-3721-0D45-A422-0466C7286BE4}" dt="2020-06-14T16:20:12.324" v="19026" actId="20577"/>
          <ac:spMkLst>
            <pc:docMk/>
            <pc:sldMk cId="2037451742" sldId="5276"/>
            <ac:spMk id="37906" creationId="{9362EC0C-DD17-4389-AB2E-4614B70ADBEE}"/>
          </ac:spMkLst>
        </pc:spChg>
        <pc:spChg chg="del mod">
          <ac:chgData name="Gatterbauer, Wolfgang" userId="9cdd753f-a294-4daf-bcab-f50b436fd39a" providerId="ADAL" clId="{FE009925-3721-0D45-A422-0466C7286BE4}" dt="2020-06-14T16:19:35.714" v="19015" actId="478"/>
          <ac:spMkLst>
            <pc:docMk/>
            <pc:sldMk cId="2037451742" sldId="5276"/>
            <ac:spMk id="37918" creationId="{B8DE2B1D-8DFA-4E22-8BDC-E17C2B0DEA0C}"/>
          </ac:spMkLst>
        </pc:spChg>
        <pc:grpChg chg="del mod">
          <ac:chgData name="Gatterbauer, Wolfgang" userId="9cdd753f-a294-4daf-bcab-f50b436fd39a" providerId="ADAL" clId="{FE009925-3721-0D45-A422-0466C7286BE4}" dt="2020-06-14T16:19:38.053" v="19016" actId="478"/>
          <ac:grpSpMkLst>
            <pc:docMk/>
            <pc:sldMk cId="2037451742" sldId="5276"/>
            <ac:grpSpMk id="58" creationId="{2E8BFBA6-49C7-4042-B90E-EF31F4995E08}"/>
          </ac:grpSpMkLst>
        </pc:grpChg>
        <pc:grpChg chg="del mod">
          <ac:chgData name="Gatterbauer, Wolfgang" userId="9cdd753f-a294-4daf-bcab-f50b436fd39a" providerId="ADAL" clId="{FE009925-3721-0D45-A422-0466C7286BE4}" dt="2020-06-14T16:19:38.053" v="19016" actId="478"/>
          <ac:grpSpMkLst>
            <pc:docMk/>
            <pc:sldMk cId="2037451742" sldId="5276"/>
            <ac:grpSpMk id="59" creationId="{059B2655-08FD-4601-8CD8-FD6A125DBD7F}"/>
          </ac:grpSpMkLst>
        </pc:grpChg>
        <pc:grpChg chg="del mod">
          <ac:chgData name="Gatterbauer, Wolfgang" userId="9cdd753f-a294-4daf-bcab-f50b436fd39a" providerId="ADAL" clId="{FE009925-3721-0D45-A422-0466C7286BE4}" dt="2020-06-14T16:19:35.714" v="19015" actId="478"/>
          <ac:grpSpMkLst>
            <pc:docMk/>
            <pc:sldMk cId="2037451742" sldId="5276"/>
            <ac:grpSpMk id="91" creationId="{2BB2653E-242E-4E14-B8FE-83BBE24E0B22}"/>
          </ac:grpSpMkLst>
        </pc:grpChg>
        <pc:grpChg chg="del mod">
          <ac:chgData name="Gatterbauer, Wolfgang" userId="9cdd753f-a294-4daf-bcab-f50b436fd39a" providerId="ADAL" clId="{FE009925-3721-0D45-A422-0466C7286BE4}" dt="2020-06-14T16:19:35.714" v="19015" actId="478"/>
          <ac:grpSpMkLst>
            <pc:docMk/>
            <pc:sldMk cId="2037451742" sldId="5276"/>
            <ac:grpSpMk id="92" creationId="{2FFEB2FB-7402-4C43-8C1D-2660C2DB4A80}"/>
          </ac:grpSpMkLst>
        </pc:grpChg>
      </pc:sldChg>
      <pc:sldChg chg="ord">
        <pc:chgData name="Gatterbauer, Wolfgang" userId="9cdd753f-a294-4daf-bcab-f50b436fd39a" providerId="ADAL" clId="{FE009925-3721-0D45-A422-0466C7286BE4}" dt="2020-06-14T18:10:17.141" v="20229" actId="20578"/>
        <pc:sldMkLst>
          <pc:docMk/>
          <pc:sldMk cId="2174335795" sldId="5277"/>
        </pc:sldMkLst>
      </pc:sldChg>
      <pc:sldChg chg="del modTransition">
        <pc:chgData name="Gatterbauer, Wolfgang" userId="9cdd753f-a294-4daf-bcab-f50b436fd39a" providerId="ADAL" clId="{FE009925-3721-0D45-A422-0466C7286BE4}" dt="2020-06-11T11:31:50.995" v="8664" actId="2696"/>
        <pc:sldMkLst>
          <pc:docMk/>
          <pc:sldMk cId="1076908173" sldId="5278"/>
        </pc:sldMkLst>
      </pc:sldChg>
      <pc:sldChg chg="addSp delSp modSp del ord modTransition modNotesTx">
        <pc:chgData name="Gatterbauer, Wolfgang" userId="9cdd753f-a294-4daf-bcab-f50b436fd39a" providerId="ADAL" clId="{FE009925-3721-0D45-A422-0466C7286BE4}" dt="2020-06-14T16:59:37.464" v="19655" actId="2696"/>
        <pc:sldMkLst>
          <pc:docMk/>
          <pc:sldMk cId="291973597" sldId="5279"/>
        </pc:sldMkLst>
        <pc:spChg chg="add mod">
          <ac:chgData name="Gatterbauer, Wolfgang" userId="9cdd753f-a294-4daf-bcab-f50b436fd39a" providerId="ADAL" clId="{FE009925-3721-0D45-A422-0466C7286BE4}" dt="2020-06-13T19:54:28.061" v="13184" actId="1076"/>
          <ac:spMkLst>
            <pc:docMk/>
            <pc:sldMk cId="291973597" sldId="5279"/>
            <ac:spMk id="11" creationId="{41413B6E-64CF-0143-9446-402BB4560106}"/>
          </ac:spMkLst>
        </pc:spChg>
        <pc:spChg chg="del">
          <ac:chgData name="Gatterbauer, Wolfgang" userId="9cdd753f-a294-4daf-bcab-f50b436fd39a" providerId="ADAL" clId="{FE009925-3721-0D45-A422-0466C7286BE4}" dt="2020-06-12T02:34:37.878" v="9165" actId="478"/>
          <ac:spMkLst>
            <pc:docMk/>
            <pc:sldMk cId="291973597" sldId="5279"/>
            <ac:spMk id="22" creationId="{804129D0-15C1-48A4-9AFB-2D1BDE7A2AB7}"/>
          </ac:spMkLst>
        </pc:spChg>
        <pc:spChg chg="add del mod">
          <ac:chgData name="Gatterbauer, Wolfgang" userId="9cdd753f-a294-4daf-bcab-f50b436fd39a" providerId="ADAL" clId="{FE009925-3721-0D45-A422-0466C7286BE4}" dt="2020-06-14T16:56:28.014" v="19605"/>
          <ac:spMkLst>
            <pc:docMk/>
            <pc:sldMk cId="291973597" sldId="5279"/>
            <ac:spMk id="57" creationId="{71E8BF39-7DAE-9B47-A441-04F915BB70C0}"/>
          </ac:spMkLst>
        </pc:spChg>
        <pc:spChg chg="add mod">
          <ac:chgData name="Gatterbauer, Wolfgang" userId="9cdd753f-a294-4daf-bcab-f50b436fd39a" providerId="ADAL" clId="{FE009925-3721-0D45-A422-0466C7286BE4}" dt="2020-06-13T22:35:39.459" v="13969" actId="20577"/>
          <ac:spMkLst>
            <pc:docMk/>
            <pc:sldMk cId="291973597" sldId="5279"/>
            <ac:spMk id="83" creationId="{52010B35-56A3-664E-9404-C0978EEE76FF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87" creationId="{7B84FE10-4ACB-4C48-A081-89219F2038F3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88" creationId="{8930B9F4-64CB-1545-A76B-B3B94EBC19D9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89" creationId="{B7BEA497-3CC4-514E-A140-8B39AA26AAC1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90" creationId="{72BEC3AA-E4AC-144F-AE6B-68D32C1B9C7A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91" creationId="{86CD4D70-4233-4846-AE1C-D1ADF246540A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92" creationId="{15F7E96A-AE3E-924E-996A-60A5287612EA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93" creationId="{255BDB75-8B90-5941-AB40-768D20334ADD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94" creationId="{C53CA80A-E39F-FB4C-B4F8-82537A5EC656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95" creationId="{B0A126C0-7ECC-504B-A9E2-9F03577D7544}"/>
          </ac:spMkLst>
        </pc:spChg>
        <pc:spChg chg="add del mod">
          <ac:chgData name="Gatterbauer, Wolfgang" userId="9cdd753f-a294-4daf-bcab-f50b436fd39a" providerId="ADAL" clId="{FE009925-3721-0D45-A422-0466C7286BE4}" dt="2020-06-12T02:37:43.614" v="9253" actId="478"/>
          <ac:spMkLst>
            <pc:docMk/>
            <pc:sldMk cId="291973597" sldId="5279"/>
            <ac:spMk id="96" creationId="{662C0816-B861-D847-8302-0433E16E327C}"/>
          </ac:spMkLst>
        </pc:spChg>
        <pc:spChg chg="add del mod">
          <ac:chgData name="Gatterbauer, Wolfgang" userId="9cdd753f-a294-4daf-bcab-f50b436fd39a" providerId="ADAL" clId="{FE009925-3721-0D45-A422-0466C7286BE4}" dt="2020-06-12T02:37:43.614" v="9253" actId="478"/>
          <ac:spMkLst>
            <pc:docMk/>
            <pc:sldMk cId="291973597" sldId="5279"/>
            <ac:spMk id="97" creationId="{67BB2A9D-E8EF-814C-B95F-65C2985911FD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98" creationId="{02ED1060-3003-6140-BA7E-EA01203AB0B8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99" creationId="{8533BB18-85AC-6C40-B4FB-A71FE7D18AE2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00" creationId="{A40303FB-E343-AA4F-879B-D7BE070A3110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01" creationId="{67138AB4-E403-9C42-B493-5D64E65B0E1C}"/>
          </ac:spMkLst>
        </pc:spChg>
        <pc:spChg chg="add del mod">
          <ac:chgData name="Gatterbauer, Wolfgang" userId="9cdd753f-a294-4daf-bcab-f50b436fd39a" providerId="ADAL" clId="{FE009925-3721-0D45-A422-0466C7286BE4}" dt="2020-06-12T02:37:43.614" v="9253" actId="478"/>
          <ac:spMkLst>
            <pc:docMk/>
            <pc:sldMk cId="291973597" sldId="5279"/>
            <ac:spMk id="102" creationId="{739A5B58-06E8-2F44-BB85-CE5663A87B5E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03" creationId="{2D6C515C-C510-4E49-A180-0100133D4A7E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04" creationId="{23ECCBFB-EEB2-894C-8D62-46F481C9886C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05" creationId="{5B1755A4-9D4A-C24D-93E5-BB5B95649481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06" creationId="{548E733F-BC3D-3C4A-8321-79ED3D957610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07" creationId="{AD38B73A-444C-074A-A8F8-7462877C1146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08" creationId="{8D8DCC09-9A80-9E4E-AD9A-8A82CB4ACDF1}"/>
          </ac:spMkLst>
        </pc:spChg>
        <pc:spChg chg="add del mod">
          <ac:chgData name="Gatterbauer, Wolfgang" userId="9cdd753f-a294-4daf-bcab-f50b436fd39a" providerId="ADAL" clId="{FE009925-3721-0D45-A422-0466C7286BE4}" dt="2020-06-12T02:36:44.241" v="9229" actId="478"/>
          <ac:spMkLst>
            <pc:docMk/>
            <pc:sldMk cId="291973597" sldId="5279"/>
            <ac:spMk id="109" creationId="{B942A86F-5CA6-5045-99CE-F1B2726FD341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10" creationId="{3859E746-A7DD-964D-8429-ABA37CB55984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11" creationId="{1EBAF38D-D95E-BB44-8C71-FB057AE92D56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12" creationId="{BF7DAAF4-9220-8D42-8331-45BFB66291A3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13" creationId="{48357BB5-4113-9A43-A121-682686C57F5D}"/>
          </ac:spMkLst>
        </pc:spChg>
        <pc:spChg chg="add del mod">
          <ac:chgData name="Gatterbauer, Wolfgang" userId="9cdd753f-a294-4daf-bcab-f50b436fd39a" providerId="ADAL" clId="{FE009925-3721-0D45-A422-0466C7286BE4}" dt="2020-06-12T02:36:44.241" v="9229" actId="478"/>
          <ac:spMkLst>
            <pc:docMk/>
            <pc:sldMk cId="291973597" sldId="5279"/>
            <ac:spMk id="114" creationId="{DD138393-D081-7441-93B8-5F91F10A304C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15" creationId="{10C8E3ED-3814-4446-B3BC-C9EDA491A43C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16" creationId="{D90125BE-E979-AE48-BDA3-D2ECF29A3051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17" creationId="{EA617321-92B5-1A4B-BC6A-C34E48EAD8F1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18" creationId="{C13689F3-C76E-1A4E-A716-D09C717356D5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19" creationId="{4494AD93-41B8-BB4C-B39C-9CAF9D5487BB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20" creationId="{5C9FFB46-BCB5-A04C-987D-9F2107EDAE60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21" creationId="{C65045C9-DD93-A54A-8953-3A54C2BB5796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22" creationId="{D2DF0C0F-59DD-AF49-8FFA-A8EAB51964F3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23" creationId="{D40224F5-2811-8D46-874F-6DAEBDEC3C39}"/>
          </ac:spMkLst>
        </pc:spChg>
        <pc:spChg chg="add del mod">
          <ac:chgData name="Gatterbauer, Wolfgang" userId="9cdd753f-a294-4daf-bcab-f50b436fd39a" providerId="ADAL" clId="{FE009925-3721-0D45-A422-0466C7286BE4}" dt="2020-06-12T02:36:07.902" v="9203" actId="478"/>
          <ac:spMkLst>
            <pc:docMk/>
            <pc:sldMk cId="291973597" sldId="5279"/>
            <ac:spMk id="124" creationId="{7E26135E-CDD9-F14A-9C9D-0DCAF17B5E19}"/>
          </ac:spMkLst>
        </pc:spChg>
        <pc:spChg chg="add del mod">
          <ac:chgData name="Gatterbauer, Wolfgang" userId="9cdd753f-a294-4daf-bcab-f50b436fd39a" providerId="ADAL" clId="{FE009925-3721-0D45-A422-0466C7286BE4}" dt="2020-06-12T02:36:07.902" v="9203" actId="478"/>
          <ac:spMkLst>
            <pc:docMk/>
            <pc:sldMk cId="291973597" sldId="5279"/>
            <ac:spMk id="125" creationId="{F5F66C3B-8657-D749-BAB8-56C38291600D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26" creationId="{2F5EEDDC-95FA-D642-8A75-382C8E435606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27" creationId="{BB5029F1-9034-E74C-B31F-8021C4856132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28" creationId="{98DA718A-4DF1-4C47-A05C-5711A4EFE31D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29" creationId="{9DD3180A-681D-E845-AFC9-52701F9C4164}"/>
          </ac:spMkLst>
        </pc:spChg>
        <pc:spChg chg="add del mod">
          <ac:chgData name="Gatterbauer, Wolfgang" userId="9cdd753f-a294-4daf-bcab-f50b436fd39a" providerId="ADAL" clId="{FE009925-3721-0D45-A422-0466C7286BE4}" dt="2020-06-12T02:36:44.241" v="9229" actId="478"/>
          <ac:spMkLst>
            <pc:docMk/>
            <pc:sldMk cId="291973597" sldId="5279"/>
            <ac:spMk id="130" creationId="{73C1D2E7-07DE-3647-91C8-2E93166B0517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31" creationId="{6D2A4E72-4F45-9D43-9416-F64FA4A925A5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32" creationId="{AA4D18CA-2C4C-B048-9A00-83CD5A51B40A}"/>
          </ac:spMkLst>
        </pc:spChg>
        <pc:spChg chg="add mod">
          <ac:chgData name="Gatterbauer, Wolfgang" userId="9cdd753f-a294-4daf-bcab-f50b436fd39a" providerId="ADAL" clId="{FE009925-3721-0D45-A422-0466C7286BE4}" dt="2020-06-12T02:39:57.835" v="9384" actId="1076"/>
          <ac:spMkLst>
            <pc:docMk/>
            <pc:sldMk cId="291973597" sldId="5279"/>
            <ac:spMk id="133" creationId="{8506FBD3-CDCE-FA45-BD42-1DB8B26123F0}"/>
          </ac:spMkLst>
        </pc:spChg>
        <pc:spChg chg="add del mod">
          <ac:chgData name="Gatterbauer, Wolfgang" userId="9cdd753f-a294-4daf-bcab-f50b436fd39a" providerId="ADAL" clId="{FE009925-3721-0D45-A422-0466C7286BE4}" dt="2020-06-12T02:36:07.902" v="9203" actId="478"/>
          <ac:spMkLst>
            <pc:docMk/>
            <pc:sldMk cId="291973597" sldId="5279"/>
            <ac:spMk id="134" creationId="{755F3B78-0B0C-B647-B57D-6E01B16021CE}"/>
          </ac:spMkLst>
        </pc:spChg>
        <pc:spChg chg="add del mod">
          <ac:chgData name="Gatterbauer, Wolfgang" userId="9cdd753f-a294-4daf-bcab-f50b436fd39a" providerId="ADAL" clId="{FE009925-3721-0D45-A422-0466C7286BE4}" dt="2020-06-12T02:37:43.614" v="9253" actId="478"/>
          <ac:spMkLst>
            <pc:docMk/>
            <pc:sldMk cId="291973597" sldId="5279"/>
            <ac:spMk id="148" creationId="{6104EA59-0F87-3546-8ECD-83BD2EA49FDD}"/>
          </ac:spMkLst>
        </pc:spChg>
        <pc:spChg chg="add del mod">
          <ac:chgData name="Gatterbauer, Wolfgang" userId="9cdd753f-a294-4daf-bcab-f50b436fd39a" providerId="ADAL" clId="{FE009925-3721-0D45-A422-0466C7286BE4}" dt="2020-06-12T02:37:43.614" v="9253" actId="478"/>
          <ac:spMkLst>
            <pc:docMk/>
            <pc:sldMk cId="291973597" sldId="5279"/>
            <ac:spMk id="149" creationId="{2C5EDB2B-B9A3-374B-B1E8-399007EF76A5}"/>
          </ac:spMkLst>
        </pc:spChg>
        <pc:spChg chg="add del mod">
          <ac:chgData name="Gatterbauer, Wolfgang" userId="9cdd753f-a294-4daf-bcab-f50b436fd39a" providerId="ADAL" clId="{FE009925-3721-0D45-A422-0466C7286BE4}" dt="2020-06-12T02:37:43.614" v="9253" actId="478"/>
          <ac:spMkLst>
            <pc:docMk/>
            <pc:sldMk cId="291973597" sldId="5279"/>
            <ac:spMk id="150" creationId="{522A261D-BAF9-FB40-A550-DA2E4AEEFA92}"/>
          </ac:spMkLst>
        </pc:spChg>
        <pc:spChg chg="add del mod">
          <ac:chgData name="Gatterbauer, Wolfgang" userId="9cdd753f-a294-4daf-bcab-f50b436fd39a" providerId="ADAL" clId="{FE009925-3721-0D45-A422-0466C7286BE4}" dt="2020-06-12T02:36:44.241" v="9229" actId="478"/>
          <ac:spMkLst>
            <pc:docMk/>
            <pc:sldMk cId="291973597" sldId="5279"/>
            <ac:spMk id="151" creationId="{75A68681-E850-5842-87BA-EC1DB0B87C13}"/>
          </ac:spMkLst>
        </pc:spChg>
        <pc:spChg chg="add del mod">
          <ac:chgData name="Gatterbauer, Wolfgang" userId="9cdd753f-a294-4daf-bcab-f50b436fd39a" providerId="ADAL" clId="{FE009925-3721-0D45-A422-0466C7286BE4}" dt="2020-06-12T02:36:44.241" v="9229" actId="478"/>
          <ac:spMkLst>
            <pc:docMk/>
            <pc:sldMk cId="291973597" sldId="5279"/>
            <ac:spMk id="152" creationId="{2695542A-A6DC-5B48-90E3-E1C6FD1AACCC}"/>
          </ac:spMkLst>
        </pc:spChg>
        <pc:spChg chg="add del mod">
          <ac:chgData name="Gatterbauer, Wolfgang" userId="9cdd753f-a294-4daf-bcab-f50b436fd39a" providerId="ADAL" clId="{FE009925-3721-0D45-A422-0466C7286BE4}" dt="2020-06-12T02:36:44.241" v="9229" actId="478"/>
          <ac:spMkLst>
            <pc:docMk/>
            <pc:sldMk cId="291973597" sldId="5279"/>
            <ac:spMk id="153" creationId="{F53CFBAD-5FAD-844B-A12A-9347316460EB}"/>
          </ac:spMkLst>
        </pc:spChg>
        <pc:spChg chg="add del mod">
          <ac:chgData name="Gatterbauer, Wolfgang" userId="9cdd753f-a294-4daf-bcab-f50b436fd39a" providerId="ADAL" clId="{FE009925-3721-0D45-A422-0466C7286BE4}" dt="2020-06-12T02:36:07.902" v="9203" actId="478"/>
          <ac:spMkLst>
            <pc:docMk/>
            <pc:sldMk cId="291973597" sldId="5279"/>
            <ac:spMk id="154" creationId="{78965B68-F9FD-1044-9F4D-484B60CA19EB}"/>
          </ac:spMkLst>
        </pc:spChg>
        <pc:spChg chg="add del mod">
          <ac:chgData name="Gatterbauer, Wolfgang" userId="9cdd753f-a294-4daf-bcab-f50b436fd39a" providerId="ADAL" clId="{FE009925-3721-0D45-A422-0466C7286BE4}" dt="2020-06-12T02:36:07.902" v="9203" actId="478"/>
          <ac:spMkLst>
            <pc:docMk/>
            <pc:sldMk cId="291973597" sldId="5279"/>
            <ac:spMk id="155" creationId="{38287FA0-6D42-7843-B472-688CD2A690D1}"/>
          </ac:spMkLst>
        </pc:spChg>
        <pc:spChg chg="add del mod">
          <ac:chgData name="Gatterbauer, Wolfgang" userId="9cdd753f-a294-4daf-bcab-f50b436fd39a" providerId="ADAL" clId="{FE009925-3721-0D45-A422-0466C7286BE4}" dt="2020-06-12T02:36:07.902" v="9203" actId="478"/>
          <ac:spMkLst>
            <pc:docMk/>
            <pc:sldMk cId="291973597" sldId="5279"/>
            <ac:spMk id="156" creationId="{0966EBCC-2FF4-5847-A09B-99B192B00C8E}"/>
          </ac:spMkLst>
        </pc:spChg>
        <pc:spChg chg="add mod">
          <ac:chgData name="Gatterbauer, Wolfgang" userId="9cdd753f-a294-4daf-bcab-f50b436fd39a" providerId="ADAL" clId="{FE009925-3721-0D45-A422-0466C7286BE4}" dt="2020-06-13T20:36:59.222" v="13746" actId="20577"/>
          <ac:spMkLst>
            <pc:docMk/>
            <pc:sldMk cId="291973597" sldId="5279"/>
            <ac:spMk id="169" creationId="{9822856C-E9B3-264E-B286-738151A7D8E0}"/>
          </ac:spMkLst>
        </pc:spChg>
        <pc:spChg chg="add mod">
          <ac:chgData name="Gatterbauer, Wolfgang" userId="9cdd753f-a294-4daf-bcab-f50b436fd39a" providerId="ADAL" clId="{FE009925-3721-0D45-A422-0466C7286BE4}" dt="2020-06-13T19:54:54.608" v="13233" actId="20577"/>
          <ac:spMkLst>
            <pc:docMk/>
            <pc:sldMk cId="291973597" sldId="5279"/>
            <ac:spMk id="170" creationId="{FDB57D5C-D56E-8045-A15D-A5FF65B3679E}"/>
          </ac:spMkLst>
        </pc:spChg>
        <pc:spChg chg="mod">
          <ac:chgData name="Gatterbauer, Wolfgang" userId="9cdd753f-a294-4daf-bcab-f50b436fd39a" providerId="ADAL" clId="{FE009925-3721-0D45-A422-0466C7286BE4}" dt="2020-06-14T16:26:36.171" v="19063" actId="20577"/>
          <ac:spMkLst>
            <pc:docMk/>
            <pc:sldMk cId="291973597" sldId="5279"/>
            <ac:spMk id="37890" creationId="{00000000-0000-0000-0000-000000000000}"/>
          </ac:spMkLst>
        </pc:spChg>
        <pc:spChg chg="mod">
          <ac:chgData name="Gatterbauer, Wolfgang" userId="9cdd753f-a294-4daf-bcab-f50b436fd39a" providerId="ADAL" clId="{FE009925-3721-0D45-A422-0466C7286BE4}" dt="2020-06-12T02:32:36.335" v="9133" actId="20577"/>
          <ac:spMkLst>
            <pc:docMk/>
            <pc:sldMk cId="291973597" sldId="5279"/>
            <ac:spMk id="37906" creationId="{9362EC0C-DD17-4389-AB2E-4614B70ADBEE}"/>
          </ac:spMkLst>
        </pc:spChg>
        <pc:spChg chg="del mod">
          <ac:chgData name="Gatterbauer, Wolfgang" userId="9cdd753f-a294-4daf-bcab-f50b436fd39a" providerId="ADAL" clId="{FE009925-3721-0D45-A422-0466C7286BE4}" dt="2020-06-12T02:39:45.742" v="9382" actId="478"/>
          <ac:spMkLst>
            <pc:docMk/>
            <pc:sldMk cId="291973597" sldId="5279"/>
            <ac:spMk id="37984" creationId="{DF75B731-05B3-4A10-A7CE-E886FAB9856F}"/>
          </ac:spMkLst>
        </pc:spChg>
        <pc:grpChg chg="add del mod">
          <ac:chgData name="Gatterbauer, Wolfgang" userId="9cdd753f-a294-4daf-bcab-f50b436fd39a" providerId="ADAL" clId="{FE009925-3721-0D45-A422-0466C7286BE4}" dt="2020-06-12T02:38:26.209" v="9260" actId="478"/>
          <ac:grpSpMkLst>
            <pc:docMk/>
            <pc:sldMk cId="291973597" sldId="5279"/>
            <ac:grpSpMk id="5" creationId="{81B86A61-82B5-1241-B439-C74A1C4A71F7}"/>
          </ac:grpSpMkLst>
        </pc:grpChg>
        <pc:grpChg chg="mod">
          <ac:chgData name="Gatterbauer, Wolfgang" userId="9cdd753f-a294-4daf-bcab-f50b436fd39a" providerId="ADAL" clId="{FE009925-3721-0D45-A422-0466C7286BE4}" dt="2020-06-12T02:34:59.340" v="9167" actId="164"/>
          <ac:grpSpMkLst>
            <pc:docMk/>
            <pc:sldMk cId="291973597" sldId="5279"/>
            <ac:grpSpMk id="37968" creationId="{7330B776-5EC0-4796-AA2A-FD4822F6F1D0}"/>
          </ac:grpSpMkLst>
        </pc:grpChg>
        <pc:grpChg chg="mod">
          <ac:chgData name="Gatterbauer, Wolfgang" userId="9cdd753f-a294-4daf-bcab-f50b436fd39a" providerId="ADAL" clId="{FE009925-3721-0D45-A422-0466C7286BE4}" dt="2020-06-12T02:34:59.340" v="9167" actId="164"/>
          <ac:grpSpMkLst>
            <pc:docMk/>
            <pc:sldMk cId="291973597" sldId="5279"/>
            <ac:grpSpMk id="37980" creationId="{CBAE9632-5120-4694-BB35-1EF4C015CFA7}"/>
          </ac:grpSpMkLst>
        </pc:grp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2" creationId="{F8497365-0A4B-4B7F-87E8-7ADD8D850A63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" creationId="{A27D756A-1AE6-4C3D-ABD3-87C53B9616F7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4" creationId="{6606EA4D-F3F0-43D7-8DF2-CB92EA75FAF8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24" creationId="{1683976E-10A6-4596-9307-3731DF8C8A25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25" creationId="{B2494339-9023-410E-A641-207F06C4ECA7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26" creationId="{45AB6381-7964-4E72-808A-CFD010AA1F81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27" creationId="{F32C5810-44FA-4662-B126-6424679BFF38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28" creationId="{122A6CC9-B1F1-4C00-87F4-F767F1197591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29" creationId="{C46F1680-DDE2-4652-90F1-CBA6E7EA065B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888" creationId="{A5298D51-00A5-4385-B899-2DC1555F2205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889" creationId="{03B9A2D1-8BE0-4B0A-BAB2-FD06514D501F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892" creationId="{8A8DCD3A-59F6-48B1-9606-AD8B2DD30645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893" creationId="{8828EEF6-69B1-4E8E-AB2C-30E465802E2C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894" creationId="{E8C400D7-2827-49CD-A66F-30394AC042CE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896" creationId="{F299296F-33A6-44EB-A1B6-A386B067FD8C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897" creationId="{F79623BD-A098-47A0-937F-A3A352DFA018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898" creationId="{0C425D4A-5D10-4667-9061-08A688946370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899" creationId="{F03971C3-02C8-4872-8AA9-BF45157CD2E6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00" creationId="{9B6B30D4-0EF6-4D6A-8DBA-BEF65158F85E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01" creationId="{4A458227-B5C8-4E5B-A8D4-2E36441282DE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03" creationId="{8238A41D-0775-4ECE-A407-6F0766A8EE18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04" creationId="{84631EC0-AD9D-47F5-A340-6861685F1F49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07" creationId="{1FE5CBE2-7A50-4881-ACB8-87165B26AC2C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08" creationId="{4B3A3E93-2BF0-45DB-A1C1-847AD8D268A8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09" creationId="{F444DA57-CCC8-43C7-B26F-AC30788E4907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10" creationId="{01E57A37-BA52-47BA-8F19-E72ABD0B0135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11" creationId="{6F02FD59-888A-42D1-B196-1AF621C59E51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12" creationId="{E4A178BB-3E9D-48C7-B885-0C7AD6C11429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13" creationId="{6E7B032D-EAC5-49AF-8081-DA4F8F4C3832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14" creationId="{2767F2FF-B78F-4B34-B72F-0986B582D8EA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15" creationId="{4A796C95-896F-493C-BBEA-9E11C86F26A4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16" creationId="{C7CDD286-065C-4077-8446-77A9D0E4DD3E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17" creationId="{D02EE2FA-5297-4BC0-9AD3-D6E505FAA9A8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18" creationId="{961150BB-62EC-44D1-AA44-37E312CDF8A3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20" creationId="{16D61F1F-F292-43D8-AA7F-7E179CDA245A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21" creationId="{EAF306BC-9382-45FA-AAF4-A93A19C282CD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22" creationId="{817C1493-7C68-4F95-9C27-0B1BF4BC8765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23" creationId="{27A94D08-C64F-4388-9F35-28B9B94A654F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24" creationId="{EAF62327-D5B4-49EC-BC88-ABC40951E430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25" creationId="{5D50EDF9-F835-4EFB-98BF-B8F21A61B896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26" creationId="{A5788432-75DE-414D-A316-C7D72297B336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27" creationId="{EF49D6A7-BD43-4299-B2F5-D297B0D5FCE6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30" creationId="{9FA40FF3-5B30-44F2-8583-1C38AA270345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31" creationId="{2D2CE9BD-E795-4D2A-AC3B-55C56F5831D6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32" creationId="{2E4055FE-1EFF-40D1-90AE-CBEF07AC301A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33" creationId="{37C56A41-ACBE-48A5-BC2F-273C9D373FE0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55" creationId="{A30F1772-CB6A-4EC0-B4DA-5207F67030E7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59" creationId="{D9ED8CA3-82E7-4303-B453-8747C1F27E4A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70" creationId="{2E67B722-D38F-4C1C-8249-3B68DD54AF27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76" creationId="{BCE17EE8-3A62-4ADE-ABD6-5A6BB13E4AF1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77" creationId="{B88D1993-BE28-42E9-85F8-95F717146CF4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81" creationId="{65AA85F7-1011-48AD-929F-11219044BC54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82" creationId="{7B11664B-D61B-45BC-8882-ABFCEB01965E}"/>
          </ac:inkMkLst>
        </pc:inkChg>
        <pc:inkChg chg="mod">
          <ac:chgData name="Gatterbauer, Wolfgang" userId="9cdd753f-a294-4daf-bcab-f50b436fd39a" providerId="ADAL" clId="{FE009925-3721-0D45-A422-0466C7286BE4}" dt="2020-06-12T02:34:59.340" v="9167" actId="164"/>
          <ac:inkMkLst>
            <pc:docMk/>
            <pc:sldMk cId="291973597" sldId="5279"/>
            <ac:inkMk id="37983" creationId="{8BE0EFC2-2B22-4D9E-AE63-1532B7DF6D23}"/>
          </ac:inkMkLst>
        </pc:inkChg>
        <pc:cxnChg chg="add del mod">
          <ac:chgData name="Gatterbauer, Wolfgang" userId="9cdd753f-a294-4daf-bcab-f50b436fd39a" providerId="ADAL" clId="{FE009925-3721-0D45-A422-0466C7286BE4}" dt="2020-06-12T02:37:45.298" v="9254" actId="478"/>
          <ac:cxnSpMkLst>
            <pc:docMk/>
            <pc:sldMk cId="291973597" sldId="5279"/>
            <ac:cxnSpMk id="85" creationId="{96330E3C-7C71-C143-AE5A-DFF5E946EF90}"/>
          </ac:cxnSpMkLst>
        </pc:cxnChg>
        <pc:cxnChg chg="add del mod">
          <ac:chgData name="Gatterbauer, Wolfgang" userId="9cdd753f-a294-4daf-bcab-f50b436fd39a" providerId="ADAL" clId="{FE009925-3721-0D45-A422-0466C7286BE4}" dt="2020-06-12T02:37:07.669" v="9237" actId="478"/>
          <ac:cxnSpMkLst>
            <pc:docMk/>
            <pc:sldMk cId="291973597" sldId="5279"/>
            <ac:cxnSpMk id="86" creationId="{0505229E-98D7-8E4A-93FB-A3DD3923A832}"/>
          </ac:cxnSpMkLst>
        </pc:cxnChg>
        <pc:cxnChg chg="add del mod">
          <ac:chgData name="Gatterbauer, Wolfgang" userId="9cdd753f-a294-4daf-bcab-f50b436fd39a" providerId="ADAL" clId="{FE009925-3721-0D45-A422-0466C7286BE4}" dt="2020-06-12T02:37:51.720" v="9255" actId="478"/>
          <ac:cxnSpMkLst>
            <pc:docMk/>
            <pc:sldMk cId="291973597" sldId="5279"/>
            <ac:cxnSpMk id="135" creationId="{67DCDFD3-515C-6441-A9A2-14D837F365B6}"/>
          </ac:cxnSpMkLst>
        </pc:cxnChg>
        <pc:cxnChg chg="add mod">
          <ac:chgData name="Gatterbauer, Wolfgang" userId="9cdd753f-a294-4daf-bcab-f50b436fd39a" providerId="ADAL" clId="{FE009925-3721-0D45-A422-0466C7286BE4}" dt="2020-06-12T02:39:57.835" v="9384" actId="1076"/>
          <ac:cxnSpMkLst>
            <pc:docMk/>
            <pc:sldMk cId="291973597" sldId="5279"/>
            <ac:cxnSpMk id="136" creationId="{7626010D-FEDA-2A41-AF92-AE706E650119}"/>
          </ac:cxnSpMkLst>
        </pc:cxnChg>
        <pc:cxnChg chg="add mod">
          <ac:chgData name="Gatterbauer, Wolfgang" userId="9cdd753f-a294-4daf-bcab-f50b436fd39a" providerId="ADAL" clId="{FE009925-3721-0D45-A422-0466C7286BE4}" dt="2020-06-12T02:39:57.835" v="9384" actId="1076"/>
          <ac:cxnSpMkLst>
            <pc:docMk/>
            <pc:sldMk cId="291973597" sldId="5279"/>
            <ac:cxnSpMk id="137" creationId="{A2479D3D-B7A0-D34D-92CA-DE6E5C3C21F4}"/>
          </ac:cxnSpMkLst>
        </pc:cxnChg>
        <pc:cxnChg chg="add del mod">
          <ac:chgData name="Gatterbauer, Wolfgang" userId="9cdd753f-a294-4daf-bcab-f50b436fd39a" providerId="ADAL" clId="{FE009925-3721-0D45-A422-0466C7286BE4}" dt="2020-06-12T02:38:04.973" v="9257" actId="478"/>
          <ac:cxnSpMkLst>
            <pc:docMk/>
            <pc:sldMk cId="291973597" sldId="5279"/>
            <ac:cxnSpMk id="138" creationId="{DCF85A54-D2A5-BB42-9571-55D5094FC421}"/>
          </ac:cxnSpMkLst>
        </pc:cxnChg>
        <pc:cxnChg chg="add del mod">
          <ac:chgData name="Gatterbauer, Wolfgang" userId="9cdd753f-a294-4daf-bcab-f50b436fd39a" providerId="ADAL" clId="{FE009925-3721-0D45-A422-0466C7286BE4}" dt="2020-06-12T02:38:17.912" v="9259" actId="478"/>
          <ac:cxnSpMkLst>
            <pc:docMk/>
            <pc:sldMk cId="291973597" sldId="5279"/>
            <ac:cxnSpMk id="139" creationId="{9B87B4E3-E141-8444-8232-AB7D54E6D8B3}"/>
          </ac:cxnSpMkLst>
        </pc:cxnChg>
        <pc:cxnChg chg="add mod">
          <ac:chgData name="Gatterbauer, Wolfgang" userId="9cdd753f-a294-4daf-bcab-f50b436fd39a" providerId="ADAL" clId="{FE009925-3721-0D45-A422-0466C7286BE4}" dt="2020-06-12T02:39:57.835" v="9384" actId="1076"/>
          <ac:cxnSpMkLst>
            <pc:docMk/>
            <pc:sldMk cId="291973597" sldId="5279"/>
            <ac:cxnSpMk id="140" creationId="{A0D0151B-8354-2F4F-84B4-74E74AD0761A}"/>
          </ac:cxnSpMkLst>
        </pc:cxnChg>
        <pc:cxnChg chg="add mod">
          <ac:chgData name="Gatterbauer, Wolfgang" userId="9cdd753f-a294-4daf-bcab-f50b436fd39a" providerId="ADAL" clId="{FE009925-3721-0D45-A422-0466C7286BE4}" dt="2020-06-12T02:39:57.835" v="9384" actId="1076"/>
          <ac:cxnSpMkLst>
            <pc:docMk/>
            <pc:sldMk cId="291973597" sldId="5279"/>
            <ac:cxnSpMk id="141" creationId="{B98A1EE9-5BD7-D94F-A59E-5D752D97DEF2}"/>
          </ac:cxnSpMkLst>
        </pc:cxnChg>
        <pc:cxnChg chg="add del mod">
          <ac:chgData name="Gatterbauer, Wolfgang" userId="9cdd753f-a294-4daf-bcab-f50b436fd39a" providerId="ADAL" clId="{FE009925-3721-0D45-A422-0466C7286BE4}" dt="2020-06-12T02:38:04.973" v="9257" actId="478"/>
          <ac:cxnSpMkLst>
            <pc:docMk/>
            <pc:sldMk cId="291973597" sldId="5279"/>
            <ac:cxnSpMk id="142" creationId="{B28E3070-62EF-364D-9008-463200393BB5}"/>
          </ac:cxnSpMkLst>
        </pc:cxnChg>
        <pc:cxnChg chg="add mod">
          <ac:chgData name="Gatterbauer, Wolfgang" userId="9cdd753f-a294-4daf-bcab-f50b436fd39a" providerId="ADAL" clId="{FE009925-3721-0D45-A422-0466C7286BE4}" dt="2020-06-12T02:39:57.835" v="9384" actId="1076"/>
          <ac:cxnSpMkLst>
            <pc:docMk/>
            <pc:sldMk cId="291973597" sldId="5279"/>
            <ac:cxnSpMk id="143" creationId="{0DC940A9-EB9D-6343-900D-7A7099AEFE8F}"/>
          </ac:cxnSpMkLst>
        </pc:cxnChg>
        <pc:cxnChg chg="add del mod">
          <ac:chgData name="Gatterbauer, Wolfgang" userId="9cdd753f-a294-4daf-bcab-f50b436fd39a" providerId="ADAL" clId="{FE009925-3721-0D45-A422-0466C7286BE4}" dt="2020-06-12T02:38:04.973" v="9257" actId="478"/>
          <ac:cxnSpMkLst>
            <pc:docMk/>
            <pc:sldMk cId="291973597" sldId="5279"/>
            <ac:cxnSpMk id="144" creationId="{ED8916AE-A0EE-C24D-A18D-D8F9268EACF7}"/>
          </ac:cxnSpMkLst>
        </pc:cxnChg>
        <pc:cxnChg chg="add del mod">
          <ac:chgData name="Gatterbauer, Wolfgang" userId="9cdd753f-a294-4daf-bcab-f50b436fd39a" providerId="ADAL" clId="{FE009925-3721-0D45-A422-0466C7286BE4}" dt="2020-06-12T02:38:04.973" v="9257" actId="478"/>
          <ac:cxnSpMkLst>
            <pc:docMk/>
            <pc:sldMk cId="291973597" sldId="5279"/>
            <ac:cxnSpMk id="145" creationId="{FECCB163-BB8F-8C47-AC72-02C99FFE14F1}"/>
          </ac:cxnSpMkLst>
        </pc:cxnChg>
        <pc:cxnChg chg="add mod">
          <ac:chgData name="Gatterbauer, Wolfgang" userId="9cdd753f-a294-4daf-bcab-f50b436fd39a" providerId="ADAL" clId="{FE009925-3721-0D45-A422-0466C7286BE4}" dt="2020-06-12T02:39:57.835" v="9384" actId="1076"/>
          <ac:cxnSpMkLst>
            <pc:docMk/>
            <pc:sldMk cId="291973597" sldId="5279"/>
            <ac:cxnSpMk id="146" creationId="{F5972C00-C768-3F4A-B5E3-8DB23D139AD4}"/>
          </ac:cxnSpMkLst>
        </pc:cxnChg>
        <pc:cxnChg chg="add del mod">
          <ac:chgData name="Gatterbauer, Wolfgang" userId="9cdd753f-a294-4daf-bcab-f50b436fd39a" providerId="ADAL" clId="{FE009925-3721-0D45-A422-0466C7286BE4}" dt="2020-06-12T02:38:10.271" v="9258" actId="478"/>
          <ac:cxnSpMkLst>
            <pc:docMk/>
            <pc:sldMk cId="291973597" sldId="5279"/>
            <ac:cxnSpMk id="147" creationId="{42AD8212-B644-A247-991B-80AFA011971A}"/>
          </ac:cxnSpMkLst>
        </pc:cxnChg>
        <pc:cxnChg chg="add del mod">
          <ac:chgData name="Gatterbauer, Wolfgang" userId="9cdd753f-a294-4daf-bcab-f50b436fd39a" providerId="ADAL" clId="{FE009925-3721-0D45-A422-0466C7286BE4}" dt="2020-06-12T02:37:58.974" v="9256" actId="478"/>
          <ac:cxnSpMkLst>
            <pc:docMk/>
            <pc:sldMk cId="291973597" sldId="5279"/>
            <ac:cxnSpMk id="157" creationId="{6B2D3C59-BE58-1843-8865-982C897B7284}"/>
          </ac:cxnSpMkLst>
        </pc:cxnChg>
        <pc:cxnChg chg="add del mod">
          <ac:chgData name="Gatterbauer, Wolfgang" userId="9cdd753f-a294-4daf-bcab-f50b436fd39a" providerId="ADAL" clId="{FE009925-3721-0D45-A422-0466C7286BE4}" dt="2020-06-12T02:37:58.974" v="9256" actId="478"/>
          <ac:cxnSpMkLst>
            <pc:docMk/>
            <pc:sldMk cId="291973597" sldId="5279"/>
            <ac:cxnSpMk id="158" creationId="{D6B8E7FE-8A8F-EC49-B958-E189424E60A9}"/>
          </ac:cxnSpMkLst>
        </pc:cxnChg>
        <pc:cxnChg chg="add del mod">
          <ac:chgData name="Gatterbauer, Wolfgang" userId="9cdd753f-a294-4daf-bcab-f50b436fd39a" providerId="ADAL" clId="{FE009925-3721-0D45-A422-0466C7286BE4}" dt="2020-06-12T02:37:58.974" v="9256" actId="478"/>
          <ac:cxnSpMkLst>
            <pc:docMk/>
            <pc:sldMk cId="291973597" sldId="5279"/>
            <ac:cxnSpMk id="159" creationId="{103E9767-FA4F-0B48-A319-76F6D631DE46}"/>
          </ac:cxnSpMkLst>
        </pc:cxnChg>
        <pc:cxnChg chg="add del mod">
          <ac:chgData name="Gatterbauer, Wolfgang" userId="9cdd753f-a294-4daf-bcab-f50b436fd39a" providerId="ADAL" clId="{FE009925-3721-0D45-A422-0466C7286BE4}" dt="2020-06-12T02:37:58.974" v="9256" actId="478"/>
          <ac:cxnSpMkLst>
            <pc:docMk/>
            <pc:sldMk cId="291973597" sldId="5279"/>
            <ac:cxnSpMk id="160" creationId="{944A31B9-F35B-2B48-808C-2553349AB444}"/>
          </ac:cxnSpMkLst>
        </pc:cxnChg>
        <pc:cxnChg chg="add mod">
          <ac:chgData name="Gatterbauer, Wolfgang" userId="9cdd753f-a294-4daf-bcab-f50b436fd39a" providerId="ADAL" clId="{FE009925-3721-0D45-A422-0466C7286BE4}" dt="2020-06-12T02:39:57.835" v="9384" actId="1076"/>
          <ac:cxnSpMkLst>
            <pc:docMk/>
            <pc:sldMk cId="291973597" sldId="5279"/>
            <ac:cxnSpMk id="161" creationId="{7F38ADC7-5950-6746-BC41-90D1D1066209}"/>
          </ac:cxnSpMkLst>
        </pc:cxnChg>
        <pc:cxnChg chg="add mod">
          <ac:chgData name="Gatterbauer, Wolfgang" userId="9cdd753f-a294-4daf-bcab-f50b436fd39a" providerId="ADAL" clId="{FE009925-3721-0D45-A422-0466C7286BE4}" dt="2020-06-12T02:39:57.835" v="9384" actId="1076"/>
          <ac:cxnSpMkLst>
            <pc:docMk/>
            <pc:sldMk cId="291973597" sldId="5279"/>
            <ac:cxnSpMk id="162" creationId="{53B11B0E-3BD0-0E43-8F92-94DAE53636C9}"/>
          </ac:cxnSpMkLst>
        </pc:cxnChg>
        <pc:cxnChg chg="add mod">
          <ac:chgData name="Gatterbauer, Wolfgang" userId="9cdd753f-a294-4daf-bcab-f50b436fd39a" providerId="ADAL" clId="{FE009925-3721-0D45-A422-0466C7286BE4}" dt="2020-06-12T02:39:57.835" v="9384" actId="1076"/>
          <ac:cxnSpMkLst>
            <pc:docMk/>
            <pc:sldMk cId="291973597" sldId="5279"/>
            <ac:cxnSpMk id="163" creationId="{2AAD1155-A255-9748-BBBB-FBA8825B85EE}"/>
          </ac:cxnSpMkLst>
        </pc:cxnChg>
      </pc:sldChg>
      <pc:sldChg chg="addSp delSp modSp del ord modTransition">
        <pc:chgData name="Gatterbauer, Wolfgang" userId="9cdd753f-a294-4daf-bcab-f50b436fd39a" providerId="ADAL" clId="{FE009925-3721-0D45-A422-0466C7286BE4}" dt="2020-06-14T16:59:37.958" v="19666" actId="2696"/>
        <pc:sldMkLst>
          <pc:docMk/>
          <pc:sldMk cId="1021566846" sldId="5280"/>
        </pc:sldMkLst>
        <pc:spChg chg="add mod">
          <ac:chgData name="Gatterbauer, Wolfgang" userId="9cdd753f-a294-4daf-bcab-f50b436fd39a" providerId="ADAL" clId="{FE009925-3721-0D45-A422-0466C7286BE4}" dt="2020-06-11T22:47:32.483" v="8695" actId="20577"/>
          <ac:spMkLst>
            <pc:docMk/>
            <pc:sldMk cId="1021566846" sldId="5280"/>
            <ac:spMk id="140" creationId="{A6B9ABF0-1DDB-1E46-94F7-753058DBAF20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41" creationId="{CE9BF3C2-77DE-E641-9309-18A1656B3B83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42" creationId="{C79E82C0-4A71-834F-9AAF-62F8DE986111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43" creationId="{ADB8F81E-C7DD-894F-92EC-DE80881E457C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44" creationId="{1DB57C29-D9C0-3B42-BE56-A10EB165691B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45" creationId="{EC600EAA-DE51-0047-97AB-5F0FF7C33212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46" creationId="{10C1163A-005D-7341-A775-4BD49F809372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47" creationId="{66EBAE42-96A1-A442-A197-4FB128D18CF0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48" creationId="{21107789-2B23-F548-9038-F57EEAA24ED1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49" creationId="{0C9F698F-D53C-0D4A-A8EB-800656352552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50" creationId="{B55812B6-F136-204F-875F-E40C0FDE6B6B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51" creationId="{1DA7EEA7-142E-394B-8182-2E6730ABE6EB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52" creationId="{B4B170D2-FA93-EE4A-995C-B6ACACDC1DFE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53" creationId="{B145920E-FEB7-8143-9D22-28F3B5067999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54" creationId="{6C9E0A6D-35FE-1C4B-8B54-33C5148F56BA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55" creationId="{2EF5BF3B-B096-6341-A731-EA8ACA721FCF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56" creationId="{BD4CC958-4648-6643-A989-E3A27BE9B8BB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57" creationId="{3B810453-6DE5-2340-8404-AA2D6B8045FF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58" creationId="{BF587D1A-E2E8-2C4E-9BFB-CC4F02D9351C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59" creationId="{BF6BB3BD-9A8F-4542-A857-E9DDFFA8BF44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60" creationId="{FE01517B-8653-6049-96D1-124D96FF707D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61" creationId="{7C9BE311-570D-9447-90E7-6ABBD62DAC5B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62" creationId="{E451FD85-CED3-CB46-B573-E5F00D879765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63" creationId="{17541785-F3E5-854C-90E1-23A93F27762E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64" creationId="{4326B6BA-CCE3-5044-9F0B-934E1687764B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65" creationId="{31712A3E-FC24-BB44-BC3C-48E300F641C4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66" creationId="{ED64B71E-3567-F848-A579-7A27E2C9E472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67" creationId="{DA53A919-E8FC-934E-B667-BB7D5110D0EA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68" creationId="{F547D21F-74EF-334D-9BEB-29F8B1D12E0A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69" creationId="{99AE4591-0685-B649-82C1-5E5ECBB6B32A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70" creationId="{CD4D1AF0-0CB4-E144-AC12-77CC910DC311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71" creationId="{471A04FB-2115-8641-9F64-D341C36DA819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72" creationId="{532A4FE6-65B8-294B-9BAF-CD1679B3BA34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73" creationId="{31FE58BB-8426-B547-956F-2133E4E243C7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74" creationId="{77CFC0FA-FA47-8D41-AE89-520DFE7A2B23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75" creationId="{9F816CF5-F989-CF46-8483-A966A674E5AD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76" creationId="{475F29E6-F65D-0442-A3D8-DC17C74BB28B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77" creationId="{EF682CE6-7BDB-4D41-9185-D537818BE09D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78" creationId="{C60B23C8-0BCD-6345-8E7F-03E60F54660D}"/>
          </ac:spMkLst>
        </pc:spChg>
        <pc:spChg chg="add mod">
          <ac:chgData name="Gatterbauer, Wolfgang" userId="9cdd753f-a294-4daf-bcab-f50b436fd39a" providerId="ADAL" clId="{FE009925-3721-0D45-A422-0466C7286BE4}" dt="2020-06-12T03:01:16.250" v="9395" actId="1076"/>
          <ac:spMkLst>
            <pc:docMk/>
            <pc:sldMk cId="1021566846" sldId="5280"/>
            <ac:spMk id="179" creationId="{D0B72173-A680-B646-A657-BB559CA89A8F}"/>
          </ac:spMkLst>
        </pc:spChg>
        <pc:grpChg chg="del">
          <ac:chgData name="Gatterbauer, Wolfgang" userId="9cdd753f-a294-4daf-bcab-f50b436fd39a" providerId="ADAL" clId="{FE009925-3721-0D45-A422-0466C7286BE4}" dt="2020-06-12T02:45:04.613" v="9390" actId="478"/>
          <ac:grpSpMkLst>
            <pc:docMk/>
            <pc:sldMk cId="1021566846" sldId="5280"/>
            <ac:grpSpMk id="54" creationId="{F8847192-B8A6-4AD1-B9EA-6E6035FE702B}"/>
          </ac:grpSpMkLst>
        </pc:grpChg>
        <pc:grpChg chg="del">
          <ac:chgData name="Gatterbauer, Wolfgang" userId="9cdd753f-a294-4daf-bcab-f50b436fd39a" providerId="ADAL" clId="{FE009925-3721-0D45-A422-0466C7286BE4}" dt="2020-06-12T02:45:04.613" v="9390" actId="478"/>
          <ac:grpSpMkLst>
            <pc:docMk/>
            <pc:sldMk cId="1021566846" sldId="5280"/>
            <ac:grpSpMk id="70" creationId="{4C2C36A3-041C-4452-A687-1DADEBF3E8EC}"/>
          </ac:grpSpMkLst>
        </pc:grpChg>
        <pc:grpChg chg="del">
          <ac:chgData name="Gatterbauer, Wolfgang" userId="9cdd753f-a294-4daf-bcab-f50b436fd39a" providerId="ADAL" clId="{FE009925-3721-0D45-A422-0466C7286BE4}" dt="2020-06-12T02:45:04.613" v="9390" actId="478"/>
          <ac:grpSpMkLst>
            <pc:docMk/>
            <pc:sldMk cId="1021566846" sldId="5280"/>
            <ac:grpSpMk id="87" creationId="{08C8F888-509F-4D46-88DB-4852AA73CD7B}"/>
          </ac:grpSpMkLst>
        </pc:grpChg>
        <pc:grpChg chg="del">
          <ac:chgData name="Gatterbauer, Wolfgang" userId="9cdd753f-a294-4daf-bcab-f50b436fd39a" providerId="ADAL" clId="{FE009925-3721-0D45-A422-0466C7286BE4}" dt="2020-06-12T02:45:04.613" v="9390" actId="478"/>
          <ac:grpSpMkLst>
            <pc:docMk/>
            <pc:sldMk cId="1021566846" sldId="5280"/>
            <ac:grpSpMk id="93" creationId="{54932379-420E-4F68-95FD-F3653CC557C7}"/>
          </ac:grpSpMkLst>
        </pc:grpChg>
        <pc:grpChg chg="del">
          <ac:chgData name="Gatterbauer, Wolfgang" userId="9cdd753f-a294-4daf-bcab-f50b436fd39a" providerId="ADAL" clId="{FE009925-3721-0D45-A422-0466C7286BE4}" dt="2020-06-12T02:45:04.613" v="9390" actId="478"/>
          <ac:grpSpMkLst>
            <pc:docMk/>
            <pc:sldMk cId="1021566846" sldId="5280"/>
            <ac:grpSpMk id="37905" creationId="{4CB0D0BA-C1A9-4035-8910-D0AC08B95732}"/>
          </ac:grpSpMkLst>
        </pc:grpChg>
        <pc:grpChg chg="del">
          <ac:chgData name="Gatterbauer, Wolfgang" userId="9cdd753f-a294-4daf-bcab-f50b436fd39a" providerId="ADAL" clId="{FE009925-3721-0D45-A422-0466C7286BE4}" dt="2020-06-12T02:45:04.613" v="9390" actId="478"/>
          <ac:grpSpMkLst>
            <pc:docMk/>
            <pc:sldMk cId="1021566846" sldId="5280"/>
            <ac:grpSpMk id="37909" creationId="{4AA397EA-87FA-4FB3-9018-DB6AFDEAF904}"/>
          </ac:grpSpMkLst>
        </pc:grpChg>
        <pc:grpChg chg="del">
          <ac:chgData name="Gatterbauer, Wolfgang" userId="9cdd753f-a294-4daf-bcab-f50b436fd39a" providerId="ADAL" clId="{FE009925-3721-0D45-A422-0466C7286BE4}" dt="2020-06-12T02:45:04.613" v="9390" actId="478"/>
          <ac:grpSpMkLst>
            <pc:docMk/>
            <pc:sldMk cId="1021566846" sldId="5280"/>
            <ac:grpSpMk id="37961" creationId="{119D5412-7E6F-405E-9418-B320935BB66A}"/>
          </ac:grpSpMkLst>
        </pc:grpChg>
        <pc:grpChg chg="del">
          <ac:chgData name="Gatterbauer, Wolfgang" userId="9cdd753f-a294-4daf-bcab-f50b436fd39a" providerId="ADAL" clId="{FE009925-3721-0D45-A422-0466C7286BE4}" dt="2020-06-12T02:45:04.613" v="9390" actId="478"/>
          <ac:grpSpMkLst>
            <pc:docMk/>
            <pc:sldMk cId="1021566846" sldId="5280"/>
            <ac:grpSpMk id="37973" creationId="{73083EE0-ED10-4C46-8411-30761EB84D97}"/>
          </ac:grpSpMkLst>
        </pc:grp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5" creationId="{B68E348A-6B24-451D-A225-11580CD47780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6" creationId="{03C75F49-6142-40D5-A3B5-4C62841F0591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7" creationId="{06CE7169-1C3B-4810-81F7-12CDF5E526BD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8" creationId="{253623AD-561B-4904-BF44-2F8592F45B14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9" creationId="{CE24035F-896B-47F2-BDD3-6D5B3EB32114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10" creationId="{ECD811A1-26CD-4128-9E30-10D1012A6E87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11" creationId="{474924DF-39C3-4555-882B-48C0FCF992A8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12" creationId="{FF0CD049-14A3-4CAF-A989-B5E382B3F03D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13" creationId="{C912DD78-1F7A-41BC-A92C-15AEEB403551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14" creationId="{96D3F9C3-0674-44A8-83E5-FFE71E9E0BF3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15" creationId="{B64BD3A9-87C1-4C1B-9E07-842697150180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16" creationId="{EBD90FC4-A444-4DE5-A488-FCD2202EFA77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18" creationId="{5748F0A4-E357-4655-B45D-9A382F8A97B8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19" creationId="{9E95D87A-A457-407C-AC04-3755E68647A4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20" creationId="{BCFC6CCD-3CAE-41FE-B61F-FB9D9290F4C8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21" creationId="{CE804A91-585D-464B-AA1F-925DBCE67183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22" creationId="{C3673C99-8EA3-4FD5-A58C-19C25F4979F1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23" creationId="{1241A7EF-8BE1-4D10-8D8C-118C53F33A9D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24" creationId="{D8A852AA-0BCD-4971-ABE7-1C91F4141D23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25" creationId="{8CAFB216-CC24-4361-9738-223EEE7D5DCA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26" creationId="{F5382505-2812-4994-BED3-69C9BB729400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27" creationId="{09757DED-64F0-4FDA-A8A9-2F3E15C33FAD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28" creationId="{128150F3-509A-4112-BF78-C8125EDFC94C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29" creationId="{3EC974BA-6B7A-432F-BEB0-815CA97DFC7D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30" creationId="{6161B8FE-65E8-402B-9C84-085D9AD7A635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31" creationId="{357CD690-3249-4DC2-AD2D-9305A9049B45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32" creationId="{C5214A42-117F-436C-98A9-74EBDF0BDE2D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33" creationId="{1C0ACE3B-0918-4832-8616-9E0BDD700129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34" creationId="{13F93047-B869-4B4C-BE83-BCE3DD1D945F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35" creationId="{0BB946EF-F26F-4ACB-AECF-B3D9764BE4D1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36" creationId="{7F3EFDD2-D1C4-4218-9219-9E95106F33D6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37" creationId="{B6CA7399-82DB-42B1-8A8C-5FFDA2937782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38" creationId="{113804E5-1BCE-4AC5-9201-6FCCCC030057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39" creationId="{8681AD81-E8E1-4B54-8152-3842DFE028C2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40" creationId="{9CFFB73B-00F2-495E-B988-7EDAFE754360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41" creationId="{FEC1ECA0-2D71-4D9B-91CB-0F488FC54A3B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42" creationId="{0334F3FC-D4CE-4800-B3D6-A8A3CB96DA9B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43" creationId="{154B1926-9616-4B91-B5ED-550FEC00FAC4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44" creationId="{8AB41763-3921-490E-B0BB-7EF4ECAEFBFE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45" creationId="{97AEDA52-CA58-4072-8C2C-A50009AB7CBC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46" creationId="{1A54483D-06F1-4068-BC98-0EE216E2279B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47" creationId="{A9C7C676-A5CC-4EF1-AD98-8531A6A30E56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48" creationId="{A4284694-8E8A-4110-97E3-EF2F90157797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49" creationId="{89FD0BC2-2891-4F37-BA3C-11B400A0B117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50" creationId="{DA8E53F9-FD2E-4083-BB9E-2C3891F4809C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51" creationId="{6A989BAE-0887-4C53-B8EB-9A0B43FB0986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52" creationId="{DF8DAD90-6A0F-44BA-A882-1A6CEBFB1EAC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53" creationId="{2538A6CF-04AC-4232-97CB-3A66CD784B3A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67" creationId="{888C05EC-6A26-4A16-A6F1-CD5CB0AADCA0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68" creationId="{05E0EDA8-C422-4A99-BB34-25E47DCA7057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69" creationId="{C07F6555-D4C8-4F9A-A894-08705D2AA5FA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79" creationId="{584A0260-869A-4CC0-B3A0-FAEE48DD5FF6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80" creationId="{41D29E52-89E6-4CDE-AE32-2EE1831D7F40}"/>
          </ac:inkMkLst>
        </pc:inkChg>
        <pc:inkChg chg="del">
          <ac:chgData name="Gatterbauer, Wolfgang" userId="9cdd753f-a294-4daf-bcab-f50b436fd39a" providerId="ADAL" clId="{FE009925-3721-0D45-A422-0466C7286BE4}" dt="2020-06-12T02:45:04.613" v="9390" actId="478"/>
          <ac:inkMkLst>
            <pc:docMk/>
            <pc:sldMk cId="1021566846" sldId="5280"/>
            <ac:inkMk id="81" creationId="{EEC3D3E1-56FF-4806-9825-BB0B1BFC9E9E}"/>
          </ac:inkMkLst>
        </pc:inkChg>
        <pc:cxnChg chg="add mod">
          <ac:chgData name="Gatterbauer, Wolfgang" userId="9cdd753f-a294-4daf-bcab-f50b436fd39a" providerId="ADAL" clId="{FE009925-3721-0D45-A422-0466C7286BE4}" dt="2020-06-12T03:01:16.250" v="9395" actId="1076"/>
          <ac:cxnSpMkLst>
            <pc:docMk/>
            <pc:sldMk cId="1021566846" sldId="5280"/>
            <ac:cxnSpMk id="180" creationId="{D254BDCF-0471-454E-8FFA-04CF9409AE12}"/>
          </ac:cxnSpMkLst>
        </pc:cxnChg>
        <pc:cxnChg chg="add mod">
          <ac:chgData name="Gatterbauer, Wolfgang" userId="9cdd753f-a294-4daf-bcab-f50b436fd39a" providerId="ADAL" clId="{FE009925-3721-0D45-A422-0466C7286BE4}" dt="2020-06-12T03:01:16.250" v="9395" actId="1076"/>
          <ac:cxnSpMkLst>
            <pc:docMk/>
            <pc:sldMk cId="1021566846" sldId="5280"/>
            <ac:cxnSpMk id="181" creationId="{45D51156-67AF-1F40-913D-50344300FA20}"/>
          </ac:cxnSpMkLst>
        </pc:cxnChg>
        <pc:cxnChg chg="add mod">
          <ac:chgData name="Gatterbauer, Wolfgang" userId="9cdd753f-a294-4daf-bcab-f50b436fd39a" providerId="ADAL" clId="{FE009925-3721-0D45-A422-0466C7286BE4}" dt="2020-06-12T03:01:16.250" v="9395" actId="1076"/>
          <ac:cxnSpMkLst>
            <pc:docMk/>
            <pc:sldMk cId="1021566846" sldId="5280"/>
            <ac:cxnSpMk id="182" creationId="{89AB3669-3312-484E-B1C4-D854A838FACF}"/>
          </ac:cxnSpMkLst>
        </pc:cxnChg>
        <pc:cxnChg chg="add mod">
          <ac:chgData name="Gatterbauer, Wolfgang" userId="9cdd753f-a294-4daf-bcab-f50b436fd39a" providerId="ADAL" clId="{FE009925-3721-0D45-A422-0466C7286BE4}" dt="2020-06-12T03:01:16.250" v="9395" actId="1076"/>
          <ac:cxnSpMkLst>
            <pc:docMk/>
            <pc:sldMk cId="1021566846" sldId="5280"/>
            <ac:cxnSpMk id="183" creationId="{CBA5E95C-5386-2D4A-A401-8CD60E3D8B99}"/>
          </ac:cxnSpMkLst>
        </pc:cxnChg>
        <pc:cxnChg chg="add mod">
          <ac:chgData name="Gatterbauer, Wolfgang" userId="9cdd753f-a294-4daf-bcab-f50b436fd39a" providerId="ADAL" clId="{FE009925-3721-0D45-A422-0466C7286BE4}" dt="2020-06-12T03:01:16.250" v="9395" actId="1076"/>
          <ac:cxnSpMkLst>
            <pc:docMk/>
            <pc:sldMk cId="1021566846" sldId="5280"/>
            <ac:cxnSpMk id="184" creationId="{EB3DBF0A-1B41-5841-9A60-A30348A74D0F}"/>
          </ac:cxnSpMkLst>
        </pc:cxnChg>
        <pc:cxnChg chg="add mod">
          <ac:chgData name="Gatterbauer, Wolfgang" userId="9cdd753f-a294-4daf-bcab-f50b436fd39a" providerId="ADAL" clId="{FE009925-3721-0D45-A422-0466C7286BE4}" dt="2020-06-12T03:01:16.250" v="9395" actId="1076"/>
          <ac:cxnSpMkLst>
            <pc:docMk/>
            <pc:sldMk cId="1021566846" sldId="5280"/>
            <ac:cxnSpMk id="185" creationId="{30E3593F-3471-A44A-96A7-C7F4668D5DC0}"/>
          </ac:cxnSpMkLst>
        </pc:cxnChg>
        <pc:cxnChg chg="add mod">
          <ac:chgData name="Gatterbauer, Wolfgang" userId="9cdd753f-a294-4daf-bcab-f50b436fd39a" providerId="ADAL" clId="{FE009925-3721-0D45-A422-0466C7286BE4}" dt="2020-06-12T03:01:16.250" v="9395" actId="1076"/>
          <ac:cxnSpMkLst>
            <pc:docMk/>
            <pc:sldMk cId="1021566846" sldId="5280"/>
            <ac:cxnSpMk id="186" creationId="{36A8D62B-D185-6642-B1B1-757FD44F3469}"/>
          </ac:cxnSpMkLst>
        </pc:cxnChg>
        <pc:cxnChg chg="add mod">
          <ac:chgData name="Gatterbauer, Wolfgang" userId="9cdd753f-a294-4daf-bcab-f50b436fd39a" providerId="ADAL" clId="{FE009925-3721-0D45-A422-0466C7286BE4}" dt="2020-06-12T03:01:16.250" v="9395" actId="1076"/>
          <ac:cxnSpMkLst>
            <pc:docMk/>
            <pc:sldMk cId="1021566846" sldId="5280"/>
            <ac:cxnSpMk id="187" creationId="{9C751318-C520-D943-AA41-79B07BEC1614}"/>
          </ac:cxnSpMkLst>
        </pc:cxnChg>
        <pc:cxnChg chg="add mod">
          <ac:chgData name="Gatterbauer, Wolfgang" userId="9cdd753f-a294-4daf-bcab-f50b436fd39a" providerId="ADAL" clId="{FE009925-3721-0D45-A422-0466C7286BE4}" dt="2020-06-12T03:01:16.250" v="9395" actId="1076"/>
          <ac:cxnSpMkLst>
            <pc:docMk/>
            <pc:sldMk cId="1021566846" sldId="5280"/>
            <ac:cxnSpMk id="188" creationId="{E0997C67-0ABC-914F-82B9-8C063CC0B729}"/>
          </ac:cxnSpMkLst>
        </pc:cxnChg>
      </pc:sldChg>
      <pc:sldChg chg="addSp delSp modSp del ord modTransition">
        <pc:chgData name="Gatterbauer, Wolfgang" userId="9cdd753f-a294-4daf-bcab-f50b436fd39a" providerId="ADAL" clId="{FE009925-3721-0D45-A422-0466C7286BE4}" dt="2020-06-14T03:05:33.116" v="15464" actId="2696"/>
        <pc:sldMkLst>
          <pc:docMk/>
          <pc:sldMk cId="4265752492" sldId="5281"/>
        </pc:sldMkLst>
        <pc:spChg chg="add mod">
          <ac:chgData name="Gatterbauer, Wolfgang" userId="9cdd753f-a294-4daf-bcab-f50b436fd39a" providerId="ADAL" clId="{FE009925-3721-0D45-A422-0466C7286BE4}" dt="2020-06-12T03:02:22.612" v="9400"/>
          <ac:spMkLst>
            <pc:docMk/>
            <pc:sldMk cId="4265752492" sldId="5281"/>
            <ac:spMk id="86" creationId="{5A6C53F6-563B-1E49-A8A4-CBAEEC43E2F5}"/>
          </ac:spMkLst>
        </pc:spChg>
        <pc:spChg chg="add mod">
          <ac:chgData name="Gatterbauer, Wolfgang" userId="9cdd753f-a294-4daf-bcab-f50b436fd39a" providerId="ADAL" clId="{FE009925-3721-0D45-A422-0466C7286BE4}" dt="2020-06-12T03:06:39.886" v="9409" actId="164"/>
          <ac:spMkLst>
            <pc:docMk/>
            <pc:sldMk cId="4265752492" sldId="5281"/>
            <ac:spMk id="87" creationId="{98B9B807-5254-C04E-87AF-564558249B99}"/>
          </ac:spMkLst>
        </pc:spChg>
        <pc:spChg chg="add mod">
          <ac:chgData name="Gatterbauer, Wolfgang" userId="9cdd753f-a294-4daf-bcab-f50b436fd39a" providerId="ADAL" clId="{FE009925-3721-0D45-A422-0466C7286BE4}" dt="2020-06-12T03:06:39.886" v="9409" actId="164"/>
          <ac:spMkLst>
            <pc:docMk/>
            <pc:sldMk cId="4265752492" sldId="5281"/>
            <ac:spMk id="88" creationId="{89ED155B-B3FF-224D-BC5F-66432283A9B6}"/>
          </ac:spMkLst>
        </pc:spChg>
        <pc:spChg chg="add mod">
          <ac:chgData name="Gatterbauer, Wolfgang" userId="9cdd753f-a294-4daf-bcab-f50b436fd39a" providerId="ADAL" clId="{FE009925-3721-0D45-A422-0466C7286BE4}" dt="2020-06-12T03:06:39.886" v="9409" actId="164"/>
          <ac:spMkLst>
            <pc:docMk/>
            <pc:sldMk cId="4265752492" sldId="5281"/>
            <ac:spMk id="89" creationId="{C0D9E47C-7458-634D-9DFC-5D8BA4B49E5D}"/>
          </ac:spMkLst>
        </pc:spChg>
        <pc:spChg chg="add mod">
          <ac:chgData name="Gatterbauer, Wolfgang" userId="9cdd753f-a294-4daf-bcab-f50b436fd39a" providerId="ADAL" clId="{FE009925-3721-0D45-A422-0466C7286BE4}" dt="2020-06-12T03:06:39.886" v="9409" actId="164"/>
          <ac:spMkLst>
            <pc:docMk/>
            <pc:sldMk cId="4265752492" sldId="5281"/>
            <ac:spMk id="90" creationId="{299F0C5D-E27D-6344-86F7-28E382E06426}"/>
          </ac:spMkLst>
        </pc:spChg>
        <pc:spChg chg="add mod">
          <ac:chgData name="Gatterbauer, Wolfgang" userId="9cdd753f-a294-4daf-bcab-f50b436fd39a" providerId="ADAL" clId="{FE009925-3721-0D45-A422-0466C7286BE4}" dt="2020-06-12T03:06:39.886" v="9409" actId="164"/>
          <ac:spMkLst>
            <pc:docMk/>
            <pc:sldMk cId="4265752492" sldId="5281"/>
            <ac:spMk id="91" creationId="{F390B8FE-FB84-EF43-9B30-0B1C6A8F77A6}"/>
          </ac:spMkLst>
        </pc:spChg>
        <pc:spChg chg="add mod">
          <ac:chgData name="Gatterbauer, Wolfgang" userId="9cdd753f-a294-4daf-bcab-f50b436fd39a" providerId="ADAL" clId="{FE009925-3721-0D45-A422-0466C7286BE4}" dt="2020-06-12T03:06:39.886" v="9409" actId="164"/>
          <ac:spMkLst>
            <pc:docMk/>
            <pc:sldMk cId="4265752492" sldId="5281"/>
            <ac:spMk id="92" creationId="{E872C7F4-85A9-0D4D-805B-DCA261CE3881}"/>
          </ac:spMkLst>
        </pc:spChg>
        <pc:spChg chg="add mod">
          <ac:chgData name="Gatterbauer, Wolfgang" userId="9cdd753f-a294-4daf-bcab-f50b436fd39a" providerId="ADAL" clId="{FE009925-3721-0D45-A422-0466C7286BE4}" dt="2020-06-12T03:06:39.886" v="9409" actId="164"/>
          <ac:spMkLst>
            <pc:docMk/>
            <pc:sldMk cId="4265752492" sldId="5281"/>
            <ac:spMk id="93" creationId="{ECF57D04-0B60-9A41-ACA5-11A07407AC66}"/>
          </ac:spMkLst>
        </pc:spChg>
        <pc:spChg chg="add mod">
          <ac:chgData name="Gatterbauer, Wolfgang" userId="9cdd753f-a294-4daf-bcab-f50b436fd39a" providerId="ADAL" clId="{FE009925-3721-0D45-A422-0466C7286BE4}" dt="2020-06-12T03:06:39.886" v="9409" actId="164"/>
          <ac:spMkLst>
            <pc:docMk/>
            <pc:sldMk cId="4265752492" sldId="5281"/>
            <ac:spMk id="94" creationId="{CC973251-41C4-1344-83F1-4745AD61866E}"/>
          </ac:spMkLst>
        </pc:spChg>
        <pc:spChg chg="add mod">
          <ac:chgData name="Gatterbauer, Wolfgang" userId="9cdd753f-a294-4daf-bcab-f50b436fd39a" providerId="ADAL" clId="{FE009925-3721-0D45-A422-0466C7286BE4}" dt="2020-06-12T03:06:39.886" v="9409" actId="164"/>
          <ac:spMkLst>
            <pc:docMk/>
            <pc:sldMk cId="4265752492" sldId="5281"/>
            <ac:spMk id="95" creationId="{DFE6D19B-AB27-8A4B-8C75-18E52A165619}"/>
          </ac:spMkLst>
        </pc:spChg>
        <pc:spChg chg="add mod">
          <ac:chgData name="Gatterbauer, Wolfgang" userId="9cdd753f-a294-4daf-bcab-f50b436fd39a" providerId="ADAL" clId="{FE009925-3721-0D45-A422-0466C7286BE4}" dt="2020-06-12T03:06:39.886" v="9409" actId="164"/>
          <ac:spMkLst>
            <pc:docMk/>
            <pc:sldMk cId="4265752492" sldId="5281"/>
            <ac:spMk id="96" creationId="{EBCC466A-FE9E-2E4B-BFD1-99D1CC276E06}"/>
          </ac:spMkLst>
        </pc:spChg>
        <pc:spChg chg="add mod">
          <ac:chgData name="Gatterbauer, Wolfgang" userId="9cdd753f-a294-4daf-bcab-f50b436fd39a" providerId="ADAL" clId="{FE009925-3721-0D45-A422-0466C7286BE4}" dt="2020-06-12T03:06:39.886" v="9409" actId="164"/>
          <ac:spMkLst>
            <pc:docMk/>
            <pc:sldMk cId="4265752492" sldId="5281"/>
            <ac:spMk id="97" creationId="{2B7FAB80-3117-F54F-A358-71323F53250D}"/>
          </ac:spMkLst>
        </pc:spChg>
        <pc:spChg chg="add mod">
          <ac:chgData name="Gatterbauer, Wolfgang" userId="9cdd753f-a294-4daf-bcab-f50b436fd39a" providerId="ADAL" clId="{FE009925-3721-0D45-A422-0466C7286BE4}" dt="2020-06-12T03:06:39.886" v="9409" actId="164"/>
          <ac:spMkLst>
            <pc:docMk/>
            <pc:sldMk cId="4265752492" sldId="5281"/>
            <ac:spMk id="98" creationId="{D1A1E587-60D4-EA4A-A0D3-5C9413CBAF16}"/>
          </ac:spMkLst>
        </pc:spChg>
        <pc:spChg chg="add mod">
          <ac:chgData name="Gatterbauer, Wolfgang" userId="9cdd753f-a294-4daf-bcab-f50b436fd39a" providerId="ADAL" clId="{FE009925-3721-0D45-A422-0466C7286BE4}" dt="2020-06-12T03:02:22.612" v="9400"/>
          <ac:spMkLst>
            <pc:docMk/>
            <pc:sldMk cId="4265752492" sldId="5281"/>
            <ac:spMk id="99" creationId="{61BD6423-9AFD-194A-B217-EB31C502DF07}"/>
          </ac:spMkLst>
        </pc:spChg>
        <pc:spChg chg="add mod">
          <ac:chgData name="Gatterbauer, Wolfgang" userId="9cdd753f-a294-4daf-bcab-f50b436fd39a" providerId="ADAL" clId="{FE009925-3721-0D45-A422-0466C7286BE4}" dt="2020-06-12T03:06:45.300" v="9410" actId="164"/>
          <ac:spMkLst>
            <pc:docMk/>
            <pc:sldMk cId="4265752492" sldId="5281"/>
            <ac:spMk id="100" creationId="{60778BFF-BB52-4D46-B7BD-1F61FF38F4D4}"/>
          </ac:spMkLst>
        </pc:spChg>
        <pc:spChg chg="add mod">
          <ac:chgData name="Gatterbauer, Wolfgang" userId="9cdd753f-a294-4daf-bcab-f50b436fd39a" providerId="ADAL" clId="{FE009925-3721-0D45-A422-0466C7286BE4}" dt="2020-06-12T03:06:45.300" v="9410" actId="164"/>
          <ac:spMkLst>
            <pc:docMk/>
            <pc:sldMk cId="4265752492" sldId="5281"/>
            <ac:spMk id="101" creationId="{6C2827AB-6B02-D847-95BF-573304EAB064}"/>
          </ac:spMkLst>
        </pc:spChg>
        <pc:spChg chg="add mod">
          <ac:chgData name="Gatterbauer, Wolfgang" userId="9cdd753f-a294-4daf-bcab-f50b436fd39a" providerId="ADAL" clId="{FE009925-3721-0D45-A422-0466C7286BE4}" dt="2020-06-12T03:06:45.300" v="9410" actId="164"/>
          <ac:spMkLst>
            <pc:docMk/>
            <pc:sldMk cId="4265752492" sldId="5281"/>
            <ac:spMk id="102" creationId="{BFDBAAEF-270F-5347-A127-DEF2331FC0B3}"/>
          </ac:spMkLst>
        </pc:spChg>
        <pc:spChg chg="add mod">
          <ac:chgData name="Gatterbauer, Wolfgang" userId="9cdd753f-a294-4daf-bcab-f50b436fd39a" providerId="ADAL" clId="{FE009925-3721-0D45-A422-0466C7286BE4}" dt="2020-06-12T03:06:45.300" v="9410" actId="164"/>
          <ac:spMkLst>
            <pc:docMk/>
            <pc:sldMk cId="4265752492" sldId="5281"/>
            <ac:spMk id="103" creationId="{B4AD483D-9790-BB42-B6C6-D9BDB7660E9D}"/>
          </ac:spMkLst>
        </pc:spChg>
        <pc:spChg chg="add mod">
          <ac:chgData name="Gatterbauer, Wolfgang" userId="9cdd753f-a294-4daf-bcab-f50b436fd39a" providerId="ADAL" clId="{FE009925-3721-0D45-A422-0466C7286BE4}" dt="2020-06-12T03:06:45.300" v="9410" actId="164"/>
          <ac:spMkLst>
            <pc:docMk/>
            <pc:sldMk cId="4265752492" sldId="5281"/>
            <ac:spMk id="104" creationId="{DDE46C97-4E8B-9A4C-927F-E4371ACB8EBF}"/>
          </ac:spMkLst>
        </pc:spChg>
        <pc:spChg chg="add mod">
          <ac:chgData name="Gatterbauer, Wolfgang" userId="9cdd753f-a294-4daf-bcab-f50b436fd39a" providerId="ADAL" clId="{FE009925-3721-0D45-A422-0466C7286BE4}" dt="2020-06-12T03:06:45.300" v="9410" actId="164"/>
          <ac:spMkLst>
            <pc:docMk/>
            <pc:sldMk cId="4265752492" sldId="5281"/>
            <ac:spMk id="105" creationId="{DD278446-381B-3146-9BE0-EDD778AE68AE}"/>
          </ac:spMkLst>
        </pc:spChg>
        <pc:spChg chg="add mod">
          <ac:chgData name="Gatterbauer, Wolfgang" userId="9cdd753f-a294-4daf-bcab-f50b436fd39a" providerId="ADAL" clId="{FE009925-3721-0D45-A422-0466C7286BE4}" dt="2020-06-12T03:06:45.300" v="9410" actId="164"/>
          <ac:spMkLst>
            <pc:docMk/>
            <pc:sldMk cId="4265752492" sldId="5281"/>
            <ac:spMk id="106" creationId="{6B8E05AE-4E1B-9C48-A550-48E5BF785406}"/>
          </ac:spMkLst>
        </pc:spChg>
        <pc:spChg chg="add mod">
          <ac:chgData name="Gatterbauer, Wolfgang" userId="9cdd753f-a294-4daf-bcab-f50b436fd39a" providerId="ADAL" clId="{FE009925-3721-0D45-A422-0466C7286BE4}" dt="2020-06-12T03:06:45.300" v="9410" actId="164"/>
          <ac:spMkLst>
            <pc:docMk/>
            <pc:sldMk cId="4265752492" sldId="5281"/>
            <ac:spMk id="107" creationId="{CF07A9BD-4EFE-B145-96D3-6D6ADA588AB3}"/>
          </ac:spMkLst>
        </pc:spChg>
        <pc:spChg chg="add mod">
          <ac:chgData name="Gatterbauer, Wolfgang" userId="9cdd753f-a294-4daf-bcab-f50b436fd39a" providerId="ADAL" clId="{FE009925-3721-0D45-A422-0466C7286BE4}" dt="2020-06-12T03:06:45.300" v="9410" actId="164"/>
          <ac:spMkLst>
            <pc:docMk/>
            <pc:sldMk cId="4265752492" sldId="5281"/>
            <ac:spMk id="108" creationId="{F45680D6-8885-BA48-80F4-59D0E41DAEAD}"/>
          </ac:spMkLst>
        </pc:spChg>
        <pc:spChg chg="add mod">
          <ac:chgData name="Gatterbauer, Wolfgang" userId="9cdd753f-a294-4daf-bcab-f50b436fd39a" providerId="ADAL" clId="{FE009925-3721-0D45-A422-0466C7286BE4}" dt="2020-06-12T03:02:22.612" v="9400"/>
          <ac:spMkLst>
            <pc:docMk/>
            <pc:sldMk cId="4265752492" sldId="5281"/>
            <ac:spMk id="109" creationId="{F381A235-D83C-6E43-BCCF-9ACAFB8AD259}"/>
          </ac:spMkLst>
        </pc:spChg>
        <pc:spChg chg="add mod">
          <ac:chgData name="Gatterbauer, Wolfgang" userId="9cdd753f-a294-4daf-bcab-f50b436fd39a" providerId="ADAL" clId="{FE009925-3721-0D45-A422-0466C7286BE4}" dt="2020-06-12T03:06:50.278" v="9411" actId="164"/>
          <ac:spMkLst>
            <pc:docMk/>
            <pc:sldMk cId="4265752492" sldId="5281"/>
            <ac:spMk id="110" creationId="{773258DD-9435-4949-BC64-13CD721E9822}"/>
          </ac:spMkLst>
        </pc:spChg>
        <pc:spChg chg="add mod">
          <ac:chgData name="Gatterbauer, Wolfgang" userId="9cdd753f-a294-4daf-bcab-f50b436fd39a" providerId="ADAL" clId="{FE009925-3721-0D45-A422-0466C7286BE4}" dt="2020-06-12T03:06:50.278" v="9411" actId="164"/>
          <ac:spMkLst>
            <pc:docMk/>
            <pc:sldMk cId="4265752492" sldId="5281"/>
            <ac:spMk id="111" creationId="{D4B43618-2867-1C4E-83CC-1B0DB6197CC5}"/>
          </ac:spMkLst>
        </pc:spChg>
        <pc:spChg chg="add mod">
          <ac:chgData name="Gatterbauer, Wolfgang" userId="9cdd753f-a294-4daf-bcab-f50b436fd39a" providerId="ADAL" clId="{FE009925-3721-0D45-A422-0466C7286BE4}" dt="2020-06-12T03:06:50.278" v="9411" actId="164"/>
          <ac:spMkLst>
            <pc:docMk/>
            <pc:sldMk cId="4265752492" sldId="5281"/>
            <ac:spMk id="112" creationId="{FE2B21C2-2348-284B-99F7-2EC136F38247}"/>
          </ac:spMkLst>
        </pc:spChg>
        <pc:spChg chg="add mod">
          <ac:chgData name="Gatterbauer, Wolfgang" userId="9cdd753f-a294-4daf-bcab-f50b436fd39a" providerId="ADAL" clId="{FE009925-3721-0D45-A422-0466C7286BE4}" dt="2020-06-12T03:06:50.278" v="9411" actId="164"/>
          <ac:spMkLst>
            <pc:docMk/>
            <pc:sldMk cId="4265752492" sldId="5281"/>
            <ac:spMk id="113" creationId="{7D0884EF-9940-0842-88D4-65F8971215A3}"/>
          </ac:spMkLst>
        </pc:spChg>
        <pc:spChg chg="add mod">
          <ac:chgData name="Gatterbauer, Wolfgang" userId="9cdd753f-a294-4daf-bcab-f50b436fd39a" providerId="ADAL" clId="{FE009925-3721-0D45-A422-0466C7286BE4}" dt="2020-06-12T03:06:50.278" v="9411" actId="164"/>
          <ac:spMkLst>
            <pc:docMk/>
            <pc:sldMk cId="4265752492" sldId="5281"/>
            <ac:spMk id="114" creationId="{63C492AA-4613-E04E-AC94-FE8621A87310}"/>
          </ac:spMkLst>
        </pc:spChg>
        <pc:spChg chg="add mod">
          <ac:chgData name="Gatterbauer, Wolfgang" userId="9cdd753f-a294-4daf-bcab-f50b436fd39a" providerId="ADAL" clId="{FE009925-3721-0D45-A422-0466C7286BE4}" dt="2020-06-12T03:06:50.278" v="9411" actId="164"/>
          <ac:spMkLst>
            <pc:docMk/>
            <pc:sldMk cId="4265752492" sldId="5281"/>
            <ac:spMk id="115" creationId="{4BF7B01A-3B8D-0545-AD82-ED063AF1F82F}"/>
          </ac:spMkLst>
        </pc:spChg>
        <pc:spChg chg="add mod">
          <ac:chgData name="Gatterbauer, Wolfgang" userId="9cdd753f-a294-4daf-bcab-f50b436fd39a" providerId="ADAL" clId="{FE009925-3721-0D45-A422-0466C7286BE4}" dt="2020-06-12T03:06:50.278" v="9411" actId="164"/>
          <ac:spMkLst>
            <pc:docMk/>
            <pc:sldMk cId="4265752492" sldId="5281"/>
            <ac:spMk id="116" creationId="{A01AAA13-E9DF-9B46-98C5-75C196CAF497}"/>
          </ac:spMkLst>
        </pc:spChg>
        <pc:spChg chg="add mod">
          <ac:chgData name="Gatterbauer, Wolfgang" userId="9cdd753f-a294-4daf-bcab-f50b436fd39a" providerId="ADAL" clId="{FE009925-3721-0D45-A422-0466C7286BE4}" dt="2020-06-12T03:06:50.278" v="9411" actId="164"/>
          <ac:spMkLst>
            <pc:docMk/>
            <pc:sldMk cId="4265752492" sldId="5281"/>
            <ac:spMk id="117" creationId="{665CE174-5B3A-B44F-9ECD-2AFD91DE2FA6}"/>
          </ac:spMkLst>
        </pc:spChg>
        <pc:spChg chg="add mod">
          <ac:chgData name="Gatterbauer, Wolfgang" userId="9cdd753f-a294-4daf-bcab-f50b436fd39a" providerId="ADAL" clId="{FE009925-3721-0D45-A422-0466C7286BE4}" dt="2020-06-12T03:06:50.278" v="9411" actId="164"/>
          <ac:spMkLst>
            <pc:docMk/>
            <pc:sldMk cId="4265752492" sldId="5281"/>
            <ac:spMk id="118" creationId="{19F5D5C6-F66A-C340-86A8-F07AFADCCC44}"/>
          </ac:spMkLst>
        </pc:spChg>
        <pc:spChg chg="add mod">
          <ac:chgData name="Gatterbauer, Wolfgang" userId="9cdd753f-a294-4daf-bcab-f50b436fd39a" providerId="ADAL" clId="{FE009925-3721-0D45-A422-0466C7286BE4}" dt="2020-06-12T03:06:45.300" v="9410" actId="164"/>
          <ac:spMkLst>
            <pc:docMk/>
            <pc:sldMk cId="4265752492" sldId="5281"/>
            <ac:spMk id="119" creationId="{F6FC61ED-1F76-F747-AD1F-7625C5709C1E}"/>
          </ac:spMkLst>
        </pc:spChg>
        <pc:spChg chg="add mod">
          <ac:chgData name="Gatterbauer, Wolfgang" userId="9cdd753f-a294-4daf-bcab-f50b436fd39a" providerId="ADAL" clId="{FE009925-3721-0D45-A422-0466C7286BE4}" dt="2020-06-12T03:06:45.300" v="9410" actId="164"/>
          <ac:spMkLst>
            <pc:docMk/>
            <pc:sldMk cId="4265752492" sldId="5281"/>
            <ac:spMk id="120" creationId="{094BF2AE-E3F0-754E-8006-FBAAA1702D41}"/>
          </ac:spMkLst>
        </pc:spChg>
        <pc:spChg chg="add mod">
          <ac:chgData name="Gatterbauer, Wolfgang" userId="9cdd753f-a294-4daf-bcab-f50b436fd39a" providerId="ADAL" clId="{FE009925-3721-0D45-A422-0466C7286BE4}" dt="2020-06-12T03:06:45.300" v="9410" actId="164"/>
          <ac:spMkLst>
            <pc:docMk/>
            <pc:sldMk cId="4265752492" sldId="5281"/>
            <ac:spMk id="121" creationId="{BE5D674E-E298-074B-A9A6-B08BDEEE2A0F}"/>
          </ac:spMkLst>
        </pc:spChg>
        <pc:spChg chg="add mod">
          <ac:chgData name="Gatterbauer, Wolfgang" userId="9cdd753f-a294-4daf-bcab-f50b436fd39a" providerId="ADAL" clId="{FE009925-3721-0D45-A422-0466C7286BE4}" dt="2020-06-12T03:06:50.278" v="9411" actId="164"/>
          <ac:spMkLst>
            <pc:docMk/>
            <pc:sldMk cId="4265752492" sldId="5281"/>
            <ac:spMk id="122" creationId="{981B4E34-CE44-A547-AB70-8CEA6A681FBB}"/>
          </ac:spMkLst>
        </pc:spChg>
        <pc:spChg chg="add mod">
          <ac:chgData name="Gatterbauer, Wolfgang" userId="9cdd753f-a294-4daf-bcab-f50b436fd39a" providerId="ADAL" clId="{FE009925-3721-0D45-A422-0466C7286BE4}" dt="2020-06-12T03:06:50.278" v="9411" actId="164"/>
          <ac:spMkLst>
            <pc:docMk/>
            <pc:sldMk cId="4265752492" sldId="5281"/>
            <ac:spMk id="123" creationId="{A9CA5126-4025-594C-B6B4-F08B88CBDECD}"/>
          </ac:spMkLst>
        </pc:spChg>
        <pc:spChg chg="add mod">
          <ac:chgData name="Gatterbauer, Wolfgang" userId="9cdd753f-a294-4daf-bcab-f50b436fd39a" providerId="ADAL" clId="{FE009925-3721-0D45-A422-0466C7286BE4}" dt="2020-06-12T03:06:50.278" v="9411" actId="164"/>
          <ac:spMkLst>
            <pc:docMk/>
            <pc:sldMk cId="4265752492" sldId="5281"/>
            <ac:spMk id="124" creationId="{87766474-64F1-5E47-9668-EF6020F8DF04}"/>
          </ac:spMkLst>
        </pc:spChg>
        <pc:spChg chg="add del mod">
          <ac:chgData name="Gatterbauer, Wolfgang" userId="9cdd753f-a294-4daf-bcab-f50b436fd39a" providerId="ADAL" clId="{FE009925-3721-0D45-A422-0466C7286BE4}" dt="2020-06-12T03:12:13.097" v="9480" actId="478"/>
          <ac:spMkLst>
            <pc:docMk/>
            <pc:sldMk cId="4265752492" sldId="5281"/>
            <ac:spMk id="134" creationId="{0BC6E859-4CEF-0646-9495-BD0D68A65D92}"/>
          </ac:spMkLst>
        </pc:spChg>
        <pc:spChg chg="add del mod">
          <ac:chgData name="Gatterbauer, Wolfgang" userId="9cdd753f-a294-4daf-bcab-f50b436fd39a" providerId="ADAL" clId="{FE009925-3721-0D45-A422-0466C7286BE4}" dt="2020-06-12T03:12:57.343" v="9482" actId="478"/>
          <ac:spMkLst>
            <pc:docMk/>
            <pc:sldMk cId="4265752492" sldId="5281"/>
            <ac:spMk id="136" creationId="{ABA3C227-F84D-ED41-BE0C-79FF165B977D}"/>
          </ac:spMkLst>
        </pc:spChg>
        <pc:spChg chg="add del mod">
          <ac:chgData name="Gatterbauer, Wolfgang" userId="9cdd753f-a294-4daf-bcab-f50b436fd39a" providerId="ADAL" clId="{FE009925-3721-0D45-A422-0466C7286BE4}" dt="2020-06-12T03:12:10.119" v="9479" actId="478"/>
          <ac:spMkLst>
            <pc:docMk/>
            <pc:sldMk cId="4265752492" sldId="5281"/>
            <ac:spMk id="148" creationId="{E9184579-B305-0544-84F8-D003E5195DE4}"/>
          </ac:spMkLst>
        </pc:spChg>
        <pc:spChg chg="add mod">
          <ac:chgData name="Gatterbauer, Wolfgang" userId="9cdd753f-a294-4daf-bcab-f50b436fd39a" providerId="ADAL" clId="{FE009925-3721-0D45-A422-0466C7286BE4}" dt="2020-06-12T03:33:36.510" v="9592" actId="20577"/>
          <ac:spMkLst>
            <pc:docMk/>
            <pc:sldMk cId="4265752492" sldId="5281"/>
            <ac:spMk id="149" creationId="{1B7F7D2C-8FFF-A640-97BA-D546ABE7D358}"/>
          </ac:spMkLst>
        </pc:spChg>
        <pc:spChg chg="add mod">
          <ac:chgData name="Gatterbauer, Wolfgang" userId="9cdd753f-a294-4daf-bcab-f50b436fd39a" providerId="ADAL" clId="{FE009925-3721-0D45-A422-0466C7286BE4}" dt="2020-06-12T03:10:26.599" v="9464" actId="20577"/>
          <ac:spMkLst>
            <pc:docMk/>
            <pc:sldMk cId="4265752492" sldId="5281"/>
            <ac:spMk id="150" creationId="{5AC8DEBA-565E-2648-AD46-E0F546C76308}"/>
          </ac:spMkLst>
        </pc:spChg>
        <pc:spChg chg="add mod">
          <ac:chgData name="Gatterbauer, Wolfgang" userId="9cdd753f-a294-4daf-bcab-f50b436fd39a" providerId="ADAL" clId="{FE009925-3721-0D45-A422-0466C7286BE4}" dt="2020-06-12T03:12:00.353" v="9477" actId="20577"/>
          <ac:spMkLst>
            <pc:docMk/>
            <pc:sldMk cId="4265752492" sldId="5281"/>
            <ac:spMk id="151" creationId="{1A2255FC-033E-E343-880C-DD0745C0D68A}"/>
          </ac:spMkLst>
        </pc:spChg>
        <pc:spChg chg="add mod">
          <ac:chgData name="Gatterbauer, Wolfgang" userId="9cdd753f-a294-4daf-bcab-f50b436fd39a" providerId="ADAL" clId="{FE009925-3721-0D45-A422-0466C7286BE4}" dt="2020-06-12T03:21:13.655" v="9525" actId="20577"/>
          <ac:spMkLst>
            <pc:docMk/>
            <pc:sldMk cId="4265752492" sldId="5281"/>
            <ac:spMk id="154" creationId="{FEB041B9-EBED-044E-AB8D-25FD0408BB44}"/>
          </ac:spMkLst>
        </pc:spChg>
        <pc:spChg chg="mod">
          <ac:chgData name="Gatterbauer, Wolfgang" userId="9cdd753f-a294-4daf-bcab-f50b436fd39a" providerId="ADAL" clId="{FE009925-3721-0D45-A422-0466C7286BE4}" dt="2020-06-12T03:38:44.191" v="9623" actId="20577"/>
          <ac:spMkLst>
            <pc:docMk/>
            <pc:sldMk cId="4265752492" sldId="5281"/>
            <ac:spMk id="158" creationId="{33051EDC-5DBD-4DFF-ACBE-CA74E1E37DF9}"/>
          </ac:spMkLst>
        </pc:spChg>
        <pc:grpChg chg="del">
          <ac:chgData name="Gatterbauer, Wolfgang" userId="9cdd753f-a294-4daf-bcab-f50b436fd39a" providerId="ADAL" clId="{FE009925-3721-0D45-A422-0466C7286BE4}" dt="2020-06-12T03:02:12.297" v="9399" actId="478"/>
          <ac:grpSpMkLst>
            <pc:docMk/>
            <pc:sldMk cId="4265752492" sldId="5281"/>
            <ac:grpSpMk id="4" creationId="{71E580C1-C94E-42D7-812E-27B041DC4352}"/>
          </ac:grpSpMkLst>
        </pc:grpChg>
        <pc:grpChg chg="del">
          <ac:chgData name="Gatterbauer, Wolfgang" userId="9cdd753f-a294-4daf-bcab-f50b436fd39a" providerId="ADAL" clId="{FE009925-3721-0D45-A422-0466C7286BE4}" dt="2020-06-12T03:02:12.297" v="9399" actId="478"/>
          <ac:grpSpMkLst>
            <pc:docMk/>
            <pc:sldMk cId="4265752492" sldId="5281"/>
            <ac:grpSpMk id="54" creationId="{F8847192-B8A6-4AD1-B9EA-6E6035FE702B}"/>
          </ac:grpSpMkLst>
        </pc:grpChg>
        <pc:grpChg chg="del">
          <ac:chgData name="Gatterbauer, Wolfgang" userId="9cdd753f-a294-4daf-bcab-f50b436fd39a" providerId="ADAL" clId="{FE009925-3721-0D45-A422-0466C7286BE4}" dt="2020-06-12T03:02:12.297" v="9399" actId="478"/>
          <ac:grpSpMkLst>
            <pc:docMk/>
            <pc:sldMk cId="4265752492" sldId="5281"/>
            <ac:grpSpMk id="70" creationId="{4C2C36A3-041C-4452-A687-1DADEBF3E8EC}"/>
          </ac:grpSpMkLst>
        </pc:grpChg>
        <pc:grpChg chg="add mod">
          <ac:chgData name="Gatterbauer, Wolfgang" userId="9cdd753f-a294-4daf-bcab-f50b436fd39a" providerId="ADAL" clId="{FE009925-3721-0D45-A422-0466C7286BE4}" dt="2020-06-12T03:06:39.886" v="9409" actId="164"/>
          <ac:grpSpMkLst>
            <pc:docMk/>
            <pc:sldMk cId="4265752492" sldId="5281"/>
            <ac:grpSpMk id="75" creationId="{52D07EFA-5A01-634F-A7AB-6A38F5E59E7B}"/>
          </ac:grpSpMkLst>
        </pc:grpChg>
        <pc:grpChg chg="add mod">
          <ac:chgData name="Gatterbauer, Wolfgang" userId="9cdd753f-a294-4daf-bcab-f50b436fd39a" providerId="ADAL" clId="{FE009925-3721-0D45-A422-0466C7286BE4}" dt="2020-06-12T03:06:45.300" v="9410" actId="164"/>
          <ac:grpSpMkLst>
            <pc:docMk/>
            <pc:sldMk cId="4265752492" sldId="5281"/>
            <ac:grpSpMk id="76" creationId="{09FC1947-0E81-AD4B-B2EC-F571CE25A883}"/>
          </ac:grpSpMkLst>
        </pc:grpChg>
        <pc:grpChg chg="add mod">
          <ac:chgData name="Gatterbauer, Wolfgang" userId="9cdd753f-a294-4daf-bcab-f50b436fd39a" providerId="ADAL" clId="{FE009925-3721-0D45-A422-0466C7286BE4}" dt="2020-06-12T03:06:50.278" v="9411" actId="164"/>
          <ac:grpSpMkLst>
            <pc:docMk/>
            <pc:sldMk cId="4265752492" sldId="5281"/>
            <ac:grpSpMk id="82" creationId="{B13D0C17-AA99-0646-8376-1198170A32F7}"/>
          </ac:grpSpMkLst>
        </pc:grpChg>
        <pc:grpChg chg="del">
          <ac:chgData name="Gatterbauer, Wolfgang" userId="9cdd753f-a294-4daf-bcab-f50b436fd39a" providerId="ADAL" clId="{FE009925-3721-0D45-A422-0466C7286BE4}" dt="2020-06-12T03:02:12.297" v="9399" actId="478"/>
          <ac:grpSpMkLst>
            <pc:docMk/>
            <pc:sldMk cId="4265752492" sldId="5281"/>
            <ac:grpSpMk id="37892" creationId="{45C62243-A082-4C20-91E6-25B6B7620FB3}"/>
          </ac:grpSpMkLst>
        </pc:grp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5" creationId="{B68E348A-6B24-451D-A225-11580CD47780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6" creationId="{03C75F49-6142-40D5-A3B5-4C62841F0591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7" creationId="{06CE7169-1C3B-4810-81F7-12CDF5E526BD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8" creationId="{253623AD-561B-4904-BF44-2F8592F45B14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9" creationId="{CE24035F-896B-47F2-BDD3-6D5B3EB32114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10" creationId="{ECD811A1-26CD-4128-9E30-10D1012A6E87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11" creationId="{474924DF-39C3-4555-882B-48C0FCF992A8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12" creationId="{FF0CD049-14A3-4CAF-A989-B5E382B3F03D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13" creationId="{C912DD78-1F7A-41BC-A92C-15AEEB403551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14" creationId="{96D3F9C3-0674-44A8-83E5-FFE71E9E0BF3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15" creationId="{B64BD3A9-87C1-4C1B-9E07-842697150180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16" creationId="{EBD90FC4-A444-4DE5-A488-FCD2202EFA77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18" creationId="{5748F0A4-E357-4655-B45D-9A382F8A97B8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19" creationId="{9E95D87A-A457-407C-AC04-3755E68647A4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20" creationId="{BCFC6CCD-3CAE-41FE-B61F-FB9D9290F4C8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21" creationId="{CE804A91-585D-464B-AA1F-925DBCE67183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22" creationId="{C3673C99-8EA3-4FD5-A58C-19C25F4979F1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23" creationId="{1241A7EF-8BE1-4D10-8D8C-118C53F33A9D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24" creationId="{D8A852AA-0BCD-4971-ABE7-1C91F4141D23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25" creationId="{8CAFB216-CC24-4361-9738-223EEE7D5DCA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26" creationId="{F5382505-2812-4994-BED3-69C9BB729400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27" creationId="{09757DED-64F0-4FDA-A8A9-2F3E15C33FAD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28" creationId="{128150F3-509A-4112-BF78-C8125EDFC94C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29" creationId="{3EC974BA-6B7A-432F-BEB0-815CA97DFC7D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30" creationId="{6161B8FE-65E8-402B-9C84-085D9AD7A635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31" creationId="{357CD690-3249-4DC2-AD2D-9305A9049B45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32" creationId="{C5214A42-117F-436C-98A9-74EBDF0BDE2D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33" creationId="{1C0ACE3B-0918-4832-8616-9E0BDD700129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34" creationId="{13F93047-B869-4B4C-BE83-BCE3DD1D945F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35" creationId="{0BB946EF-F26F-4ACB-AECF-B3D9764BE4D1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36" creationId="{7F3EFDD2-D1C4-4218-9219-9E95106F33D6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37" creationId="{B6CA7399-82DB-42B1-8A8C-5FFDA2937782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38" creationId="{113804E5-1BCE-4AC5-9201-6FCCCC030057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39" creationId="{8681AD81-E8E1-4B54-8152-3842DFE028C2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40" creationId="{9CFFB73B-00F2-495E-B988-7EDAFE754360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41" creationId="{FEC1ECA0-2D71-4D9B-91CB-0F488FC54A3B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42" creationId="{0334F3FC-D4CE-4800-B3D6-A8A3CB96DA9B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43" creationId="{154B1926-9616-4B91-B5ED-550FEC00FAC4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44" creationId="{8AB41763-3921-490E-B0BB-7EF4ECAEFBFE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45" creationId="{97AEDA52-CA58-4072-8C2C-A50009AB7CBC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46" creationId="{1A54483D-06F1-4068-BC98-0EE216E2279B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47" creationId="{A9C7C676-A5CC-4EF1-AD98-8531A6A30E56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48" creationId="{A4284694-8E8A-4110-97E3-EF2F90157797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49" creationId="{89FD0BC2-2891-4F37-BA3C-11B400A0B117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50" creationId="{DA8E53F9-FD2E-4083-BB9E-2C3891F4809C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51" creationId="{6A989BAE-0887-4C53-B8EB-9A0B43FB0986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52" creationId="{DF8DAD90-6A0F-44BA-A882-1A6CEBFB1EAC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53" creationId="{2538A6CF-04AC-4232-97CB-3A66CD784B3A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67" creationId="{888C05EC-6A26-4A16-A6F1-CD5CB0AADCA0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68" creationId="{05E0EDA8-C422-4A99-BB34-25E47DCA7057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69" creationId="{C07F6555-D4C8-4F9A-A894-08705D2AA5FA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79" creationId="{584A0260-869A-4CC0-B3A0-FAEE48DD5FF6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80" creationId="{41D29E52-89E6-4CDE-AE32-2EE1831D7F40}"/>
          </ac:inkMkLst>
        </pc:inkChg>
        <pc:inkChg chg="del">
          <ac:chgData name="Gatterbauer, Wolfgang" userId="9cdd753f-a294-4daf-bcab-f50b436fd39a" providerId="ADAL" clId="{FE009925-3721-0D45-A422-0466C7286BE4}" dt="2020-06-12T03:02:12.297" v="9399" actId="478"/>
          <ac:inkMkLst>
            <pc:docMk/>
            <pc:sldMk cId="4265752492" sldId="5281"/>
            <ac:inkMk id="81" creationId="{EEC3D3E1-56FF-4806-9825-BB0B1BFC9E9E}"/>
          </ac:inkMkLst>
        </pc:inkChg>
        <pc:cxnChg chg="add mod">
          <ac:chgData name="Gatterbauer, Wolfgang" userId="9cdd753f-a294-4daf-bcab-f50b436fd39a" providerId="ADAL" clId="{FE009925-3721-0D45-A422-0466C7286BE4}" dt="2020-06-12T03:02:22.612" v="9400"/>
          <ac:cxnSpMkLst>
            <pc:docMk/>
            <pc:sldMk cId="4265752492" sldId="5281"/>
            <ac:cxnSpMk id="125" creationId="{63C52ED3-F6A2-C649-9273-C461AF210CDB}"/>
          </ac:cxnSpMkLst>
        </pc:cxnChg>
        <pc:cxnChg chg="add mod">
          <ac:chgData name="Gatterbauer, Wolfgang" userId="9cdd753f-a294-4daf-bcab-f50b436fd39a" providerId="ADAL" clId="{FE009925-3721-0D45-A422-0466C7286BE4}" dt="2020-06-12T03:02:22.612" v="9400"/>
          <ac:cxnSpMkLst>
            <pc:docMk/>
            <pc:sldMk cId="4265752492" sldId="5281"/>
            <ac:cxnSpMk id="126" creationId="{93E47916-3C90-874A-A2ED-37788002EF71}"/>
          </ac:cxnSpMkLst>
        </pc:cxnChg>
        <pc:cxnChg chg="add mod">
          <ac:chgData name="Gatterbauer, Wolfgang" userId="9cdd753f-a294-4daf-bcab-f50b436fd39a" providerId="ADAL" clId="{FE009925-3721-0D45-A422-0466C7286BE4}" dt="2020-06-12T03:02:22.612" v="9400"/>
          <ac:cxnSpMkLst>
            <pc:docMk/>
            <pc:sldMk cId="4265752492" sldId="5281"/>
            <ac:cxnSpMk id="127" creationId="{89775CD9-B8CB-5D46-A497-BC0ECBB84230}"/>
          </ac:cxnSpMkLst>
        </pc:cxnChg>
        <pc:cxnChg chg="add mod">
          <ac:chgData name="Gatterbauer, Wolfgang" userId="9cdd753f-a294-4daf-bcab-f50b436fd39a" providerId="ADAL" clId="{FE009925-3721-0D45-A422-0466C7286BE4}" dt="2020-06-12T03:02:22.612" v="9400"/>
          <ac:cxnSpMkLst>
            <pc:docMk/>
            <pc:sldMk cId="4265752492" sldId="5281"/>
            <ac:cxnSpMk id="128" creationId="{5CCD44E4-C447-3945-AF2C-66BC75C81F9C}"/>
          </ac:cxnSpMkLst>
        </pc:cxnChg>
        <pc:cxnChg chg="add mod">
          <ac:chgData name="Gatterbauer, Wolfgang" userId="9cdd753f-a294-4daf-bcab-f50b436fd39a" providerId="ADAL" clId="{FE009925-3721-0D45-A422-0466C7286BE4}" dt="2020-06-12T03:02:22.612" v="9400"/>
          <ac:cxnSpMkLst>
            <pc:docMk/>
            <pc:sldMk cId="4265752492" sldId="5281"/>
            <ac:cxnSpMk id="129" creationId="{AA219E82-5C00-4C4D-B1CC-AA7F66B3D75D}"/>
          </ac:cxnSpMkLst>
        </pc:cxnChg>
        <pc:cxnChg chg="add mod">
          <ac:chgData name="Gatterbauer, Wolfgang" userId="9cdd753f-a294-4daf-bcab-f50b436fd39a" providerId="ADAL" clId="{FE009925-3721-0D45-A422-0466C7286BE4}" dt="2020-06-12T03:02:22.612" v="9400"/>
          <ac:cxnSpMkLst>
            <pc:docMk/>
            <pc:sldMk cId="4265752492" sldId="5281"/>
            <ac:cxnSpMk id="130" creationId="{BA57B073-CE39-5D49-AEE0-006EBAA76EEA}"/>
          </ac:cxnSpMkLst>
        </pc:cxnChg>
        <pc:cxnChg chg="add mod">
          <ac:chgData name="Gatterbauer, Wolfgang" userId="9cdd753f-a294-4daf-bcab-f50b436fd39a" providerId="ADAL" clId="{FE009925-3721-0D45-A422-0466C7286BE4}" dt="2020-06-12T03:02:22.612" v="9400"/>
          <ac:cxnSpMkLst>
            <pc:docMk/>
            <pc:sldMk cId="4265752492" sldId="5281"/>
            <ac:cxnSpMk id="131" creationId="{60379818-45E8-2843-B6B0-EBDCA1F0711F}"/>
          </ac:cxnSpMkLst>
        </pc:cxnChg>
        <pc:cxnChg chg="add mod">
          <ac:chgData name="Gatterbauer, Wolfgang" userId="9cdd753f-a294-4daf-bcab-f50b436fd39a" providerId="ADAL" clId="{FE009925-3721-0D45-A422-0466C7286BE4}" dt="2020-06-12T03:02:22.612" v="9400"/>
          <ac:cxnSpMkLst>
            <pc:docMk/>
            <pc:sldMk cId="4265752492" sldId="5281"/>
            <ac:cxnSpMk id="132" creationId="{8C81131F-CCE1-7E43-9F56-22E023B91A79}"/>
          </ac:cxnSpMkLst>
        </pc:cxnChg>
        <pc:cxnChg chg="add mod">
          <ac:chgData name="Gatterbauer, Wolfgang" userId="9cdd753f-a294-4daf-bcab-f50b436fd39a" providerId="ADAL" clId="{FE009925-3721-0D45-A422-0466C7286BE4}" dt="2020-06-12T03:02:22.612" v="9400"/>
          <ac:cxnSpMkLst>
            <pc:docMk/>
            <pc:sldMk cId="4265752492" sldId="5281"/>
            <ac:cxnSpMk id="133" creationId="{A9935FC6-8E5F-1C46-8884-A358065FE132}"/>
          </ac:cxnSpMkLst>
        </pc:cxnChg>
        <pc:cxnChg chg="add del mod">
          <ac:chgData name="Gatterbauer, Wolfgang" userId="9cdd753f-a294-4daf-bcab-f50b436fd39a" providerId="ADAL" clId="{FE009925-3721-0D45-A422-0466C7286BE4}" dt="2020-06-12T03:38:37.975" v="9620" actId="478"/>
          <ac:cxnSpMkLst>
            <pc:docMk/>
            <pc:sldMk cId="4265752492" sldId="5281"/>
            <ac:cxnSpMk id="135" creationId="{7F1F8AA5-6C0E-1043-862D-7208A3C29718}"/>
          </ac:cxnSpMkLst>
        </pc:cxnChg>
        <pc:cxnChg chg="add del mod">
          <ac:chgData name="Gatterbauer, Wolfgang" userId="9cdd753f-a294-4daf-bcab-f50b436fd39a" providerId="ADAL" clId="{FE009925-3721-0D45-A422-0466C7286BE4}" dt="2020-06-12T03:38:37.975" v="9620" actId="478"/>
          <ac:cxnSpMkLst>
            <pc:docMk/>
            <pc:sldMk cId="4265752492" sldId="5281"/>
            <ac:cxnSpMk id="141" creationId="{8035E6F7-5892-3B42-BD04-852735C0B43C}"/>
          </ac:cxnSpMkLst>
        </pc:cxnChg>
        <pc:cxnChg chg="add del mod">
          <ac:chgData name="Gatterbauer, Wolfgang" userId="9cdd753f-a294-4daf-bcab-f50b436fd39a" providerId="ADAL" clId="{FE009925-3721-0D45-A422-0466C7286BE4}" dt="2020-06-12T03:38:37.975" v="9620" actId="478"/>
          <ac:cxnSpMkLst>
            <pc:docMk/>
            <pc:sldMk cId="4265752492" sldId="5281"/>
            <ac:cxnSpMk id="144" creationId="{705904F7-F2D2-684F-BBDA-1E48B5F58D78}"/>
          </ac:cxnSpMkLst>
        </pc:cxnChg>
        <pc:cxnChg chg="add mod">
          <ac:chgData name="Gatterbauer, Wolfgang" userId="9cdd753f-a294-4daf-bcab-f50b436fd39a" providerId="ADAL" clId="{FE009925-3721-0D45-A422-0466C7286BE4}" dt="2020-06-12T03:38:33.341" v="9619" actId="1038"/>
          <ac:cxnSpMkLst>
            <pc:docMk/>
            <pc:sldMk cId="4265752492" sldId="5281"/>
            <ac:cxnSpMk id="155" creationId="{02A18C12-067B-1042-BF8D-10CF39DB3102}"/>
          </ac:cxnSpMkLst>
        </pc:cxnChg>
        <pc:cxnChg chg="add mod">
          <ac:chgData name="Gatterbauer, Wolfgang" userId="9cdd753f-a294-4daf-bcab-f50b436fd39a" providerId="ADAL" clId="{FE009925-3721-0D45-A422-0466C7286BE4}" dt="2020-06-12T03:38:33.341" v="9619" actId="1038"/>
          <ac:cxnSpMkLst>
            <pc:docMk/>
            <pc:sldMk cId="4265752492" sldId="5281"/>
            <ac:cxnSpMk id="157" creationId="{E15931F3-F02D-F04A-A0C3-934B841BD88D}"/>
          </ac:cxnSpMkLst>
        </pc:cxnChg>
        <pc:cxnChg chg="add mod">
          <ac:chgData name="Gatterbauer, Wolfgang" userId="9cdd753f-a294-4daf-bcab-f50b436fd39a" providerId="ADAL" clId="{FE009925-3721-0D45-A422-0466C7286BE4}" dt="2020-06-12T03:38:33.341" v="9619" actId="1038"/>
          <ac:cxnSpMkLst>
            <pc:docMk/>
            <pc:sldMk cId="4265752492" sldId="5281"/>
            <ac:cxnSpMk id="159" creationId="{F9B18B2F-A49C-F647-92D2-B1C07CA4625B}"/>
          </ac:cxnSpMkLst>
        </pc:cxnChg>
      </pc:sldChg>
      <pc:sldChg chg="del ord">
        <pc:chgData name="Gatterbauer, Wolfgang" userId="9cdd753f-a294-4daf-bcab-f50b436fd39a" providerId="ADAL" clId="{FE009925-3721-0D45-A422-0466C7286BE4}" dt="2020-06-14T03:05:34.755" v="15476" actId="2696"/>
        <pc:sldMkLst>
          <pc:docMk/>
          <pc:sldMk cId="3367359100" sldId="5282"/>
        </pc:sldMkLst>
      </pc:sldChg>
      <pc:sldChg chg="addSp modSp del ord">
        <pc:chgData name="Gatterbauer, Wolfgang" userId="9cdd753f-a294-4daf-bcab-f50b436fd39a" providerId="ADAL" clId="{FE009925-3721-0D45-A422-0466C7286BE4}" dt="2020-06-14T03:05:32.602" v="15461" actId="2696"/>
        <pc:sldMkLst>
          <pc:docMk/>
          <pc:sldMk cId="2448276271" sldId="5283"/>
        </pc:sldMkLst>
        <pc:spChg chg="add mod">
          <ac:chgData name="Gatterbauer, Wolfgang" userId="9cdd753f-a294-4daf-bcab-f50b436fd39a" providerId="ADAL" clId="{FE009925-3721-0D45-A422-0466C7286BE4}" dt="2020-06-12T00:04:54.393" v="8773" actId="20577"/>
          <ac:spMkLst>
            <pc:docMk/>
            <pc:sldMk cId="2448276271" sldId="5283"/>
            <ac:spMk id="143" creationId="{D5BC2C15-19F2-F94F-99EA-5F0B39D743D2}"/>
          </ac:spMkLst>
        </pc:spChg>
        <pc:spChg chg="add mod">
          <ac:chgData name="Gatterbauer, Wolfgang" userId="9cdd753f-a294-4daf-bcab-f50b436fd39a" providerId="ADAL" clId="{FE009925-3721-0D45-A422-0466C7286BE4}" dt="2020-06-12T00:01:08.424" v="8760" actId="20577"/>
          <ac:spMkLst>
            <pc:docMk/>
            <pc:sldMk cId="2448276271" sldId="5283"/>
            <ac:spMk id="144" creationId="{79B181D7-2978-6240-8299-D8E0398E739D}"/>
          </ac:spMkLst>
        </pc:spChg>
        <pc:spChg chg="add mod">
          <ac:chgData name="Gatterbauer, Wolfgang" userId="9cdd753f-a294-4daf-bcab-f50b436fd39a" providerId="ADAL" clId="{FE009925-3721-0D45-A422-0466C7286BE4}" dt="2020-06-12T00:01:13.146" v="8763" actId="20577"/>
          <ac:spMkLst>
            <pc:docMk/>
            <pc:sldMk cId="2448276271" sldId="5283"/>
            <ac:spMk id="147" creationId="{267A4906-123C-FA4C-9D6F-FE4C81CBB41F}"/>
          </ac:spMkLst>
        </pc:spChg>
        <pc:spChg chg="add mod">
          <ac:chgData name="Gatterbauer, Wolfgang" userId="9cdd753f-a294-4daf-bcab-f50b436fd39a" providerId="ADAL" clId="{FE009925-3721-0D45-A422-0466C7286BE4}" dt="2020-06-12T00:02:07.058" v="8769" actId="1076"/>
          <ac:spMkLst>
            <pc:docMk/>
            <pc:sldMk cId="2448276271" sldId="5283"/>
            <ac:spMk id="148" creationId="{C0CBA430-EE56-5A4B-A5D8-0AE9E126BABA}"/>
          </ac:spMkLst>
        </pc:spChg>
        <pc:spChg chg="add mod">
          <ac:chgData name="Gatterbauer, Wolfgang" userId="9cdd753f-a294-4daf-bcab-f50b436fd39a" providerId="ADAL" clId="{FE009925-3721-0D45-A422-0466C7286BE4}" dt="2020-06-12T00:02:01.367" v="8768" actId="20577"/>
          <ac:spMkLst>
            <pc:docMk/>
            <pc:sldMk cId="2448276271" sldId="5283"/>
            <ac:spMk id="149" creationId="{E7BBD0F8-AAAF-7B49-B844-CE12EFFDE05E}"/>
          </ac:spMkLst>
        </pc:spChg>
        <pc:spChg chg="add mod">
          <ac:chgData name="Gatterbauer, Wolfgang" userId="9cdd753f-a294-4daf-bcab-f50b436fd39a" providerId="ADAL" clId="{FE009925-3721-0D45-A422-0466C7286BE4}" dt="2020-06-12T00:02:26.985" v="8772" actId="20577"/>
          <ac:spMkLst>
            <pc:docMk/>
            <pc:sldMk cId="2448276271" sldId="5283"/>
            <ac:spMk id="150" creationId="{784047E8-DD71-4144-AF8C-A587F4DC83D6}"/>
          </ac:spMkLst>
        </pc:spChg>
        <pc:cxnChg chg="add mod">
          <ac:chgData name="Gatterbauer, Wolfgang" userId="9cdd753f-a294-4daf-bcab-f50b436fd39a" providerId="ADAL" clId="{FE009925-3721-0D45-A422-0466C7286BE4}" dt="2020-06-12T00:00:48.184" v="8752" actId="1076"/>
          <ac:cxnSpMkLst>
            <pc:docMk/>
            <pc:sldMk cId="2448276271" sldId="5283"/>
            <ac:cxnSpMk id="93" creationId="{F2AE41CE-0C40-8A4E-BBD8-5E01682BDFC0}"/>
          </ac:cxnSpMkLst>
        </pc:cxnChg>
        <pc:cxnChg chg="add mod">
          <ac:chgData name="Gatterbauer, Wolfgang" userId="9cdd753f-a294-4daf-bcab-f50b436fd39a" providerId="ADAL" clId="{FE009925-3721-0D45-A422-0466C7286BE4}" dt="2020-06-12T00:00:50.467" v="8753" actId="571"/>
          <ac:cxnSpMkLst>
            <pc:docMk/>
            <pc:sldMk cId="2448276271" sldId="5283"/>
            <ac:cxnSpMk id="141" creationId="{E701C46D-F866-4C41-B84A-3E4358ECF299}"/>
          </ac:cxnSpMkLst>
        </pc:cxnChg>
        <pc:cxnChg chg="add mod">
          <ac:chgData name="Gatterbauer, Wolfgang" userId="9cdd753f-a294-4daf-bcab-f50b436fd39a" providerId="ADAL" clId="{FE009925-3721-0D45-A422-0466C7286BE4}" dt="2020-06-12T00:00:53.787" v="8754" actId="571"/>
          <ac:cxnSpMkLst>
            <pc:docMk/>
            <pc:sldMk cId="2448276271" sldId="5283"/>
            <ac:cxnSpMk id="142" creationId="{9EC5AA10-CB64-E04B-B8EE-E226AD5AA52D}"/>
          </ac:cxnSpMkLst>
        </pc:cxnChg>
      </pc:sldChg>
      <pc:sldChg chg="ord">
        <pc:chgData name="Gatterbauer, Wolfgang" userId="9cdd753f-a294-4daf-bcab-f50b436fd39a" providerId="ADAL" clId="{FE009925-3721-0D45-A422-0466C7286BE4}" dt="2020-06-14T18:09:39.245" v="20226" actId="20578"/>
        <pc:sldMkLst>
          <pc:docMk/>
          <pc:sldMk cId="22914700" sldId="5284"/>
        </pc:sldMkLst>
      </pc:sldChg>
      <pc:sldChg chg="ord">
        <pc:chgData name="Gatterbauer, Wolfgang" userId="9cdd753f-a294-4daf-bcab-f50b436fd39a" providerId="ADAL" clId="{FE009925-3721-0D45-A422-0466C7286BE4}" dt="2020-06-14T18:09:56.963" v="20228" actId="20578"/>
        <pc:sldMkLst>
          <pc:docMk/>
          <pc:sldMk cId="3296097367" sldId="5285"/>
        </pc:sldMkLst>
      </pc:sldChg>
      <pc:sldChg chg="addSp modSp ord modTransition">
        <pc:chgData name="Gatterbauer, Wolfgang" userId="9cdd753f-a294-4daf-bcab-f50b436fd39a" providerId="ADAL" clId="{FE009925-3721-0D45-A422-0466C7286BE4}" dt="2020-06-14T19:08:33.821" v="21323"/>
        <pc:sldMkLst>
          <pc:docMk/>
          <pc:sldMk cId="3256489697" sldId="5286"/>
        </pc:sldMkLst>
        <pc:spChg chg="mod">
          <ac:chgData name="Gatterbauer, Wolfgang" userId="9cdd753f-a294-4daf-bcab-f50b436fd39a" providerId="ADAL" clId="{FE009925-3721-0D45-A422-0466C7286BE4}" dt="2020-06-14T04:06:53.290" v="15848" actId="20577"/>
          <ac:spMkLst>
            <pc:docMk/>
            <pc:sldMk cId="3256489697" sldId="5286"/>
            <ac:spMk id="3" creationId="{FB67C29D-A5E0-4AF3-B0C1-1A5DD0AC3AE4}"/>
          </ac:spMkLst>
        </pc:spChg>
        <pc:spChg chg="add mod">
          <ac:chgData name="Gatterbauer, Wolfgang" userId="9cdd753f-a294-4daf-bcab-f50b436fd39a" providerId="ADAL" clId="{FE009925-3721-0D45-A422-0466C7286BE4}" dt="2020-05-29T02:35:25.054" v="1900" actId="20577"/>
          <ac:spMkLst>
            <pc:docMk/>
            <pc:sldMk cId="3256489697" sldId="5286"/>
            <ac:spMk id="4" creationId="{20B69A09-941C-AD45-8E76-E3DE1135309F}"/>
          </ac:spMkLst>
        </pc:spChg>
        <pc:spChg chg="add mod">
          <ac:chgData name="Gatterbauer, Wolfgang" userId="9cdd753f-a294-4daf-bcab-f50b436fd39a" providerId="ADAL" clId="{FE009925-3721-0D45-A422-0466C7286BE4}" dt="2020-06-14T06:17:49.745" v="17224"/>
          <ac:spMkLst>
            <pc:docMk/>
            <pc:sldMk cId="3256489697" sldId="5286"/>
            <ac:spMk id="5" creationId="{548394E1-6C27-1F4C-B3EA-18C69029A9C7}"/>
          </ac:spMkLst>
        </pc:spChg>
      </pc:sldChg>
      <pc:sldChg chg="del ord modTransition">
        <pc:chgData name="Gatterbauer, Wolfgang" userId="9cdd753f-a294-4daf-bcab-f50b436fd39a" providerId="ADAL" clId="{FE009925-3721-0D45-A422-0466C7286BE4}" dt="2020-06-14T03:05:29.171" v="15426" actId="2696"/>
        <pc:sldMkLst>
          <pc:docMk/>
          <pc:sldMk cId="459596633" sldId="5287"/>
        </pc:sldMkLst>
      </pc:sldChg>
      <pc:sldChg chg="ord">
        <pc:chgData name="Gatterbauer, Wolfgang" userId="9cdd753f-a294-4daf-bcab-f50b436fd39a" providerId="ADAL" clId="{FE009925-3721-0D45-A422-0466C7286BE4}" dt="2020-06-14T18:09:39.245" v="20226" actId="20578"/>
        <pc:sldMkLst>
          <pc:docMk/>
          <pc:sldMk cId="160468062" sldId="5288"/>
        </pc:sldMkLst>
      </pc:sldChg>
      <pc:sldChg chg="addSp delSp modSp mod ord modTransition modClrScheme chgLayout">
        <pc:chgData name="Gatterbauer, Wolfgang" userId="9cdd753f-a294-4daf-bcab-f50b436fd39a" providerId="ADAL" clId="{FE009925-3721-0D45-A422-0466C7286BE4}" dt="2020-06-14T18:18:06.890" v="20258" actId="20578"/>
        <pc:sldMkLst>
          <pc:docMk/>
          <pc:sldMk cId="1932944370" sldId="5289"/>
        </pc:sldMkLst>
        <pc:spChg chg="add del mod">
          <ac:chgData name="Gatterbauer, Wolfgang" userId="9cdd753f-a294-4daf-bcab-f50b436fd39a" providerId="ADAL" clId="{FE009925-3721-0D45-A422-0466C7286BE4}" dt="2020-05-29T02:55:03.845" v="2267" actId="700"/>
          <ac:spMkLst>
            <pc:docMk/>
            <pc:sldMk cId="1932944370" sldId="5289"/>
            <ac:spMk id="3" creationId="{F73F0DE6-E2BB-E74E-9943-08F6A120B953}"/>
          </ac:spMkLst>
        </pc:spChg>
        <pc:spChg chg="add mod">
          <ac:chgData name="Gatterbauer, Wolfgang" userId="9cdd753f-a294-4daf-bcab-f50b436fd39a" providerId="ADAL" clId="{FE009925-3721-0D45-A422-0466C7286BE4}" dt="2020-05-29T21:53:34.198" v="3594" actId="20577"/>
          <ac:spMkLst>
            <pc:docMk/>
            <pc:sldMk cId="1932944370" sldId="5289"/>
            <ac:spMk id="5" creationId="{EAEDE74F-E0A7-E145-8FE2-1EC37D38A978}"/>
          </ac:spMkLst>
        </pc:spChg>
        <pc:spChg chg="mod ord">
          <ac:chgData name="Gatterbauer, Wolfgang" userId="9cdd753f-a294-4daf-bcab-f50b436fd39a" providerId="ADAL" clId="{FE009925-3721-0D45-A422-0466C7286BE4}" dt="2020-05-29T02:55:03.845" v="2267" actId="700"/>
          <ac:spMkLst>
            <pc:docMk/>
            <pc:sldMk cId="1932944370" sldId="5289"/>
            <ac:spMk id="37890" creationId="{00000000-0000-0000-0000-000000000000}"/>
          </ac:spMkLst>
        </pc:spChg>
        <pc:spChg chg="del">
          <ac:chgData name="Gatterbauer, Wolfgang" userId="9cdd753f-a294-4daf-bcab-f50b436fd39a" providerId="ADAL" clId="{FE009925-3721-0D45-A422-0466C7286BE4}" dt="2020-05-29T02:55:01.206" v="2266" actId="478"/>
          <ac:spMkLst>
            <pc:docMk/>
            <pc:sldMk cId="1932944370" sldId="5289"/>
            <ac:spMk id="37906" creationId="{9362EC0C-DD17-4389-AB2E-4614B70ADBEE}"/>
          </ac:spMkLst>
        </pc:spChg>
      </pc:sldChg>
      <pc:sldChg chg="modSp ord">
        <pc:chgData name="Gatterbauer, Wolfgang" userId="9cdd753f-a294-4daf-bcab-f50b436fd39a" providerId="ADAL" clId="{FE009925-3721-0D45-A422-0466C7286BE4}" dt="2020-06-14T18:09:51.093" v="20227" actId="20578"/>
        <pc:sldMkLst>
          <pc:docMk/>
          <pc:sldMk cId="2595369653" sldId="5290"/>
        </pc:sldMkLst>
        <pc:spChg chg="mod">
          <ac:chgData name="Gatterbauer, Wolfgang" userId="9cdd753f-a294-4daf-bcab-f50b436fd39a" providerId="ADAL" clId="{FE009925-3721-0D45-A422-0466C7286BE4}" dt="2020-06-11T23:57:04.011" v="8749" actId="20577"/>
          <ac:spMkLst>
            <pc:docMk/>
            <pc:sldMk cId="2595369653" sldId="5290"/>
            <ac:spMk id="37890" creationId="{00000000-0000-0000-0000-000000000000}"/>
          </ac:spMkLst>
        </pc:spChg>
      </pc:sldChg>
      <pc:sldChg chg="addSp delSp modSp new del mod ord modClrScheme chgLayout">
        <pc:chgData name="Gatterbauer, Wolfgang" userId="9cdd753f-a294-4daf-bcab-f50b436fd39a" providerId="ADAL" clId="{FE009925-3721-0D45-A422-0466C7286BE4}" dt="2020-06-14T03:05:29.162" v="15425" actId="2696"/>
        <pc:sldMkLst>
          <pc:docMk/>
          <pc:sldMk cId="1287840825" sldId="5291"/>
        </pc:sldMkLst>
        <pc:spChg chg="add del mod">
          <ac:chgData name="Gatterbauer, Wolfgang" userId="9cdd753f-a294-4daf-bcab-f50b436fd39a" providerId="ADAL" clId="{FE009925-3721-0D45-A422-0466C7286BE4}" dt="2020-06-14T02:14:53.723" v="15401"/>
          <ac:spMkLst>
            <pc:docMk/>
            <pc:sldMk cId="1287840825" sldId="5291"/>
            <ac:spMk id="2" creationId="{0FED885C-2914-194D-99D4-F52CCF6D92CC}"/>
          </ac:spMkLst>
        </pc:spChg>
        <pc:spChg chg="del mod ord">
          <ac:chgData name="Gatterbauer, Wolfgang" userId="9cdd753f-a294-4daf-bcab-f50b436fd39a" providerId="ADAL" clId="{FE009925-3721-0D45-A422-0466C7286BE4}" dt="2020-05-29T02:10:14.377" v="502" actId="700"/>
          <ac:spMkLst>
            <pc:docMk/>
            <pc:sldMk cId="1287840825" sldId="5291"/>
            <ac:spMk id="2" creationId="{C4DE95FE-DD6E-DE4D-B9B9-85F5A37AAD3A}"/>
          </ac:spMkLst>
        </pc:spChg>
        <pc:spChg chg="del">
          <ac:chgData name="Gatterbauer, Wolfgang" userId="9cdd753f-a294-4daf-bcab-f50b436fd39a" providerId="ADAL" clId="{FE009925-3721-0D45-A422-0466C7286BE4}" dt="2020-05-29T02:10:14.377" v="502" actId="700"/>
          <ac:spMkLst>
            <pc:docMk/>
            <pc:sldMk cId="1287840825" sldId="5291"/>
            <ac:spMk id="3" creationId="{0263D4C2-3785-8A4B-9D4E-7005D6FF237D}"/>
          </ac:spMkLst>
        </pc:spChg>
        <pc:spChg chg="add mod ord">
          <ac:chgData name="Gatterbauer, Wolfgang" userId="9cdd753f-a294-4daf-bcab-f50b436fd39a" providerId="ADAL" clId="{FE009925-3721-0D45-A422-0466C7286BE4}" dt="2020-06-14T01:12:04.960" v="15310" actId="14100"/>
          <ac:spMkLst>
            <pc:docMk/>
            <pc:sldMk cId="1287840825" sldId="5291"/>
            <ac:spMk id="4" creationId="{38820E24-139C-B944-A996-195114298432}"/>
          </ac:spMkLst>
        </pc:spChg>
        <pc:spChg chg="add del mod">
          <ac:chgData name="Gatterbauer, Wolfgang" userId="9cdd753f-a294-4daf-bcab-f50b436fd39a" providerId="ADAL" clId="{FE009925-3721-0D45-A422-0466C7286BE4}" dt="2020-06-11T00:56:11.946" v="7104" actId="478"/>
          <ac:spMkLst>
            <pc:docMk/>
            <pc:sldMk cId="1287840825" sldId="5291"/>
            <ac:spMk id="5" creationId="{2113F8D2-B951-E447-9F09-AE6A3C3B910C}"/>
          </ac:spMkLst>
        </pc:spChg>
        <pc:spChg chg="add mod">
          <ac:chgData name="Gatterbauer, Wolfgang" userId="9cdd753f-a294-4daf-bcab-f50b436fd39a" providerId="ADAL" clId="{FE009925-3721-0D45-A422-0466C7286BE4}" dt="2020-06-14T02:17:08.772" v="15418" actId="12788"/>
          <ac:spMkLst>
            <pc:docMk/>
            <pc:sldMk cId="1287840825" sldId="5291"/>
            <ac:spMk id="6" creationId="{8E3A4E3A-6675-7D48-A86B-5A13ECD0562C}"/>
          </ac:spMkLst>
        </pc:spChg>
        <pc:spChg chg="add mod">
          <ac:chgData name="Gatterbauer, Wolfgang" userId="9cdd753f-a294-4daf-bcab-f50b436fd39a" providerId="ADAL" clId="{FE009925-3721-0D45-A422-0466C7286BE4}" dt="2020-06-14T02:16:57.916" v="15417" actId="12788"/>
          <ac:spMkLst>
            <pc:docMk/>
            <pc:sldMk cId="1287840825" sldId="5291"/>
            <ac:spMk id="7" creationId="{85F67489-EAFA-0A4E-A236-87A40EC8A6A0}"/>
          </ac:spMkLst>
        </pc:spChg>
        <pc:spChg chg="add mod">
          <ac:chgData name="Gatterbauer, Wolfgang" userId="9cdd753f-a294-4daf-bcab-f50b436fd39a" providerId="ADAL" clId="{FE009925-3721-0D45-A422-0466C7286BE4}" dt="2020-06-14T02:17:18.097" v="15419" actId="1076"/>
          <ac:spMkLst>
            <pc:docMk/>
            <pc:sldMk cId="1287840825" sldId="5291"/>
            <ac:spMk id="9" creationId="{21205F77-5E2F-074B-8CF7-1EC5B38CB0C6}"/>
          </ac:spMkLst>
        </pc:spChg>
        <pc:spChg chg="add mod">
          <ac:chgData name="Gatterbauer, Wolfgang" userId="9cdd753f-a294-4daf-bcab-f50b436fd39a" providerId="ADAL" clId="{FE009925-3721-0D45-A422-0466C7286BE4}" dt="2020-06-14T02:16:43.304" v="15416" actId="1076"/>
          <ac:spMkLst>
            <pc:docMk/>
            <pc:sldMk cId="1287840825" sldId="5291"/>
            <ac:spMk id="10" creationId="{20706B29-2B85-C448-85FE-FD294F52A772}"/>
          </ac:spMkLst>
        </pc:spChg>
        <pc:spChg chg="add mod">
          <ac:chgData name="Gatterbauer, Wolfgang" userId="9cdd753f-a294-4daf-bcab-f50b436fd39a" providerId="ADAL" clId="{FE009925-3721-0D45-A422-0466C7286BE4}" dt="2020-06-14T02:15:40.592" v="15408" actId="2711"/>
          <ac:spMkLst>
            <pc:docMk/>
            <pc:sldMk cId="1287840825" sldId="5291"/>
            <ac:spMk id="11" creationId="{6271078C-A7ED-8D42-A723-068C3E667CB5}"/>
          </ac:spMkLst>
        </pc:spChg>
        <pc:spChg chg="add mod">
          <ac:chgData name="Gatterbauer, Wolfgang" userId="9cdd753f-a294-4daf-bcab-f50b436fd39a" providerId="ADAL" clId="{FE009925-3721-0D45-A422-0466C7286BE4}" dt="2020-06-14T02:12:05.318" v="15375" actId="3064"/>
          <ac:spMkLst>
            <pc:docMk/>
            <pc:sldMk cId="1287840825" sldId="5291"/>
            <ac:spMk id="12" creationId="{B7949AC6-4D5D-EC41-AC4A-1AE64DE2E12F}"/>
          </ac:spMkLst>
        </pc:spChg>
        <pc:spChg chg="add mod">
          <ac:chgData name="Gatterbauer, Wolfgang" userId="9cdd753f-a294-4daf-bcab-f50b436fd39a" providerId="ADAL" clId="{FE009925-3721-0D45-A422-0466C7286BE4}" dt="2020-06-14T02:17:08.772" v="15418" actId="12788"/>
          <ac:spMkLst>
            <pc:docMk/>
            <pc:sldMk cId="1287840825" sldId="5291"/>
            <ac:spMk id="13" creationId="{8747F626-08A7-5042-85D8-286618E6BF27}"/>
          </ac:spMkLst>
        </pc:spChg>
        <pc:spChg chg="add mod">
          <ac:chgData name="Gatterbauer, Wolfgang" userId="9cdd753f-a294-4daf-bcab-f50b436fd39a" providerId="ADAL" clId="{FE009925-3721-0D45-A422-0466C7286BE4}" dt="2020-06-14T02:17:08.772" v="15418" actId="12788"/>
          <ac:spMkLst>
            <pc:docMk/>
            <pc:sldMk cId="1287840825" sldId="5291"/>
            <ac:spMk id="14" creationId="{99348A1A-6852-764F-858B-F2AB2D460BB9}"/>
          </ac:spMkLst>
        </pc:spChg>
        <pc:spChg chg="add mod">
          <ac:chgData name="Gatterbauer, Wolfgang" userId="9cdd753f-a294-4daf-bcab-f50b436fd39a" providerId="ADAL" clId="{FE009925-3721-0D45-A422-0466C7286BE4}" dt="2020-06-14T02:16:57.916" v="15417" actId="12788"/>
          <ac:spMkLst>
            <pc:docMk/>
            <pc:sldMk cId="1287840825" sldId="5291"/>
            <ac:spMk id="15" creationId="{D89022F4-9C05-CD41-B3C3-827F4BF77B19}"/>
          </ac:spMkLst>
        </pc:spChg>
        <pc:spChg chg="add mod">
          <ac:chgData name="Gatterbauer, Wolfgang" userId="9cdd753f-a294-4daf-bcab-f50b436fd39a" providerId="ADAL" clId="{FE009925-3721-0D45-A422-0466C7286BE4}" dt="2020-06-14T02:16:57.916" v="15417" actId="12788"/>
          <ac:spMkLst>
            <pc:docMk/>
            <pc:sldMk cId="1287840825" sldId="5291"/>
            <ac:spMk id="16" creationId="{D3CE4416-F4C7-804B-84E0-19D945402984}"/>
          </ac:spMkLst>
        </pc:spChg>
        <pc:spChg chg="add del mod">
          <ac:chgData name="Gatterbauer, Wolfgang" userId="9cdd753f-a294-4daf-bcab-f50b436fd39a" providerId="ADAL" clId="{FE009925-3721-0D45-A422-0466C7286BE4}" dt="2020-06-13T18:23:57.184" v="12152" actId="478"/>
          <ac:spMkLst>
            <pc:docMk/>
            <pc:sldMk cId="1287840825" sldId="5291"/>
            <ac:spMk id="17" creationId="{74D5F395-34AF-2043-8E28-04261DF07664}"/>
          </ac:spMkLst>
        </pc:spChg>
        <pc:spChg chg="add mod">
          <ac:chgData name="Gatterbauer, Wolfgang" userId="9cdd753f-a294-4daf-bcab-f50b436fd39a" providerId="ADAL" clId="{FE009925-3721-0D45-A422-0466C7286BE4}" dt="2020-06-14T02:12:05.318" v="15375" actId="3064"/>
          <ac:spMkLst>
            <pc:docMk/>
            <pc:sldMk cId="1287840825" sldId="5291"/>
            <ac:spMk id="18" creationId="{46079033-10C9-C341-9CFB-6A6A37E94EE5}"/>
          </ac:spMkLst>
        </pc:spChg>
        <pc:spChg chg="add mod">
          <ac:chgData name="Gatterbauer, Wolfgang" userId="9cdd753f-a294-4daf-bcab-f50b436fd39a" providerId="ADAL" clId="{FE009925-3721-0D45-A422-0466C7286BE4}" dt="2020-06-14T02:12:05.318" v="15375" actId="3064"/>
          <ac:spMkLst>
            <pc:docMk/>
            <pc:sldMk cId="1287840825" sldId="5291"/>
            <ac:spMk id="19" creationId="{542DDCE0-DC44-A04F-90BB-F04FB948598F}"/>
          </ac:spMkLst>
        </pc:spChg>
        <pc:spChg chg="add del mod">
          <ac:chgData name="Gatterbauer, Wolfgang" userId="9cdd753f-a294-4daf-bcab-f50b436fd39a" providerId="ADAL" clId="{FE009925-3721-0D45-A422-0466C7286BE4}" dt="2020-06-13T18:17:08.659" v="12124" actId="478"/>
          <ac:spMkLst>
            <pc:docMk/>
            <pc:sldMk cId="1287840825" sldId="5291"/>
            <ac:spMk id="20" creationId="{56C987BA-CEF1-9C4D-A365-AC310FCB24E6}"/>
          </ac:spMkLst>
        </pc:spChg>
        <pc:spChg chg="del mod">
          <ac:chgData name="Gatterbauer, Wolfgang" userId="9cdd753f-a294-4daf-bcab-f50b436fd39a" providerId="ADAL" clId="{FE009925-3721-0D45-A422-0466C7286BE4}" dt="2020-06-13T18:24:23.485" v="12155" actId="478"/>
          <ac:spMkLst>
            <pc:docMk/>
            <pc:sldMk cId="1287840825" sldId="5291"/>
            <ac:spMk id="21" creationId="{7237FFBA-8FB7-4692-BF14-76BDA2158B77}"/>
          </ac:spMkLst>
        </pc:spChg>
        <pc:spChg chg="add mod">
          <ac:chgData name="Gatterbauer, Wolfgang" userId="9cdd753f-a294-4daf-bcab-f50b436fd39a" providerId="ADAL" clId="{FE009925-3721-0D45-A422-0466C7286BE4}" dt="2020-06-14T02:16:57.916" v="15417" actId="12788"/>
          <ac:spMkLst>
            <pc:docMk/>
            <pc:sldMk cId="1287840825" sldId="5291"/>
            <ac:spMk id="22" creationId="{DCDF68D2-E2A4-024F-8ED1-8CE31F019FCC}"/>
          </ac:spMkLst>
        </pc:spChg>
        <pc:spChg chg="add mod">
          <ac:chgData name="Gatterbauer, Wolfgang" userId="9cdd753f-a294-4daf-bcab-f50b436fd39a" providerId="ADAL" clId="{FE009925-3721-0D45-A422-0466C7286BE4}" dt="2020-06-14T02:17:08.772" v="15418" actId="12788"/>
          <ac:spMkLst>
            <pc:docMk/>
            <pc:sldMk cId="1287840825" sldId="5291"/>
            <ac:spMk id="23" creationId="{BC522FFC-6B6E-D740-9353-A50D416B1892}"/>
          </ac:spMkLst>
        </pc:spChg>
        <pc:spChg chg="add mod">
          <ac:chgData name="Gatterbauer, Wolfgang" userId="9cdd753f-a294-4daf-bcab-f50b436fd39a" providerId="ADAL" clId="{FE009925-3721-0D45-A422-0466C7286BE4}" dt="2020-06-13T18:29:11.089" v="12202" actId="14100"/>
          <ac:spMkLst>
            <pc:docMk/>
            <pc:sldMk cId="1287840825" sldId="5291"/>
            <ac:spMk id="24" creationId="{D5D0FBBC-0187-D24D-97CA-57AC8BD3FB93}"/>
          </ac:spMkLst>
        </pc:spChg>
        <pc:spChg chg="add del mod">
          <ac:chgData name="Gatterbauer, Wolfgang" userId="9cdd753f-a294-4daf-bcab-f50b436fd39a" providerId="ADAL" clId="{FE009925-3721-0D45-A422-0466C7286BE4}" dt="2020-06-13T18:27:19.868" v="12183" actId="478"/>
          <ac:spMkLst>
            <pc:docMk/>
            <pc:sldMk cId="1287840825" sldId="5291"/>
            <ac:spMk id="25" creationId="{7E527A1A-60E8-DB4D-9528-8346E40B15E3}"/>
          </ac:spMkLst>
        </pc:spChg>
        <pc:spChg chg="add mod">
          <ac:chgData name="Gatterbauer, Wolfgang" userId="9cdd753f-a294-4daf-bcab-f50b436fd39a" providerId="ADAL" clId="{FE009925-3721-0D45-A422-0466C7286BE4}" dt="2020-06-13T19:16:53.244" v="12668" actId="20577"/>
          <ac:spMkLst>
            <pc:docMk/>
            <pc:sldMk cId="1287840825" sldId="5291"/>
            <ac:spMk id="26" creationId="{33625E77-CE8B-7A4B-B759-EBDE20CD2422}"/>
          </ac:spMkLst>
        </pc:spChg>
        <pc:spChg chg="add mod">
          <ac:chgData name="Gatterbauer, Wolfgang" userId="9cdd753f-a294-4daf-bcab-f50b436fd39a" providerId="ADAL" clId="{FE009925-3721-0D45-A422-0466C7286BE4}" dt="2020-06-13T19:17:08.955" v="12687" actId="20577"/>
          <ac:spMkLst>
            <pc:docMk/>
            <pc:sldMk cId="1287840825" sldId="5291"/>
            <ac:spMk id="27" creationId="{C9248DC5-E5C3-0640-8CB2-B903D5B62E3B}"/>
          </ac:spMkLst>
        </pc:spChg>
        <pc:picChg chg="add mod">
          <ac:chgData name="Gatterbauer, Wolfgang" userId="9cdd753f-a294-4daf-bcab-f50b436fd39a" providerId="ADAL" clId="{FE009925-3721-0D45-A422-0466C7286BE4}" dt="2020-06-13T19:17:14.090" v="12689" actId="1076"/>
          <ac:picMkLst>
            <pc:docMk/>
            <pc:sldMk cId="1287840825" sldId="5291"/>
            <ac:picMk id="2050" creationId="{813012FE-1251-3D40-8148-C1BC2DACBAD2}"/>
          </ac:picMkLst>
        </pc:picChg>
      </pc:sldChg>
      <pc:sldChg chg="addSp delSp modSp add del mod ord modTransition modClrScheme chgLayout">
        <pc:chgData name="Gatterbauer, Wolfgang" userId="9cdd753f-a294-4daf-bcab-f50b436fd39a" providerId="ADAL" clId="{FE009925-3721-0D45-A422-0466C7286BE4}" dt="2020-06-14T03:05:29.181" v="15427" actId="2696"/>
        <pc:sldMkLst>
          <pc:docMk/>
          <pc:sldMk cId="2879535665" sldId="5292"/>
        </pc:sldMkLst>
        <pc:spChg chg="add mod ord">
          <ac:chgData name="Gatterbauer, Wolfgang" userId="9cdd753f-a294-4daf-bcab-f50b436fd39a" providerId="ADAL" clId="{FE009925-3721-0D45-A422-0466C7286BE4}" dt="2020-05-29T02:21:29.598" v="1145" actId="20577"/>
          <ac:spMkLst>
            <pc:docMk/>
            <pc:sldMk cId="2879535665" sldId="5292"/>
            <ac:spMk id="2" creationId="{8EC68B63-AE41-D046-ACC8-C78EBC9BCD90}"/>
          </ac:spMkLst>
        </pc:spChg>
        <pc:spChg chg="mod ord">
          <ac:chgData name="Gatterbauer, Wolfgang" userId="9cdd753f-a294-4daf-bcab-f50b436fd39a" providerId="ADAL" clId="{FE009925-3721-0D45-A422-0466C7286BE4}" dt="2020-05-29T02:16:27.540" v="663" actId="700"/>
          <ac:spMkLst>
            <pc:docMk/>
            <pc:sldMk cId="2879535665" sldId="5292"/>
            <ac:spMk id="4" creationId="{38820E24-139C-B944-A996-195114298432}"/>
          </ac:spMkLst>
        </pc:spChg>
        <pc:spChg chg="del">
          <ac:chgData name="Gatterbauer, Wolfgang" userId="9cdd753f-a294-4daf-bcab-f50b436fd39a" providerId="ADAL" clId="{FE009925-3721-0D45-A422-0466C7286BE4}" dt="2020-05-29T02:16:23.395" v="662" actId="478"/>
          <ac:spMkLst>
            <pc:docMk/>
            <pc:sldMk cId="2879535665" sldId="5292"/>
            <ac:spMk id="5" creationId="{2113F8D2-B951-E447-9F09-AE6A3C3B910C}"/>
          </ac:spMkLst>
        </pc:spChg>
        <pc:spChg chg="del">
          <ac:chgData name="Gatterbauer, Wolfgang" userId="9cdd753f-a294-4daf-bcab-f50b436fd39a" providerId="ADAL" clId="{FE009925-3721-0D45-A422-0466C7286BE4}" dt="2020-05-29T02:16:23.395" v="662" actId="478"/>
          <ac:spMkLst>
            <pc:docMk/>
            <pc:sldMk cId="2879535665" sldId="5292"/>
            <ac:spMk id="6" creationId="{8E3A4E3A-6675-7D48-A86B-5A13ECD0562C}"/>
          </ac:spMkLst>
        </pc:spChg>
        <pc:spChg chg="del">
          <ac:chgData name="Gatterbauer, Wolfgang" userId="9cdd753f-a294-4daf-bcab-f50b436fd39a" providerId="ADAL" clId="{FE009925-3721-0D45-A422-0466C7286BE4}" dt="2020-05-29T02:16:23.395" v="662" actId="478"/>
          <ac:spMkLst>
            <pc:docMk/>
            <pc:sldMk cId="2879535665" sldId="5292"/>
            <ac:spMk id="7" creationId="{85F67489-EAFA-0A4E-A236-87A40EC8A6A0}"/>
          </ac:spMkLst>
        </pc:spChg>
        <pc:spChg chg="del">
          <ac:chgData name="Gatterbauer, Wolfgang" userId="9cdd753f-a294-4daf-bcab-f50b436fd39a" providerId="ADAL" clId="{FE009925-3721-0D45-A422-0466C7286BE4}" dt="2020-05-29T02:16:23.395" v="662" actId="478"/>
          <ac:spMkLst>
            <pc:docMk/>
            <pc:sldMk cId="2879535665" sldId="5292"/>
            <ac:spMk id="9" creationId="{21205F77-5E2F-074B-8CF7-1EC5B38CB0C6}"/>
          </ac:spMkLst>
        </pc:spChg>
        <pc:spChg chg="del">
          <ac:chgData name="Gatterbauer, Wolfgang" userId="9cdd753f-a294-4daf-bcab-f50b436fd39a" providerId="ADAL" clId="{FE009925-3721-0D45-A422-0466C7286BE4}" dt="2020-05-29T02:16:23.395" v="662" actId="478"/>
          <ac:spMkLst>
            <pc:docMk/>
            <pc:sldMk cId="2879535665" sldId="5292"/>
            <ac:spMk id="10" creationId="{20706B29-2B85-C448-85FE-FD294F52A772}"/>
          </ac:spMkLst>
        </pc:spChg>
        <pc:spChg chg="del">
          <ac:chgData name="Gatterbauer, Wolfgang" userId="9cdd753f-a294-4daf-bcab-f50b436fd39a" providerId="ADAL" clId="{FE009925-3721-0D45-A422-0466C7286BE4}" dt="2020-05-29T02:16:23.395" v="662" actId="478"/>
          <ac:spMkLst>
            <pc:docMk/>
            <pc:sldMk cId="2879535665" sldId="5292"/>
            <ac:spMk id="11" creationId="{6271078C-A7ED-8D42-A723-068C3E667CB5}"/>
          </ac:spMkLst>
        </pc:spChg>
        <pc:spChg chg="add mod">
          <ac:chgData name="Gatterbauer, Wolfgang" userId="9cdd753f-a294-4daf-bcab-f50b436fd39a" providerId="ADAL" clId="{FE009925-3721-0D45-A422-0466C7286BE4}" dt="2020-06-11T01:31:48.498" v="7931" actId="20577"/>
          <ac:spMkLst>
            <pc:docMk/>
            <pc:sldMk cId="2879535665" sldId="5292"/>
            <ac:spMk id="12" creationId="{D75C19C7-492D-7747-97FF-3D86FCBE4146}"/>
          </ac:spMkLst>
        </pc:spChg>
        <pc:picChg chg="del">
          <ac:chgData name="Gatterbauer, Wolfgang" userId="9cdd753f-a294-4daf-bcab-f50b436fd39a" providerId="ADAL" clId="{FE009925-3721-0D45-A422-0466C7286BE4}" dt="2020-05-29T02:16:23.395" v="662" actId="478"/>
          <ac:picMkLst>
            <pc:docMk/>
            <pc:sldMk cId="2879535665" sldId="5292"/>
            <ac:picMk id="2050" creationId="{813012FE-1251-3D40-8148-C1BC2DACBAD2}"/>
          </ac:picMkLst>
        </pc:picChg>
        <pc:cxnChg chg="add mod">
          <ac:chgData name="Gatterbauer, Wolfgang" userId="9cdd753f-a294-4daf-bcab-f50b436fd39a" providerId="ADAL" clId="{FE009925-3721-0D45-A422-0466C7286BE4}" dt="2020-06-11T01:31:27.576" v="7914"/>
          <ac:cxnSpMkLst>
            <pc:docMk/>
            <pc:sldMk cId="2879535665" sldId="5292"/>
            <ac:cxnSpMk id="5" creationId="{19207389-FE8B-A942-B25B-E8E51582A2A3}"/>
          </ac:cxnSpMkLst>
        </pc:cxnChg>
      </pc:sldChg>
      <pc:sldChg chg="addSp delSp add del ord modTransition">
        <pc:chgData name="Gatterbauer, Wolfgang" userId="9cdd753f-a294-4daf-bcab-f50b436fd39a" providerId="ADAL" clId="{FE009925-3721-0D45-A422-0466C7286BE4}" dt="2020-06-14T03:05:34.389" v="15474" actId="2696"/>
        <pc:sldMkLst>
          <pc:docMk/>
          <pc:sldMk cId="3072883" sldId="5293"/>
        </pc:sldMkLst>
        <pc:spChg chg="add">
          <ac:chgData name="Gatterbauer, Wolfgang" userId="9cdd753f-a294-4daf-bcab-f50b436fd39a" providerId="ADAL" clId="{FE009925-3721-0D45-A422-0466C7286BE4}" dt="2020-05-30T04:15:26.758" v="3768"/>
          <ac:spMkLst>
            <pc:docMk/>
            <pc:sldMk cId="3072883" sldId="5293"/>
            <ac:spMk id="7" creationId="{1AB23F99-C791-FE46-97BB-AA9CA36C1EC5}"/>
          </ac:spMkLst>
        </pc:spChg>
        <pc:graphicFrameChg chg="add">
          <ac:chgData name="Gatterbauer, Wolfgang" userId="9cdd753f-a294-4daf-bcab-f50b436fd39a" providerId="ADAL" clId="{FE009925-3721-0D45-A422-0466C7286BE4}" dt="2020-05-30T04:15:14.315" v="3766"/>
          <ac:graphicFrameMkLst>
            <pc:docMk/>
            <pc:sldMk cId="3072883" sldId="5293"/>
            <ac:graphicFrameMk id="6" creationId="{589E9F2A-6242-FE4E-9D4E-AB67E2469EE4}"/>
          </ac:graphicFrameMkLst>
        </pc:graphicFrameChg>
        <pc:graphicFrameChg chg="del">
          <ac:chgData name="Gatterbauer, Wolfgang" userId="9cdd753f-a294-4daf-bcab-f50b436fd39a" providerId="ADAL" clId="{FE009925-3721-0D45-A422-0466C7286BE4}" dt="2020-05-30T04:15:13.290" v="3765" actId="478"/>
          <ac:graphicFrameMkLst>
            <pc:docMk/>
            <pc:sldMk cId="3072883" sldId="5293"/>
            <ac:graphicFrameMk id="16" creationId="{B9A8C264-0197-2E44-A986-7C58306CDEF2}"/>
          </ac:graphicFrameMkLst>
        </pc:graphicFrameChg>
      </pc:sldChg>
      <pc:sldChg chg="add del ord">
        <pc:chgData name="Gatterbauer, Wolfgang" userId="9cdd753f-a294-4daf-bcab-f50b436fd39a" providerId="ADAL" clId="{FE009925-3721-0D45-A422-0466C7286BE4}" dt="2020-06-14T03:05:29.471" v="15433" actId="2696"/>
        <pc:sldMkLst>
          <pc:docMk/>
          <pc:sldMk cId="334302424" sldId="5294"/>
        </pc:sldMkLst>
      </pc:sldChg>
      <pc:sldChg chg="add del ord">
        <pc:chgData name="Gatterbauer, Wolfgang" userId="9cdd753f-a294-4daf-bcab-f50b436fd39a" providerId="ADAL" clId="{FE009925-3721-0D45-A422-0466C7286BE4}" dt="2020-06-14T03:05:30.799" v="15444" actId="2696"/>
        <pc:sldMkLst>
          <pc:docMk/>
          <pc:sldMk cId="2277313930" sldId="5295"/>
        </pc:sldMkLst>
      </pc:sldChg>
      <pc:sldChg chg="addSp delSp modSp add ord modTransition modAnim">
        <pc:chgData name="Gatterbauer, Wolfgang" userId="9cdd753f-a294-4daf-bcab-f50b436fd39a" providerId="ADAL" clId="{FE009925-3721-0D45-A422-0466C7286BE4}" dt="2020-06-14T17:18:25.707" v="19780" actId="1076"/>
        <pc:sldMkLst>
          <pc:docMk/>
          <pc:sldMk cId="631707763" sldId="5296"/>
        </pc:sldMkLst>
        <pc:spChg chg="mod">
          <ac:chgData name="Gatterbauer, Wolfgang" userId="9cdd753f-a294-4daf-bcab-f50b436fd39a" providerId="ADAL" clId="{FE009925-3721-0D45-A422-0466C7286BE4}" dt="2020-06-14T03:43:04.138" v="15633" actId="6549"/>
          <ac:spMkLst>
            <pc:docMk/>
            <pc:sldMk cId="631707763" sldId="5296"/>
            <ac:spMk id="2" creationId="{00000000-0000-0000-0000-000000000000}"/>
          </ac:spMkLst>
        </pc:spChg>
        <pc:spChg chg="add del mod">
          <ac:chgData name="Gatterbauer, Wolfgang" userId="9cdd753f-a294-4daf-bcab-f50b436fd39a" providerId="ADAL" clId="{FE009925-3721-0D45-A422-0466C7286BE4}" dt="2020-06-14T06:17:30.683" v="17223"/>
          <ac:spMkLst>
            <pc:docMk/>
            <pc:sldMk cId="631707763" sldId="5296"/>
            <ac:spMk id="4" creationId="{143FCE55-525D-164E-98CB-D5E2601BC378}"/>
          </ac:spMkLst>
        </pc:spChg>
        <pc:spChg chg="add mod">
          <ac:chgData name="Gatterbauer, Wolfgang" userId="9cdd753f-a294-4daf-bcab-f50b436fd39a" providerId="ADAL" clId="{FE009925-3721-0D45-A422-0466C7286BE4}" dt="2020-06-14T17:18:25.707" v="19780" actId="1076"/>
          <ac:spMkLst>
            <pc:docMk/>
            <pc:sldMk cId="631707763" sldId="5296"/>
            <ac:spMk id="5" creationId="{1F69535C-A2E9-AE49-81D4-9710DB1960A7}"/>
          </ac:spMkLst>
        </pc:spChg>
        <pc:spChg chg="add mod">
          <ac:chgData name="Gatterbauer, Wolfgang" userId="9cdd753f-a294-4daf-bcab-f50b436fd39a" providerId="ADAL" clId="{FE009925-3721-0D45-A422-0466C7286BE4}" dt="2020-06-14T17:18:25.707" v="19780" actId="1076"/>
          <ac:spMkLst>
            <pc:docMk/>
            <pc:sldMk cId="631707763" sldId="5296"/>
            <ac:spMk id="6" creationId="{B5EFFED7-4655-254E-A588-C7D3E0E16933}"/>
          </ac:spMkLst>
        </pc:spChg>
        <pc:spChg chg="mod">
          <ac:chgData name="Gatterbauer, Wolfgang" userId="9cdd753f-a294-4daf-bcab-f50b436fd39a" providerId="ADAL" clId="{FE009925-3721-0D45-A422-0466C7286BE4}" dt="2020-06-14T17:18:17.349" v="19779" actId="2711"/>
          <ac:spMkLst>
            <pc:docMk/>
            <pc:sldMk cId="631707763" sldId="5296"/>
            <ac:spMk id="7" creationId="{7B8306F0-B13B-C84B-B2BF-CD03C38CED03}"/>
          </ac:spMkLst>
        </pc:spChg>
        <pc:cxnChg chg="add mod">
          <ac:chgData name="Gatterbauer, Wolfgang" userId="9cdd753f-a294-4daf-bcab-f50b436fd39a" providerId="ADAL" clId="{FE009925-3721-0D45-A422-0466C7286BE4}" dt="2020-06-14T17:18:25.707" v="19780" actId="1076"/>
          <ac:cxnSpMkLst>
            <pc:docMk/>
            <pc:sldMk cId="631707763" sldId="5296"/>
            <ac:cxnSpMk id="8" creationId="{07C8696F-B38F-7647-B3E4-8154E5139FF2}"/>
          </ac:cxnSpMkLst>
        </pc:cxnChg>
      </pc:sldChg>
      <pc:sldChg chg="addSp delSp modSp add ord modTransition">
        <pc:chgData name="Gatterbauer, Wolfgang" userId="9cdd753f-a294-4daf-bcab-f50b436fd39a" providerId="ADAL" clId="{FE009925-3721-0D45-A422-0466C7286BE4}" dt="2020-06-14T18:28:40.065" v="20300"/>
        <pc:sldMkLst>
          <pc:docMk/>
          <pc:sldMk cId="1341905510" sldId="5297"/>
        </pc:sldMkLst>
        <pc:spChg chg="add del mod">
          <ac:chgData name="Gatterbauer, Wolfgang" userId="9cdd753f-a294-4daf-bcab-f50b436fd39a" providerId="ADAL" clId="{FE009925-3721-0D45-A422-0466C7286BE4}" dt="2020-06-13T20:30:58.701" v="13649"/>
          <ac:spMkLst>
            <pc:docMk/>
            <pc:sldMk cId="1341905510" sldId="5297"/>
            <ac:spMk id="4" creationId="{F703775B-68C4-234C-AFEA-8713DE953EE2}"/>
          </ac:spMkLst>
        </pc:spChg>
        <pc:spChg chg="mod">
          <ac:chgData name="Gatterbauer, Wolfgang" userId="9cdd753f-a294-4daf-bcab-f50b436fd39a" providerId="ADAL" clId="{FE009925-3721-0D45-A422-0466C7286BE4}" dt="2020-06-11T11:35:09.174" v="8667" actId="6549"/>
          <ac:spMkLst>
            <pc:docMk/>
            <pc:sldMk cId="1341905510" sldId="5297"/>
            <ac:spMk id="7" creationId="{7B8306F0-B13B-C84B-B2BF-CD03C38CED03}"/>
          </ac:spMkLst>
        </pc:spChg>
      </pc:sldChg>
      <pc:sldChg chg="add del ord modTransition">
        <pc:chgData name="Gatterbauer, Wolfgang" userId="9cdd753f-a294-4daf-bcab-f50b436fd39a" providerId="ADAL" clId="{FE009925-3721-0D45-A422-0466C7286BE4}" dt="2020-06-14T03:05:32.894" v="15463" actId="2696"/>
        <pc:sldMkLst>
          <pc:docMk/>
          <pc:sldMk cId="116530766" sldId="5298"/>
        </pc:sldMkLst>
      </pc:sldChg>
      <pc:sldChg chg="add del ord modTransition">
        <pc:chgData name="Gatterbauer, Wolfgang" userId="9cdd753f-a294-4daf-bcab-f50b436fd39a" providerId="ADAL" clId="{FE009925-3721-0D45-A422-0466C7286BE4}" dt="2020-06-14T03:05:32.533" v="15460" actId="2696"/>
        <pc:sldMkLst>
          <pc:docMk/>
          <pc:sldMk cId="3769694988" sldId="5299"/>
        </pc:sldMkLst>
      </pc:sldChg>
      <pc:sldChg chg="addSp delSp modSp add del ord modTransition delAnim">
        <pc:chgData name="Gatterbauer, Wolfgang" userId="9cdd753f-a294-4daf-bcab-f50b436fd39a" providerId="ADAL" clId="{FE009925-3721-0D45-A422-0466C7286BE4}" dt="2020-06-14T03:05:30.343" v="15438" actId="2696"/>
        <pc:sldMkLst>
          <pc:docMk/>
          <pc:sldMk cId="922364387" sldId="5302"/>
        </pc:sldMkLst>
        <pc:spChg chg="add mod">
          <ac:chgData name="Gatterbauer, Wolfgang" userId="9cdd753f-a294-4daf-bcab-f50b436fd39a" providerId="ADAL" clId="{FE009925-3721-0D45-A422-0466C7286BE4}" dt="2020-05-30T04:10:21.486" v="3738" actId="207"/>
          <ac:spMkLst>
            <pc:docMk/>
            <pc:sldMk cId="922364387" sldId="5302"/>
            <ac:spMk id="2" creationId="{A3208864-D5E1-4740-B09C-871A0983FAA8}"/>
          </ac:spMkLst>
        </pc:spChg>
        <pc:spChg chg="add mod">
          <ac:chgData name="Gatterbauer, Wolfgang" userId="9cdd753f-a294-4daf-bcab-f50b436fd39a" providerId="ADAL" clId="{FE009925-3721-0D45-A422-0466C7286BE4}" dt="2020-05-30T04:35:34.607" v="3917" actId="1037"/>
          <ac:spMkLst>
            <pc:docMk/>
            <pc:sldMk cId="922364387" sldId="5302"/>
            <ac:spMk id="3" creationId="{29081936-7464-774F-989C-0CF46CD7A888}"/>
          </ac:spMkLst>
        </pc:spChg>
        <pc:spChg chg="del mod">
          <ac:chgData name="Gatterbauer, Wolfgang" userId="9cdd753f-a294-4daf-bcab-f50b436fd39a" providerId="ADAL" clId="{FE009925-3721-0D45-A422-0466C7286BE4}" dt="2020-05-30T04:35:29.590" v="3911" actId="478"/>
          <ac:spMkLst>
            <pc:docMk/>
            <pc:sldMk cId="922364387" sldId="5302"/>
            <ac:spMk id="3" creationId="{69E217B2-D725-0C4E-9F52-9A5A41FE643C}"/>
          </ac:spMkLst>
        </pc:spChg>
        <pc:spChg chg="mod">
          <ac:chgData name="Gatterbauer, Wolfgang" userId="9cdd753f-a294-4daf-bcab-f50b436fd39a" providerId="ADAL" clId="{FE009925-3721-0D45-A422-0466C7286BE4}" dt="2020-05-30T04:17:27.140" v="3775" actId="20577"/>
          <ac:spMkLst>
            <pc:docMk/>
            <pc:sldMk cId="922364387" sldId="5302"/>
            <ac:spMk id="4" creationId="{EA8D2DAA-63E6-4BAE-8F3A-9693696C90B0}"/>
          </ac:spMkLst>
        </pc:spChg>
        <pc:spChg chg="add mod">
          <ac:chgData name="Gatterbauer, Wolfgang" userId="9cdd753f-a294-4daf-bcab-f50b436fd39a" providerId="ADAL" clId="{FE009925-3721-0D45-A422-0466C7286BE4}" dt="2020-05-30T04:35:43.811" v="3918" actId="1076"/>
          <ac:spMkLst>
            <pc:docMk/>
            <pc:sldMk cId="922364387" sldId="5302"/>
            <ac:spMk id="5" creationId="{1C08D402-FF7B-1547-8747-CF704A9C7F6E}"/>
          </ac:spMkLst>
        </pc:spChg>
        <pc:spChg chg="add">
          <ac:chgData name="Gatterbauer, Wolfgang" userId="9cdd753f-a294-4daf-bcab-f50b436fd39a" providerId="ADAL" clId="{FE009925-3721-0D45-A422-0466C7286BE4}" dt="2020-05-30T04:36:35.441" v="3929"/>
          <ac:spMkLst>
            <pc:docMk/>
            <pc:sldMk cId="922364387" sldId="5302"/>
            <ac:spMk id="6" creationId="{4B6DB535-BB0A-E34E-9B9A-CAD9F4DFBF9E}"/>
          </ac:spMkLst>
        </pc:spChg>
        <pc:spChg chg="del">
          <ac:chgData name="Gatterbauer, Wolfgang" userId="9cdd753f-a294-4daf-bcab-f50b436fd39a" providerId="ADAL" clId="{FE009925-3721-0D45-A422-0466C7286BE4}" dt="2020-05-30T04:09:32.750" v="3734" actId="478"/>
          <ac:spMkLst>
            <pc:docMk/>
            <pc:sldMk cId="922364387" sldId="5302"/>
            <ac:spMk id="8" creationId="{963CC6CD-8C15-B849-A56D-28DAA8B39BE1}"/>
          </ac:spMkLst>
        </pc:spChg>
        <pc:spChg chg="del mod">
          <ac:chgData name="Gatterbauer, Wolfgang" userId="9cdd753f-a294-4daf-bcab-f50b436fd39a" providerId="ADAL" clId="{FE009925-3721-0D45-A422-0466C7286BE4}" dt="2020-05-30T04:36:34.748" v="3928" actId="478"/>
          <ac:spMkLst>
            <pc:docMk/>
            <pc:sldMk cId="922364387" sldId="5302"/>
            <ac:spMk id="9" creationId="{088A8686-3E7E-C742-A0D5-352ECF523380}"/>
          </ac:spMkLst>
        </pc:spChg>
        <pc:spChg chg="del">
          <ac:chgData name="Gatterbauer, Wolfgang" userId="9cdd753f-a294-4daf-bcab-f50b436fd39a" providerId="ADAL" clId="{FE009925-3721-0D45-A422-0466C7286BE4}" dt="2020-05-30T04:09:32.750" v="3734" actId="478"/>
          <ac:spMkLst>
            <pc:docMk/>
            <pc:sldMk cId="922364387" sldId="5302"/>
            <ac:spMk id="12" creationId="{ED652098-FE41-534E-8642-D7C010CFF613}"/>
          </ac:spMkLst>
        </pc:spChg>
        <pc:spChg chg="del">
          <ac:chgData name="Gatterbauer, Wolfgang" userId="9cdd753f-a294-4daf-bcab-f50b436fd39a" providerId="ADAL" clId="{FE009925-3721-0D45-A422-0466C7286BE4}" dt="2020-05-30T04:09:32.750" v="3734" actId="478"/>
          <ac:spMkLst>
            <pc:docMk/>
            <pc:sldMk cId="922364387" sldId="5302"/>
            <ac:spMk id="13" creationId="{C48F3B12-7B6C-B44C-933C-8A828C17C097}"/>
          </ac:spMkLst>
        </pc:spChg>
        <pc:spChg chg="del">
          <ac:chgData name="Gatterbauer, Wolfgang" userId="9cdd753f-a294-4daf-bcab-f50b436fd39a" providerId="ADAL" clId="{FE009925-3721-0D45-A422-0466C7286BE4}" dt="2020-05-30T04:35:29.590" v="3911" actId="478"/>
          <ac:spMkLst>
            <pc:docMk/>
            <pc:sldMk cId="922364387" sldId="5302"/>
            <ac:spMk id="17" creationId="{C5040410-8A0B-854B-94A5-3D88147B3CF4}"/>
          </ac:spMkLst>
        </pc:spChg>
        <pc:spChg chg="del">
          <ac:chgData name="Gatterbauer, Wolfgang" userId="9cdd753f-a294-4daf-bcab-f50b436fd39a" providerId="ADAL" clId="{FE009925-3721-0D45-A422-0466C7286BE4}" dt="2020-05-30T04:01:59.599" v="3696" actId="478"/>
          <ac:spMkLst>
            <pc:docMk/>
            <pc:sldMk cId="922364387" sldId="5302"/>
            <ac:spMk id="18" creationId="{E6D3152A-5FEB-3140-9A2E-7A9498D7BA7A}"/>
          </ac:spMkLst>
        </pc:spChg>
        <pc:spChg chg="del mod">
          <ac:chgData name="Gatterbauer, Wolfgang" userId="9cdd753f-a294-4daf-bcab-f50b436fd39a" providerId="ADAL" clId="{FE009925-3721-0D45-A422-0466C7286BE4}" dt="2020-05-30T04:35:29.590" v="3911" actId="478"/>
          <ac:spMkLst>
            <pc:docMk/>
            <pc:sldMk cId="922364387" sldId="5302"/>
            <ac:spMk id="19" creationId="{05B9B7D7-10AA-2A4D-9E5A-1AE08D65356B}"/>
          </ac:spMkLst>
        </pc:spChg>
        <pc:spChg chg="del mod">
          <ac:chgData name="Gatterbauer, Wolfgang" userId="9cdd753f-a294-4daf-bcab-f50b436fd39a" providerId="ADAL" clId="{FE009925-3721-0D45-A422-0466C7286BE4}" dt="2020-05-30T04:35:29.590" v="3911" actId="478"/>
          <ac:spMkLst>
            <pc:docMk/>
            <pc:sldMk cId="922364387" sldId="5302"/>
            <ac:spMk id="20" creationId="{EEF00968-409B-2F45-A0E9-0DD004AAEB2D}"/>
          </ac:spMkLst>
        </pc:spChg>
        <pc:spChg chg="mod">
          <ac:chgData name="Gatterbauer, Wolfgang" userId="9cdd753f-a294-4daf-bcab-f50b436fd39a" providerId="ADAL" clId="{FE009925-3721-0D45-A422-0466C7286BE4}" dt="2020-05-30T04:01:37.594" v="3694" actId="1035"/>
          <ac:spMkLst>
            <pc:docMk/>
            <pc:sldMk cId="922364387" sldId="5302"/>
            <ac:spMk id="23" creationId="{4D717A68-C73D-6649-B343-49B090414442}"/>
          </ac:spMkLst>
        </pc:spChg>
        <pc:spChg chg="del">
          <ac:chgData name="Gatterbauer, Wolfgang" userId="9cdd753f-a294-4daf-bcab-f50b436fd39a" providerId="ADAL" clId="{FE009925-3721-0D45-A422-0466C7286BE4}" dt="2020-05-30T04:02:29.151" v="3704" actId="478"/>
          <ac:spMkLst>
            <pc:docMk/>
            <pc:sldMk cId="922364387" sldId="5302"/>
            <ac:spMk id="24" creationId="{3D0CC372-738D-8C4B-90F2-808243C2788A}"/>
          </ac:spMkLst>
        </pc:spChg>
        <pc:graphicFrameChg chg="add del">
          <ac:chgData name="Gatterbauer, Wolfgang" userId="9cdd753f-a294-4daf-bcab-f50b436fd39a" providerId="ADAL" clId="{FE009925-3721-0D45-A422-0466C7286BE4}" dt="2020-05-30T03:56:26.886" v="3638"/>
          <ac:graphicFrameMkLst>
            <pc:docMk/>
            <pc:sldMk cId="922364387" sldId="5302"/>
            <ac:graphicFrameMk id="5" creationId="{58B2D2FA-DF7A-FC4B-81E1-309CCF4A7BCC}"/>
          </ac:graphicFrameMkLst>
        </pc:graphicFrameChg>
        <pc:graphicFrameChg chg="del modGraphic">
          <ac:chgData name="Gatterbauer, Wolfgang" userId="9cdd753f-a294-4daf-bcab-f50b436fd39a" providerId="ADAL" clId="{FE009925-3721-0D45-A422-0466C7286BE4}" dt="2020-05-30T04:35:29.590" v="3911" actId="478"/>
          <ac:graphicFrameMkLst>
            <pc:docMk/>
            <pc:sldMk cId="922364387" sldId="5302"/>
            <ac:graphicFrameMk id="14" creationId="{AFD38F64-BFDE-EC4B-B0DD-05488CA144B4}"/>
          </ac:graphicFrameMkLst>
        </pc:graphicFrameChg>
        <pc:graphicFrameChg chg="del modGraphic">
          <ac:chgData name="Gatterbauer, Wolfgang" userId="9cdd753f-a294-4daf-bcab-f50b436fd39a" providerId="ADAL" clId="{FE009925-3721-0D45-A422-0466C7286BE4}" dt="2020-05-30T04:35:29.590" v="3911" actId="478"/>
          <ac:graphicFrameMkLst>
            <pc:docMk/>
            <pc:sldMk cId="922364387" sldId="5302"/>
            <ac:graphicFrameMk id="15" creationId="{538B10DD-9DF2-BD4C-B02B-8C8B5D3BCEB6}"/>
          </ac:graphicFrameMkLst>
        </pc:graphicFrameChg>
        <pc:graphicFrameChg chg="mod modGraphic">
          <ac:chgData name="Gatterbauer, Wolfgang" userId="9cdd753f-a294-4daf-bcab-f50b436fd39a" providerId="ADAL" clId="{FE009925-3721-0D45-A422-0466C7286BE4}" dt="2020-05-30T04:01:08.080" v="3692" actId="108"/>
          <ac:graphicFrameMkLst>
            <pc:docMk/>
            <pc:sldMk cId="922364387" sldId="5302"/>
            <ac:graphicFrameMk id="16" creationId="{B107884B-10FB-4448-9C22-67F11ACFEA55}"/>
          </ac:graphicFrameMkLst>
        </pc:graphicFrameChg>
        <pc:graphicFrameChg chg="add del mod">
          <ac:chgData name="Gatterbauer, Wolfgang" userId="9cdd753f-a294-4daf-bcab-f50b436fd39a" providerId="ADAL" clId="{FE009925-3721-0D45-A422-0466C7286BE4}" dt="2020-05-30T04:00:06.660" v="3662" actId="478"/>
          <ac:graphicFrameMkLst>
            <pc:docMk/>
            <pc:sldMk cId="922364387" sldId="5302"/>
            <ac:graphicFrameMk id="25" creationId="{BE8112E5-A42A-8647-AC2A-A6E784F5D839}"/>
          </ac:graphicFrameMkLst>
        </pc:graphicFrameChg>
        <pc:graphicFrameChg chg="mod modGraphic">
          <ac:chgData name="Gatterbauer, Wolfgang" userId="9cdd753f-a294-4daf-bcab-f50b436fd39a" providerId="ADAL" clId="{FE009925-3721-0D45-A422-0466C7286BE4}" dt="2020-05-30T04:00:00.218" v="3661" actId="255"/>
          <ac:graphicFrameMkLst>
            <pc:docMk/>
            <pc:sldMk cId="922364387" sldId="5302"/>
            <ac:graphicFrameMk id="26" creationId="{542AD445-7378-BE42-937A-6E5F7FE9BFA2}"/>
          </ac:graphicFrameMkLst>
        </pc:graphicFrameChg>
        <pc:inkChg chg="del">
          <ac:chgData name="Gatterbauer, Wolfgang" userId="9cdd753f-a294-4daf-bcab-f50b436fd39a" providerId="ADAL" clId="{FE009925-3721-0D45-A422-0466C7286BE4}" dt="2020-05-30T04:04:34.192" v="3732" actId="478"/>
          <ac:inkMkLst>
            <pc:docMk/>
            <pc:sldMk cId="922364387" sldId="5302"/>
            <ac:inkMk id="2" creationId="{751D2756-DB0E-4375-970F-B318135CBD49}"/>
          </ac:inkMkLst>
        </pc:inkChg>
        <pc:cxnChg chg="add del mod">
          <ac:chgData name="Gatterbauer, Wolfgang" userId="9cdd753f-a294-4daf-bcab-f50b436fd39a" providerId="ADAL" clId="{FE009925-3721-0D45-A422-0466C7286BE4}" dt="2020-05-30T04:36:34.748" v="3928" actId="478"/>
          <ac:cxnSpMkLst>
            <pc:docMk/>
            <pc:sldMk cId="922364387" sldId="5302"/>
            <ac:cxnSpMk id="7" creationId="{E366170E-C208-8247-A100-C3BA8A239780}"/>
          </ac:cxnSpMkLst>
        </pc:cxnChg>
        <pc:cxnChg chg="add mod">
          <ac:chgData name="Gatterbauer, Wolfgang" userId="9cdd753f-a294-4daf-bcab-f50b436fd39a" providerId="ADAL" clId="{FE009925-3721-0D45-A422-0466C7286BE4}" dt="2020-05-30T04:35:58.808" v="3921" actId="14100"/>
          <ac:cxnSpMkLst>
            <pc:docMk/>
            <pc:sldMk cId="922364387" sldId="5302"/>
            <ac:cxnSpMk id="30" creationId="{EB90AA04-BCF8-1243-AAB9-0057011DDADE}"/>
          </ac:cxnSpMkLst>
        </pc:cxnChg>
        <pc:cxnChg chg="add">
          <ac:chgData name="Gatterbauer, Wolfgang" userId="9cdd753f-a294-4daf-bcab-f50b436fd39a" providerId="ADAL" clId="{FE009925-3721-0D45-A422-0466C7286BE4}" dt="2020-05-30T04:36:35.441" v="3929"/>
          <ac:cxnSpMkLst>
            <pc:docMk/>
            <pc:sldMk cId="922364387" sldId="5302"/>
            <ac:cxnSpMk id="36" creationId="{C4B4B39F-B5EF-684C-98FF-F2116FEB044B}"/>
          </ac:cxnSpMkLst>
        </pc:cxnChg>
      </pc:sldChg>
      <pc:sldChg chg="addSp delSp modSp add del ord modTransition delAnim">
        <pc:chgData name="Gatterbauer, Wolfgang" userId="9cdd753f-a294-4daf-bcab-f50b436fd39a" providerId="ADAL" clId="{FE009925-3721-0D45-A422-0466C7286BE4}" dt="2020-06-14T03:05:31.001" v="15445" actId="2696"/>
        <pc:sldMkLst>
          <pc:docMk/>
          <pc:sldMk cId="266160250" sldId="5304"/>
        </pc:sldMkLst>
        <pc:spChg chg="del">
          <ac:chgData name="Gatterbauer, Wolfgang" userId="9cdd753f-a294-4daf-bcab-f50b436fd39a" providerId="ADAL" clId="{FE009925-3721-0D45-A422-0466C7286BE4}" dt="2020-05-30T04:26:35.282" v="3872" actId="478"/>
          <ac:spMkLst>
            <pc:docMk/>
            <pc:sldMk cId="266160250" sldId="5304"/>
            <ac:spMk id="9" creationId="{088A8686-3E7E-C742-A0D5-352ECF523380}"/>
          </ac:spMkLst>
        </pc:spChg>
        <pc:spChg chg="add">
          <ac:chgData name="Gatterbauer, Wolfgang" userId="9cdd753f-a294-4daf-bcab-f50b436fd39a" providerId="ADAL" clId="{FE009925-3721-0D45-A422-0466C7286BE4}" dt="2020-05-30T04:15:24.025" v="3767"/>
          <ac:spMkLst>
            <pc:docMk/>
            <pc:sldMk cId="266160250" sldId="5304"/>
            <ac:spMk id="16" creationId="{02B02B77-812F-9843-BA62-B72A58C03AEE}"/>
          </ac:spMkLst>
        </pc:spChg>
        <pc:spChg chg="add del mod">
          <ac:chgData name="Gatterbauer, Wolfgang" userId="9cdd753f-a294-4daf-bcab-f50b436fd39a" providerId="ADAL" clId="{FE009925-3721-0D45-A422-0466C7286BE4}" dt="2020-05-30T04:36:20.981" v="3926" actId="478"/>
          <ac:spMkLst>
            <pc:docMk/>
            <pc:sldMk cId="266160250" sldId="5304"/>
            <ac:spMk id="17" creationId="{E1580E41-59C8-FF49-A46D-6C967CB93F10}"/>
          </ac:spMkLst>
        </pc:spChg>
        <pc:spChg chg="add mod">
          <ac:chgData name="Gatterbauer, Wolfgang" userId="9cdd753f-a294-4daf-bcab-f50b436fd39a" providerId="ADAL" clId="{FE009925-3721-0D45-A422-0466C7286BE4}" dt="2020-05-30T04:36:17.953" v="3925"/>
          <ac:spMkLst>
            <pc:docMk/>
            <pc:sldMk cId="266160250" sldId="5304"/>
            <ac:spMk id="21" creationId="{8EFCA0F3-33FE-404C-8744-44A3247EC657}"/>
          </ac:spMkLst>
        </pc:spChg>
        <pc:spChg chg="del">
          <ac:chgData name="Gatterbauer, Wolfgang" userId="9cdd753f-a294-4daf-bcab-f50b436fd39a" providerId="ADAL" clId="{FE009925-3721-0D45-A422-0466C7286BE4}" dt="2020-05-30T04:26:35.282" v="3872" actId="478"/>
          <ac:spMkLst>
            <pc:docMk/>
            <pc:sldMk cId="266160250" sldId="5304"/>
            <ac:spMk id="28" creationId="{DBCC633B-156E-9346-9B10-4523DFA03D7E}"/>
          </ac:spMkLst>
        </pc:spChg>
        <pc:spChg chg="del">
          <ac:chgData name="Gatterbauer, Wolfgang" userId="9cdd753f-a294-4daf-bcab-f50b436fd39a" providerId="ADAL" clId="{FE009925-3721-0D45-A422-0466C7286BE4}" dt="2020-05-30T04:26:35.282" v="3872" actId="478"/>
          <ac:spMkLst>
            <pc:docMk/>
            <pc:sldMk cId="266160250" sldId="5304"/>
            <ac:spMk id="29" creationId="{90165716-842B-B14E-B453-400E14AC1F02}"/>
          </ac:spMkLst>
        </pc:spChg>
        <pc:spChg chg="del">
          <ac:chgData name="Gatterbauer, Wolfgang" userId="9cdd753f-a294-4daf-bcab-f50b436fd39a" providerId="ADAL" clId="{FE009925-3721-0D45-A422-0466C7286BE4}" dt="2020-05-30T04:26:35.282" v="3872" actId="478"/>
          <ac:spMkLst>
            <pc:docMk/>
            <pc:sldMk cId="266160250" sldId="5304"/>
            <ac:spMk id="30" creationId="{A01738A0-A30F-7F40-9030-17E9B9C74402}"/>
          </ac:spMkLst>
        </pc:spChg>
        <pc:graphicFrameChg chg="add del">
          <ac:chgData name="Gatterbauer, Wolfgang" userId="9cdd753f-a294-4daf-bcab-f50b436fd39a" providerId="ADAL" clId="{FE009925-3721-0D45-A422-0466C7286BE4}" dt="2020-05-30T04:35:10.403" v="3907" actId="478"/>
          <ac:graphicFrameMkLst>
            <pc:docMk/>
            <pc:sldMk cId="266160250" sldId="5304"/>
            <ac:graphicFrameMk id="12" creationId="{1956BF3E-316B-A247-A1F0-86D1335A0B49}"/>
          </ac:graphicFrameMkLst>
        </pc:graphicFrameChg>
        <pc:graphicFrameChg chg="add del">
          <ac:chgData name="Gatterbauer, Wolfgang" userId="9cdd753f-a294-4daf-bcab-f50b436fd39a" providerId="ADAL" clId="{FE009925-3721-0D45-A422-0466C7286BE4}" dt="2020-05-30T04:35:10.403" v="3907" actId="478"/>
          <ac:graphicFrameMkLst>
            <pc:docMk/>
            <pc:sldMk cId="266160250" sldId="5304"/>
            <ac:graphicFrameMk id="13" creationId="{86D967C8-7139-954F-862E-A38D4B11AF1F}"/>
          </ac:graphicFrameMkLst>
        </pc:graphicFrameChg>
        <pc:graphicFrameChg chg="add">
          <ac:chgData name="Gatterbauer, Wolfgang" userId="9cdd753f-a294-4daf-bcab-f50b436fd39a" providerId="ADAL" clId="{FE009925-3721-0D45-A422-0466C7286BE4}" dt="2020-05-30T04:15:02.876" v="3764"/>
          <ac:graphicFrameMkLst>
            <pc:docMk/>
            <pc:sldMk cId="266160250" sldId="5304"/>
            <ac:graphicFrameMk id="14" creationId="{ACA485F7-178A-FD4C-9309-160A638EA41A}"/>
          </ac:graphicFrameMkLst>
        </pc:graphicFrameChg>
        <pc:graphicFrameChg chg="add">
          <ac:chgData name="Gatterbauer, Wolfgang" userId="9cdd753f-a294-4daf-bcab-f50b436fd39a" providerId="ADAL" clId="{FE009925-3721-0D45-A422-0466C7286BE4}" dt="2020-05-30T04:15:02.876" v="3764"/>
          <ac:graphicFrameMkLst>
            <pc:docMk/>
            <pc:sldMk cId="266160250" sldId="5304"/>
            <ac:graphicFrameMk id="15" creationId="{5F14718E-A172-DD41-B8EA-9B710E157B87}"/>
          </ac:graphicFrameMkLst>
        </pc:graphicFrameChg>
        <pc:graphicFrameChg chg="del">
          <ac:chgData name="Gatterbauer, Wolfgang" userId="9cdd753f-a294-4daf-bcab-f50b436fd39a" providerId="ADAL" clId="{FE009925-3721-0D45-A422-0466C7286BE4}" dt="2020-05-30T04:15:01.714" v="3763" actId="478"/>
          <ac:graphicFrameMkLst>
            <pc:docMk/>
            <pc:sldMk cId="266160250" sldId="5304"/>
            <ac:graphicFrameMk id="19" creationId="{6242086B-ACF8-3141-9BA4-F75A041699D2}"/>
          </ac:graphicFrameMkLst>
        </pc:graphicFrameChg>
        <pc:graphicFrameChg chg="del">
          <ac:chgData name="Gatterbauer, Wolfgang" userId="9cdd753f-a294-4daf-bcab-f50b436fd39a" providerId="ADAL" clId="{FE009925-3721-0D45-A422-0466C7286BE4}" dt="2020-05-30T04:15:01.714" v="3763" actId="478"/>
          <ac:graphicFrameMkLst>
            <pc:docMk/>
            <pc:sldMk cId="266160250" sldId="5304"/>
            <ac:graphicFrameMk id="31" creationId="{0FCC931D-99A8-224E-9DBD-1D1CE2313581}"/>
          </ac:graphicFrameMkLst>
        </pc:graphicFrameChg>
        <pc:graphicFrameChg chg="del">
          <ac:chgData name="Gatterbauer, Wolfgang" userId="9cdd753f-a294-4daf-bcab-f50b436fd39a" providerId="ADAL" clId="{FE009925-3721-0D45-A422-0466C7286BE4}" dt="2020-05-30T04:15:01.714" v="3763" actId="478"/>
          <ac:graphicFrameMkLst>
            <pc:docMk/>
            <pc:sldMk cId="266160250" sldId="5304"/>
            <ac:graphicFrameMk id="32" creationId="{BE5F8643-5C50-754B-94D3-F6BCB71D2956}"/>
          </ac:graphicFrameMkLst>
        </pc:graphicFrameChg>
        <pc:graphicFrameChg chg="del">
          <ac:chgData name="Gatterbauer, Wolfgang" userId="9cdd753f-a294-4daf-bcab-f50b436fd39a" providerId="ADAL" clId="{FE009925-3721-0D45-A422-0466C7286BE4}" dt="2020-05-30T04:15:01.714" v="3763" actId="478"/>
          <ac:graphicFrameMkLst>
            <pc:docMk/>
            <pc:sldMk cId="266160250" sldId="5304"/>
            <ac:graphicFrameMk id="33" creationId="{61C8EE56-A995-934E-BC15-485F46BA82CE}"/>
          </ac:graphicFrameMkLst>
        </pc:graphicFrameChg>
        <pc:cxnChg chg="add del mod">
          <ac:chgData name="Gatterbauer, Wolfgang" userId="9cdd753f-a294-4daf-bcab-f50b436fd39a" providerId="ADAL" clId="{FE009925-3721-0D45-A422-0466C7286BE4}" dt="2020-05-30T04:36:12.590" v="3923" actId="478"/>
          <ac:cxnSpMkLst>
            <pc:docMk/>
            <pc:sldMk cId="266160250" sldId="5304"/>
            <ac:cxnSpMk id="18" creationId="{21C58EC6-990F-504E-A180-CC4B339E3C4C}"/>
          </ac:cxnSpMkLst>
        </pc:cxnChg>
        <pc:cxnChg chg="add mod">
          <ac:chgData name="Gatterbauer, Wolfgang" userId="9cdd753f-a294-4daf-bcab-f50b436fd39a" providerId="ADAL" clId="{FE009925-3721-0D45-A422-0466C7286BE4}" dt="2020-05-30T04:36:30.275" v="3927" actId="14100"/>
          <ac:cxnSpMkLst>
            <pc:docMk/>
            <pc:sldMk cId="266160250" sldId="5304"/>
            <ac:cxnSpMk id="22" creationId="{F6402E7B-A2CB-0A42-8590-920009972AF5}"/>
          </ac:cxnSpMkLst>
        </pc:cxnChg>
      </pc:sldChg>
      <pc:sldChg chg="modSp add del ord modTransition">
        <pc:chgData name="Gatterbauer, Wolfgang" userId="9cdd753f-a294-4daf-bcab-f50b436fd39a" providerId="ADAL" clId="{FE009925-3721-0D45-A422-0466C7286BE4}" dt="2020-06-14T03:05:31.826" v="15453" actId="2696"/>
        <pc:sldMkLst>
          <pc:docMk/>
          <pc:sldMk cId="3682445678" sldId="5305"/>
        </pc:sldMkLst>
        <pc:graphicFrameChg chg="mod">
          <ac:chgData name="Gatterbauer, Wolfgang" userId="9cdd753f-a294-4daf-bcab-f50b436fd39a" providerId="ADAL" clId="{FE009925-3721-0D45-A422-0466C7286BE4}" dt="2020-05-30T19:45:22.958" v="3930"/>
          <ac:graphicFrameMkLst>
            <pc:docMk/>
            <pc:sldMk cId="3682445678" sldId="5305"/>
            <ac:graphicFrameMk id="27" creationId="{E575D91A-3AA9-3949-8742-A0CCCFA6246E}"/>
          </ac:graphicFrameMkLst>
        </pc:graphicFrameChg>
        <pc:graphicFrameChg chg="mod">
          <ac:chgData name="Gatterbauer, Wolfgang" userId="9cdd753f-a294-4daf-bcab-f50b436fd39a" providerId="ADAL" clId="{FE009925-3721-0D45-A422-0466C7286BE4}" dt="2020-05-30T19:45:28.299" v="3931"/>
          <ac:graphicFrameMkLst>
            <pc:docMk/>
            <pc:sldMk cId="3682445678" sldId="5305"/>
            <ac:graphicFrameMk id="28" creationId="{A9130B77-8118-6E45-9138-06556B4289E1}"/>
          </ac:graphicFrameMkLst>
        </pc:graphicFrameChg>
        <pc:graphicFrameChg chg="mod">
          <ac:chgData name="Gatterbauer, Wolfgang" userId="9cdd753f-a294-4daf-bcab-f50b436fd39a" providerId="ADAL" clId="{FE009925-3721-0D45-A422-0466C7286BE4}" dt="2020-05-30T19:45:32.014" v="3932"/>
          <ac:graphicFrameMkLst>
            <pc:docMk/>
            <pc:sldMk cId="3682445678" sldId="5305"/>
            <ac:graphicFrameMk id="30" creationId="{6632B0E4-F214-B645-9F76-7BF87DA676BF}"/>
          </ac:graphicFrameMkLst>
        </pc:graphicFrameChg>
        <pc:graphicFrameChg chg="mod">
          <ac:chgData name="Gatterbauer, Wolfgang" userId="9cdd753f-a294-4daf-bcab-f50b436fd39a" providerId="ADAL" clId="{FE009925-3721-0D45-A422-0466C7286BE4}" dt="2020-05-30T04:27:15.565" v="3874"/>
          <ac:graphicFrameMkLst>
            <pc:docMk/>
            <pc:sldMk cId="3682445678" sldId="5305"/>
            <ac:graphicFrameMk id="37" creationId="{66A76408-797D-864C-9A57-832D84DC1C75}"/>
          </ac:graphicFrameMkLst>
        </pc:graphicFrameChg>
      </pc:sldChg>
      <pc:sldChg chg="add del">
        <pc:chgData name="Gatterbauer, Wolfgang" userId="9cdd753f-a294-4daf-bcab-f50b436fd39a" providerId="ADAL" clId="{FE009925-3721-0D45-A422-0466C7286BE4}" dt="2020-05-30T20:21:46.986" v="4017" actId="2696"/>
        <pc:sldMkLst>
          <pc:docMk/>
          <pc:sldMk cId="82848648" sldId="5306"/>
        </pc:sldMkLst>
      </pc:sldChg>
      <pc:sldChg chg="addSp delSp modSp add del ord modTransition">
        <pc:chgData name="Gatterbauer, Wolfgang" userId="9cdd753f-a294-4daf-bcab-f50b436fd39a" providerId="ADAL" clId="{FE009925-3721-0D45-A422-0466C7286BE4}" dt="2020-06-14T03:05:34.713" v="15475" actId="2696"/>
        <pc:sldMkLst>
          <pc:docMk/>
          <pc:sldMk cId="2933693879" sldId="5307"/>
        </pc:sldMkLst>
        <pc:spChg chg="add mod">
          <ac:chgData name="Gatterbauer, Wolfgang" userId="9cdd753f-a294-4daf-bcab-f50b436fd39a" providerId="ADAL" clId="{FE009925-3721-0D45-A422-0466C7286BE4}" dt="2020-05-30T20:15:19.385" v="3988" actId="1038"/>
          <ac:spMkLst>
            <pc:docMk/>
            <pc:sldMk cId="2933693879" sldId="5307"/>
            <ac:spMk id="3" creationId="{12E0BFA7-3074-7941-9E65-BE87E8562BAB}"/>
          </ac:spMkLst>
        </pc:spChg>
        <pc:spChg chg="mod">
          <ac:chgData name="Gatterbauer, Wolfgang" userId="9cdd753f-a294-4daf-bcab-f50b436fd39a" providerId="ADAL" clId="{FE009925-3721-0D45-A422-0466C7286BE4}" dt="2020-05-30T20:15:52.999" v="3993" actId="1038"/>
          <ac:spMkLst>
            <pc:docMk/>
            <pc:sldMk cId="2933693879" sldId="5307"/>
            <ac:spMk id="31" creationId="{3932FDD5-F117-1F4C-A0FD-240DCE81861B}"/>
          </ac:spMkLst>
        </pc:spChg>
        <pc:spChg chg="mod">
          <ac:chgData name="Gatterbauer, Wolfgang" userId="9cdd753f-a294-4daf-bcab-f50b436fd39a" providerId="ADAL" clId="{FE009925-3721-0D45-A422-0466C7286BE4}" dt="2020-05-30T20:15:52.999" v="3993" actId="1038"/>
          <ac:spMkLst>
            <pc:docMk/>
            <pc:sldMk cId="2933693879" sldId="5307"/>
            <ac:spMk id="39" creationId="{555CE818-CAD8-5344-B79C-FB2868A93D8C}"/>
          </ac:spMkLst>
        </pc:spChg>
        <pc:spChg chg="mod">
          <ac:chgData name="Gatterbauer, Wolfgang" userId="9cdd753f-a294-4daf-bcab-f50b436fd39a" providerId="ADAL" clId="{FE009925-3721-0D45-A422-0466C7286BE4}" dt="2020-05-30T20:15:52.999" v="3993" actId="1038"/>
          <ac:spMkLst>
            <pc:docMk/>
            <pc:sldMk cId="2933693879" sldId="5307"/>
            <ac:spMk id="40" creationId="{94CD4B4C-0177-A647-92AD-4D0D0A536634}"/>
          </ac:spMkLst>
        </pc:spChg>
        <pc:spChg chg="mod">
          <ac:chgData name="Gatterbauer, Wolfgang" userId="9cdd753f-a294-4daf-bcab-f50b436fd39a" providerId="ADAL" clId="{FE009925-3721-0D45-A422-0466C7286BE4}" dt="2020-05-30T20:15:52.999" v="3993" actId="1038"/>
          <ac:spMkLst>
            <pc:docMk/>
            <pc:sldMk cId="2933693879" sldId="5307"/>
            <ac:spMk id="41" creationId="{C8E15C70-C48E-9F45-9505-0961C704B85F}"/>
          </ac:spMkLst>
        </pc:spChg>
        <pc:graphicFrameChg chg="add mod">
          <ac:chgData name="Gatterbauer, Wolfgang" userId="9cdd753f-a294-4daf-bcab-f50b436fd39a" providerId="ADAL" clId="{FE009925-3721-0D45-A422-0466C7286BE4}" dt="2020-05-30T20:14:26.880" v="3967" actId="1076"/>
          <ac:graphicFrameMkLst>
            <pc:docMk/>
            <pc:sldMk cId="2933693879" sldId="5307"/>
            <ac:graphicFrameMk id="16" creationId="{E231EC2B-8B5F-C740-A328-DBBEE1A6BD0B}"/>
          </ac:graphicFrameMkLst>
        </pc:graphicFrameChg>
        <pc:graphicFrameChg chg="mod">
          <ac:chgData name="Gatterbauer, Wolfgang" userId="9cdd753f-a294-4daf-bcab-f50b436fd39a" providerId="ADAL" clId="{FE009925-3721-0D45-A422-0466C7286BE4}" dt="2020-05-30T20:15:52.999" v="3993" actId="1038"/>
          <ac:graphicFrameMkLst>
            <pc:docMk/>
            <pc:sldMk cId="2933693879" sldId="5307"/>
            <ac:graphicFrameMk id="27" creationId="{E575D91A-3AA9-3949-8742-A0CCCFA6246E}"/>
          </ac:graphicFrameMkLst>
        </pc:graphicFrameChg>
        <pc:graphicFrameChg chg="mod modGraphic">
          <ac:chgData name="Gatterbauer, Wolfgang" userId="9cdd753f-a294-4daf-bcab-f50b436fd39a" providerId="ADAL" clId="{FE009925-3721-0D45-A422-0466C7286BE4}" dt="2020-05-30T20:15:52.999" v="3993" actId="1038"/>
          <ac:graphicFrameMkLst>
            <pc:docMk/>
            <pc:sldMk cId="2933693879" sldId="5307"/>
            <ac:graphicFrameMk id="28" creationId="{A9130B77-8118-6E45-9138-06556B4289E1}"/>
          </ac:graphicFrameMkLst>
        </pc:graphicFrameChg>
        <pc:graphicFrameChg chg="mod modGraphic">
          <ac:chgData name="Gatterbauer, Wolfgang" userId="9cdd753f-a294-4daf-bcab-f50b436fd39a" providerId="ADAL" clId="{FE009925-3721-0D45-A422-0466C7286BE4}" dt="2020-05-30T20:15:52.999" v="3993" actId="1038"/>
          <ac:graphicFrameMkLst>
            <pc:docMk/>
            <pc:sldMk cId="2933693879" sldId="5307"/>
            <ac:graphicFrameMk id="30" creationId="{6632B0E4-F214-B645-9F76-7BF87DA676BF}"/>
          </ac:graphicFrameMkLst>
        </pc:graphicFrameChg>
        <pc:graphicFrameChg chg="mod">
          <ac:chgData name="Gatterbauer, Wolfgang" userId="9cdd753f-a294-4daf-bcab-f50b436fd39a" providerId="ADAL" clId="{FE009925-3721-0D45-A422-0466C7286BE4}" dt="2020-05-30T19:46:08.066" v="3933"/>
          <ac:graphicFrameMkLst>
            <pc:docMk/>
            <pc:sldMk cId="2933693879" sldId="5307"/>
            <ac:graphicFrameMk id="37" creationId="{66A76408-797D-864C-9A57-832D84DC1C75}"/>
          </ac:graphicFrameMkLst>
        </pc:graphicFrameChg>
        <pc:inkChg chg="del">
          <ac:chgData name="Gatterbauer, Wolfgang" userId="9cdd753f-a294-4daf-bcab-f50b436fd39a" providerId="ADAL" clId="{FE009925-3721-0D45-A422-0466C7286BE4}" dt="2020-05-30T19:46:13.647" v="3934" actId="478"/>
          <ac:inkMkLst>
            <pc:docMk/>
            <pc:sldMk cId="2933693879" sldId="5307"/>
            <ac:inkMk id="2" creationId="{40588E38-0ED8-4327-A85E-83386816CB19}"/>
          </ac:inkMkLst>
        </pc:inkChg>
        <pc:cxnChg chg="mod">
          <ac:chgData name="Gatterbauer, Wolfgang" userId="9cdd753f-a294-4daf-bcab-f50b436fd39a" providerId="ADAL" clId="{FE009925-3721-0D45-A422-0466C7286BE4}" dt="2020-05-30T20:15:52.999" v="3993" actId="1038"/>
          <ac:cxnSpMkLst>
            <pc:docMk/>
            <pc:sldMk cId="2933693879" sldId="5307"/>
            <ac:cxnSpMk id="34" creationId="{836C3B28-016C-B54C-ACB1-C9C530F40A3E}"/>
          </ac:cxnSpMkLst>
        </pc:cxnChg>
        <pc:cxnChg chg="mod">
          <ac:chgData name="Gatterbauer, Wolfgang" userId="9cdd753f-a294-4daf-bcab-f50b436fd39a" providerId="ADAL" clId="{FE009925-3721-0D45-A422-0466C7286BE4}" dt="2020-05-30T20:15:52.999" v="3993" actId="1038"/>
          <ac:cxnSpMkLst>
            <pc:docMk/>
            <pc:sldMk cId="2933693879" sldId="5307"/>
            <ac:cxnSpMk id="36" creationId="{6C9047B6-489D-F04A-BC53-FCE4E4CA2D18}"/>
          </ac:cxnSpMkLst>
        </pc:cxnChg>
        <pc:cxnChg chg="mod">
          <ac:chgData name="Gatterbauer, Wolfgang" userId="9cdd753f-a294-4daf-bcab-f50b436fd39a" providerId="ADAL" clId="{FE009925-3721-0D45-A422-0466C7286BE4}" dt="2020-05-30T20:15:52.999" v="3993" actId="1038"/>
          <ac:cxnSpMkLst>
            <pc:docMk/>
            <pc:sldMk cId="2933693879" sldId="5307"/>
            <ac:cxnSpMk id="46" creationId="{181A67CB-7EBC-A841-9A0B-BDDA8C4B4992}"/>
          </ac:cxnSpMkLst>
        </pc:cxnChg>
      </pc:sldChg>
      <pc:sldChg chg="add del ord modTransition">
        <pc:chgData name="Gatterbauer, Wolfgang" userId="9cdd753f-a294-4daf-bcab-f50b436fd39a" providerId="ADAL" clId="{FE009925-3721-0D45-A422-0466C7286BE4}" dt="2020-06-14T03:05:32.888" v="15462" actId="2696"/>
        <pc:sldMkLst>
          <pc:docMk/>
          <pc:sldMk cId="1313924671" sldId="5308"/>
        </pc:sldMkLst>
      </pc:sldChg>
      <pc:sldChg chg="add del ord modTransition">
        <pc:chgData name="Gatterbauer, Wolfgang" userId="9cdd753f-a294-4daf-bcab-f50b436fd39a" providerId="ADAL" clId="{FE009925-3721-0D45-A422-0466C7286BE4}" dt="2020-06-14T03:05:32.524" v="15459" actId="2696"/>
        <pc:sldMkLst>
          <pc:docMk/>
          <pc:sldMk cId="2858239496" sldId="5309"/>
        </pc:sldMkLst>
      </pc:sldChg>
      <pc:sldChg chg="add del">
        <pc:chgData name="Gatterbauer, Wolfgang" userId="9cdd753f-a294-4daf-bcab-f50b436fd39a" providerId="ADAL" clId="{FE009925-3721-0D45-A422-0466C7286BE4}" dt="2020-05-30T04:14:39.570" v="3762" actId="2696"/>
        <pc:sldMkLst>
          <pc:docMk/>
          <pc:sldMk cId="2039959971" sldId="5310"/>
        </pc:sldMkLst>
      </pc:sldChg>
      <pc:sldChg chg="modSp add del ord">
        <pc:chgData name="Gatterbauer, Wolfgang" userId="9cdd753f-a294-4daf-bcab-f50b436fd39a" providerId="ADAL" clId="{FE009925-3721-0D45-A422-0466C7286BE4}" dt="2020-06-14T03:05:28.412" v="15420" actId="2696"/>
        <pc:sldMkLst>
          <pc:docMk/>
          <pc:sldMk cId="3803572015" sldId="5311"/>
        </pc:sldMkLst>
        <pc:spChg chg="mod">
          <ac:chgData name="Gatterbauer, Wolfgang" userId="9cdd753f-a294-4daf-bcab-f50b436fd39a" providerId="ADAL" clId="{FE009925-3721-0D45-A422-0466C7286BE4}" dt="2020-05-29T02:38:15.271" v="1906" actId="20577"/>
          <ac:spMkLst>
            <pc:docMk/>
            <pc:sldMk cId="3803572015" sldId="5311"/>
            <ac:spMk id="6" creationId="{00000000-0000-0000-0000-000000000000}"/>
          </ac:spMkLst>
        </pc:spChg>
      </pc:sldChg>
      <pc:sldChg chg="add del ord modTransition">
        <pc:chgData name="Gatterbauer, Wolfgang" userId="9cdd753f-a294-4daf-bcab-f50b436fd39a" providerId="ADAL" clId="{FE009925-3721-0D45-A422-0466C7286BE4}" dt="2020-06-14T03:05:31.836" v="15454" actId="2696"/>
        <pc:sldMkLst>
          <pc:docMk/>
          <pc:sldMk cId="2323033622" sldId="5312"/>
        </pc:sldMkLst>
      </pc:sldChg>
      <pc:sldChg chg="add del ord modTransition">
        <pc:chgData name="Gatterbauer, Wolfgang" userId="9cdd753f-a294-4daf-bcab-f50b436fd39a" providerId="ADAL" clId="{FE009925-3721-0D45-A422-0466C7286BE4}" dt="2020-06-14T03:05:33.755" v="15467" actId="2696"/>
        <pc:sldMkLst>
          <pc:docMk/>
          <pc:sldMk cId="2759000590" sldId="5313"/>
        </pc:sldMkLst>
      </pc:sldChg>
      <pc:sldChg chg="add del ord modTransition">
        <pc:chgData name="Gatterbauer, Wolfgang" userId="9cdd753f-a294-4daf-bcab-f50b436fd39a" providerId="ADAL" clId="{FE009925-3721-0D45-A422-0466C7286BE4}" dt="2020-06-14T03:05:35.093" v="15479" actId="2696"/>
        <pc:sldMkLst>
          <pc:docMk/>
          <pc:sldMk cId="2409052508" sldId="5314"/>
        </pc:sldMkLst>
      </pc:sldChg>
      <pc:sldChg chg="add del ord modTransition">
        <pc:chgData name="Gatterbauer, Wolfgang" userId="9cdd753f-a294-4daf-bcab-f50b436fd39a" providerId="ADAL" clId="{FE009925-3721-0D45-A422-0466C7286BE4}" dt="2020-06-14T03:05:31.057" v="15449" actId="2696"/>
        <pc:sldMkLst>
          <pc:docMk/>
          <pc:sldMk cId="915778419" sldId="5315"/>
        </pc:sldMkLst>
      </pc:sldChg>
      <pc:sldChg chg="add del ord modTransition">
        <pc:chgData name="Gatterbauer, Wolfgang" userId="9cdd753f-a294-4daf-bcab-f50b436fd39a" providerId="ADAL" clId="{FE009925-3721-0D45-A422-0466C7286BE4}" dt="2020-06-14T03:05:35.086" v="15478" actId="2696"/>
        <pc:sldMkLst>
          <pc:docMk/>
          <pc:sldMk cId="3941298084" sldId="5316"/>
        </pc:sldMkLst>
      </pc:sldChg>
      <pc:sldChg chg="add del ord modTransition">
        <pc:chgData name="Gatterbauer, Wolfgang" userId="9cdd753f-a294-4daf-bcab-f50b436fd39a" providerId="ADAL" clId="{FE009925-3721-0D45-A422-0466C7286BE4}" dt="2020-06-14T03:05:29.189" v="15428" actId="2696"/>
        <pc:sldMkLst>
          <pc:docMk/>
          <pc:sldMk cId="1015590157" sldId="5317"/>
        </pc:sldMkLst>
      </pc:sldChg>
      <pc:sldChg chg="add del ord modTransition">
        <pc:chgData name="Gatterbauer, Wolfgang" userId="9cdd753f-a294-4daf-bcab-f50b436fd39a" providerId="ADAL" clId="{FE009925-3721-0D45-A422-0466C7286BE4}" dt="2020-06-14T03:05:31.032" v="15447" actId="2696"/>
        <pc:sldMkLst>
          <pc:docMk/>
          <pc:sldMk cId="2034482468" sldId="5318"/>
        </pc:sldMkLst>
      </pc:sldChg>
      <pc:sldChg chg="add del ord modTransition">
        <pc:chgData name="Gatterbauer, Wolfgang" userId="9cdd753f-a294-4daf-bcab-f50b436fd39a" providerId="ADAL" clId="{FE009925-3721-0D45-A422-0466C7286BE4}" dt="2020-06-14T03:05:32.162" v="15458" actId="2696"/>
        <pc:sldMkLst>
          <pc:docMk/>
          <pc:sldMk cId="1658576827" sldId="5319"/>
        </pc:sldMkLst>
      </pc:sldChg>
      <pc:sldChg chg="add del ord modTransition">
        <pc:chgData name="Gatterbauer, Wolfgang" userId="9cdd753f-a294-4daf-bcab-f50b436fd39a" providerId="ADAL" clId="{FE009925-3721-0D45-A422-0466C7286BE4}" dt="2020-06-14T03:05:35.522" v="15482" actId="2696"/>
        <pc:sldMkLst>
          <pc:docMk/>
          <pc:sldMk cId="2599829944" sldId="5320"/>
        </pc:sldMkLst>
      </pc:sldChg>
      <pc:sldChg chg="add del ord modTransition">
        <pc:chgData name="Gatterbauer, Wolfgang" userId="9cdd753f-a294-4daf-bcab-f50b436fd39a" providerId="ADAL" clId="{FE009925-3721-0D45-A422-0466C7286BE4}" dt="2020-06-14T03:05:31.282" v="15451" actId="2696"/>
        <pc:sldMkLst>
          <pc:docMk/>
          <pc:sldMk cId="2756921633" sldId="5321"/>
        </pc:sldMkLst>
      </pc:sldChg>
      <pc:sldChg chg="add del ord modTransition">
        <pc:chgData name="Gatterbauer, Wolfgang" userId="9cdd753f-a294-4daf-bcab-f50b436fd39a" providerId="ADAL" clId="{FE009925-3721-0D45-A422-0466C7286BE4}" dt="2020-06-14T03:05:29.102" v="15423" actId="2696"/>
        <pc:sldMkLst>
          <pc:docMk/>
          <pc:sldMk cId="2638104799" sldId="5322"/>
        </pc:sldMkLst>
      </pc:sldChg>
      <pc:sldChg chg="add del ord modTransition">
        <pc:chgData name="Gatterbauer, Wolfgang" userId="9cdd753f-a294-4daf-bcab-f50b436fd39a" providerId="ADAL" clId="{FE009925-3721-0D45-A422-0466C7286BE4}" dt="2020-06-14T16:59:37.525" v="19659" actId="2696"/>
        <pc:sldMkLst>
          <pc:docMk/>
          <pc:sldMk cId="2572703652" sldId="5323"/>
        </pc:sldMkLst>
      </pc:sldChg>
      <pc:sldChg chg="add del ord modTransition">
        <pc:chgData name="Gatterbauer, Wolfgang" userId="9cdd753f-a294-4daf-bcab-f50b436fd39a" providerId="ADAL" clId="{FE009925-3721-0D45-A422-0466C7286BE4}" dt="2020-06-14T16:59:37.500" v="19657" actId="2696"/>
        <pc:sldMkLst>
          <pc:docMk/>
          <pc:sldMk cId="3930103063" sldId="5324"/>
        </pc:sldMkLst>
      </pc:sldChg>
      <pc:sldChg chg="add del ord modTransition">
        <pc:chgData name="Gatterbauer, Wolfgang" userId="9cdd753f-a294-4daf-bcab-f50b436fd39a" providerId="ADAL" clId="{FE009925-3721-0D45-A422-0466C7286BE4}" dt="2020-06-14T16:59:39.455" v="19674" actId="2696"/>
        <pc:sldMkLst>
          <pc:docMk/>
          <pc:sldMk cId="539578277" sldId="5325"/>
        </pc:sldMkLst>
      </pc:sldChg>
      <pc:sldChg chg="add del ord modTransition">
        <pc:chgData name="Gatterbauer, Wolfgang" userId="9cdd753f-a294-4daf-bcab-f50b436fd39a" providerId="ADAL" clId="{FE009925-3721-0D45-A422-0466C7286BE4}" dt="2020-06-14T16:59:37.513" v="19658" actId="2696"/>
        <pc:sldMkLst>
          <pc:docMk/>
          <pc:sldMk cId="124865280" sldId="5326"/>
        </pc:sldMkLst>
      </pc:sldChg>
      <pc:sldChg chg="add del ord modTransition">
        <pc:chgData name="Gatterbauer, Wolfgang" userId="9cdd753f-a294-4daf-bcab-f50b436fd39a" providerId="ADAL" clId="{FE009925-3721-0D45-A422-0466C7286BE4}" dt="2020-06-14T16:59:37.600" v="19664" actId="2696"/>
        <pc:sldMkLst>
          <pc:docMk/>
          <pc:sldMk cId="1759180642" sldId="5327"/>
        </pc:sldMkLst>
      </pc:sldChg>
      <pc:sldChg chg="add del ord modTransition">
        <pc:chgData name="Gatterbauer, Wolfgang" userId="9cdd753f-a294-4daf-bcab-f50b436fd39a" providerId="ADAL" clId="{FE009925-3721-0D45-A422-0466C7286BE4}" dt="2020-06-14T16:59:37.569" v="19661" actId="2696"/>
        <pc:sldMkLst>
          <pc:docMk/>
          <pc:sldMk cId="2342717371" sldId="5328"/>
        </pc:sldMkLst>
      </pc:sldChg>
      <pc:sldChg chg="add del ord modTransition">
        <pc:chgData name="Gatterbauer, Wolfgang" userId="9cdd753f-a294-4daf-bcab-f50b436fd39a" providerId="ADAL" clId="{FE009925-3721-0D45-A422-0466C7286BE4}" dt="2020-06-14T16:59:37.580" v="19662" actId="2696"/>
        <pc:sldMkLst>
          <pc:docMk/>
          <pc:sldMk cId="2134075297" sldId="5329"/>
        </pc:sldMkLst>
      </pc:sldChg>
      <pc:sldChg chg="add del ord modTransition">
        <pc:chgData name="Gatterbauer, Wolfgang" userId="9cdd753f-a294-4daf-bcab-f50b436fd39a" providerId="ADAL" clId="{FE009925-3721-0D45-A422-0466C7286BE4}" dt="2020-06-14T16:59:38.951" v="19671" actId="2696"/>
        <pc:sldMkLst>
          <pc:docMk/>
          <pc:sldMk cId="1031402876" sldId="5330"/>
        </pc:sldMkLst>
      </pc:sldChg>
      <pc:sldChg chg="addSp delSp modSp add mod ord modClrScheme chgLayout">
        <pc:chgData name="Gatterbauer, Wolfgang" userId="9cdd753f-a294-4daf-bcab-f50b436fd39a" providerId="ADAL" clId="{FE009925-3721-0D45-A422-0466C7286BE4}" dt="2020-06-14T16:23:50.739" v="19041" actId="478"/>
        <pc:sldMkLst>
          <pc:docMk/>
          <pc:sldMk cId="3969506407" sldId="5331"/>
        </pc:sldMkLst>
        <pc:spChg chg="mod">
          <ac:chgData name="Gatterbauer, Wolfgang" userId="9cdd753f-a294-4daf-bcab-f50b436fd39a" providerId="ADAL" clId="{FE009925-3721-0D45-A422-0466C7286BE4}" dt="2020-05-29T02:45:45.280" v="2002" actId="1076"/>
          <ac:spMkLst>
            <pc:docMk/>
            <pc:sldMk cId="3969506407" sldId="5331"/>
            <ac:spMk id="2" creationId="{2B008812-BA85-F74D-B9B1-051BAF557813}"/>
          </ac:spMkLst>
        </pc:spChg>
        <pc:spChg chg="add mod">
          <ac:chgData name="Gatterbauer, Wolfgang" userId="9cdd753f-a294-4daf-bcab-f50b436fd39a" providerId="ADAL" clId="{FE009925-3721-0D45-A422-0466C7286BE4}" dt="2020-05-29T02:45:53.204" v="2004" actId="14100"/>
          <ac:spMkLst>
            <pc:docMk/>
            <pc:sldMk cId="3969506407" sldId="5331"/>
            <ac:spMk id="4" creationId="{93DAE148-AF14-4E40-B2F7-AF42FA3D7A3B}"/>
          </ac:spMkLst>
        </pc:spChg>
        <pc:spChg chg="add del mod">
          <ac:chgData name="Gatterbauer, Wolfgang" userId="9cdd753f-a294-4daf-bcab-f50b436fd39a" providerId="ADAL" clId="{FE009925-3721-0D45-A422-0466C7286BE4}" dt="2020-06-14T16:23:50.739" v="19041" actId="478"/>
          <ac:spMkLst>
            <pc:docMk/>
            <pc:sldMk cId="3969506407" sldId="5331"/>
            <ac:spMk id="5" creationId="{8D90EEA8-830B-F344-8545-50E7DE3238E4}"/>
          </ac:spMkLst>
        </pc:spChg>
      </pc:sldChg>
      <pc:sldChg chg="addSp delSp modSp add mod ord modClrScheme chgLayout">
        <pc:chgData name="Gatterbauer, Wolfgang" userId="9cdd753f-a294-4daf-bcab-f50b436fd39a" providerId="ADAL" clId="{FE009925-3721-0D45-A422-0466C7286BE4}" dt="2020-06-14T07:23:46.744" v="17704" actId="478"/>
        <pc:sldMkLst>
          <pc:docMk/>
          <pc:sldMk cId="3895358813" sldId="5332"/>
        </pc:sldMkLst>
        <pc:spChg chg="mod">
          <ac:chgData name="Gatterbauer, Wolfgang" userId="9cdd753f-a294-4daf-bcab-f50b436fd39a" providerId="ADAL" clId="{FE009925-3721-0D45-A422-0466C7286BE4}" dt="2020-05-29T02:45:34.088" v="2001" actId="1036"/>
          <ac:spMkLst>
            <pc:docMk/>
            <pc:sldMk cId="3895358813" sldId="5332"/>
            <ac:spMk id="2" creationId="{2B008812-BA85-F74D-B9B1-051BAF557813}"/>
          </ac:spMkLst>
        </pc:spChg>
        <pc:spChg chg="del">
          <ac:chgData name="Gatterbauer, Wolfgang" userId="9cdd753f-a294-4daf-bcab-f50b436fd39a" providerId="ADAL" clId="{FE009925-3721-0D45-A422-0466C7286BE4}" dt="2020-06-14T07:23:46.744" v="17704" actId="478"/>
          <ac:spMkLst>
            <pc:docMk/>
            <pc:sldMk cId="3895358813" sldId="5332"/>
            <ac:spMk id="3" creationId="{D8A50C56-70E2-4341-B0CC-5CF0B10DD013}"/>
          </ac:spMkLst>
        </pc:spChg>
        <pc:spChg chg="add mod">
          <ac:chgData name="Gatterbauer, Wolfgang" userId="9cdd753f-a294-4daf-bcab-f50b436fd39a" providerId="ADAL" clId="{FE009925-3721-0D45-A422-0466C7286BE4}" dt="2020-05-29T02:45:30.667" v="1995" actId="14100"/>
          <ac:spMkLst>
            <pc:docMk/>
            <pc:sldMk cId="3895358813" sldId="5332"/>
            <ac:spMk id="4" creationId="{87D1D1D7-B625-9E4A-8DB6-476F84248645}"/>
          </ac:spMkLst>
        </pc:spChg>
      </pc:sldChg>
      <pc:sldChg chg="delSp modSp add mod ord modClrScheme chgLayout">
        <pc:chgData name="Gatterbauer, Wolfgang" userId="9cdd753f-a294-4daf-bcab-f50b436fd39a" providerId="ADAL" clId="{FE009925-3721-0D45-A422-0466C7286BE4}" dt="2020-06-14T18:29:17.198" v="20305" actId="14100"/>
        <pc:sldMkLst>
          <pc:docMk/>
          <pc:sldMk cId="2279396747" sldId="5333"/>
        </pc:sldMkLst>
        <pc:spChg chg="mod">
          <ac:chgData name="Gatterbauer, Wolfgang" userId="9cdd753f-a294-4daf-bcab-f50b436fd39a" providerId="ADAL" clId="{FE009925-3721-0D45-A422-0466C7286BE4}" dt="2020-06-14T18:29:09.223" v="20303" actId="14100"/>
          <ac:spMkLst>
            <pc:docMk/>
            <pc:sldMk cId="2279396747" sldId="5333"/>
            <ac:spMk id="2" creationId="{2B008812-BA85-F74D-B9B1-051BAF557813}"/>
          </ac:spMkLst>
        </pc:spChg>
        <pc:spChg chg="del">
          <ac:chgData name="Gatterbauer, Wolfgang" userId="9cdd753f-a294-4daf-bcab-f50b436fd39a" providerId="ADAL" clId="{FE009925-3721-0D45-A422-0466C7286BE4}" dt="2020-06-14T18:28:50.015" v="20301" actId="478"/>
          <ac:spMkLst>
            <pc:docMk/>
            <pc:sldMk cId="2279396747" sldId="5333"/>
            <ac:spMk id="3" creationId="{D8A50C56-70E2-4341-B0CC-5CF0B10DD013}"/>
          </ac:spMkLst>
        </pc:spChg>
        <pc:spChg chg="mod">
          <ac:chgData name="Gatterbauer, Wolfgang" userId="9cdd753f-a294-4daf-bcab-f50b436fd39a" providerId="ADAL" clId="{FE009925-3721-0D45-A422-0466C7286BE4}" dt="2020-06-14T18:29:17.198" v="20305" actId="14100"/>
          <ac:spMkLst>
            <pc:docMk/>
            <pc:sldMk cId="2279396747" sldId="5333"/>
            <ac:spMk id="4" creationId="{93DAE148-AF14-4E40-B2F7-AF42FA3D7A3B}"/>
          </ac:spMkLst>
        </pc:spChg>
      </pc:sldChg>
      <pc:sldChg chg="addSp delSp modSp new mod ord modTransition modClrScheme chgLayout">
        <pc:chgData name="Gatterbauer, Wolfgang" userId="9cdd753f-a294-4daf-bcab-f50b436fd39a" providerId="ADAL" clId="{FE009925-3721-0D45-A422-0466C7286BE4}" dt="2020-06-14T18:18:06.890" v="20258" actId="20578"/>
        <pc:sldMkLst>
          <pc:docMk/>
          <pc:sldMk cId="3891963689" sldId="5334"/>
        </pc:sldMkLst>
        <pc:spChg chg="del mod ord">
          <ac:chgData name="Gatterbauer, Wolfgang" userId="9cdd753f-a294-4daf-bcab-f50b436fd39a" providerId="ADAL" clId="{FE009925-3721-0D45-A422-0466C7286BE4}" dt="2020-05-29T02:50:27.818" v="2023" actId="700"/>
          <ac:spMkLst>
            <pc:docMk/>
            <pc:sldMk cId="3891963689" sldId="5334"/>
            <ac:spMk id="2" creationId="{8740747E-04AC-314A-8EDD-A1BEC7B7611B}"/>
          </ac:spMkLst>
        </pc:spChg>
        <pc:spChg chg="del">
          <ac:chgData name="Gatterbauer, Wolfgang" userId="9cdd753f-a294-4daf-bcab-f50b436fd39a" providerId="ADAL" clId="{FE009925-3721-0D45-A422-0466C7286BE4}" dt="2020-05-29T02:50:27.818" v="2023" actId="700"/>
          <ac:spMkLst>
            <pc:docMk/>
            <pc:sldMk cId="3891963689" sldId="5334"/>
            <ac:spMk id="3" creationId="{9B89B35A-2BDB-B74B-8617-B3D0AFB458AB}"/>
          </ac:spMkLst>
        </pc:spChg>
        <pc:spChg chg="add mod">
          <ac:chgData name="Gatterbauer, Wolfgang" userId="9cdd753f-a294-4daf-bcab-f50b436fd39a" providerId="ADAL" clId="{FE009925-3721-0D45-A422-0466C7286BE4}" dt="2020-05-29T02:53:52.255" v="2182" actId="14100"/>
          <ac:spMkLst>
            <pc:docMk/>
            <pc:sldMk cId="3891963689" sldId="5334"/>
            <ac:spMk id="4" creationId="{9FAB0683-B833-7848-BCCC-5ABB5592BFAB}"/>
          </ac:spMkLst>
        </pc:spChg>
        <pc:spChg chg="add mod ord">
          <ac:chgData name="Gatterbauer, Wolfgang" userId="9cdd753f-a294-4daf-bcab-f50b436fd39a" providerId="ADAL" clId="{FE009925-3721-0D45-A422-0466C7286BE4}" dt="2020-05-29T02:54:18.019" v="2194" actId="20577"/>
          <ac:spMkLst>
            <pc:docMk/>
            <pc:sldMk cId="3891963689" sldId="5334"/>
            <ac:spMk id="5" creationId="{1ECBAECC-3064-B24B-A165-B40486EEB48E}"/>
          </ac:spMkLst>
        </pc:spChg>
        <pc:picChg chg="add mod">
          <ac:chgData name="Gatterbauer, Wolfgang" userId="9cdd753f-a294-4daf-bcab-f50b436fd39a" providerId="ADAL" clId="{FE009925-3721-0D45-A422-0466C7286BE4}" dt="2020-05-29T02:50:56.730" v="2034" actId="1076"/>
          <ac:picMkLst>
            <pc:docMk/>
            <pc:sldMk cId="3891963689" sldId="5334"/>
            <ac:picMk id="7" creationId="{3B1C9374-7B6C-7246-99A6-1EF2598B79AD}"/>
          </ac:picMkLst>
        </pc:picChg>
        <pc:picChg chg="add mod">
          <ac:chgData name="Gatterbauer, Wolfgang" userId="9cdd753f-a294-4daf-bcab-f50b436fd39a" providerId="ADAL" clId="{FE009925-3721-0D45-A422-0466C7286BE4}" dt="2020-05-29T02:51:03.478" v="2037" actId="1076"/>
          <ac:picMkLst>
            <pc:docMk/>
            <pc:sldMk cId="3891963689" sldId="5334"/>
            <ac:picMk id="9" creationId="{DC3455B1-048F-2241-A37A-DB423B1EFBBA}"/>
          </ac:picMkLst>
        </pc:picChg>
      </pc:sldChg>
      <pc:sldChg chg="addSp delSp modSp new del ord modTransition">
        <pc:chgData name="Gatterbauer, Wolfgang" userId="9cdd753f-a294-4daf-bcab-f50b436fd39a" providerId="ADAL" clId="{FE009925-3721-0D45-A422-0466C7286BE4}" dt="2020-06-14T03:05:32.090" v="15456" actId="2696"/>
        <pc:sldMkLst>
          <pc:docMk/>
          <pc:sldMk cId="2032744278" sldId="5335"/>
        </pc:sldMkLst>
        <pc:spChg chg="mod">
          <ac:chgData name="Gatterbauer, Wolfgang" userId="9cdd753f-a294-4daf-bcab-f50b436fd39a" providerId="ADAL" clId="{FE009925-3721-0D45-A422-0466C7286BE4}" dt="2020-05-29T03:26:49.033" v="3545" actId="20577"/>
          <ac:spMkLst>
            <pc:docMk/>
            <pc:sldMk cId="2032744278" sldId="5335"/>
            <ac:spMk id="2" creationId="{E8BE362D-76B1-5F4D-86B4-257E0BC99994}"/>
          </ac:spMkLst>
        </pc:spChg>
        <pc:spChg chg="del">
          <ac:chgData name="Gatterbauer, Wolfgang" userId="9cdd753f-a294-4daf-bcab-f50b436fd39a" providerId="ADAL" clId="{FE009925-3721-0D45-A422-0466C7286BE4}" dt="2020-05-29T03:26:32.919" v="3537"/>
          <ac:spMkLst>
            <pc:docMk/>
            <pc:sldMk cId="2032744278" sldId="5335"/>
            <ac:spMk id="3" creationId="{58ACE345-F308-AA45-9356-7C022A70FF0D}"/>
          </ac:spMkLst>
        </pc:spChg>
        <pc:picChg chg="add mod">
          <ac:chgData name="Gatterbauer, Wolfgang" userId="9cdd753f-a294-4daf-bcab-f50b436fd39a" providerId="ADAL" clId="{FE009925-3721-0D45-A422-0466C7286BE4}" dt="2020-05-31T02:52:43.897" v="6200" actId="1076"/>
          <ac:picMkLst>
            <pc:docMk/>
            <pc:sldMk cId="2032744278" sldId="5335"/>
            <ac:picMk id="4" creationId="{93C7C25E-0552-E841-88B3-3F2740B731B6}"/>
          </ac:picMkLst>
        </pc:picChg>
        <pc:picChg chg="add mod">
          <ac:chgData name="Gatterbauer, Wolfgang" userId="9cdd753f-a294-4daf-bcab-f50b436fd39a" providerId="ADAL" clId="{FE009925-3721-0D45-A422-0466C7286BE4}" dt="2020-05-31T02:53:27.033" v="6203" actId="1076"/>
          <ac:picMkLst>
            <pc:docMk/>
            <pc:sldMk cId="2032744278" sldId="5335"/>
            <ac:picMk id="5" creationId="{CBBB00F3-0F9B-D542-AC15-944816ABDA42}"/>
          </ac:picMkLst>
        </pc:picChg>
        <pc:cxnChg chg="add mod">
          <ac:chgData name="Gatterbauer, Wolfgang" userId="9cdd753f-a294-4daf-bcab-f50b436fd39a" providerId="ADAL" clId="{FE009925-3721-0D45-A422-0466C7286BE4}" dt="2020-06-11T01:31:10.715" v="7913"/>
          <ac:cxnSpMkLst>
            <pc:docMk/>
            <pc:sldMk cId="2032744278" sldId="5335"/>
            <ac:cxnSpMk id="6" creationId="{41516204-F492-6944-8DB3-D27FE540FD35}"/>
          </ac:cxnSpMkLst>
        </pc:cxnChg>
      </pc:sldChg>
      <pc:sldChg chg="add del">
        <pc:chgData name="Gatterbauer, Wolfgang" userId="9cdd753f-a294-4daf-bcab-f50b436fd39a" providerId="ADAL" clId="{FE009925-3721-0D45-A422-0466C7286BE4}" dt="2020-06-11T01:16:21.904" v="7758" actId="2696"/>
        <pc:sldMkLst>
          <pc:docMk/>
          <pc:sldMk cId="3364136293" sldId="5336"/>
        </pc:sldMkLst>
      </pc:sldChg>
      <pc:sldChg chg="addSp delSp modSp add del ord modTransition">
        <pc:chgData name="Gatterbauer, Wolfgang" userId="9cdd753f-a294-4daf-bcab-f50b436fd39a" providerId="ADAL" clId="{FE009925-3721-0D45-A422-0466C7286BE4}" dt="2020-06-14T03:05:30.026" v="15436" actId="2696"/>
        <pc:sldMkLst>
          <pc:docMk/>
          <pc:sldMk cId="3145822083" sldId="5337"/>
        </pc:sldMkLst>
        <pc:spChg chg="del">
          <ac:chgData name="Gatterbauer, Wolfgang" userId="9cdd753f-a294-4daf-bcab-f50b436fd39a" providerId="ADAL" clId="{FE009925-3721-0D45-A422-0466C7286BE4}" dt="2020-05-30T20:18:03.221" v="4008" actId="478"/>
          <ac:spMkLst>
            <pc:docMk/>
            <pc:sldMk cId="3145822083" sldId="5337"/>
            <ac:spMk id="3" creationId="{12E0BFA7-3074-7941-9E65-BE87E8562BAB}"/>
          </ac:spMkLst>
        </pc:spChg>
        <pc:spChg chg="add mod">
          <ac:chgData name="Gatterbauer, Wolfgang" userId="9cdd753f-a294-4daf-bcab-f50b436fd39a" providerId="ADAL" clId="{FE009925-3721-0D45-A422-0466C7286BE4}" dt="2020-05-30T20:21:21.662" v="4016" actId="1076"/>
          <ac:spMkLst>
            <pc:docMk/>
            <pc:sldMk cId="3145822083" sldId="5337"/>
            <ac:spMk id="38" creationId="{8C455DED-BD77-2948-A8A2-F2AA79488846}"/>
          </ac:spMkLst>
        </pc:spChg>
        <pc:spChg chg="add mod">
          <ac:chgData name="Gatterbauer, Wolfgang" userId="9cdd753f-a294-4daf-bcab-f50b436fd39a" providerId="ADAL" clId="{FE009925-3721-0D45-A422-0466C7286BE4}" dt="2020-05-30T22:51:55.541" v="5070" actId="3064"/>
          <ac:spMkLst>
            <pc:docMk/>
            <pc:sldMk cId="3145822083" sldId="5337"/>
            <ac:spMk id="42" creationId="{8CA980E1-4604-A84B-B9E4-90D15BCD8510}"/>
          </ac:spMkLst>
        </pc:spChg>
        <pc:grpChg chg="add del mod">
          <ac:chgData name="Gatterbauer, Wolfgang" userId="9cdd753f-a294-4daf-bcab-f50b436fd39a" providerId="ADAL" clId="{FE009925-3721-0D45-A422-0466C7286BE4}" dt="2020-05-30T20:16:23.551" v="3997" actId="165"/>
          <ac:grpSpMkLst>
            <pc:docMk/>
            <pc:sldMk cId="3145822083" sldId="5337"/>
            <ac:grpSpMk id="17" creationId="{F4D4EFDB-F115-1C45-ABAB-580D094D1308}"/>
          </ac:grpSpMkLst>
        </pc:grpChg>
        <pc:grpChg chg="add del mod">
          <ac:chgData name="Gatterbauer, Wolfgang" userId="9cdd753f-a294-4daf-bcab-f50b436fd39a" providerId="ADAL" clId="{FE009925-3721-0D45-A422-0466C7286BE4}" dt="2020-05-30T20:16:23.551" v="3997" actId="165"/>
          <ac:grpSpMkLst>
            <pc:docMk/>
            <pc:sldMk cId="3145822083" sldId="5337"/>
            <ac:grpSpMk id="23" creationId="{1F7E5B9A-DD34-2349-837E-F8351FB9A81F}"/>
          </ac:grpSpMkLst>
        </pc:grpChg>
        <pc:cxnChg chg="mod topLvl">
          <ac:chgData name="Gatterbauer, Wolfgang" userId="9cdd753f-a294-4daf-bcab-f50b436fd39a" providerId="ADAL" clId="{FE009925-3721-0D45-A422-0466C7286BE4}" dt="2020-05-30T20:16:31.075" v="3998" actId="14100"/>
          <ac:cxnSpMkLst>
            <pc:docMk/>
            <pc:sldMk cId="3145822083" sldId="5337"/>
            <ac:cxnSpMk id="18" creationId="{6CA579B1-DFDF-EF4B-A831-837EEBB5FEAB}"/>
          </ac:cxnSpMkLst>
        </pc:cxnChg>
        <pc:cxnChg chg="mod topLvl">
          <ac:chgData name="Gatterbauer, Wolfgang" userId="9cdd753f-a294-4daf-bcab-f50b436fd39a" providerId="ADAL" clId="{FE009925-3721-0D45-A422-0466C7286BE4}" dt="2020-05-30T20:16:23.551" v="3997" actId="165"/>
          <ac:cxnSpMkLst>
            <pc:docMk/>
            <pc:sldMk cId="3145822083" sldId="5337"/>
            <ac:cxnSpMk id="19" creationId="{67844E6A-6042-A342-B88B-14E84F87CD1C}"/>
          </ac:cxnSpMkLst>
        </pc:cxnChg>
        <pc:cxnChg chg="mod topLvl">
          <ac:chgData name="Gatterbauer, Wolfgang" userId="9cdd753f-a294-4daf-bcab-f50b436fd39a" providerId="ADAL" clId="{FE009925-3721-0D45-A422-0466C7286BE4}" dt="2020-05-30T20:16:38.675" v="3999" actId="14100"/>
          <ac:cxnSpMkLst>
            <pc:docMk/>
            <pc:sldMk cId="3145822083" sldId="5337"/>
            <ac:cxnSpMk id="20" creationId="{B3170432-60CD-5247-8AA4-5A3F4E193ADE}"/>
          </ac:cxnSpMkLst>
        </pc:cxnChg>
        <pc:cxnChg chg="mod topLvl">
          <ac:chgData name="Gatterbauer, Wolfgang" userId="9cdd753f-a294-4daf-bcab-f50b436fd39a" providerId="ADAL" clId="{FE009925-3721-0D45-A422-0466C7286BE4}" dt="2020-05-30T20:16:45.241" v="4000" actId="14100"/>
          <ac:cxnSpMkLst>
            <pc:docMk/>
            <pc:sldMk cId="3145822083" sldId="5337"/>
            <ac:cxnSpMk id="21" creationId="{600089C9-8A2D-154F-8F9E-1800C6C9CD36}"/>
          </ac:cxnSpMkLst>
        </pc:cxnChg>
        <pc:cxnChg chg="mod topLvl">
          <ac:chgData name="Gatterbauer, Wolfgang" userId="9cdd753f-a294-4daf-bcab-f50b436fd39a" providerId="ADAL" clId="{FE009925-3721-0D45-A422-0466C7286BE4}" dt="2020-05-30T20:16:50.406" v="4001" actId="14100"/>
          <ac:cxnSpMkLst>
            <pc:docMk/>
            <pc:sldMk cId="3145822083" sldId="5337"/>
            <ac:cxnSpMk id="22" creationId="{74511292-226B-EA41-9EB2-E676524011E8}"/>
          </ac:cxnSpMkLst>
        </pc:cxnChg>
        <pc:cxnChg chg="mod topLvl">
          <ac:chgData name="Gatterbauer, Wolfgang" userId="9cdd753f-a294-4daf-bcab-f50b436fd39a" providerId="ADAL" clId="{FE009925-3721-0D45-A422-0466C7286BE4}" dt="2020-05-30T20:17:30.686" v="4006" actId="14100"/>
          <ac:cxnSpMkLst>
            <pc:docMk/>
            <pc:sldMk cId="3145822083" sldId="5337"/>
            <ac:cxnSpMk id="24" creationId="{F35A675F-027F-B741-8371-65B97D29CC20}"/>
          </ac:cxnSpMkLst>
        </pc:cxnChg>
        <pc:cxnChg chg="mod topLvl">
          <ac:chgData name="Gatterbauer, Wolfgang" userId="9cdd753f-a294-4daf-bcab-f50b436fd39a" providerId="ADAL" clId="{FE009925-3721-0D45-A422-0466C7286BE4}" dt="2020-05-30T20:17:21.704" v="4005" actId="14100"/>
          <ac:cxnSpMkLst>
            <pc:docMk/>
            <pc:sldMk cId="3145822083" sldId="5337"/>
            <ac:cxnSpMk id="25" creationId="{220FE7D2-D1CA-EF47-80EF-FA53D2AD212C}"/>
          </ac:cxnSpMkLst>
        </pc:cxnChg>
        <pc:cxnChg chg="mod topLvl">
          <ac:chgData name="Gatterbauer, Wolfgang" userId="9cdd753f-a294-4daf-bcab-f50b436fd39a" providerId="ADAL" clId="{FE009925-3721-0D45-A422-0466C7286BE4}" dt="2020-05-30T20:16:23.551" v="3997" actId="165"/>
          <ac:cxnSpMkLst>
            <pc:docMk/>
            <pc:sldMk cId="3145822083" sldId="5337"/>
            <ac:cxnSpMk id="26" creationId="{9A18D672-B30E-354A-93B2-7AF3A5DD9E1F}"/>
          </ac:cxnSpMkLst>
        </pc:cxnChg>
        <pc:cxnChg chg="del mod topLvl">
          <ac:chgData name="Gatterbauer, Wolfgang" userId="9cdd753f-a294-4daf-bcab-f50b436fd39a" providerId="ADAL" clId="{FE009925-3721-0D45-A422-0466C7286BE4}" dt="2020-05-30T20:17:38.025" v="4007" actId="478"/>
          <ac:cxnSpMkLst>
            <pc:docMk/>
            <pc:sldMk cId="3145822083" sldId="5337"/>
            <ac:cxnSpMk id="29" creationId="{D886DBED-5DCE-A946-B9BC-D7258D716261}"/>
          </ac:cxnSpMkLst>
        </pc:cxnChg>
        <pc:cxnChg chg="mod topLvl">
          <ac:chgData name="Gatterbauer, Wolfgang" userId="9cdd753f-a294-4daf-bcab-f50b436fd39a" providerId="ADAL" clId="{FE009925-3721-0D45-A422-0466C7286BE4}" dt="2020-05-30T20:17:08.656" v="4004" actId="14100"/>
          <ac:cxnSpMkLst>
            <pc:docMk/>
            <pc:sldMk cId="3145822083" sldId="5337"/>
            <ac:cxnSpMk id="32" creationId="{81D68745-CB5F-9A47-B943-5B5C92BEC1CA}"/>
          </ac:cxnSpMkLst>
        </pc:cxnChg>
        <pc:cxnChg chg="add mod">
          <ac:chgData name="Gatterbauer, Wolfgang" userId="9cdd753f-a294-4daf-bcab-f50b436fd39a" providerId="ADAL" clId="{FE009925-3721-0D45-A422-0466C7286BE4}" dt="2020-05-30T20:16:59.934" v="4003" actId="1076"/>
          <ac:cxnSpMkLst>
            <pc:docMk/>
            <pc:sldMk cId="3145822083" sldId="5337"/>
            <ac:cxnSpMk id="33" creationId="{3C70147C-95BA-F649-A5B2-AE6F8D367FEA}"/>
          </ac:cxnSpMkLst>
        </pc:cxnChg>
      </pc:sldChg>
      <pc:sldChg chg="addSp delSp modSp add del ord modTransition">
        <pc:chgData name="Gatterbauer, Wolfgang" userId="9cdd753f-a294-4daf-bcab-f50b436fd39a" providerId="ADAL" clId="{FE009925-3721-0D45-A422-0466C7286BE4}" dt="2020-06-14T03:05:33.626" v="15465" actId="2696"/>
        <pc:sldMkLst>
          <pc:docMk/>
          <pc:sldMk cId="1465150" sldId="5338"/>
        </pc:sldMkLst>
        <pc:spChg chg="mod">
          <ac:chgData name="Gatterbauer, Wolfgang" userId="9cdd753f-a294-4daf-bcab-f50b436fd39a" providerId="ADAL" clId="{FE009925-3721-0D45-A422-0466C7286BE4}" dt="2020-05-30T20:54:13.249" v="4578" actId="20577"/>
          <ac:spMkLst>
            <pc:docMk/>
            <pc:sldMk cId="1465150" sldId="5338"/>
            <ac:spMk id="5" creationId="{8877912A-EED4-8741-8A93-3C135ADACD0A}"/>
          </ac:spMkLst>
        </pc:spChg>
        <pc:spChg chg="add del mod">
          <ac:chgData name="Gatterbauer, Wolfgang" userId="9cdd753f-a294-4daf-bcab-f50b436fd39a" providerId="ADAL" clId="{FE009925-3721-0D45-A422-0466C7286BE4}" dt="2020-05-30T20:48:42.400" v="4481" actId="478"/>
          <ac:spMkLst>
            <pc:docMk/>
            <pc:sldMk cId="1465150" sldId="5338"/>
            <ac:spMk id="29" creationId="{B74D4840-3B81-0F44-92C4-7293CF26A58D}"/>
          </ac:spMkLst>
        </pc:spChg>
        <pc:spChg chg="mod">
          <ac:chgData name="Gatterbauer, Wolfgang" userId="9cdd753f-a294-4daf-bcab-f50b436fd39a" providerId="ADAL" clId="{FE009925-3721-0D45-A422-0466C7286BE4}" dt="2020-05-30T20:24:36.958" v="4026" actId="1076"/>
          <ac:spMkLst>
            <pc:docMk/>
            <pc:sldMk cId="1465150" sldId="5338"/>
            <ac:spMk id="31" creationId="{3932FDD5-F117-1F4C-A0FD-240DCE81861B}"/>
          </ac:spMkLst>
        </pc:spChg>
        <pc:spChg chg="add mod">
          <ac:chgData name="Gatterbauer, Wolfgang" userId="9cdd753f-a294-4daf-bcab-f50b436fd39a" providerId="ADAL" clId="{FE009925-3721-0D45-A422-0466C7286BE4}" dt="2020-05-30T20:48:46.965" v="4482" actId="1076"/>
          <ac:spMkLst>
            <pc:docMk/>
            <pc:sldMk cId="1465150" sldId="5338"/>
            <ac:spMk id="35" creationId="{EC537205-CF9C-6B4E-9F6F-8017153F5C3B}"/>
          </ac:spMkLst>
        </pc:spChg>
        <pc:spChg chg="del">
          <ac:chgData name="Gatterbauer, Wolfgang" userId="9cdd753f-a294-4daf-bcab-f50b436fd39a" providerId="ADAL" clId="{FE009925-3721-0D45-A422-0466C7286BE4}" dt="2020-05-30T20:34:39.573" v="4241" actId="478"/>
          <ac:spMkLst>
            <pc:docMk/>
            <pc:sldMk cId="1465150" sldId="5338"/>
            <ac:spMk id="38" creationId="{8C455DED-BD77-2948-A8A2-F2AA79488846}"/>
          </ac:spMkLst>
        </pc:spChg>
        <pc:spChg chg="mod">
          <ac:chgData name="Gatterbauer, Wolfgang" userId="9cdd753f-a294-4daf-bcab-f50b436fd39a" providerId="ADAL" clId="{FE009925-3721-0D45-A422-0466C7286BE4}" dt="2020-05-30T20:24:36.958" v="4026" actId="1076"/>
          <ac:spMkLst>
            <pc:docMk/>
            <pc:sldMk cId="1465150" sldId="5338"/>
            <ac:spMk id="39" creationId="{555CE818-CAD8-5344-B79C-FB2868A93D8C}"/>
          </ac:spMkLst>
        </pc:spChg>
        <pc:spChg chg="mod">
          <ac:chgData name="Gatterbauer, Wolfgang" userId="9cdd753f-a294-4daf-bcab-f50b436fd39a" providerId="ADAL" clId="{FE009925-3721-0D45-A422-0466C7286BE4}" dt="2020-05-30T20:24:36.958" v="4026" actId="1076"/>
          <ac:spMkLst>
            <pc:docMk/>
            <pc:sldMk cId="1465150" sldId="5338"/>
            <ac:spMk id="40" creationId="{94CD4B4C-0177-A647-92AD-4D0D0A536634}"/>
          </ac:spMkLst>
        </pc:spChg>
        <pc:spChg chg="add del mod">
          <ac:chgData name="Gatterbauer, Wolfgang" userId="9cdd753f-a294-4daf-bcab-f50b436fd39a" providerId="ADAL" clId="{FE009925-3721-0D45-A422-0466C7286BE4}" dt="2020-05-30T20:33:44.779" v="4174" actId="478"/>
          <ac:spMkLst>
            <pc:docMk/>
            <pc:sldMk cId="1465150" sldId="5338"/>
            <ac:spMk id="42" creationId="{3A8AD188-CCA5-7945-8297-3F256B8EEE00}"/>
          </ac:spMkLst>
        </pc:spChg>
        <pc:spChg chg="add mod">
          <ac:chgData name="Gatterbauer, Wolfgang" userId="9cdd753f-a294-4daf-bcab-f50b436fd39a" providerId="ADAL" clId="{FE009925-3721-0D45-A422-0466C7286BE4}" dt="2020-05-30T20:40:51.632" v="4358" actId="1076"/>
          <ac:spMkLst>
            <pc:docMk/>
            <pc:sldMk cId="1465150" sldId="5338"/>
            <ac:spMk id="43" creationId="{A662C5BC-580C-3841-9A3B-808E6885C93E}"/>
          </ac:spMkLst>
        </pc:spChg>
        <pc:spChg chg="add mod">
          <ac:chgData name="Gatterbauer, Wolfgang" userId="9cdd753f-a294-4daf-bcab-f50b436fd39a" providerId="ADAL" clId="{FE009925-3721-0D45-A422-0466C7286BE4}" dt="2020-05-30T20:55:12.397" v="4600" actId="114"/>
          <ac:spMkLst>
            <pc:docMk/>
            <pc:sldMk cId="1465150" sldId="5338"/>
            <ac:spMk id="44" creationId="{37553903-BCE3-2649-871F-3F60F12231E3}"/>
          </ac:spMkLst>
        </pc:spChg>
      </pc:sldChg>
      <pc:sldChg chg="modSp add ord setBg">
        <pc:chgData name="Gatterbauer, Wolfgang" userId="9cdd753f-a294-4daf-bcab-f50b436fd39a" providerId="ADAL" clId="{FE009925-3721-0D45-A422-0466C7286BE4}" dt="2020-05-31T02:38:11.790" v="6076"/>
        <pc:sldMkLst>
          <pc:docMk/>
          <pc:sldMk cId="3260938795" sldId="5339"/>
        </pc:sldMkLst>
        <pc:spChg chg="mod">
          <ac:chgData name="Gatterbauer, Wolfgang" userId="9cdd753f-a294-4daf-bcab-f50b436fd39a" providerId="ADAL" clId="{FE009925-3721-0D45-A422-0466C7286BE4}" dt="2020-05-30T20:41:39.075" v="4370" actId="403"/>
          <ac:spMkLst>
            <pc:docMk/>
            <pc:sldMk cId="3260938795" sldId="5339"/>
            <ac:spMk id="6" creationId="{00000000-0000-0000-0000-000000000000}"/>
          </ac:spMkLst>
        </pc:spChg>
      </pc:sldChg>
      <pc:sldChg chg="addSp delSp modSp add mod modTransition modClrScheme chgLayout">
        <pc:chgData name="Gatterbauer, Wolfgang" userId="9cdd753f-a294-4daf-bcab-f50b436fd39a" providerId="ADAL" clId="{FE009925-3721-0D45-A422-0466C7286BE4}" dt="2020-06-14T05:36:35.595" v="16831"/>
        <pc:sldMkLst>
          <pc:docMk/>
          <pc:sldMk cId="311532039" sldId="5340"/>
        </pc:sldMkLst>
        <pc:spChg chg="add mod">
          <ac:chgData name="Gatterbauer, Wolfgang" userId="9cdd753f-a294-4daf-bcab-f50b436fd39a" providerId="ADAL" clId="{FE009925-3721-0D45-A422-0466C7286BE4}" dt="2020-06-13T18:42:14.810" v="12302" actId="207"/>
          <ac:spMkLst>
            <pc:docMk/>
            <pc:sldMk cId="311532039" sldId="5340"/>
            <ac:spMk id="2" creationId="{B32D92DA-1152-0F4F-B6BC-CB35AE289C37}"/>
          </ac:spMkLst>
        </pc:spChg>
        <pc:spChg chg="mod ord">
          <ac:chgData name="Gatterbauer, Wolfgang" userId="9cdd753f-a294-4daf-bcab-f50b436fd39a" providerId="ADAL" clId="{FE009925-3721-0D45-A422-0466C7286BE4}" dt="2020-06-13T18:41:55.574" v="12293" actId="20577"/>
          <ac:spMkLst>
            <pc:docMk/>
            <pc:sldMk cId="311532039" sldId="5340"/>
            <ac:spMk id="5" creationId="{8877912A-EED4-8741-8A93-3C135ADACD0A}"/>
          </ac:spMkLst>
        </pc:spChg>
        <pc:spChg chg="add del mod">
          <ac:chgData name="Gatterbauer, Wolfgang" userId="9cdd753f-a294-4daf-bcab-f50b436fd39a" providerId="ADAL" clId="{FE009925-3721-0D45-A422-0466C7286BE4}" dt="2020-05-31T02:21:44.274" v="5910" actId="478"/>
          <ac:spMkLst>
            <pc:docMk/>
            <pc:sldMk cId="311532039" sldId="5340"/>
            <ac:spMk id="29" creationId="{2A0C2BDB-C353-E64D-9D1D-39B86527C83B}"/>
          </ac:spMkLst>
        </pc:spChg>
        <pc:spChg chg="del mod">
          <ac:chgData name="Gatterbauer, Wolfgang" userId="9cdd753f-a294-4daf-bcab-f50b436fd39a" providerId="ADAL" clId="{FE009925-3721-0D45-A422-0466C7286BE4}" dt="2020-06-14T05:36:22.833" v="16829" actId="478"/>
          <ac:spMkLst>
            <pc:docMk/>
            <pc:sldMk cId="311532039" sldId="5340"/>
            <ac:spMk id="31" creationId="{3932FDD5-F117-1F4C-A0FD-240DCE81861B}"/>
          </ac:spMkLst>
        </pc:spChg>
        <pc:spChg chg="add del">
          <ac:chgData name="Gatterbauer, Wolfgang" userId="9cdd753f-a294-4daf-bcab-f50b436fd39a" providerId="ADAL" clId="{FE009925-3721-0D45-A422-0466C7286BE4}" dt="2020-05-30T20:56:58.103" v="4606" actId="478"/>
          <ac:spMkLst>
            <pc:docMk/>
            <pc:sldMk cId="311532039" sldId="5340"/>
            <ac:spMk id="35" creationId="{EC537205-CF9C-6B4E-9F6F-8017153F5C3B}"/>
          </ac:spMkLst>
        </pc:spChg>
        <pc:spChg chg="add del mod">
          <ac:chgData name="Gatterbauer, Wolfgang" userId="9cdd753f-a294-4daf-bcab-f50b436fd39a" providerId="ADAL" clId="{FE009925-3721-0D45-A422-0466C7286BE4}" dt="2020-05-31T02:14:01.781" v="5810" actId="478"/>
          <ac:spMkLst>
            <pc:docMk/>
            <pc:sldMk cId="311532039" sldId="5340"/>
            <ac:spMk id="38" creationId="{E27C34EE-D449-0944-B69F-5FA63484A200}"/>
          </ac:spMkLst>
        </pc:spChg>
        <pc:spChg chg="del mod">
          <ac:chgData name="Gatterbauer, Wolfgang" userId="9cdd753f-a294-4daf-bcab-f50b436fd39a" providerId="ADAL" clId="{FE009925-3721-0D45-A422-0466C7286BE4}" dt="2020-05-30T23:34:33.199" v="5307" actId="478"/>
          <ac:spMkLst>
            <pc:docMk/>
            <pc:sldMk cId="311532039" sldId="5340"/>
            <ac:spMk id="39" creationId="{555CE818-CAD8-5344-B79C-FB2868A93D8C}"/>
          </ac:spMkLst>
        </pc:spChg>
        <pc:spChg chg="del">
          <ac:chgData name="Gatterbauer, Wolfgang" userId="9cdd753f-a294-4daf-bcab-f50b436fd39a" providerId="ADAL" clId="{FE009925-3721-0D45-A422-0466C7286BE4}" dt="2020-05-30T23:36:16.297" v="5353" actId="478"/>
          <ac:spMkLst>
            <pc:docMk/>
            <pc:sldMk cId="311532039" sldId="5340"/>
            <ac:spMk id="40" creationId="{94CD4B4C-0177-A647-92AD-4D0D0A536634}"/>
          </ac:spMkLst>
        </pc:spChg>
        <pc:spChg chg="del mod">
          <ac:chgData name="Gatterbauer, Wolfgang" userId="9cdd753f-a294-4daf-bcab-f50b436fd39a" providerId="ADAL" clId="{FE009925-3721-0D45-A422-0466C7286BE4}" dt="2020-06-14T05:36:22.833" v="16829" actId="478"/>
          <ac:spMkLst>
            <pc:docMk/>
            <pc:sldMk cId="311532039" sldId="5340"/>
            <ac:spMk id="41" creationId="{C8E15C70-C48E-9F45-9505-0961C704B85F}"/>
          </ac:spMkLst>
        </pc:spChg>
        <pc:spChg chg="add del mod">
          <ac:chgData name="Gatterbauer, Wolfgang" userId="9cdd753f-a294-4daf-bcab-f50b436fd39a" providerId="ADAL" clId="{FE009925-3721-0D45-A422-0466C7286BE4}" dt="2020-05-30T23:48:56.185" v="5442" actId="478"/>
          <ac:spMkLst>
            <pc:docMk/>
            <pc:sldMk cId="311532039" sldId="5340"/>
            <ac:spMk id="42" creationId="{1CB701D5-8E93-CA48-8260-5E03C93ECDC7}"/>
          </ac:spMkLst>
        </pc:spChg>
        <pc:spChg chg="add del">
          <ac:chgData name="Gatterbauer, Wolfgang" userId="9cdd753f-a294-4daf-bcab-f50b436fd39a" providerId="ADAL" clId="{FE009925-3721-0D45-A422-0466C7286BE4}" dt="2020-05-30T20:56:58.103" v="4606" actId="478"/>
          <ac:spMkLst>
            <pc:docMk/>
            <pc:sldMk cId="311532039" sldId="5340"/>
            <ac:spMk id="43" creationId="{A662C5BC-580C-3841-9A3B-808E6885C93E}"/>
          </ac:spMkLst>
        </pc:spChg>
        <pc:spChg chg="del mod">
          <ac:chgData name="Gatterbauer, Wolfgang" userId="9cdd753f-a294-4daf-bcab-f50b436fd39a" providerId="ADAL" clId="{FE009925-3721-0D45-A422-0466C7286BE4}" dt="2020-05-31T02:23:52.984" v="5964" actId="478"/>
          <ac:spMkLst>
            <pc:docMk/>
            <pc:sldMk cId="311532039" sldId="5340"/>
            <ac:spMk id="44" creationId="{37553903-BCE3-2649-871F-3F60F12231E3}"/>
          </ac:spMkLst>
        </pc:spChg>
        <pc:spChg chg="add del mod">
          <ac:chgData name="Gatterbauer, Wolfgang" userId="9cdd753f-a294-4daf-bcab-f50b436fd39a" providerId="ADAL" clId="{FE009925-3721-0D45-A422-0466C7286BE4}" dt="2020-05-30T22:51:33.298" v="5066"/>
          <ac:spMkLst>
            <pc:docMk/>
            <pc:sldMk cId="311532039" sldId="5340"/>
            <ac:spMk id="45" creationId="{B0CA183B-D7D3-6A40-816C-47369454958A}"/>
          </ac:spMkLst>
        </pc:spChg>
        <pc:spChg chg="add del mod">
          <ac:chgData name="Gatterbauer, Wolfgang" userId="9cdd753f-a294-4daf-bcab-f50b436fd39a" providerId="ADAL" clId="{FE009925-3721-0D45-A422-0466C7286BE4}" dt="2020-05-31T02:22:38.186" v="5918" actId="478"/>
          <ac:spMkLst>
            <pc:docMk/>
            <pc:sldMk cId="311532039" sldId="5340"/>
            <ac:spMk id="47" creationId="{228426D7-85D7-CE44-9702-640CCA0A3BB2}"/>
          </ac:spMkLst>
        </pc:spChg>
        <pc:spChg chg="add mod">
          <ac:chgData name="Gatterbauer, Wolfgang" userId="9cdd753f-a294-4daf-bcab-f50b436fd39a" providerId="ADAL" clId="{FE009925-3721-0D45-A422-0466C7286BE4}" dt="2020-05-30T23:30:57.926" v="5267" actId="164"/>
          <ac:spMkLst>
            <pc:docMk/>
            <pc:sldMk cId="311532039" sldId="5340"/>
            <ac:spMk id="50" creationId="{54AD0018-8343-D741-B4CD-AC6A08BB36E0}"/>
          </ac:spMkLst>
        </pc:spChg>
        <pc:spChg chg="add mod">
          <ac:chgData name="Gatterbauer, Wolfgang" userId="9cdd753f-a294-4daf-bcab-f50b436fd39a" providerId="ADAL" clId="{FE009925-3721-0D45-A422-0466C7286BE4}" dt="2020-05-30T23:31:03.011" v="5268" actId="164"/>
          <ac:spMkLst>
            <pc:docMk/>
            <pc:sldMk cId="311532039" sldId="5340"/>
            <ac:spMk id="51" creationId="{64A9DD1E-5957-C748-B08E-6B31FA2FF3ED}"/>
          </ac:spMkLst>
        </pc:spChg>
        <pc:spChg chg="add mod">
          <ac:chgData name="Gatterbauer, Wolfgang" userId="9cdd753f-a294-4daf-bcab-f50b436fd39a" providerId="ADAL" clId="{FE009925-3721-0D45-A422-0466C7286BE4}" dt="2020-05-30T23:31:08.816" v="5269" actId="164"/>
          <ac:spMkLst>
            <pc:docMk/>
            <pc:sldMk cId="311532039" sldId="5340"/>
            <ac:spMk id="52" creationId="{DFDF46AC-09BB-D44B-B53B-E23F0A175993}"/>
          </ac:spMkLst>
        </pc:spChg>
        <pc:spChg chg="add mod">
          <ac:chgData name="Gatterbauer, Wolfgang" userId="9cdd753f-a294-4daf-bcab-f50b436fd39a" providerId="ADAL" clId="{FE009925-3721-0D45-A422-0466C7286BE4}" dt="2020-05-30T23:31:14.579" v="5270" actId="164"/>
          <ac:spMkLst>
            <pc:docMk/>
            <pc:sldMk cId="311532039" sldId="5340"/>
            <ac:spMk id="53" creationId="{F63681F5-3F6D-2E44-B4C5-963ACB415666}"/>
          </ac:spMkLst>
        </pc:spChg>
        <pc:spChg chg="add mod">
          <ac:chgData name="Gatterbauer, Wolfgang" userId="9cdd753f-a294-4daf-bcab-f50b436fd39a" providerId="ADAL" clId="{FE009925-3721-0D45-A422-0466C7286BE4}" dt="2020-05-30T23:31:20.516" v="5271" actId="164"/>
          <ac:spMkLst>
            <pc:docMk/>
            <pc:sldMk cId="311532039" sldId="5340"/>
            <ac:spMk id="54" creationId="{37B1A0FB-80BA-AC45-9B87-542036F470DF}"/>
          </ac:spMkLst>
        </pc:spChg>
        <pc:spChg chg="add mod">
          <ac:chgData name="Gatterbauer, Wolfgang" userId="9cdd753f-a294-4daf-bcab-f50b436fd39a" providerId="ADAL" clId="{FE009925-3721-0D45-A422-0466C7286BE4}" dt="2020-06-13T18:42:14.810" v="12302" actId="207"/>
          <ac:spMkLst>
            <pc:docMk/>
            <pc:sldMk cId="311532039" sldId="5340"/>
            <ac:spMk id="55" creationId="{728DD2A3-A036-6640-833A-69D55C2AEC78}"/>
          </ac:spMkLst>
        </pc:spChg>
        <pc:spChg chg="add mod">
          <ac:chgData name="Gatterbauer, Wolfgang" userId="9cdd753f-a294-4daf-bcab-f50b436fd39a" providerId="ADAL" clId="{FE009925-3721-0D45-A422-0466C7286BE4}" dt="2020-05-30T23:30:57.926" v="5267" actId="164"/>
          <ac:spMkLst>
            <pc:docMk/>
            <pc:sldMk cId="311532039" sldId="5340"/>
            <ac:spMk id="56" creationId="{E3B838A9-868D-3A4C-941C-D72F9E600D33}"/>
          </ac:spMkLst>
        </pc:spChg>
        <pc:spChg chg="add mod">
          <ac:chgData name="Gatterbauer, Wolfgang" userId="9cdd753f-a294-4daf-bcab-f50b436fd39a" providerId="ADAL" clId="{FE009925-3721-0D45-A422-0466C7286BE4}" dt="2020-05-30T23:31:03.011" v="5268" actId="164"/>
          <ac:spMkLst>
            <pc:docMk/>
            <pc:sldMk cId="311532039" sldId="5340"/>
            <ac:spMk id="57" creationId="{2AE23FD2-9517-3A4D-A88D-3A0BAE354BFB}"/>
          </ac:spMkLst>
        </pc:spChg>
        <pc:spChg chg="add mod">
          <ac:chgData name="Gatterbauer, Wolfgang" userId="9cdd753f-a294-4daf-bcab-f50b436fd39a" providerId="ADAL" clId="{FE009925-3721-0D45-A422-0466C7286BE4}" dt="2020-05-30T23:31:08.816" v="5269" actId="164"/>
          <ac:spMkLst>
            <pc:docMk/>
            <pc:sldMk cId="311532039" sldId="5340"/>
            <ac:spMk id="58" creationId="{54D66CD4-5BF5-344D-8359-8D74A70809DB}"/>
          </ac:spMkLst>
        </pc:spChg>
        <pc:spChg chg="add mod">
          <ac:chgData name="Gatterbauer, Wolfgang" userId="9cdd753f-a294-4daf-bcab-f50b436fd39a" providerId="ADAL" clId="{FE009925-3721-0D45-A422-0466C7286BE4}" dt="2020-05-30T23:31:14.579" v="5270" actId="164"/>
          <ac:spMkLst>
            <pc:docMk/>
            <pc:sldMk cId="311532039" sldId="5340"/>
            <ac:spMk id="59" creationId="{2E166FD8-D6AE-7540-BF51-89482E2508BA}"/>
          </ac:spMkLst>
        </pc:spChg>
        <pc:spChg chg="add mod">
          <ac:chgData name="Gatterbauer, Wolfgang" userId="9cdd753f-a294-4daf-bcab-f50b436fd39a" providerId="ADAL" clId="{FE009925-3721-0D45-A422-0466C7286BE4}" dt="2020-05-30T23:31:20.516" v="5271" actId="164"/>
          <ac:spMkLst>
            <pc:docMk/>
            <pc:sldMk cId="311532039" sldId="5340"/>
            <ac:spMk id="60" creationId="{6899571F-F377-394F-890F-8B9FD1860159}"/>
          </ac:spMkLst>
        </pc:spChg>
        <pc:spChg chg="add del mod">
          <ac:chgData name="Gatterbauer, Wolfgang" userId="9cdd753f-a294-4daf-bcab-f50b436fd39a" providerId="ADAL" clId="{FE009925-3721-0D45-A422-0466C7286BE4}" dt="2020-06-14T05:36:22.833" v="16829" actId="478"/>
          <ac:spMkLst>
            <pc:docMk/>
            <pc:sldMk cId="311532039" sldId="5340"/>
            <ac:spMk id="61" creationId="{AC5D8DF3-A822-7C43-AE58-1F399141B27B}"/>
          </ac:spMkLst>
        </pc:spChg>
        <pc:spChg chg="mod">
          <ac:chgData name="Gatterbauer, Wolfgang" userId="9cdd753f-a294-4daf-bcab-f50b436fd39a" providerId="ADAL" clId="{FE009925-3721-0D45-A422-0466C7286BE4}" dt="2020-05-30T23:35:23.644" v="5332" actId="20577"/>
          <ac:spMkLst>
            <pc:docMk/>
            <pc:sldMk cId="311532039" sldId="5340"/>
            <ac:spMk id="69" creationId="{7CDB7F31-AA0E-864D-B053-A72AD5F8395E}"/>
          </ac:spMkLst>
        </pc:spChg>
        <pc:spChg chg="mod">
          <ac:chgData name="Gatterbauer, Wolfgang" userId="9cdd753f-a294-4daf-bcab-f50b436fd39a" providerId="ADAL" clId="{FE009925-3721-0D45-A422-0466C7286BE4}" dt="2020-05-30T23:33:25.302" v="5290" actId="20577"/>
          <ac:spMkLst>
            <pc:docMk/>
            <pc:sldMk cId="311532039" sldId="5340"/>
            <ac:spMk id="71" creationId="{42DF3AA3-5E67-3A48-BD5A-FA1F025C13AD}"/>
          </ac:spMkLst>
        </pc:spChg>
        <pc:spChg chg="mod">
          <ac:chgData name="Gatterbauer, Wolfgang" userId="9cdd753f-a294-4daf-bcab-f50b436fd39a" providerId="ADAL" clId="{FE009925-3721-0D45-A422-0466C7286BE4}" dt="2020-05-30T23:33:26.645" v="5291" actId="20577"/>
          <ac:spMkLst>
            <pc:docMk/>
            <pc:sldMk cId="311532039" sldId="5340"/>
            <ac:spMk id="73" creationId="{04B973F9-C3E4-C147-AD2A-93BD9A404117}"/>
          </ac:spMkLst>
        </pc:spChg>
        <pc:spChg chg="mod">
          <ac:chgData name="Gatterbauer, Wolfgang" userId="9cdd753f-a294-4daf-bcab-f50b436fd39a" providerId="ADAL" clId="{FE009925-3721-0D45-A422-0466C7286BE4}" dt="2020-05-30T23:33:22.283" v="5287" actId="20577"/>
          <ac:spMkLst>
            <pc:docMk/>
            <pc:sldMk cId="311532039" sldId="5340"/>
            <ac:spMk id="75" creationId="{695667BD-808E-0D4B-ACCF-6F2CC2685914}"/>
          </ac:spMkLst>
        </pc:spChg>
        <pc:spChg chg="mod">
          <ac:chgData name="Gatterbauer, Wolfgang" userId="9cdd753f-a294-4daf-bcab-f50b436fd39a" providerId="ADAL" clId="{FE009925-3721-0D45-A422-0466C7286BE4}" dt="2020-05-30T23:33:20.229" v="5285" actId="20577"/>
          <ac:spMkLst>
            <pc:docMk/>
            <pc:sldMk cId="311532039" sldId="5340"/>
            <ac:spMk id="77" creationId="{40A0BDE2-5971-2042-B55D-DC916F280F5B}"/>
          </ac:spMkLst>
        </pc:spChg>
        <pc:spChg chg="mod">
          <ac:chgData name="Gatterbauer, Wolfgang" userId="9cdd753f-a294-4daf-bcab-f50b436fd39a" providerId="ADAL" clId="{FE009925-3721-0D45-A422-0466C7286BE4}" dt="2020-05-30T23:33:37.088" v="5294" actId="20577"/>
          <ac:spMkLst>
            <pc:docMk/>
            <pc:sldMk cId="311532039" sldId="5340"/>
            <ac:spMk id="78" creationId="{CB8C898F-75F9-B24E-9843-6F683C9CCB1F}"/>
          </ac:spMkLst>
        </pc:spChg>
        <pc:spChg chg="mod">
          <ac:chgData name="Gatterbauer, Wolfgang" userId="9cdd753f-a294-4daf-bcab-f50b436fd39a" providerId="ADAL" clId="{FE009925-3721-0D45-A422-0466C7286BE4}" dt="2020-06-13T18:42:12.008" v="12301" actId="207"/>
          <ac:spMkLst>
            <pc:docMk/>
            <pc:sldMk cId="311532039" sldId="5340"/>
            <ac:spMk id="79" creationId="{9C708726-631E-EA44-82A6-5CD0D3FB7E67}"/>
          </ac:spMkLst>
        </pc:spChg>
        <pc:spChg chg="mod">
          <ac:chgData name="Gatterbauer, Wolfgang" userId="9cdd753f-a294-4daf-bcab-f50b436fd39a" providerId="ADAL" clId="{FE009925-3721-0D45-A422-0466C7286BE4}" dt="2020-06-13T18:42:12.008" v="12301" actId="207"/>
          <ac:spMkLst>
            <pc:docMk/>
            <pc:sldMk cId="311532039" sldId="5340"/>
            <ac:spMk id="80" creationId="{C68F6BE9-C4B6-524A-8909-BEE66B5A53A5}"/>
          </ac:spMkLst>
        </pc:spChg>
        <pc:spChg chg="add del mod">
          <ac:chgData name="Gatterbauer, Wolfgang" userId="9cdd753f-a294-4daf-bcab-f50b436fd39a" providerId="ADAL" clId="{FE009925-3721-0D45-A422-0466C7286BE4}" dt="2020-06-14T05:36:22.833" v="16829" actId="478"/>
          <ac:spMkLst>
            <pc:docMk/>
            <pc:sldMk cId="311532039" sldId="5340"/>
            <ac:spMk id="90" creationId="{610878E2-404F-214C-8594-E8909A7CE930}"/>
          </ac:spMkLst>
        </pc:spChg>
        <pc:spChg chg="mod">
          <ac:chgData name="Gatterbauer, Wolfgang" userId="9cdd753f-a294-4daf-bcab-f50b436fd39a" providerId="ADAL" clId="{FE009925-3721-0D45-A422-0466C7286BE4}" dt="2020-05-30T23:35:20.142" v="5331" actId="20577"/>
          <ac:spMkLst>
            <pc:docMk/>
            <pc:sldMk cId="311532039" sldId="5340"/>
            <ac:spMk id="98" creationId="{DEF623CB-33B0-4741-BCE9-FC0FC17449D5}"/>
          </ac:spMkLst>
        </pc:spChg>
        <pc:spChg chg="mod">
          <ac:chgData name="Gatterbauer, Wolfgang" userId="9cdd753f-a294-4daf-bcab-f50b436fd39a" providerId="ADAL" clId="{FE009925-3721-0D45-A422-0466C7286BE4}" dt="2020-05-30T23:35:34.865" v="5342" actId="20577"/>
          <ac:spMkLst>
            <pc:docMk/>
            <pc:sldMk cId="311532039" sldId="5340"/>
            <ac:spMk id="99" creationId="{CC913D1F-3D7E-8644-A6CE-12B36175CFBD}"/>
          </ac:spMkLst>
        </pc:spChg>
        <pc:spChg chg="mod">
          <ac:chgData name="Gatterbauer, Wolfgang" userId="9cdd753f-a294-4daf-bcab-f50b436fd39a" providerId="ADAL" clId="{FE009925-3721-0D45-A422-0466C7286BE4}" dt="2020-05-30T23:35:32.843" v="5340" actId="20577"/>
          <ac:spMkLst>
            <pc:docMk/>
            <pc:sldMk cId="311532039" sldId="5340"/>
            <ac:spMk id="101" creationId="{331FEA0C-682B-5643-8BF4-1EFC80F9FEF4}"/>
          </ac:spMkLst>
        </pc:spChg>
        <pc:spChg chg="mod">
          <ac:chgData name="Gatterbauer, Wolfgang" userId="9cdd753f-a294-4daf-bcab-f50b436fd39a" providerId="ADAL" clId="{FE009925-3721-0D45-A422-0466C7286BE4}" dt="2020-05-30T23:35:15.653" v="5326" actId="20577"/>
          <ac:spMkLst>
            <pc:docMk/>
            <pc:sldMk cId="311532039" sldId="5340"/>
            <ac:spMk id="102" creationId="{0DA10317-294D-CE45-9C27-9A67E5467A5B}"/>
          </ac:spMkLst>
        </pc:spChg>
        <pc:spChg chg="mod">
          <ac:chgData name="Gatterbauer, Wolfgang" userId="9cdd753f-a294-4daf-bcab-f50b436fd39a" providerId="ADAL" clId="{FE009925-3721-0D45-A422-0466C7286BE4}" dt="2020-05-30T23:35:31.453" v="5338" actId="20577"/>
          <ac:spMkLst>
            <pc:docMk/>
            <pc:sldMk cId="311532039" sldId="5340"/>
            <ac:spMk id="103" creationId="{BDAB281C-DAB6-2645-948E-5EE76B22C640}"/>
          </ac:spMkLst>
        </pc:spChg>
        <pc:spChg chg="mod">
          <ac:chgData name="Gatterbauer, Wolfgang" userId="9cdd753f-a294-4daf-bcab-f50b436fd39a" providerId="ADAL" clId="{FE009925-3721-0D45-A422-0466C7286BE4}" dt="2020-05-30T23:35:30.308" v="5336" actId="20577"/>
          <ac:spMkLst>
            <pc:docMk/>
            <pc:sldMk cId="311532039" sldId="5340"/>
            <ac:spMk id="105" creationId="{5272A2A9-A46D-2343-9457-179D89C3D779}"/>
          </ac:spMkLst>
        </pc:spChg>
        <pc:spChg chg="mod">
          <ac:chgData name="Gatterbauer, Wolfgang" userId="9cdd753f-a294-4daf-bcab-f50b436fd39a" providerId="ADAL" clId="{FE009925-3721-0D45-A422-0466C7286BE4}" dt="2020-05-30T23:35:13.249" v="5324" actId="20577"/>
          <ac:spMkLst>
            <pc:docMk/>
            <pc:sldMk cId="311532039" sldId="5340"/>
            <ac:spMk id="106" creationId="{F357D55A-2F96-BB46-BCF5-8EA38DA06A16}"/>
          </ac:spMkLst>
        </pc:spChg>
        <pc:spChg chg="mod">
          <ac:chgData name="Gatterbauer, Wolfgang" userId="9cdd753f-a294-4daf-bcab-f50b436fd39a" providerId="ADAL" clId="{FE009925-3721-0D45-A422-0466C7286BE4}" dt="2020-05-30T23:35:28.600" v="5334" actId="20577"/>
          <ac:spMkLst>
            <pc:docMk/>
            <pc:sldMk cId="311532039" sldId="5340"/>
            <ac:spMk id="107" creationId="{DC4677FB-86D3-A946-A1BE-7796EDA501FE}"/>
          </ac:spMkLst>
        </pc:spChg>
        <pc:spChg chg="mod">
          <ac:chgData name="Gatterbauer, Wolfgang" userId="9cdd753f-a294-4daf-bcab-f50b436fd39a" providerId="ADAL" clId="{FE009925-3721-0D45-A422-0466C7286BE4}" dt="2020-06-13T18:42:08.656" v="12300" actId="207"/>
          <ac:spMkLst>
            <pc:docMk/>
            <pc:sldMk cId="311532039" sldId="5340"/>
            <ac:spMk id="108" creationId="{B18BA470-AB4F-2C4D-BBA2-C9D64726F729}"/>
          </ac:spMkLst>
        </pc:spChg>
        <pc:spChg chg="mod">
          <ac:chgData name="Gatterbauer, Wolfgang" userId="9cdd753f-a294-4daf-bcab-f50b436fd39a" providerId="ADAL" clId="{FE009925-3721-0D45-A422-0466C7286BE4}" dt="2020-06-13T18:42:08.656" v="12300" actId="207"/>
          <ac:spMkLst>
            <pc:docMk/>
            <pc:sldMk cId="311532039" sldId="5340"/>
            <ac:spMk id="109" creationId="{99D3D1DD-18EF-8C4E-A024-C08ABFB56B82}"/>
          </ac:spMkLst>
        </pc:spChg>
        <pc:spChg chg="add 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11" creationId="{78A41D69-ACF5-BB40-8762-8D0781BEB0C8}"/>
          </ac:spMkLst>
        </pc:spChg>
        <pc:spChg chg="add 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12" creationId="{191DD352-6C67-FA47-BD2D-4E0E44FF43BA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12" creationId="{4437AC3E-918B-8249-8600-863AD13F5DE5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13" creationId="{82791A4C-A01B-A147-BFBD-6B27D7D0A58C}"/>
          </ac:spMkLst>
        </pc:spChg>
        <pc:spChg chg="add 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13" creationId="{C6E33C07-5D3B-CA4F-832D-0B24A316D205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14" creationId="{9B2925F0-E4B9-EB43-888B-5AC55D15F4D5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15" creationId="{4450E4E1-1F0F-5346-BCCD-2A2A06037584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16" creationId="{F14D3482-A7F5-CB4B-8B7F-F56E1C059068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17" creationId="{9F25E0FC-DADB-BE4D-8FD8-821219DB56DE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18" creationId="{2A17E9CA-5EDC-9A48-8A4F-1C3A10CDE8E1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19" creationId="{54F13C2D-E74A-FE43-9B16-646C2FA78319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21" creationId="{37E63DF7-1EB8-4B48-84A4-B7F3BACB2CF0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21" creationId="{AF089894-83E7-A24B-8BCC-7636F279A71B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22" creationId="{89AACA22-BC06-CD4F-AF79-4BAA302815E4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22" creationId="{F32B5C3B-B760-9741-8246-83B8252CD4AD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23" creationId="{9E7EACEC-A732-D74A-AB8F-E8B94C23807A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23" creationId="{DCEFE205-70E7-8340-AE94-D2B51C0C2DB8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24" creationId="{0B0435FC-FAA1-E94B-966A-5A70A92AFB72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24" creationId="{F65CEDED-7BB4-DD4C-89B1-7A7605EDED6F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25" creationId="{114AF526-0802-4742-8848-B8AF1D0F7FD1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25" creationId="{31D5ED4E-B4EA-B34D-95C8-8A5E14C7159E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26" creationId="{363DC51A-C14C-C841-BAD8-79D782617103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26" creationId="{8F627336-5B6F-D643-9964-B0AA5D20B191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27" creationId="{2A84D3D2-8114-4E42-AB03-76C0E4DCF3D8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27" creationId="{BAFC7594-87F6-8246-B37E-03925502B749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28" creationId="{28AA3F91-1BF6-F64E-89DE-5A9E62531F86}"/>
          </ac:spMkLst>
        </pc:spChg>
        <pc:spChg chg="mod topLvl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28" creationId="{8BFA2C29-A0DE-7B4A-800A-231FD7607800}"/>
          </ac:spMkLst>
        </pc:spChg>
        <pc:spChg chg="mod topLvl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29" creationId="{68090F00-CCAF-5C4E-BA98-585F3711A68C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29" creationId="{A59E3EFD-AD2A-884F-9232-689440A68143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30" creationId="{DF4CF999-8844-CC45-94D8-D80CACACD486}"/>
          </ac:spMkLst>
        </pc:spChg>
        <pc:spChg chg="mod topLvl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30" creationId="{FCEAD346-D0E5-F742-8B30-62D70A54B3CB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31" creationId="{4577A0EB-6925-E048-BE18-80AACC96CF59}"/>
          </ac:spMkLst>
        </pc:spChg>
        <pc:spChg chg="mod topLvl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31" creationId="{74ABB6D5-6152-0344-8000-1AE0D85CC0D4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32" creationId="{0D0C6070-C9BE-1C4E-B100-514F814F1E42}"/>
          </ac:spMkLst>
        </pc:spChg>
        <pc:spChg chg="mod topLvl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32" creationId="{FD420154-4981-F84E-9840-64AFC0132E93}"/>
          </ac:spMkLst>
        </pc:spChg>
        <pc:spChg chg="mod topLvl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33" creationId="{5F4E64C8-08FE-A144-8859-45F34D52D976}"/>
          </ac:spMkLst>
        </pc:spChg>
        <pc:spChg chg="add 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33" creationId="{8B64BC29-E45F-3742-B721-F98FAA0FF695}"/>
          </ac:spMkLst>
        </pc:spChg>
        <pc:spChg chg="mod topLvl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34" creationId="{FF41D8EC-1C5F-4C47-BF1C-DE6CE91F7DF9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35" creationId="{2869E846-923A-5C4B-AA18-98519C66EAD9}"/>
          </ac:spMkLst>
        </pc:spChg>
        <pc:spChg chg="mod topLvl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35" creationId="{EF9BF70A-DF34-8447-A8A8-8B5B63171970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36" creationId="{241571C8-DE61-394D-A045-60472801D900}"/>
          </ac:spMkLst>
        </pc:spChg>
        <pc:spChg chg="mod topLvl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36" creationId="{F68CC049-39FD-E942-BAA5-80EED376E8D9}"/>
          </ac:spMkLst>
        </pc:spChg>
        <pc:spChg chg="mod topLvl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37" creationId="{D0D4E15E-F6FA-8E44-BD11-643CB6100AE3}"/>
          </ac:spMkLst>
        </pc:spChg>
        <pc:spChg chg="mod topLvl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38" creationId="{05E9A61F-7C9C-5745-A567-8C5FE476B9A4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38" creationId="{DFB26891-1D1A-DF4F-80C8-EE05BC097DA2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39" creationId="{A40074BE-EBFD-1942-99EC-622216DBE576}"/>
          </ac:spMkLst>
        </pc:spChg>
        <pc:spChg chg="mod topLvl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39" creationId="{B3F9AE5E-8FF5-8B47-AA37-0593FB6BFC1C}"/>
          </ac:spMkLst>
        </pc:spChg>
        <pc:spChg chg="add mod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40" creationId="{7A6A5B8B-A3D3-B54F-854C-DC89A5D3D95A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41" creationId="{58CE77D9-3963-4944-BFDD-84F7994B5F70}"/>
          </ac:spMkLst>
        </pc:spChg>
        <pc:spChg chg="add mod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41" creationId="{F2B40DD7-AC4E-FE41-877A-90FE35A521BB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42" creationId="{641F36D4-6D39-204C-BC61-DE8E3A3D2B01}"/>
          </ac:spMkLst>
        </pc:spChg>
        <pc:spChg chg="add mod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42" creationId="{8D9F1178-0A88-5045-9463-8677384D8359}"/>
          </ac:spMkLst>
        </pc:spChg>
        <pc:spChg chg="add mod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43" creationId="{0F9AF9DF-5AEE-C347-AB80-3E4A1DA84DCE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44" creationId="{6AF711E9-98D5-174E-9169-CAEBDAB27E6A}"/>
          </ac:spMkLst>
        </pc:spChg>
        <pc:spChg chg="add mod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44" creationId="{AD43D145-268A-1B4C-A849-8B719CF2BBBF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45" creationId="{3BCF5833-E209-F24A-BC48-B08E5E8CDA6E}"/>
          </ac:spMkLst>
        </pc:spChg>
        <pc:spChg chg="add mod">
          <ac:chgData name="Gatterbauer, Wolfgang" userId="9cdd753f-a294-4daf-bcab-f50b436fd39a" providerId="ADAL" clId="{FE009925-3721-0D45-A422-0466C7286BE4}" dt="2020-05-31T01:59:15.779" v="5672" actId="164"/>
          <ac:spMkLst>
            <pc:docMk/>
            <pc:sldMk cId="311532039" sldId="5340"/>
            <ac:spMk id="145" creationId="{C4105D0A-7FE6-064C-BD04-89EA55F1148A}"/>
          </ac:spMkLst>
        </pc:spChg>
        <pc:spChg chg="add mod">
          <ac:chgData name="Gatterbauer, Wolfgang" userId="9cdd753f-a294-4daf-bcab-f50b436fd39a" providerId="ADAL" clId="{FE009925-3721-0D45-A422-0466C7286BE4}" dt="2020-05-31T02:17:41.513" v="5884" actId="1037"/>
          <ac:spMkLst>
            <pc:docMk/>
            <pc:sldMk cId="311532039" sldId="5340"/>
            <ac:spMk id="146" creationId="{A8D32FCE-CBBE-2E4D-A29C-5BD881EA03E8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47" creationId="{351CD681-1327-B846-94AB-2D4AEE800005}"/>
          </ac:spMkLst>
        </pc:spChg>
        <pc:spChg chg="add mod">
          <ac:chgData name="Gatterbauer, Wolfgang" userId="9cdd753f-a294-4daf-bcab-f50b436fd39a" providerId="ADAL" clId="{FE009925-3721-0D45-A422-0466C7286BE4}" dt="2020-05-31T02:17:41.513" v="5884" actId="1037"/>
          <ac:spMkLst>
            <pc:docMk/>
            <pc:sldMk cId="311532039" sldId="5340"/>
            <ac:spMk id="147" creationId="{ACF046AB-6570-FD44-98AE-0FE28CF7A3C4}"/>
          </ac:spMkLst>
        </pc:spChg>
        <pc:spChg chg="add mod">
          <ac:chgData name="Gatterbauer, Wolfgang" userId="9cdd753f-a294-4daf-bcab-f50b436fd39a" providerId="ADAL" clId="{FE009925-3721-0D45-A422-0466C7286BE4}" dt="2020-05-31T02:17:41.513" v="5884" actId="1037"/>
          <ac:spMkLst>
            <pc:docMk/>
            <pc:sldMk cId="311532039" sldId="5340"/>
            <ac:spMk id="148" creationId="{7F8D8E75-B459-3A47-87C2-2AD9D581614E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48" creationId="{DFDED951-EBBD-E747-B035-9227BFB9AFF7}"/>
          </ac:spMkLst>
        </pc:spChg>
        <pc:spChg chg="add mod">
          <ac:chgData name="Gatterbauer, Wolfgang" userId="9cdd753f-a294-4daf-bcab-f50b436fd39a" providerId="ADAL" clId="{FE009925-3721-0D45-A422-0466C7286BE4}" dt="2020-05-31T02:17:41.513" v="5884" actId="1037"/>
          <ac:spMkLst>
            <pc:docMk/>
            <pc:sldMk cId="311532039" sldId="5340"/>
            <ac:spMk id="149" creationId="{A77359A6-C13D-604A-AD0F-3C31F41F33F1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50" creationId="{16E3E71E-AECE-8F45-A1F7-7A8E18B405B4}"/>
          </ac:spMkLst>
        </pc:spChg>
        <pc:spChg chg="add mod">
          <ac:chgData name="Gatterbauer, Wolfgang" userId="9cdd753f-a294-4daf-bcab-f50b436fd39a" providerId="ADAL" clId="{FE009925-3721-0D45-A422-0466C7286BE4}" dt="2020-05-31T02:17:41.513" v="5884" actId="1037"/>
          <ac:spMkLst>
            <pc:docMk/>
            <pc:sldMk cId="311532039" sldId="5340"/>
            <ac:spMk id="150" creationId="{9A895EE1-33F1-0742-B049-234040F8F8A0}"/>
          </ac:spMkLst>
        </pc:spChg>
        <pc:spChg chg="add mod">
          <ac:chgData name="Gatterbauer, Wolfgang" userId="9cdd753f-a294-4daf-bcab-f50b436fd39a" providerId="ADAL" clId="{FE009925-3721-0D45-A422-0466C7286BE4}" dt="2020-05-31T02:17:41.513" v="5884" actId="1037"/>
          <ac:spMkLst>
            <pc:docMk/>
            <pc:sldMk cId="311532039" sldId="5340"/>
            <ac:spMk id="151" creationId="{12BE37B1-9C3E-A14D-9357-5FB71AF0DCE5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51" creationId="{722BC604-C5BA-FA49-AC95-09D984DA0B10}"/>
          </ac:spMkLst>
        </pc:spChg>
        <pc:spChg chg="add mod">
          <ac:chgData name="Gatterbauer, Wolfgang" userId="9cdd753f-a294-4daf-bcab-f50b436fd39a" providerId="ADAL" clId="{FE009925-3721-0D45-A422-0466C7286BE4}" dt="2020-05-31T01:59:21.065" v="5673" actId="164"/>
          <ac:spMkLst>
            <pc:docMk/>
            <pc:sldMk cId="311532039" sldId="5340"/>
            <ac:spMk id="152" creationId="{065DE2B4-9D66-654C-8925-8E109C900CEB}"/>
          </ac:spMkLst>
        </pc:spChg>
        <pc:spChg chg="add 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52" creationId="{215CA3EA-C8AF-604D-A0BA-9E9486089881}"/>
          </ac:spMkLst>
        </pc:spChg>
        <pc:spChg chg="add mod">
          <ac:chgData name="Gatterbauer, Wolfgang" userId="9cdd753f-a294-4daf-bcab-f50b436fd39a" providerId="ADAL" clId="{FE009925-3721-0D45-A422-0466C7286BE4}" dt="2020-05-31T01:59:21.065" v="5673" actId="164"/>
          <ac:spMkLst>
            <pc:docMk/>
            <pc:sldMk cId="311532039" sldId="5340"/>
            <ac:spMk id="153" creationId="{17CD81FD-F389-0343-BF71-3977D536E62C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54" creationId="{9FBAB176-BE3A-6D4B-88A8-3DC75D8A8BEE}"/>
          </ac:spMkLst>
        </pc:spChg>
        <pc:spChg chg="add mod">
          <ac:chgData name="Gatterbauer, Wolfgang" userId="9cdd753f-a294-4daf-bcab-f50b436fd39a" providerId="ADAL" clId="{FE009925-3721-0D45-A422-0466C7286BE4}" dt="2020-05-31T01:59:21.065" v="5673" actId="164"/>
          <ac:spMkLst>
            <pc:docMk/>
            <pc:sldMk cId="311532039" sldId="5340"/>
            <ac:spMk id="154" creationId="{A0047713-2306-C74A-91AA-FAE3F8F1D3D9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55" creationId="{535D2A73-4A4A-6244-926B-520FC28BFA6B}"/>
          </ac:spMkLst>
        </pc:spChg>
        <pc:spChg chg="add mod">
          <ac:chgData name="Gatterbauer, Wolfgang" userId="9cdd753f-a294-4daf-bcab-f50b436fd39a" providerId="ADAL" clId="{FE009925-3721-0D45-A422-0466C7286BE4}" dt="2020-05-31T01:59:21.065" v="5673" actId="164"/>
          <ac:spMkLst>
            <pc:docMk/>
            <pc:sldMk cId="311532039" sldId="5340"/>
            <ac:spMk id="155" creationId="{8A0FC393-5EE6-E442-9F89-6D458BE02C41}"/>
          </ac:spMkLst>
        </pc:spChg>
        <pc:spChg chg="add mod">
          <ac:chgData name="Gatterbauer, Wolfgang" userId="9cdd753f-a294-4daf-bcab-f50b436fd39a" providerId="ADAL" clId="{FE009925-3721-0D45-A422-0466C7286BE4}" dt="2020-05-31T01:59:21.065" v="5673" actId="164"/>
          <ac:spMkLst>
            <pc:docMk/>
            <pc:sldMk cId="311532039" sldId="5340"/>
            <ac:spMk id="156" creationId="{FC687ED5-8535-2849-9C06-6507DB34B023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57" creationId="{C3A3E512-5BFC-D542-AC88-050F5144A75D}"/>
          </ac:spMkLst>
        </pc:spChg>
        <pc:spChg chg="add mod">
          <ac:chgData name="Gatterbauer, Wolfgang" userId="9cdd753f-a294-4daf-bcab-f50b436fd39a" providerId="ADAL" clId="{FE009925-3721-0D45-A422-0466C7286BE4}" dt="2020-05-31T01:59:21.065" v="5673" actId="164"/>
          <ac:spMkLst>
            <pc:docMk/>
            <pc:sldMk cId="311532039" sldId="5340"/>
            <ac:spMk id="157" creationId="{CF339481-CC13-E342-B01A-E65261E1040B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58" creationId="{DC612127-ADEA-F84E-ABE0-9BA2107D54AF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59" creationId="{1386B38F-24E3-2646-A467-301F643EDEA8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60" creationId="{1DF51655-2A57-2146-8300-775F0DBC6EDA}"/>
          </ac:spMkLst>
        </pc:spChg>
        <pc:spChg chg="add del mod">
          <ac:chgData name="Gatterbauer, Wolfgang" userId="9cdd753f-a294-4daf-bcab-f50b436fd39a" providerId="ADAL" clId="{FE009925-3721-0D45-A422-0466C7286BE4}" dt="2020-05-31T02:02:26.115" v="5743" actId="478"/>
          <ac:spMkLst>
            <pc:docMk/>
            <pc:sldMk cId="311532039" sldId="5340"/>
            <ac:spMk id="160" creationId="{5B3B7E02-14C4-844E-A9EF-2B6E7BCA95D2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60" creationId="{6B50DF43-10BD-C24F-92B9-4939BFAEB948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61" creationId="{286927B4-CD32-5441-B272-D2A27EC7029D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61" creationId="{B165E950-1FC1-DB4A-9477-E92558E07FBB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62" creationId="{0A2BD0C4-F27D-7A49-8FC9-234E8F15AA9D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63" creationId="{8940688A-644F-1140-AB72-F5BEC7F7043F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63" creationId="{B11B775A-2590-CA49-B94D-C32AF1DAD1FF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64" creationId="{76390E7C-7E8B-F642-9938-312425357F11}"/>
          </ac:spMkLst>
        </pc:spChg>
        <pc:spChg chg="add del mod">
          <ac:chgData name="Gatterbauer, Wolfgang" userId="9cdd753f-a294-4daf-bcab-f50b436fd39a" providerId="ADAL" clId="{FE009925-3721-0D45-A422-0466C7286BE4}" dt="2020-05-31T02:21:44.274" v="5910" actId="478"/>
          <ac:spMkLst>
            <pc:docMk/>
            <pc:sldMk cId="311532039" sldId="5340"/>
            <ac:spMk id="164" creationId="{D1556ED4-AC31-E54B-AF4D-C9FB2DF1C1D7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64" creationId="{D7F6112C-DD32-1B4E-82B9-5C9632B0DAF4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65" creationId="{880B8EC1-03AC-F14F-A18D-FE3EFCD629BD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66" creationId="{3913B3B7-8D04-EE4B-8532-096EE56646FC}"/>
          </ac:spMkLst>
        </pc:spChg>
        <pc:spChg chg="add del mod">
          <ac:chgData name="Gatterbauer, Wolfgang" userId="9cdd753f-a294-4daf-bcab-f50b436fd39a" providerId="ADAL" clId="{FE009925-3721-0D45-A422-0466C7286BE4}" dt="2020-05-31T02:22:38.186" v="5918" actId="478"/>
          <ac:spMkLst>
            <pc:docMk/>
            <pc:sldMk cId="311532039" sldId="5340"/>
            <ac:spMk id="166" creationId="{7C6A25B2-43F3-F74C-AFC0-C4DB4007453B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66" creationId="{9B7BC67F-C2DA-C342-82AA-364AB0969AE7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167" creationId="{11D85798-7E85-0D42-9A0A-7407C2E55245}"/>
          </ac:spMkLst>
        </pc:spChg>
        <pc:spChg chg="mod">
          <ac:chgData name="Gatterbauer, Wolfgang" userId="9cdd753f-a294-4daf-bcab-f50b436fd39a" providerId="ADAL" clId="{FE009925-3721-0D45-A422-0466C7286BE4}" dt="2020-06-12T01:58:39.384" v="8868"/>
          <ac:spMkLst>
            <pc:docMk/>
            <pc:sldMk cId="311532039" sldId="5340"/>
            <ac:spMk id="167" creationId="{6D0857EF-718B-2640-B671-4C433EE00EC2}"/>
          </ac:spMkLst>
        </pc:spChg>
        <pc:spChg chg="add del mod">
          <ac:chgData name="Gatterbauer, Wolfgang" userId="9cdd753f-a294-4daf-bcab-f50b436fd39a" providerId="ADAL" clId="{FE009925-3721-0D45-A422-0466C7286BE4}" dt="2020-06-13T18:37:34.709" v="12258" actId="478"/>
          <ac:spMkLst>
            <pc:docMk/>
            <pc:sldMk cId="311532039" sldId="5340"/>
            <ac:spMk id="168" creationId="{29498882-5D35-EB43-9BDA-4D67C8D8D77A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70" creationId="{0EEB15D4-4653-7945-8FFE-5AA5995B96C2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71" creationId="{9B56ACAA-7965-AB41-8D5F-BEF3C8552603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72" creationId="{3A4923DC-B8E5-EF40-BF6C-E02FB6A44EF4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73" creationId="{0DDC83D9-F06C-EC4E-90AE-68C41D5F6686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74" creationId="{CB9FECEC-9C1B-004A-B1C7-21F068F3DDE1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75" creationId="{040AB71E-5A22-BE40-9F2E-7114AA7568F5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76" creationId="{8C3D3BB9-F56C-F246-91B0-6FA05822A19C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77" creationId="{96D73339-E4CF-5649-AA9B-A8FE612ECE01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78" creationId="{B2BA702F-932B-2F4B-8AFB-2F6CB6123214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79" creationId="{F23245CD-4C1C-224D-9C8E-89DC0584F8D3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80" creationId="{B288E135-A4B1-7043-AB50-D371B9614355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81" creationId="{F685E75B-C7BF-F24C-A864-5D1660A70676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82" creationId="{55293C67-4D82-B949-8C24-17ABDA10212B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83" creationId="{BAA14641-E153-9A45-8D44-F66947E870EF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84" creationId="{0D4EDA03-D471-634E-AC10-8ACCD450B4F5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85" creationId="{F0D4059C-CF61-0E48-B54D-D5C1849B48FA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86" creationId="{AF246A16-BA63-6F49-BA27-21B0F1476B8C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87" creationId="{EF84C159-E721-654B-B89A-7D7EFCCD61BB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88" creationId="{9357494A-3AD9-9541-9AE4-1C371D2BD6CE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89" creationId="{4D8DBF13-36E6-AD41-8A29-C4A3D0425CC1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90" creationId="{7C8480F7-357D-8849-860E-A72820A20B7C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91" creationId="{5D596D89-731E-804F-AB96-83736FD1C677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92" creationId="{3DF58144-3102-644F-BEE2-B936D4EB25DA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93" creationId="{3AA3A0AB-689B-8D45-B929-135C74E44C3F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95" creationId="{27441F4B-7505-6F42-AE9D-62626A04EBA9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96" creationId="{05CB8E45-18F3-B645-B9AA-0298A13301EB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97" creationId="{E7BF7D25-B2D6-474C-8935-CB8FB349031B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98" creationId="{CFCD2E3E-C389-CE44-832E-C8A83CC9EFB4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199" creationId="{71B934E2-72A4-7941-9820-BD87B1CEDDD0}"/>
          </ac:spMkLst>
        </pc:spChg>
        <pc:spChg chg="mod">
          <ac:chgData name="Gatterbauer, Wolfgang" userId="9cdd753f-a294-4daf-bcab-f50b436fd39a" providerId="ADAL" clId="{FE009925-3721-0D45-A422-0466C7286BE4}" dt="2020-06-13T18:37:31.907" v="12257"/>
          <ac:spMkLst>
            <pc:docMk/>
            <pc:sldMk cId="311532039" sldId="5340"/>
            <ac:spMk id="200" creationId="{1FE5EDE8-64DD-E747-88B5-FA57CFFEB522}"/>
          </ac:spMkLst>
        </pc:spChg>
        <pc:spChg chg="add del mod">
          <ac:chgData name="Gatterbauer, Wolfgang" userId="9cdd753f-a294-4daf-bcab-f50b436fd39a" providerId="ADAL" clId="{FE009925-3721-0D45-A422-0466C7286BE4}" dt="2020-06-14T05:36:22.833" v="16829" actId="478"/>
          <ac:spMkLst>
            <pc:docMk/>
            <pc:sldMk cId="311532039" sldId="5340"/>
            <ac:spMk id="201" creationId="{E951A755-78E2-2A4C-A23E-E29ED201D459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02" creationId="{C3B282FF-BE4E-5D45-A63C-898EB42C9EE6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03" creationId="{EF99E4B7-1171-A74E-A5F5-636CAF13CD41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05" creationId="{98691893-8961-7642-A169-E38F7986B40D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06" creationId="{0F532844-4058-904D-9193-91155548A9FD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07" creationId="{B67C548D-5DCD-E14F-BC22-08918DCACF13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08" creationId="{B50CE12F-2D8B-1149-BDCE-678B8006B60B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09" creationId="{07427A2E-A7CA-CE41-9D26-81AF0C5B5C67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10" creationId="{5EE50C87-6A8F-4344-AFB2-2FBA66635D8B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11" creationId="{1E085466-64C5-454E-AEC3-63720F0B0528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12" creationId="{CF695071-D661-E847-90DE-A7490DE5246B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13" creationId="{0F8B2919-500A-1047-B04C-5459BC4FEEB9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14" creationId="{07DD237D-19E9-C74C-B681-987EC28B605A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15" creationId="{A2CAF162-2D43-6844-A0C5-FAF2522B4FFB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16" creationId="{C6300662-A64F-FC4F-A0CD-4D651AB0A47A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17" creationId="{A9CC4127-AE35-0244-8F1C-9A7FD1F1543E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18" creationId="{514BCCE6-2054-D245-BA0E-5C0183B132D1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19" creationId="{035CA5BE-5916-8A47-8BAC-CA1FDDBFEB97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20" creationId="{0210B5DF-93E8-854D-8DB0-79E57A811417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21" creationId="{8EEDEE21-EF91-5840-BCA6-01E27FEA80A6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22" creationId="{21EEF35A-549D-0545-9268-408CD1B92AA5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23" creationId="{6E888751-2E2F-2445-BFD1-DA37FE822838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24" creationId="{1C0C0412-BAFC-BE4F-8AB7-6B6E8B780CB8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25" creationId="{D14DB7EB-0CEF-2D4D-AD2B-3B340978CB35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26" creationId="{CD412B4B-8F68-4242-9299-47486062C7AB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27" creationId="{D2008B49-C6FC-9048-9716-F1C26818C31B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28" creationId="{33FCA27C-A06D-9842-8BC8-DA78B9F11EF3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30" creationId="{EC8AD32F-955E-D849-98E0-D9D4C722B5D2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31" creationId="{DEC20E65-0241-BF4E-9275-9E8686AF771D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32" creationId="{5E44ACE4-8733-874E-87DE-537FE37CB052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33" creationId="{F0555F91-D08F-0D4F-99AE-D4072CC79CC9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34" creationId="{76D74411-CBF9-554D-832E-DD6514FF905D}"/>
          </ac:spMkLst>
        </pc:spChg>
        <pc:spChg chg="mod">
          <ac:chgData name="Gatterbauer, Wolfgang" userId="9cdd753f-a294-4daf-bcab-f50b436fd39a" providerId="ADAL" clId="{FE009925-3721-0D45-A422-0466C7286BE4}" dt="2020-06-14T05:36:29.969" v="16830"/>
          <ac:spMkLst>
            <pc:docMk/>
            <pc:sldMk cId="311532039" sldId="5340"/>
            <ac:spMk id="235" creationId="{A085453E-D67E-8144-8FC2-7CAB10EE765A}"/>
          </ac:spMkLst>
        </pc:spChg>
        <pc:spChg chg="mod ord">
          <ac:chgData name="Gatterbauer, Wolfgang" userId="9cdd753f-a294-4daf-bcab-f50b436fd39a" providerId="ADAL" clId="{FE009925-3721-0D45-A422-0466C7286BE4}" dt="2020-06-11T01:57:40.924" v="8123" actId="20577"/>
          <ac:spMkLst>
            <pc:docMk/>
            <pc:sldMk cId="311532039" sldId="5340"/>
            <ac:spMk id="37890" creationId="{00000000-0000-0000-0000-000000000000}"/>
          </ac:spMkLst>
        </pc:spChg>
        <pc:grpChg chg="add mod">
          <ac:chgData name="Gatterbauer, Wolfgang" userId="9cdd753f-a294-4daf-bcab-f50b436fd39a" providerId="ADAL" clId="{FE009925-3721-0D45-A422-0466C7286BE4}" dt="2020-05-30T23:31:48.046" v="5274" actId="164"/>
          <ac:grpSpMkLst>
            <pc:docMk/>
            <pc:sldMk cId="311532039" sldId="5340"/>
            <ac:grpSpMk id="6" creationId="{919FA551-8998-D142-8FA9-14FA3BA6A7F0}"/>
          </ac:grpSpMkLst>
        </pc:grpChg>
        <pc:grpChg chg="add mod">
          <ac:chgData name="Gatterbauer, Wolfgang" userId="9cdd753f-a294-4daf-bcab-f50b436fd39a" providerId="ADAL" clId="{FE009925-3721-0D45-A422-0466C7286BE4}" dt="2020-05-30T23:31:48.046" v="5274" actId="164"/>
          <ac:grpSpMkLst>
            <pc:docMk/>
            <pc:sldMk cId="311532039" sldId="5340"/>
            <ac:grpSpMk id="7" creationId="{D270D0F0-1409-7E42-B639-02FD65A9B90C}"/>
          </ac:grpSpMkLst>
        </pc:grpChg>
        <pc:grpChg chg="add mod">
          <ac:chgData name="Gatterbauer, Wolfgang" userId="9cdd753f-a294-4daf-bcab-f50b436fd39a" providerId="ADAL" clId="{FE009925-3721-0D45-A422-0466C7286BE4}" dt="2020-05-30T23:31:48.046" v="5274" actId="164"/>
          <ac:grpSpMkLst>
            <pc:docMk/>
            <pc:sldMk cId="311532039" sldId="5340"/>
            <ac:grpSpMk id="8" creationId="{CC1F7013-DBB6-234B-8F44-824DFFD53D46}"/>
          </ac:grpSpMkLst>
        </pc:grpChg>
        <pc:grpChg chg="add mod">
          <ac:chgData name="Gatterbauer, Wolfgang" userId="9cdd753f-a294-4daf-bcab-f50b436fd39a" providerId="ADAL" clId="{FE009925-3721-0D45-A422-0466C7286BE4}" dt="2020-05-30T23:31:48.046" v="5274" actId="164"/>
          <ac:grpSpMkLst>
            <pc:docMk/>
            <pc:sldMk cId="311532039" sldId="5340"/>
            <ac:grpSpMk id="9" creationId="{FF636F4A-BBC9-6F4E-A72E-5AE697D6F203}"/>
          </ac:grpSpMkLst>
        </pc:grpChg>
        <pc:grpChg chg="add mod">
          <ac:chgData name="Gatterbauer, Wolfgang" userId="9cdd753f-a294-4daf-bcab-f50b436fd39a" providerId="ADAL" clId="{FE009925-3721-0D45-A422-0466C7286BE4}" dt="2020-05-30T23:31:48.046" v="5274" actId="164"/>
          <ac:grpSpMkLst>
            <pc:docMk/>
            <pc:sldMk cId="311532039" sldId="5340"/>
            <ac:grpSpMk id="10" creationId="{38DC2598-BE52-8746-A6E7-52049F1EFFA8}"/>
          </ac:grpSpMkLst>
        </pc:grpChg>
        <pc:grpChg chg="add mod">
          <ac:chgData name="Gatterbauer, Wolfgang" userId="9cdd753f-a294-4daf-bcab-f50b436fd39a" providerId="ADAL" clId="{FE009925-3721-0D45-A422-0466C7286BE4}" dt="2020-05-30T23:31:48.046" v="5274" actId="164"/>
          <ac:grpSpMkLst>
            <pc:docMk/>
            <pc:sldMk cId="311532039" sldId="5340"/>
            <ac:grpSpMk id="11" creationId="{AF9ADB45-2599-894E-88A6-1AF78B78E350}"/>
          </ac:grpSpMkLst>
        </pc:grpChg>
        <pc:grpChg chg="add del mod">
          <ac:chgData name="Gatterbauer, Wolfgang" userId="9cdd753f-a294-4daf-bcab-f50b436fd39a" providerId="ADAL" clId="{FE009925-3721-0D45-A422-0466C7286BE4}" dt="2020-06-14T05:36:22.833" v="16829" actId="478"/>
          <ac:grpSpMkLst>
            <pc:docMk/>
            <pc:sldMk cId="311532039" sldId="5340"/>
            <ac:grpSpMk id="12" creationId="{283350ED-83EA-334A-A732-0F0EE8C719FA}"/>
          </ac:grpSpMkLst>
        </pc:grpChg>
        <pc:grpChg chg="add del mod">
          <ac:chgData name="Gatterbauer, Wolfgang" userId="9cdd753f-a294-4daf-bcab-f50b436fd39a" providerId="ADAL" clId="{FE009925-3721-0D45-A422-0466C7286BE4}" dt="2020-05-31T02:29:07.109" v="6000" actId="165"/>
          <ac:grpSpMkLst>
            <pc:docMk/>
            <pc:sldMk cId="311532039" sldId="5340"/>
            <ac:grpSpMk id="62" creationId="{9C768E56-C55A-7546-A4FE-38E2D4B075B3}"/>
          </ac:grpSpMkLst>
        </pc:grpChg>
        <pc:grpChg chg="del mod topLvl">
          <ac:chgData name="Gatterbauer, Wolfgang" userId="9cdd753f-a294-4daf-bcab-f50b436fd39a" providerId="ADAL" clId="{FE009925-3721-0D45-A422-0466C7286BE4}" dt="2020-06-14T05:36:22.833" v="16829" actId="478"/>
          <ac:grpSpMkLst>
            <pc:docMk/>
            <pc:sldMk cId="311532039" sldId="5340"/>
            <ac:grpSpMk id="63" creationId="{B5B05AFD-5C63-A644-8EFF-997499CE2A4C}"/>
          </ac:grpSpMkLst>
        </pc:grpChg>
        <pc:grpChg chg="del mod topLvl">
          <ac:chgData name="Gatterbauer, Wolfgang" userId="9cdd753f-a294-4daf-bcab-f50b436fd39a" providerId="ADAL" clId="{FE009925-3721-0D45-A422-0466C7286BE4}" dt="2020-06-14T05:36:22.833" v="16829" actId="478"/>
          <ac:grpSpMkLst>
            <pc:docMk/>
            <pc:sldMk cId="311532039" sldId="5340"/>
            <ac:grpSpMk id="64" creationId="{E434761C-2684-124B-A3B6-CBEC189AA5DA}"/>
          </ac:grpSpMkLst>
        </pc:grpChg>
        <pc:grpChg chg="del mod topLvl">
          <ac:chgData name="Gatterbauer, Wolfgang" userId="9cdd753f-a294-4daf-bcab-f50b436fd39a" providerId="ADAL" clId="{FE009925-3721-0D45-A422-0466C7286BE4}" dt="2020-06-14T05:36:22.833" v="16829" actId="478"/>
          <ac:grpSpMkLst>
            <pc:docMk/>
            <pc:sldMk cId="311532039" sldId="5340"/>
            <ac:grpSpMk id="65" creationId="{A56C590E-21FA-C14A-9179-7E4C118D05B9}"/>
          </ac:grpSpMkLst>
        </pc:grpChg>
        <pc:grpChg chg="del mod topLvl">
          <ac:chgData name="Gatterbauer, Wolfgang" userId="9cdd753f-a294-4daf-bcab-f50b436fd39a" providerId="ADAL" clId="{FE009925-3721-0D45-A422-0466C7286BE4}" dt="2020-06-14T05:36:22.833" v="16829" actId="478"/>
          <ac:grpSpMkLst>
            <pc:docMk/>
            <pc:sldMk cId="311532039" sldId="5340"/>
            <ac:grpSpMk id="66" creationId="{75794178-4FBD-B349-9853-6B1F5BF56161}"/>
          </ac:grpSpMkLst>
        </pc:grpChg>
        <pc:grpChg chg="del mod topLvl">
          <ac:chgData name="Gatterbauer, Wolfgang" userId="9cdd753f-a294-4daf-bcab-f50b436fd39a" providerId="ADAL" clId="{FE009925-3721-0D45-A422-0466C7286BE4}" dt="2020-06-14T05:36:22.833" v="16829" actId="478"/>
          <ac:grpSpMkLst>
            <pc:docMk/>
            <pc:sldMk cId="311532039" sldId="5340"/>
            <ac:grpSpMk id="67" creationId="{EE06338D-9D05-A14F-A6EC-20BCC87CB904}"/>
          </ac:grpSpMkLst>
        </pc:grpChg>
        <pc:grpChg chg="del mod topLvl">
          <ac:chgData name="Gatterbauer, Wolfgang" userId="9cdd753f-a294-4daf-bcab-f50b436fd39a" providerId="ADAL" clId="{FE009925-3721-0D45-A422-0466C7286BE4}" dt="2020-06-14T05:36:22.833" v="16829" actId="478"/>
          <ac:grpSpMkLst>
            <pc:docMk/>
            <pc:sldMk cId="311532039" sldId="5340"/>
            <ac:grpSpMk id="68" creationId="{48C9D510-2D05-FF4F-9FF3-0380971D917D}"/>
          </ac:grpSpMkLst>
        </pc:grpChg>
        <pc:grpChg chg="add del mod">
          <ac:chgData name="Gatterbauer, Wolfgang" userId="9cdd753f-a294-4daf-bcab-f50b436fd39a" providerId="ADAL" clId="{FE009925-3721-0D45-A422-0466C7286BE4}" dt="2020-05-31T02:29:07.109" v="6000" actId="165"/>
          <ac:grpSpMkLst>
            <pc:docMk/>
            <pc:sldMk cId="311532039" sldId="5340"/>
            <ac:grpSpMk id="91" creationId="{6BD071AD-75E4-F643-905D-4C776316DB8C}"/>
          </ac:grpSpMkLst>
        </pc:grpChg>
        <pc:grpChg chg="del mod topLvl">
          <ac:chgData name="Gatterbauer, Wolfgang" userId="9cdd753f-a294-4daf-bcab-f50b436fd39a" providerId="ADAL" clId="{FE009925-3721-0D45-A422-0466C7286BE4}" dt="2020-06-14T05:36:22.833" v="16829" actId="478"/>
          <ac:grpSpMkLst>
            <pc:docMk/>
            <pc:sldMk cId="311532039" sldId="5340"/>
            <ac:grpSpMk id="92" creationId="{2A510382-423D-B544-9941-7E7185608300}"/>
          </ac:grpSpMkLst>
        </pc:grpChg>
        <pc:grpChg chg="del mod topLvl">
          <ac:chgData name="Gatterbauer, Wolfgang" userId="9cdd753f-a294-4daf-bcab-f50b436fd39a" providerId="ADAL" clId="{FE009925-3721-0D45-A422-0466C7286BE4}" dt="2020-06-14T05:36:22.833" v="16829" actId="478"/>
          <ac:grpSpMkLst>
            <pc:docMk/>
            <pc:sldMk cId="311532039" sldId="5340"/>
            <ac:grpSpMk id="93" creationId="{96F53A98-DB79-464E-A688-B6D79880069E}"/>
          </ac:grpSpMkLst>
        </pc:grpChg>
        <pc:grpChg chg="del mod topLvl">
          <ac:chgData name="Gatterbauer, Wolfgang" userId="9cdd753f-a294-4daf-bcab-f50b436fd39a" providerId="ADAL" clId="{FE009925-3721-0D45-A422-0466C7286BE4}" dt="2020-06-14T05:36:22.833" v="16829" actId="478"/>
          <ac:grpSpMkLst>
            <pc:docMk/>
            <pc:sldMk cId="311532039" sldId="5340"/>
            <ac:grpSpMk id="94" creationId="{F71F129C-FAA0-7044-B262-052FD3CCC5C9}"/>
          </ac:grpSpMkLst>
        </pc:grpChg>
        <pc:grpChg chg="del mod topLvl">
          <ac:chgData name="Gatterbauer, Wolfgang" userId="9cdd753f-a294-4daf-bcab-f50b436fd39a" providerId="ADAL" clId="{FE009925-3721-0D45-A422-0466C7286BE4}" dt="2020-06-14T05:36:22.833" v="16829" actId="478"/>
          <ac:grpSpMkLst>
            <pc:docMk/>
            <pc:sldMk cId="311532039" sldId="5340"/>
            <ac:grpSpMk id="95" creationId="{06322E31-C669-AC45-80E3-3AA86F9C6642}"/>
          </ac:grpSpMkLst>
        </pc:grpChg>
        <pc:grpChg chg="del mod topLvl">
          <ac:chgData name="Gatterbauer, Wolfgang" userId="9cdd753f-a294-4daf-bcab-f50b436fd39a" providerId="ADAL" clId="{FE009925-3721-0D45-A422-0466C7286BE4}" dt="2020-06-14T05:36:22.833" v="16829" actId="478"/>
          <ac:grpSpMkLst>
            <pc:docMk/>
            <pc:sldMk cId="311532039" sldId="5340"/>
            <ac:grpSpMk id="96" creationId="{62E1C9B0-0772-9347-A9CC-3EE9EECBE3AA}"/>
          </ac:grpSpMkLst>
        </pc:grpChg>
        <pc:grpChg chg="del mod topLvl">
          <ac:chgData name="Gatterbauer, Wolfgang" userId="9cdd753f-a294-4daf-bcab-f50b436fd39a" providerId="ADAL" clId="{FE009925-3721-0D45-A422-0466C7286BE4}" dt="2020-06-14T05:36:22.833" v="16829" actId="478"/>
          <ac:grpSpMkLst>
            <pc:docMk/>
            <pc:sldMk cId="311532039" sldId="5340"/>
            <ac:grpSpMk id="97" creationId="{2CB2932F-C832-8748-BE98-59368F6C5FFF}"/>
          </ac:grpSpMkLst>
        </pc:grpChg>
        <pc:grpChg chg="add del mod">
          <ac:chgData name="Gatterbauer, Wolfgang" userId="9cdd753f-a294-4daf-bcab-f50b436fd39a" providerId="ADAL" clId="{FE009925-3721-0D45-A422-0466C7286BE4}" dt="2020-06-13T18:37:31.184" v="12256" actId="478"/>
          <ac:grpSpMkLst>
            <pc:docMk/>
            <pc:sldMk cId="311532039" sldId="5340"/>
            <ac:grpSpMk id="111" creationId="{C14F6FC9-F262-0348-A8DF-E186C086D2C8}"/>
          </ac:grpSpMkLst>
        </pc:grpChg>
        <pc:grpChg chg="add 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14" creationId="{C574A22B-0B4F-FF46-BE14-03B5BD43AAFC}"/>
          </ac:grpSpMkLst>
        </pc:grpChg>
        <pc:grpChg chg="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15" creationId="{E9023CB5-ACDF-AC45-AE63-EEE089AD7677}"/>
          </ac:grpSpMkLst>
        </pc:grpChg>
        <pc:grpChg chg="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16" creationId="{B0A0F90A-0EAB-DE4F-9429-D1B34280AB62}"/>
          </ac:grpSpMkLst>
        </pc:grpChg>
        <pc:grpChg chg="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17" creationId="{4EA59E69-627C-834F-B941-1F3C6EB36DC1}"/>
          </ac:grpSpMkLst>
        </pc:grpChg>
        <pc:grpChg chg="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18" creationId="{881F8858-7125-2946-AE0C-2A3BBC05EAA8}"/>
          </ac:grpSpMkLst>
        </pc:grpChg>
        <pc:grpChg chg="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19" creationId="{C40F886E-63F6-444C-87B3-CD5B5E9E795F}"/>
          </ac:grpSpMkLst>
        </pc:grpChg>
        <pc:grpChg chg="add del mod">
          <ac:chgData name="Gatterbauer, Wolfgang" userId="9cdd753f-a294-4daf-bcab-f50b436fd39a" providerId="ADAL" clId="{FE009925-3721-0D45-A422-0466C7286BE4}" dt="2020-06-12T01:58:38.804" v="8867" actId="478"/>
          <ac:grpSpMkLst>
            <pc:docMk/>
            <pc:sldMk cId="311532039" sldId="5340"/>
            <ac:grpSpMk id="120" creationId="{94E48A79-9E2B-CD4A-9217-4F05909140DC}"/>
          </ac:grpSpMkLst>
        </pc:grpChg>
        <pc:grpChg chg="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20" creationId="{9D89EDAB-535F-FF40-BDAA-110F39D17EEC}"/>
          </ac:grpSpMkLst>
        </pc:grpChg>
        <pc:grpChg chg="add del mod">
          <ac:chgData name="Gatterbauer, Wolfgang" userId="9cdd753f-a294-4daf-bcab-f50b436fd39a" providerId="ADAL" clId="{FE009925-3721-0D45-A422-0466C7286BE4}" dt="2020-05-31T01:56:14.809" v="5587" actId="165"/>
          <ac:grpSpMkLst>
            <pc:docMk/>
            <pc:sldMk cId="311532039" sldId="5340"/>
            <ac:grpSpMk id="121" creationId="{C05092C5-70B8-FE47-A542-02E21D80C641}"/>
          </ac:grpSpMkLst>
        </pc:grpChg>
        <pc:grpChg chg="del mod topLvl">
          <ac:chgData name="Gatterbauer, Wolfgang" userId="9cdd753f-a294-4daf-bcab-f50b436fd39a" providerId="ADAL" clId="{FE009925-3721-0D45-A422-0466C7286BE4}" dt="2020-05-31T01:56:22.349" v="5588" actId="165"/>
          <ac:grpSpMkLst>
            <pc:docMk/>
            <pc:sldMk cId="311532039" sldId="5340"/>
            <ac:grpSpMk id="122" creationId="{E68E1BD7-59B3-014D-87FE-1D87DDD7E730}"/>
          </ac:grpSpMkLst>
        </pc:grpChg>
        <pc:grpChg chg="del mod topLvl">
          <ac:chgData name="Gatterbauer, Wolfgang" userId="9cdd753f-a294-4daf-bcab-f50b436fd39a" providerId="ADAL" clId="{FE009925-3721-0D45-A422-0466C7286BE4}" dt="2020-05-31T01:56:22.349" v="5588" actId="165"/>
          <ac:grpSpMkLst>
            <pc:docMk/>
            <pc:sldMk cId="311532039" sldId="5340"/>
            <ac:grpSpMk id="123" creationId="{132EB7B3-75DD-334C-B80D-C2C722AD3796}"/>
          </ac:grpSpMkLst>
        </pc:grpChg>
        <pc:grpChg chg="del mod topLvl">
          <ac:chgData name="Gatterbauer, Wolfgang" userId="9cdd753f-a294-4daf-bcab-f50b436fd39a" providerId="ADAL" clId="{FE009925-3721-0D45-A422-0466C7286BE4}" dt="2020-05-31T01:56:22.349" v="5588" actId="165"/>
          <ac:grpSpMkLst>
            <pc:docMk/>
            <pc:sldMk cId="311532039" sldId="5340"/>
            <ac:grpSpMk id="124" creationId="{4CC00A8B-9089-6546-B92A-E8FF6D93FCBF}"/>
          </ac:grpSpMkLst>
        </pc:grpChg>
        <pc:grpChg chg="del mod topLvl">
          <ac:chgData name="Gatterbauer, Wolfgang" userId="9cdd753f-a294-4daf-bcab-f50b436fd39a" providerId="ADAL" clId="{FE009925-3721-0D45-A422-0466C7286BE4}" dt="2020-05-31T01:56:22.349" v="5588" actId="165"/>
          <ac:grpSpMkLst>
            <pc:docMk/>
            <pc:sldMk cId="311532039" sldId="5340"/>
            <ac:grpSpMk id="125" creationId="{F65FD08A-FA85-7643-8FB9-FFA41D6EC5A6}"/>
          </ac:grpSpMkLst>
        </pc:grpChg>
        <pc:grpChg chg="del mod topLvl">
          <ac:chgData name="Gatterbauer, Wolfgang" userId="9cdd753f-a294-4daf-bcab-f50b436fd39a" providerId="ADAL" clId="{FE009925-3721-0D45-A422-0466C7286BE4}" dt="2020-05-31T01:56:22.349" v="5588" actId="165"/>
          <ac:grpSpMkLst>
            <pc:docMk/>
            <pc:sldMk cId="311532039" sldId="5340"/>
            <ac:grpSpMk id="126" creationId="{126B2A4D-9378-A040-8390-41962026A523}"/>
          </ac:grpSpMkLst>
        </pc:grpChg>
        <pc:grpChg chg="del mod topLvl">
          <ac:chgData name="Gatterbauer, Wolfgang" userId="9cdd753f-a294-4daf-bcab-f50b436fd39a" providerId="ADAL" clId="{FE009925-3721-0D45-A422-0466C7286BE4}" dt="2020-05-31T01:56:22.349" v="5588" actId="165"/>
          <ac:grpSpMkLst>
            <pc:docMk/>
            <pc:sldMk cId="311532039" sldId="5340"/>
            <ac:grpSpMk id="127" creationId="{A5F26F7C-A2E6-2A40-8FD2-05D4BC5408CC}"/>
          </ac:grpSpMkLst>
        </pc:grpChg>
        <pc:grpChg chg="add 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34" creationId="{016CE741-C490-1841-A5C7-AB31CA355C59}"/>
          </ac:grpSpMkLst>
        </pc:grpChg>
        <pc:grpChg chg="add 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37" creationId="{065E157B-0561-0F4B-9F6D-D1542363E5F9}"/>
          </ac:grpSpMkLst>
        </pc:grpChg>
        <pc:grpChg chg="add 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40" creationId="{7AE0EC0F-E96F-4A48-B985-B17855A40462}"/>
          </ac:grpSpMkLst>
        </pc:grpChg>
        <pc:grpChg chg="add 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43" creationId="{54E6E672-2EAB-0949-9BAC-947967DC3E9D}"/>
          </ac:grpSpMkLst>
        </pc:grpChg>
        <pc:grpChg chg="add 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46" creationId="{EC631BEE-8AC0-4B48-8243-8F4F5CA91811}"/>
          </ac:grpSpMkLst>
        </pc:grpChg>
        <pc:grpChg chg="add 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49" creationId="{C3F580AF-41CB-254B-B6DF-8756A8CEF805}"/>
          </ac:grpSpMkLst>
        </pc:grpChg>
        <pc:grpChg chg="add 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53" creationId="{F2798D9B-FC72-FA46-B4A9-22D9123A4626}"/>
          </ac:grpSpMkLst>
        </pc:grpChg>
        <pc:grpChg chg="add 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56" creationId="{1F080FD3-361A-B04E-A4A7-65706107B601}"/>
          </ac:grpSpMkLst>
        </pc:grpChg>
        <pc:grpChg chg="add del mod">
          <ac:chgData name="Gatterbauer, Wolfgang" userId="9cdd753f-a294-4daf-bcab-f50b436fd39a" providerId="ADAL" clId="{FE009925-3721-0D45-A422-0466C7286BE4}" dt="2020-06-13T18:37:31.184" v="12256" actId="478"/>
          <ac:grpSpMkLst>
            <pc:docMk/>
            <pc:sldMk cId="311532039" sldId="5340"/>
            <ac:grpSpMk id="158" creationId="{F4423092-C18A-1F47-A71A-64EBBBEC65DC}"/>
          </ac:grpSpMkLst>
        </pc:grpChg>
        <pc:grpChg chg="add 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59" creationId="{A399CC7A-7857-B641-9D79-7FA881FC880A}"/>
          </ac:grpSpMkLst>
        </pc:grpChg>
        <pc:grpChg chg="add 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62" creationId="{6B69F0F9-249A-0346-A06B-4FFDF9D12FF1}"/>
          </ac:grpSpMkLst>
        </pc:grpChg>
        <pc:grpChg chg="add 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65" creationId="{69778110-8C39-AD49-8D8A-2F7B38906FD9}"/>
          </ac:grpSpMkLst>
        </pc:grpChg>
        <pc:grpChg chg="add 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168" creationId="{46BC8CF6-A291-D449-9D45-8DDE643344C0}"/>
          </ac:grpSpMkLst>
        </pc:grpChg>
        <pc:grpChg chg="add del mod">
          <ac:chgData name="Gatterbauer, Wolfgang" userId="9cdd753f-a294-4daf-bcab-f50b436fd39a" providerId="ADAL" clId="{FE009925-3721-0D45-A422-0466C7286BE4}" dt="2020-06-14T05:36:22.833" v="16829" actId="478"/>
          <ac:grpSpMkLst>
            <pc:docMk/>
            <pc:sldMk cId="311532039" sldId="5340"/>
            <ac:grpSpMk id="169" creationId="{6EEE7514-967B-A64C-AEC9-8D38BF80CD43}"/>
          </ac:grpSpMkLst>
        </pc:grpChg>
        <pc:grpChg chg="add del mod">
          <ac:chgData name="Gatterbauer, Wolfgang" userId="9cdd753f-a294-4daf-bcab-f50b436fd39a" providerId="ADAL" clId="{FE009925-3721-0D45-A422-0466C7286BE4}" dt="2020-06-14T05:36:22.833" v="16829" actId="478"/>
          <ac:grpSpMkLst>
            <pc:docMk/>
            <pc:sldMk cId="311532039" sldId="5340"/>
            <ac:grpSpMk id="194" creationId="{08D8CFDE-6175-3B4C-902E-47E28B9E34CB}"/>
          </ac:grpSpMkLst>
        </pc:grpChg>
        <pc:grpChg chg="add 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204" creationId="{3747510D-BB93-C943-B5A5-0663A791A5F9}"/>
          </ac:grpSpMkLst>
        </pc:grpChg>
        <pc:grpChg chg="add mod">
          <ac:chgData name="Gatterbauer, Wolfgang" userId="9cdd753f-a294-4daf-bcab-f50b436fd39a" providerId="ADAL" clId="{FE009925-3721-0D45-A422-0466C7286BE4}" dt="2020-06-14T05:36:29.969" v="16830"/>
          <ac:grpSpMkLst>
            <pc:docMk/>
            <pc:sldMk cId="311532039" sldId="5340"/>
            <ac:grpSpMk id="229" creationId="{D0527D3C-F16D-F049-8265-EEB7CBB56DA7}"/>
          </ac:grpSpMkLst>
        </pc:grpChg>
        <pc:graphicFrameChg chg="del mod modGraphic">
          <ac:chgData name="Gatterbauer, Wolfgang" userId="9cdd753f-a294-4daf-bcab-f50b436fd39a" providerId="ADAL" clId="{FE009925-3721-0D45-A422-0466C7286BE4}" dt="2020-05-31T01:58:42.767" v="5660" actId="478"/>
          <ac:graphicFrameMkLst>
            <pc:docMk/>
            <pc:sldMk cId="311532039" sldId="5340"/>
            <ac:graphicFrameMk id="16" creationId="{E231EC2B-8B5F-C740-A328-DBBEE1A6BD0B}"/>
          </ac:graphicFrameMkLst>
        </pc:graphicFrameChg>
        <pc:graphicFrameChg chg="del mod modGraphic">
          <ac:chgData name="Gatterbauer, Wolfgang" userId="9cdd753f-a294-4daf-bcab-f50b436fd39a" providerId="ADAL" clId="{FE009925-3721-0D45-A422-0466C7286BE4}" dt="2020-05-30T23:32:06.934" v="5276" actId="478"/>
          <ac:graphicFrameMkLst>
            <pc:docMk/>
            <pc:sldMk cId="311532039" sldId="5340"/>
            <ac:graphicFrameMk id="27" creationId="{E575D91A-3AA9-3949-8742-A0CCCFA6246E}"/>
          </ac:graphicFrameMkLst>
        </pc:graphicFrameChg>
        <pc:graphicFrameChg chg="del mod modGraphic">
          <ac:chgData name="Gatterbauer, Wolfgang" userId="9cdd753f-a294-4daf-bcab-f50b436fd39a" providerId="ADAL" clId="{FE009925-3721-0D45-A422-0466C7286BE4}" dt="2020-05-30T23:34:33.199" v="5307" actId="478"/>
          <ac:graphicFrameMkLst>
            <pc:docMk/>
            <pc:sldMk cId="311532039" sldId="5340"/>
            <ac:graphicFrameMk id="28" creationId="{A9130B77-8118-6E45-9138-06556B4289E1}"/>
          </ac:graphicFrameMkLst>
        </pc:graphicFrameChg>
        <pc:graphicFrameChg chg="del mod modGraphic">
          <ac:chgData name="Gatterbauer, Wolfgang" userId="9cdd753f-a294-4daf-bcab-f50b436fd39a" providerId="ADAL" clId="{FE009925-3721-0D45-A422-0466C7286BE4}" dt="2020-05-30T23:36:13.590" v="5352" actId="478"/>
          <ac:graphicFrameMkLst>
            <pc:docMk/>
            <pc:sldMk cId="311532039" sldId="5340"/>
            <ac:graphicFrameMk id="30" creationId="{6632B0E4-F214-B645-9F76-7BF87DA676BF}"/>
          </ac:graphicFrameMkLst>
        </pc:graphicFrameChg>
        <pc:graphicFrameChg chg="del mod modGraphic">
          <ac:chgData name="Gatterbauer, Wolfgang" userId="9cdd753f-a294-4daf-bcab-f50b436fd39a" providerId="ADAL" clId="{FE009925-3721-0D45-A422-0466C7286BE4}" dt="2020-05-31T01:58:13.286" v="5643" actId="478"/>
          <ac:graphicFrameMkLst>
            <pc:docMk/>
            <pc:sldMk cId="311532039" sldId="5340"/>
            <ac:graphicFrameMk id="37" creationId="{66A76408-797D-864C-9A57-832D84DC1C75}"/>
          </ac:graphicFrameMkLst>
        </pc:graphicFrameChg>
        <pc:cxnChg chg="del mod">
          <ac:chgData name="Gatterbauer, Wolfgang" userId="9cdd753f-a294-4daf-bcab-f50b436fd39a" providerId="ADAL" clId="{FE009925-3721-0D45-A422-0466C7286BE4}" dt="2020-05-31T02:22:42.826" v="5919" actId="478"/>
          <ac:cxnSpMkLst>
            <pc:docMk/>
            <pc:sldMk cId="311532039" sldId="5340"/>
            <ac:cxnSpMk id="18" creationId="{6CA579B1-DFDF-EF4B-A831-837EEBB5FEAB}"/>
          </ac:cxnSpMkLst>
        </pc:cxnChg>
        <pc:cxnChg chg="del mod">
          <ac:chgData name="Gatterbauer, Wolfgang" userId="9cdd753f-a294-4daf-bcab-f50b436fd39a" providerId="ADAL" clId="{FE009925-3721-0D45-A422-0466C7286BE4}" dt="2020-05-31T02:22:42.826" v="5919" actId="478"/>
          <ac:cxnSpMkLst>
            <pc:docMk/>
            <pc:sldMk cId="311532039" sldId="5340"/>
            <ac:cxnSpMk id="19" creationId="{67844E6A-6042-A342-B88B-14E84F87CD1C}"/>
          </ac:cxnSpMkLst>
        </pc:cxnChg>
        <pc:cxnChg chg="del mod">
          <ac:chgData name="Gatterbauer, Wolfgang" userId="9cdd753f-a294-4daf-bcab-f50b436fd39a" providerId="ADAL" clId="{FE009925-3721-0D45-A422-0466C7286BE4}" dt="2020-05-31T02:22:42.826" v="5919" actId="478"/>
          <ac:cxnSpMkLst>
            <pc:docMk/>
            <pc:sldMk cId="311532039" sldId="5340"/>
            <ac:cxnSpMk id="20" creationId="{B3170432-60CD-5247-8AA4-5A3F4E193ADE}"/>
          </ac:cxnSpMkLst>
        </pc:cxnChg>
        <pc:cxnChg chg="del mod">
          <ac:chgData name="Gatterbauer, Wolfgang" userId="9cdd753f-a294-4daf-bcab-f50b436fd39a" providerId="ADAL" clId="{FE009925-3721-0D45-A422-0466C7286BE4}" dt="2020-05-31T02:22:42.826" v="5919" actId="478"/>
          <ac:cxnSpMkLst>
            <pc:docMk/>
            <pc:sldMk cId="311532039" sldId="5340"/>
            <ac:cxnSpMk id="21" creationId="{600089C9-8A2D-154F-8F9E-1800C6C9CD36}"/>
          </ac:cxnSpMkLst>
        </pc:cxnChg>
        <pc:cxnChg chg="del mod">
          <ac:chgData name="Gatterbauer, Wolfgang" userId="9cdd753f-a294-4daf-bcab-f50b436fd39a" providerId="ADAL" clId="{FE009925-3721-0D45-A422-0466C7286BE4}" dt="2020-05-31T02:22:42.826" v="5919" actId="478"/>
          <ac:cxnSpMkLst>
            <pc:docMk/>
            <pc:sldMk cId="311532039" sldId="5340"/>
            <ac:cxnSpMk id="22" creationId="{74511292-226B-EA41-9EB2-E676524011E8}"/>
          </ac:cxnSpMkLst>
        </pc:cxnChg>
        <pc:cxnChg chg="del">
          <ac:chgData name="Gatterbauer, Wolfgang" userId="9cdd753f-a294-4daf-bcab-f50b436fd39a" providerId="ADAL" clId="{FE009925-3721-0D45-A422-0466C7286BE4}" dt="2020-05-30T23:36:13.590" v="5352" actId="478"/>
          <ac:cxnSpMkLst>
            <pc:docMk/>
            <pc:sldMk cId="311532039" sldId="5340"/>
            <ac:cxnSpMk id="24" creationId="{F35A675F-027F-B741-8371-65B97D29CC20}"/>
          </ac:cxnSpMkLst>
        </pc:cxnChg>
        <pc:cxnChg chg="del mod">
          <ac:chgData name="Gatterbauer, Wolfgang" userId="9cdd753f-a294-4daf-bcab-f50b436fd39a" providerId="ADAL" clId="{FE009925-3721-0D45-A422-0466C7286BE4}" dt="2020-05-31T02:22:48.023" v="5920" actId="478"/>
          <ac:cxnSpMkLst>
            <pc:docMk/>
            <pc:sldMk cId="311532039" sldId="5340"/>
            <ac:cxnSpMk id="25" creationId="{220FE7D2-D1CA-EF47-80EF-FA53D2AD212C}"/>
          </ac:cxnSpMkLst>
        </pc:cxnChg>
        <pc:cxnChg chg="del mod">
          <ac:chgData name="Gatterbauer, Wolfgang" userId="9cdd753f-a294-4daf-bcab-f50b436fd39a" providerId="ADAL" clId="{FE009925-3721-0D45-A422-0466C7286BE4}" dt="2020-05-31T02:22:48.023" v="5920" actId="478"/>
          <ac:cxnSpMkLst>
            <pc:docMk/>
            <pc:sldMk cId="311532039" sldId="5340"/>
            <ac:cxnSpMk id="26" creationId="{9A18D672-B30E-354A-93B2-7AF3A5DD9E1F}"/>
          </ac:cxnSpMkLst>
        </pc:cxnChg>
        <pc:cxnChg chg="del mod">
          <ac:chgData name="Gatterbauer, Wolfgang" userId="9cdd753f-a294-4daf-bcab-f50b436fd39a" providerId="ADAL" clId="{FE009925-3721-0D45-A422-0466C7286BE4}" dt="2020-05-31T02:22:48.023" v="5920" actId="478"/>
          <ac:cxnSpMkLst>
            <pc:docMk/>
            <pc:sldMk cId="311532039" sldId="5340"/>
            <ac:cxnSpMk id="32" creationId="{81D68745-CB5F-9A47-B943-5B5C92BEC1CA}"/>
          </ac:cxnSpMkLst>
        </pc:cxnChg>
        <pc:cxnChg chg="del mod">
          <ac:chgData name="Gatterbauer, Wolfgang" userId="9cdd753f-a294-4daf-bcab-f50b436fd39a" providerId="ADAL" clId="{FE009925-3721-0D45-A422-0466C7286BE4}" dt="2020-05-31T02:22:48.023" v="5920" actId="478"/>
          <ac:cxnSpMkLst>
            <pc:docMk/>
            <pc:sldMk cId="311532039" sldId="5340"/>
            <ac:cxnSpMk id="33" creationId="{3C70147C-95BA-F649-A5B2-AE6F8D367FEA}"/>
          </ac:cxnSpMkLst>
        </pc:cxnChg>
        <pc:cxnChg chg="del">
          <ac:chgData name="Gatterbauer, Wolfgang" userId="9cdd753f-a294-4daf-bcab-f50b436fd39a" providerId="ADAL" clId="{FE009925-3721-0D45-A422-0466C7286BE4}" dt="2020-05-30T23:21:43.685" v="5191" actId="478"/>
          <ac:cxnSpMkLst>
            <pc:docMk/>
            <pc:sldMk cId="311532039" sldId="5340"/>
            <ac:cxnSpMk id="34" creationId="{836C3B28-016C-B54C-ACB1-C9C530F40A3E}"/>
          </ac:cxnSpMkLst>
        </pc:cxnChg>
        <pc:cxnChg chg="del">
          <ac:chgData name="Gatterbauer, Wolfgang" userId="9cdd753f-a294-4daf-bcab-f50b436fd39a" providerId="ADAL" clId="{FE009925-3721-0D45-A422-0466C7286BE4}" dt="2020-05-30T23:21:43.685" v="5191" actId="478"/>
          <ac:cxnSpMkLst>
            <pc:docMk/>
            <pc:sldMk cId="311532039" sldId="5340"/>
            <ac:cxnSpMk id="36" creationId="{6C9047B6-489D-F04A-BC53-FCE4E4CA2D18}"/>
          </ac:cxnSpMkLst>
        </pc:cxnChg>
        <pc:cxnChg chg="del mod">
          <ac:chgData name="Gatterbauer, Wolfgang" userId="9cdd753f-a294-4daf-bcab-f50b436fd39a" providerId="ADAL" clId="{FE009925-3721-0D45-A422-0466C7286BE4}" dt="2020-06-14T05:36:22.833" v="16829" actId="478"/>
          <ac:cxnSpMkLst>
            <pc:docMk/>
            <pc:sldMk cId="311532039" sldId="5340"/>
            <ac:cxnSpMk id="46" creationId="{181A67CB-7EBC-A841-9A0B-BDDA8C4B4992}"/>
          </ac:cxnSpMkLst>
        </pc:cxnChg>
        <pc:cxnChg chg="add del mod">
          <ac:chgData name="Gatterbauer, Wolfgang" userId="9cdd753f-a294-4daf-bcab-f50b436fd39a" providerId="ADAL" clId="{FE009925-3721-0D45-A422-0466C7286BE4}" dt="2020-05-30T23:34:56.074" v="5312" actId="478"/>
          <ac:cxnSpMkLst>
            <pc:docMk/>
            <pc:sldMk cId="311532039" sldId="5340"/>
            <ac:cxnSpMk id="48" creationId="{0B8757B7-8662-384E-893C-4B4BF89D049D}"/>
          </ac:cxnSpMkLst>
        </pc:cxnChg>
        <pc:cxnChg chg="add del mod">
          <ac:chgData name="Gatterbauer, Wolfgang" userId="9cdd753f-a294-4daf-bcab-f50b436fd39a" providerId="ADAL" clId="{FE009925-3721-0D45-A422-0466C7286BE4}" dt="2020-05-30T23:36:18.398" v="5354" actId="478"/>
          <ac:cxnSpMkLst>
            <pc:docMk/>
            <pc:sldMk cId="311532039" sldId="5340"/>
            <ac:cxnSpMk id="49" creationId="{0A30AABC-EC9C-2F44-89A5-C18F9DF3C701}"/>
          </ac:cxnSpMkLst>
        </pc:cxnChg>
        <pc:cxnChg chg="add del mod">
          <ac:chgData name="Gatterbauer, Wolfgang" userId="9cdd753f-a294-4daf-bcab-f50b436fd39a" providerId="ADAL" clId="{FE009925-3721-0D45-A422-0466C7286BE4}" dt="2020-06-14T05:36:22.833" v="16829" actId="478"/>
          <ac:cxnSpMkLst>
            <pc:docMk/>
            <pc:sldMk cId="311532039" sldId="5340"/>
            <ac:cxnSpMk id="81" creationId="{47408BA7-F937-7444-BCCF-765503D31B22}"/>
          </ac:cxnSpMkLst>
        </pc:cxnChg>
        <pc:cxnChg chg="add del mod">
          <ac:chgData name="Gatterbauer, Wolfgang" userId="9cdd753f-a294-4daf-bcab-f50b436fd39a" providerId="ADAL" clId="{FE009925-3721-0D45-A422-0466C7286BE4}" dt="2020-06-14T05:36:22.833" v="16829" actId="478"/>
          <ac:cxnSpMkLst>
            <pc:docMk/>
            <pc:sldMk cId="311532039" sldId="5340"/>
            <ac:cxnSpMk id="110" creationId="{C7C67F0A-0195-0948-95F0-11FE06FA7235}"/>
          </ac:cxnSpMkLst>
        </pc:cxnChg>
        <pc:cxnChg chg="add del mod">
          <ac:chgData name="Gatterbauer, Wolfgang" userId="9cdd753f-a294-4daf-bcab-f50b436fd39a" providerId="ADAL" clId="{FE009925-3721-0D45-A422-0466C7286BE4}" dt="2020-05-31T02:22:48.023" v="5920" actId="478"/>
          <ac:cxnSpMkLst>
            <pc:docMk/>
            <pc:sldMk cId="311532039" sldId="5340"/>
            <ac:cxnSpMk id="111" creationId="{7AEA272F-F825-7349-A358-D4445404496B}"/>
          </ac:cxnSpMkLst>
        </pc:cxnChg>
        <pc:cxnChg chg="add del mod">
          <ac:chgData name="Gatterbauer, Wolfgang" userId="9cdd753f-a294-4daf-bcab-f50b436fd39a" providerId="ADAL" clId="{FE009925-3721-0D45-A422-0466C7286BE4}" dt="2020-05-31T02:14:01.781" v="5810" actId="478"/>
          <ac:cxnSpMkLst>
            <pc:docMk/>
            <pc:sldMk cId="311532039" sldId="5340"/>
            <ac:cxnSpMk id="161" creationId="{664EFBCC-EDB4-5B43-B321-DDEBA5299A0E}"/>
          </ac:cxnSpMkLst>
        </pc:cxnChg>
        <pc:cxnChg chg="add del mod">
          <ac:chgData name="Gatterbauer, Wolfgang" userId="9cdd753f-a294-4daf-bcab-f50b436fd39a" providerId="ADAL" clId="{FE009925-3721-0D45-A422-0466C7286BE4}" dt="2020-05-31T02:23:52.984" v="5964" actId="478"/>
          <ac:cxnSpMkLst>
            <pc:docMk/>
            <pc:sldMk cId="311532039" sldId="5340"/>
            <ac:cxnSpMk id="163" creationId="{003713DA-DD54-E746-BA4A-CFE0F8C20F45}"/>
          </ac:cxnSpMkLst>
        </pc:cxnChg>
      </pc:sldChg>
      <pc:sldChg chg="add del ord modTransition">
        <pc:chgData name="Gatterbauer, Wolfgang" userId="9cdd753f-a294-4daf-bcab-f50b436fd39a" providerId="ADAL" clId="{FE009925-3721-0D45-A422-0466C7286BE4}" dt="2020-06-14T03:05:29.080" v="15422" actId="2696"/>
        <pc:sldMkLst>
          <pc:docMk/>
          <pc:sldMk cId="716650397" sldId="5341"/>
        </pc:sldMkLst>
      </pc:sldChg>
      <pc:sldChg chg="addSp delSp modSp add modAnim modNotesTx">
        <pc:chgData name="Gatterbauer, Wolfgang" userId="9cdd753f-a294-4daf-bcab-f50b436fd39a" providerId="ADAL" clId="{FE009925-3721-0D45-A422-0466C7286BE4}" dt="2020-06-17T21:16:51.958" v="22059" actId="6549"/>
        <pc:sldMkLst>
          <pc:docMk/>
          <pc:sldMk cId="2939780045" sldId="5342"/>
        </pc:sldMkLst>
        <pc:spChg chg="mod">
          <ac:chgData name="Gatterbauer, Wolfgang" userId="9cdd753f-a294-4daf-bcab-f50b436fd39a" providerId="ADAL" clId="{FE009925-3721-0D45-A422-0466C7286BE4}" dt="2020-06-14T14:35:02.773" v="18326" actId="207"/>
          <ac:spMkLst>
            <pc:docMk/>
            <pc:sldMk cId="2939780045" sldId="5342"/>
            <ac:spMk id="5" creationId="{8877912A-EED4-8741-8A93-3C135ADACD0A}"/>
          </ac:spMkLst>
        </pc:spChg>
        <pc:spChg chg="mod">
          <ac:chgData name="Gatterbauer, Wolfgang" userId="9cdd753f-a294-4daf-bcab-f50b436fd39a" providerId="ADAL" clId="{FE009925-3721-0D45-A422-0466C7286BE4}" dt="2020-06-14T17:14:38.460" v="19746" actId="113"/>
          <ac:spMkLst>
            <pc:docMk/>
            <pc:sldMk cId="2939780045" sldId="5342"/>
            <ac:spMk id="29" creationId="{2A0C2BDB-C353-E64D-9D1D-39B86527C83B}"/>
          </ac:spMkLst>
        </pc:spChg>
        <pc:spChg chg="del">
          <ac:chgData name="Gatterbauer, Wolfgang" userId="9cdd753f-a294-4daf-bcab-f50b436fd39a" providerId="ADAL" clId="{FE009925-3721-0D45-A422-0466C7286BE4}" dt="2020-06-13T18:44:16.436" v="12323" actId="478"/>
          <ac:spMkLst>
            <pc:docMk/>
            <pc:sldMk cId="2939780045" sldId="5342"/>
            <ac:spMk id="31" creationId="{3932FDD5-F117-1F4C-A0FD-240DCE81861B}"/>
          </ac:spMkLst>
        </pc:spChg>
        <pc:spChg chg="mod">
          <ac:chgData name="Gatterbauer, Wolfgang" userId="9cdd753f-a294-4daf-bcab-f50b436fd39a" providerId="ADAL" clId="{FE009925-3721-0D45-A422-0466C7286BE4}" dt="2020-06-14T06:12:14.941" v="17186" actId="1076"/>
          <ac:spMkLst>
            <pc:docMk/>
            <pc:sldMk cId="2939780045" sldId="5342"/>
            <ac:spMk id="38" creationId="{E27C34EE-D449-0944-B69F-5FA63484A200}"/>
          </ac:spMkLst>
        </pc:spChg>
        <pc:spChg chg="del">
          <ac:chgData name="Gatterbauer, Wolfgang" userId="9cdd753f-a294-4daf-bcab-f50b436fd39a" providerId="ADAL" clId="{FE009925-3721-0D45-A422-0466C7286BE4}" dt="2020-06-14T17:12:53.959" v="19737" actId="478"/>
          <ac:spMkLst>
            <pc:docMk/>
            <pc:sldMk cId="2939780045" sldId="5342"/>
            <ac:spMk id="41" creationId="{C8E15C70-C48E-9F45-9505-0961C704B85F}"/>
          </ac:spMkLst>
        </pc:spChg>
        <pc:spChg chg="del">
          <ac:chgData name="Gatterbauer, Wolfgang" userId="9cdd753f-a294-4daf-bcab-f50b436fd39a" providerId="ADAL" clId="{FE009925-3721-0D45-A422-0466C7286BE4}" dt="2020-06-14T05:54:18.410" v="17078" actId="478"/>
          <ac:spMkLst>
            <pc:docMk/>
            <pc:sldMk cId="2939780045" sldId="5342"/>
            <ac:spMk id="44" creationId="{37553903-BCE3-2649-871F-3F60F12231E3}"/>
          </ac:spMkLst>
        </pc:spChg>
        <pc:spChg chg="del mod">
          <ac:chgData name="Gatterbauer, Wolfgang" userId="9cdd753f-a294-4daf-bcab-f50b436fd39a" providerId="ADAL" clId="{FE009925-3721-0D45-A422-0466C7286BE4}" dt="2020-06-13T18:51:58.001" v="12414" actId="478"/>
          <ac:spMkLst>
            <pc:docMk/>
            <pc:sldMk cId="2939780045" sldId="5342"/>
            <ac:spMk id="47" creationId="{228426D7-85D7-CE44-9702-640CCA0A3BB2}"/>
          </ac:spMkLst>
        </pc:spChg>
        <pc:spChg chg="del">
          <ac:chgData name="Gatterbauer, Wolfgang" userId="9cdd753f-a294-4daf-bcab-f50b436fd39a" providerId="ADAL" clId="{FE009925-3721-0D45-A422-0466C7286BE4}" dt="2020-06-13T18:44:16.436" v="12323" actId="478"/>
          <ac:spMkLst>
            <pc:docMk/>
            <pc:sldMk cId="2939780045" sldId="5342"/>
            <ac:spMk id="61" creationId="{AC5D8DF3-A822-7C43-AE58-1F399141B27B}"/>
          </ac:spMkLst>
        </pc:spChg>
        <pc:spChg chg="del">
          <ac:chgData name="Gatterbauer, Wolfgang" userId="9cdd753f-a294-4daf-bcab-f50b436fd39a" providerId="ADAL" clId="{FE009925-3721-0D45-A422-0466C7286BE4}" dt="2020-06-13T18:44:16.436" v="12323" actId="478"/>
          <ac:spMkLst>
            <pc:docMk/>
            <pc:sldMk cId="2939780045" sldId="5342"/>
            <ac:spMk id="90" creationId="{610878E2-404F-214C-8594-E8909A7CE930}"/>
          </ac:spMkLst>
        </pc:spChg>
        <pc:spChg chg="add mod">
          <ac:chgData name="Gatterbauer, Wolfgang" userId="9cdd753f-a294-4daf-bcab-f50b436fd39a" providerId="ADAL" clId="{FE009925-3721-0D45-A422-0466C7286BE4}" dt="2020-06-14T17:11:17.165" v="19731" actId="20577"/>
          <ac:spMkLst>
            <pc:docMk/>
            <pc:sldMk cId="2939780045" sldId="5342"/>
            <ac:spMk id="117" creationId="{0D7DBC8B-810E-B14E-87C5-6E0D0ACBCECF}"/>
          </ac:spMkLst>
        </pc:spChg>
        <pc:spChg chg="add del mod">
          <ac:chgData name="Gatterbauer, Wolfgang" userId="9cdd753f-a294-4daf-bcab-f50b436fd39a" providerId="ADAL" clId="{FE009925-3721-0D45-A422-0466C7286BE4}" dt="2020-06-14T16:32:48.535" v="19249" actId="478"/>
          <ac:spMkLst>
            <pc:docMk/>
            <pc:sldMk cId="2939780045" sldId="5342"/>
            <ac:spMk id="119" creationId="{EDD1F19E-52A5-5844-B51C-FBD36B0112D1}"/>
          </ac:spMkLst>
        </pc:spChg>
        <pc:spChg chg="add mod">
          <ac:chgData name="Gatterbauer, Wolfgang" userId="9cdd753f-a294-4daf-bcab-f50b436fd39a" providerId="ADAL" clId="{FE009925-3721-0D45-A422-0466C7286BE4}" dt="2020-06-14T16:32:50.328" v="19250"/>
          <ac:spMkLst>
            <pc:docMk/>
            <pc:sldMk cId="2939780045" sldId="5342"/>
            <ac:spMk id="124" creationId="{4761F84B-B9AC-9B45-A236-8C139794A0B8}"/>
          </ac:spMkLst>
        </pc:spChg>
        <pc:spChg chg="add mod">
          <ac:chgData name="Gatterbauer, Wolfgang" userId="9cdd753f-a294-4daf-bcab-f50b436fd39a" providerId="ADAL" clId="{FE009925-3721-0D45-A422-0466C7286BE4}" dt="2020-06-14T17:12:54.913" v="19738"/>
          <ac:spMkLst>
            <pc:docMk/>
            <pc:sldMk cId="2939780045" sldId="5342"/>
            <ac:spMk id="125" creationId="{76DE0643-8F66-ED42-A218-F1DB71F05640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28" creationId="{3A441C05-FDEC-724D-9FFD-ADFDE433B679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29" creationId="{3E353497-5835-5D4D-84EB-B207C679AB41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30" creationId="{D170C987-395B-6945-833E-C3F721ABC231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31" creationId="{E48A5D3E-F246-B441-B171-83685EF49E30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32" creationId="{C30CB228-1C7B-2E4B-BD9A-10471A1332AF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33" creationId="{FFAF831D-05CC-7B4B-A218-5CDF6E1C057F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34" creationId="{257D2A1A-C246-964A-A188-3EC2D3968161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35" creationId="{2069AD59-BDDD-734B-AD63-8CAC40D6BD21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36" creationId="{A637C568-062D-BF46-AA54-55D7079C564F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37" creationId="{89D275E4-62F5-8648-9304-49F1AED2B74F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38" creationId="{C6DE3AC7-98DF-6D4E-8074-D24A7B5F6FAA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39" creationId="{34B839BF-E6E9-CF40-8F4A-989E1CF30620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40" creationId="{307CD45E-39A9-8447-96B3-E43046DA44EB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41" creationId="{5925273D-FFB7-834C-A09F-CF698D89E26B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42" creationId="{EE9DC4B2-9017-384A-B788-7494D40C1FB4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43" creationId="{76C5902D-0E3D-0040-AAF0-9DA2D5D66C76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44" creationId="{393FA90A-576D-2141-A539-E340AFD224A4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45" creationId="{27095748-51D2-6743-ADDA-9B9CECBB272E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46" creationId="{698351B4-01C9-1A48-9643-05541BFDAC3A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47" creationId="{FFB33D7C-0DB3-C54F-93F1-2BF1A5AE79C3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48" creationId="{080400B4-BBF7-DF46-BFDC-0616FD9266C8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49" creationId="{4274976B-1341-5D43-9836-191752D0F618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50" creationId="{2A2B18E4-AB80-AC4F-93F8-3C6361C63B26}"/>
          </ac:spMkLst>
        </pc:spChg>
        <pc:spChg chg="mod">
          <ac:chgData name="Gatterbauer, Wolfgang" userId="9cdd753f-a294-4daf-bcab-f50b436fd39a" providerId="ADAL" clId="{FE009925-3721-0D45-A422-0466C7286BE4}" dt="2020-06-12T01:58:52.009" v="8876"/>
          <ac:spMkLst>
            <pc:docMk/>
            <pc:sldMk cId="2939780045" sldId="5342"/>
            <ac:spMk id="151" creationId="{C908720A-49DA-124D-B15F-1C298F77C1B0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53" creationId="{36D6AEA1-A57A-1040-94C1-3B1AEFEEC07E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54" creationId="{F4885B64-C8B1-234D-86FC-548ED754D09F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55" creationId="{173CCAD2-7628-7A4C-AEE1-469767B939EF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56" creationId="{D7C9642A-0E48-C940-BF43-953C7D79342C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57" creationId="{78162A71-298D-2941-9D56-8CC51B4C8C62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58" creationId="{392B1447-E816-6B43-81E0-4967D393E6FB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82" creationId="{6D9CC2C0-AC7D-B146-9241-F0DE238B78A9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83" creationId="{21B395C6-F84B-CB4B-9C46-231F813A1349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84" creationId="{60DF0ACC-A9DB-2742-BF61-B5E3354B9D33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85" creationId="{402AE96D-418B-CF47-A1A0-571A554B83D9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86" creationId="{BAB6E5F8-E6F7-A849-BC47-B4C10D0DA389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87" creationId="{5FF005B4-6130-FF43-B24D-AD447B0510D2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88" creationId="{BD10129A-8AB6-7643-8502-374915CA6517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89" creationId="{CF44E984-4313-0F4B-A0B6-4907F6782635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90" creationId="{8E8F6B64-7A03-D54C-AE1A-BCC9A5749484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91" creationId="{0395BF11-6DE1-EC41-A3EA-8C9EE69F29B5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92" creationId="{3B4BBD41-4861-7146-B969-A2C61C9F7FCD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93" creationId="{2E522B60-A43F-8447-A121-70EAA9797296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94" creationId="{4AABA2E4-ABAC-B046-9BD8-4E8B32AEC4FE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95" creationId="{F35BE80D-16EA-0142-9CE1-AB402DAA3DD2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96" creationId="{EA450752-27E6-A249-9EE2-30CE65756C50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97" creationId="{DF990444-2E69-C54C-BB98-84973A8E811B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98" creationId="{1D046C18-8CC6-534E-BB48-C72A1DAE6A85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199" creationId="{68F80E3C-4252-E54F-8CE9-36CA0B8D6330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201" creationId="{C170E110-1056-E148-99B5-2BAB1AA685C9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202" creationId="{50B65897-A642-C745-9337-9072654C8805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203" creationId="{7D479ADD-5211-994F-9843-07C60B5952E0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204" creationId="{4C3BCF35-AE85-7347-A159-2BA1F8FC8CDA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205" creationId="{F421AA5B-C169-DA41-9AFA-E2B003D3029C}"/>
          </ac:spMkLst>
        </pc:spChg>
        <pc:spChg chg="mod">
          <ac:chgData name="Gatterbauer, Wolfgang" userId="9cdd753f-a294-4daf-bcab-f50b436fd39a" providerId="ADAL" clId="{FE009925-3721-0D45-A422-0466C7286BE4}" dt="2020-06-13T18:38:21.701" v="12264"/>
          <ac:spMkLst>
            <pc:docMk/>
            <pc:sldMk cId="2939780045" sldId="5342"/>
            <ac:spMk id="206" creationId="{C8FB16F5-5A75-1B49-8C16-4711122EE1A2}"/>
          </ac:spMkLst>
        </pc:spChg>
        <pc:spChg chg="add 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07" creationId="{0389A86B-41C0-B04C-99E8-AB76F0246DB3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09" creationId="{66DB6F92-D719-334E-A001-D273F4411DF7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10" creationId="{077A213F-7E4D-7A42-A750-592120C3D31D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11" creationId="{75A97B8E-C091-3049-8026-60E825EB0695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12" creationId="{AB11A751-2B42-5944-B68A-E3836763B754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13" creationId="{2543CD13-A491-8543-B91F-A8CC14604F31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14" creationId="{2F6417AA-7A63-0B40-B421-B32359EA4748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15" creationId="{5BA4CE40-8CCD-794E-AB5C-991734D89E20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16" creationId="{6B7A62DD-545C-C24B-B441-7AD52B7D80E9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17" creationId="{0A8E86CC-5152-F346-93C0-455541A3F185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18" creationId="{0F5EF60F-255F-7D47-99A2-249EF9D1A1B6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19" creationId="{8362711D-1C82-AC44-9417-9B28BE757A93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20" creationId="{857AC835-3C9E-BD4C-8070-F9C1D500E44D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21" creationId="{73C11271-D3BD-C144-A4F5-7F740C5F0828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22" creationId="{213566D0-5144-3E4C-8EC6-1000B8ED58CF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23" creationId="{BCA568DE-E2EC-2C42-99AD-9B8777395D7F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24" creationId="{C3A2AC6A-B6C8-E349-A158-B64BF668B4C8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25" creationId="{6BB96552-E088-B045-808C-8DC060FAC671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26" creationId="{87FE1075-453D-3546-91FC-6E2FF83BCBA2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27" creationId="{33F01B9A-D3E9-764E-8FAA-0D0A70E2848E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28" creationId="{F4A774B2-CE5E-7A43-AC8E-EAD3E851B955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29" creationId="{62990088-D564-5343-ADF7-D6105A1B830E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30" creationId="{9414DF02-0B2E-5A4D-A606-AA01ABB98C21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31" creationId="{9147C536-E0F4-FC4E-B883-F7420B84BC96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32" creationId="{81401F00-17A9-4744-B506-DEED692FEE06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34" creationId="{51B4DF79-FBA3-AC48-8809-3598896C5ACC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35" creationId="{4229ADAD-6FEB-904E-BCE9-DA1F91BEEAA4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36" creationId="{A83D79B9-74A1-0B42-881F-51AA6FBF1095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37" creationId="{A138BE07-B9B7-AB48-9745-8E772D3917DE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38" creationId="{F34EE385-F2E2-1E4E-BF2F-F60FE331A05F}"/>
          </ac:spMkLst>
        </pc:spChg>
        <pc:spChg chg="mod">
          <ac:chgData name="Gatterbauer, Wolfgang" userId="9cdd753f-a294-4daf-bcab-f50b436fd39a" providerId="ADAL" clId="{FE009925-3721-0D45-A422-0466C7286BE4}" dt="2020-06-13T18:43:56.394" v="12320"/>
          <ac:spMkLst>
            <pc:docMk/>
            <pc:sldMk cId="2939780045" sldId="5342"/>
            <ac:spMk id="239" creationId="{D69638FA-B132-7E4D-91D9-53F0276669D3}"/>
          </ac:spMkLst>
        </pc:spChg>
        <pc:spChg chg="add 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42" creationId="{73844737-EA82-0D42-806C-312D9EF5B025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59" creationId="{AE1CC052-2C02-2A41-9E5E-B2DF5049C17C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60" creationId="{09B4837F-2235-964B-A702-9C0B80A579CE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61" creationId="{648D7B6C-2E13-BD42-9410-B414FB4ECB05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62" creationId="{8B057F6B-55B3-7341-8ACE-CB6DADC3DE19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63" creationId="{AEA9D017-E6CA-CA49-9924-314880B80425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64" creationId="{8E3BD9D7-FE56-564C-832F-0453E98E79F9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65" creationId="{06D706EF-9B9C-DA46-A73B-CAF4B33FF328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66" creationId="{92E8D5EA-F01F-9F4C-ADB5-BE96E8CF8F75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67" creationId="{2112E96D-FCFF-3C42-A254-019788E4208D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68" creationId="{6D56FD5A-82AA-3A47-830A-5CEC8645D65A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69" creationId="{AD56F1B1-C980-3441-A1BA-09969C60E31A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70" creationId="{5EAA9DA7-000D-C548-9B70-0E7CFC1F6672}"/>
          </ac:spMkLst>
        </pc:spChg>
        <pc:spChg chg="add 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71" creationId="{13287EC5-8AF9-AA47-8112-207946CB7FAD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79" creationId="{351E8CF5-AE33-924E-A9F1-4A5CF9D79FF2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80" creationId="{AF7E384B-59D1-BD4F-97D6-AB6E1C4A7DBC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81" creationId="{24076875-A95D-1448-8F59-38F86D2C92D5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82" creationId="{893F2C7C-8130-0746-962F-FC42C998034C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83" creationId="{106C4659-41A2-EF46-9A64-D13C0DA89AD1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84" creationId="{7343B28E-F21A-F74A-AAFC-D255849FC1ED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85" creationId="{04A5C632-FD6E-8145-AE9A-59FE4CC4020E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86" creationId="{A23A91D8-4041-634E-95AE-32AE0F5BD454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87" creationId="{2C7E7D16-C9A6-0441-B3D9-543CD6B8D40C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88" creationId="{B5D90A49-F149-7A45-BB24-25FDCE8768A7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89" creationId="{60912DC0-757E-7D49-84D4-A33A690FDBB1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90" creationId="{4610101D-EA1A-B845-B3A4-7389491BF086}"/>
          </ac:spMkLst>
        </pc:spChg>
        <pc:spChg chg="add 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91" creationId="{A450D32B-F01D-DD4B-80AA-2BB4835206AA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299" creationId="{99A16DB9-DFC4-0E4E-8492-7FD29C1D2EE1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300" creationId="{1727E71B-C25F-0844-80B5-812A39D8990B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301" creationId="{A47263F1-B0A7-BA49-9CA9-48DC2FA758C0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302" creationId="{31DC1295-A7B7-F448-854F-1401CC102AAD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303" creationId="{0865CEFB-2AE2-8B46-B55B-B03C297BA57D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304" creationId="{FAF3200E-4B4D-9D45-B13F-AD34441ABCF2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305" creationId="{20C15064-C877-294F-9707-1BC445A63896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306" creationId="{8C0C7414-F7A6-B543-9D67-3946B600A8A4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307" creationId="{0782FF8A-5434-BD4B-A7D6-BF4E0D3E039F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308" creationId="{FF5B44A4-6D21-BD4A-8B3B-4FD8A9871EBA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309" creationId="{963E5ABC-2025-7846-B2ED-F2BD90246EC7}"/>
          </ac:spMkLst>
        </pc:spChg>
        <pc:spChg chg="mod">
          <ac:chgData name="Gatterbauer, Wolfgang" userId="9cdd753f-a294-4daf-bcab-f50b436fd39a" providerId="ADAL" clId="{FE009925-3721-0D45-A422-0466C7286BE4}" dt="2020-06-13T18:44:17.221" v="12324"/>
          <ac:spMkLst>
            <pc:docMk/>
            <pc:sldMk cId="2939780045" sldId="5342"/>
            <ac:spMk id="310" creationId="{82F5EE60-2185-BB43-8282-FC0BDF6EDC42}"/>
          </ac:spMkLst>
        </pc:spChg>
        <pc:spChg chg="add del mod">
          <ac:chgData name="Gatterbauer, Wolfgang" userId="9cdd753f-a294-4daf-bcab-f50b436fd39a" providerId="ADAL" clId="{FE009925-3721-0D45-A422-0466C7286BE4}" dt="2020-06-14T05:55:49.424" v="17086" actId="478"/>
          <ac:spMkLst>
            <pc:docMk/>
            <pc:sldMk cId="2939780045" sldId="5342"/>
            <ac:spMk id="313" creationId="{1F7FAA87-7C44-7F4B-9BEE-461E8C02AF17}"/>
          </ac:spMkLst>
        </pc:spChg>
        <pc:spChg chg="add del mod">
          <ac:chgData name="Gatterbauer, Wolfgang" userId="9cdd753f-a294-4daf-bcab-f50b436fd39a" providerId="ADAL" clId="{FE009925-3721-0D45-A422-0466C7286BE4}" dt="2020-06-13T22:25:58.997" v="13946" actId="478"/>
          <ac:spMkLst>
            <pc:docMk/>
            <pc:sldMk cId="2939780045" sldId="5342"/>
            <ac:spMk id="314" creationId="{F9DE302B-A8CB-A246-A1EC-A8745779E577}"/>
          </ac:spMkLst>
        </pc:spChg>
        <pc:spChg chg="mod">
          <ac:chgData name="Gatterbauer, Wolfgang" userId="9cdd753f-a294-4daf-bcab-f50b436fd39a" providerId="ADAL" clId="{FE009925-3721-0D45-A422-0466C7286BE4}" dt="2020-05-31T02:15:07.293" v="5847" actId="20577"/>
          <ac:spMkLst>
            <pc:docMk/>
            <pc:sldMk cId="2939780045" sldId="5342"/>
            <ac:spMk id="37890" creationId="{00000000-0000-0000-0000-000000000000}"/>
          </ac:spMkLst>
        </pc:spChg>
        <pc:grpChg chg="del">
          <ac:chgData name="Gatterbauer, Wolfgang" userId="9cdd753f-a294-4daf-bcab-f50b436fd39a" providerId="ADAL" clId="{FE009925-3721-0D45-A422-0466C7286BE4}" dt="2020-06-13T18:44:16.436" v="12323" actId="478"/>
          <ac:grpSpMkLst>
            <pc:docMk/>
            <pc:sldMk cId="2939780045" sldId="5342"/>
            <ac:grpSpMk id="12" creationId="{283350ED-83EA-334A-A732-0F0EE8C719FA}"/>
          </ac:grpSpMkLst>
        </pc:grpChg>
        <pc:grpChg chg="del">
          <ac:chgData name="Gatterbauer, Wolfgang" userId="9cdd753f-a294-4daf-bcab-f50b436fd39a" providerId="ADAL" clId="{FE009925-3721-0D45-A422-0466C7286BE4}" dt="2020-06-13T18:44:16.436" v="12323" actId="478"/>
          <ac:grpSpMkLst>
            <pc:docMk/>
            <pc:sldMk cId="2939780045" sldId="5342"/>
            <ac:grpSpMk id="62" creationId="{9C768E56-C55A-7546-A4FE-38E2D4B075B3}"/>
          </ac:grpSpMkLst>
        </pc:grpChg>
        <pc:grpChg chg="del">
          <ac:chgData name="Gatterbauer, Wolfgang" userId="9cdd753f-a294-4daf-bcab-f50b436fd39a" providerId="ADAL" clId="{FE009925-3721-0D45-A422-0466C7286BE4}" dt="2020-06-13T18:44:16.436" v="12323" actId="478"/>
          <ac:grpSpMkLst>
            <pc:docMk/>
            <pc:sldMk cId="2939780045" sldId="5342"/>
            <ac:grpSpMk id="91" creationId="{6BD071AD-75E4-F643-905D-4C776316DB8C}"/>
          </ac:grpSpMkLst>
        </pc:grpChg>
        <pc:grpChg chg="add del">
          <ac:chgData name="Gatterbauer, Wolfgang" userId="9cdd753f-a294-4daf-bcab-f50b436fd39a" providerId="ADAL" clId="{FE009925-3721-0D45-A422-0466C7286BE4}" dt="2020-06-12T01:58:51.264" v="8875" actId="478"/>
          <ac:grpSpMkLst>
            <pc:docMk/>
            <pc:sldMk cId="2939780045" sldId="5342"/>
            <ac:grpSpMk id="116" creationId="{28391733-B02C-6C4B-B9F1-064499FF673E}"/>
          </ac:grpSpMkLst>
        </pc:grpChg>
        <pc:grpChg chg="add del mod">
          <ac:chgData name="Gatterbauer, Wolfgang" userId="9cdd753f-a294-4daf-bcab-f50b436fd39a" providerId="ADAL" clId="{FE009925-3721-0D45-A422-0466C7286BE4}" dt="2020-06-13T18:38:21.038" v="12263" actId="478"/>
          <ac:grpSpMkLst>
            <pc:docMk/>
            <pc:sldMk cId="2939780045" sldId="5342"/>
            <ac:grpSpMk id="120" creationId="{5DAE5DFB-1DD0-5A4C-9360-87717E3287E4}"/>
          </ac:grpSpMkLst>
        </pc:grpChg>
        <pc:grpChg chg="del">
          <ac:chgData name="Gatterbauer, Wolfgang" userId="9cdd753f-a294-4daf-bcab-f50b436fd39a" providerId="ADAL" clId="{FE009925-3721-0D45-A422-0466C7286BE4}" dt="2020-05-31T02:17:57.997" v="5886" actId="478"/>
          <ac:grpSpMkLst>
            <pc:docMk/>
            <pc:sldMk cId="2939780045" sldId="5342"/>
            <ac:grpSpMk id="120" creationId="{94E48A79-9E2B-CD4A-9217-4F05909140DC}"/>
          </ac:grpSpMkLst>
        </pc:grpChg>
        <pc:grpChg chg="add del mod">
          <ac:chgData name="Gatterbauer, Wolfgang" userId="9cdd753f-a294-4daf-bcab-f50b436fd39a" providerId="ADAL" clId="{FE009925-3721-0D45-A422-0466C7286BE4}" dt="2020-06-13T18:43:55.705" v="12319" actId="478"/>
          <ac:grpSpMkLst>
            <pc:docMk/>
            <pc:sldMk cId="2939780045" sldId="5342"/>
            <ac:grpSpMk id="152" creationId="{10EF1C74-7800-5243-B914-75D7FD5B96CE}"/>
          </ac:grpSpMkLst>
        </pc:grpChg>
        <pc:grpChg chg="del">
          <ac:chgData name="Gatterbauer, Wolfgang" userId="9cdd753f-a294-4daf-bcab-f50b436fd39a" providerId="ADAL" clId="{FE009925-3721-0D45-A422-0466C7286BE4}" dt="2020-05-31T02:17:57.997" v="5886" actId="478"/>
          <ac:grpSpMkLst>
            <pc:docMk/>
            <pc:sldMk cId="2939780045" sldId="5342"/>
            <ac:grpSpMk id="158" creationId="{F4423092-C18A-1F47-A71A-64EBBBEC65DC}"/>
          </ac:grpSpMkLst>
        </pc:grpChg>
        <pc:grpChg chg="add del">
          <ac:chgData name="Gatterbauer, Wolfgang" userId="9cdd753f-a294-4daf-bcab-f50b436fd39a" providerId="ADAL" clId="{FE009925-3721-0D45-A422-0466C7286BE4}" dt="2020-06-13T18:38:21.038" v="12263" actId="478"/>
          <ac:grpSpMkLst>
            <pc:docMk/>
            <pc:sldMk cId="2939780045" sldId="5342"/>
            <ac:grpSpMk id="175" creationId="{953C4AB8-4955-BD40-ACFA-529AF4EB0BD6}"/>
          </ac:grpSpMkLst>
        </pc:grpChg>
        <pc:grpChg chg="add del mod">
          <ac:chgData name="Gatterbauer, Wolfgang" userId="9cdd753f-a294-4daf-bcab-f50b436fd39a" providerId="ADAL" clId="{FE009925-3721-0D45-A422-0466C7286BE4}" dt="2020-06-13T18:43:55.705" v="12319" actId="478"/>
          <ac:grpSpMkLst>
            <pc:docMk/>
            <pc:sldMk cId="2939780045" sldId="5342"/>
            <ac:grpSpMk id="200" creationId="{B6DEEB6E-4CA3-CA49-BE79-7130D2AE579E}"/>
          </ac:grpSpMkLst>
        </pc:grpChg>
        <pc:grpChg chg="add mod">
          <ac:chgData name="Gatterbauer, Wolfgang" userId="9cdd753f-a294-4daf-bcab-f50b436fd39a" providerId="ADAL" clId="{FE009925-3721-0D45-A422-0466C7286BE4}" dt="2020-06-13T18:43:56.394" v="12320"/>
          <ac:grpSpMkLst>
            <pc:docMk/>
            <pc:sldMk cId="2939780045" sldId="5342"/>
            <ac:grpSpMk id="208" creationId="{6D8A9D3E-9D2E-BE44-A2CC-6CAB52B16B9A}"/>
          </ac:grpSpMkLst>
        </pc:grpChg>
        <pc:grpChg chg="add mod">
          <ac:chgData name="Gatterbauer, Wolfgang" userId="9cdd753f-a294-4daf-bcab-f50b436fd39a" providerId="ADAL" clId="{FE009925-3721-0D45-A422-0466C7286BE4}" dt="2020-06-13T18:43:56.394" v="12320"/>
          <ac:grpSpMkLst>
            <pc:docMk/>
            <pc:sldMk cId="2939780045" sldId="5342"/>
            <ac:grpSpMk id="233" creationId="{C1584483-6415-594E-AAFE-4A9584EDFEC1}"/>
          </ac:grpSpMkLst>
        </pc:grpChg>
        <pc:grpChg chg="add 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52" creationId="{5290B44C-C3C2-BC4A-B06E-44F51853B130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53" creationId="{F1464E21-5410-5A49-B931-B3FA3C0287C7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54" creationId="{45A1AF3A-4769-F64C-B5F1-076C09CAA338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55" creationId="{5A627660-7A41-854D-A858-C77F7D95534B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56" creationId="{13B6B703-25AC-8D47-AC5D-775103778606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57" creationId="{9218B741-DBE9-3F48-9476-F8B8AB492C31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58" creationId="{83D5DE6A-6C30-9441-B645-9628DF1C87EE}"/>
          </ac:grpSpMkLst>
        </pc:grpChg>
        <pc:grpChg chg="add 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72" creationId="{76513BA0-B4B4-9C43-B0E3-FC00387573DC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73" creationId="{71D7FD73-D529-1645-88F1-EC7D8306BDF2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74" creationId="{221F7A15-594B-B747-96E3-9E0EA3059BEB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75" creationId="{66259B4E-9A83-B246-BB2A-2E2345D42600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76" creationId="{E2560938-3CE6-9543-9986-AF0FD58D94EE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77" creationId="{D11A6538-ED2D-5E45-A453-0610C720C40C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78" creationId="{01807720-0345-264C-A550-A789ACE73A2F}"/>
          </ac:grpSpMkLst>
        </pc:grpChg>
        <pc:grpChg chg="add 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92" creationId="{9FCC0371-0BB1-C044-9B35-E16EE1DB4E95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93" creationId="{1270F7A5-FB0C-7441-8076-3FDB13EEF44F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94" creationId="{8F0E1488-5D6D-1948-AA1C-E5C7C22E0C41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95" creationId="{F855EF66-3747-7F44-B269-D3C1EB56EFEE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96" creationId="{7B6830C8-0E84-584F-9022-CD9145D5A59C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97" creationId="{6D4054C4-B586-8D40-B1BC-3DAFD5FAC4DA}"/>
          </ac:grpSpMkLst>
        </pc:grpChg>
        <pc:grpChg chg="mod">
          <ac:chgData name="Gatterbauer, Wolfgang" userId="9cdd753f-a294-4daf-bcab-f50b436fd39a" providerId="ADAL" clId="{FE009925-3721-0D45-A422-0466C7286BE4}" dt="2020-06-13T18:44:17.221" v="12324"/>
          <ac:grpSpMkLst>
            <pc:docMk/>
            <pc:sldMk cId="2939780045" sldId="5342"/>
            <ac:grpSpMk id="298" creationId="{EA913FA3-F4BA-2B4B-A0B7-D395DA67F994}"/>
          </ac:grpSpMkLst>
        </pc:grpChg>
        <pc:cxnChg chg="del mod">
          <ac:chgData name="Gatterbauer, Wolfgang" userId="9cdd753f-a294-4daf-bcab-f50b436fd39a" providerId="ADAL" clId="{FE009925-3721-0D45-A422-0466C7286BE4}" dt="2020-06-13T18:44:16.436" v="12323" actId="478"/>
          <ac:cxnSpMkLst>
            <pc:docMk/>
            <pc:sldMk cId="2939780045" sldId="5342"/>
            <ac:cxnSpMk id="18" creationId="{6CA579B1-DFDF-EF4B-A831-837EEBB5FEAB}"/>
          </ac:cxnSpMkLst>
        </pc:cxnChg>
        <pc:cxnChg chg="del mod">
          <ac:chgData name="Gatterbauer, Wolfgang" userId="9cdd753f-a294-4daf-bcab-f50b436fd39a" providerId="ADAL" clId="{FE009925-3721-0D45-A422-0466C7286BE4}" dt="2020-06-13T18:44:16.436" v="12323" actId="478"/>
          <ac:cxnSpMkLst>
            <pc:docMk/>
            <pc:sldMk cId="2939780045" sldId="5342"/>
            <ac:cxnSpMk id="19" creationId="{67844E6A-6042-A342-B88B-14E84F87CD1C}"/>
          </ac:cxnSpMkLst>
        </pc:cxnChg>
        <pc:cxnChg chg="del mod">
          <ac:chgData name="Gatterbauer, Wolfgang" userId="9cdd753f-a294-4daf-bcab-f50b436fd39a" providerId="ADAL" clId="{FE009925-3721-0D45-A422-0466C7286BE4}" dt="2020-06-13T18:44:16.436" v="12323" actId="478"/>
          <ac:cxnSpMkLst>
            <pc:docMk/>
            <pc:sldMk cId="2939780045" sldId="5342"/>
            <ac:cxnSpMk id="20" creationId="{B3170432-60CD-5247-8AA4-5A3F4E193ADE}"/>
          </ac:cxnSpMkLst>
        </pc:cxnChg>
        <pc:cxnChg chg="del mod">
          <ac:chgData name="Gatterbauer, Wolfgang" userId="9cdd753f-a294-4daf-bcab-f50b436fd39a" providerId="ADAL" clId="{FE009925-3721-0D45-A422-0466C7286BE4}" dt="2020-06-13T18:44:16.436" v="12323" actId="478"/>
          <ac:cxnSpMkLst>
            <pc:docMk/>
            <pc:sldMk cId="2939780045" sldId="5342"/>
            <ac:cxnSpMk id="21" creationId="{600089C9-8A2D-154F-8F9E-1800C6C9CD36}"/>
          </ac:cxnSpMkLst>
        </pc:cxnChg>
        <pc:cxnChg chg="del mod">
          <ac:chgData name="Gatterbauer, Wolfgang" userId="9cdd753f-a294-4daf-bcab-f50b436fd39a" providerId="ADAL" clId="{FE009925-3721-0D45-A422-0466C7286BE4}" dt="2020-06-13T18:44:16.436" v="12323" actId="478"/>
          <ac:cxnSpMkLst>
            <pc:docMk/>
            <pc:sldMk cId="2939780045" sldId="5342"/>
            <ac:cxnSpMk id="22" creationId="{74511292-226B-EA41-9EB2-E676524011E8}"/>
          </ac:cxnSpMkLst>
        </pc:cxnChg>
        <pc:cxnChg chg="del mod">
          <ac:chgData name="Gatterbauer, Wolfgang" userId="9cdd753f-a294-4daf-bcab-f50b436fd39a" providerId="ADAL" clId="{FE009925-3721-0D45-A422-0466C7286BE4}" dt="2020-06-13T18:44:16.436" v="12323" actId="478"/>
          <ac:cxnSpMkLst>
            <pc:docMk/>
            <pc:sldMk cId="2939780045" sldId="5342"/>
            <ac:cxnSpMk id="25" creationId="{220FE7D2-D1CA-EF47-80EF-FA53D2AD212C}"/>
          </ac:cxnSpMkLst>
        </pc:cxnChg>
        <pc:cxnChg chg="del mod">
          <ac:chgData name="Gatterbauer, Wolfgang" userId="9cdd753f-a294-4daf-bcab-f50b436fd39a" providerId="ADAL" clId="{FE009925-3721-0D45-A422-0466C7286BE4}" dt="2020-06-13T18:44:16.436" v="12323" actId="478"/>
          <ac:cxnSpMkLst>
            <pc:docMk/>
            <pc:sldMk cId="2939780045" sldId="5342"/>
            <ac:cxnSpMk id="26" creationId="{9A18D672-B30E-354A-93B2-7AF3A5DD9E1F}"/>
          </ac:cxnSpMkLst>
        </pc:cxnChg>
        <pc:cxnChg chg="del mod">
          <ac:chgData name="Gatterbauer, Wolfgang" userId="9cdd753f-a294-4daf-bcab-f50b436fd39a" providerId="ADAL" clId="{FE009925-3721-0D45-A422-0466C7286BE4}" dt="2020-06-13T18:44:16.436" v="12323" actId="478"/>
          <ac:cxnSpMkLst>
            <pc:docMk/>
            <pc:sldMk cId="2939780045" sldId="5342"/>
            <ac:cxnSpMk id="32" creationId="{81D68745-CB5F-9A47-B943-5B5C92BEC1CA}"/>
          </ac:cxnSpMkLst>
        </pc:cxnChg>
        <pc:cxnChg chg="del mod">
          <ac:chgData name="Gatterbauer, Wolfgang" userId="9cdd753f-a294-4daf-bcab-f50b436fd39a" providerId="ADAL" clId="{FE009925-3721-0D45-A422-0466C7286BE4}" dt="2020-06-13T18:44:16.436" v="12323" actId="478"/>
          <ac:cxnSpMkLst>
            <pc:docMk/>
            <pc:sldMk cId="2939780045" sldId="5342"/>
            <ac:cxnSpMk id="33" creationId="{3C70147C-95BA-F649-A5B2-AE6F8D367FEA}"/>
          </ac:cxnSpMkLst>
        </pc:cxnChg>
        <pc:cxnChg chg="del mod">
          <ac:chgData name="Gatterbauer, Wolfgang" userId="9cdd753f-a294-4daf-bcab-f50b436fd39a" providerId="ADAL" clId="{FE009925-3721-0D45-A422-0466C7286BE4}" dt="2020-06-13T18:44:16.436" v="12323" actId="478"/>
          <ac:cxnSpMkLst>
            <pc:docMk/>
            <pc:sldMk cId="2939780045" sldId="5342"/>
            <ac:cxnSpMk id="46" creationId="{181A67CB-7EBC-A841-9A0B-BDDA8C4B4992}"/>
          </ac:cxnSpMkLst>
        </pc:cxnChg>
        <pc:cxnChg chg="del mod">
          <ac:chgData name="Gatterbauer, Wolfgang" userId="9cdd753f-a294-4daf-bcab-f50b436fd39a" providerId="ADAL" clId="{FE009925-3721-0D45-A422-0466C7286BE4}" dt="2020-06-13T18:44:16.436" v="12323" actId="478"/>
          <ac:cxnSpMkLst>
            <pc:docMk/>
            <pc:sldMk cId="2939780045" sldId="5342"/>
            <ac:cxnSpMk id="81" creationId="{47408BA7-F937-7444-BCCF-765503D31B22}"/>
          </ac:cxnSpMkLst>
        </pc:cxnChg>
        <pc:cxnChg chg="del">
          <ac:chgData name="Gatterbauer, Wolfgang" userId="9cdd753f-a294-4daf-bcab-f50b436fd39a" providerId="ADAL" clId="{FE009925-3721-0D45-A422-0466C7286BE4}" dt="2020-06-13T18:44:16.436" v="12323" actId="478"/>
          <ac:cxnSpMkLst>
            <pc:docMk/>
            <pc:sldMk cId="2939780045" sldId="5342"/>
            <ac:cxnSpMk id="110" creationId="{C7C67F0A-0195-0948-95F0-11FE06FA7235}"/>
          </ac:cxnSpMkLst>
        </pc:cxnChg>
        <pc:cxnChg chg="del mod">
          <ac:chgData name="Gatterbauer, Wolfgang" userId="9cdd753f-a294-4daf-bcab-f50b436fd39a" providerId="ADAL" clId="{FE009925-3721-0D45-A422-0466C7286BE4}" dt="2020-06-13T18:44:16.436" v="12323" actId="478"/>
          <ac:cxnSpMkLst>
            <pc:docMk/>
            <pc:sldMk cId="2939780045" sldId="5342"/>
            <ac:cxnSpMk id="111" creationId="{7AEA272F-F825-7349-A358-D4445404496B}"/>
          </ac:cxnSpMkLst>
        </pc:cxnChg>
        <pc:cxnChg chg="add mod">
          <ac:chgData name="Gatterbauer, Wolfgang" userId="9cdd753f-a294-4daf-bcab-f50b436fd39a" providerId="ADAL" clId="{FE009925-3721-0D45-A422-0466C7286BE4}" dt="2020-06-14T05:54:28.455" v="17081"/>
          <ac:cxnSpMkLst>
            <pc:docMk/>
            <pc:sldMk cId="2939780045" sldId="5342"/>
            <ac:cxnSpMk id="118" creationId="{794592BD-C531-0142-BFF5-938D4D7E02F6}"/>
          </ac:cxnSpMkLst>
        </pc:cxnChg>
        <pc:cxnChg chg="mod">
          <ac:chgData name="Gatterbauer, Wolfgang" userId="9cdd753f-a294-4daf-bcab-f50b436fd39a" providerId="ADAL" clId="{FE009925-3721-0D45-A422-0466C7286BE4}" dt="2020-06-14T06:12:32.461" v="17187" actId="14100"/>
          <ac:cxnSpMkLst>
            <pc:docMk/>
            <pc:sldMk cId="2939780045" sldId="5342"/>
            <ac:cxnSpMk id="161" creationId="{664EFBCC-EDB4-5B43-B321-DDEBA5299A0E}"/>
          </ac:cxnSpMkLst>
        </pc:cxnChg>
        <pc:cxnChg chg="del">
          <ac:chgData name="Gatterbauer, Wolfgang" userId="9cdd753f-a294-4daf-bcab-f50b436fd39a" providerId="ADAL" clId="{FE009925-3721-0D45-A422-0466C7286BE4}" dt="2020-06-14T05:54:18.410" v="17078" actId="478"/>
          <ac:cxnSpMkLst>
            <pc:docMk/>
            <pc:sldMk cId="2939780045" sldId="5342"/>
            <ac:cxnSpMk id="163" creationId="{003713DA-DD54-E746-BA4A-CFE0F8C20F45}"/>
          </ac:cxnSpMkLst>
        </pc:cxnChg>
        <pc:cxnChg chg="add mod">
          <ac:chgData name="Gatterbauer, Wolfgang" userId="9cdd753f-a294-4daf-bcab-f50b436fd39a" providerId="ADAL" clId="{FE009925-3721-0D45-A422-0466C7286BE4}" dt="2020-06-13T18:44:17.221" v="12324"/>
          <ac:cxnSpMkLst>
            <pc:docMk/>
            <pc:sldMk cId="2939780045" sldId="5342"/>
            <ac:cxnSpMk id="240" creationId="{0B1F1D81-5165-1A47-BB93-374408F99A36}"/>
          </ac:cxnSpMkLst>
        </pc:cxnChg>
        <pc:cxnChg chg="add mod">
          <ac:chgData name="Gatterbauer, Wolfgang" userId="9cdd753f-a294-4daf-bcab-f50b436fd39a" providerId="ADAL" clId="{FE009925-3721-0D45-A422-0466C7286BE4}" dt="2020-06-13T18:44:17.221" v="12324"/>
          <ac:cxnSpMkLst>
            <pc:docMk/>
            <pc:sldMk cId="2939780045" sldId="5342"/>
            <ac:cxnSpMk id="241" creationId="{086A9195-2B7C-7B49-B63E-62609E62DDFB}"/>
          </ac:cxnSpMkLst>
        </pc:cxnChg>
        <pc:cxnChg chg="add mod">
          <ac:chgData name="Gatterbauer, Wolfgang" userId="9cdd753f-a294-4daf-bcab-f50b436fd39a" providerId="ADAL" clId="{FE009925-3721-0D45-A422-0466C7286BE4}" dt="2020-06-13T18:44:17.221" v="12324"/>
          <ac:cxnSpMkLst>
            <pc:docMk/>
            <pc:sldMk cId="2939780045" sldId="5342"/>
            <ac:cxnSpMk id="243" creationId="{93BDC846-80CE-F84F-89B3-78C1A474F2AE}"/>
          </ac:cxnSpMkLst>
        </pc:cxnChg>
        <pc:cxnChg chg="add mod">
          <ac:chgData name="Gatterbauer, Wolfgang" userId="9cdd753f-a294-4daf-bcab-f50b436fd39a" providerId="ADAL" clId="{FE009925-3721-0D45-A422-0466C7286BE4}" dt="2020-06-13T18:44:17.221" v="12324"/>
          <ac:cxnSpMkLst>
            <pc:docMk/>
            <pc:sldMk cId="2939780045" sldId="5342"/>
            <ac:cxnSpMk id="244" creationId="{24B57803-A6BC-FE41-A89C-D4599F6484B4}"/>
          </ac:cxnSpMkLst>
        </pc:cxnChg>
        <pc:cxnChg chg="add mod">
          <ac:chgData name="Gatterbauer, Wolfgang" userId="9cdd753f-a294-4daf-bcab-f50b436fd39a" providerId="ADAL" clId="{FE009925-3721-0D45-A422-0466C7286BE4}" dt="2020-06-13T18:44:17.221" v="12324"/>
          <ac:cxnSpMkLst>
            <pc:docMk/>
            <pc:sldMk cId="2939780045" sldId="5342"/>
            <ac:cxnSpMk id="245" creationId="{B06138A5-7D92-734E-8B31-8C146DC2ADED}"/>
          </ac:cxnSpMkLst>
        </pc:cxnChg>
        <pc:cxnChg chg="add mod">
          <ac:chgData name="Gatterbauer, Wolfgang" userId="9cdd753f-a294-4daf-bcab-f50b436fd39a" providerId="ADAL" clId="{FE009925-3721-0D45-A422-0466C7286BE4}" dt="2020-06-13T18:44:17.221" v="12324"/>
          <ac:cxnSpMkLst>
            <pc:docMk/>
            <pc:sldMk cId="2939780045" sldId="5342"/>
            <ac:cxnSpMk id="246" creationId="{FBE3F9D0-395A-1640-80FE-CE36D4FFC17D}"/>
          </ac:cxnSpMkLst>
        </pc:cxnChg>
        <pc:cxnChg chg="add mod">
          <ac:chgData name="Gatterbauer, Wolfgang" userId="9cdd753f-a294-4daf-bcab-f50b436fd39a" providerId="ADAL" clId="{FE009925-3721-0D45-A422-0466C7286BE4}" dt="2020-06-13T18:44:17.221" v="12324"/>
          <ac:cxnSpMkLst>
            <pc:docMk/>
            <pc:sldMk cId="2939780045" sldId="5342"/>
            <ac:cxnSpMk id="247" creationId="{B1E26FA0-53B5-B642-ABD4-1F07C8FDF75F}"/>
          </ac:cxnSpMkLst>
        </pc:cxnChg>
        <pc:cxnChg chg="add mod">
          <ac:chgData name="Gatterbauer, Wolfgang" userId="9cdd753f-a294-4daf-bcab-f50b436fd39a" providerId="ADAL" clId="{FE009925-3721-0D45-A422-0466C7286BE4}" dt="2020-06-13T18:44:17.221" v="12324"/>
          <ac:cxnSpMkLst>
            <pc:docMk/>
            <pc:sldMk cId="2939780045" sldId="5342"/>
            <ac:cxnSpMk id="248" creationId="{CE527129-09A2-AF44-B752-208D733CA9E6}"/>
          </ac:cxnSpMkLst>
        </pc:cxnChg>
        <pc:cxnChg chg="add mod">
          <ac:chgData name="Gatterbauer, Wolfgang" userId="9cdd753f-a294-4daf-bcab-f50b436fd39a" providerId="ADAL" clId="{FE009925-3721-0D45-A422-0466C7286BE4}" dt="2020-06-13T18:44:17.221" v="12324"/>
          <ac:cxnSpMkLst>
            <pc:docMk/>
            <pc:sldMk cId="2939780045" sldId="5342"/>
            <ac:cxnSpMk id="249" creationId="{3748BDA9-589B-8D49-958C-BE2D525F2218}"/>
          </ac:cxnSpMkLst>
        </pc:cxnChg>
        <pc:cxnChg chg="add mod">
          <ac:chgData name="Gatterbauer, Wolfgang" userId="9cdd753f-a294-4daf-bcab-f50b436fd39a" providerId="ADAL" clId="{FE009925-3721-0D45-A422-0466C7286BE4}" dt="2020-06-13T18:44:17.221" v="12324"/>
          <ac:cxnSpMkLst>
            <pc:docMk/>
            <pc:sldMk cId="2939780045" sldId="5342"/>
            <ac:cxnSpMk id="250" creationId="{9243F733-DBD9-7E42-8FD4-B00FB07EEF2A}"/>
          </ac:cxnSpMkLst>
        </pc:cxnChg>
        <pc:cxnChg chg="add mod">
          <ac:chgData name="Gatterbauer, Wolfgang" userId="9cdd753f-a294-4daf-bcab-f50b436fd39a" providerId="ADAL" clId="{FE009925-3721-0D45-A422-0466C7286BE4}" dt="2020-06-13T18:44:17.221" v="12324"/>
          <ac:cxnSpMkLst>
            <pc:docMk/>
            <pc:sldMk cId="2939780045" sldId="5342"/>
            <ac:cxnSpMk id="251" creationId="{390AB812-F658-4A4B-B928-8DE6A723F062}"/>
          </ac:cxnSpMkLst>
        </pc:cxnChg>
        <pc:cxnChg chg="add mod">
          <ac:chgData name="Gatterbauer, Wolfgang" userId="9cdd753f-a294-4daf-bcab-f50b436fd39a" providerId="ADAL" clId="{FE009925-3721-0D45-A422-0466C7286BE4}" dt="2020-06-13T18:44:17.221" v="12324"/>
          <ac:cxnSpMkLst>
            <pc:docMk/>
            <pc:sldMk cId="2939780045" sldId="5342"/>
            <ac:cxnSpMk id="311" creationId="{6E3DF373-4CCA-374F-BEC9-F8EBAB5A6EFC}"/>
          </ac:cxnSpMkLst>
        </pc:cxnChg>
        <pc:cxnChg chg="add mod">
          <ac:chgData name="Gatterbauer, Wolfgang" userId="9cdd753f-a294-4daf-bcab-f50b436fd39a" providerId="ADAL" clId="{FE009925-3721-0D45-A422-0466C7286BE4}" dt="2020-06-13T18:44:17.221" v="12324"/>
          <ac:cxnSpMkLst>
            <pc:docMk/>
            <pc:sldMk cId="2939780045" sldId="5342"/>
            <ac:cxnSpMk id="312" creationId="{1CC6365C-B952-284A-8FBA-9C7E3DA5178A}"/>
          </ac:cxnSpMkLst>
        </pc:cxnChg>
      </pc:sldChg>
      <pc:sldChg chg="addSp delSp modSp add modNotesTx">
        <pc:chgData name="Gatterbauer, Wolfgang" userId="9cdd753f-a294-4daf-bcab-f50b436fd39a" providerId="ADAL" clId="{FE009925-3721-0D45-A422-0466C7286BE4}" dt="2020-06-17T21:16:40.319" v="22058" actId="6549"/>
        <pc:sldMkLst>
          <pc:docMk/>
          <pc:sldMk cId="3409412388" sldId="5343"/>
        </pc:sldMkLst>
        <pc:spChg chg="mod">
          <ac:chgData name="Gatterbauer, Wolfgang" userId="9cdd753f-a294-4daf-bcab-f50b436fd39a" providerId="ADAL" clId="{FE009925-3721-0D45-A422-0466C7286BE4}" dt="2020-06-14T17:13:40.319" v="19739"/>
          <ac:spMkLst>
            <pc:docMk/>
            <pc:sldMk cId="3409412388" sldId="5343"/>
            <ac:spMk id="5" creationId="{8877912A-EED4-8741-8A93-3C135ADACD0A}"/>
          </ac:spMkLst>
        </pc:spChg>
        <pc:spChg chg="mod">
          <ac:chgData name="Gatterbauer, Wolfgang" userId="9cdd753f-a294-4daf-bcab-f50b436fd39a" providerId="ADAL" clId="{FE009925-3721-0D45-A422-0466C7286BE4}" dt="2020-06-11T01:58:09.982" v="8135" actId="114"/>
          <ac:spMkLst>
            <pc:docMk/>
            <pc:sldMk cId="3409412388" sldId="5343"/>
            <ac:spMk id="29" creationId="{2A0C2BDB-C353-E64D-9D1D-39B86527C83B}"/>
          </ac:spMkLst>
        </pc:spChg>
        <pc:spChg chg="del">
          <ac:chgData name="Gatterbauer, Wolfgang" userId="9cdd753f-a294-4daf-bcab-f50b436fd39a" providerId="ADAL" clId="{FE009925-3721-0D45-A422-0466C7286BE4}" dt="2020-06-13T18:44:10.209" v="12321" actId="478"/>
          <ac:spMkLst>
            <pc:docMk/>
            <pc:sldMk cId="3409412388" sldId="5343"/>
            <ac:spMk id="31" creationId="{3932FDD5-F117-1F4C-A0FD-240DCE81861B}"/>
          </ac:spMkLst>
        </pc:spChg>
        <pc:spChg chg="mod">
          <ac:chgData name="Gatterbauer, Wolfgang" userId="9cdd753f-a294-4daf-bcab-f50b436fd39a" providerId="ADAL" clId="{FE009925-3721-0D45-A422-0466C7286BE4}" dt="2020-06-14T17:12:50.756" v="19736" actId="688"/>
          <ac:spMkLst>
            <pc:docMk/>
            <pc:sldMk cId="3409412388" sldId="5343"/>
            <ac:spMk id="41" creationId="{C8E15C70-C48E-9F45-9505-0961C704B85F}"/>
          </ac:spMkLst>
        </pc:spChg>
        <pc:spChg chg="del">
          <ac:chgData name="Gatterbauer, Wolfgang" userId="9cdd753f-a294-4daf-bcab-f50b436fd39a" providerId="ADAL" clId="{FE009925-3721-0D45-A422-0466C7286BE4}" dt="2020-06-13T18:49:36.906" v="12383" actId="478"/>
          <ac:spMkLst>
            <pc:docMk/>
            <pc:sldMk cId="3409412388" sldId="5343"/>
            <ac:spMk id="44" creationId="{37553903-BCE3-2649-871F-3F60F12231E3}"/>
          </ac:spMkLst>
        </pc:spChg>
        <pc:spChg chg="del">
          <ac:chgData name="Gatterbauer, Wolfgang" userId="9cdd753f-a294-4daf-bcab-f50b436fd39a" providerId="ADAL" clId="{FE009925-3721-0D45-A422-0466C7286BE4}" dt="2020-06-11T01:56:38.182" v="8112" actId="478"/>
          <ac:spMkLst>
            <pc:docMk/>
            <pc:sldMk cId="3409412388" sldId="5343"/>
            <ac:spMk id="47" creationId="{228426D7-85D7-CE44-9702-640CCA0A3BB2}"/>
          </ac:spMkLst>
        </pc:spChg>
        <pc:spChg chg="del">
          <ac:chgData name="Gatterbauer, Wolfgang" userId="9cdd753f-a294-4daf-bcab-f50b436fd39a" providerId="ADAL" clId="{FE009925-3721-0D45-A422-0466C7286BE4}" dt="2020-06-13T18:44:10.209" v="12321" actId="478"/>
          <ac:spMkLst>
            <pc:docMk/>
            <pc:sldMk cId="3409412388" sldId="5343"/>
            <ac:spMk id="61" creationId="{AC5D8DF3-A822-7C43-AE58-1F399141B27B}"/>
          </ac:spMkLst>
        </pc:spChg>
        <pc:spChg chg="del">
          <ac:chgData name="Gatterbauer, Wolfgang" userId="9cdd753f-a294-4daf-bcab-f50b436fd39a" providerId="ADAL" clId="{FE009925-3721-0D45-A422-0466C7286BE4}" dt="2020-06-13T18:44:10.209" v="12321" actId="478"/>
          <ac:spMkLst>
            <pc:docMk/>
            <pc:sldMk cId="3409412388" sldId="5343"/>
            <ac:spMk id="90" creationId="{610878E2-404F-214C-8594-E8909A7CE930}"/>
          </ac:spMkLst>
        </pc:spChg>
        <pc:spChg chg="add del mod">
          <ac:chgData name="Gatterbauer, Wolfgang" userId="9cdd753f-a294-4daf-bcab-f50b436fd39a" providerId="ADAL" clId="{FE009925-3721-0D45-A422-0466C7286BE4}" dt="2020-06-14T05:55:46.072" v="17084" actId="478"/>
          <ac:spMkLst>
            <pc:docMk/>
            <pc:sldMk cId="3409412388" sldId="5343"/>
            <ac:spMk id="115" creationId="{F82F8998-120D-C646-B343-EE2495CFF698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17" creationId="{46D17193-100E-1143-8DA7-108FB0CA838C}"/>
          </ac:spMkLst>
        </pc:spChg>
        <pc:spChg chg="add mod">
          <ac:chgData name="Gatterbauer, Wolfgang" userId="9cdd753f-a294-4daf-bcab-f50b436fd39a" providerId="ADAL" clId="{FE009925-3721-0D45-A422-0466C7286BE4}" dt="2020-06-14T17:11:14.080" v="19730" actId="20577"/>
          <ac:spMkLst>
            <pc:docMk/>
            <pc:sldMk cId="3409412388" sldId="5343"/>
            <ac:spMk id="117" creationId="{B0406451-66DF-C341-9A9E-26F6B68B4B53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18" creationId="{867526AF-19EB-A144-935C-15CD6AA7A0B2}"/>
          </ac:spMkLst>
        </pc:spChg>
        <pc:spChg chg="add del mod">
          <ac:chgData name="Gatterbauer, Wolfgang" userId="9cdd753f-a294-4daf-bcab-f50b436fd39a" providerId="ADAL" clId="{FE009925-3721-0D45-A422-0466C7286BE4}" dt="2020-06-14T14:47:42.702" v="18491" actId="478"/>
          <ac:spMkLst>
            <pc:docMk/>
            <pc:sldMk cId="3409412388" sldId="5343"/>
            <ac:spMk id="119" creationId="{3F401EA6-9C40-EA44-AA5A-2DF139D83EEA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19" creationId="{DB3615C1-7A88-8743-B3B1-1552489AB317}"/>
          </ac:spMkLst>
        </pc:spChg>
        <pc:spChg chg="add del mod">
          <ac:chgData name="Gatterbauer, Wolfgang" userId="9cdd753f-a294-4daf-bcab-f50b436fd39a" providerId="ADAL" clId="{FE009925-3721-0D45-A422-0466C7286BE4}" dt="2020-06-14T16:32:45.001" v="19247" actId="478"/>
          <ac:spMkLst>
            <pc:docMk/>
            <pc:sldMk cId="3409412388" sldId="5343"/>
            <ac:spMk id="120" creationId="{3C194FB3-2314-A248-815F-2686629F7B34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21" creationId="{25D5FCC8-A717-9547-96D2-6DE5030DDB02}"/>
          </ac:spMkLst>
        </pc:spChg>
        <pc:spChg chg="add mod">
          <ac:chgData name="Gatterbauer, Wolfgang" userId="9cdd753f-a294-4daf-bcab-f50b436fd39a" providerId="ADAL" clId="{FE009925-3721-0D45-A422-0466C7286BE4}" dt="2020-06-14T16:32:45.658" v="19248"/>
          <ac:spMkLst>
            <pc:docMk/>
            <pc:sldMk cId="3409412388" sldId="5343"/>
            <ac:spMk id="121" creationId="{52AD5571-6FF1-C747-9DDB-E6E3468E25C0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22" creationId="{C3EA82D8-BBBF-C041-B820-7AEC58F56406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23" creationId="{3EA62ADF-8C33-394F-8D13-B5FFA8A73C99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24" creationId="{9BEEC0D5-53EB-8E4E-A87E-AB23D0B890BD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25" creationId="{D2277950-C3C3-464B-8057-398DA1F52901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26" creationId="{40E9F2D0-21E3-9C4E-89BB-0B0D26484BC8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27" creationId="{AFDF2D30-BCB3-674B-9462-72F01E51EAF5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59" creationId="{A5D5D0F0-F2BA-5B4C-BD56-4F68344DCAB9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60" creationId="{C4F69A8D-C8D3-D346-A41C-B557E5C38155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61" creationId="{E68D09B9-E53D-BA45-8C5B-7C89CA11BD23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62" creationId="{D7E10A08-018C-B148-8029-C32AE18EEFBE}"/>
          </ac:spMkLst>
        </pc:spChg>
        <pc:spChg chg="mod">
          <ac:chgData name="Gatterbauer, Wolfgang" userId="9cdd753f-a294-4daf-bcab-f50b436fd39a" providerId="ADAL" clId="{FE009925-3721-0D45-A422-0466C7286BE4}" dt="2020-06-14T05:57:17.430" v="17088" actId="1076"/>
          <ac:spMkLst>
            <pc:docMk/>
            <pc:sldMk cId="3409412388" sldId="5343"/>
            <ac:spMk id="164" creationId="{D1556ED4-AC31-E54B-AF4D-C9FB2DF1C1D7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65" creationId="{3865DF11-BC02-9844-B072-8AB4B9A9ECF7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66" creationId="{F45D20AB-074D-244D-9BB8-7B36677FAADE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67" creationId="{0FB1A5DA-9441-874F-8F9B-F8104E495F9E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68" creationId="{72053CEE-93A5-0442-BB64-AF001C929F91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69" creationId="{20579155-3FB5-4E4A-986E-14CAAC3EA27D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70" creationId="{E0109AC8-EB15-3D41-8E79-94024B4C5E89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71" creationId="{F5A26C93-D047-3740-99F3-E3B406D37955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72" creationId="{BC63B4BE-53F8-5E43-BE00-C1B7CD6F1A5A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73" creationId="{4BC8F60B-A2BB-3348-89E4-F9948D4130EE}"/>
          </ac:spMkLst>
        </pc:spChg>
        <pc:spChg chg="mod">
          <ac:chgData name="Gatterbauer, Wolfgang" userId="9cdd753f-a294-4daf-bcab-f50b436fd39a" providerId="ADAL" clId="{FE009925-3721-0D45-A422-0466C7286BE4}" dt="2020-06-12T01:58:48.628" v="8874"/>
          <ac:spMkLst>
            <pc:docMk/>
            <pc:sldMk cId="3409412388" sldId="5343"/>
            <ac:spMk id="174" creationId="{3FFC19EA-AB4E-354D-88F5-CA3521A6F181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76" creationId="{8C9FDA7E-0FEB-FC40-A707-6DF37D922E1F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77" creationId="{1ECCDA1F-7045-BA43-B0C6-51B8F36FFA23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78" creationId="{D905B046-8A0B-8241-9CE3-914E95410B9F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79" creationId="{1739CE7C-D4B6-554B-95AE-8BDBFE8E85AB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80" creationId="{2AF9E9A3-BAF2-F14A-83A6-083C3FFC3607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81" creationId="{2BC731EB-05CE-2E4F-A2E3-8B2D53CBCAFC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82" creationId="{AA05F3DB-47BB-FF47-86ED-0BAAFA5B964D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83" creationId="{E3D3B648-2448-9E45-9012-4FE63ED22B7B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84" creationId="{6C7DFD35-E84A-0D48-A329-5B99DF0B74DE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85" creationId="{0E7D5AF6-C8C1-6245-A799-7C160484CD70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86" creationId="{1E823CEB-93F5-F24B-82AC-7052850E1958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87" creationId="{3952DC80-F15D-D742-9975-9C1CD642A543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88" creationId="{E58306BC-3564-944A-BAD4-1D6550613269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89" creationId="{F183E808-7EA2-5D42-AB97-C2A86C7EB1DB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90" creationId="{D5544117-E899-AB44-B586-4CDDE6BECD3F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91" creationId="{ADA5059C-FB2B-FD49-A499-E1539F39ED2A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92" creationId="{01C0A9AB-9025-7848-A012-E1301825951B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93" creationId="{E608914B-7612-6843-9F25-7A98EF256AB8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94" creationId="{2A3468C6-9A45-DC43-9FF3-A59623DE6DFE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95" creationId="{E28D6FCE-4247-8647-A8FF-BC9DB44195D8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96" creationId="{10C8B0D1-E237-F341-9372-22671F150EE6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97" creationId="{313EF763-C2DA-5F4D-BA99-16A28B6C8EA7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98" creationId="{0B1FDE53-EE3B-E24C-91D3-54528672D189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199" creationId="{87D1D9BE-D60A-5440-BFC0-E2B47E31BE6A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201" creationId="{8AFD1618-901D-684B-B002-3FCC681A4B59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202" creationId="{0A25F8D5-3329-C444-9035-6A191BBDBF27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203" creationId="{8E10BD4D-836F-DC44-8774-6A1033E1BC02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204" creationId="{D12C514C-C254-3F4E-A0D4-BC8C413E9F40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205" creationId="{36DCB503-8513-AF43-A2EF-8018CFFD1BBA}"/>
          </ac:spMkLst>
        </pc:spChg>
        <pc:spChg chg="mod">
          <ac:chgData name="Gatterbauer, Wolfgang" userId="9cdd753f-a294-4daf-bcab-f50b436fd39a" providerId="ADAL" clId="{FE009925-3721-0D45-A422-0466C7286BE4}" dt="2020-06-13T18:38:14.096" v="12262"/>
          <ac:spMkLst>
            <pc:docMk/>
            <pc:sldMk cId="3409412388" sldId="5343"/>
            <ac:spMk id="206" creationId="{FF2D6029-B566-C34F-9600-AB026B043E07}"/>
          </ac:spMkLst>
        </pc:spChg>
        <pc:spChg chg="add 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07" creationId="{05CBAA97-1145-6A42-955A-AF4330357A09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09" creationId="{EB4F7B8B-FC8E-B246-99B9-80E35D895AA7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10" creationId="{B329D7AE-58E4-B447-9597-CCDF8D41FD7C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11" creationId="{02540005-7C93-9642-B14C-90753F000F9F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12" creationId="{C4B22F55-C20A-D546-B2F2-469E2D633DB8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13" creationId="{62751A28-6E4C-5843-81B7-FA2C3AE2C7CB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14" creationId="{45E2011A-7E91-444F-8470-12F1B2071639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15" creationId="{CA589D2D-3C6F-C641-9E45-D310F1140E31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16" creationId="{A7083739-713E-EB48-91BC-5E1DFFE98184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17" creationId="{E2BD94CE-5773-734F-93A0-0210A8FAA011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18" creationId="{79AB64B9-E7D7-EF47-A6D6-18A7897C80FC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19" creationId="{5A877577-6716-2047-8E7C-D9B74B560F26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20" creationId="{02179865-7136-B441-9E49-D5596026EC61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21" creationId="{2B0F5B17-275D-AB40-B541-349A9BF6ED5A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22" creationId="{3C830F13-48E2-1041-A7DB-CBB9266EBFBA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23" creationId="{5B87E0C8-B2FF-304C-93E8-26B525FEA589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24" creationId="{4871B2A2-5429-8E4E-B688-7C409387225D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25" creationId="{3EE3D55F-DE6D-7942-82D8-7DBC0465E7D1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26" creationId="{5AE3D914-AF6E-D54E-B2CA-603ACDF55C5B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27" creationId="{18921A5A-0D76-294C-899A-B80FA7C9CB44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28" creationId="{DB45EAA0-8361-5644-9D20-86401036C82F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29" creationId="{785C1103-B024-184B-A99A-4623F906D42E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30" creationId="{D2A3C6D9-B53B-7743-A0E5-089C05C570DF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31" creationId="{2893AD14-5850-5945-957E-F8827673A1BA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32" creationId="{28C86418-2F99-2A46-B887-04CD8CF2DEEA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34" creationId="{E562B1BD-5798-384C-A48A-C1D4B1B092ED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35" creationId="{FD0A84F8-F77F-0041-AAE7-51AAFDB61A9E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36" creationId="{1CBA5A97-9ECC-8A4F-82EF-FDEC781E5BC2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37" creationId="{3D912AA2-89C6-EC44-A5F7-C993BA6C1F36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38" creationId="{9CA77A50-8CC8-C343-B80C-ECBD20C1922C}"/>
          </ac:spMkLst>
        </pc:spChg>
        <pc:spChg chg="mod">
          <ac:chgData name="Gatterbauer, Wolfgang" userId="9cdd753f-a294-4daf-bcab-f50b436fd39a" providerId="ADAL" clId="{FE009925-3721-0D45-A422-0466C7286BE4}" dt="2020-06-13T18:43:50.746" v="12318"/>
          <ac:spMkLst>
            <pc:docMk/>
            <pc:sldMk cId="3409412388" sldId="5343"/>
            <ac:spMk id="239" creationId="{662C808A-0B19-1743-BE2D-71A2D328D8C9}"/>
          </ac:spMkLst>
        </pc:spChg>
        <pc:spChg chg="add 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42" creationId="{FB62DFA5-1C47-6A4F-A736-E47745C166C6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59" creationId="{B5795481-2621-C943-951C-6F5DC6BCAF57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60" creationId="{7478B455-3225-4047-AE75-FFB9DA275883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61" creationId="{72BE5E95-91E0-4E4E-AC63-2A14A5C88822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62" creationId="{4D5C82AB-4F93-2548-BC0B-6460F8826248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63" creationId="{71BB69B4-82ED-C740-A72B-48638F0140CA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64" creationId="{3DFD7082-AE3E-6443-BBB3-3AF4B11966C9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65" creationId="{81935456-03FE-4E49-8E3D-F98EC7F0C8B8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66" creationId="{010DC946-B9F3-AD45-81E5-65CD6D6CB194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67" creationId="{4EC0DF54-E362-E64B-9383-DA7C5A751889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68" creationId="{C45E2C1F-E136-8A4A-BD88-19B413C6DA36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69" creationId="{7E1FC7C1-E23E-6747-A513-2CCE36FEA156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70" creationId="{865F8455-0D02-624F-88C9-4719D4E31EDF}"/>
          </ac:spMkLst>
        </pc:spChg>
        <pc:spChg chg="add 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71" creationId="{4D821B60-9E66-AC4E-93BE-B3C3F7DF1318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79" creationId="{8CB525C8-C9EB-844F-84C5-52CE89B85FA5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80" creationId="{61D30C23-7BFD-1D41-8906-4933D6792B90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81" creationId="{B87663B0-FFD4-D14F-A4B0-CF371ED1353C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82" creationId="{E8C87B47-1062-2548-AE69-7F03A7905D44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83" creationId="{3A235EA9-EC81-ED4E-9DF4-6820712C57A6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84" creationId="{B7AF633F-34B4-0C45-9231-0560394396AF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85" creationId="{83BE7F18-982F-5E4F-9BAA-AE16506A02E3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86" creationId="{60C4DBB6-2813-C54E-9925-6231C4A78F50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87" creationId="{74773179-7FEA-F74F-BD0E-F642F6DDB258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88" creationId="{37421BAF-0AE1-B446-9781-85DEBD6EE1C7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89" creationId="{8FB94FE8-58AF-B44B-AB79-A67F91C6DF34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90" creationId="{4850DD8D-809F-2B42-A27C-3E063042B31E}"/>
          </ac:spMkLst>
        </pc:spChg>
        <pc:spChg chg="add 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91" creationId="{DC681B35-CA1B-D341-95A7-C03F7CEC8162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299" creationId="{D78903D4-9410-7B44-A8B2-2496D5C38D87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300" creationId="{34B6CF68-9281-3647-8438-CDF1204B8CBA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301" creationId="{A76E9420-8D0A-384F-970A-F4427744AAF5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302" creationId="{6514C0DD-0CC0-414E-A254-061D01DDBA32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303" creationId="{DB85BE03-0133-8D43-AEB3-1272EC6F4F76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304" creationId="{F27C2B2F-B1B0-F24A-A517-D8A1DF7EE6E5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305" creationId="{ECDA975D-2626-F34F-8687-078529752236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306" creationId="{5954401C-DB82-3942-ABCE-050E1601E372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307" creationId="{F29F5D38-0F39-1345-9C94-647FC79D9377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308" creationId="{D3C96157-8852-F94B-8FAE-86A51CBECE27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309" creationId="{5D252D02-F0E7-CB42-878B-8444284799FD}"/>
          </ac:spMkLst>
        </pc:spChg>
        <pc:spChg chg="mod">
          <ac:chgData name="Gatterbauer, Wolfgang" userId="9cdd753f-a294-4daf-bcab-f50b436fd39a" providerId="ADAL" clId="{FE009925-3721-0D45-A422-0466C7286BE4}" dt="2020-06-13T18:44:11.009" v="12322"/>
          <ac:spMkLst>
            <pc:docMk/>
            <pc:sldMk cId="3409412388" sldId="5343"/>
            <ac:spMk id="310" creationId="{6883ECDA-47C8-244A-823C-3C16D0B26503}"/>
          </ac:spMkLst>
        </pc:spChg>
        <pc:spChg chg="add del mod">
          <ac:chgData name="Gatterbauer, Wolfgang" userId="9cdd753f-a294-4daf-bcab-f50b436fd39a" providerId="ADAL" clId="{FE009925-3721-0D45-A422-0466C7286BE4}" dt="2020-06-14T05:54:21.666" v="17079" actId="478"/>
          <ac:spMkLst>
            <pc:docMk/>
            <pc:sldMk cId="3409412388" sldId="5343"/>
            <ac:spMk id="313" creationId="{22640CE4-8802-C648-9A0D-1C657942A427}"/>
          </ac:spMkLst>
        </pc:spChg>
        <pc:spChg chg="add del mod">
          <ac:chgData name="Gatterbauer, Wolfgang" userId="9cdd753f-a294-4daf-bcab-f50b436fd39a" providerId="ADAL" clId="{FE009925-3721-0D45-A422-0466C7286BE4}" dt="2020-06-14T05:57:40.008" v="17089" actId="478"/>
          <ac:spMkLst>
            <pc:docMk/>
            <pc:sldMk cId="3409412388" sldId="5343"/>
            <ac:spMk id="315" creationId="{399CC3F9-B43F-8D48-9D96-4BD14A703975}"/>
          </ac:spMkLst>
        </pc:spChg>
        <pc:grpChg chg="del">
          <ac:chgData name="Gatterbauer, Wolfgang" userId="9cdd753f-a294-4daf-bcab-f50b436fd39a" providerId="ADAL" clId="{FE009925-3721-0D45-A422-0466C7286BE4}" dt="2020-06-13T18:44:10.209" v="12321" actId="478"/>
          <ac:grpSpMkLst>
            <pc:docMk/>
            <pc:sldMk cId="3409412388" sldId="5343"/>
            <ac:grpSpMk id="12" creationId="{283350ED-83EA-334A-A732-0F0EE8C719FA}"/>
          </ac:grpSpMkLst>
        </pc:grpChg>
        <pc:grpChg chg="del">
          <ac:chgData name="Gatterbauer, Wolfgang" userId="9cdd753f-a294-4daf-bcab-f50b436fd39a" providerId="ADAL" clId="{FE009925-3721-0D45-A422-0466C7286BE4}" dt="2020-06-13T18:44:10.209" v="12321" actId="478"/>
          <ac:grpSpMkLst>
            <pc:docMk/>
            <pc:sldMk cId="3409412388" sldId="5343"/>
            <ac:grpSpMk id="62" creationId="{9C768E56-C55A-7546-A4FE-38E2D4B075B3}"/>
          </ac:grpSpMkLst>
        </pc:grpChg>
        <pc:grpChg chg="del">
          <ac:chgData name="Gatterbauer, Wolfgang" userId="9cdd753f-a294-4daf-bcab-f50b436fd39a" providerId="ADAL" clId="{FE009925-3721-0D45-A422-0466C7286BE4}" dt="2020-06-13T18:44:10.209" v="12321" actId="478"/>
          <ac:grpSpMkLst>
            <pc:docMk/>
            <pc:sldMk cId="3409412388" sldId="5343"/>
            <ac:grpSpMk id="91" creationId="{6BD071AD-75E4-F643-905D-4C776316DB8C}"/>
          </ac:grpSpMkLst>
        </pc:grpChg>
        <pc:grpChg chg="add del mod">
          <ac:chgData name="Gatterbauer, Wolfgang" userId="9cdd753f-a294-4daf-bcab-f50b436fd39a" providerId="ADAL" clId="{FE009925-3721-0D45-A422-0466C7286BE4}" dt="2020-06-13T18:38:11.738" v="12261" actId="478"/>
          <ac:grpSpMkLst>
            <pc:docMk/>
            <pc:sldMk cId="3409412388" sldId="5343"/>
            <ac:grpSpMk id="116" creationId="{A7AEC46D-7907-E148-A023-CBAD5FF16C46}"/>
          </ac:grpSpMkLst>
        </pc:grpChg>
        <pc:grpChg chg="del">
          <ac:chgData name="Gatterbauer, Wolfgang" userId="9cdd753f-a294-4daf-bcab-f50b436fd39a" providerId="ADAL" clId="{FE009925-3721-0D45-A422-0466C7286BE4}" dt="2020-06-12T01:58:48.279" v="8873" actId="478"/>
          <ac:grpSpMkLst>
            <pc:docMk/>
            <pc:sldMk cId="3409412388" sldId="5343"/>
            <ac:grpSpMk id="120" creationId="{94E48A79-9E2B-CD4A-9217-4F05909140DC}"/>
          </ac:grpSpMkLst>
        </pc:grpChg>
        <pc:grpChg chg="del">
          <ac:chgData name="Gatterbauer, Wolfgang" userId="9cdd753f-a294-4daf-bcab-f50b436fd39a" providerId="ADAL" clId="{FE009925-3721-0D45-A422-0466C7286BE4}" dt="2020-06-13T18:38:11.738" v="12261" actId="478"/>
          <ac:grpSpMkLst>
            <pc:docMk/>
            <pc:sldMk cId="3409412388" sldId="5343"/>
            <ac:grpSpMk id="158" creationId="{F4423092-C18A-1F47-A71A-64EBBBEC65DC}"/>
          </ac:grpSpMkLst>
        </pc:grpChg>
        <pc:grpChg chg="add del mod">
          <ac:chgData name="Gatterbauer, Wolfgang" userId="9cdd753f-a294-4daf-bcab-f50b436fd39a" providerId="ADAL" clId="{FE009925-3721-0D45-A422-0466C7286BE4}" dt="2020-06-13T18:43:49.979" v="12317" actId="478"/>
          <ac:grpSpMkLst>
            <pc:docMk/>
            <pc:sldMk cId="3409412388" sldId="5343"/>
            <ac:grpSpMk id="175" creationId="{7BD57666-4452-6A45-AE95-B62CD259A84B}"/>
          </ac:grpSpMkLst>
        </pc:grpChg>
        <pc:grpChg chg="add del mod">
          <ac:chgData name="Gatterbauer, Wolfgang" userId="9cdd753f-a294-4daf-bcab-f50b436fd39a" providerId="ADAL" clId="{FE009925-3721-0D45-A422-0466C7286BE4}" dt="2020-06-13T18:43:49.979" v="12317" actId="478"/>
          <ac:grpSpMkLst>
            <pc:docMk/>
            <pc:sldMk cId="3409412388" sldId="5343"/>
            <ac:grpSpMk id="200" creationId="{B09412DE-3D8D-0143-B031-6422CADC5898}"/>
          </ac:grpSpMkLst>
        </pc:grpChg>
        <pc:grpChg chg="add mod">
          <ac:chgData name="Gatterbauer, Wolfgang" userId="9cdd753f-a294-4daf-bcab-f50b436fd39a" providerId="ADAL" clId="{FE009925-3721-0D45-A422-0466C7286BE4}" dt="2020-06-13T18:43:50.746" v="12318"/>
          <ac:grpSpMkLst>
            <pc:docMk/>
            <pc:sldMk cId="3409412388" sldId="5343"/>
            <ac:grpSpMk id="208" creationId="{D6E934C2-F6F8-B442-A204-F3F73EEB9012}"/>
          </ac:grpSpMkLst>
        </pc:grpChg>
        <pc:grpChg chg="add mod">
          <ac:chgData name="Gatterbauer, Wolfgang" userId="9cdd753f-a294-4daf-bcab-f50b436fd39a" providerId="ADAL" clId="{FE009925-3721-0D45-A422-0466C7286BE4}" dt="2020-06-13T18:43:50.746" v="12318"/>
          <ac:grpSpMkLst>
            <pc:docMk/>
            <pc:sldMk cId="3409412388" sldId="5343"/>
            <ac:grpSpMk id="233" creationId="{849BCFA0-FB30-B644-B6D4-15829917F916}"/>
          </ac:grpSpMkLst>
        </pc:grpChg>
        <pc:grpChg chg="add 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52" creationId="{9632906B-151E-454D-9F70-76B73D351829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53" creationId="{1C501FAB-CF3A-114C-BB7B-616C3F32E7E9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54" creationId="{2AC1D1E5-E567-5241-96B3-CA2357AA0C4C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55" creationId="{932AE345-E8A3-7F40-8B20-C72981590E6F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56" creationId="{ECB54F0A-E066-6E45-B0E9-563882E3AD81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57" creationId="{E492C4E5-A188-D740-A697-0A6492A982A7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58" creationId="{5520A669-AA72-3343-99DF-613B76823A1C}"/>
          </ac:grpSpMkLst>
        </pc:grpChg>
        <pc:grpChg chg="add 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72" creationId="{E9F98A96-DFB6-0342-961E-84371630E297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73" creationId="{577D3BB4-B44E-B049-A2F1-86E8BA77B8F4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74" creationId="{97E9F56C-AB02-8F46-AEC0-6A88BB899B8E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75" creationId="{B10E434D-07A4-AC49-8AB3-48E79DCC849E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76" creationId="{EF92627F-1DA1-A446-8772-3CDC62864F3C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77" creationId="{6644ED3A-1D8B-C74A-8232-5B63D0C32CE5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78" creationId="{6715CCA9-F716-B742-AD26-6CD4015B8CAD}"/>
          </ac:grpSpMkLst>
        </pc:grpChg>
        <pc:grpChg chg="add 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92" creationId="{D483C626-C577-2D41-A3CC-88AED7C68488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93" creationId="{CA7EF4D9-8358-184E-8062-3E40A74C0CC2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94" creationId="{5B96A0E6-FAED-B44C-B251-B1C79D7C827B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95" creationId="{DC5FAA92-7241-F342-B508-0C5B47FCEB94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96" creationId="{803F470C-E748-FF4E-8C28-27B4FF8D7771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97" creationId="{79C62D4A-676C-7E4D-84D9-49D21ABD74D5}"/>
          </ac:grpSpMkLst>
        </pc:grpChg>
        <pc:grpChg chg="mod">
          <ac:chgData name="Gatterbauer, Wolfgang" userId="9cdd753f-a294-4daf-bcab-f50b436fd39a" providerId="ADAL" clId="{FE009925-3721-0D45-A422-0466C7286BE4}" dt="2020-06-13T18:44:11.009" v="12322"/>
          <ac:grpSpMkLst>
            <pc:docMk/>
            <pc:sldMk cId="3409412388" sldId="5343"/>
            <ac:grpSpMk id="298" creationId="{B4B19940-B5BF-4340-AC00-A80791DEB102}"/>
          </ac:grpSpMkLst>
        </pc:grpChg>
        <pc:cxnChg chg="del mod">
          <ac:chgData name="Gatterbauer, Wolfgang" userId="9cdd753f-a294-4daf-bcab-f50b436fd39a" providerId="ADAL" clId="{FE009925-3721-0D45-A422-0466C7286BE4}" dt="2020-06-13T18:44:10.209" v="12321" actId="478"/>
          <ac:cxnSpMkLst>
            <pc:docMk/>
            <pc:sldMk cId="3409412388" sldId="5343"/>
            <ac:cxnSpMk id="18" creationId="{6CA579B1-DFDF-EF4B-A831-837EEBB5FEAB}"/>
          </ac:cxnSpMkLst>
        </pc:cxnChg>
        <pc:cxnChg chg="del mod">
          <ac:chgData name="Gatterbauer, Wolfgang" userId="9cdd753f-a294-4daf-bcab-f50b436fd39a" providerId="ADAL" clId="{FE009925-3721-0D45-A422-0466C7286BE4}" dt="2020-06-13T18:44:10.209" v="12321" actId="478"/>
          <ac:cxnSpMkLst>
            <pc:docMk/>
            <pc:sldMk cId="3409412388" sldId="5343"/>
            <ac:cxnSpMk id="19" creationId="{67844E6A-6042-A342-B88B-14E84F87CD1C}"/>
          </ac:cxnSpMkLst>
        </pc:cxnChg>
        <pc:cxnChg chg="del mod">
          <ac:chgData name="Gatterbauer, Wolfgang" userId="9cdd753f-a294-4daf-bcab-f50b436fd39a" providerId="ADAL" clId="{FE009925-3721-0D45-A422-0466C7286BE4}" dt="2020-06-13T18:44:10.209" v="12321" actId="478"/>
          <ac:cxnSpMkLst>
            <pc:docMk/>
            <pc:sldMk cId="3409412388" sldId="5343"/>
            <ac:cxnSpMk id="20" creationId="{B3170432-60CD-5247-8AA4-5A3F4E193ADE}"/>
          </ac:cxnSpMkLst>
        </pc:cxnChg>
        <pc:cxnChg chg="del mod">
          <ac:chgData name="Gatterbauer, Wolfgang" userId="9cdd753f-a294-4daf-bcab-f50b436fd39a" providerId="ADAL" clId="{FE009925-3721-0D45-A422-0466C7286BE4}" dt="2020-06-13T18:44:10.209" v="12321" actId="478"/>
          <ac:cxnSpMkLst>
            <pc:docMk/>
            <pc:sldMk cId="3409412388" sldId="5343"/>
            <ac:cxnSpMk id="21" creationId="{600089C9-8A2D-154F-8F9E-1800C6C9CD36}"/>
          </ac:cxnSpMkLst>
        </pc:cxnChg>
        <pc:cxnChg chg="del mod">
          <ac:chgData name="Gatterbauer, Wolfgang" userId="9cdd753f-a294-4daf-bcab-f50b436fd39a" providerId="ADAL" clId="{FE009925-3721-0D45-A422-0466C7286BE4}" dt="2020-06-13T18:44:10.209" v="12321" actId="478"/>
          <ac:cxnSpMkLst>
            <pc:docMk/>
            <pc:sldMk cId="3409412388" sldId="5343"/>
            <ac:cxnSpMk id="22" creationId="{74511292-226B-EA41-9EB2-E676524011E8}"/>
          </ac:cxnSpMkLst>
        </pc:cxnChg>
        <pc:cxnChg chg="del mod">
          <ac:chgData name="Gatterbauer, Wolfgang" userId="9cdd753f-a294-4daf-bcab-f50b436fd39a" providerId="ADAL" clId="{FE009925-3721-0D45-A422-0466C7286BE4}" dt="2020-06-13T18:44:10.209" v="12321" actId="478"/>
          <ac:cxnSpMkLst>
            <pc:docMk/>
            <pc:sldMk cId="3409412388" sldId="5343"/>
            <ac:cxnSpMk id="25" creationId="{220FE7D2-D1CA-EF47-80EF-FA53D2AD212C}"/>
          </ac:cxnSpMkLst>
        </pc:cxnChg>
        <pc:cxnChg chg="del mod">
          <ac:chgData name="Gatterbauer, Wolfgang" userId="9cdd753f-a294-4daf-bcab-f50b436fd39a" providerId="ADAL" clId="{FE009925-3721-0D45-A422-0466C7286BE4}" dt="2020-06-13T18:44:10.209" v="12321" actId="478"/>
          <ac:cxnSpMkLst>
            <pc:docMk/>
            <pc:sldMk cId="3409412388" sldId="5343"/>
            <ac:cxnSpMk id="26" creationId="{9A18D672-B30E-354A-93B2-7AF3A5DD9E1F}"/>
          </ac:cxnSpMkLst>
        </pc:cxnChg>
        <pc:cxnChg chg="del mod">
          <ac:chgData name="Gatterbauer, Wolfgang" userId="9cdd753f-a294-4daf-bcab-f50b436fd39a" providerId="ADAL" clId="{FE009925-3721-0D45-A422-0466C7286BE4}" dt="2020-06-13T18:44:10.209" v="12321" actId="478"/>
          <ac:cxnSpMkLst>
            <pc:docMk/>
            <pc:sldMk cId="3409412388" sldId="5343"/>
            <ac:cxnSpMk id="32" creationId="{81D68745-CB5F-9A47-B943-5B5C92BEC1CA}"/>
          </ac:cxnSpMkLst>
        </pc:cxnChg>
        <pc:cxnChg chg="del mod">
          <ac:chgData name="Gatterbauer, Wolfgang" userId="9cdd753f-a294-4daf-bcab-f50b436fd39a" providerId="ADAL" clId="{FE009925-3721-0D45-A422-0466C7286BE4}" dt="2020-06-13T18:44:10.209" v="12321" actId="478"/>
          <ac:cxnSpMkLst>
            <pc:docMk/>
            <pc:sldMk cId="3409412388" sldId="5343"/>
            <ac:cxnSpMk id="33" creationId="{3C70147C-95BA-F649-A5B2-AE6F8D367FEA}"/>
          </ac:cxnSpMkLst>
        </pc:cxnChg>
        <pc:cxnChg chg="del mod">
          <ac:chgData name="Gatterbauer, Wolfgang" userId="9cdd753f-a294-4daf-bcab-f50b436fd39a" providerId="ADAL" clId="{FE009925-3721-0D45-A422-0466C7286BE4}" dt="2020-06-13T18:44:10.209" v="12321" actId="478"/>
          <ac:cxnSpMkLst>
            <pc:docMk/>
            <pc:sldMk cId="3409412388" sldId="5343"/>
            <ac:cxnSpMk id="46" creationId="{181A67CB-7EBC-A841-9A0B-BDDA8C4B4992}"/>
          </ac:cxnSpMkLst>
        </pc:cxnChg>
        <pc:cxnChg chg="del mod">
          <ac:chgData name="Gatterbauer, Wolfgang" userId="9cdd753f-a294-4daf-bcab-f50b436fd39a" providerId="ADAL" clId="{FE009925-3721-0D45-A422-0466C7286BE4}" dt="2020-06-13T18:44:10.209" v="12321" actId="478"/>
          <ac:cxnSpMkLst>
            <pc:docMk/>
            <pc:sldMk cId="3409412388" sldId="5343"/>
            <ac:cxnSpMk id="81" creationId="{47408BA7-F937-7444-BCCF-765503D31B22}"/>
          </ac:cxnSpMkLst>
        </pc:cxnChg>
        <pc:cxnChg chg="del">
          <ac:chgData name="Gatterbauer, Wolfgang" userId="9cdd753f-a294-4daf-bcab-f50b436fd39a" providerId="ADAL" clId="{FE009925-3721-0D45-A422-0466C7286BE4}" dt="2020-06-13T18:44:10.209" v="12321" actId="478"/>
          <ac:cxnSpMkLst>
            <pc:docMk/>
            <pc:sldMk cId="3409412388" sldId="5343"/>
            <ac:cxnSpMk id="110" creationId="{C7C67F0A-0195-0948-95F0-11FE06FA7235}"/>
          </ac:cxnSpMkLst>
        </pc:cxnChg>
        <pc:cxnChg chg="del mod">
          <ac:chgData name="Gatterbauer, Wolfgang" userId="9cdd753f-a294-4daf-bcab-f50b436fd39a" providerId="ADAL" clId="{FE009925-3721-0D45-A422-0466C7286BE4}" dt="2020-06-13T18:44:10.209" v="12321" actId="478"/>
          <ac:cxnSpMkLst>
            <pc:docMk/>
            <pc:sldMk cId="3409412388" sldId="5343"/>
            <ac:cxnSpMk id="111" creationId="{7AEA272F-F825-7349-A358-D4445404496B}"/>
          </ac:cxnSpMkLst>
        </pc:cxnChg>
        <pc:cxnChg chg="add mod">
          <ac:chgData name="Gatterbauer, Wolfgang" userId="9cdd753f-a294-4daf-bcab-f50b436fd39a" providerId="ADAL" clId="{FE009925-3721-0D45-A422-0466C7286BE4}" dt="2020-06-14T05:54:26.819" v="17080"/>
          <ac:cxnSpMkLst>
            <pc:docMk/>
            <pc:sldMk cId="3409412388" sldId="5343"/>
            <ac:cxnSpMk id="118" creationId="{DF8A2610-62F8-ED47-9204-F89A70425D6B}"/>
          </ac:cxnSpMkLst>
        </pc:cxnChg>
        <pc:cxnChg chg="del">
          <ac:chgData name="Gatterbauer, Wolfgang" userId="9cdd753f-a294-4daf-bcab-f50b436fd39a" providerId="ADAL" clId="{FE009925-3721-0D45-A422-0466C7286BE4}" dt="2020-06-13T18:49:36.906" v="12383" actId="478"/>
          <ac:cxnSpMkLst>
            <pc:docMk/>
            <pc:sldMk cId="3409412388" sldId="5343"/>
            <ac:cxnSpMk id="163" creationId="{003713DA-DD54-E746-BA4A-CFE0F8C20F45}"/>
          </ac:cxnSpMkLst>
        </pc:cxnChg>
        <pc:cxnChg chg="add mod">
          <ac:chgData name="Gatterbauer, Wolfgang" userId="9cdd753f-a294-4daf-bcab-f50b436fd39a" providerId="ADAL" clId="{FE009925-3721-0D45-A422-0466C7286BE4}" dt="2020-06-13T18:44:11.009" v="12322"/>
          <ac:cxnSpMkLst>
            <pc:docMk/>
            <pc:sldMk cId="3409412388" sldId="5343"/>
            <ac:cxnSpMk id="240" creationId="{6328AE8D-B50E-8E47-90DA-E83E026BEFAD}"/>
          </ac:cxnSpMkLst>
        </pc:cxnChg>
        <pc:cxnChg chg="add mod">
          <ac:chgData name="Gatterbauer, Wolfgang" userId="9cdd753f-a294-4daf-bcab-f50b436fd39a" providerId="ADAL" clId="{FE009925-3721-0D45-A422-0466C7286BE4}" dt="2020-06-13T18:44:11.009" v="12322"/>
          <ac:cxnSpMkLst>
            <pc:docMk/>
            <pc:sldMk cId="3409412388" sldId="5343"/>
            <ac:cxnSpMk id="241" creationId="{F6B2C48D-6BEA-904B-9E75-79EE9A907645}"/>
          </ac:cxnSpMkLst>
        </pc:cxnChg>
        <pc:cxnChg chg="add mod">
          <ac:chgData name="Gatterbauer, Wolfgang" userId="9cdd753f-a294-4daf-bcab-f50b436fd39a" providerId="ADAL" clId="{FE009925-3721-0D45-A422-0466C7286BE4}" dt="2020-06-13T18:44:11.009" v="12322"/>
          <ac:cxnSpMkLst>
            <pc:docMk/>
            <pc:sldMk cId="3409412388" sldId="5343"/>
            <ac:cxnSpMk id="243" creationId="{1261BA94-22C8-0748-BEDB-C08863F11244}"/>
          </ac:cxnSpMkLst>
        </pc:cxnChg>
        <pc:cxnChg chg="add mod">
          <ac:chgData name="Gatterbauer, Wolfgang" userId="9cdd753f-a294-4daf-bcab-f50b436fd39a" providerId="ADAL" clId="{FE009925-3721-0D45-A422-0466C7286BE4}" dt="2020-06-13T18:44:11.009" v="12322"/>
          <ac:cxnSpMkLst>
            <pc:docMk/>
            <pc:sldMk cId="3409412388" sldId="5343"/>
            <ac:cxnSpMk id="244" creationId="{9ACEBE14-953F-8D4B-8B6D-07947ECFA35D}"/>
          </ac:cxnSpMkLst>
        </pc:cxnChg>
        <pc:cxnChg chg="add mod">
          <ac:chgData name="Gatterbauer, Wolfgang" userId="9cdd753f-a294-4daf-bcab-f50b436fd39a" providerId="ADAL" clId="{FE009925-3721-0D45-A422-0466C7286BE4}" dt="2020-06-13T18:44:11.009" v="12322"/>
          <ac:cxnSpMkLst>
            <pc:docMk/>
            <pc:sldMk cId="3409412388" sldId="5343"/>
            <ac:cxnSpMk id="245" creationId="{56F99817-6159-EC43-B7DE-6DC2BA3C0FC5}"/>
          </ac:cxnSpMkLst>
        </pc:cxnChg>
        <pc:cxnChg chg="add mod">
          <ac:chgData name="Gatterbauer, Wolfgang" userId="9cdd753f-a294-4daf-bcab-f50b436fd39a" providerId="ADAL" clId="{FE009925-3721-0D45-A422-0466C7286BE4}" dt="2020-06-13T18:44:11.009" v="12322"/>
          <ac:cxnSpMkLst>
            <pc:docMk/>
            <pc:sldMk cId="3409412388" sldId="5343"/>
            <ac:cxnSpMk id="246" creationId="{7AE64712-A153-DF41-9686-586152B811FD}"/>
          </ac:cxnSpMkLst>
        </pc:cxnChg>
        <pc:cxnChg chg="add mod">
          <ac:chgData name="Gatterbauer, Wolfgang" userId="9cdd753f-a294-4daf-bcab-f50b436fd39a" providerId="ADAL" clId="{FE009925-3721-0D45-A422-0466C7286BE4}" dt="2020-06-13T18:44:11.009" v="12322"/>
          <ac:cxnSpMkLst>
            <pc:docMk/>
            <pc:sldMk cId="3409412388" sldId="5343"/>
            <ac:cxnSpMk id="247" creationId="{3623959D-BFE3-1F4B-A0B5-03533F56F674}"/>
          </ac:cxnSpMkLst>
        </pc:cxnChg>
        <pc:cxnChg chg="add mod">
          <ac:chgData name="Gatterbauer, Wolfgang" userId="9cdd753f-a294-4daf-bcab-f50b436fd39a" providerId="ADAL" clId="{FE009925-3721-0D45-A422-0466C7286BE4}" dt="2020-06-13T18:44:11.009" v="12322"/>
          <ac:cxnSpMkLst>
            <pc:docMk/>
            <pc:sldMk cId="3409412388" sldId="5343"/>
            <ac:cxnSpMk id="248" creationId="{38E664DC-9401-824B-A20A-C9FB3F4BBCE9}"/>
          </ac:cxnSpMkLst>
        </pc:cxnChg>
        <pc:cxnChg chg="add mod">
          <ac:chgData name="Gatterbauer, Wolfgang" userId="9cdd753f-a294-4daf-bcab-f50b436fd39a" providerId="ADAL" clId="{FE009925-3721-0D45-A422-0466C7286BE4}" dt="2020-06-13T18:44:11.009" v="12322"/>
          <ac:cxnSpMkLst>
            <pc:docMk/>
            <pc:sldMk cId="3409412388" sldId="5343"/>
            <ac:cxnSpMk id="249" creationId="{020B7FF9-52DB-574C-AAB7-E548A7E3A777}"/>
          </ac:cxnSpMkLst>
        </pc:cxnChg>
        <pc:cxnChg chg="add mod">
          <ac:chgData name="Gatterbauer, Wolfgang" userId="9cdd753f-a294-4daf-bcab-f50b436fd39a" providerId="ADAL" clId="{FE009925-3721-0D45-A422-0466C7286BE4}" dt="2020-06-13T18:44:11.009" v="12322"/>
          <ac:cxnSpMkLst>
            <pc:docMk/>
            <pc:sldMk cId="3409412388" sldId="5343"/>
            <ac:cxnSpMk id="250" creationId="{7D31392C-946F-8346-90E1-D120EA9B6276}"/>
          </ac:cxnSpMkLst>
        </pc:cxnChg>
        <pc:cxnChg chg="add mod">
          <ac:chgData name="Gatterbauer, Wolfgang" userId="9cdd753f-a294-4daf-bcab-f50b436fd39a" providerId="ADAL" clId="{FE009925-3721-0D45-A422-0466C7286BE4}" dt="2020-06-13T18:44:11.009" v="12322"/>
          <ac:cxnSpMkLst>
            <pc:docMk/>
            <pc:sldMk cId="3409412388" sldId="5343"/>
            <ac:cxnSpMk id="251" creationId="{B8B72F29-5AA6-154E-B8F7-264DA02F518D}"/>
          </ac:cxnSpMkLst>
        </pc:cxnChg>
        <pc:cxnChg chg="add mod">
          <ac:chgData name="Gatterbauer, Wolfgang" userId="9cdd753f-a294-4daf-bcab-f50b436fd39a" providerId="ADAL" clId="{FE009925-3721-0D45-A422-0466C7286BE4}" dt="2020-06-13T18:44:11.009" v="12322"/>
          <ac:cxnSpMkLst>
            <pc:docMk/>
            <pc:sldMk cId="3409412388" sldId="5343"/>
            <ac:cxnSpMk id="311" creationId="{64780B42-850A-DD4F-A26F-34B0BC103B31}"/>
          </ac:cxnSpMkLst>
        </pc:cxnChg>
        <pc:cxnChg chg="add mod">
          <ac:chgData name="Gatterbauer, Wolfgang" userId="9cdd753f-a294-4daf-bcab-f50b436fd39a" providerId="ADAL" clId="{FE009925-3721-0D45-A422-0466C7286BE4}" dt="2020-06-13T18:44:11.009" v="12322"/>
          <ac:cxnSpMkLst>
            <pc:docMk/>
            <pc:sldMk cId="3409412388" sldId="5343"/>
            <ac:cxnSpMk id="312" creationId="{FAC42CD5-FE80-2C47-AB67-C2AA27E9AB40}"/>
          </ac:cxnSpMkLst>
        </pc:cxnChg>
        <pc:cxnChg chg="add del mod">
          <ac:chgData name="Gatterbauer, Wolfgang" userId="9cdd753f-a294-4daf-bcab-f50b436fd39a" providerId="ADAL" clId="{FE009925-3721-0D45-A422-0466C7286BE4}" dt="2020-06-14T05:54:21.666" v="17079" actId="478"/>
          <ac:cxnSpMkLst>
            <pc:docMk/>
            <pc:sldMk cId="3409412388" sldId="5343"/>
            <ac:cxnSpMk id="314" creationId="{A9F6CC21-4206-E74A-B496-1BD6EFE5703C}"/>
          </ac:cxnSpMkLst>
        </pc:cxnChg>
      </pc:sldChg>
      <pc:sldChg chg="addSp delSp modSp add delAnim modAnim">
        <pc:chgData name="Gatterbauer, Wolfgang" userId="9cdd753f-a294-4daf-bcab-f50b436fd39a" providerId="ADAL" clId="{FE009925-3721-0D45-A422-0466C7286BE4}" dt="2020-06-14T17:13:43.135" v="19740"/>
        <pc:sldMkLst>
          <pc:docMk/>
          <pc:sldMk cId="2739768311" sldId="5344"/>
        </pc:sldMkLst>
        <pc:spChg chg="mod">
          <ac:chgData name="Gatterbauer, Wolfgang" userId="9cdd753f-a294-4daf-bcab-f50b436fd39a" providerId="ADAL" clId="{FE009925-3721-0D45-A422-0466C7286BE4}" dt="2020-06-13T18:43:28.165" v="12314" actId="207"/>
          <ac:spMkLst>
            <pc:docMk/>
            <pc:sldMk cId="2739768311" sldId="5344"/>
            <ac:spMk id="2" creationId="{B32D92DA-1152-0F4F-B6BC-CB35AE289C37}"/>
          </ac:spMkLst>
        </pc:spChg>
        <pc:spChg chg="add del mod">
          <ac:chgData name="Gatterbauer, Wolfgang" userId="9cdd753f-a294-4daf-bcab-f50b436fd39a" providerId="ADAL" clId="{FE009925-3721-0D45-A422-0466C7286BE4}" dt="2020-06-14T17:13:43.135" v="19740"/>
          <ac:spMkLst>
            <pc:docMk/>
            <pc:sldMk cId="2739768311" sldId="5344"/>
            <ac:spMk id="4" creationId="{E179F5D2-410E-5649-B63C-32F8D901FD00}"/>
          </ac:spMkLst>
        </pc:spChg>
        <pc:spChg chg="del mod">
          <ac:chgData name="Gatterbauer, Wolfgang" userId="9cdd753f-a294-4daf-bcab-f50b436fd39a" providerId="ADAL" clId="{FE009925-3721-0D45-A422-0466C7286BE4}" dt="2020-06-14T05:53:40.118" v="17068" actId="478"/>
          <ac:spMkLst>
            <pc:docMk/>
            <pc:sldMk cId="2739768311" sldId="5344"/>
            <ac:spMk id="5" creationId="{8877912A-EED4-8741-8A93-3C135ADACD0A}"/>
          </ac:spMkLst>
        </pc:spChg>
        <pc:spChg chg="mod">
          <ac:chgData name="Gatterbauer, Wolfgang" userId="9cdd753f-a294-4daf-bcab-f50b436fd39a" providerId="ADAL" clId="{FE009925-3721-0D45-A422-0466C7286BE4}" dt="2020-06-11T01:54:37.139" v="8103" actId="688"/>
          <ac:spMkLst>
            <pc:docMk/>
            <pc:sldMk cId="2739768311" sldId="5344"/>
            <ac:spMk id="41" creationId="{C8E15C70-C48E-9F45-9505-0961C704B85F}"/>
          </ac:spMkLst>
        </pc:spChg>
        <pc:spChg chg="del">
          <ac:chgData name="Gatterbauer, Wolfgang" userId="9cdd753f-a294-4daf-bcab-f50b436fd39a" providerId="ADAL" clId="{FE009925-3721-0D45-A422-0466C7286BE4}" dt="2020-06-13T18:49:32.322" v="12381" actId="478"/>
          <ac:spMkLst>
            <pc:docMk/>
            <pc:sldMk cId="2739768311" sldId="5344"/>
            <ac:spMk id="44" creationId="{37553903-BCE3-2649-871F-3F60F12231E3}"/>
          </ac:spMkLst>
        </pc:spChg>
        <pc:spChg chg="del mod">
          <ac:chgData name="Gatterbauer, Wolfgang" userId="9cdd753f-a294-4daf-bcab-f50b436fd39a" providerId="ADAL" clId="{FE009925-3721-0D45-A422-0466C7286BE4}" dt="2020-06-14T14:47:46.726" v="18493" actId="478"/>
          <ac:spMkLst>
            <pc:docMk/>
            <pc:sldMk cId="2739768311" sldId="5344"/>
            <ac:spMk id="47" creationId="{228426D7-85D7-CE44-9702-640CCA0A3BB2}"/>
          </ac:spMkLst>
        </pc:spChg>
        <pc:spChg chg="mod">
          <ac:chgData name="Gatterbauer, Wolfgang" userId="9cdd753f-a294-4daf-bcab-f50b436fd39a" providerId="ADAL" clId="{FE009925-3721-0D45-A422-0466C7286BE4}" dt="2020-06-13T18:43:28.165" v="12314" actId="207"/>
          <ac:spMkLst>
            <pc:docMk/>
            <pc:sldMk cId="2739768311" sldId="5344"/>
            <ac:spMk id="55" creationId="{728DD2A3-A036-6640-833A-69D55C2AEC78}"/>
          </ac:spMkLst>
        </pc:spChg>
        <pc:spChg chg="mod">
          <ac:chgData name="Gatterbauer, Wolfgang" userId="9cdd753f-a294-4daf-bcab-f50b436fd39a" providerId="ADAL" clId="{FE009925-3721-0D45-A422-0466C7286BE4}" dt="2020-06-13T18:43:23.627" v="12313" actId="207"/>
          <ac:spMkLst>
            <pc:docMk/>
            <pc:sldMk cId="2739768311" sldId="5344"/>
            <ac:spMk id="79" creationId="{9C708726-631E-EA44-82A6-5CD0D3FB7E67}"/>
          </ac:spMkLst>
        </pc:spChg>
        <pc:spChg chg="mod">
          <ac:chgData name="Gatterbauer, Wolfgang" userId="9cdd753f-a294-4daf-bcab-f50b436fd39a" providerId="ADAL" clId="{FE009925-3721-0D45-A422-0466C7286BE4}" dt="2020-06-13T18:43:23.627" v="12313" actId="207"/>
          <ac:spMkLst>
            <pc:docMk/>
            <pc:sldMk cId="2739768311" sldId="5344"/>
            <ac:spMk id="80" creationId="{C68F6BE9-C4B6-524A-8909-BEE66B5A53A5}"/>
          </ac:spMkLst>
        </pc:spChg>
        <pc:spChg chg="mod">
          <ac:chgData name="Gatterbauer, Wolfgang" userId="9cdd753f-a294-4daf-bcab-f50b436fd39a" providerId="ADAL" clId="{FE009925-3721-0D45-A422-0466C7286BE4}" dt="2020-06-13T18:43:19.325" v="12312" actId="207"/>
          <ac:spMkLst>
            <pc:docMk/>
            <pc:sldMk cId="2739768311" sldId="5344"/>
            <ac:spMk id="108" creationId="{B18BA470-AB4F-2C4D-BBA2-C9D64726F729}"/>
          </ac:spMkLst>
        </pc:spChg>
        <pc:spChg chg="mod">
          <ac:chgData name="Gatterbauer, Wolfgang" userId="9cdd753f-a294-4daf-bcab-f50b436fd39a" providerId="ADAL" clId="{FE009925-3721-0D45-A422-0466C7286BE4}" dt="2020-06-13T18:43:19.325" v="12312" actId="207"/>
          <ac:spMkLst>
            <pc:docMk/>
            <pc:sldMk cId="2739768311" sldId="5344"/>
            <ac:spMk id="109" creationId="{99D3D1DD-18EF-8C4E-A024-C08ABFB56B82}"/>
          </ac:spMkLst>
        </pc:spChg>
        <pc:spChg chg="add del mod">
          <ac:chgData name="Gatterbauer, Wolfgang" userId="9cdd753f-a294-4daf-bcab-f50b436fd39a" providerId="ADAL" clId="{FE009925-3721-0D45-A422-0466C7286BE4}" dt="2020-06-13T18:43:43.979" v="12315" actId="478"/>
          <ac:spMkLst>
            <pc:docMk/>
            <pc:sldMk cId="2739768311" sldId="5344"/>
            <ac:spMk id="114" creationId="{A6BB991A-B5EA-E941-AEB2-C60CB41860B3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16" creationId="{6F057CC2-D115-BE41-A5ED-C53F610B313F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17" creationId="{6D7F9789-7E32-3A47-994C-005CF8245ABF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18" creationId="{53ED5A5F-2EAE-0142-9986-526F79EA64D3}"/>
          </ac:spMkLst>
        </pc:spChg>
        <pc:spChg chg="add del mod">
          <ac:chgData name="Gatterbauer, Wolfgang" userId="9cdd753f-a294-4daf-bcab-f50b436fd39a" providerId="ADAL" clId="{FE009925-3721-0D45-A422-0466C7286BE4}" dt="2020-06-14T05:53:58.587" v="17072" actId="478"/>
          <ac:spMkLst>
            <pc:docMk/>
            <pc:sldMk cId="2739768311" sldId="5344"/>
            <ac:spMk id="118" creationId="{9C484B3B-FCB8-604D-B0F8-C294B8F5F148}"/>
          </ac:spMkLst>
        </pc:spChg>
        <pc:spChg chg="add mod">
          <ac:chgData name="Gatterbauer, Wolfgang" userId="9cdd753f-a294-4daf-bcab-f50b436fd39a" providerId="ADAL" clId="{FE009925-3721-0D45-A422-0466C7286BE4}" dt="2020-06-14T17:11:11.399" v="19729" actId="20577"/>
          <ac:spMkLst>
            <pc:docMk/>
            <pc:sldMk cId="2739768311" sldId="5344"/>
            <ac:spMk id="119" creationId="{1E45B04C-F902-4047-9ABA-55DFFDCCAFBD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19" creationId="{384784E2-7A75-0944-B5FA-B528EA57C313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21" creationId="{50583635-8D8C-0B40-8599-DD5A2683C4F1}"/>
          </ac:spMkLst>
        </pc:spChg>
        <pc:spChg chg="add mod">
          <ac:chgData name="Gatterbauer, Wolfgang" userId="9cdd753f-a294-4daf-bcab-f50b436fd39a" providerId="ADAL" clId="{FE009925-3721-0D45-A422-0466C7286BE4}" dt="2020-06-14T16:32:41.055" v="19246" actId="20577"/>
          <ac:spMkLst>
            <pc:docMk/>
            <pc:sldMk cId="2739768311" sldId="5344"/>
            <ac:spMk id="121" creationId="{81246483-D499-304D-B083-F341077ADCCC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22" creationId="{4E136377-2934-D245-8BB6-3C107C29C3FA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23" creationId="{1A5922C5-F9A7-284E-AD2C-D71439ECD701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24" creationId="{55FFABD9-65D9-CD4B-899C-74B44FA758DD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25" creationId="{FD3ABC11-6A5D-1944-BCFB-704585399167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26" creationId="{18814E4A-D15E-0046-AA9F-3A65A32EBCAF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27" creationId="{E1859E5D-09A5-1446-B25B-5D7DB96F0777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59" creationId="{AC470AE5-33AE-224C-AA92-4F604ACF1574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60" creationId="{C1CF8000-790C-DA46-9395-D92AE02881BA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61" creationId="{E1091DBD-82CD-E147-A377-2FAC5E8627AB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62" creationId="{D1AF443C-D64D-A044-A9D8-6A651E8AD2AF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64" creationId="{F635028A-8E65-2C4E-8FB0-E54CD7E608A0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65" creationId="{8F86C3DC-FC6D-544C-93FD-46415ED2AE2C}"/>
          </ac:spMkLst>
        </pc:spChg>
        <pc:spChg chg="mod">
          <ac:chgData name="Gatterbauer, Wolfgang" userId="9cdd753f-a294-4daf-bcab-f50b436fd39a" providerId="ADAL" clId="{FE009925-3721-0D45-A422-0466C7286BE4}" dt="2020-06-14T05:55:39.059" v="17082" actId="1076"/>
          <ac:spMkLst>
            <pc:docMk/>
            <pc:sldMk cId="2739768311" sldId="5344"/>
            <ac:spMk id="166" creationId="{7C6A25B2-43F3-F74C-AFC0-C4DB4007453B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67" creationId="{CA339D8B-CB05-1A4E-AABB-86A40EC62907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68" creationId="{CA435488-0621-AC4E-87ED-D0470DB97E87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69" creationId="{18414479-DBB5-C04C-8D73-B45459829016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70" creationId="{1BED996B-A106-AD4A-BE75-9E20081B5DA3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71" creationId="{A90EB3EA-8858-F34D-B730-EE6D4F60E5DE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72" creationId="{6710D5F1-784F-AC42-8023-44D47C52A773}"/>
          </ac:spMkLst>
        </pc:spChg>
        <pc:spChg chg="mod">
          <ac:chgData name="Gatterbauer, Wolfgang" userId="9cdd753f-a294-4daf-bcab-f50b436fd39a" providerId="ADAL" clId="{FE009925-3721-0D45-A422-0466C7286BE4}" dt="2020-06-12T01:58:45.277" v="8872"/>
          <ac:spMkLst>
            <pc:docMk/>
            <pc:sldMk cId="2739768311" sldId="5344"/>
            <ac:spMk id="173" creationId="{26020EC1-20BB-A542-A72B-2565A18CDCEF}"/>
          </ac:spMkLst>
        </pc:spChg>
        <pc:spChg chg="add del mod">
          <ac:chgData name="Gatterbauer, Wolfgang" userId="9cdd753f-a294-4daf-bcab-f50b436fd39a" providerId="ADAL" clId="{FE009925-3721-0D45-A422-0466C7286BE4}" dt="2020-06-14T05:55:40.816" v="17083" actId="478"/>
          <ac:spMkLst>
            <pc:docMk/>
            <pc:sldMk cId="2739768311" sldId="5344"/>
            <ac:spMk id="174" creationId="{102FAFBB-E0A7-8346-9DF8-717F869C5D2D}"/>
          </ac:spMkLst>
        </pc:spChg>
        <pc:spChg chg="add 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75" creationId="{A624225D-9D91-B749-8496-8B8F07E8A1EC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77" creationId="{7FAF63AF-46A0-9942-9F0D-B413BBF2CDF0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78" creationId="{0BA72A6A-6E3E-E24A-89CD-4857BCF7E2FA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79" creationId="{3433226B-4F86-BF4F-87E4-AE6761B751A6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80" creationId="{2B99E384-A069-1544-B2FA-0AB482774729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81" creationId="{C36EBBF6-C741-624D-8DAE-65B4DBA5864A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82" creationId="{C9B130B7-0273-1545-B6B1-86AB0E15F8FC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83" creationId="{25FCFD79-2376-1F41-8D9C-6A2A35F78B0A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84" creationId="{0A565C48-967F-3948-95B3-89A95B79332D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85" creationId="{710D1951-99C0-1643-B721-FDB387CE827A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86" creationId="{29A1AF3C-D6D1-4B46-8293-3B508DDFB26C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87" creationId="{1CE8D843-BEB1-3A4C-9513-D1C260D596CF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88" creationId="{E2ADE514-BACB-F145-BED7-06E789288084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89" creationId="{0A739EE5-8022-5F41-BE0C-15CB7F34EE0A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90" creationId="{8E9E31F2-1FAD-464E-9162-D2EEA9A99788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91" creationId="{9E0656B4-4968-964D-BE9C-D6D7C4DDAB40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92" creationId="{777C1FE4-8CBA-7140-8541-F611D92F4604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93" creationId="{272378D1-CE21-304E-B41E-119EE83A3785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94" creationId="{E98AC8AC-F761-494C-9CB2-C86F56486A81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95" creationId="{C2E1CA15-8DB8-8E4B-BAC9-EC17DD5D1557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96" creationId="{31DDFC86-EF23-5A42-8A87-46DDFD85A21C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97" creationId="{6EDB2902-96B4-6744-A519-C2275B1690E5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98" creationId="{5628EFA8-EAF8-B644-A8DF-5B26BA4BFED6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199" creationId="{B8EA6587-0C9E-394B-A026-6E16BFD11A40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200" creationId="{58703E36-7E3B-A845-9769-04FF33FF90C5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202" creationId="{D6E822E7-03A1-8E44-AAB5-7C64FDC88132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203" creationId="{CD25959C-8233-7F40-A128-7CE5D0823328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204" creationId="{57EDEA5F-A238-4F4F-AE44-23B71B596E6B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205" creationId="{6718A6CC-39F5-524D-9C99-19A7930CA8FC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206" creationId="{AAF3EAC9-8E87-B949-BE89-47E1EF69621E}"/>
          </ac:spMkLst>
        </pc:spChg>
        <pc:spChg chg="mod">
          <ac:chgData name="Gatterbauer, Wolfgang" userId="9cdd753f-a294-4daf-bcab-f50b436fd39a" providerId="ADAL" clId="{FE009925-3721-0D45-A422-0466C7286BE4}" dt="2020-06-13T18:43:44.710" v="12316"/>
          <ac:spMkLst>
            <pc:docMk/>
            <pc:sldMk cId="2739768311" sldId="5344"/>
            <ac:spMk id="207" creationId="{A42ECBD1-7814-2644-83D1-960C7B69437E}"/>
          </ac:spMkLst>
        </pc:spChg>
        <pc:spChg chg="add del mod">
          <ac:chgData name="Gatterbauer, Wolfgang" userId="9cdd753f-a294-4daf-bcab-f50b436fd39a" providerId="ADAL" clId="{FE009925-3721-0D45-A422-0466C7286BE4}" dt="2020-06-14T05:53:30.808" v="17067" actId="478"/>
          <ac:spMkLst>
            <pc:docMk/>
            <pc:sldMk cId="2739768311" sldId="5344"/>
            <ac:spMk id="208" creationId="{45A0483D-EF30-DE44-AC3E-25EFCED2A9AF}"/>
          </ac:spMkLst>
        </pc:spChg>
        <pc:spChg chg="mod">
          <ac:chgData name="Gatterbauer, Wolfgang" userId="9cdd753f-a294-4daf-bcab-f50b436fd39a" providerId="ADAL" clId="{FE009925-3721-0D45-A422-0466C7286BE4}" dt="2020-06-14T05:50:42.832" v="17029" actId="20577"/>
          <ac:spMkLst>
            <pc:docMk/>
            <pc:sldMk cId="2739768311" sldId="5344"/>
            <ac:spMk id="37890" creationId="{00000000-0000-0000-0000-000000000000}"/>
          </ac:spMkLst>
        </pc:spChg>
        <pc:grpChg chg="add del mod">
          <ac:chgData name="Gatterbauer, Wolfgang" userId="9cdd753f-a294-4daf-bcab-f50b436fd39a" providerId="ADAL" clId="{FE009925-3721-0D45-A422-0466C7286BE4}" dt="2020-06-13T18:43:43.979" v="12315" actId="478"/>
          <ac:grpSpMkLst>
            <pc:docMk/>
            <pc:sldMk cId="2739768311" sldId="5344"/>
            <ac:grpSpMk id="115" creationId="{B6F5D24F-E0A0-1248-B000-7AF1AF60ED97}"/>
          </ac:grpSpMkLst>
        </pc:grpChg>
        <pc:grpChg chg="del">
          <ac:chgData name="Gatterbauer, Wolfgang" userId="9cdd753f-a294-4daf-bcab-f50b436fd39a" providerId="ADAL" clId="{FE009925-3721-0D45-A422-0466C7286BE4}" dt="2020-06-12T01:58:44.528" v="8871" actId="478"/>
          <ac:grpSpMkLst>
            <pc:docMk/>
            <pc:sldMk cId="2739768311" sldId="5344"/>
            <ac:grpSpMk id="120" creationId="{94E48A79-9E2B-CD4A-9217-4F05909140DC}"/>
          </ac:grpSpMkLst>
        </pc:grpChg>
        <pc:grpChg chg="del">
          <ac:chgData name="Gatterbauer, Wolfgang" userId="9cdd753f-a294-4daf-bcab-f50b436fd39a" providerId="ADAL" clId="{FE009925-3721-0D45-A422-0466C7286BE4}" dt="2020-06-13T18:43:43.979" v="12315" actId="478"/>
          <ac:grpSpMkLst>
            <pc:docMk/>
            <pc:sldMk cId="2739768311" sldId="5344"/>
            <ac:grpSpMk id="158" creationId="{F4423092-C18A-1F47-A71A-64EBBBEC65DC}"/>
          </ac:grpSpMkLst>
        </pc:grpChg>
        <pc:grpChg chg="add mod">
          <ac:chgData name="Gatterbauer, Wolfgang" userId="9cdd753f-a294-4daf-bcab-f50b436fd39a" providerId="ADAL" clId="{FE009925-3721-0D45-A422-0466C7286BE4}" dt="2020-06-13T18:43:44.710" v="12316"/>
          <ac:grpSpMkLst>
            <pc:docMk/>
            <pc:sldMk cId="2739768311" sldId="5344"/>
            <ac:grpSpMk id="176" creationId="{5AB37F77-C0D0-334A-8298-AD4139FAC26C}"/>
          </ac:grpSpMkLst>
        </pc:grpChg>
        <pc:grpChg chg="add mod">
          <ac:chgData name="Gatterbauer, Wolfgang" userId="9cdd753f-a294-4daf-bcab-f50b436fd39a" providerId="ADAL" clId="{FE009925-3721-0D45-A422-0466C7286BE4}" dt="2020-06-13T18:43:44.710" v="12316"/>
          <ac:grpSpMkLst>
            <pc:docMk/>
            <pc:sldMk cId="2739768311" sldId="5344"/>
            <ac:grpSpMk id="201" creationId="{86175AD6-E540-C346-8FF7-41739C68A0D1}"/>
          </ac:grpSpMkLst>
        </pc:grpChg>
        <pc:cxnChg chg="mod">
          <ac:chgData name="Gatterbauer, Wolfgang" userId="9cdd753f-a294-4daf-bcab-f50b436fd39a" providerId="ADAL" clId="{FE009925-3721-0D45-A422-0466C7286BE4}" dt="2020-06-11T01:56:52.883" v="8114" actId="167"/>
          <ac:cxnSpMkLst>
            <pc:docMk/>
            <pc:sldMk cId="2739768311" sldId="5344"/>
            <ac:cxnSpMk id="46" creationId="{181A67CB-7EBC-A841-9A0B-BDDA8C4B4992}"/>
          </ac:cxnSpMkLst>
        </pc:cxnChg>
        <pc:cxnChg chg="mod">
          <ac:chgData name="Gatterbauer, Wolfgang" userId="9cdd753f-a294-4daf-bcab-f50b436fd39a" providerId="ADAL" clId="{FE009925-3721-0D45-A422-0466C7286BE4}" dt="2020-06-11T01:56:52.883" v="8114" actId="167"/>
          <ac:cxnSpMkLst>
            <pc:docMk/>
            <pc:sldMk cId="2739768311" sldId="5344"/>
            <ac:cxnSpMk id="81" creationId="{47408BA7-F937-7444-BCCF-765503D31B22}"/>
          </ac:cxnSpMkLst>
        </pc:cxnChg>
        <pc:cxnChg chg="add mod">
          <ac:chgData name="Gatterbauer, Wolfgang" userId="9cdd753f-a294-4daf-bcab-f50b436fd39a" providerId="ADAL" clId="{FE009925-3721-0D45-A422-0466C7286BE4}" dt="2020-06-14T05:53:41.293" v="17069"/>
          <ac:cxnSpMkLst>
            <pc:docMk/>
            <pc:sldMk cId="2739768311" sldId="5344"/>
            <ac:cxnSpMk id="120" creationId="{0113CEBE-42E8-F64F-BE16-3C29F71E1BC2}"/>
          </ac:cxnSpMkLst>
        </pc:cxnChg>
        <pc:cxnChg chg="del">
          <ac:chgData name="Gatterbauer, Wolfgang" userId="9cdd753f-a294-4daf-bcab-f50b436fd39a" providerId="ADAL" clId="{FE009925-3721-0D45-A422-0466C7286BE4}" dt="2020-06-13T18:49:32.322" v="12381" actId="478"/>
          <ac:cxnSpMkLst>
            <pc:docMk/>
            <pc:sldMk cId="2739768311" sldId="5344"/>
            <ac:cxnSpMk id="163" creationId="{003713DA-DD54-E746-BA4A-CFE0F8C20F45}"/>
          </ac:cxnSpMkLst>
        </pc:cxnChg>
        <pc:cxnChg chg="add del mod">
          <ac:chgData name="Gatterbauer, Wolfgang" userId="9cdd753f-a294-4daf-bcab-f50b436fd39a" providerId="ADAL" clId="{FE009925-3721-0D45-A422-0466C7286BE4}" dt="2020-06-14T05:53:30.808" v="17067" actId="478"/>
          <ac:cxnSpMkLst>
            <pc:docMk/>
            <pc:sldMk cId="2739768311" sldId="5344"/>
            <ac:cxnSpMk id="209" creationId="{DCB316AA-6160-644D-A7C6-C6AA22D43482}"/>
          </ac:cxnSpMkLst>
        </pc:cxnChg>
      </pc:sldChg>
      <pc:sldChg chg="addSp delSp modSp add modAnim">
        <pc:chgData name="Gatterbauer, Wolfgang" userId="9cdd753f-a294-4daf-bcab-f50b436fd39a" providerId="ADAL" clId="{FE009925-3721-0D45-A422-0466C7286BE4}" dt="2020-06-14T17:14:05.218" v="19743" actId="14100"/>
        <pc:sldMkLst>
          <pc:docMk/>
          <pc:sldMk cId="590838917" sldId="5345"/>
        </pc:sldMkLst>
        <pc:spChg chg="mod">
          <ac:chgData name="Gatterbauer, Wolfgang" userId="9cdd753f-a294-4daf-bcab-f50b436fd39a" providerId="ADAL" clId="{FE009925-3721-0D45-A422-0466C7286BE4}" dt="2020-06-14T17:13:46.333" v="19741"/>
          <ac:spMkLst>
            <pc:docMk/>
            <pc:sldMk cId="590838917" sldId="5345"/>
            <ac:spMk id="5" creationId="{8877912A-EED4-8741-8A93-3C135ADACD0A}"/>
          </ac:spMkLst>
        </pc:spChg>
        <pc:spChg chg="mod">
          <ac:chgData name="Gatterbauer, Wolfgang" userId="9cdd753f-a294-4daf-bcab-f50b436fd39a" providerId="ADAL" clId="{FE009925-3721-0D45-A422-0466C7286BE4}" dt="2020-06-14T17:11:05.487" v="19728" actId="20577"/>
          <ac:spMkLst>
            <pc:docMk/>
            <pc:sldMk cId="590838917" sldId="5345"/>
            <ac:spMk id="44" creationId="{37553903-BCE3-2649-871F-3F60F12231E3}"/>
          </ac:spMkLst>
        </pc:spChg>
        <pc:spChg chg="add mod">
          <ac:chgData name="Gatterbauer, Wolfgang" userId="9cdd753f-a294-4daf-bcab-f50b436fd39a" providerId="ADAL" clId="{FE009925-3721-0D45-A422-0466C7286BE4}" dt="2020-06-14T17:14:05.218" v="19743" actId="14100"/>
          <ac:spMkLst>
            <pc:docMk/>
            <pc:sldMk cId="590838917" sldId="5345"/>
            <ac:spMk id="103" creationId="{4CDF5026-F8FC-EA46-B84E-E68E474BA6A9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12" creationId="{4184C17A-2C6E-0042-9A1F-125E33F9350C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13" creationId="{C024640B-A981-3045-B58A-2378AF89E5F0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14" creationId="{C4460E8A-EA84-EC4F-B59A-D99E379E4062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15" creationId="{45AB3020-CADA-6740-A2B5-EA64EAE23C0A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16" creationId="{08CB284F-9018-FE4F-BC83-FB92314237FE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17" creationId="{F85B2FEF-914F-AD42-824F-5E4D4FB79055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18" creationId="{0DFBD2AD-5158-4344-9D87-8C2092512448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19" creationId="{3C9E7AF2-64C4-2B4C-9266-0CB27039DA13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21" creationId="{6E3C04C3-D030-9C4A-93E8-3A4760815FD0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22" creationId="{4088D02F-0C29-3340-ABD9-F2EF516ECEE4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23" creationId="{F3D35598-70B5-C349-8A6B-DA8DD5B58932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24" creationId="{B8DD45C1-39FC-C74C-A2DA-A87F66F0273E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25" creationId="{1B42A5AE-0C74-D843-BB5D-06A9F5C4AF87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26" creationId="{BC68396F-624F-454D-9E00-059C1F4D2111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27" creationId="{03B8E852-8C76-A94E-A629-883E7F38BE8F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59" creationId="{BF141092-EAA1-AD40-9CCD-0BF41F86B001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60" creationId="{8E5ABA39-2F16-1A49-854E-ABC749414D4F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61" creationId="{947C2308-DFDA-4943-B963-8027B7D2ACA9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62" creationId="{0AE07B59-9166-F348-80ED-E3236425D831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64" creationId="{4F9DE5CF-988A-374E-873E-FD0CF02AF2A6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65" creationId="{86678FF2-9B9B-C649-87FC-EE843FBFB4A3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66" creationId="{6AAD3037-4EBF-184C-A531-0F0349BDC559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67" creationId="{8D6B44A5-591E-844E-BCD1-7383635288B6}"/>
          </ac:spMkLst>
        </pc:spChg>
        <pc:spChg chg="mod">
          <ac:chgData name="Gatterbauer, Wolfgang" userId="9cdd753f-a294-4daf-bcab-f50b436fd39a" providerId="ADAL" clId="{FE009925-3721-0D45-A422-0466C7286BE4}" dt="2020-06-12T01:58:42.284" v="8870"/>
          <ac:spMkLst>
            <pc:docMk/>
            <pc:sldMk cId="590838917" sldId="5345"/>
            <ac:spMk id="168" creationId="{F22B59D3-0E35-5C49-B1D6-1757A7C05D3F}"/>
          </ac:spMkLst>
        </pc:spChg>
        <pc:spChg chg="add del mod">
          <ac:chgData name="Gatterbauer, Wolfgang" userId="9cdd753f-a294-4daf-bcab-f50b436fd39a" providerId="ADAL" clId="{FE009925-3721-0D45-A422-0466C7286BE4}" dt="2020-06-13T18:45:53.853" v="12334" actId="478"/>
          <ac:spMkLst>
            <pc:docMk/>
            <pc:sldMk cId="590838917" sldId="5345"/>
            <ac:spMk id="169" creationId="{00F962D2-836C-104E-BCB0-D5E6FDCCBE69}"/>
          </ac:spMkLst>
        </pc:spChg>
        <pc:spChg chg="add del mod">
          <ac:chgData name="Gatterbauer, Wolfgang" userId="9cdd753f-a294-4daf-bcab-f50b436fd39a" providerId="ADAL" clId="{FE009925-3721-0D45-A422-0466C7286BE4}" dt="2020-06-14T05:49:18.811" v="17020" actId="478"/>
          <ac:spMkLst>
            <pc:docMk/>
            <pc:sldMk cId="590838917" sldId="5345"/>
            <ac:spMk id="170" creationId="{77A197D1-CD1B-1D44-BC09-5CDC1AFD3B45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72" creationId="{436BD3DF-2815-4A4E-BE35-0FB99CEC60D4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73" creationId="{6F87A6DE-E437-834B-B3E2-3D79AA244162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74" creationId="{43064F5B-9BBD-2541-8F9B-45985DAF92A4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75" creationId="{D9C4C446-9BE7-854D-ADDC-4F13D6DFF62B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76" creationId="{BA057F4B-16A8-B34D-B345-08824DA3530D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77" creationId="{73685249-8F54-7B4D-AB6B-1CBA2978A49D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78" creationId="{9E5E3D99-3B95-E746-841B-D555FA8449FF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79" creationId="{D5EC5215-3AA4-CD4F-A8D4-487B563A2226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80" creationId="{8F69A7A5-4DF0-7F41-8562-7F1EF3B6BAD5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81" creationId="{D6CDBF82-0331-7343-A38A-FBA0E49A606A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82" creationId="{B6F66823-12FF-A441-B59B-2562566ED0B5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83" creationId="{BD359ABB-AF01-5B4B-8B84-88500E6BCB01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84" creationId="{DA19B95F-896F-8849-A1C2-CDC986FF5D12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85" creationId="{1BD8FEC7-A690-2E42-96CB-4EA11840BCB0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86" creationId="{F92DB1A0-C837-D843-8AC5-1A9473AC3475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87" creationId="{164A1FD4-AF49-F44E-8257-35E129BEB9CA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88" creationId="{7E31EFED-F04E-C941-AB6A-7A7CDCC7F190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89" creationId="{1419D230-A1C9-4547-A79C-945003E79ACD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90" creationId="{033B1FB5-961C-2E40-89DD-E5044D8FA7B4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91" creationId="{00838824-7B6D-AD48-AA73-E983143897A8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92" creationId="{9DED4D3E-DFBF-EA47-B3E7-D0244076E6B1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93" creationId="{DBA31DBC-E834-264B-8EAC-01D10E136068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94" creationId="{48B2001F-9B9A-874A-88CA-6ECD88001E7E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95" creationId="{BAE6AA90-5EE8-DC4B-9F57-7271AFED9DE5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97" creationId="{1B61C33C-803D-DA49-A375-905889CE7B3F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98" creationId="{B0B5C149-2700-904C-BFB5-5430B9D2859E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199" creationId="{C77EC674-FCB2-C14B-B4B4-0705B9613435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200" creationId="{95C7F50E-11FA-7F41-88F9-9D430415E06C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201" creationId="{33CB159B-ABD8-F343-8374-E6FCCBE4F110}"/>
          </ac:spMkLst>
        </pc:spChg>
        <pc:spChg chg="mod">
          <ac:chgData name="Gatterbauer, Wolfgang" userId="9cdd753f-a294-4daf-bcab-f50b436fd39a" providerId="ADAL" clId="{FE009925-3721-0D45-A422-0466C7286BE4}" dt="2020-06-13T18:37:43.336" v="12260"/>
          <ac:spMkLst>
            <pc:docMk/>
            <pc:sldMk cId="590838917" sldId="5345"/>
            <ac:spMk id="202" creationId="{B5299ADB-C8BD-1A45-A605-17AFDBBEDA30}"/>
          </ac:spMkLst>
        </pc:spChg>
        <pc:spChg chg="add mod">
          <ac:chgData name="Gatterbauer, Wolfgang" userId="9cdd753f-a294-4daf-bcab-f50b436fd39a" providerId="ADAL" clId="{FE009925-3721-0D45-A422-0466C7286BE4}" dt="2020-06-13T18:39:52.809" v="12273" actId="167"/>
          <ac:spMkLst>
            <pc:docMk/>
            <pc:sldMk cId="590838917" sldId="5345"/>
            <ac:spMk id="203" creationId="{30A86583-0CE8-0B47-8E20-3430C1A44AA9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11" creationId="{938F4499-EE82-9D4D-AFB1-EF010A68567C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12" creationId="{9179BA11-5104-854C-9CA2-AE7B20BF8413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13" creationId="{07C2C0DF-4BD4-554E-A8F5-05ABF6D09242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14" creationId="{B71883DB-8320-F145-86B7-A8E15761AC9D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15" creationId="{FCACD2FE-8C2F-1F41-BC3C-A8F52B083C33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16" creationId="{33F1442D-A627-7B45-BB8B-D6FFF25E4F77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17" creationId="{D748B6AE-8CDC-7F4A-B477-A4D9E9404BB7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18" creationId="{E1534A33-ADDB-8140-A811-C74C65BB63F6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19" creationId="{291CF0B7-B5C3-0848-98C8-7DDCED9EBE86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20" creationId="{00CCCA37-618A-9742-9B0B-676CB625E8E6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21" creationId="{2091A044-2C1A-4B48-B14B-631D8856B47A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22" creationId="{DE0E7142-C98F-6143-9A2A-3D12E44892FB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24" creationId="{A7BA2D77-1667-D548-A860-28AFEA3B2543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25" creationId="{B465FD7C-5EDD-844C-BC66-0AD0BF3BD593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27" creationId="{ADDAF84C-50A6-D34B-83FC-45BC57F460E0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28" creationId="{40E95218-46B2-E844-ACF4-63C3AC381A8A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30" creationId="{B530BD2C-2C67-A54C-9BF3-3A107D611D2D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31" creationId="{6960E67F-0E1C-0D4B-A7E0-56B313AFAD05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33" creationId="{33616BCE-FFCE-044E-872C-35387B31D9C2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34" creationId="{119F2141-D534-284D-AE9A-E7DFE6A092EB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36" creationId="{E623BD9F-BB54-5943-8C6C-C0031CDB606B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37" creationId="{AC8840B0-A8D7-1544-80CC-8C4AB9624676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39" creationId="{DA061E51-0DFC-AE4D-BD5E-92C7D28B01B0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40" creationId="{595BFA83-9445-E444-B69A-F98CDAC568EB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42" creationId="{79DE5840-942B-8545-AC18-BB372F56F725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43" creationId="{2627D538-A348-E441-837A-B4FD75C71844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45" creationId="{021FC18E-1DCE-F14F-B84D-D084979E501F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46" creationId="{5C30C36D-FDBE-A849-8FD7-EB8A36D5F41C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48" creationId="{8B8D3BD9-277A-5745-BB72-D4BEA46FF70F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49" creationId="{2B876C23-DF9C-8A4F-AA7C-9DEDF4547649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51" creationId="{C344CA35-D811-7D48-AD6F-0BBD0FADAD37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52" creationId="{C6ACC589-BCD6-DB43-B696-AD3BD781280D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54" creationId="{44EE3341-956B-0A43-B665-46D020AD970E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55" creationId="{EA8E9259-5927-544D-B2CA-CD8E5CED38C1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57" creationId="{8BC505CE-C85E-6C42-BFA3-1CEAFC1FAF29}"/>
          </ac:spMkLst>
        </pc:spChg>
        <pc:spChg chg="mod">
          <ac:chgData name="Gatterbauer, Wolfgang" userId="9cdd753f-a294-4daf-bcab-f50b436fd39a" providerId="ADAL" clId="{FE009925-3721-0D45-A422-0466C7286BE4}" dt="2020-06-13T18:42:55.736" v="12305"/>
          <ac:spMkLst>
            <pc:docMk/>
            <pc:sldMk cId="590838917" sldId="5345"/>
            <ac:spMk id="258" creationId="{67D4F7AF-789E-DC45-9290-4C838547FAE5}"/>
          </ac:spMkLst>
        </pc:spChg>
        <pc:spChg chg="mod">
          <ac:chgData name="Gatterbauer, Wolfgang" userId="9cdd753f-a294-4daf-bcab-f50b436fd39a" providerId="ADAL" clId="{FE009925-3721-0D45-A422-0466C7286BE4}" dt="2020-06-14T05:50:12.385" v="17023" actId="20577"/>
          <ac:spMkLst>
            <pc:docMk/>
            <pc:sldMk cId="590838917" sldId="5345"/>
            <ac:spMk id="37890" creationId="{00000000-0000-0000-0000-000000000000}"/>
          </ac:spMkLst>
        </pc:spChg>
        <pc:grpChg chg="del">
          <ac:chgData name="Gatterbauer, Wolfgang" userId="9cdd753f-a294-4daf-bcab-f50b436fd39a" providerId="ADAL" clId="{FE009925-3721-0D45-A422-0466C7286BE4}" dt="2020-06-13T18:42:51.755" v="12303" actId="478"/>
          <ac:grpSpMkLst>
            <pc:docMk/>
            <pc:sldMk cId="590838917" sldId="5345"/>
            <ac:grpSpMk id="12" creationId="{283350ED-83EA-334A-A732-0F0EE8C719FA}"/>
          </ac:grpSpMkLst>
        </pc:grpChg>
        <pc:grpChg chg="del">
          <ac:chgData name="Gatterbauer, Wolfgang" userId="9cdd753f-a294-4daf-bcab-f50b436fd39a" providerId="ADAL" clId="{FE009925-3721-0D45-A422-0466C7286BE4}" dt="2020-06-13T18:42:51.755" v="12303" actId="478"/>
          <ac:grpSpMkLst>
            <pc:docMk/>
            <pc:sldMk cId="590838917" sldId="5345"/>
            <ac:grpSpMk id="62" creationId="{9C768E56-C55A-7546-A4FE-38E2D4B075B3}"/>
          </ac:grpSpMkLst>
        </pc:grpChg>
        <pc:grpChg chg="del">
          <ac:chgData name="Gatterbauer, Wolfgang" userId="9cdd753f-a294-4daf-bcab-f50b436fd39a" providerId="ADAL" clId="{FE009925-3721-0D45-A422-0466C7286BE4}" dt="2020-06-13T18:42:54.731" v="12304" actId="478"/>
          <ac:grpSpMkLst>
            <pc:docMk/>
            <pc:sldMk cId="590838917" sldId="5345"/>
            <ac:grpSpMk id="91" creationId="{6BD071AD-75E4-F643-905D-4C776316DB8C}"/>
          </ac:grpSpMkLst>
        </pc:grpChg>
        <pc:grpChg chg="add del mod">
          <ac:chgData name="Gatterbauer, Wolfgang" userId="9cdd753f-a294-4daf-bcab-f50b436fd39a" providerId="ADAL" clId="{FE009925-3721-0D45-A422-0466C7286BE4}" dt="2020-06-13T18:37:42.753" v="12259" actId="478"/>
          <ac:grpSpMkLst>
            <pc:docMk/>
            <pc:sldMk cId="590838917" sldId="5345"/>
            <ac:grpSpMk id="111" creationId="{84904733-DAF9-0043-BAE5-9D5519AE77BF}"/>
          </ac:grpSpMkLst>
        </pc:grpChg>
        <pc:grpChg chg="del">
          <ac:chgData name="Gatterbauer, Wolfgang" userId="9cdd753f-a294-4daf-bcab-f50b436fd39a" providerId="ADAL" clId="{FE009925-3721-0D45-A422-0466C7286BE4}" dt="2020-06-12T01:58:41.683" v="8869" actId="478"/>
          <ac:grpSpMkLst>
            <pc:docMk/>
            <pc:sldMk cId="590838917" sldId="5345"/>
            <ac:grpSpMk id="120" creationId="{94E48A79-9E2B-CD4A-9217-4F05909140DC}"/>
          </ac:grpSpMkLst>
        </pc:grpChg>
        <pc:grpChg chg="del">
          <ac:chgData name="Gatterbauer, Wolfgang" userId="9cdd753f-a294-4daf-bcab-f50b436fd39a" providerId="ADAL" clId="{FE009925-3721-0D45-A422-0466C7286BE4}" dt="2020-06-13T18:37:42.753" v="12259" actId="478"/>
          <ac:grpSpMkLst>
            <pc:docMk/>
            <pc:sldMk cId="590838917" sldId="5345"/>
            <ac:grpSpMk id="158" creationId="{F4423092-C18A-1F47-A71A-64EBBBEC65DC}"/>
          </ac:grpSpMkLst>
        </pc:grpChg>
        <pc:grpChg chg="add mod">
          <ac:chgData name="Gatterbauer, Wolfgang" userId="9cdd753f-a294-4daf-bcab-f50b436fd39a" providerId="ADAL" clId="{FE009925-3721-0D45-A422-0466C7286BE4}" dt="2020-06-13T18:37:43.336" v="12260"/>
          <ac:grpSpMkLst>
            <pc:docMk/>
            <pc:sldMk cId="590838917" sldId="5345"/>
            <ac:grpSpMk id="171" creationId="{452E7BAC-46E1-8842-B36C-6538A258135D}"/>
          </ac:grpSpMkLst>
        </pc:grpChg>
        <pc:grpChg chg="add mod">
          <ac:chgData name="Gatterbauer, Wolfgang" userId="9cdd753f-a294-4daf-bcab-f50b436fd39a" providerId="ADAL" clId="{FE009925-3721-0D45-A422-0466C7286BE4}" dt="2020-06-13T18:37:43.336" v="12260"/>
          <ac:grpSpMkLst>
            <pc:docMk/>
            <pc:sldMk cId="590838917" sldId="5345"/>
            <ac:grpSpMk id="196" creationId="{B915AE6B-43E6-FE4E-9260-351B49A72CAC}"/>
          </ac:grpSpMkLst>
        </pc:grpChg>
        <pc:grpChg chg="add 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04" creationId="{C24F3B26-7ECC-1C4A-BEA5-8CAC72E76028}"/>
          </ac:grpSpMkLst>
        </pc:grpChg>
        <pc:grpChg chg="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05" creationId="{947A8904-953D-294B-8925-5E6DE9CD8439}"/>
          </ac:grpSpMkLst>
        </pc:grpChg>
        <pc:grpChg chg="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06" creationId="{1AA46B1B-8882-0B41-9C1E-0E3108C089F6}"/>
          </ac:grpSpMkLst>
        </pc:grpChg>
        <pc:grpChg chg="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07" creationId="{5BAC2333-3A97-0644-A4A3-72E32D6630E8}"/>
          </ac:grpSpMkLst>
        </pc:grpChg>
        <pc:grpChg chg="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08" creationId="{0C2B0551-AD4A-DE45-BB83-83BEE5A6CFC1}"/>
          </ac:grpSpMkLst>
        </pc:grpChg>
        <pc:grpChg chg="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09" creationId="{65FBA50E-3F58-9D41-A5C5-7C8308CC2A0A}"/>
          </ac:grpSpMkLst>
        </pc:grpChg>
        <pc:grpChg chg="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10" creationId="{322B516B-5CD1-CF41-B6E8-28735D3B9BA2}"/>
          </ac:grpSpMkLst>
        </pc:grpChg>
        <pc:grpChg chg="add 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23" creationId="{62811636-C762-554A-86C9-92FBAA6A481A}"/>
          </ac:grpSpMkLst>
        </pc:grpChg>
        <pc:grpChg chg="add 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26" creationId="{D8A7E2C4-BBD2-764D-83BD-E1B0343E1281}"/>
          </ac:grpSpMkLst>
        </pc:grpChg>
        <pc:grpChg chg="add 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29" creationId="{1F0E90BE-B5A4-B64B-BA1F-A24424EE6AEF}"/>
          </ac:grpSpMkLst>
        </pc:grpChg>
        <pc:grpChg chg="add 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32" creationId="{9C06D17D-F660-1B44-B890-B09855A00648}"/>
          </ac:grpSpMkLst>
        </pc:grpChg>
        <pc:grpChg chg="add 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35" creationId="{2D74F1CC-F247-3741-A50F-B411A603371D}"/>
          </ac:grpSpMkLst>
        </pc:grpChg>
        <pc:grpChg chg="add 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38" creationId="{F55F61CC-81F6-4C4B-BF7A-AD81977FE534}"/>
          </ac:grpSpMkLst>
        </pc:grpChg>
        <pc:grpChg chg="add 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41" creationId="{FCC3ACEB-43E3-6D4D-AB70-85E4A680D9A1}"/>
          </ac:grpSpMkLst>
        </pc:grpChg>
        <pc:grpChg chg="add 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44" creationId="{143F5984-9230-F245-9338-72DABFA049C1}"/>
          </ac:grpSpMkLst>
        </pc:grpChg>
        <pc:grpChg chg="add 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47" creationId="{7A865646-A463-3A4A-B2A2-5DDB5F5A0F30}"/>
          </ac:grpSpMkLst>
        </pc:grpChg>
        <pc:grpChg chg="add 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50" creationId="{593FCFA9-7D3E-504D-AED2-B20A67852E4F}"/>
          </ac:grpSpMkLst>
        </pc:grpChg>
        <pc:grpChg chg="add 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53" creationId="{72DA5E65-9F20-9D4D-906F-1B050B40E779}"/>
          </ac:grpSpMkLst>
        </pc:grpChg>
        <pc:grpChg chg="add mod">
          <ac:chgData name="Gatterbauer, Wolfgang" userId="9cdd753f-a294-4daf-bcab-f50b436fd39a" providerId="ADAL" clId="{FE009925-3721-0D45-A422-0466C7286BE4}" dt="2020-06-13T18:42:55.736" v="12305"/>
          <ac:grpSpMkLst>
            <pc:docMk/>
            <pc:sldMk cId="590838917" sldId="5345"/>
            <ac:grpSpMk id="256" creationId="{AD469617-8CCE-2243-B14A-BAC7130E5623}"/>
          </ac:grpSpMkLst>
        </pc:grpChg>
        <pc:cxnChg chg="mod">
          <ac:chgData name="Gatterbauer, Wolfgang" userId="9cdd753f-a294-4daf-bcab-f50b436fd39a" providerId="ADAL" clId="{FE009925-3721-0D45-A422-0466C7286BE4}" dt="2020-06-14T05:48:29.685" v="16965" actId="14100"/>
          <ac:cxnSpMkLst>
            <pc:docMk/>
            <pc:sldMk cId="590838917" sldId="5345"/>
            <ac:cxnSpMk id="163" creationId="{003713DA-DD54-E746-BA4A-CFE0F8C20F45}"/>
          </ac:cxnSpMkLst>
        </pc:cxnChg>
      </pc:sldChg>
      <pc:sldChg chg="addSp delSp modSp add mod ord modClrScheme delAnim modAnim chgLayout modNotesTx">
        <pc:chgData name="Gatterbauer, Wolfgang" userId="9cdd753f-a294-4daf-bcab-f50b436fd39a" providerId="ADAL" clId="{FE009925-3721-0D45-A422-0466C7286BE4}" dt="2020-06-14T17:08:12.670" v="19680"/>
        <pc:sldMkLst>
          <pc:docMk/>
          <pc:sldMk cId="1077672255" sldId="5346"/>
        </pc:sldMkLst>
        <pc:spChg chg="add mod">
          <ac:chgData name="Gatterbauer, Wolfgang" userId="9cdd753f-a294-4daf-bcab-f50b436fd39a" providerId="ADAL" clId="{FE009925-3721-0D45-A422-0466C7286BE4}" dt="2020-05-31T02:35:30.682" v="6041" actId="554"/>
          <ac:spMkLst>
            <pc:docMk/>
            <pc:sldMk cId="1077672255" sldId="5346"/>
            <ac:spMk id="2" creationId="{B8F62D02-13BA-BB49-BA46-F08BF58E1E88}"/>
          </ac:spMkLst>
        </pc:spChg>
        <pc:spChg chg="add mod">
          <ac:chgData name="Gatterbauer, Wolfgang" userId="9cdd753f-a294-4daf-bcab-f50b436fd39a" providerId="ADAL" clId="{FE009925-3721-0D45-A422-0466C7286BE4}" dt="2020-05-31T02:36:01.572" v="6050" actId="1038"/>
          <ac:spMkLst>
            <pc:docMk/>
            <pc:sldMk cId="1077672255" sldId="5346"/>
            <ac:spMk id="3" creationId="{81CFFAE6-3C5D-584B-B5AC-189A972B19C4}"/>
          </ac:spMkLst>
        </pc:spChg>
        <pc:spChg chg="add del mod">
          <ac:chgData name="Gatterbauer, Wolfgang" userId="9cdd753f-a294-4daf-bcab-f50b436fd39a" providerId="ADAL" clId="{FE009925-3721-0D45-A422-0466C7286BE4}" dt="2020-05-31T02:31:39.813" v="6015" actId="478"/>
          <ac:spMkLst>
            <pc:docMk/>
            <pc:sldMk cId="1077672255" sldId="5346"/>
            <ac:spMk id="4" creationId="{B1537847-090E-6641-9B1B-1F50FF727A02}"/>
          </ac:spMkLst>
        </pc:spChg>
        <pc:spChg chg="add mod">
          <ac:chgData name="Gatterbauer, Wolfgang" userId="9cdd753f-a294-4daf-bcab-f50b436fd39a" providerId="ADAL" clId="{FE009925-3721-0D45-A422-0466C7286BE4}" dt="2020-05-31T02:36:21.172" v="6054" actId="1076"/>
          <ac:spMkLst>
            <pc:docMk/>
            <pc:sldMk cId="1077672255" sldId="5346"/>
            <ac:spMk id="4" creationId="{C09AA5FA-66B2-B848-859C-84F420AF7638}"/>
          </ac:spMkLst>
        </pc:spChg>
        <pc:spChg chg="add del mod">
          <ac:chgData name="Gatterbauer, Wolfgang" userId="9cdd753f-a294-4daf-bcab-f50b436fd39a" providerId="ADAL" clId="{FE009925-3721-0D45-A422-0466C7286BE4}" dt="2020-06-13T18:41:41.207" v="12291" actId="20577"/>
          <ac:spMkLst>
            <pc:docMk/>
            <pc:sldMk cId="1077672255" sldId="5346"/>
            <ac:spMk id="5" creationId="{8877912A-EED4-8741-8A93-3C135ADACD0A}"/>
          </ac:spMkLst>
        </pc:spChg>
        <pc:spChg chg="add mod">
          <ac:chgData name="Gatterbauer, Wolfgang" userId="9cdd753f-a294-4daf-bcab-f50b436fd39a" providerId="ADAL" clId="{FE009925-3721-0D45-A422-0466C7286BE4}" dt="2020-05-31T02:36:25.021" v="6055" actId="1076"/>
          <ac:spMkLst>
            <pc:docMk/>
            <pc:sldMk cId="1077672255" sldId="5346"/>
            <ac:spMk id="6" creationId="{48917380-8E4A-C640-B3CD-21B46DAE61C8}"/>
          </ac:spMkLst>
        </pc:spChg>
        <pc:spChg chg="add del mod">
          <ac:chgData name="Gatterbauer, Wolfgang" userId="9cdd753f-a294-4daf-bcab-f50b436fd39a" providerId="ADAL" clId="{FE009925-3721-0D45-A422-0466C7286BE4}" dt="2020-05-31T02:31:39.813" v="6015" actId="478"/>
          <ac:spMkLst>
            <pc:docMk/>
            <pc:sldMk cId="1077672255" sldId="5346"/>
            <ac:spMk id="14" creationId="{D0F1A05D-2158-D948-8BA0-AD108FA845A5}"/>
          </ac:spMkLst>
        </pc:spChg>
        <pc:spChg chg="del">
          <ac:chgData name="Gatterbauer, Wolfgang" userId="9cdd753f-a294-4daf-bcab-f50b436fd39a" providerId="ADAL" clId="{FE009925-3721-0D45-A422-0466C7286BE4}" dt="2020-05-31T02:33:14.021" v="6018" actId="478"/>
          <ac:spMkLst>
            <pc:docMk/>
            <pc:sldMk cId="1077672255" sldId="5346"/>
            <ac:spMk id="31" creationId="{3932FDD5-F117-1F4C-A0FD-240DCE81861B}"/>
          </ac:spMkLst>
        </pc:spChg>
        <pc:spChg chg="del">
          <ac:chgData name="Gatterbauer, Wolfgang" userId="9cdd753f-a294-4daf-bcab-f50b436fd39a" providerId="ADAL" clId="{FE009925-3721-0D45-A422-0466C7286BE4}" dt="2020-05-31T02:33:14.021" v="6018" actId="478"/>
          <ac:spMkLst>
            <pc:docMk/>
            <pc:sldMk cId="1077672255" sldId="5346"/>
            <ac:spMk id="41" creationId="{C8E15C70-C48E-9F45-9505-0961C704B85F}"/>
          </ac:spMkLst>
        </pc:spChg>
        <pc:spChg chg="add del mod">
          <ac:chgData name="Gatterbauer, Wolfgang" userId="9cdd753f-a294-4daf-bcab-f50b436fd39a" providerId="ADAL" clId="{FE009925-3721-0D45-A422-0466C7286BE4}" dt="2020-06-14T05:27:21.646" v="16786" actId="478"/>
          <ac:spMkLst>
            <pc:docMk/>
            <pc:sldMk cId="1077672255" sldId="5346"/>
            <ac:spMk id="43" creationId="{9057BE0B-1EA5-7F41-8D13-6581E9EAEFD8}"/>
          </ac:spMkLst>
        </pc:spChg>
        <pc:spChg chg="add del mod">
          <ac:chgData name="Gatterbauer, Wolfgang" userId="9cdd753f-a294-4daf-bcab-f50b436fd39a" providerId="ADAL" clId="{FE009925-3721-0D45-A422-0466C7286BE4}" dt="2020-06-14T05:28:32.540" v="16798" actId="478"/>
          <ac:spMkLst>
            <pc:docMk/>
            <pc:sldMk cId="1077672255" sldId="5346"/>
            <ac:spMk id="44" creationId="{8727D827-A9E6-E14C-A2C8-26EAEA61A569}"/>
          </ac:spMkLst>
        </pc:spChg>
        <pc:spChg chg="add del mod">
          <ac:chgData name="Gatterbauer, Wolfgang" userId="9cdd753f-a294-4daf-bcab-f50b436fd39a" providerId="ADAL" clId="{FE009925-3721-0D45-A422-0466C7286BE4}" dt="2020-06-14T05:28:33.787" v="16799" actId="478"/>
          <ac:spMkLst>
            <pc:docMk/>
            <pc:sldMk cId="1077672255" sldId="5346"/>
            <ac:spMk id="45" creationId="{2AA76504-0074-554D-BA48-66B9A64369D3}"/>
          </ac:spMkLst>
        </pc:spChg>
        <pc:spChg chg="add mod">
          <ac:chgData name="Gatterbauer, Wolfgang" userId="9cdd753f-a294-4daf-bcab-f50b436fd39a" providerId="ADAL" clId="{FE009925-3721-0D45-A422-0466C7286BE4}" dt="2020-06-14T05:32:42.686" v="16827" actId="14100"/>
          <ac:spMkLst>
            <pc:docMk/>
            <pc:sldMk cId="1077672255" sldId="5346"/>
            <ac:spMk id="46" creationId="{881A8605-0B94-494E-86BD-47AAC0974064}"/>
          </ac:spMkLst>
        </pc:spChg>
        <pc:spChg chg="del">
          <ac:chgData name="Gatterbauer, Wolfgang" userId="9cdd753f-a294-4daf-bcab-f50b436fd39a" providerId="ADAL" clId="{FE009925-3721-0D45-A422-0466C7286BE4}" dt="2020-05-31T02:33:14.021" v="6018" actId="478"/>
          <ac:spMkLst>
            <pc:docMk/>
            <pc:sldMk cId="1077672255" sldId="5346"/>
            <ac:spMk id="61" creationId="{AC5D8DF3-A822-7C43-AE58-1F399141B27B}"/>
          </ac:spMkLst>
        </pc:spChg>
        <pc:spChg chg="del">
          <ac:chgData name="Gatterbauer, Wolfgang" userId="9cdd753f-a294-4daf-bcab-f50b436fd39a" providerId="ADAL" clId="{FE009925-3721-0D45-A422-0466C7286BE4}" dt="2020-05-31T02:33:14.021" v="6018" actId="478"/>
          <ac:spMkLst>
            <pc:docMk/>
            <pc:sldMk cId="1077672255" sldId="5346"/>
            <ac:spMk id="90" creationId="{610878E2-404F-214C-8594-E8909A7CE930}"/>
          </ac:spMkLst>
        </pc:spChg>
        <pc:spChg chg="mod">
          <ac:chgData name="Gatterbauer, Wolfgang" userId="9cdd753f-a294-4daf-bcab-f50b436fd39a" providerId="ADAL" clId="{FE009925-3721-0D45-A422-0466C7286BE4}" dt="2020-05-31T02:26:38.107" v="5987" actId="1076"/>
          <ac:spMkLst>
            <pc:docMk/>
            <pc:sldMk cId="1077672255" sldId="5346"/>
            <ac:spMk id="98" creationId="{DEF623CB-33B0-4741-BCE9-FC0FC17449D5}"/>
          </ac:spMkLst>
        </pc:spChg>
        <pc:spChg chg="add del">
          <ac:chgData name="Gatterbauer, Wolfgang" userId="9cdd753f-a294-4daf-bcab-f50b436fd39a" providerId="ADAL" clId="{FE009925-3721-0D45-A422-0466C7286BE4}" dt="2020-05-31T02:31:38.279" v="6014"/>
          <ac:spMkLst>
            <pc:docMk/>
            <pc:sldMk cId="1077672255" sldId="5346"/>
            <ac:spMk id="111" creationId="{0317B1EF-3155-4445-9413-FA1C381CED9C}"/>
          </ac:spMkLst>
        </pc:spChg>
        <pc:spChg chg="add del">
          <ac:chgData name="Gatterbauer, Wolfgang" userId="9cdd753f-a294-4daf-bcab-f50b436fd39a" providerId="ADAL" clId="{FE009925-3721-0D45-A422-0466C7286BE4}" dt="2020-05-31T02:31:38.279" v="6014"/>
          <ac:spMkLst>
            <pc:docMk/>
            <pc:sldMk cId="1077672255" sldId="5346"/>
            <ac:spMk id="112" creationId="{8C400C8C-E2AB-6E45-A999-E5443A97F4F5}"/>
          </ac:spMkLst>
        </pc:spChg>
        <pc:spChg chg="add del">
          <ac:chgData name="Gatterbauer, Wolfgang" userId="9cdd753f-a294-4daf-bcab-f50b436fd39a" providerId="ADAL" clId="{FE009925-3721-0D45-A422-0466C7286BE4}" dt="2020-05-31T02:34:34.682" v="6027" actId="478"/>
          <ac:spMkLst>
            <pc:docMk/>
            <pc:sldMk cId="1077672255" sldId="5346"/>
            <ac:spMk id="115" creationId="{AF5A79DE-82E0-2248-8FFA-FD9FE7B13A0D}"/>
          </ac:spMkLst>
        </pc:spChg>
        <pc:spChg chg="add mod">
          <ac:chgData name="Gatterbauer, Wolfgang" userId="9cdd753f-a294-4daf-bcab-f50b436fd39a" providerId="ADAL" clId="{FE009925-3721-0D45-A422-0466C7286BE4}" dt="2020-06-11T01:53:33.954" v="8094" actId="167"/>
          <ac:spMkLst>
            <pc:docMk/>
            <pc:sldMk cId="1077672255" sldId="5346"/>
            <ac:spMk id="116" creationId="{A24207E7-1472-9E4A-8F90-754549A6BBD1}"/>
          </ac:spMkLst>
        </pc:spChg>
        <pc:spChg chg="mod">
          <ac:chgData name="Gatterbauer, Wolfgang" userId="9cdd753f-a294-4daf-bcab-f50b436fd39a" providerId="ADAL" clId="{FE009925-3721-0D45-A422-0466C7286BE4}" dt="2020-06-14T05:24:49.847" v="16765" actId="1076"/>
          <ac:spMkLst>
            <pc:docMk/>
            <pc:sldMk cId="1077672255" sldId="5346"/>
            <ac:spMk id="117" creationId="{C09AA5FA-66B2-B848-859C-84F420AF7638}"/>
          </ac:spMkLst>
        </pc:spChg>
        <pc:spChg chg="mod">
          <ac:chgData name="Gatterbauer, Wolfgang" userId="9cdd753f-a294-4daf-bcab-f50b436fd39a" providerId="ADAL" clId="{FE009925-3721-0D45-A422-0466C7286BE4}" dt="2020-06-14T05:27:53.808" v="16791" actId="20577"/>
          <ac:spMkLst>
            <pc:docMk/>
            <pc:sldMk cId="1077672255" sldId="5346"/>
            <ac:spMk id="119" creationId="{48917380-8E4A-C640-B3CD-21B46DAE61C8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28" creationId="{8BFA2C29-A0DE-7B4A-800A-231FD7607800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29" creationId="{68090F00-CCAF-5C4E-BA98-585F3711A68C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30" creationId="{FCEAD346-D0E5-F742-8B30-62D70A54B3CB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31" creationId="{74ABB6D5-6152-0344-8000-1AE0D85CC0D4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32" creationId="{FD420154-4981-F84E-9840-64AFC0132E93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33" creationId="{5F4E64C8-08FE-A144-8859-45F34D52D976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34" creationId="{FF41D8EC-1C5F-4C47-BF1C-DE6CE91F7DF9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35" creationId="{EF9BF70A-DF34-8447-A8A8-8B5B63171970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36" creationId="{F68CC049-39FD-E942-BAA5-80EED376E8D9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37" creationId="{D0D4E15E-F6FA-8E44-BD11-643CB6100AE3}"/>
          </ac:spMkLst>
        </pc:spChg>
        <pc:spChg chg="mod">
          <ac:chgData name="Gatterbauer, Wolfgang" userId="9cdd753f-a294-4daf-bcab-f50b436fd39a" providerId="ADAL" clId="{FE009925-3721-0D45-A422-0466C7286BE4}" dt="2020-06-12T02:03:54.066" v="8905" actId="207"/>
          <ac:spMkLst>
            <pc:docMk/>
            <pc:sldMk cId="1077672255" sldId="5346"/>
            <ac:spMk id="138" creationId="{05E9A61F-7C9C-5745-A567-8C5FE476B9A4}"/>
          </ac:spMkLst>
        </pc:spChg>
        <pc:spChg chg="mod">
          <ac:chgData name="Gatterbauer, Wolfgang" userId="9cdd753f-a294-4daf-bcab-f50b436fd39a" providerId="ADAL" clId="{FE009925-3721-0D45-A422-0466C7286BE4}" dt="2020-06-12T02:03:54.066" v="8905" actId="207"/>
          <ac:spMkLst>
            <pc:docMk/>
            <pc:sldMk cId="1077672255" sldId="5346"/>
            <ac:spMk id="139" creationId="{B3F9AE5E-8FF5-8B47-AA37-0593FB6BFC1C}"/>
          </ac:spMkLst>
        </pc:spChg>
        <pc:spChg chg="mod">
          <ac:chgData name="Gatterbauer, Wolfgang" userId="9cdd753f-a294-4daf-bcab-f50b436fd39a" providerId="ADAL" clId="{FE009925-3721-0D45-A422-0466C7286BE4}" dt="2020-06-12T02:03:54.066" v="8905" actId="207"/>
          <ac:spMkLst>
            <pc:docMk/>
            <pc:sldMk cId="1077672255" sldId="5346"/>
            <ac:spMk id="140" creationId="{7A6A5B8B-A3D3-B54F-854C-DC89A5D3D95A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41" creationId="{F2B40DD7-AC4E-FE41-877A-90FE35A521BB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42" creationId="{8D9F1178-0A88-5045-9463-8677384D8359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43" creationId="{0F9AF9DF-5AEE-C347-AB80-3E4A1DA84DCE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44" creationId="{AD43D145-268A-1B4C-A849-8B719CF2BBBF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45" creationId="{C4105D0A-7FE6-064C-BD04-89EA55F1148A}"/>
          </ac:spMkLst>
        </pc:spChg>
        <pc:spChg chg="mod">
          <ac:chgData name="Gatterbauer, Wolfgang" userId="9cdd753f-a294-4daf-bcab-f50b436fd39a" providerId="ADAL" clId="{FE009925-3721-0D45-A422-0466C7286BE4}" dt="2020-06-12T02:03:54.066" v="8905" actId="207"/>
          <ac:spMkLst>
            <pc:docMk/>
            <pc:sldMk cId="1077672255" sldId="5346"/>
            <ac:spMk id="146" creationId="{A8D32FCE-CBBE-2E4D-A29C-5BD881EA03E8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47" creationId="{ACF046AB-6570-FD44-98AE-0FE28CF7A3C4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48" creationId="{7F8D8E75-B459-3A47-87C2-2AD9D581614E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49" creationId="{A77359A6-C13D-604A-AD0F-3C31F41F33F1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50" creationId="{9A895EE1-33F1-0742-B049-234040F8F8A0}"/>
          </ac:spMkLst>
        </pc:spChg>
        <pc:spChg chg="mod">
          <ac:chgData name="Gatterbauer, Wolfgang" userId="9cdd753f-a294-4daf-bcab-f50b436fd39a" providerId="ADAL" clId="{FE009925-3721-0D45-A422-0466C7286BE4}" dt="2020-06-12T01:58:15.986" v="8864" actId="552"/>
          <ac:spMkLst>
            <pc:docMk/>
            <pc:sldMk cId="1077672255" sldId="5346"/>
            <ac:spMk id="151" creationId="{12BE37B1-9C3E-A14D-9357-5FB71AF0DCE5}"/>
          </ac:spMkLst>
        </pc:spChg>
        <pc:spChg chg="mod">
          <ac:chgData name="Gatterbauer, Wolfgang" userId="9cdd753f-a294-4daf-bcab-f50b436fd39a" providerId="ADAL" clId="{FE009925-3721-0D45-A422-0466C7286BE4}" dt="2020-06-12T02:04:02.960" v="8906" actId="207"/>
          <ac:spMkLst>
            <pc:docMk/>
            <pc:sldMk cId="1077672255" sldId="5346"/>
            <ac:spMk id="152" creationId="{065DE2B4-9D66-654C-8925-8E109C900CEB}"/>
          </ac:spMkLst>
        </pc:spChg>
        <pc:spChg chg="add del mod">
          <ac:chgData name="Gatterbauer, Wolfgang" userId="9cdd753f-a294-4daf-bcab-f50b436fd39a" providerId="ADAL" clId="{FE009925-3721-0D45-A422-0466C7286BE4}" dt="2020-06-11T01:49:23.178" v="7952" actId="20577"/>
          <ac:spMkLst>
            <pc:docMk/>
            <pc:sldMk cId="1077672255" sldId="5346"/>
            <ac:spMk id="37890" creationId="{00000000-0000-0000-0000-000000000000}"/>
          </ac:spMkLst>
        </pc:spChg>
        <pc:grpChg chg="del">
          <ac:chgData name="Gatterbauer, Wolfgang" userId="9cdd753f-a294-4daf-bcab-f50b436fd39a" providerId="ADAL" clId="{FE009925-3721-0D45-A422-0466C7286BE4}" dt="2020-05-31T02:33:14.021" v="6018" actId="478"/>
          <ac:grpSpMkLst>
            <pc:docMk/>
            <pc:sldMk cId="1077672255" sldId="5346"/>
            <ac:grpSpMk id="12" creationId="{283350ED-83EA-334A-A732-0F0EE8C719FA}"/>
          </ac:grpSpMkLst>
        </pc:grpChg>
        <pc:grpChg chg="del">
          <ac:chgData name="Gatterbauer, Wolfgang" userId="9cdd753f-a294-4daf-bcab-f50b436fd39a" providerId="ADAL" clId="{FE009925-3721-0D45-A422-0466C7286BE4}" dt="2020-05-31T02:26:16.378" v="5982" actId="165"/>
          <ac:grpSpMkLst>
            <pc:docMk/>
            <pc:sldMk cId="1077672255" sldId="5346"/>
            <ac:grpSpMk id="62" creationId="{9C768E56-C55A-7546-A4FE-38E2D4B075B3}"/>
          </ac:grpSpMkLst>
        </pc:grpChg>
        <pc:grpChg chg="del mod topLvl">
          <ac:chgData name="Gatterbauer, Wolfgang" userId="9cdd753f-a294-4daf-bcab-f50b436fd39a" providerId="ADAL" clId="{FE009925-3721-0D45-A422-0466C7286BE4}" dt="2020-05-31T02:33:14.021" v="6018" actId="478"/>
          <ac:grpSpMkLst>
            <pc:docMk/>
            <pc:sldMk cId="1077672255" sldId="5346"/>
            <ac:grpSpMk id="63" creationId="{B5B05AFD-5C63-A644-8EFF-997499CE2A4C}"/>
          </ac:grpSpMkLst>
        </pc:grpChg>
        <pc:grpChg chg="del mod topLvl">
          <ac:chgData name="Gatterbauer, Wolfgang" userId="9cdd753f-a294-4daf-bcab-f50b436fd39a" providerId="ADAL" clId="{FE009925-3721-0D45-A422-0466C7286BE4}" dt="2020-05-31T02:33:14.021" v="6018" actId="478"/>
          <ac:grpSpMkLst>
            <pc:docMk/>
            <pc:sldMk cId="1077672255" sldId="5346"/>
            <ac:grpSpMk id="64" creationId="{E434761C-2684-124B-A3B6-CBEC189AA5DA}"/>
          </ac:grpSpMkLst>
        </pc:grpChg>
        <pc:grpChg chg="del mod topLvl">
          <ac:chgData name="Gatterbauer, Wolfgang" userId="9cdd753f-a294-4daf-bcab-f50b436fd39a" providerId="ADAL" clId="{FE009925-3721-0D45-A422-0466C7286BE4}" dt="2020-05-31T02:33:14.021" v="6018" actId="478"/>
          <ac:grpSpMkLst>
            <pc:docMk/>
            <pc:sldMk cId="1077672255" sldId="5346"/>
            <ac:grpSpMk id="65" creationId="{A56C590E-21FA-C14A-9179-7E4C118D05B9}"/>
          </ac:grpSpMkLst>
        </pc:grpChg>
        <pc:grpChg chg="del mod topLvl">
          <ac:chgData name="Gatterbauer, Wolfgang" userId="9cdd753f-a294-4daf-bcab-f50b436fd39a" providerId="ADAL" clId="{FE009925-3721-0D45-A422-0466C7286BE4}" dt="2020-05-31T02:33:14.021" v="6018" actId="478"/>
          <ac:grpSpMkLst>
            <pc:docMk/>
            <pc:sldMk cId="1077672255" sldId="5346"/>
            <ac:grpSpMk id="66" creationId="{75794178-4FBD-B349-9853-6B1F5BF56161}"/>
          </ac:grpSpMkLst>
        </pc:grpChg>
        <pc:grpChg chg="del mod topLvl">
          <ac:chgData name="Gatterbauer, Wolfgang" userId="9cdd753f-a294-4daf-bcab-f50b436fd39a" providerId="ADAL" clId="{FE009925-3721-0D45-A422-0466C7286BE4}" dt="2020-05-31T02:33:14.021" v="6018" actId="478"/>
          <ac:grpSpMkLst>
            <pc:docMk/>
            <pc:sldMk cId="1077672255" sldId="5346"/>
            <ac:grpSpMk id="67" creationId="{EE06338D-9D05-A14F-A6EC-20BCC87CB904}"/>
          </ac:grpSpMkLst>
        </pc:grpChg>
        <pc:grpChg chg="del mod topLvl">
          <ac:chgData name="Gatterbauer, Wolfgang" userId="9cdd753f-a294-4daf-bcab-f50b436fd39a" providerId="ADAL" clId="{FE009925-3721-0D45-A422-0466C7286BE4}" dt="2020-05-31T02:33:14.021" v="6018" actId="478"/>
          <ac:grpSpMkLst>
            <pc:docMk/>
            <pc:sldMk cId="1077672255" sldId="5346"/>
            <ac:grpSpMk id="68" creationId="{48C9D510-2D05-FF4F-9FF3-0380971D917D}"/>
          </ac:grpSpMkLst>
        </pc:grpChg>
        <pc:grpChg chg="del">
          <ac:chgData name="Gatterbauer, Wolfgang" userId="9cdd753f-a294-4daf-bcab-f50b436fd39a" providerId="ADAL" clId="{FE009925-3721-0D45-A422-0466C7286BE4}" dt="2020-05-31T02:26:16.378" v="5982" actId="165"/>
          <ac:grpSpMkLst>
            <pc:docMk/>
            <pc:sldMk cId="1077672255" sldId="5346"/>
            <ac:grpSpMk id="91" creationId="{6BD071AD-75E4-F643-905D-4C776316DB8C}"/>
          </ac:grpSpMkLst>
        </pc:grpChg>
        <pc:grpChg chg="del mod topLvl">
          <ac:chgData name="Gatterbauer, Wolfgang" userId="9cdd753f-a294-4daf-bcab-f50b436fd39a" providerId="ADAL" clId="{FE009925-3721-0D45-A422-0466C7286BE4}" dt="2020-05-31T02:33:14.021" v="6018" actId="478"/>
          <ac:grpSpMkLst>
            <pc:docMk/>
            <pc:sldMk cId="1077672255" sldId="5346"/>
            <ac:grpSpMk id="92" creationId="{2A510382-423D-B544-9941-7E7185608300}"/>
          </ac:grpSpMkLst>
        </pc:grpChg>
        <pc:grpChg chg="del mod topLvl">
          <ac:chgData name="Gatterbauer, Wolfgang" userId="9cdd753f-a294-4daf-bcab-f50b436fd39a" providerId="ADAL" clId="{FE009925-3721-0D45-A422-0466C7286BE4}" dt="2020-05-31T02:33:14.021" v="6018" actId="478"/>
          <ac:grpSpMkLst>
            <pc:docMk/>
            <pc:sldMk cId="1077672255" sldId="5346"/>
            <ac:grpSpMk id="93" creationId="{96F53A98-DB79-464E-A688-B6D79880069E}"/>
          </ac:grpSpMkLst>
        </pc:grpChg>
        <pc:grpChg chg="del mod topLvl">
          <ac:chgData name="Gatterbauer, Wolfgang" userId="9cdd753f-a294-4daf-bcab-f50b436fd39a" providerId="ADAL" clId="{FE009925-3721-0D45-A422-0466C7286BE4}" dt="2020-05-31T02:33:14.021" v="6018" actId="478"/>
          <ac:grpSpMkLst>
            <pc:docMk/>
            <pc:sldMk cId="1077672255" sldId="5346"/>
            <ac:grpSpMk id="94" creationId="{F71F129C-FAA0-7044-B262-052FD3CCC5C9}"/>
          </ac:grpSpMkLst>
        </pc:grpChg>
        <pc:grpChg chg="del mod topLvl">
          <ac:chgData name="Gatterbauer, Wolfgang" userId="9cdd753f-a294-4daf-bcab-f50b436fd39a" providerId="ADAL" clId="{FE009925-3721-0D45-A422-0466C7286BE4}" dt="2020-05-31T02:33:14.021" v="6018" actId="478"/>
          <ac:grpSpMkLst>
            <pc:docMk/>
            <pc:sldMk cId="1077672255" sldId="5346"/>
            <ac:grpSpMk id="95" creationId="{06322E31-C669-AC45-80E3-3AA86F9C6642}"/>
          </ac:grpSpMkLst>
        </pc:grpChg>
        <pc:grpChg chg="del mod topLvl">
          <ac:chgData name="Gatterbauer, Wolfgang" userId="9cdd753f-a294-4daf-bcab-f50b436fd39a" providerId="ADAL" clId="{FE009925-3721-0D45-A422-0466C7286BE4}" dt="2020-05-31T02:33:14.021" v="6018" actId="478"/>
          <ac:grpSpMkLst>
            <pc:docMk/>
            <pc:sldMk cId="1077672255" sldId="5346"/>
            <ac:grpSpMk id="96" creationId="{62E1C9B0-0772-9347-A9CC-3EE9EECBE3AA}"/>
          </ac:grpSpMkLst>
        </pc:grpChg>
        <pc:grpChg chg="del mod topLvl">
          <ac:chgData name="Gatterbauer, Wolfgang" userId="9cdd753f-a294-4daf-bcab-f50b436fd39a" providerId="ADAL" clId="{FE009925-3721-0D45-A422-0466C7286BE4}" dt="2020-05-31T02:33:14.021" v="6018" actId="478"/>
          <ac:grpSpMkLst>
            <pc:docMk/>
            <pc:sldMk cId="1077672255" sldId="5346"/>
            <ac:grpSpMk id="97" creationId="{2CB2932F-C832-8748-BE98-59368F6C5FFF}"/>
          </ac:grpSpMkLst>
        </pc:grpChg>
        <pc:grpChg chg="mod">
          <ac:chgData name="Gatterbauer, Wolfgang" userId="9cdd753f-a294-4daf-bcab-f50b436fd39a" providerId="ADAL" clId="{FE009925-3721-0D45-A422-0466C7286BE4}" dt="2020-06-12T01:58:15.986" v="8864" actId="552"/>
          <ac:grpSpMkLst>
            <pc:docMk/>
            <pc:sldMk cId="1077672255" sldId="5346"/>
            <ac:grpSpMk id="120" creationId="{94E48A79-9E2B-CD4A-9217-4F05909140DC}"/>
          </ac:grpSpMkLst>
        </pc:grpChg>
        <pc:cxnChg chg="add del">
          <ac:chgData name="Gatterbauer, Wolfgang" userId="9cdd753f-a294-4daf-bcab-f50b436fd39a" providerId="ADAL" clId="{FE009925-3721-0D45-A422-0466C7286BE4}" dt="2020-05-31T02:28:33.403" v="5998" actId="478"/>
          <ac:cxnSpMkLst>
            <pc:docMk/>
            <pc:sldMk cId="1077672255" sldId="5346"/>
            <ac:cxnSpMk id="46" creationId="{181A67CB-7EBC-A841-9A0B-BDDA8C4B4992}"/>
          </ac:cxnSpMkLst>
        </pc:cxnChg>
        <pc:cxnChg chg="add del">
          <ac:chgData name="Gatterbauer, Wolfgang" userId="9cdd753f-a294-4daf-bcab-f50b436fd39a" providerId="ADAL" clId="{FE009925-3721-0D45-A422-0466C7286BE4}" dt="2020-05-31T02:28:33.403" v="5998" actId="478"/>
          <ac:cxnSpMkLst>
            <pc:docMk/>
            <pc:sldMk cId="1077672255" sldId="5346"/>
            <ac:cxnSpMk id="81" creationId="{47408BA7-F937-7444-BCCF-765503D31B22}"/>
          </ac:cxnSpMkLst>
        </pc:cxnChg>
        <pc:cxnChg chg="add del">
          <ac:chgData name="Gatterbauer, Wolfgang" userId="9cdd753f-a294-4daf-bcab-f50b436fd39a" providerId="ADAL" clId="{FE009925-3721-0D45-A422-0466C7286BE4}" dt="2020-05-31T02:28:33.403" v="5998" actId="478"/>
          <ac:cxnSpMkLst>
            <pc:docMk/>
            <pc:sldMk cId="1077672255" sldId="5346"/>
            <ac:cxnSpMk id="110" creationId="{C7C67F0A-0195-0948-95F0-11FE06FA7235}"/>
          </ac:cxnSpMkLst>
        </pc:cxnChg>
        <pc:cxnChg chg="add mod">
          <ac:chgData name="Gatterbauer, Wolfgang" userId="9cdd753f-a294-4daf-bcab-f50b436fd39a" providerId="ADAL" clId="{FE009925-3721-0D45-A422-0466C7286BE4}" dt="2020-06-14T05:24:56.979" v="16767" actId="14100"/>
          <ac:cxnSpMkLst>
            <pc:docMk/>
            <pc:sldMk cId="1077672255" sldId="5346"/>
            <ac:cxnSpMk id="118" creationId="{5EF144DD-8800-2D4B-ABDC-FD1756E3BECD}"/>
          </ac:cxnSpMkLst>
        </pc:cxnChg>
        <pc:cxnChg chg="add mod">
          <ac:chgData name="Gatterbauer, Wolfgang" userId="9cdd753f-a294-4daf-bcab-f50b436fd39a" providerId="ADAL" clId="{FE009925-3721-0D45-A422-0466C7286BE4}" dt="2020-06-14T05:25:30.958" v="16769" actId="14100"/>
          <ac:cxnSpMkLst>
            <pc:docMk/>
            <pc:sldMk cId="1077672255" sldId="5346"/>
            <ac:cxnSpMk id="121" creationId="{8E28C936-7CA7-A943-9C8A-A939AC8031D2}"/>
          </ac:cxnSpMkLst>
        </pc:cxnChg>
      </pc:sldChg>
      <pc:sldChg chg="addSp delSp modSp add modAnim">
        <pc:chgData name="Gatterbauer, Wolfgang" userId="9cdd753f-a294-4daf-bcab-f50b436fd39a" providerId="ADAL" clId="{FE009925-3721-0D45-A422-0466C7286BE4}" dt="2020-06-14T17:08:26.914" v="19681"/>
        <pc:sldMkLst>
          <pc:docMk/>
          <pc:sldMk cId="2643685061" sldId="5347"/>
        </pc:sldMkLst>
        <pc:spChg chg="mod">
          <ac:chgData name="Gatterbauer, Wolfgang" userId="9cdd753f-a294-4daf-bcab-f50b436fd39a" providerId="ADAL" clId="{FE009925-3721-0D45-A422-0466C7286BE4}" dt="2020-06-13T18:40:04.830" v="12274" actId="207"/>
          <ac:spMkLst>
            <pc:docMk/>
            <pc:sldMk cId="2643685061" sldId="5347"/>
            <ac:spMk id="2" creationId="{B32D92DA-1152-0F4F-B6BC-CB35AE289C37}"/>
          </ac:spMkLst>
        </pc:spChg>
        <pc:spChg chg="mod">
          <ac:chgData name="Gatterbauer, Wolfgang" userId="9cdd753f-a294-4daf-bcab-f50b436fd39a" providerId="ADAL" clId="{FE009925-3721-0D45-A422-0466C7286BE4}" dt="2020-06-13T18:39:21.918" v="12267" actId="20577"/>
          <ac:spMkLst>
            <pc:docMk/>
            <pc:sldMk cId="2643685061" sldId="5347"/>
            <ac:spMk id="5" creationId="{8877912A-EED4-8741-8A93-3C135ADACD0A}"/>
          </ac:spMkLst>
        </pc:spChg>
        <pc:spChg chg="mod">
          <ac:chgData name="Gatterbauer, Wolfgang" userId="9cdd753f-a294-4daf-bcab-f50b436fd39a" providerId="ADAL" clId="{FE009925-3721-0D45-A422-0466C7286BE4}" dt="2020-06-13T18:40:04.830" v="12274" actId="207"/>
          <ac:spMkLst>
            <pc:docMk/>
            <pc:sldMk cId="2643685061" sldId="5347"/>
            <ac:spMk id="55" creationId="{728DD2A3-A036-6640-833A-69D55C2AEC78}"/>
          </ac:spMkLst>
        </pc:spChg>
        <pc:spChg chg="mod">
          <ac:chgData name="Gatterbauer, Wolfgang" userId="9cdd753f-a294-4daf-bcab-f50b436fd39a" providerId="ADAL" clId="{FE009925-3721-0D45-A422-0466C7286BE4}" dt="2020-06-13T18:40:10.765" v="12275" actId="207"/>
          <ac:spMkLst>
            <pc:docMk/>
            <pc:sldMk cId="2643685061" sldId="5347"/>
            <ac:spMk id="79" creationId="{9C708726-631E-EA44-82A6-5CD0D3FB7E67}"/>
          </ac:spMkLst>
        </pc:spChg>
        <pc:spChg chg="mod">
          <ac:chgData name="Gatterbauer, Wolfgang" userId="9cdd753f-a294-4daf-bcab-f50b436fd39a" providerId="ADAL" clId="{FE009925-3721-0D45-A422-0466C7286BE4}" dt="2020-06-13T18:40:10.765" v="12275" actId="207"/>
          <ac:spMkLst>
            <pc:docMk/>
            <pc:sldMk cId="2643685061" sldId="5347"/>
            <ac:spMk id="80" creationId="{C68F6BE9-C4B6-524A-8909-BEE66B5A53A5}"/>
          </ac:spMkLst>
        </pc:spChg>
        <pc:spChg chg="mod">
          <ac:chgData name="Gatterbauer, Wolfgang" userId="9cdd753f-a294-4daf-bcab-f50b436fd39a" providerId="ADAL" clId="{FE009925-3721-0D45-A422-0466C7286BE4}" dt="2020-06-13T18:40:24.897" v="12276" actId="207"/>
          <ac:spMkLst>
            <pc:docMk/>
            <pc:sldMk cId="2643685061" sldId="5347"/>
            <ac:spMk id="108" creationId="{B18BA470-AB4F-2C4D-BBA2-C9D64726F729}"/>
          </ac:spMkLst>
        </pc:spChg>
        <pc:spChg chg="mod">
          <ac:chgData name="Gatterbauer, Wolfgang" userId="9cdd753f-a294-4daf-bcab-f50b436fd39a" providerId="ADAL" clId="{FE009925-3721-0D45-A422-0466C7286BE4}" dt="2020-06-13T18:40:24.897" v="12276" actId="207"/>
          <ac:spMkLst>
            <pc:docMk/>
            <pc:sldMk cId="2643685061" sldId="5347"/>
            <ac:spMk id="109" creationId="{99D3D1DD-18EF-8C4E-A024-C08ABFB56B82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11" creationId="{2DC074E2-A569-3A4D-8639-67F56B316840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12" creationId="{0154E431-F42E-6C43-BDD8-2FA62F0D2D7D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13" creationId="{17BDD5D6-C01D-1441-93DD-F7BF3C0F605E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14" creationId="{1091058F-8A10-F740-9067-D86AD1F1D299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15" creationId="{8B2117D8-5DDD-E640-BC8C-E5015874CA85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16" creationId="{BA7FAA97-C6DC-1A41-A429-226F4586FBBD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17" creationId="{EDE7E512-79A7-914D-9E29-C3043B02501D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18" creationId="{95D46C9F-8531-4D40-B4B2-2ECBF02505DF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19" creationId="{44E5B4C9-0158-6444-B4B5-E35944EC3B55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21" creationId="{0E0C3BA3-7192-CF4A-95F3-1E5172BF4096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22" creationId="{55DF9FC6-327D-354E-9C8C-6CB48F1C53A9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23" creationId="{FA7AA9FA-3FE0-7D4E-89D1-68660A8FEE2E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24" creationId="{C861A149-44F1-6D44-A681-22A2B8436F3B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25" creationId="{2DA4D269-2FD7-674D-83CC-DA58560799C4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26" creationId="{48346E0C-EDEE-7647-AC1E-FA92F204CCF0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27" creationId="{01412CE4-5B35-2C42-B722-C34DE0690D49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59" creationId="{7F102846-594D-5B48-8C65-07DD06E7E2BC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60" creationId="{0D4CCCFF-D84D-2741-94AE-FE025B5997B2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61" creationId="{DC0BD529-950F-DF4A-81A2-C81AEBD974C6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62" creationId="{BA2B62F4-F79C-294A-A18F-A11BD9AFA2C5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63" creationId="{92BFD180-53E2-254C-84B0-852CD4EDFD22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64" creationId="{33FE1C29-23C1-6C4C-A275-490A88ABE80E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65" creationId="{D9DD1E3E-658D-BE46-8E21-4497728D40F4}"/>
          </ac:spMkLst>
        </pc:spChg>
        <pc:spChg chg="mod">
          <ac:chgData name="Gatterbauer, Wolfgang" userId="9cdd753f-a294-4daf-bcab-f50b436fd39a" providerId="ADAL" clId="{FE009925-3721-0D45-A422-0466C7286BE4}" dt="2020-06-12T01:58:35.666" v="8866"/>
          <ac:spMkLst>
            <pc:docMk/>
            <pc:sldMk cId="2643685061" sldId="5347"/>
            <ac:spMk id="166" creationId="{478097B8-C11E-594C-9F46-611A46697805}"/>
          </ac:spMkLst>
        </pc:spChg>
        <pc:spChg chg="add del mod">
          <ac:chgData name="Gatterbauer, Wolfgang" userId="9cdd753f-a294-4daf-bcab-f50b436fd39a" providerId="ADAL" clId="{FE009925-3721-0D45-A422-0466C7286BE4}" dt="2020-06-13T18:37:13.020" v="12249" actId="478"/>
          <ac:spMkLst>
            <pc:docMk/>
            <pc:sldMk cId="2643685061" sldId="5347"/>
            <ac:spMk id="167" creationId="{0B277F54-1294-814C-B4AA-EE275F535F2F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69" creationId="{FE724EC0-1A57-5F47-BF48-88314FFD9E41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70" creationId="{3E44468B-EFE8-8B4E-8C71-D441F3848A65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71" creationId="{6FC006CE-077E-654A-81D8-FBEB9707ACEE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72" creationId="{95551842-732C-6049-B97C-88689310AC9E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73" creationId="{BEA9A31C-F2EC-E24C-866D-07B2ACD662DC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74" creationId="{91F33C44-1C83-5043-B532-8C380429A687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75" creationId="{51D6A3AF-57D5-F043-AB8D-B4EDB69D72D7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76" creationId="{604E3D1A-1003-2A4D-A286-682CA1AE30EC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77" creationId="{81884B9E-561C-634A-A62B-A890B460F1A5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78" creationId="{40D7AE05-5049-F34C-B5B0-6D333F2919A3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79" creationId="{5AEF9172-4AF6-6949-939A-12110E7A5B6B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80" creationId="{67607EBC-4A4E-9D48-924A-1C9D6469E07D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81" creationId="{1D54A80B-6554-4140-B62F-69754DB4B14F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82" creationId="{245AD525-1487-AF41-B69E-3BFBC177E769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83" creationId="{3DCA8EC6-34D1-254D-89CB-BA399242AC3C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84" creationId="{FF3A1F10-B3CC-A442-B680-68EA7EB71A06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85" creationId="{ADDA4DF9-FC9C-6243-A790-EE705BB297D4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86" creationId="{BA296679-9B5F-3046-9931-23EA7CC222C7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87" creationId="{69CA18AB-10E4-694E-8B3C-15D4348C2422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88" creationId="{2E44C070-B5CA-8947-A30C-C3FFD0045152}"/>
          </ac:spMkLst>
        </pc:spChg>
        <pc:spChg chg="mod">
          <ac:chgData name="Gatterbauer, Wolfgang" userId="9cdd753f-a294-4daf-bcab-f50b436fd39a" providerId="ADAL" clId="{FE009925-3721-0D45-A422-0466C7286BE4}" dt="2020-06-13T19:49:20.621" v="13102" actId="20577"/>
          <ac:spMkLst>
            <pc:docMk/>
            <pc:sldMk cId="2643685061" sldId="5347"/>
            <ac:spMk id="189" creationId="{8CB101FB-B239-AA48-AD83-9F4755E5FD0D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90" creationId="{B517DF99-7CE3-584F-B21F-2F7E5F80BD4F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91" creationId="{AE80F942-8056-F843-8A22-AB13528D1E98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92" creationId="{020C5E54-8111-C146-AE19-5EBF9FF43A90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94" creationId="{861AFE64-2178-FC4C-8776-3365C303AB3C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95" creationId="{E2F7BE9C-4313-3747-830E-54C504870DD1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96" creationId="{239AFBF5-8B3D-8447-83EC-DA9665780653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97" creationId="{F21B8EDA-DE25-0E46-87B0-9A33B58ED2EB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98" creationId="{49513ECD-6CBD-B047-A60E-4228C731E967}"/>
          </ac:spMkLst>
        </pc:spChg>
        <pc:spChg chg="mod">
          <ac:chgData name="Gatterbauer, Wolfgang" userId="9cdd753f-a294-4daf-bcab-f50b436fd39a" providerId="ADAL" clId="{FE009925-3721-0D45-A422-0466C7286BE4}" dt="2020-06-13T18:37:10.503" v="12248"/>
          <ac:spMkLst>
            <pc:docMk/>
            <pc:sldMk cId="2643685061" sldId="5347"/>
            <ac:spMk id="199" creationId="{7BE2419A-9DDA-9D44-8FB9-E9863320B3B7}"/>
          </ac:spMkLst>
        </pc:spChg>
        <pc:spChg chg="add mod">
          <ac:chgData name="Gatterbauer, Wolfgang" userId="9cdd753f-a294-4daf-bcab-f50b436fd39a" providerId="ADAL" clId="{FE009925-3721-0D45-A422-0466C7286BE4}" dt="2020-06-13T18:39:43.191" v="12269" actId="167"/>
          <ac:spMkLst>
            <pc:docMk/>
            <pc:sldMk cId="2643685061" sldId="5347"/>
            <ac:spMk id="200" creationId="{59D56023-A6FC-FC47-B3BF-6C842DBFC8DA}"/>
          </ac:spMkLst>
        </pc:spChg>
        <pc:spChg chg="mod">
          <ac:chgData name="Gatterbauer, Wolfgang" userId="9cdd753f-a294-4daf-bcab-f50b436fd39a" providerId="ADAL" clId="{FE009925-3721-0D45-A422-0466C7286BE4}" dt="2020-06-11T01:57:35.011" v="8118" actId="20577"/>
          <ac:spMkLst>
            <pc:docMk/>
            <pc:sldMk cId="2643685061" sldId="5347"/>
            <ac:spMk id="37890" creationId="{00000000-0000-0000-0000-000000000000}"/>
          </ac:spMkLst>
        </pc:spChg>
        <pc:grpChg chg="add del mod">
          <ac:chgData name="Gatterbauer, Wolfgang" userId="9cdd753f-a294-4daf-bcab-f50b436fd39a" providerId="ADAL" clId="{FE009925-3721-0D45-A422-0466C7286BE4}" dt="2020-06-13T18:37:09.730" v="12247" actId="478"/>
          <ac:grpSpMkLst>
            <pc:docMk/>
            <pc:sldMk cId="2643685061" sldId="5347"/>
            <ac:grpSpMk id="110" creationId="{0D975E89-FDE8-F741-992F-3D6D788EE692}"/>
          </ac:grpSpMkLst>
        </pc:grpChg>
        <pc:grpChg chg="del">
          <ac:chgData name="Gatterbauer, Wolfgang" userId="9cdd753f-a294-4daf-bcab-f50b436fd39a" providerId="ADAL" clId="{FE009925-3721-0D45-A422-0466C7286BE4}" dt="2020-06-12T01:58:34.807" v="8865" actId="478"/>
          <ac:grpSpMkLst>
            <pc:docMk/>
            <pc:sldMk cId="2643685061" sldId="5347"/>
            <ac:grpSpMk id="120" creationId="{94E48A79-9E2B-CD4A-9217-4F05909140DC}"/>
          </ac:grpSpMkLst>
        </pc:grpChg>
        <pc:grpChg chg="del">
          <ac:chgData name="Gatterbauer, Wolfgang" userId="9cdd753f-a294-4daf-bcab-f50b436fd39a" providerId="ADAL" clId="{FE009925-3721-0D45-A422-0466C7286BE4}" dt="2020-06-13T18:37:09.730" v="12247" actId="478"/>
          <ac:grpSpMkLst>
            <pc:docMk/>
            <pc:sldMk cId="2643685061" sldId="5347"/>
            <ac:grpSpMk id="158" creationId="{F4423092-C18A-1F47-A71A-64EBBBEC65DC}"/>
          </ac:grpSpMkLst>
        </pc:grpChg>
        <pc:grpChg chg="add mod">
          <ac:chgData name="Gatterbauer, Wolfgang" userId="9cdd753f-a294-4daf-bcab-f50b436fd39a" providerId="ADAL" clId="{FE009925-3721-0D45-A422-0466C7286BE4}" dt="2020-06-13T18:37:10.503" v="12248"/>
          <ac:grpSpMkLst>
            <pc:docMk/>
            <pc:sldMk cId="2643685061" sldId="5347"/>
            <ac:grpSpMk id="168" creationId="{84DC6DB6-0473-8142-B6D3-1924B8584388}"/>
          </ac:grpSpMkLst>
        </pc:grpChg>
        <pc:grpChg chg="add mod">
          <ac:chgData name="Gatterbauer, Wolfgang" userId="9cdd753f-a294-4daf-bcab-f50b436fd39a" providerId="ADAL" clId="{FE009925-3721-0D45-A422-0466C7286BE4}" dt="2020-06-13T18:37:10.503" v="12248"/>
          <ac:grpSpMkLst>
            <pc:docMk/>
            <pc:sldMk cId="2643685061" sldId="5347"/>
            <ac:grpSpMk id="193" creationId="{BBDC5F1D-17A7-BB49-9F05-792EB443FE55}"/>
          </ac:grpSpMkLst>
        </pc:grpChg>
      </pc:sldChg>
      <pc:sldChg chg="add del ord">
        <pc:chgData name="Gatterbauer, Wolfgang" userId="9cdd753f-a294-4daf-bcab-f50b436fd39a" providerId="ADAL" clId="{FE009925-3721-0D45-A422-0466C7286BE4}" dt="2020-06-14T03:05:34.213" v="15470" actId="2696"/>
        <pc:sldMkLst>
          <pc:docMk/>
          <pc:sldMk cId="401419049" sldId="5348"/>
        </pc:sldMkLst>
      </pc:sldChg>
      <pc:sldChg chg="addSp delSp modSp add del ord modTransition">
        <pc:chgData name="Gatterbauer, Wolfgang" userId="9cdd753f-a294-4daf-bcab-f50b436fd39a" providerId="ADAL" clId="{FE009925-3721-0D45-A422-0466C7286BE4}" dt="2020-06-14T03:05:29.753" v="15435" actId="2696"/>
        <pc:sldMkLst>
          <pc:docMk/>
          <pc:sldMk cId="245420519" sldId="5349"/>
        </pc:sldMkLst>
        <pc:spChg chg="mod">
          <ac:chgData name="Gatterbauer, Wolfgang" userId="9cdd753f-a294-4daf-bcab-f50b436fd39a" providerId="ADAL" clId="{FE009925-3721-0D45-A422-0466C7286BE4}" dt="2020-05-31T02:49:48.836" v="6184" actId="1076"/>
          <ac:spMkLst>
            <pc:docMk/>
            <pc:sldMk cId="245420519" sldId="5349"/>
            <ac:spMk id="5" creationId="{481C98AA-7C62-6842-B6F7-8C9C79F4B4C1}"/>
          </ac:spMkLst>
        </pc:spChg>
        <pc:spChg chg="mod">
          <ac:chgData name="Gatterbauer, Wolfgang" userId="9cdd753f-a294-4daf-bcab-f50b436fd39a" providerId="ADAL" clId="{FE009925-3721-0D45-A422-0466C7286BE4}" dt="2020-05-31T02:49:05.879" v="6177" actId="1076"/>
          <ac:spMkLst>
            <pc:docMk/>
            <pc:sldMk cId="245420519" sldId="5349"/>
            <ac:spMk id="7" creationId="{00000000-0000-0000-0000-000000000000}"/>
          </ac:spMkLst>
        </pc:spChg>
        <pc:spChg chg="add mod">
          <ac:chgData name="Gatterbauer, Wolfgang" userId="9cdd753f-a294-4daf-bcab-f50b436fd39a" providerId="ADAL" clId="{FE009925-3721-0D45-A422-0466C7286BE4}" dt="2020-06-11T01:02:39.087" v="7380" actId="1076"/>
          <ac:spMkLst>
            <pc:docMk/>
            <pc:sldMk cId="245420519" sldId="5349"/>
            <ac:spMk id="15" creationId="{52608471-D8CC-EB4F-9A2A-EC2D3C81CE10}"/>
          </ac:spMkLst>
        </pc:spChg>
        <pc:spChg chg="del">
          <ac:chgData name="Gatterbauer, Wolfgang" userId="9cdd753f-a294-4daf-bcab-f50b436fd39a" providerId="ADAL" clId="{FE009925-3721-0D45-A422-0466C7286BE4}" dt="2020-05-31T02:49:31.976" v="6182" actId="478"/>
          <ac:spMkLst>
            <pc:docMk/>
            <pc:sldMk cId="245420519" sldId="5349"/>
            <ac:spMk id="15" creationId="{91821FBD-DD35-8F4E-8443-E07B72F48EC4}"/>
          </ac:spMkLst>
        </pc:spChg>
        <pc:spChg chg="mod">
          <ac:chgData name="Gatterbauer, Wolfgang" userId="9cdd753f-a294-4daf-bcab-f50b436fd39a" providerId="ADAL" clId="{FE009925-3721-0D45-A422-0466C7286BE4}" dt="2020-05-31T02:49:48.836" v="6184" actId="1076"/>
          <ac:spMkLst>
            <pc:docMk/>
            <pc:sldMk cId="245420519" sldId="5349"/>
            <ac:spMk id="18" creationId="{A89621F2-3F29-2A46-A5F6-0C2D25D9EA1C}"/>
          </ac:spMkLst>
        </pc:spChg>
        <pc:spChg chg="mod">
          <ac:chgData name="Gatterbauer, Wolfgang" userId="9cdd753f-a294-4daf-bcab-f50b436fd39a" providerId="ADAL" clId="{FE009925-3721-0D45-A422-0466C7286BE4}" dt="2020-05-31T02:49:05.879" v="6177" actId="1076"/>
          <ac:spMkLst>
            <pc:docMk/>
            <pc:sldMk cId="245420519" sldId="5349"/>
            <ac:spMk id="4098" creationId="{00000000-0000-0000-0000-000000000000}"/>
          </ac:spMkLst>
        </pc:spChg>
        <pc:picChg chg="mod">
          <ac:chgData name="Gatterbauer, Wolfgang" userId="9cdd753f-a294-4daf-bcab-f50b436fd39a" providerId="ADAL" clId="{FE009925-3721-0D45-A422-0466C7286BE4}" dt="2020-05-31T02:49:48.836" v="6184" actId="1076"/>
          <ac:picMkLst>
            <pc:docMk/>
            <pc:sldMk cId="245420519" sldId="5349"/>
            <ac:picMk id="2" creationId="{D74145A1-2BB3-FF46-B80C-F21787149878}"/>
          </ac:picMkLst>
        </pc:picChg>
        <pc:picChg chg="mod">
          <ac:chgData name="Gatterbauer, Wolfgang" userId="9cdd753f-a294-4daf-bcab-f50b436fd39a" providerId="ADAL" clId="{FE009925-3721-0D45-A422-0466C7286BE4}" dt="2020-05-31T02:49:52.421" v="6185" actId="1076"/>
          <ac:picMkLst>
            <pc:docMk/>
            <pc:sldMk cId="245420519" sldId="5349"/>
            <ac:picMk id="13" creationId="{FD67618D-9F06-1842-9DCD-4176AD851864}"/>
          </ac:picMkLst>
        </pc:picChg>
        <pc:picChg chg="mod">
          <ac:chgData name="Gatterbauer, Wolfgang" userId="9cdd753f-a294-4daf-bcab-f50b436fd39a" providerId="ADAL" clId="{FE009925-3721-0D45-A422-0466C7286BE4}" dt="2020-05-31T02:50:08.940" v="6188" actId="14100"/>
          <ac:picMkLst>
            <pc:docMk/>
            <pc:sldMk cId="245420519" sldId="5349"/>
            <ac:picMk id="14" creationId="{6FC1BFFD-6039-2449-A3AE-D74EFD1868A3}"/>
          </ac:picMkLst>
        </pc:picChg>
        <pc:picChg chg="mod">
          <ac:chgData name="Gatterbauer, Wolfgang" userId="9cdd753f-a294-4daf-bcab-f50b436fd39a" providerId="ADAL" clId="{FE009925-3721-0D45-A422-0466C7286BE4}" dt="2020-05-31T02:49:48.836" v="6184" actId="1076"/>
          <ac:picMkLst>
            <pc:docMk/>
            <pc:sldMk cId="245420519" sldId="5349"/>
            <ac:picMk id="22" creationId="{EA08D785-2D43-324E-9E29-BE1C6CA8AAEC}"/>
          </ac:picMkLst>
        </pc:picChg>
        <pc:picChg chg="mod">
          <ac:chgData name="Gatterbauer, Wolfgang" userId="9cdd753f-a294-4daf-bcab-f50b436fd39a" providerId="ADAL" clId="{FE009925-3721-0D45-A422-0466C7286BE4}" dt="2020-05-31T02:49:48.836" v="6184" actId="1076"/>
          <ac:picMkLst>
            <pc:docMk/>
            <pc:sldMk cId="245420519" sldId="5349"/>
            <ac:picMk id="1028" creationId="{94160BE6-336B-B348-9129-7AE151DFAC87}"/>
          </ac:picMkLst>
        </pc:picChg>
        <pc:cxnChg chg="add mod">
          <ac:chgData name="Gatterbauer, Wolfgang" userId="9cdd753f-a294-4daf-bcab-f50b436fd39a" providerId="ADAL" clId="{FE009925-3721-0D45-A422-0466C7286BE4}" dt="2020-06-11T01:02:59.358" v="7385" actId="692"/>
          <ac:cxnSpMkLst>
            <pc:docMk/>
            <pc:sldMk cId="245420519" sldId="5349"/>
            <ac:cxnSpMk id="4" creationId="{C9E26B73-A3BA-754E-8453-E24EDAB9A204}"/>
          </ac:cxnSpMkLst>
        </pc:cxnChg>
      </pc:sldChg>
      <pc:sldChg chg="addSp delSp modSp mod modClrScheme delAnim modAnim delCm chgLayout modNotesTx">
        <pc:chgData name="Gatterbauer, Wolfgang" userId="9cdd753f-a294-4daf-bcab-f50b436fd39a" providerId="ADAL" clId="{FE009925-3721-0D45-A422-0466C7286BE4}" dt="2020-06-17T20:36:30.104" v="21985" actId="20577"/>
        <pc:sldMkLst>
          <pc:docMk/>
          <pc:sldMk cId="2004933112" sldId="5393"/>
        </pc:sldMkLst>
        <pc:spChg chg="add mod ord">
          <ac:chgData name="Gatterbauer, Wolfgang" userId="9cdd753f-a294-4daf-bcab-f50b436fd39a" providerId="ADAL" clId="{FE009925-3721-0D45-A422-0466C7286BE4}" dt="2020-06-14T19:10:49.652" v="21334" actId="700"/>
          <ac:spMkLst>
            <pc:docMk/>
            <pc:sldMk cId="2004933112" sldId="5393"/>
            <ac:spMk id="2" creationId="{8C0D13DD-420E-A84F-8AD7-CDA5FBC7E4B8}"/>
          </ac:spMkLst>
        </pc:spChg>
        <pc:spChg chg="add del mod ord">
          <ac:chgData name="Gatterbauer, Wolfgang" userId="9cdd753f-a294-4daf-bcab-f50b436fd39a" providerId="ADAL" clId="{FE009925-3721-0D45-A422-0466C7286BE4}" dt="2020-06-14T18:35:47.213" v="20451"/>
          <ac:spMkLst>
            <pc:docMk/>
            <pc:sldMk cId="2004933112" sldId="5393"/>
            <ac:spMk id="3" creationId="{B7F7483F-3D4C-1743-8C80-880D49718909}"/>
          </ac:spMkLst>
        </pc:spChg>
        <pc:spChg chg="add del mod">
          <ac:chgData name="Gatterbauer, Wolfgang" userId="9cdd753f-a294-4daf-bcab-f50b436fd39a" providerId="ADAL" clId="{FE009925-3721-0D45-A422-0466C7286BE4}" dt="2020-06-14T18:35:47.213" v="20451"/>
          <ac:spMkLst>
            <pc:docMk/>
            <pc:sldMk cId="2004933112" sldId="5393"/>
            <ac:spMk id="4" creationId="{666415D8-2F1C-E14B-87EB-DD7A3EBAB518}"/>
          </ac:spMkLst>
        </pc:spChg>
        <pc:spChg chg="add del mod">
          <ac:chgData name="Gatterbauer, Wolfgang" userId="9cdd753f-a294-4daf-bcab-f50b436fd39a" providerId="ADAL" clId="{FE009925-3721-0D45-A422-0466C7286BE4}" dt="2020-06-14T19:10:46.163" v="21333" actId="478"/>
          <ac:spMkLst>
            <pc:docMk/>
            <pc:sldMk cId="2004933112" sldId="5393"/>
            <ac:spMk id="5" creationId="{7A60196B-62BB-A74F-8E2A-4A7032DBFC25}"/>
          </ac:spMkLst>
        </pc:spChg>
        <pc:spChg chg="mod">
          <ac:chgData name="Gatterbauer, Wolfgang" userId="9cdd753f-a294-4daf-bcab-f50b436fd39a" providerId="ADAL" clId="{FE009925-3721-0D45-A422-0466C7286BE4}" dt="2020-06-14T19:01:02.846" v="21004" actId="1037"/>
          <ac:spMkLst>
            <pc:docMk/>
            <pc:sldMk cId="2004933112" sldId="5393"/>
            <ac:spMk id="6" creationId="{373462A5-C2B1-4B39-88DB-1BCFB5334237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7" creationId="{15B4D87A-4297-4691-80E7-9B9A346E0B4C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8" creationId="{EE02B980-5372-466C-B364-0F896573E2D0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9" creationId="{F6DE9C21-40CE-420B-82F7-7024362D6247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10" creationId="{9FEB946E-F907-4072-BA89-B058769EAB3F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11" creationId="{D270F9E6-10DF-4313-880F-8D0E0559B2D7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12" creationId="{067869CA-FAB0-45F6-ADCF-19BAAA407BA7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13" creationId="{3D102698-8259-4ED5-99E2-9308AECB5171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14" creationId="{185DFCE0-1874-4357-8979-8425DD3A98C6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15" creationId="{78AE7ABA-201A-4A97-B85F-8D1CEE6BE5B6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16" creationId="{A439D2FD-7DCF-489D-AE81-1A28BFD6CCCF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17" creationId="{01683065-BD09-4902-8D17-FE7D62F3A238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18" creationId="{E7DAC4FB-EBB5-498D-B735-3053F15DA3C6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19" creationId="{2035E61A-FC79-4334-80D1-186FA7695536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20" creationId="{79CD0161-C3DB-4B05-B3DD-EF1A9C057909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21" creationId="{B52C2155-7468-4D73-B737-A2C40F1BD045}"/>
          </ac:spMkLst>
        </pc:spChg>
        <pc:spChg chg="mod">
          <ac:chgData name="Gatterbauer, Wolfgang" userId="9cdd753f-a294-4daf-bcab-f50b436fd39a" providerId="ADAL" clId="{FE009925-3721-0D45-A422-0466C7286BE4}" dt="2020-06-14T19:01:02.846" v="21004" actId="1037"/>
          <ac:spMkLst>
            <pc:docMk/>
            <pc:sldMk cId="2004933112" sldId="5393"/>
            <ac:spMk id="22" creationId="{1D5A09FF-D675-4CFC-BDE4-354DEF9F136E}"/>
          </ac:spMkLst>
        </pc:spChg>
        <pc:spChg chg="mod">
          <ac:chgData name="Gatterbauer, Wolfgang" userId="9cdd753f-a294-4daf-bcab-f50b436fd39a" providerId="ADAL" clId="{FE009925-3721-0D45-A422-0466C7286BE4}" dt="2020-06-12T03:05:48.630" v="9406" actId="164"/>
          <ac:spMkLst>
            <pc:docMk/>
            <pc:sldMk cId="2004933112" sldId="5393"/>
            <ac:spMk id="23" creationId="{EAE4ABC3-AFED-4400-88A5-7D7FDD7FD999}"/>
          </ac:spMkLst>
        </pc:spChg>
        <pc:spChg chg="mod">
          <ac:chgData name="Gatterbauer, Wolfgang" userId="9cdd753f-a294-4daf-bcab-f50b436fd39a" providerId="ADAL" clId="{FE009925-3721-0D45-A422-0466C7286BE4}" dt="2020-06-12T03:05:48.630" v="9406" actId="164"/>
          <ac:spMkLst>
            <pc:docMk/>
            <pc:sldMk cId="2004933112" sldId="5393"/>
            <ac:spMk id="24" creationId="{35BF2A46-0B27-4642-950F-3D1AF5CFCBF6}"/>
          </ac:spMkLst>
        </pc:spChg>
        <pc:spChg chg="mod">
          <ac:chgData name="Gatterbauer, Wolfgang" userId="9cdd753f-a294-4daf-bcab-f50b436fd39a" providerId="ADAL" clId="{FE009925-3721-0D45-A422-0466C7286BE4}" dt="2020-06-12T03:05:48.630" v="9406" actId="164"/>
          <ac:spMkLst>
            <pc:docMk/>
            <pc:sldMk cId="2004933112" sldId="5393"/>
            <ac:spMk id="25" creationId="{69DF2D33-2ACD-48CB-98BE-0E3D8C259D88}"/>
          </ac:spMkLst>
        </pc:spChg>
        <pc:spChg chg="mod">
          <ac:chgData name="Gatterbauer, Wolfgang" userId="9cdd753f-a294-4daf-bcab-f50b436fd39a" providerId="ADAL" clId="{FE009925-3721-0D45-A422-0466C7286BE4}" dt="2020-06-12T03:05:48.630" v="9406" actId="164"/>
          <ac:spMkLst>
            <pc:docMk/>
            <pc:sldMk cId="2004933112" sldId="5393"/>
            <ac:spMk id="26" creationId="{D839FE63-C628-4DFD-BCAB-C660171D9534}"/>
          </ac:spMkLst>
        </pc:spChg>
        <pc:spChg chg="mod">
          <ac:chgData name="Gatterbauer, Wolfgang" userId="9cdd753f-a294-4daf-bcab-f50b436fd39a" providerId="ADAL" clId="{FE009925-3721-0D45-A422-0466C7286BE4}" dt="2020-06-12T03:05:48.630" v="9406" actId="164"/>
          <ac:spMkLst>
            <pc:docMk/>
            <pc:sldMk cId="2004933112" sldId="5393"/>
            <ac:spMk id="27" creationId="{6150F81C-1BF9-42F7-B449-E1E015D07A5E}"/>
          </ac:spMkLst>
        </pc:spChg>
        <pc:spChg chg="mod">
          <ac:chgData name="Gatterbauer, Wolfgang" userId="9cdd753f-a294-4daf-bcab-f50b436fd39a" providerId="ADAL" clId="{FE009925-3721-0D45-A422-0466C7286BE4}" dt="2020-06-12T03:05:48.630" v="9406" actId="164"/>
          <ac:spMkLst>
            <pc:docMk/>
            <pc:sldMk cId="2004933112" sldId="5393"/>
            <ac:spMk id="28" creationId="{3FC28453-4DFE-4A81-AE05-35A2F5567A12}"/>
          </ac:spMkLst>
        </pc:spChg>
        <pc:spChg chg="mod">
          <ac:chgData name="Gatterbauer, Wolfgang" userId="9cdd753f-a294-4daf-bcab-f50b436fd39a" providerId="ADAL" clId="{FE009925-3721-0D45-A422-0466C7286BE4}" dt="2020-06-12T03:05:48.630" v="9406" actId="164"/>
          <ac:spMkLst>
            <pc:docMk/>
            <pc:sldMk cId="2004933112" sldId="5393"/>
            <ac:spMk id="29" creationId="{A61DD9C3-BF03-4658-8FD1-4794F10651F6}"/>
          </ac:spMkLst>
        </pc:spChg>
        <pc:spChg chg="mod">
          <ac:chgData name="Gatterbauer, Wolfgang" userId="9cdd753f-a294-4daf-bcab-f50b436fd39a" providerId="ADAL" clId="{FE009925-3721-0D45-A422-0466C7286BE4}" dt="2020-06-12T03:05:48.630" v="9406" actId="164"/>
          <ac:spMkLst>
            <pc:docMk/>
            <pc:sldMk cId="2004933112" sldId="5393"/>
            <ac:spMk id="30" creationId="{3A78BD96-EB62-4B1E-9096-8D8FB9DA1581}"/>
          </ac:spMkLst>
        </pc:spChg>
        <pc:spChg chg="mod">
          <ac:chgData name="Gatterbauer, Wolfgang" userId="9cdd753f-a294-4daf-bcab-f50b436fd39a" providerId="ADAL" clId="{FE009925-3721-0D45-A422-0466C7286BE4}" dt="2020-06-12T03:05:48.630" v="9406" actId="164"/>
          <ac:spMkLst>
            <pc:docMk/>
            <pc:sldMk cId="2004933112" sldId="5393"/>
            <ac:spMk id="31" creationId="{C13B02C2-BD6D-43FF-99FF-E88F043C5A48}"/>
          </ac:spMkLst>
        </pc:spChg>
        <pc:spChg chg="mod">
          <ac:chgData name="Gatterbauer, Wolfgang" userId="9cdd753f-a294-4daf-bcab-f50b436fd39a" providerId="ADAL" clId="{FE009925-3721-0D45-A422-0466C7286BE4}" dt="2020-06-12T03:05:48.630" v="9406" actId="164"/>
          <ac:spMkLst>
            <pc:docMk/>
            <pc:sldMk cId="2004933112" sldId="5393"/>
            <ac:spMk id="32" creationId="{9ABCCE48-4B5A-47FC-ACA9-02FE6DC5A650}"/>
          </ac:spMkLst>
        </pc:spChg>
        <pc:spChg chg="mod">
          <ac:chgData name="Gatterbauer, Wolfgang" userId="9cdd753f-a294-4daf-bcab-f50b436fd39a" providerId="ADAL" clId="{FE009925-3721-0D45-A422-0466C7286BE4}" dt="2020-06-12T03:05:48.630" v="9406" actId="164"/>
          <ac:spMkLst>
            <pc:docMk/>
            <pc:sldMk cId="2004933112" sldId="5393"/>
            <ac:spMk id="33" creationId="{ED568716-8ECE-4135-8E8E-DD2C8665BFB3}"/>
          </ac:spMkLst>
        </pc:spChg>
        <pc:spChg chg="mod">
          <ac:chgData name="Gatterbauer, Wolfgang" userId="9cdd753f-a294-4daf-bcab-f50b436fd39a" providerId="ADAL" clId="{FE009925-3721-0D45-A422-0466C7286BE4}" dt="2020-06-14T19:01:02.846" v="21004" actId="1037"/>
          <ac:spMkLst>
            <pc:docMk/>
            <pc:sldMk cId="2004933112" sldId="5393"/>
            <ac:spMk id="34" creationId="{6E99B342-718B-434E-8AE7-CDC3E9793679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35" creationId="{D0008F6D-60E5-47AE-AF66-D89E98CB513F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36" creationId="{A731E6F9-96F1-4F76-8819-438FA2E3294A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37" creationId="{A93E8620-F778-47A9-B362-BE06B6ACAAEA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38" creationId="{965327A3-8D5C-4F3F-A88C-C018215E251B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39" creationId="{A96794C0-F7DA-48C7-A040-915CCB101C69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40" creationId="{67DC4089-22BA-48A6-870F-22617AFAB951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41" creationId="{F9BD092C-7301-4B09-8C2F-2F0C89259EB5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42" creationId="{1A0F459A-1704-4441-A2DC-07D9BB5B208D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43" creationId="{6209DD80-0944-425B-A3AA-DE83E6BD2681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44" creationId="{12A89383-4A52-4FA4-8D81-381ECEE96719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45" creationId="{6F6493DE-CCC7-4D3B-BCCC-10D5C212A1D3}"/>
          </ac:spMkLst>
        </pc:spChg>
        <pc:spChg chg="mod">
          <ac:chgData name="Gatterbauer, Wolfgang" userId="9cdd753f-a294-4daf-bcab-f50b436fd39a" providerId="ADAL" clId="{FE009925-3721-0D45-A422-0466C7286BE4}" dt="2020-06-12T03:05:48.630" v="9406" actId="164"/>
          <ac:spMkLst>
            <pc:docMk/>
            <pc:sldMk cId="2004933112" sldId="5393"/>
            <ac:spMk id="46" creationId="{FFD7B588-C732-479B-B7E4-B12017BABA5D}"/>
          </ac:spMkLst>
        </pc:spChg>
        <pc:spChg chg="mod">
          <ac:chgData name="Gatterbauer, Wolfgang" userId="9cdd753f-a294-4daf-bcab-f50b436fd39a" providerId="ADAL" clId="{FE009925-3721-0D45-A422-0466C7286BE4}" dt="2020-06-12T03:05:48.630" v="9406" actId="164"/>
          <ac:spMkLst>
            <pc:docMk/>
            <pc:sldMk cId="2004933112" sldId="5393"/>
            <ac:spMk id="47" creationId="{78867320-F7B4-45EC-BD9C-72C8E445F056}"/>
          </ac:spMkLst>
        </pc:spChg>
        <pc:spChg chg="mod">
          <ac:chgData name="Gatterbauer, Wolfgang" userId="9cdd753f-a294-4daf-bcab-f50b436fd39a" providerId="ADAL" clId="{FE009925-3721-0D45-A422-0466C7286BE4}" dt="2020-06-12T03:05:48.630" v="9406" actId="164"/>
          <ac:spMkLst>
            <pc:docMk/>
            <pc:sldMk cId="2004933112" sldId="5393"/>
            <ac:spMk id="48" creationId="{57927A0C-B5F3-4D48-98E5-6B75178BC5B1}"/>
          </ac:spMkLst>
        </pc:spChg>
        <pc:spChg chg="mod">
          <ac:chgData name="Gatterbauer, Wolfgang" userId="9cdd753f-a294-4daf-bcab-f50b436fd39a" providerId="ADAL" clId="{FE009925-3721-0D45-A422-0466C7286BE4}" dt="2020-06-12T03:05:48.630" v="9406" actId="164"/>
          <ac:spMkLst>
            <pc:docMk/>
            <pc:sldMk cId="2004933112" sldId="5393"/>
            <ac:spMk id="49" creationId="{30B13DE9-27B6-412C-B7EF-8444C73AD084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50" creationId="{E17CD6C2-153D-4C1E-B5C5-CD014C447DAC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51" creationId="{2B5BE8F5-75E4-469E-8802-81C0FA65843C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52" creationId="{B8B47688-7F6D-49A6-958F-84263BE3D1A4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53" creationId="{E916CD46-0C18-486C-997A-8A4FB11D6BBC}"/>
          </ac:spMkLst>
        </pc:spChg>
        <pc:spChg chg="add del mod">
          <ac:chgData name="Gatterbauer, Wolfgang" userId="9cdd753f-a294-4daf-bcab-f50b436fd39a" providerId="ADAL" clId="{FE009925-3721-0D45-A422-0466C7286BE4}" dt="2020-06-14T19:10:49.652" v="21334" actId="700"/>
          <ac:spMkLst>
            <pc:docMk/>
            <pc:sldMk cId="2004933112" sldId="5393"/>
            <ac:spMk id="67" creationId="{E236643D-E57B-DD4F-B1B7-D3E85EF18AE8}"/>
          </ac:spMkLst>
        </pc:spChg>
        <pc:spChg chg="mod">
          <ac:chgData name="Gatterbauer, Wolfgang" userId="9cdd753f-a294-4daf-bcab-f50b436fd39a" providerId="ADAL" clId="{FE009925-3721-0D45-A422-0466C7286BE4}" dt="2020-06-14T18:41:24.192" v="20573" actId="207"/>
          <ac:spMkLst>
            <pc:docMk/>
            <pc:sldMk cId="2004933112" sldId="5393"/>
            <ac:spMk id="74" creationId="{48115BCF-7178-4473-B126-10ECC10D3118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75" creationId="{D8E4FC5B-4ECF-4A0D-98D8-C1D4AFAFB2C2}"/>
          </ac:spMkLst>
        </pc:spChg>
        <pc:spChg chg="mod">
          <ac:chgData name="Gatterbauer, Wolfgang" userId="9cdd753f-a294-4daf-bcab-f50b436fd39a" providerId="ADAL" clId="{FE009925-3721-0D45-A422-0466C7286BE4}" dt="2020-06-12T03:05:44.200" v="9405" actId="164"/>
          <ac:spMkLst>
            <pc:docMk/>
            <pc:sldMk cId="2004933112" sldId="5393"/>
            <ac:spMk id="76" creationId="{2FF995BB-0AD2-456E-BF3F-49CBBDB1CBDA}"/>
          </ac:spMkLst>
        </pc:spChg>
        <pc:spChg chg="mod">
          <ac:chgData name="Gatterbauer, Wolfgang" userId="9cdd753f-a294-4daf-bcab-f50b436fd39a" providerId="ADAL" clId="{FE009925-3721-0D45-A422-0466C7286BE4}" dt="2020-06-14T18:41:29.236" v="20574" actId="207"/>
          <ac:spMkLst>
            <pc:docMk/>
            <pc:sldMk cId="2004933112" sldId="5393"/>
            <ac:spMk id="82" creationId="{601BF357-6950-4FEB-BE1A-50EE82270791}"/>
          </ac:spMkLst>
        </pc:spChg>
        <pc:spChg chg="mod">
          <ac:chgData name="Gatterbauer, Wolfgang" userId="9cdd753f-a294-4daf-bcab-f50b436fd39a" providerId="ADAL" clId="{FE009925-3721-0D45-A422-0466C7286BE4}" dt="2020-06-12T03:05:48.630" v="9406" actId="164"/>
          <ac:spMkLst>
            <pc:docMk/>
            <pc:sldMk cId="2004933112" sldId="5393"/>
            <ac:spMk id="83" creationId="{47B7C2C9-7698-4181-9C88-E404EF97A033}"/>
          </ac:spMkLst>
        </pc:spChg>
        <pc:spChg chg="mod">
          <ac:chgData name="Gatterbauer, Wolfgang" userId="9cdd753f-a294-4daf-bcab-f50b436fd39a" providerId="ADAL" clId="{FE009925-3721-0D45-A422-0466C7286BE4}" dt="2020-06-14T18:41:29.236" v="20574" actId="207"/>
          <ac:spMkLst>
            <pc:docMk/>
            <pc:sldMk cId="2004933112" sldId="5393"/>
            <ac:spMk id="84" creationId="{2B37E3AA-5277-4C23-BC37-443548080B55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86" creationId="{D52F1F4C-0BC6-427B-BA7C-8E011A494A8B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87" creationId="{0BD2FF6D-6672-488A-B117-CC4B76312656}"/>
          </ac:spMkLst>
        </pc:spChg>
        <pc:spChg chg="mod">
          <ac:chgData name="Gatterbauer, Wolfgang" userId="9cdd753f-a294-4daf-bcab-f50b436fd39a" providerId="ADAL" clId="{FE009925-3721-0D45-A422-0466C7286BE4}" dt="2020-06-12T03:05:53.141" v="9407" actId="164"/>
          <ac:spMkLst>
            <pc:docMk/>
            <pc:sldMk cId="2004933112" sldId="5393"/>
            <ac:spMk id="88" creationId="{3E578983-E083-4516-8869-4084EC2D9D5D}"/>
          </ac:spMkLst>
        </pc:spChg>
        <pc:spChg chg="del mod">
          <ac:chgData name="Gatterbauer, Wolfgang" userId="9cdd753f-a294-4daf-bcab-f50b436fd39a" providerId="ADAL" clId="{FE009925-3721-0D45-A422-0466C7286BE4}" dt="2020-06-14T18:32:21.974" v="20418" actId="478"/>
          <ac:spMkLst>
            <pc:docMk/>
            <pc:sldMk cId="2004933112" sldId="5393"/>
            <ac:spMk id="90" creationId="{533A53D7-22B0-4C43-BC6E-88E84A92A99B}"/>
          </ac:spMkLst>
        </pc:spChg>
        <pc:spChg chg="add del mod">
          <ac:chgData name="Gatterbauer, Wolfgang" userId="9cdd753f-a294-4daf-bcab-f50b436fd39a" providerId="ADAL" clId="{FE009925-3721-0D45-A422-0466C7286BE4}" dt="2020-06-14T18:47:17.512" v="20617" actId="478"/>
          <ac:spMkLst>
            <pc:docMk/>
            <pc:sldMk cId="2004933112" sldId="5393"/>
            <ac:spMk id="91" creationId="{4C2D64FC-6522-AA41-B236-156ECB8B25DC}"/>
          </ac:spMkLst>
        </pc:spChg>
        <pc:spChg chg="add del mod">
          <ac:chgData name="Gatterbauer, Wolfgang" userId="9cdd753f-a294-4daf-bcab-f50b436fd39a" providerId="ADAL" clId="{FE009925-3721-0D45-A422-0466C7286BE4}" dt="2020-06-14T18:43:35.241" v="20591" actId="478"/>
          <ac:spMkLst>
            <pc:docMk/>
            <pc:sldMk cId="2004933112" sldId="5393"/>
            <ac:spMk id="92" creationId="{8A31E1EC-D239-C748-B572-127F662B23AF}"/>
          </ac:spMkLst>
        </pc:spChg>
        <pc:spChg chg="add del mod">
          <ac:chgData name="Gatterbauer, Wolfgang" userId="9cdd753f-a294-4daf-bcab-f50b436fd39a" providerId="ADAL" clId="{FE009925-3721-0D45-A422-0466C7286BE4}" dt="2020-06-14T19:05:25.494" v="21198" actId="478"/>
          <ac:spMkLst>
            <pc:docMk/>
            <pc:sldMk cId="2004933112" sldId="5393"/>
            <ac:spMk id="93" creationId="{E2B9B15B-6BC7-C440-A1CE-7FC743505D93}"/>
          </ac:spMkLst>
        </pc:spChg>
        <pc:spChg chg="add del mod">
          <ac:chgData name="Gatterbauer, Wolfgang" userId="9cdd753f-a294-4daf-bcab-f50b436fd39a" providerId="ADAL" clId="{FE009925-3721-0D45-A422-0466C7286BE4}" dt="2020-06-14T19:08:19.195" v="21322" actId="478"/>
          <ac:spMkLst>
            <pc:docMk/>
            <pc:sldMk cId="2004933112" sldId="5393"/>
            <ac:spMk id="94" creationId="{407878C4-1FC5-CB4B-BF0C-11EBAEF81935}"/>
          </ac:spMkLst>
        </pc:spChg>
        <pc:spChg chg="add del mod">
          <ac:chgData name="Gatterbauer, Wolfgang" userId="9cdd753f-a294-4daf-bcab-f50b436fd39a" providerId="ADAL" clId="{FE009925-3721-0D45-A422-0466C7286BE4}" dt="2020-06-14T18:14:07.179" v="20233" actId="478"/>
          <ac:spMkLst>
            <pc:docMk/>
            <pc:sldMk cId="2004933112" sldId="5393"/>
            <ac:spMk id="95" creationId="{ADC7587F-9FE2-774C-83CE-6EC9C7362826}"/>
          </ac:spMkLst>
        </pc:spChg>
        <pc:spChg chg="add del mod">
          <ac:chgData name="Gatterbauer, Wolfgang" userId="9cdd753f-a294-4daf-bcab-f50b436fd39a" providerId="ADAL" clId="{FE009925-3721-0D45-A422-0466C7286BE4}" dt="2020-06-14T19:06:04.870" v="21204" actId="478"/>
          <ac:spMkLst>
            <pc:docMk/>
            <pc:sldMk cId="2004933112" sldId="5393"/>
            <ac:spMk id="97" creationId="{73E6372F-950F-7845-AF17-88A985F402A1}"/>
          </ac:spMkLst>
        </pc:spChg>
        <pc:spChg chg="add mod">
          <ac:chgData name="Gatterbauer, Wolfgang" userId="9cdd753f-a294-4daf-bcab-f50b436fd39a" providerId="ADAL" clId="{FE009925-3721-0D45-A422-0466C7286BE4}" dt="2020-06-14T18:30:41.558" v="20314"/>
          <ac:spMkLst>
            <pc:docMk/>
            <pc:sldMk cId="2004933112" sldId="5393"/>
            <ac:spMk id="98" creationId="{AA9E36C0-DD35-1347-99CF-CA2D6FC88FAB}"/>
          </ac:spMkLst>
        </pc:spChg>
        <pc:spChg chg="add mod">
          <ac:chgData name="Gatterbauer, Wolfgang" userId="9cdd753f-a294-4daf-bcab-f50b436fd39a" providerId="ADAL" clId="{FE009925-3721-0D45-A422-0466C7286BE4}" dt="2020-06-14T18:30:41.558" v="20314"/>
          <ac:spMkLst>
            <pc:docMk/>
            <pc:sldMk cId="2004933112" sldId="5393"/>
            <ac:spMk id="100" creationId="{0B054437-332E-744E-B8B3-E68F890405FF}"/>
          </ac:spMkLst>
        </pc:spChg>
        <pc:spChg chg="add del mod">
          <ac:chgData name="Gatterbauer, Wolfgang" userId="9cdd753f-a294-4daf-bcab-f50b436fd39a" providerId="ADAL" clId="{FE009925-3721-0D45-A422-0466C7286BE4}" dt="2020-06-14T19:13:20.700" v="21353" actId="478"/>
          <ac:spMkLst>
            <pc:docMk/>
            <pc:sldMk cId="2004933112" sldId="5393"/>
            <ac:spMk id="101" creationId="{7DD09BFA-9709-E84B-A335-83A599315EA1}"/>
          </ac:spMkLst>
        </pc:spChg>
        <pc:spChg chg="add del mod">
          <ac:chgData name="Gatterbauer, Wolfgang" userId="9cdd753f-a294-4daf-bcab-f50b436fd39a" providerId="ADAL" clId="{FE009925-3721-0D45-A422-0466C7286BE4}" dt="2020-06-14T18:32:49.058" v="20421"/>
          <ac:spMkLst>
            <pc:docMk/>
            <pc:sldMk cId="2004933112" sldId="5393"/>
            <ac:spMk id="103" creationId="{C5ED3709-B049-AB4F-98AB-54F0A679759F}"/>
          </ac:spMkLst>
        </pc:spChg>
        <pc:spChg chg="add del mod">
          <ac:chgData name="Gatterbauer, Wolfgang" userId="9cdd753f-a294-4daf-bcab-f50b436fd39a" providerId="ADAL" clId="{FE009925-3721-0D45-A422-0466C7286BE4}" dt="2020-06-14T19:10:18.703" v="21329" actId="478"/>
          <ac:spMkLst>
            <pc:docMk/>
            <pc:sldMk cId="2004933112" sldId="5393"/>
            <ac:spMk id="104" creationId="{81FC545C-FB0A-9345-BDCA-E3C9DE295B64}"/>
          </ac:spMkLst>
        </pc:spChg>
        <pc:spChg chg="add del mod">
          <ac:chgData name="Gatterbauer, Wolfgang" userId="9cdd753f-a294-4daf-bcab-f50b436fd39a" providerId="ADAL" clId="{FE009925-3721-0D45-A422-0466C7286BE4}" dt="2020-06-14T19:10:16.522" v="21328" actId="478"/>
          <ac:spMkLst>
            <pc:docMk/>
            <pc:sldMk cId="2004933112" sldId="5393"/>
            <ac:spMk id="106" creationId="{C81BC4A2-FCB5-9141-BE76-6B108BF3C9F3}"/>
          </ac:spMkLst>
        </pc:spChg>
        <pc:spChg chg="add del mod">
          <ac:chgData name="Gatterbauer, Wolfgang" userId="9cdd753f-a294-4daf-bcab-f50b436fd39a" providerId="ADAL" clId="{FE009925-3721-0D45-A422-0466C7286BE4}" dt="2020-06-14T19:10:14.517" v="21327" actId="478"/>
          <ac:spMkLst>
            <pc:docMk/>
            <pc:sldMk cId="2004933112" sldId="5393"/>
            <ac:spMk id="108" creationId="{68509069-E826-DB4A-985B-34F1CA7E8C66}"/>
          </ac:spMkLst>
        </pc:spChg>
        <pc:spChg chg="add del mod">
          <ac:chgData name="Gatterbauer, Wolfgang" userId="9cdd753f-a294-4daf-bcab-f50b436fd39a" providerId="ADAL" clId="{FE009925-3721-0D45-A422-0466C7286BE4}" dt="2020-06-12T02:28:42.537" v="9079" actId="478"/>
          <ac:spMkLst>
            <pc:docMk/>
            <pc:sldMk cId="2004933112" sldId="5393"/>
            <ac:spMk id="108" creationId="{784B23D6-34DD-314C-BA05-8CDF63D98C7A}"/>
          </ac:spMkLst>
        </pc:spChg>
        <pc:spChg chg="add del mod">
          <ac:chgData name="Gatterbauer, Wolfgang" userId="9cdd753f-a294-4daf-bcab-f50b436fd39a" providerId="ADAL" clId="{FE009925-3721-0D45-A422-0466C7286BE4}" dt="2020-06-14T18:37:48.367" v="20550" actId="478"/>
          <ac:spMkLst>
            <pc:docMk/>
            <pc:sldMk cId="2004933112" sldId="5393"/>
            <ac:spMk id="109" creationId="{2B00754C-C71A-A647-9ECF-BE17ED3B9EA4}"/>
          </ac:spMkLst>
        </pc:spChg>
        <pc:spChg chg="add del mod">
          <ac:chgData name="Gatterbauer, Wolfgang" userId="9cdd753f-a294-4daf-bcab-f50b436fd39a" providerId="ADAL" clId="{FE009925-3721-0D45-A422-0466C7286BE4}" dt="2020-06-14T18:37:48.367" v="20550" actId="478"/>
          <ac:spMkLst>
            <pc:docMk/>
            <pc:sldMk cId="2004933112" sldId="5393"/>
            <ac:spMk id="111" creationId="{B42ECEF3-017C-724E-9D32-B28DE80B91CD}"/>
          </ac:spMkLst>
        </pc:spChg>
        <pc:spChg chg="add del mod">
          <ac:chgData name="Gatterbauer, Wolfgang" userId="9cdd753f-a294-4daf-bcab-f50b436fd39a" providerId="ADAL" clId="{FE009925-3721-0D45-A422-0466C7286BE4}" dt="2020-06-14T18:37:48.367" v="20550" actId="478"/>
          <ac:spMkLst>
            <pc:docMk/>
            <pc:sldMk cId="2004933112" sldId="5393"/>
            <ac:spMk id="112" creationId="{D0264579-434E-8749-B5D7-0EEEC4A38880}"/>
          </ac:spMkLst>
        </pc:spChg>
        <pc:spChg chg="add del mod">
          <ac:chgData name="Gatterbauer, Wolfgang" userId="9cdd753f-a294-4daf-bcab-f50b436fd39a" providerId="ADAL" clId="{FE009925-3721-0D45-A422-0466C7286BE4}" dt="2020-06-14T18:37:48.367" v="20550" actId="478"/>
          <ac:spMkLst>
            <pc:docMk/>
            <pc:sldMk cId="2004933112" sldId="5393"/>
            <ac:spMk id="113" creationId="{6887ED61-5651-8F41-A7EF-586995FF2A94}"/>
          </ac:spMkLst>
        </pc:spChg>
        <pc:spChg chg="del mod">
          <ac:chgData name="Gatterbauer, Wolfgang" userId="9cdd753f-a294-4daf-bcab-f50b436fd39a" providerId="ADAL" clId="{FE009925-3721-0D45-A422-0466C7286BE4}" dt="2020-06-14T18:30:40.850" v="20313" actId="478"/>
          <ac:spMkLst>
            <pc:docMk/>
            <pc:sldMk cId="2004933112" sldId="5393"/>
            <ac:spMk id="120" creationId="{D29C59E6-43DA-4341-8306-FCF65B84D8F0}"/>
          </ac:spMkLst>
        </pc:spChg>
        <pc:spChg chg="add del mod">
          <ac:chgData name="Gatterbauer, Wolfgang" userId="9cdd753f-a294-4daf-bcab-f50b436fd39a" providerId="ADAL" clId="{FE009925-3721-0D45-A422-0466C7286BE4}" dt="2020-06-14T18:37:48.367" v="20550" actId="478"/>
          <ac:spMkLst>
            <pc:docMk/>
            <pc:sldMk cId="2004933112" sldId="5393"/>
            <ac:spMk id="121" creationId="{C3B02F18-2F8B-EE4B-89EB-DE5FA31EC8AC}"/>
          </ac:spMkLst>
        </pc:spChg>
        <pc:spChg chg="del mod">
          <ac:chgData name="Gatterbauer, Wolfgang" userId="9cdd753f-a294-4daf-bcab-f50b436fd39a" providerId="ADAL" clId="{FE009925-3721-0D45-A422-0466C7286BE4}" dt="2020-06-14T19:10:25.492" v="21331" actId="478"/>
          <ac:spMkLst>
            <pc:docMk/>
            <pc:sldMk cId="2004933112" sldId="5393"/>
            <ac:spMk id="123" creationId="{2C12238C-F923-4E70-AD18-176CC78A5AF2}"/>
          </ac:spMkLst>
        </pc:spChg>
        <pc:spChg chg="del mod">
          <ac:chgData name="Gatterbauer, Wolfgang" userId="9cdd753f-a294-4daf-bcab-f50b436fd39a" providerId="ADAL" clId="{FE009925-3721-0D45-A422-0466C7286BE4}" dt="2020-06-14T18:37:27.103" v="20548" actId="478"/>
          <ac:spMkLst>
            <pc:docMk/>
            <pc:sldMk cId="2004933112" sldId="5393"/>
            <ac:spMk id="124" creationId="{8A192DD5-8A16-44BE-8B18-6419680EC02C}"/>
          </ac:spMkLst>
        </pc:spChg>
        <pc:spChg chg="add del mod">
          <ac:chgData name="Gatterbauer, Wolfgang" userId="9cdd753f-a294-4daf-bcab-f50b436fd39a" providerId="ADAL" clId="{FE009925-3721-0D45-A422-0466C7286BE4}" dt="2020-06-14T19:05:32.257" v="21199" actId="478"/>
          <ac:spMkLst>
            <pc:docMk/>
            <pc:sldMk cId="2004933112" sldId="5393"/>
            <ac:spMk id="126" creationId="{7EA27770-9C32-C943-8E9D-471DCF5055E8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30" creationId="{59059945-87D7-1945-8B7E-6E378D113CDE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31" creationId="{012C68A3-1120-464E-BF0D-0576DEBF52B9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32" creationId="{B9484890-54CC-894C-8664-FC21C0F9D5DA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33" creationId="{469704C5-1046-574F-8D3B-ADAEA67A486B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35" creationId="{96ADECD3-4DB6-3F4F-B39B-7AA125576519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36" creationId="{925FCBD4-F723-7649-B923-947E7A09FF9D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37" creationId="{679ADF60-E488-2C4C-9633-E15719A3C0F8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38" creationId="{67499FB1-01A2-DD40-BF97-E6E405FAE8ED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39" creationId="{9632F60E-DA56-3940-8FE5-27C859401663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40" creationId="{B945D2A6-6F07-FB43-B42F-B23D89F25834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41" creationId="{895FFE48-B710-7D46-8E5E-D83427A14475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42" creationId="{527F112A-C4CE-2040-882E-FE8739D10892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43" creationId="{C64F4A8D-E65C-014A-B154-3E0E62E3041E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44" creationId="{36D71021-6515-2340-B428-47BEAE7E0F6E}"/>
          </ac:spMkLst>
        </pc:spChg>
        <pc:spChg chg="del mod">
          <ac:chgData name="Gatterbauer, Wolfgang" userId="9cdd753f-a294-4daf-bcab-f50b436fd39a" providerId="ADAL" clId="{FE009925-3721-0D45-A422-0466C7286BE4}" dt="2020-06-14T18:35:42.718" v="20448" actId="478"/>
          <ac:spMkLst>
            <pc:docMk/>
            <pc:sldMk cId="2004933112" sldId="5393"/>
            <ac:spMk id="145" creationId="{2754406F-FD52-4E4F-8C9D-682FEAD004E1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46" creationId="{7769C347-F360-9941-B9DF-A37D88CF583C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47" creationId="{7ED9942D-F62C-CB43-8AD6-57AA955C38EE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49" creationId="{ECAF5AEB-FDE8-F745-943A-42A10269DF3F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50" creationId="{EA2E35EE-AD5B-0449-A4A3-4E3E9C84A8F9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51" creationId="{DDC3176F-55F0-DB41-B708-9F425C8550B0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52" creationId="{BA5F7C6D-68A5-454B-A3AE-B964ABD9193B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54" creationId="{1238F464-EB04-E94F-8AB6-FA9DFB3421BA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55" creationId="{7B358EF1-B522-3B4A-BC45-E231F16FC62B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56" creationId="{01926588-8821-A94F-93C7-957CF564E53D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57" creationId="{A012E073-01D1-5D4F-AA63-7847A5A1494B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58" creationId="{1726B322-9218-1B48-92A6-0144C57D580D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59" creationId="{5A807B6D-3218-4C42-88B3-8732618CD765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60" creationId="{76945E43-DB9F-2E48-9712-735F99C7AD4C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61" creationId="{4A5C862F-3EF4-F442-9397-E165BDAB3411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62" creationId="{0471FF0D-12C6-1241-8936-DF32CB1A3EC2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63" creationId="{151CBB7A-A792-134E-87FD-ACD31AF65E93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64" creationId="{87E4D4A4-9BE4-FE4A-BD10-AA6DE222CDF6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65" creationId="{FDD84CCA-A068-8B40-B5C9-900C81D8DC91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72" creationId="{7494BFB9-6035-0142-ACA7-D3EDA6605D4B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74" creationId="{4F8F1881-E8E9-6749-BCD9-5A2FCACA0AB2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75" creationId="{D35CB7E5-FC7E-DE44-B29B-5166E763F4D1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76" creationId="{20ABC4F6-77E2-7B4F-8ED7-4A51B4673D1E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77" creationId="{7B4AD424-0881-AC43-859A-B12459C63156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78" creationId="{CF53D644-9045-5943-8701-A4170E37F8C1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79" creationId="{3C1ABFA3-0F85-6D48-ADA9-A714E323A71B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80" creationId="{34EEF8A3-E037-6B47-A4EC-D4B281BDDC0C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81" creationId="{3A59E014-93C4-D240-ABA9-01D7C6BA2F9F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82" creationId="{465AC30F-26B3-334D-B7E8-854781C1F70A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83" creationId="{3E6804C5-46F6-D649-9133-D9D2941657B9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84" creationId="{EEB2752B-517A-064B-80D1-7A5CBF5E4FCC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85" creationId="{48010C19-DF97-A64C-9622-DC7A1FB8989A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86" creationId="{01AD7E09-1450-994F-8D31-A0117AD3CB49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87" creationId="{8C0EF892-BAA2-3849-BBE8-A25EB472CB1C}"/>
          </ac:spMkLst>
        </pc:spChg>
        <pc:spChg chg="mod">
          <ac:chgData name="Gatterbauer, Wolfgang" userId="9cdd753f-a294-4daf-bcab-f50b436fd39a" providerId="ADAL" clId="{FE009925-3721-0D45-A422-0466C7286BE4}" dt="2020-06-14T18:37:43.427" v="20549"/>
          <ac:spMkLst>
            <pc:docMk/>
            <pc:sldMk cId="2004933112" sldId="5393"/>
            <ac:spMk id="188" creationId="{B03D2AD1-8D75-1C4D-8EF3-AFF9A0A8EF39}"/>
          </ac:spMkLst>
        </pc:spChg>
        <pc:spChg chg="add del mod">
          <ac:chgData name="Gatterbauer, Wolfgang" userId="9cdd753f-a294-4daf-bcab-f50b436fd39a" providerId="ADAL" clId="{FE009925-3721-0D45-A422-0466C7286BE4}" dt="2020-06-14T18:37:48.367" v="20550" actId="478"/>
          <ac:spMkLst>
            <pc:docMk/>
            <pc:sldMk cId="2004933112" sldId="5393"/>
            <ac:spMk id="189" creationId="{66076D5A-4AAB-944B-92CB-5C1DC4ED333B}"/>
          </ac:spMkLst>
        </pc:spChg>
        <pc:spChg chg="add del mod">
          <ac:chgData name="Gatterbauer, Wolfgang" userId="9cdd753f-a294-4daf-bcab-f50b436fd39a" providerId="ADAL" clId="{FE009925-3721-0D45-A422-0466C7286BE4}" dt="2020-06-14T18:37:48.367" v="20550" actId="478"/>
          <ac:spMkLst>
            <pc:docMk/>
            <pc:sldMk cId="2004933112" sldId="5393"/>
            <ac:spMk id="190" creationId="{7E960E9F-0FEC-6247-A7A6-15F2B823D73E}"/>
          </ac:spMkLst>
        </pc:spChg>
        <pc:spChg chg="add del mod">
          <ac:chgData name="Gatterbauer, Wolfgang" userId="9cdd753f-a294-4daf-bcab-f50b436fd39a" providerId="ADAL" clId="{FE009925-3721-0D45-A422-0466C7286BE4}" dt="2020-06-14T18:37:48.367" v="20550" actId="478"/>
          <ac:spMkLst>
            <pc:docMk/>
            <pc:sldMk cId="2004933112" sldId="5393"/>
            <ac:spMk id="192" creationId="{3B3E7953-4585-2D4F-B8FE-A3C00D866193}"/>
          </ac:spMkLst>
        </pc:spChg>
        <pc:spChg chg="add del mod">
          <ac:chgData name="Gatterbauer, Wolfgang" userId="9cdd753f-a294-4daf-bcab-f50b436fd39a" providerId="ADAL" clId="{FE009925-3721-0D45-A422-0466C7286BE4}" dt="2020-06-14T18:37:48.367" v="20550" actId="478"/>
          <ac:spMkLst>
            <pc:docMk/>
            <pc:sldMk cId="2004933112" sldId="5393"/>
            <ac:spMk id="193" creationId="{5FB82F0C-2935-5F48-8766-77017DA7E01A}"/>
          </ac:spMkLst>
        </pc:spChg>
        <pc:spChg chg="add del mod">
          <ac:chgData name="Gatterbauer, Wolfgang" userId="9cdd753f-a294-4daf-bcab-f50b436fd39a" providerId="ADAL" clId="{FE009925-3721-0D45-A422-0466C7286BE4}" dt="2020-06-14T19:10:08.019" v="21325" actId="478"/>
          <ac:spMkLst>
            <pc:docMk/>
            <pc:sldMk cId="2004933112" sldId="5393"/>
            <ac:spMk id="194" creationId="{D0B4FE40-1BF5-AE40-B108-F8B01902B12E}"/>
          </ac:spMkLst>
        </pc:spChg>
        <pc:spChg chg="add del mod">
          <ac:chgData name="Gatterbauer, Wolfgang" userId="9cdd753f-a294-4daf-bcab-f50b436fd39a" providerId="ADAL" clId="{FE009925-3721-0D45-A422-0466C7286BE4}" dt="2020-06-14T19:10:12.081" v="21326" actId="478"/>
          <ac:spMkLst>
            <pc:docMk/>
            <pc:sldMk cId="2004933112" sldId="5393"/>
            <ac:spMk id="196" creationId="{A14383BB-7A09-DD4E-B3EF-489CCBDFA237}"/>
          </ac:spMkLst>
        </pc:spChg>
        <pc:spChg chg="add del mod">
          <ac:chgData name="Gatterbauer, Wolfgang" userId="9cdd753f-a294-4daf-bcab-f50b436fd39a" providerId="ADAL" clId="{FE009925-3721-0D45-A422-0466C7286BE4}" dt="2020-06-14T19:10:12.081" v="21326" actId="478"/>
          <ac:spMkLst>
            <pc:docMk/>
            <pc:sldMk cId="2004933112" sldId="5393"/>
            <ac:spMk id="197" creationId="{B751816F-9330-F14F-9E23-E0E486694117}"/>
          </ac:spMkLst>
        </pc:spChg>
        <pc:spChg chg="add mod">
          <ac:chgData name="Gatterbauer, Wolfgang" userId="9cdd753f-a294-4daf-bcab-f50b436fd39a" providerId="ADAL" clId="{FE009925-3721-0D45-A422-0466C7286BE4}" dt="2020-06-14T19:01:02.846" v="21004" actId="1037"/>
          <ac:spMkLst>
            <pc:docMk/>
            <pc:sldMk cId="2004933112" sldId="5393"/>
            <ac:spMk id="198" creationId="{5F0BC408-80F1-4448-82BF-D48A160312BB}"/>
          </ac:spMkLst>
        </pc:spChg>
        <pc:spChg chg="add del mod">
          <ac:chgData name="Gatterbauer, Wolfgang" userId="9cdd753f-a294-4daf-bcab-f50b436fd39a" providerId="ADAL" clId="{FE009925-3721-0D45-A422-0466C7286BE4}" dt="2020-06-14T19:10:25.492" v="21331" actId="478"/>
          <ac:spMkLst>
            <pc:docMk/>
            <pc:sldMk cId="2004933112" sldId="5393"/>
            <ac:spMk id="199" creationId="{D9FE7A74-5DBF-3A41-A617-0C56B6AE8B45}"/>
          </ac:spMkLst>
        </pc:spChg>
        <pc:spChg chg="add del mod">
          <ac:chgData name="Gatterbauer, Wolfgang" userId="9cdd753f-a294-4daf-bcab-f50b436fd39a" providerId="ADAL" clId="{FE009925-3721-0D45-A422-0466C7286BE4}" dt="2020-06-14T19:10:22.933" v="21330" actId="478"/>
          <ac:spMkLst>
            <pc:docMk/>
            <pc:sldMk cId="2004933112" sldId="5393"/>
            <ac:spMk id="200" creationId="{E7F98860-1991-754C-A34C-A7FA01418EDF}"/>
          </ac:spMkLst>
        </pc:spChg>
        <pc:spChg chg="add del mod">
          <ac:chgData name="Gatterbauer, Wolfgang" userId="9cdd753f-a294-4daf-bcab-f50b436fd39a" providerId="ADAL" clId="{FE009925-3721-0D45-A422-0466C7286BE4}" dt="2020-06-14T18:54:29.059" v="20742" actId="478"/>
          <ac:spMkLst>
            <pc:docMk/>
            <pc:sldMk cId="2004933112" sldId="5393"/>
            <ac:spMk id="201" creationId="{5B8905BB-F951-1444-80E5-986C7B521817}"/>
          </ac:spMkLst>
        </pc:spChg>
        <pc:spChg chg="add del mod">
          <ac:chgData name="Gatterbauer, Wolfgang" userId="9cdd753f-a294-4daf-bcab-f50b436fd39a" providerId="ADAL" clId="{FE009925-3721-0D45-A422-0466C7286BE4}" dt="2020-06-14T18:51:51.921" v="20718" actId="478"/>
          <ac:spMkLst>
            <pc:docMk/>
            <pc:sldMk cId="2004933112" sldId="5393"/>
            <ac:spMk id="202" creationId="{FE7118BC-6214-2745-A9B9-6D9EA5557CA3}"/>
          </ac:spMkLst>
        </pc:spChg>
        <pc:spChg chg="add del mod">
          <ac:chgData name="Gatterbauer, Wolfgang" userId="9cdd753f-a294-4daf-bcab-f50b436fd39a" providerId="ADAL" clId="{FE009925-3721-0D45-A422-0466C7286BE4}" dt="2020-06-14T18:52:36.781" v="20724" actId="478"/>
          <ac:spMkLst>
            <pc:docMk/>
            <pc:sldMk cId="2004933112" sldId="5393"/>
            <ac:spMk id="203" creationId="{551168DD-F784-104F-8B80-7EF6FFEBDC7C}"/>
          </ac:spMkLst>
        </pc:spChg>
        <pc:spChg chg="add del mod">
          <ac:chgData name="Gatterbauer, Wolfgang" userId="9cdd753f-a294-4daf-bcab-f50b436fd39a" providerId="ADAL" clId="{FE009925-3721-0D45-A422-0466C7286BE4}" dt="2020-06-14T19:10:25.492" v="21331" actId="478"/>
          <ac:spMkLst>
            <pc:docMk/>
            <pc:sldMk cId="2004933112" sldId="5393"/>
            <ac:spMk id="204" creationId="{80984518-E391-A64D-A319-33BFCF4E2847}"/>
          </ac:spMkLst>
        </pc:spChg>
        <pc:spChg chg="add del mod">
          <ac:chgData name="Gatterbauer, Wolfgang" userId="9cdd753f-a294-4daf-bcab-f50b436fd39a" providerId="ADAL" clId="{FE009925-3721-0D45-A422-0466C7286BE4}" dt="2020-06-14T19:10:25.492" v="21331" actId="478"/>
          <ac:spMkLst>
            <pc:docMk/>
            <pc:sldMk cId="2004933112" sldId="5393"/>
            <ac:spMk id="205" creationId="{9346CE7F-5B9A-8247-872C-716E6003AEBD}"/>
          </ac:spMkLst>
        </pc:spChg>
        <pc:spChg chg="add del mod">
          <ac:chgData name="Gatterbauer, Wolfgang" userId="9cdd753f-a294-4daf-bcab-f50b436fd39a" providerId="ADAL" clId="{FE009925-3721-0D45-A422-0466C7286BE4}" dt="2020-06-14T19:10:22.933" v="21330" actId="478"/>
          <ac:spMkLst>
            <pc:docMk/>
            <pc:sldMk cId="2004933112" sldId="5393"/>
            <ac:spMk id="206" creationId="{A4ACF178-AEB8-6C45-97C4-2B3F911A22E2}"/>
          </ac:spMkLst>
        </pc:spChg>
        <pc:spChg chg="add del mod">
          <ac:chgData name="Gatterbauer, Wolfgang" userId="9cdd753f-a294-4daf-bcab-f50b436fd39a" providerId="ADAL" clId="{FE009925-3721-0D45-A422-0466C7286BE4}" dt="2020-06-14T19:10:22.933" v="21330" actId="478"/>
          <ac:spMkLst>
            <pc:docMk/>
            <pc:sldMk cId="2004933112" sldId="5393"/>
            <ac:spMk id="207" creationId="{8E680855-F72C-B34C-9C79-49246C939A5A}"/>
          </ac:spMkLst>
        </pc:spChg>
        <pc:spChg chg="add del mod">
          <ac:chgData name="Gatterbauer, Wolfgang" userId="9cdd753f-a294-4daf-bcab-f50b436fd39a" providerId="ADAL" clId="{FE009925-3721-0D45-A422-0466C7286BE4}" dt="2020-06-14T19:10:22.933" v="21330" actId="478"/>
          <ac:spMkLst>
            <pc:docMk/>
            <pc:sldMk cId="2004933112" sldId="5393"/>
            <ac:spMk id="208" creationId="{DCA922F3-842D-AF4A-864F-E28F4033A9C8}"/>
          </ac:spMkLst>
        </pc:spChg>
        <pc:spChg chg="add del mod">
          <ac:chgData name="Gatterbauer, Wolfgang" userId="9cdd753f-a294-4daf-bcab-f50b436fd39a" providerId="ADAL" clId="{FE009925-3721-0D45-A422-0466C7286BE4}" dt="2020-06-14T19:10:25.492" v="21331" actId="478"/>
          <ac:spMkLst>
            <pc:docMk/>
            <pc:sldMk cId="2004933112" sldId="5393"/>
            <ac:spMk id="209" creationId="{106DF8F0-0F9B-6849-A70B-86B81A34184B}"/>
          </ac:spMkLst>
        </pc:spChg>
        <pc:spChg chg="add del mod">
          <ac:chgData name="Gatterbauer, Wolfgang" userId="9cdd753f-a294-4daf-bcab-f50b436fd39a" providerId="ADAL" clId="{FE009925-3721-0D45-A422-0466C7286BE4}" dt="2020-06-14T19:10:22.933" v="21330" actId="478"/>
          <ac:spMkLst>
            <pc:docMk/>
            <pc:sldMk cId="2004933112" sldId="5393"/>
            <ac:spMk id="210" creationId="{6128C12D-E3B1-C74B-9E5E-711332B6CC25}"/>
          </ac:spMkLst>
        </pc:spChg>
        <pc:grpChg chg="add mod">
          <ac:chgData name="Gatterbauer, Wolfgang" userId="9cdd753f-a294-4daf-bcab-f50b436fd39a" providerId="ADAL" clId="{FE009925-3721-0D45-A422-0466C7286BE4}" dt="2020-06-14T19:01:02.846" v="21004" actId="1037"/>
          <ac:grpSpMkLst>
            <pc:docMk/>
            <pc:sldMk cId="2004933112" sldId="5393"/>
            <ac:grpSpMk id="125" creationId="{7509F249-BA25-5E41-98EE-D258EC907AD3}"/>
          </ac:grpSpMkLst>
        </pc:grpChg>
        <pc:grpChg chg="add mod">
          <ac:chgData name="Gatterbauer, Wolfgang" userId="9cdd753f-a294-4daf-bcab-f50b436fd39a" providerId="ADAL" clId="{FE009925-3721-0D45-A422-0466C7286BE4}" dt="2020-06-14T19:01:02.846" v="21004" actId="1037"/>
          <ac:grpSpMkLst>
            <pc:docMk/>
            <pc:sldMk cId="2004933112" sldId="5393"/>
            <ac:grpSpMk id="127" creationId="{33F878E6-269A-9344-928B-9630B644BACC}"/>
          </ac:grpSpMkLst>
        </pc:grpChg>
        <pc:grpChg chg="add mod">
          <ac:chgData name="Gatterbauer, Wolfgang" userId="9cdd753f-a294-4daf-bcab-f50b436fd39a" providerId="ADAL" clId="{FE009925-3721-0D45-A422-0466C7286BE4}" dt="2020-06-14T19:01:02.846" v="21004" actId="1037"/>
          <ac:grpSpMkLst>
            <pc:docMk/>
            <pc:sldMk cId="2004933112" sldId="5393"/>
            <ac:grpSpMk id="128" creationId="{58F3216F-1BCF-4346-8702-D329E1921C7B}"/>
          </ac:grpSpMkLst>
        </pc:grpChg>
        <pc:grpChg chg="add del mod">
          <ac:chgData name="Gatterbauer, Wolfgang" userId="9cdd753f-a294-4daf-bcab-f50b436fd39a" providerId="ADAL" clId="{FE009925-3721-0D45-A422-0466C7286BE4}" dt="2020-06-14T18:37:48.367" v="20550" actId="478"/>
          <ac:grpSpMkLst>
            <pc:docMk/>
            <pc:sldMk cId="2004933112" sldId="5393"/>
            <ac:grpSpMk id="129" creationId="{42210487-263A-6546-9515-FEF22BD3931C}"/>
          </ac:grpSpMkLst>
        </pc:grpChg>
        <pc:grpChg chg="mod">
          <ac:chgData name="Gatterbauer, Wolfgang" userId="9cdd753f-a294-4daf-bcab-f50b436fd39a" providerId="ADAL" clId="{FE009925-3721-0D45-A422-0466C7286BE4}" dt="2020-06-14T18:37:43.427" v="20549"/>
          <ac:grpSpMkLst>
            <pc:docMk/>
            <pc:sldMk cId="2004933112" sldId="5393"/>
            <ac:grpSpMk id="134" creationId="{BD9276CA-74B8-3A41-8FE2-D390E3F63EED}"/>
          </ac:grpSpMkLst>
        </pc:grpChg>
        <pc:grpChg chg="add del mod">
          <ac:chgData name="Gatterbauer, Wolfgang" userId="9cdd753f-a294-4daf-bcab-f50b436fd39a" providerId="ADAL" clId="{FE009925-3721-0D45-A422-0466C7286BE4}" dt="2020-06-14T18:37:48.367" v="20550" actId="478"/>
          <ac:grpSpMkLst>
            <pc:docMk/>
            <pc:sldMk cId="2004933112" sldId="5393"/>
            <ac:grpSpMk id="148" creationId="{72F1BA96-9324-FD4B-A56C-0277065040B0}"/>
          </ac:grpSpMkLst>
        </pc:grpChg>
        <pc:grpChg chg="mod">
          <ac:chgData name="Gatterbauer, Wolfgang" userId="9cdd753f-a294-4daf-bcab-f50b436fd39a" providerId="ADAL" clId="{FE009925-3721-0D45-A422-0466C7286BE4}" dt="2020-06-14T18:37:43.427" v="20549"/>
          <ac:grpSpMkLst>
            <pc:docMk/>
            <pc:sldMk cId="2004933112" sldId="5393"/>
            <ac:grpSpMk id="153" creationId="{F41D252F-B7AA-414E-B18A-19500D9C7E7F}"/>
          </ac:grpSpMkLst>
        </pc:grpChg>
        <pc:grpChg chg="add del mod">
          <ac:chgData name="Gatterbauer, Wolfgang" userId="9cdd753f-a294-4daf-bcab-f50b436fd39a" providerId="ADAL" clId="{FE009925-3721-0D45-A422-0466C7286BE4}" dt="2020-06-14T18:37:48.367" v="20550" actId="478"/>
          <ac:grpSpMkLst>
            <pc:docMk/>
            <pc:sldMk cId="2004933112" sldId="5393"/>
            <ac:grpSpMk id="171" creationId="{27DEB2F1-7664-CA47-9691-E23806C12312}"/>
          </ac:grpSpMkLst>
        </pc:grpChg>
        <pc:grpChg chg="mod">
          <ac:chgData name="Gatterbauer, Wolfgang" userId="9cdd753f-a294-4daf-bcab-f50b436fd39a" providerId="ADAL" clId="{FE009925-3721-0D45-A422-0466C7286BE4}" dt="2020-06-14T18:37:43.427" v="20549"/>
          <ac:grpSpMkLst>
            <pc:docMk/>
            <pc:sldMk cId="2004933112" sldId="5393"/>
            <ac:grpSpMk id="173" creationId="{82FCA518-75BB-AE45-91CD-8AE0A9EDC787}"/>
          </ac:grpSpMkLst>
        </pc:grp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54" creationId="{087044CA-A9EC-4EF2-9489-2FB3EF721AAB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55" creationId="{C07B501E-1EEB-448D-AB68-A73E00B0B055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56" creationId="{0F577F96-EB87-49C7-9C88-3BF495516D17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57" creationId="{0D76EB08-87EF-4226-BCFB-361283103290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58" creationId="{72D3ADB4-0AA6-4FEF-9C83-8C657E156BA0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59" creationId="{E9BCE287-2A62-4D9C-A38E-F7D707739CB9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60" creationId="{238A835C-6B7E-4A1B-B00E-7B8C95FDDC8B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61" creationId="{B7A8CE8D-6B1D-417C-BF3D-9C3A009EC701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62" creationId="{E78A2BCC-38A1-4F0C-BD76-D7543F32F198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63" creationId="{0A18B2A2-D69F-4E65-8020-2D5B3F1F7DED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64" creationId="{E168328D-B481-4DAF-B8BB-337E6C71AF2D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66" creationId="{0CF447F2-F608-484B-BE39-966560DDF012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73" creationId="{9C28760E-6F57-443A-8D53-D727D8B2A7F7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96" creationId="{4AF50261-48B2-48E2-9FA4-981A8D9983F2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99" creationId="{2FEF6B68-47FF-4D53-99CA-7B080A0143F8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102" creationId="{B31D8F24-744B-4DF9-BDDF-4A41BE2BBB24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105" creationId="{40B75429-E6AA-44B0-8ED1-4D620B1129B0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107" creationId="{CBDEC43A-D646-4070-8043-FD93B24DB125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110" creationId="{4A525127-133B-4309-AD95-C095B7815B90}"/>
          </ac:cxnSpMkLst>
        </pc:cxnChg>
        <pc:cxnChg chg="add del mod">
          <ac:chgData name="Gatterbauer, Wolfgang" userId="9cdd753f-a294-4daf-bcab-f50b436fd39a" providerId="ADAL" clId="{FE009925-3721-0D45-A422-0466C7286BE4}" dt="2020-06-14T18:37:48.367" v="20550" actId="478"/>
          <ac:cxnSpMkLst>
            <pc:docMk/>
            <pc:sldMk cId="2004933112" sldId="5393"/>
            <ac:cxnSpMk id="114" creationId="{59990820-A398-2F40-B1CD-9F8F818918E1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115" creationId="{DBCFDECC-FAB5-4B4B-B8E2-A1582E49780F}"/>
          </ac:cxnSpMkLst>
        </pc:cxnChg>
        <pc:cxnChg chg="add del mod">
          <ac:chgData name="Gatterbauer, Wolfgang" userId="9cdd753f-a294-4daf-bcab-f50b436fd39a" providerId="ADAL" clId="{FE009925-3721-0D45-A422-0466C7286BE4}" dt="2020-06-14T18:37:48.367" v="20550" actId="478"/>
          <ac:cxnSpMkLst>
            <pc:docMk/>
            <pc:sldMk cId="2004933112" sldId="5393"/>
            <ac:cxnSpMk id="116" creationId="{A0F03786-B70E-9F40-931A-9383B067D194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117" creationId="{E228A738-D4FF-4C24-A85E-6E392A7825DC}"/>
          </ac:cxnSpMkLst>
        </pc:cxnChg>
        <pc:cxnChg chg="add del mod">
          <ac:chgData name="Gatterbauer, Wolfgang" userId="9cdd753f-a294-4daf-bcab-f50b436fd39a" providerId="ADAL" clId="{FE009925-3721-0D45-A422-0466C7286BE4}" dt="2020-06-14T18:37:48.367" v="20550" actId="478"/>
          <ac:cxnSpMkLst>
            <pc:docMk/>
            <pc:sldMk cId="2004933112" sldId="5393"/>
            <ac:cxnSpMk id="118" creationId="{44C90C5C-A868-784A-B08C-70C63E4B7CD0}"/>
          </ac:cxnSpMkLst>
        </pc:cxnChg>
        <pc:cxnChg chg="mod">
          <ac:chgData name="Gatterbauer, Wolfgang" userId="9cdd753f-a294-4daf-bcab-f50b436fd39a" providerId="ADAL" clId="{FE009925-3721-0D45-A422-0466C7286BE4}" dt="2020-06-14T19:11:07.102" v="21345" actId="692"/>
          <ac:cxnSpMkLst>
            <pc:docMk/>
            <pc:sldMk cId="2004933112" sldId="5393"/>
            <ac:cxnSpMk id="119" creationId="{31F52189-C8FA-423C-8560-BD4A9C2DDC65}"/>
          </ac:cxnSpMkLst>
        </pc:cxnChg>
        <pc:cxnChg chg="del">
          <ac:chgData name="Gatterbauer, Wolfgang" userId="9cdd753f-a294-4daf-bcab-f50b436fd39a" providerId="ADAL" clId="{FE009925-3721-0D45-A422-0466C7286BE4}" dt="2020-06-14T18:40:06.490" v="20565" actId="478"/>
          <ac:cxnSpMkLst>
            <pc:docMk/>
            <pc:sldMk cId="2004933112" sldId="5393"/>
            <ac:cxnSpMk id="122" creationId="{3EB40CAD-8061-4BDC-BAD3-F8CA9338D2DF}"/>
          </ac:cxnSpMkLst>
        </pc:cxnChg>
        <pc:cxnChg chg="add del mod">
          <ac:chgData name="Gatterbauer, Wolfgang" userId="9cdd753f-a294-4daf-bcab-f50b436fd39a" providerId="ADAL" clId="{FE009925-3721-0D45-A422-0466C7286BE4}" dt="2020-06-14T18:37:48.367" v="20550" actId="478"/>
          <ac:cxnSpMkLst>
            <pc:docMk/>
            <pc:sldMk cId="2004933112" sldId="5393"/>
            <ac:cxnSpMk id="166" creationId="{44C70F8E-C69C-F14A-87E2-C6A2F2BF9422}"/>
          </ac:cxnSpMkLst>
        </pc:cxnChg>
        <pc:cxnChg chg="add del mod">
          <ac:chgData name="Gatterbauer, Wolfgang" userId="9cdd753f-a294-4daf-bcab-f50b436fd39a" providerId="ADAL" clId="{FE009925-3721-0D45-A422-0466C7286BE4}" dt="2020-06-14T18:37:48.367" v="20550" actId="478"/>
          <ac:cxnSpMkLst>
            <pc:docMk/>
            <pc:sldMk cId="2004933112" sldId="5393"/>
            <ac:cxnSpMk id="167" creationId="{96C92AAD-F10A-9D47-B0FD-FCCB61BA27E5}"/>
          </ac:cxnSpMkLst>
        </pc:cxnChg>
        <pc:cxnChg chg="add del mod">
          <ac:chgData name="Gatterbauer, Wolfgang" userId="9cdd753f-a294-4daf-bcab-f50b436fd39a" providerId="ADAL" clId="{FE009925-3721-0D45-A422-0466C7286BE4}" dt="2020-06-14T18:37:48.367" v="20550" actId="478"/>
          <ac:cxnSpMkLst>
            <pc:docMk/>
            <pc:sldMk cId="2004933112" sldId="5393"/>
            <ac:cxnSpMk id="168" creationId="{D4E1A18C-4A34-FF4F-8940-796CA58F17D9}"/>
          </ac:cxnSpMkLst>
        </pc:cxnChg>
        <pc:cxnChg chg="add del mod">
          <ac:chgData name="Gatterbauer, Wolfgang" userId="9cdd753f-a294-4daf-bcab-f50b436fd39a" providerId="ADAL" clId="{FE009925-3721-0D45-A422-0466C7286BE4}" dt="2020-06-14T18:37:48.367" v="20550" actId="478"/>
          <ac:cxnSpMkLst>
            <pc:docMk/>
            <pc:sldMk cId="2004933112" sldId="5393"/>
            <ac:cxnSpMk id="169" creationId="{AFE6BBDE-64F1-6349-9721-90AF2353BD40}"/>
          </ac:cxnSpMkLst>
        </pc:cxnChg>
        <pc:cxnChg chg="add del mod">
          <ac:chgData name="Gatterbauer, Wolfgang" userId="9cdd753f-a294-4daf-bcab-f50b436fd39a" providerId="ADAL" clId="{FE009925-3721-0D45-A422-0466C7286BE4}" dt="2020-06-14T18:37:48.367" v="20550" actId="478"/>
          <ac:cxnSpMkLst>
            <pc:docMk/>
            <pc:sldMk cId="2004933112" sldId="5393"/>
            <ac:cxnSpMk id="170" creationId="{372DDA2F-EE9B-7442-B86F-44D6A10A7889}"/>
          </ac:cxnSpMkLst>
        </pc:cxnChg>
        <pc:cxnChg chg="add del mod">
          <ac:chgData name="Gatterbauer, Wolfgang" userId="9cdd753f-a294-4daf-bcab-f50b436fd39a" providerId="ADAL" clId="{FE009925-3721-0D45-A422-0466C7286BE4}" dt="2020-06-14T18:37:48.367" v="20550" actId="478"/>
          <ac:cxnSpMkLst>
            <pc:docMk/>
            <pc:sldMk cId="2004933112" sldId="5393"/>
            <ac:cxnSpMk id="191" creationId="{C6E60624-944A-874E-A996-FF02EB6AFE2E}"/>
          </ac:cxnSpMkLst>
        </pc:cxnChg>
        <pc:cxnChg chg="add mod">
          <ac:chgData name="Gatterbauer, Wolfgang" userId="9cdd753f-a294-4daf-bcab-f50b436fd39a" providerId="ADAL" clId="{FE009925-3721-0D45-A422-0466C7286BE4}" dt="2020-06-14T19:01:02.846" v="21004" actId="1037"/>
          <ac:cxnSpMkLst>
            <pc:docMk/>
            <pc:sldMk cId="2004933112" sldId="5393"/>
            <ac:cxnSpMk id="195" creationId="{A7F1467D-0159-294D-8F8D-A433504ACA29}"/>
          </ac:cxnSpMkLst>
        </pc:cxnChg>
      </pc:sldChg>
      <pc:sldChg chg="addSp delSp modSp add del ord modTransition">
        <pc:chgData name="Gatterbauer, Wolfgang" userId="9cdd753f-a294-4daf-bcab-f50b436fd39a" providerId="ADAL" clId="{FE009925-3721-0D45-A422-0466C7286BE4}" dt="2020-06-14T03:05:34.240" v="15473" actId="2696"/>
        <pc:sldMkLst>
          <pc:docMk/>
          <pc:sldMk cId="3472572386" sldId="5394"/>
        </pc:sldMkLst>
        <pc:spChg chg="mod">
          <ac:chgData name="Gatterbauer, Wolfgang" userId="9cdd753f-a294-4daf-bcab-f50b436fd39a" providerId="ADAL" clId="{FE009925-3721-0D45-A422-0466C7286BE4}" dt="2020-06-11T01:28:13.876" v="7891" actId="1076"/>
          <ac:spMkLst>
            <pc:docMk/>
            <pc:sldMk cId="3472572386" sldId="5394"/>
            <ac:spMk id="18" creationId="{1A492E16-2849-4DA5-A243-903CE6F7E04A}"/>
          </ac:spMkLst>
        </pc:spChg>
        <pc:spChg chg="mod">
          <ac:chgData name="Gatterbauer, Wolfgang" userId="9cdd753f-a294-4daf-bcab-f50b436fd39a" providerId="ADAL" clId="{FE009925-3721-0D45-A422-0466C7286BE4}" dt="2020-06-11T01:30:25.303" v="7908" actId="1076"/>
          <ac:spMkLst>
            <pc:docMk/>
            <pc:sldMk cId="3472572386" sldId="5394"/>
            <ac:spMk id="19" creationId="{7662AB98-DD2A-4906-8EBE-F4EB90C01E26}"/>
          </ac:spMkLst>
        </pc:spChg>
        <pc:spChg chg="add mod">
          <ac:chgData name="Gatterbauer, Wolfgang" userId="9cdd753f-a294-4daf-bcab-f50b436fd39a" providerId="ADAL" clId="{FE009925-3721-0D45-A422-0466C7286BE4}" dt="2020-06-11T01:27:34.479" v="7884" actId="948"/>
          <ac:spMkLst>
            <pc:docMk/>
            <pc:sldMk cId="3472572386" sldId="5394"/>
            <ac:spMk id="20" creationId="{6616EC8B-1634-C449-B98D-152441A48CAF}"/>
          </ac:spMkLst>
        </pc:spChg>
        <pc:spChg chg="add del mod">
          <ac:chgData name="Gatterbauer, Wolfgang" userId="9cdd753f-a294-4daf-bcab-f50b436fd39a" providerId="ADAL" clId="{FE009925-3721-0D45-A422-0466C7286BE4}" dt="2020-06-11T09:33:29.720" v="8630" actId="478"/>
          <ac:spMkLst>
            <pc:docMk/>
            <pc:sldMk cId="3472572386" sldId="5394"/>
            <ac:spMk id="21" creationId="{53DB51B0-BDC1-954C-858C-49CE9430FF62}"/>
          </ac:spMkLst>
        </pc:spChg>
        <pc:spChg chg="del">
          <ac:chgData name="Gatterbauer, Wolfgang" userId="9cdd753f-a294-4daf-bcab-f50b436fd39a" providerId="ADAL" clId="{FE009925-3721-0D45-A422-0466C7286BE4}" dt="2020-06-11T09:33:29.720" v="8630" actId="478"/>
          <ac:spMkLst>
            <pc:docMk/>
            <pc:sldMk cId="3472572386" sldId="5394"/>
            <ac:spMk id="22" creationId="{B1CC6732-000D-4AC5-B148-B374897E1E95}"/>
          </ac:spMkLst>
        </pc:spChg>
        <pc:spChg chg="mod">
          <ac:chgData name="Gatterbauer, Wolfgang" userId="9cdd753f-a294-4daf-bcab-f50b436fd39a" providerId="ADAL" clId="{FE009925-3721-0D45-A422-0466C7286BE4}" dt="2020-06-11T01:50:25.481" v="7966" actId="114"/>
          <ac:spMkLst>
            <pc:docMk/>
            <pc:sldMk cId="3472572386" sldId="5394"/>
            <ac:spMk id="32" creationId="{BBE53C21-EEF4-41DC-96F2-6BBD7E207EFC}"/>
          </ac:spMkLst>
        </pc:spChg>
        <pc:spChg chg="mod">
          <ac:chgData name="Gatterbauer, Wolfgang" userId="9cdd753f-a294-4daf-bcab-f50b436fd39a" providerId="ADAL" clId="{FE009925-3721-0D45-A422-0466C7286BE4}" dt="2020-06-11T01:24:53.178" v="7823" actId="167"/>
          <ac:spMkLst>
            <pc:docMk/>
            <pc:sldMk cId="3472572386" sldId="5394"/>
            <ac:spMk id="33" creationId="{1DBDED9F-7D93-42CE-A934-8194366DB33F}"/>
          </ac:spMkLst>
        </pc:spChg>
        <pc:spChg chg="mod">
          <ac:chgData name="Gatterbauer, Wolfgang" userId="9cdd753f-a294-4daf-bcab-f50b436fd39a" providerId="ADAL" clId="{FE009925-3721-0D45-A422-0466C7286BE4}" dt="2020-06-11T01:28:09.135" v="7890" actId="1076"/>
          <ac:spMkLst>
            <pc:docMk/>
            <pc:sldMk cId="3472572386" sldId="5394"/>
            <ac:spMk id="35" creationId="{0D3EA038-2432-4F52-9656-E17EA8847EE7}"/>
          </ac:spMkLst>
        </pc:spChg>
        <pc:spChg chg="mod">
          <ac:chgData name="Gatterbauer, Wolfgang" userId="9cdd753f-a294-4daf-bcab-f50b436fd39a" providerId="ADAL" clId="{FE009925-3721-0D45-A422-0466C7286BE4}" dt="2020-06-11T01:28:35.367" v="7894" actId="14100"/>
          <ac:spMkLst>
            <pc:docMk/>
            <pc:sldMk cId="3472572386" sldId="5394"/>
            <ac:spMk id="36" creationId="{9F685560-8890-43DD-AB41-654A09E72A99}"/>
          </ac:spMkLst>
        </pc:spChg>
        <pc:spChg chg="mod">
          <ac:chgData name="Gatterbauer, Wolfgang" userId="9cdd753f-a294-4daf-bcab-f50b436fd39a" providerId="ADAL" clId="{FE009925-3721-0D45-A422-0466C7286BE4}" dt="2020-06-11T01:50:55.316" v="8000" actId="20577"/>
          <ac:spMkLst>
            <pc:docMk/>
            <pc:sldMk cId="3472572386" sldId="5394"/>
            <ac:spMk id="145" creationId="{2754406F-FD52-4E4F-8C9D-682FEAD004E1}"/>
          </ac:spMkLst>
        </pc:spChg>
        <pc:spChg chg="mod">
          <ac:chgData name="Gatterbauer, Wolfgang" userId="9cdd753f-a294-4daf-bcab-f50b436fd39a" providerId="ADAL" clId="{FE009925-3721-0D45-A422-0466C7286BE4}" dt="2020-06-11T01:30:40.381" v="7910" actId="1076"/>
          <ac:spMkLst>
            <pc:docMk/>
            <pc:sldMk cId="3472572386" sldId="5394"/>
            <ac:spMk id="263" creationId="{5150D8D8-0160-47F3-8017-5E36F7D44F53}"/>
          </ac:spMkLst>
        </pc:spChg>
        <pc:spChg chg="mod">
          <ac:chgData name="Gatterbauer, Wolfgang" userId="9cdd753f-a294-4daf-bcab-f50b436fd39a" providerId="ADAL" clId="{FE009925-3721-0D45-A422-0466C7286BE4}" dt="2020-06-11T01:24:53.178" v="7823" actId="167"/>
          <ac:spMkLst>
            <pc:docMk/>
            <pc:sldMk cId="3472572386" sldId="5394"/>
            <ac:spMk id="265" creationId="{97EAC902-221A-4EA3-9BCC-83EA089CB421}"/>
          </ac:spMkLst>
        </pc:spChg>
        <pc:spChg chg="mod">
          <ac:chgData name="Gatterbauer, Wolfgang" userId="9cdd753f-a294-4daf-bcab-f50b436fd39a" providerId="ADAL" clId="{FE009925-3721-0D45-A422-0466C7286BE4}" dt="2020-06-11T01:28:05.904" v="7889" actId="1076"/>
          <ac:spMkLst>
            <pc:docMk/>
            <pc:sldMk cId="3472572386" sldId="5394"/>
            <ac:spMk id="268" creationId="{5350A5C4-403F-4B22-89B5-E9A4DE881C03}"/>
          </ac:spMkLst>
        </pc:spChg>
        <pc:spChg chg="mod">
          <ac:chgData name="Gatterbauer, Wolfgang" userId="9cdd753f-a294-4daf-bcab-f50b436fd39a" providerId="ADAL" clId="{FE009925-3721-0D45-A422-0466C7286BE4}" dt="2020-06-11T01:29:17.906" v="7903" actId="1076"/>
          <ac:spMkLst>
            <pc:docMk/>
            <pc:sldMk cId="3472572386" sldId="5394"/>
            <ac:spMk id="269" creationId="{D98DFAB1-AD9D-4F16-8E51-8E7777BBE939}"/>
          </ac:spMkLst>
        </pc:spChg>
        <pc:spChg chg="mod">
          <ac:chgData name="Gatterbauer, Wolfgang" userId="9cdd753f-a294-4daf-bcab-f50b436fd39a" providerId="ADAL" clId="{FE009925-3721-0D45-A422-0466C7286BE4}" dt="2020-06-11T01:28:02.798" v="7888" actId="1076"/>
          <ac:spMkLst>
            <pc:docMk/>
            <pc:sldMk cId="3472572386" sldId="5394"/>
            <ac:spMk id="270" creationId="{0686A233-EFEE-4A04-818D-4495F28BFF81}"/>
          </ac:spMkLst>
        </pc:spChg>
        <pc:spChg chg="mod">
          <ac:chgData name="Gatterbauer, Wolfgang" userId="9cdd753f-a294-4daf-bcab-f50b436fd39a" providerId="ADAL" clId="{FE009925-3721-0D45-A422-0466C7286BE4}" dt="2020-06-11T01:50:28.602" v="7968" actId="114"/>
          <ac:spMkLst>
            <pc:docMk/>
            <pc:sldMk cId="3472572386" sldId="5394"/>
            <ac:spMk id="272" creationId="{9933DBFD-0510-4A0A-B46E-C81E9FAA22FC}"/>
          </ac:spMkLst>
        </pc:spChg>
        <pc:spChg chg="mod">
          <ac:chgData name="Gatterbauer, Wolfgang" userId="9cdd753f-a294-4daf-bcab-f50b436fd39a" providerId="ADAL" clId="{FE009925-3721-0D45-A422-0466C7286BE4}" dt="2020-06-11T01:29:13.981" v="7902" actId="1076"/>
          <ac:spMkLst>
            <pc:docMk/>
            <pc:sldMk cId="3472572386" sldId="5394"/>
            <ac:spMk id="273" creationId="{F0B6D381-06DE-4BA5-AA20-1226A5DC5A3B}"/>
          </ac:spMkLst>
        </pc:spChg>
        <pc:spChg chg="mod">
          <ac:chgData name="Gatterbauer, Wolfgang" userId="9cdd753f-a294-4daf-bcab-f50b436fd39a" providerId="ADAL" clId="{FE009925-3721-0D45-A422-0466C7286BE4}" dt="2020-06-11T01:50:35.655" v="7971" actId="14100"/>
          <ac:spMkLst>
            <pc:docMk/>
            <pc:sldMk cId="3472572386" sldId="5394"/>
            <ac:spMk id="274" creationId="{D44C077C-1E12-417B-9659-AAA2F821FA52}"/>
          </ac:spMkLst>
        </pc:spChg>
        <pc:spChg chg="mod">
          <ac:chgData name="Gatterbauer, Wolfgang" userId="9cdd753f-a294-4daf-bcab-f50b436fd39a" providerId="ADAL" clId="{FE009925-3721-0D45-A422-0466C7286BE4}" dt="2020-06-11T01:30:28.815" v="7909" actId="1076"/>
          <ac:spMkLst>
            <pc:docMk/>
            <pc:sldMk cId="3472572386" sldId="5394"/>
            <ac:spMk id="275" creationId="{037CC706-C252-49DE-9E54-5D9B2AB7D9A2}"/>
          </ac:spMkLst>
        </pc:spChg>
        <pc:spChg chg="mod">
          <ac:chgData name="Gatterbauer, Wolfgang" userId="9cdd753f-a294-4daf-bcab-f50b436fd39a" providerId="ADAL" clId="{FE009925-3721-0D45-A422-0466C7286BE4}" dt="2020-06-11T01:29:39.954" v="7906" actId="1076"/>
          <ac:spMkLst>
            <pc:docMk/>
            <pc:sldMk cId="3472572386" sldId="5394"/>
            <ac:spMk id="278" creationId="{7B1FCA94-5FDE-4FED-BF61-84BDFF277860}"/>
          </ac:spMkLst>
        </pc:spChg>
        <pc:cxnChg chg="del">
          <ac:chgData name="Gatterbauer, Wolfgang" userId="9cdd753f-a294-4daf-bcab-f50b436fd39a" providerId="ADAL" clId="{FE009925-3721-0D45-A422-0466C7286BE4}" dt="2020-06-11T01:15:20.233" v="7749" actId="478"/>
          <ac:cxnSpMkLst>
            <pc:docMk/>
            <pc:sldMk cId="3472572386" sldId="5394"/>
            <ac:cxnSpMk id="17" creationId="{2EDA4CE9-FCBD-442E-BB68-83D3C9336991}"/>
          </ac:cxnSpMkLst>
        </pc:cxnChg>
      </pc:sldChg>
      <pc:sldChg chg="addSp delSp modSp new mod ord modClrScheme chgLayout">
        <pc:chgData name="Gatterbauer, Wolfgang" userId="9cdd753f-a294-4daf-bcab-f50b436fd39a" providerId="ADAL" clId="{FE009925-3721-0D45-A422-0466C7286BE4}" dt="2020-06-14T14:03:21.380" v="18202" actId="20577"/>
        <pc:sldMkLst>
          <pc:docMk/>
          <pc:sldMk cId="4112091271" sldId="5395"/>
        </pc:sldMkLst>
        <pc:spChg chg="mod ord">
          <ac:chgData name="Gatterbauer, Wolfgang" userId="9cdd753f-a294-4daf-bcab-f50b436fd39a" providerId="ADAL" clId="{FE009925-3721-0D45-A422-0466C7286BE4}" dt="2020-06-14T14:03:21.380" v="18202" actId="20577"/>
          <ac:spMkLst>
            <pc:docMk/>
            <pc:sldMk cId="4112091271" sldId="5395"/>
            <ac:spMk id="2" creationId="{B62671AE-5F84-1849-BDA5-93512E325580}"/>
          </ac:spMkLst>
        </pc:spChg>
        <pc:spChg chg="add mod ord">
          <ac:chgData name="Gatterbauer, Wolfgang" userId="9cdd753f-a294-4daf-bcab-f50b436fd39a" providerId="ADAL" clId="{FE009925-3721-0D45-A422-0466C7286BE4}" dt="2020-06-14T14:02:20.202" v="18179" actId="20577"/>
          <ac:spMkLst>
            <pc:docMk/>
            <pc:sldMk cId="4112091271" sldId="5395"/>
            <ac:spMk id="3" creationId="{4C34EDDD-7CFC-D346-8911-64B5937C6A0C}"/>
          </ac:spMkLst>
        </pc:spChg>
        <pc:spChg chg="add del mod">
          <ac:chgData name="Gatterbauer, Wolfgang" userId="9cdd753f-a294-4daf-bcab-f50b436fd39a" providerId="ADAL" clId="{FE009925-3721-0D45-A422-0466C7286BE4}" dt="2020-06-13T00:39:11.616" v="11502" actId="478"/>
          <ac:spMkLst>
            <pc:docMk/>
            <pc:sldMk cId="4112091271" sldId="5395"/>
            <ac:spMk id="4" creationId="{332863C5-B459-434B-A4BC-8233F9792EC6}"/>
          </ac:spMkLst>
        </pc:spChg>
        <pc:picChg chg="add del mod modCrop">
          <ac:chgData name="Gatterbauer, Wolfgang" userId="9cdd753f-a294-4daf-bcab-f50b436fd39a" providerId="ADAL" clId="{FE009925-3721-0D45-A422-0466C7286BE4}" dt="2020-06-13T04:13:22.447" v="12012" actId="478"/>
          <ac:picMkLst>
            <pc:docMk/>
            <pc:sldMk cId="4112091271" sldId="5395"/>
            <ac:picMk id="6" creationId="{E2DFC0F2-37F9-F64C-811F-8B4E9DEA5A94}"/>
          </ac:picMkLst>
        </pc:picChg>
        <pc:picChg chg="add mod modCrop">
          <ac:chgData name="Gatterbauer, Wolfgang" userId="9cdd753f-a294-4daf-bcab-f50b436fd39a" providerId="ADAL" clId="{FE009925-3721-0D45-A422-0466C7286BE4}" dt="2020-06-14T14:00:45.556" v="18077" actId="1076"/>
          <ac:picMkLst>
            <pc:docMk/>
            <pc:sldMk cId="4112091271" sldId="5395"/>
            <ac:picMk id="8" creationId="{5DECB1AD-04EC-A04A-A2DF-B134056EA9E3}"/>
          </ac:picMkLst>
        </pc:picChg>
        <pc:picChg chg="add mod modCrop">
          <ac:chgData name="Gatterbauer, Wolfgang" userId="9cdd753f-a294-4daf-bcab-f50b436fd39a" providerId="ADAL" clId="{FE009925-3721-0D45-A422-0466C7286BE4}" dt="2020-06-14T03:09:36.114" v="15508" actId="1076"/>
          <ac:picMkLst>
            <pc:docMk/>
            <pc:sldMk cId="4112091271" sldId="5395"/>
            <ac:picMk id="13" creationId="{E269C63A-26BA-3349-BF25-831AABC47711}"/>
          </ac:picMkLst>
        </pc:picChg>
        <pc:cxnChg chg="add mod">
          <ac:chgData name="Gatterbauer, Wolfgang" userId="9cdd753f-a294-4daf-bcab-f50b436fd39a" providerId="ADAL" clId="{FE009925-3721-0D45-A422-0466C7286BE4}" dt="2020-06-14T14:00:45.556" v="18077" actId="1076"/>
          <ac:cxnSpMkLst>
            <pc:docMk/>
            <pc:sldMk cId="4112091271" sldId="5395"/>
            <ac:cxnSpMk id="10" creationId="{6160D551-5767-EA4A-A886-EE8E04202D06}"/>
          </ac:cxnSpMkLst>
        </pc:cxnChg>
      </pc:sldChg>
      <pc:sldChg chg="addSp modSp add del modTransition">
        <pc:chgData name="Gatterbauer, Wolfgang" userId="9cdd753f-a294-4daf-bcab-f50b436fd39a" providerId="ADAL" clId="{FE009925-3721-0D45-A422-0466C7286BE4}" dt="2020-06-14T06:48:25.756" v="17332" actId="2696"/>
        <pc:sldMkLst>
          <pc:docMk/>
          <pc:sldMk cId="3778972704" sldId="5396"/>
        </pc:sldMkLst>
        <pc:spChg chg="add mod">
          <ac:chgData name="Gatterbauer, Wolfgang" userId="9cdd753f-a294-4daf-bcab-f50b436fd39a" providerId="ADAL" clId="{FE009925-3721-0D45-A422-0466C7286BE4}" dt="2020-06-13T19:52:56.539" v="13179" actId="20577"/>
          <ac:spMkLst>
            <pc:docMk/>
            <pc:sldMk cId="3778972704" sldId="5396"/>
            <ac:spMk id="120" creationId="{DCCCEAF2-B10D-CB4E-BC04-3FE4EEE332F6}"/>
          </ac:spMkLst>
        </pc:spChg>
      </pc:sldChg>
      <pc:sldChg chg="addSp delSp modSp add modTransition delAnim">
        <pc:chgData name="Gatterbauer, Wolfgang" userId="9cdd753f-a294-4daf-bcab-f50b436fd39a" providerId="ADAL" clId="{FE009925-3721-0D45-A422-0466C7286BE4}" dt="2020-06-14T17:20:20.617" v="19787" actId="404"/>
        <pc:sldMkLst>
          <pc:docMk/>
          <pc:sldMk cId="4294140667" sldId="5397"/>
        </pc:sldMkLst>
        <pc:spChg chg="add 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9" creationId="{5AFD03FB-5A64-AE40-86C5-5DF9A0EE6511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26" creationId="{6D8F3253-E18F-9E4C-95DD-91D30D78EFDE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27" creationId="{8A78C487-0B92-D44E-B850-E2984E938B1F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28" creationId="{A8EE8BCB-244A-0141-BCEB-4AA5C82F47EE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29" creationId="{2BAD9D35-103E-9D41-9D11-F98F06867BF3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30" creationId="{0368E561-F350-044D-9B93-ADAC12813446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31" creationId="{8CDC4908-A9FD-7D41-A0D9-B52CA7D8FEE5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32" creationId="{D9E9F501-2C1A-E14C-8B7C-A49580E4757E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33" creationId="{39F18D0C-A037-644B-8478-695140B3FFD1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34" creationId="{6F5AC17A-FBB9-954B-8293-C417AE8804FB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35" creationId="{B2453A96-1DEA-B244-83EC-B3DC31A0DE63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36" creationId="{CC887D47-6892-DA40-B8A4-34DB7AEAD1DB}"/>
          </ac:spMkLst>
        </pc:spChg>
        <pc:spChg chg="mod">
          <ac:chgData name="Gatterbauer, Wolfgang" userId="9cdd753f-a294-4daf-bcab-f50b436fd39a" providerId="ADAL" clId="{FE009925-3721-0D45-A422-0466C7286BE4}" dt="2020-06-14T14:46:29.485" v="18463" actId="20577"/>
          <ac:spMkLst>
            <pc:docMk/>
            <pc:sldMk cId="4294140667" sldId="5397"/>
            <ac:spMk id="37" creationId="{E1ECEA82-2DC5-804A-8DB9-D8A21F35D1F8}"/>
          </ac:spMkLst>
        </pc:spChg>
        <pc:spChg chg="add 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38" creationId="{5EA4F258-2A7F-7D41-9559-3757851D8131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46" creationId="{478DE505-97AB-844A-9346-301F01184611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47" creationId="{E6EC01B6-056B-7548-B22C-A01F84D96864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48" creationId="{9B291D4E-7F67-F248-84FC-E68288C95AA8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49" creationId="{7035C698-CF54-F442-A8E0-74AB626877EC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50" creationId="{5D66063B-97B2-CC4D-9408-2B4E487B9DC1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51" creationId="{671108D2-2E2C-3849-A3EE-149D8BFB6450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52" creationId="{47C3B36B-76A2-CB41-B575-6530F9336036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53" creationId="{D14AEA23-BF39-634E-BA5D-51E300C7687C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54" creationId="{598B1E36-9F3B-B648-914C-BCC516A8C805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55" creationId="{A262311B-FAF4-0047-BB8C-E0C184B0E85F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56" creationId="{224F8717-A6D0-0346-97AE-A1CB82FAE033}"/>
          </ac:spMkLst>
        </pc:spChg>
        <pc:spChg chg="mod">
          <ac:chgData name="Gatterbauer, Wolfgang" userId="9cdd753f-a294-4daf-bcab-f50b436fd39a" providerId="ADAL" clId="{FE009925-3721-0D45-A422-0466C7286BE4}" dt="2020-06-14T14:46:30.631" v="18465" actId="20577"/>
          <ac:spMkLst>
            <pc:docMk/>
            <pc:sldMk cId="4294140667" sldId="5397"/>
            <ac:spMk id="57" creationId="{2ABD0286-0246-1A46-A935-70E15114EF36}"/>
          </ac:spMkLst>
        </pc:spChg>
        <pc:spChg chg="add 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58" creationId="{B7C2FF7D-8294-7D44-8790-72BC9EB38579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66" creationId="{0F5125EF-2E82-1747-ABE5-EBE0AF6E4803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67" creationId="{177FAB98-676F-5B4B-B83F-F3356BE6C195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68" creationId="{7BB4ED8F-9CE1-F54E-B158-D81843FF3EA4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69" creationId="{DB05C30E-6678-214B-9616-C82829D7F340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70" creationId="{7BC72DBF-EE67-644B-B199-D7B4B3587157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71" creationId="{ED419E3D-D906-C642-88A3-D4F370D16ED2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72" creationId="{9579435E-845B-9141-8104-EFE21C584C69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73" creationId="{B940FE64-C05E-264E-9811-4D495E992FED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74" creationId="{884F7EBC-41E9-6A4B-8622-17F2BD7011EB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75" creationId="{8C2D965D-15E4-344C-A033-67275F462A23}"/>
          </ac:spMkLst>
        </pc:spChg>
        <pc:spChg chg="mod">
          <ac:chgData name="Gatterbauer, Wolfgang" userId="9cdd753f-a294-4daf-bcab-f50b436fd39a" providerId="ADAL" clId="{FE009925-3721-0D45-A422-0466C7286BE4}" dt="2020-06-11T02:17:47.953" v="8287"/>
          <ac:spMkLst>
            <pc:docMk/>
            <pc:sldMk cId="4294140667" sldId="5397"/>
            <ac:spMk id="76" creationId="{03545AD3-E9EA-374C-9C12-A775CF08EC0C}"/>
          </ac:spMkLst>
        </pc:spChg>
        <pc:spChg chg="mod">
          <ac:chgData name="Gatterbauer, Wolfgang" userId="9cdd753f-a294-4daf-bcab-f50b436fd39a" providerId="ADAL" clId="{FE009925-3721-0D45-A422-0466C7286BE4}" dt="2020-06-14T14:46:32.386" v="18467" actId="20577"/>
          <ac:spMkLst>
            <pc:docMk/>
            <pc:sldMk cId="4294140667" sldId="5397"/>
            <ac:spMk id="77" creationId="{F3616854-44FF-1045-8C0A-020EB666ACA2}"/>
          </ac:spMkLst>
        </pc:spChg>
        <pc:spChg chg="add del mod">
          <ac:chgData name="Gatterbauer, Wolfgang" userId="9cdd753f-a294-4daf-bcab-f50b436fd39a" providerId="ADAL" clId="{FE009925-3721-0D45-A422-0466C7286BE4}" dt="2020-06-11T02:20:40.931" v="8305" actId="478"/>
          <ac:spMkLst>
            <pc:docMk/>
            <pc:sldMk cId="4294140667" sldId="5397"/>
            <ac:spMk id="80" creationId="{41A334DF-589C-FA4E-B6DD-4A7856BAEE36}"/>
          </ac:spMkLst>
        </pc:spChg>
        <pc:spChg chg="add mod">
          <ac:chgData name="Gatterbauer, Wolfgang" userId="9cdd753f-a294-4daf-bcab-f50b436fd39a" providerId="ADAL" clId="{FE009925-3721-0D45-A422-0466C7286BE4}" dt="2020-06-14T17:20:20.617" v="19787" actId="404"/>
          <ac:spMkLst>
            <pc:docMk/>
            <pc:sldMk cId="4294140667" sldId="5397"/>
            <ac:spMk id="81" creationId="{DCA10940-6DDD-1E40-B832-CE090C4C2054}"/>
          </ac:spMkLst>
        </pc:spChg>
        <pc:spChg chg="mod">
          <ac:chgData name="Gatterbauer, Wolfgang" userId="9cdd753f-a294-4daf-bcab-f50b436fd39a" providerId="ADAL" clId="{FE009925-3721-0D45-A422-0466C7286BE4}" dt="2020-06-14T13:20:13.905" v="17986" actId="20577"/>
          <ac:spMkLst>
            <pc:docMk/>
            <pc:sldMk cId="4294140667" sldId="5397"/>
            <ac:spMk id="60418" creationId="{00000000-0000-0000-0000-000000000000}"/>
          </ac:spMkLst>
        </pc:spChg>
        <pc:spChg chg="mod">
          <ac:chgData name="Gatterbauer, Wolfgang" userId="9cdd753f-a294-4daf-bcab-f50b436fd39a" providerId="ADAL" clId="{FE009925-3721-0D45-A422-0466C7286BE4}" dt="2020-06-14T06:53:24.214" v="17400" actId="404"/>
          <ac:spMkLst>
            <pc:docMk/>
            <pc:sldMk cId="4294140667" sldId="5397"/>
            <ac:spMk id="60419" creationId="{00000000-0000-0000-0000-000000000000}"/>
          </ac:spMkLst>
        </pc:spChg>
        <pc:grpChg chg="add 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19" creationId="{D14D9204-7700-214B-85D7-4F61AF604633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20" creationId="{DC7F4A1B-4EEC-C443-9F91-8805BE02E89D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21" creationId="{5B240A2D-0F5D-7643-8ECB-F8A850DF8A2D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22" creationId="{4E5B5431-A1E1-4D43-AAAD-6F9323271BE1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23" creationId="{783D4874-4DBE-984D-B9F7-E1F1919338DD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24" creationId="{263C0A59-B68F-5A47-87E5-D4FEF989FFE1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25" creationId="{12110542-52EE-8C45-A681-3163D83DFA2C}"/>
          </ac:grpSpMkLst>
        </pc:grpChg>
        <pc:grpChg chg="add 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39" creationId="{13B30F26-2338-744A-B313-9C5010681BFA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40" creationId="{54B006E3-C9D1-A842-B41B-F10E6270BE64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41" creationId="{8B205352-F130-BF44-906C-A2CBCBBD28D1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42" creationId="{8D53669E-9587-9E4C-A335-3286501EEE17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43" creationId="{8F4AF7E6-A858-9F4B-BAEC-F0B4979CCA10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44" creationId="{C7AB646F-9120-EF4B-8005-3B3DEF9A068C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45" creationId="{7CB2DE76-F2EB-F249-90E7-EF326F8DAABE}"/>
          </ac:grpSpMkLst>
        </pc:grpChg>
        <pc:grpChg chg="add 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59" creationId="{35881E67-A773-3E43-9722-5DA502D7BC23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60" creationId="{E6B52122-EED1-FA45-940C-BFD3CA7EBBF4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61" creationId="{B5EFA5B5-0C4C-B04B-AE96-55BD4CD65788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62" creationId="{AC854E60-6C2D-7045-828F-C5D93A367A4D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63" creationId="{E02DFAFD-A9AC-AF4F-806D-287F1001F2BA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64" creationId="{43C21181-EA09-324C-BD0E-B2172FA49C95}"/>
          </ac:grpSpMkLst>
        </pc:grpChg>
        <pc:grpChg chg="mod">
          <ac:chgData name="Gatterbauer, Wolfgang" userId="9cdd753f-a294-4daf-bcab-f50b436fd39a" providerId="ADAL" clId="{FE009925-3721-0D45-A422-0466C7286BE4}" dt="2020-06-11T02:17:47.953" v="8287"/>
          <ac:grpSpMkLst>
            <pc:docMk/>
            <pc:sldMk cId="4294140667" sldId="5397"/>
            <ac:grpSpMk id="65" creationId="{25320DCD-3455-9E45-A505-4933298392A5}"/>
          </ac:grpSpMkLst>
        </pc:grpChg>
        <pc:graphicFrameChg chg="del">
          <ac:chgData name="Gatterbauer, Wolfgang" userId="9cdd753f-a294-4daf-bcab-f50b436fd39a" providerId="ADAL" clId="{FE009925-3721-0D45-A422-0466C7286BE4}" dt="2020-06-11T02:17:47.066" v="8286" actId="478"/>
          <ac:graphicFrameMkLst>
            <pc:docMk/>
            <pc:sldMk cId="4294140667" sldId="5397"/>
            <ac:graphicFrameMk id="379908" creationId="{00000000-0000-0000-0000-000000000000}"/>
          </ac:graphicFrameMkLst>
        </pc:graphicFrameChg>
        <pc:graphicFrameChg chg="del">
          <ac:chgData name="Gatterbauer, Wolfgang" userId="9cdd753f-a294-4daf-bcab-f50b436fd39a" providerId="ADAL" clId="{FE009925-3721-0D45-A422-0466C7286BE4}" dt="2020-06-11T02:17:47.066" v="8286" actId="478"/>
          <ac:graphicFrameMkLst>
            <pc:docMk/>
            <pc:sldMk cId="4294140667" sldId="5397"/>
            <ac:graphicFrameMk id="379930" creationId="{00000000-0000-0000-0000-000000000000}"/>
          </ac:graphicFrameMkLst>
        </pc:graphicFrameChg>
        <pc:graphicFrameChg chg="del">
          <ac:chgData name="Gatterbauer, Wolfgang" userId="9cdd753f-a294-4daf-bcab-f50b436fd39a" providerId="ADAL" clId="{FE009925-3721-0D45-A422-0466C7286BE4}" dt="2020-06-11T02:17:47.066" v="8286" actId="478"/>
          <ac:graphicFrameMkLst>
            <pc:docMk/>
            <pc:sldMk cId="4294140667" sldId="5397"/>
            <ac:graphicFrameMk id="379952" creationId="{00000000-0000-0000-0000-000000000000}"/>
          </ac:graphicFrameMkLst>
        </pc:graphicFrameChg>
        <pc:cxnChg chg="add del mod">
          <ac:chgData name="Gatterbauer, Wolfgang" userId="9cdd753f-a294-4daf-bcab-f50b436fd39a" providerId="ADAL" clId="{FE009925-3721-0D45-A422-0466C7286BE4}" dt="2020-06-11T02:20:40.931" v="8305" actId="478"/>
          <ac:cxnSpMkLst>
            <pc:docMk/>
            <pc:sldMk cId="4294140667" sldId="5397"/>
            <ac:cxnSpMk id="7" creationId="{0688C0C4-4C61-FE4F-B898-45D3A04C08B3}"/>
          </ac:cxnSpMkLst>
        </pc:cxnChg>
        <pc:cxnChg chg="add del mod">
          <ac:chgData name="Gatterbauer, Wolfgang" userId="9cdd753f-a294-4daf-bcab-f50b436fd39a" providerId="ADAL" clId="{FE009925-3721-0D45-A422-0466C7286BE4}" dt="2020-06-11T02:19:40.414" v="8295" actId="478"/>
          <ac:cxnSpMkLst>
            <pc:docMk/>
            <pc:sldMk cId="4294140667" sldId="5397"/>
            <ac:cxnSpMk id="8" creationId="{869C20B2-74A9-E741-968B-BCD6E5C33116}"/>
          </ac:cxnSpMkLst>
        </pc:cxnChg>
        <pc:cxnChg chg="add del mod">
          <ac:chgData name="Gatterbauer, Wolfgang" userId="9cdd753f-a294-4daf-bcab-f50b436fd39a" providerId="ADAL" clId="{FE009925-3721-0D45-A422-0466C7286BE4}" dt="2020-06-11T02:18:00.484" v="8288" actId="478"/>
          <ac:cxnSpMkLst>
            <pc:docMk/>
            <pc:sldMk cId="4294140667" sldId="5397"/>
            <ac:cxnSpMk id="10" creationId="{CEA5F922-DD1C-9940-8379-B79C3180832F}"/>
          </ac:cxnSpMkLst>
        </pc:cxnChg>
        <pc:cxnChg chg="add del mod">
          <ac:chgData name="Gatterbauer, Wolfgang" userId="9cdd753f-a294-4daf-bcab-f50b436fd39a" providerId="ADAL" clId="{FE009925-3721-0D45-A422-0466C7286BE4}" dt="2020-06-11T02:18:00.484" v="8288" actId="478"/>
          <ac:cxnSpMkLst>
            <pc:docMk/>
            <pc:sldMk cId="4294140667" sldId="5397"/>
            <ac:cxnSpMk id="11" creationId="{1787CE0E-E881-B548-A903-C35252CC9560}"/>
          </ac:cxnSpMkLst>
        </pc:cxnChg>
        <pc:cxnChg chg="add del mod">
          <ac:chgData name="Gatterbauer, Wolfgang" userId="9cdd753f-a294-4daf-bcab-f50b436fd39a" providerId="ADAL" clId="{FE009925-3721-0D45-A422-0466C7286BE4}" dt="2020-06-11T02:18:00.484" v="8288" actId="478"/>
          <ac:cxnSpMkLst>
            <pc:docMk/>
            <pc:sldMk cId="4294140667" sldId="5397"/>
            <ac:cxnSpMk id="12" creationId="{2D33D3EF-4165-604B-8690-97CEE6340A75}"/>
          </ac:cxnSpMkLst>
        </pc:cxnChg>
        <pc:cxnChg chg="add del mod">
          <ac:chgData name="Gatterbauer, Wolfgang" userId="9cdd753f-a294-4daf-bcab-f50b436fd39a" providerId="ADAL" clId="{FE009925-3721-0D45-A422-0466C7286BE4}" dt="2020-06-11T02:18:00.484" v="8288" actId="478"/>
          <ac:cxnSpMkLst>
            <pc:docMk/>
            <pc:sldMk cId="4294140667" sldId="5397"/>
            <ac:cxnSpMk id="13" creationId="{23DE280D-D176-B043-B23A-843020FFBFFC}"/>
          </ac:cxnSpMkLst>
        </pc:cxnChg>
        <pc:cxnChg chg="add del mod">
          <ac:chgData name="Gatterbauer, Wolfgang" userId="9cdd753f-a294-4daf-bcab-f50b436fd39a" providerId="ADAL" clId="{FE009925-3721-0D45-A422-0466C7286BE4}" dt="2020-06-11T02:18:00.484" v="8288" actId="478"/>
          <ac:cxnSpMkLst>
            <pc:docMk/>
            <pc:sldMk cId="4294140667" sldId="5397"/>
            <ac:cxnSpMk id="14" creationId="{42B26FA0-DC64-9543-AD38-1D2172833759}"/>
          </ac:cxnSpMkLst>
        </pc:cxnChg>
        <pc:cxnChg chg="add del mod">
          <ac:chgData name="Gatterbauer, Wolfgang" userId="9cdd753f-a294-4daf-bcab-f50b436fd39a" providerId="ADAL" clId="{FE009925-3721-0D45-A422-0466C7286BE4}" dt="2020-06-11T02:18:03.747" v="8289" actId="478"/>
          <ac:cxnSpMkLst>
            <pc:docMk/>
            <pc:sldMk cId="4294140667" sldId="5397"/>
            <ac:cxnSpMk id="15" creationId="{9B2E049B-8D77-1C42-9E58-1A997C38EC46}"/>
          </ac:cxnSpMkLst>
        </pc:cxnChg>
        <pc:cxnChg chg="add del mod">
          <ac:chgData name="Gatterbauer, Wolfgang" userId="9cdd753f-a294-4daf-bcab-f50b436fd39a" providerId="ADAL" clId="{FE009925-3721-0D45-A422-0466C7286BE4}" dt="2020-06-11T02:18:03.747" v="8289" actId="478"/>
          <ac:cxnSpMkLst>
            <pc:docMk/>
            <pc:sldMk cId="4294140667" sldId="5397"/>
            <ac:cxnSpMk id="16" creationId="{F0F2A9A7-9F49-C249-A745-D9D7E60C2A40}"/>
          </ac:cxnSpMkLst>
        </pc:cxnChg>
        <pc:cxnChg chg="add del mod">
          <ac:chgData name="Gatterbauer, Wolfgang" userId="9cdd753f-a294-4daf-bcab-f50b436fd39a" providerId="ADAL" clId="{FE009925-3721-0D45-A422-0466C7286BE4}" dt="2020-06-11T02:18:03.747" v="8289" actId="478"/>
          <ac:cxnSpMkLst>
            <pc:docMk/>
            <pc:sldMk cId="4294140667" sldId="5397"/>
            <ac:cxnSpMk id="17" creationId="{2408655A-5535-934A-86C5-CC9B90708078}"/>
          </ac:cxnSpMkLst>
        </pc:cxnChg>
        <pc:cxnChg chg="add del mod">
          <ac:chgData name="Gatterbauer, Wolfgang" userId="9cdd753f-a294-4daf-bcab-f50b436fd39a" providerId="ADAL" clId="{FE009925-3721-0D45-A422-0466C7286BE4}" dt="2020-06-11T02:18:03.747" v="8289" actId="478"/>
          <ac:cxnSpMkLst>
            <pc:docMk/>
            <pc:sldMk cId="4294140667" sldId="5397"/>
            <ac:cxnSpMk id="18" creationId="{BDB24514-A0CD-DD4D-ABCF-DA3029B95BF0}"/>
          </ac:cxnSpMkLst>
        </pc:cxnChg>
        <pc:cxnChg chg="add del mod">
          <ac:chgData name="Gatterbauer, Wolfgang" userId="9cdd753f-a294-4daf-bcab-f50b436fd39a" providerId="ADAL" clId="{FE009925-3721-0D45-A422-0466C7286BE4}" dt="2020-06-11T02:19:40.414" v="8295" actId="478"/>
          <ac:cxnSpMkLst>
            <pc:docMk/>
            <pc:sldMk cId="4294140667" sldId="5397"/>
            <ac:cxnSpMk id="78" creationId="{28BAC75F-CE30-7143-A243-56DA4ED1B386}"/>
          </ac:cxnSpMkLst>
        </pc:cxnChg>
        <pc:cxnChg chg="add mod">
          <ac:chgData name="Gatterbauer, Wolfgang" userId="9cdd753f-a294-4daf-bcab-f50b436fd39a" providerId="ADAL" clId="{FE009925-3721-0D45-A422-0466C7286BE4}" dt="2020-06-14T06:45:14.349" v="17330"/>
          <ac:cxnSpMkLst>
            <pc:docMk/>
            <pc:sldMk cId="4294140667" sldId="5397"/>
            <ac:cxnSpMk id="78" creationId="{51DD831A-3B8C-9849-9E20-0AFDD15A3EBF}"/>
          </ac:cxnSpMkLst>
        </pc:cxnChg>
        <pc:cxnChg chg="add del mod">
          <ac:chgData name="Gatterbauer, Wolfgang" userId="9cdd753f-a294-4daf-bcab-f50b436fd39a" providerId="ADAL" clId="{FE009925-3721-0D45-A422-0466C7286BE4}" dt="2020-06-11T02:18:03.747" v="8289" actId="478"/>
          <ac:cxnSpMkLst>
            <pc:docMk/>
            <pc:sldMk cId="4294140667" sldId="5397"/>
            <ac:cxnSpMk id="79" creationId="{2C481531-6E35-4249-B29B-538C9EA82299}"/>
          </ac:cxnSpMkLst>
        </pc:cxnChg>
        <pc:cxnChg chg="add mod">
          <ac:chgData name="Gatterbauer, Wolfgang" userId="9cdd753f-a294-4daf-bcab-f50b436fd39a" providerId="ADAL" clId="{FE009925-3721-0D45-A422-0466C7286BE4}" dt="2020-06-14T06:45:24.176" v="17331"/>
          <ac:cxnSpMkLst>
            <pc:docMk/>
            <pc:sldMk cId="4294140667" sldId="5397"/>
            <ac:cxnSpMk id="79" creationId="{495A8891-2B59-5145-8A12-54FF7E33D820}"/>
          </ac:cxnSpMkLst>
        </pc:cxnChg>
        <pc:cxnChg chg="add mod">
          <ac:chgData name="Gatterbauer, Wolfgang" userId="9cdd753f-a294-4daf-bcab-f50b436fd39a" providerId="ADAL" clId="{FE009925-3721-0D45-A422-0466C7286BE4}" dt="2020-06-14T06:45:24.176" v="17331"/>
          <ac:cxnSpMkLst>
            <pc:docMk/>
            <pc:sldMk cId="4294140667" sldId="5397"/>
            <ac:cxnSpMk id="80" creationId="{47B06B0F-97B1-7041-B181-CFC42E70CCAA}"/>
          </ac:cxnSpMkLst>
        </pc:cxnChg>
      </pc:sldChg>
      <pc:sldChg chg="add del">
        <pc:chgData name="Gatterbauer, Wolfgang" userId="9cdd753f-a294-4daf-bcab-f50b436fd39a" providerId="ADAL" clId="{FE009925-3721-0D45-A422-0466C7286BE4}" dt="2020-06-11T02:25:02.143" v="8336" actId="2696"/>
        <pc:sldMkLst>
          <pc:docMk/>
          <pc:sldMk cId="1538026703" sldId="5398"/>
        </pc:sldMkLst>
      </pc:sldChg>
      <pc:sldChg chg="add del">
        <pc:chgData name="Gatterbauer, Wolfgang" userId="9cdd753f-a294-4daf-bcab-f50b436fd39a" providerId="ADAL" clId="{FE009925-3721-0D45-A422-0466C7286BE4}" dt="2020-06-11T02:34:04.857" v="8403" actId="2696"/>
        <pc:sldMkLst>
          <pc:docMk/>
          <pc:sldMk cId="4188332900" sldId="5399"/>
        </pc:sldMkLst>
      </pc:sldChg>
      <pc:sldChg chg="add del">
        <pc:chgData name="Gatterbauer, Wolfgang" userId="9cdd753f-a294-4daf-bcab-f50b436fd39a" providerId="ADAL" clId="{FE009925-3721-0D45-A422-0466C7286BE4}" dt="2020-06-11T02:36:52.179" v="8506" actId="2696"/>
        <pc:sldMkLst>
          <pc:docMk/>
          <pc:sldMk cId="1442461398" sldId="5400"/>
        </pc:sldMkLst>
      </pc:sldChg>
      <pc:sldChg chg="add del">
        <pc:chgData name="Gatterbauer, Wolfgang" userId="9cdd753f-a294-4daf-bcab-f50b436fd39a" providerId="ADAL" clId="{FE009925-3721-0D45-A422-0466C7286BE4}" dt="2020-06-11T02:42:38.648" v="8608" actId="2696"/>
        <pc:sldMkLst>
          <pc:docMk/>
          <pc:sldMk cId="2396191061" sldId="5401"/>
        </pc:sldMkLst>
      </pc:sldChg>
      <pc:sldChg chg="add del">
        <pc:chgData name="Gatterbauer, Wolfgang" userId="9cdd753f-a294-4daf-bcab-f50b436fd39a" providerId="ADAL" clId="{FE009925-3721-0D45-A422-0466C7286BE4}" dt="2020-06-11T02:42:38.661" v="8609" actId="2696"/>
        <pc:sldMkLst>
          <pc:docMk/>
          <pc:sldMk cId="2470576596" sldId="5402"/>
        </pc:sldMkLst>
      </pc:sldChg>
      <pc:sldChg chg="add del">
        <pc:chgData name="Gatterbauer, Wolfgang" userId="9cdd753f-a294-4daf-bcab-f50b436fd39a" providerId="ADAL" clId="{FE009925-3721-0D45-A422-0466C7286BE4}" dt="2020-06-11T02:42:38.678" v="8610" actId="2696"/>
        <pc:sldMkLst>
          <pc:docMk/>
          <pc:sldMk cId="3636592528" sldId="5403"/>
        </pc:sldMkLst>
      </pc:sldChg>
      <pc:sldChg chg="add del modTransition">
        <pc:chgData name="Gatterbauer, Wolfgang" userId="9cdd753f-a294-4daf-bcab-f50b436fd39a" providerId="ADAL" clId="{FE009925-3721-0D45-A422-0466C7286BE4}" dt="2020-06-11T02:20:51.013" v="8306" actId="2696"/>
        <pc:sldMkLst>
          <pc:docMk/>
          <pc:sldMk cId="2129423349" sldId="5404"/>
        </pc:sldMkLst>
      </pc:sldChg>
      <pc:sldChg chg="addSp delSp modSp add del">
        <pc:chgData name="Gatterbauer, Wolfgang" userId="9cdd753f-a294-4daf-bcab-f50b436fd39a" providerId="ADAL" clId="{FE009925-3721-0D45-A422-0466C7286BE4}" dt="2020-06-14T06:52:41.940" v="17395" actId="2696"/>
        <pc:sldMkLst>
          <pc:docMk/>
          <pc:sldMk cId="3941005465" sldId="5405"/>
        </pc:sldMkLst>
        <pc:spChg chg="add mod">
          <ac:chgData name="Gatterbauer, Wolfgang" userId="9cdd753f-a294-4daf-bcab-f50b436fd39a" providerId="ADAL" clId="{FE009925-3721-0D45-A422-0466C7286BE4}" dt="2020-06-11T02:23:40.855" v="8315" actId="167"/>
          <ac:spMkLst>
            <pc:docMk/>
            <pc:sldMk cId="3941005465" sldId="5405"/>
            <ac:spMk id="78" creationId="{58C331E8-60A6-9549-9A85-0061B417A748}"/>
          </ac:spMkLst>
        </pc:spChg>
        <pc:spChg chg="del">
          <ac:chgData name="Gatterbauer, Wolfgang" userId="9cdd753f-a294-4daf-bcab-f50b436fd39a" providerId="ADAL" clId="{FE009925-3721-0D45-A422-0466C7286BE4}" dt="2020-06-11T02:23:37.231" v="8313" actId="478"/>
          <ac:spMkLst>
            <pc:docMk/>
            <pc:sldMk cId="3941005465" sldId="5405"/>
            <ac:spMk id="80" creationId="{41A334DF-589C-FA4E-B6DD-4A7856BAEE36}"/>
          </ac:spMkLst>
        </pc:spChg>
        <pc:spChg chg="mod">
          <ac:chgData name="Gatterbauer, Wolfgang" userId="9cdd753f-a294-4daf-bcab-f50b436fd39a" providerId="ADAL" clId="{FE009925-3721-0D45-A422-0466C7286BE4}" dt="2020-06-11T02:21:32.295" v="8308" actId="6549"/>
          <ac:spMkLst>
            <pc:docMk/>
            <pc:sldMk cId="3941005465" sldId="5405"/>
            <ac:spMk id="60419" creationId="{00000000-0000-0000-0000-000000000000}"/>
          </ac:spMkLst>
        </pc:spChg>
      </pc:sldChg>
      <pc:sldChg chg="addSp delSp modSp add modAnim">
        <pc:chgData name="Gatterbauer, Wolfgang" userId="9cdd753f-a294-4daf-bcab-f50b436fd39a" providerId="ADAL" clId="{FE009925-3721-0D45-A422-0466C7286BE4}" dt="2020-06-14T17:20:29.414" v="19789"/>
        <pc:sldMkLst>
          <pc:docMk/>
          <pc:sldMk cId="3352819901" sldId="5406"/>
        </pc:sldMkLst>
        <pc:spChg chg="mod">
          <ac:chgData name="Gatterbauer, Wolfgang" userId="9cdd753f-a294-4daf-bcab-f50b436fd39a" providerId="ADAL" clId="{FE009925-3721-0D45-A422-0466C7286BE4}" dt="2020-06-14T14:46:27.327" v="18461" actId="20577"/>
          <ac:spMkLst>
            <pc:docMk/>
            <pc:sldMk cId="3352819901" sldId="5406"/>
            <ac:spMk id="37" creationId="{E1ECEA82-2DC5-804A-8DB9-D8A21F35D1F8}"/>
          </ac:spMkLst>
        </pc:spChg>
        <pc:spChg chg="mod">
          <ac:chgData name="Gatterbauer, Wolfgang" userId="9cdd753f-a294-4daf-bcab-f50b436fd39a" providerId="ADAL" clId="{FE009925-3721-0D45-A422-0466C7286BE4}" dt="2020-06-14T14:46:25.870" v="18459" actId="20577"/>
          <ac:spMkLst>
            <pc:docMk/>
            <pc:sldMk cId="3352819901" sldId="5406"/>
            <ac:spMk id="57" creationId="{2ABD0286-0246-1A46-A935-70E15114EF36}"/>
          </ac:spMkLst>
        </pc:spChg>
        <pc:spChg chg="mod">
          <ac:chgData name="Gatterbauer, Wolfgang" userId="9cdd753f-a294-4daf-bcab-f50b436fd39a" providerId="ADAL" clId="{FE009925-3721-0D45-A422-0466C7286BE4}" dt="2020-06-14T14:46:24.554" v="18457" actId="20577"/>
          <ac:spMkLst>
            <pc:docMk/>
            <pc:sldMk cId="3352819901" sldId="5406"/>
            <ac:spMk id="77" creationId="{F3616854-44FF-1045-8C0A-020EB666ACA2}"/>
          </ac:spMkLst>
        </pc:spChg>
        <pc:spChg chg="add mod">
          <ac:chgData name="Gatterbauer, Wolfgang" userId="9cdd753f-a294-4daf-bcab-f50b436fd39a" providerId="ADAL" clId="{FE009925-3721-0D45-A422-0466C7286BE4}" dt="2020-06-14T06:52:26.197" v="17394" actId="207"/>
          <ac:spMkLst>
            <pc:docMk/>
            <pc:sldMk cId="3352819901" sldId="5406"/>
            <ac:spMk id="78" creationId="{39D3D6E3-D41D-DA4F-9F55-C92B2D4D8DB2}"/>
          </ac:spMkLst>
        </pc:spChg>
        <pc:spChg chg="mod">
          <ac:chgData name="Gatterbauer, Wolfgang" userId="9cdd753f-a294-4daf-bcab-f50b436fd39a" providerId="ADAL" clId="{FE009925-3721-0D45-A422-0466C7286BE4}" dt="2020-06-14T15:20:29.251" v="18501" actId="166"/>
          <ac:spMkLst>
            <pc:docMk/>
            <pc:sldMk cId="3352819901" sldId="5406"/>
            <ac:spMk id="80" creationId="{41A334DF-589C-FA4E-B6DD-4A7856BAEE36}"/>
          </ac:spMkLst>
        </pc:spChg>
        <pc:spChg chg="add del mod">
          <ac:chgData name="Gatterbauer, Wolfgang" userId="9cdd753f-a294-4daf-bcab-f50b436fd39a" providerId="ADAL" clId="{FE009925-3721-0D45-A422-0466C7286BE4}" dt="2020-06-14T17:20:28.612" v="19788" actId="478"/>
          <ac:spMkLst>
            <pc:docMk/>
            <pc:sldMk cId="3352819901" sldId="5406"/>
            <ac:spMk id="83" creationId="{6DCE8AE3-D834-3242-9FBC-4B6771B67961}"/>
          </ac:spMkLst>
        </pc:spChg>
        <pc:spChg chg="add mod">
          <ac:chgData name="Gatterbauer, Wolfgang" userId="9cdd753f-a294-4daf-bcab-f50b436fd39a" providerId="ADAL" clId="{FE009925-3721-0D45-A422-0466C7286BE4}" dt="2020-06-14T17:20:29.414" v="19789"/>
          <ac:spMkLst>
            <pc:docMk/>
            <pc:sldMk cId="3352819901" sldId="5406"/>
            <ac:spMk id="86" creationId="{C851E6D2-4E31-A847-B31B-3D81E78851A8}"/>
          </ac:spMkLst>
        </pc:spChg>
        <pc:spChg chg="mod">
          <ac:chgData name="Gatterbauer, Wolfgang" userId="9cdd753f-a294-4daf-bcab-f50b436fd39a" providerId="ADAL" clId="{FE009925-3721-0D45-A422-0466C7286BE4}" dt="2020-06-14T13:20:22.930" v="17987"/>
          <ac:spMkLst>
            <pc:docMk/>
            <pc:sldMk cId="3352819901" sldId="5406"/>
            <ac:spMk id="60418" creationId="{00000000-0000-0000-0000-000000000000}"/>
          </ac:spMkLst>
        </pc:spChg>
        <pc:spChg chg="mod">
          <ac:chgData name="Gatterbauer, Wolfgang" userId="9cdd753f-a294-4daf-bcab-f50b436fd39a" providerId="ADAL" clId="{FE009925-3721-0D45-A422-0466C7286BE4}" dt="2020-06-14T14:32:22.082" v="18305" actId="20577"/>
          <ac:spMkLst>
            <pc:docMk/>
            <pc:sldMk cId="3352819901" sldId="5406"/>
            <ac:spMk id="60419" creationId="{00000000-0000-0000-0000-000000000000}"/>
          </ac:spMkLst>
        </pc:spChg>
        <pc:cxnChg chg="add mod">
          <ac:chgData name="Gatterbauer, Wolfgang" userId="9cdd753f-a294-4daf-bcab-f50b436fd39a" providerId="ADAL" clId="{FE009925-3721-0D45-A422-0466C7286BE4}" dt="2020-06-14T07:14:14.183" v="17559" actId="14100"/>
          <ac:cxnSpMkLst>
            <pc:docMk/>
            <pc:sldMk cId="3352819901" sldId="5406"/>
            <ac:cxnSpMk id="3" creationId="{A31769E7-FFF9-644E-812A-2423E4963F86}"/>
          </ac:cxnSpMkLst>
        </pc:cxnChg>
        <pc:cxnChg chg="del">
          <ac:chgData name="Gatterbauer, Wolfgang" userId="9cdd753f-a294-4daf-bcab-f50b436fd39a" providerId="ADAL" clId="{FE009925-3721-0D45-A422-0466C7286BE4}" dt="2020-06-14T06:53:06.598" v="17399" actId="478"/>
          <ac:cxnSpMkLst>
            <pc:docMk/>
            <pc:sldMk cId="3352819901" sldId="5406"/>
            <ac:cxnSpMk id="7" creationId="{0688C0C4-4C61-FE4F-B898-45D3A04C08B3}"/>
          </ac:cxnSpMkLst>
        </pc:cxnChg>
        <pc:cxnChg chg="add del mod">
          <ac:chgData name="Gatterbauer, Wolfgang" userId="9cdd753f-a294-4daf-bcab-f50b436fd39a" providerId="ADAL" clId="{FE009925-3721-0D45-A422-0466C7286BE4}" dt="2020-06-14T07:07:10.262" v="17505" actId="478"/>
          <ac:cxnSpMkLst>
            <pc:docMk/>
            <pc:sldMk cId="3352819901" sldId="5406"/>
            <ac:cxnSpMk id="79" creationId="{AAD18AB1-1CCB-7140-AB62-84D2F13E1B64}"/>
          </ac:cxnSpMkLst>
        </pc:cxnChg>
        <pc:cxnChg chg="add del mod">
          <ac:chgData name="Gatterbauer, Wolfgang" userId="9cdd753f-a294-4daf-bcab-f50b436fd39a" providerId="ADAL" clId="{FE009925-3721-0D45-A422-0466C7286BE4}" dt="2020-06-14T07:07:10.262" v="17505" actId="478"/>
          <ac:cxnSpMkLst>
            <pc:docMk/>
            <pc:sldMk cId="3352819901" sldId="5406"/>
            <ac:cxnSpMk id="81" creationId="{2C2B742B-4FC9-8B4F-A766-98D9119D8D18}"/>
          </ac:cxnSpMkLst>
        </pc:cxnChg>
        <pc:cxnChg chg="add mod">
          <ac:chgData name="Gatterbauer, Wolfgang" userId="9cdd753f-a294-4daf-bcab-f50b436fd39a" providerId="ADAL" clId="{FE009925-3721-0D45-A422-0466C7286BE4}" dt="2020-06-14T06:53:03.902" v="17398" actId="167"/>
          <ac:cxnSpMkLst>
            <pc:docMk/>
            <pc:sldMk cId="3352819901" sldId="5406"/>
            <ac:cxnSpMk id="82" creationId="{3BC555A3-61B5-0D4B-AE9D-01BC9BD92FEA}"/>
          </ac:cxnSpMkLst>
        </pc:cxnChg>
        <pc:cxnChg chg="add mod">
          <ac:chgData name="Gatterbauer, Wolfgang" userId="9cdd753f-a294-4daf-bcab-f50b436fd39a" providerId="ADAL" clId="{FE009925-3721-0D45-A422-0466C7286BE4}" dt="2020-06-14T15:19:03.132" v="18496" actId="167"/>
          <ac:cxnSpMkLst>
            <pc:docMk/>
            <pc:sldMk cId="3352819901" sldId="5406"/>
            <ac:cxnSpMk id="84" creationId="{E2900D17-FEDE-2E47-BBF1-29589E877E6F}"/>
          </ac:cxnSpMkLst>
        </pc:cxnChg>
        <pc:cxnChg chg="add mod">
          <ac:chgData name="Gatterbauer, Wolfgang" userId="9cdd753f-a294-4daf-bcab-f50b436fd39a" providerId="ADAL" clId="{FE009925-3721-0D45-A422-0466C7286BE4}" dt="2020-06-14T15:19:03.132" v="18496" actId="167"/>
          <ac:cxnSpMkLst>
            <pc:docMk/>
            <pc:sldMk cId="3352819901" sldId="5406"/>
            <ac:cxnSpMk id="85" creationId="{09AD347F-337F-9C4E-B505-B5F1845E2C12}"/>
          </ac:cxnSpMkLst>
        </pc:cxnChg>
      </pc:sldChg>
      <pc:sldChg chg="addSp delSp modSp add delAnim modAnim">
        <pc:chgData name="Gatterbauer, Wolfgang" userId="9cdd753f-a294-4daf-bcab-f50b436fd39a" providerId="ADAL" clId="{FE009925-3721-0D45-A422-0466C7286BE4}" dt="2020-06-14T17:26:06.187" v="19840" actId="478"/>
        <pc:sldMkLst>
          <pc:docMk/>
          <pc:sldMk cId="2329297409" sldId="5407"/>
        </pc:sldMkLst>
        <pc:spChg chg="mod">
          <ac:chgData name="Gatterbauer, Wolfgang" userId="9cdd753f-a294-4daf-bcab-f50b436fd39a" providerId="ADAL" clId="{FE009925-3721-0D45-A422-0466C7286BE4}" dt="2020-06-14T14:46:18.604" v="18451" actId="20577"/>
          <ac:spMkLst>
            <pc:docMk/>
            <pc:sldMk cId="2329297409" sldId="5407"/>
            <ac:spMk id="37" creationId="{E1ECEA82-2DC5-804A-8DB9-D8A21F35D1F8}"/>
          </ac:spMkLst>
        </pc:spChg>
        <pc:spChg chg="mod">
          <ac:chgData name="Gatterbauer, Wolfgang" userId="9cdd753f-a294-4daf-bcab-f50b436fd39a" providerId="ADAL" clId="{FE009925-3721-0D45-A422-0466C7286BE4}" dt="2020-06-14T14:46:20.032" v="18453" actId="20577"/>
          <ac:spMkLst>
            <pc:docMk/>
            <pc:sldMk cId="2329297409" sldId="5407"/>
            <ac:spMk id="57" creationId="{2ABD0286-0246-1A46-A935-70E15114EF36}"/>
          </ac:spMkLst>
        </pc:spChg>
        <pc:spChg chg="mod">
          <ac:chgData name="Gatterbauer, Wolfgang" userId="9cdd753f-a294-4daf-bcab-f50b436fd39a" providerId="ADAL" clId="{FE009925-3721-0D45-A422-0466C7286BE4}" dt="2020-06-14T14:46:22.085" v="18455" actId="20577"/>
          <ac:spMkLst>
            <pc:docMk/>
            <pc:sldMk cId="2329297409" sldId="5407"/>
            <ac:spMk id="77" creationId="{F3616854-44FF-1045-8C0A-020EB666ACA2}"/>
          </ac:spMkLst>
        </pc:spChg>
        <pc:spChg chg="del">
          <ac:chgData name="Gatterbauer, Wolfgang" userId="9cdd753f-a294-4daf-bcab-f50b436fd39a" providerId="ADAL" clId="{FE009925-3721-0D45-A422-0466C7286BE4}" dt="2020-06-14T07:04:11.267" v="17479" actId="478"/>
          <ac:spMkLst>
            <pc:docMk/>
            <pc:sldMk cId="2329297409" sldId="5407"/>
            <ac:spMk id="78" creationId="{39D3D6E3-D41D-DA4F-9F55-C92B2D4D8DB2}"/>
          </ac:spMkLst>
        </pc:spChg>
        <pc:spChg chg="del mod">
          <ac:chgData name="Gatterbauer, Wolfgang" userId="9cdd753f-a294-4daf-bcab-f50b436fd39a" providerId="ADAL" clId="{FE009925-3721-0D45-A422-0466C7286BE4}" dt="2020-06-14T15:20:38.452" v="18502" actId="478"/>
          <ac:spMkLst>
            <pc:docMk/>
            <pc:sldMk cId="2329297409" sldId="5407"/>
            <ac:spMk id="80" creationId="{41A334DF-589C-FA4E-B6DD-4A7856BAEE36}"/>
          </ac:spMkLst>
        </pc:spChg>
        <pc:spChg chg="del mod topLvl">
          <ac:chgData name="Gatterbauer, Wolfgang" userId="9cdd753f-a294-4daf-bcab-f50b436fd39a" providerId="ADAL" clId="{FE009925-3721-0D45-A422-0466C7286BE4}" dt="2020-06-14T06:54:53.250" v="17404" actId="478"/>
          <ac:spMkLst>
            <pc:docMk/>
            <pc:sldMk cId="2329297409" sldId="5407"/>
            <ac:spMk id="81" creationId="{45C8D078-39BE-4E4B-8AC4-F3AEAA4255F3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82" creationId="{87591391-E03A-DB4B-A3A3-6D0DF2335255}"/>
          </ac:spMkLst>
        </pc:spChg>
        <pc:spChg chg="del mod topLvl">
          <ac:chgData name="Gatterbauer, Wolfgang" userId="9cdd753f-a294-4daf-bcab-f50b436fd39a" providerId="ADAL" clId="{FE009925-3721-0D45-A422-0466C7286BE4}" dt="2020-06-14T06:54:53.250" v="17404" actId="478"/>
          <ac:spMkLst>
            <pc:docMk/>
            <pc:sldMk cId="2329297409" sldId="5407"/>
            <ac:spMk id="83" creationId="{91926C88-6A99-D74A-A8BA-F408BBED5E68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84" creationId="{BBB3AB37-C974-5D48-BFB7-62743E738BCB}"/>
          </ac:spMkLst>
        </pc:spChg>
        <pc:spChg chg="del mod topLvl">
          <ac:chgData name="Gatterbauer, Wolfgang" userId="9cdd753f-a294-4daf-bcab-f50b436fd39a" providerId="ADAL" clId="{FE009925-3721-0D45-A422-0466C7286BE4}" dt="2020-06-14T06:54:53.250" v="17404" actId="478"/>
          <ac:spMkLst>
            <pc:docMk/>
            <pc:sldMk cId="2329297409" sldId="5407"/>
            <ac:spMk id="85" creationId="{F2219110-CA8F-AD49-AB61-4995CA569C60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86" creationId="{6A3AE332-0344-484D-A3C4-E88A25C2C999}"/>
          </ac:spMkLst>
        </pc:spChg>
        <pc:spChg chg="del mod topLvl">
          <ac:chgData name="Gatterbauer, Wolfgang" userId="9cdd753f-a294-4daf-bcab-f50b436fd39a" providerId="ADAL" clId="{FE009925-3721-0D45-A422-0466C7286BE4}" dt="2020-06-14T06:54:53.250" v="17404" actId="478"/>
          <ac:spMkLst>
            <pc:docMk/>
            <pc:sldMk cId="2329297409" sldId="5407"/>
            <ac:spMk id="87" creationId="{85916F12-E836-D747-A311-3DFF95C53FF8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88" creationId="{07F3318B-3885-FB48-8588-3E5271DEAE57}"/>
          </ac:spMkLst>
        </pc:spChg>
        <pc:spChg chg="del mod topLvl">
          <ac:chgData name="Gatterbauer, Wolfgang" userId="9cdd753f-a294-4daf-bcab-f50b436fd39a" providerId="ADAL" clId="{FE009925-3721-0D45-A422-0466C7286BE4}" dt="2020-06-11T02:44:28.100" v="8614" actId="478"/>
          <ac:spMkLst>
            <pc:docMk/>
            <pc:sldMk cId="2329297409" sldId="5407"/>
            <ac:spMk id="89" creationId="{B6C9C8D3-8982-E94E-8E77-FB946D04F681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90" creationId="{C1D4FBB1-F643-CC4D-8A38-92046619CA43}"/>
          </ac:spMkLst>
        </pc:spChg>
        <pc:spChg chg="del mod topLvl">
          <ac:chgData name="Gatterbauer, Wolfgang" userId="9cdd753f-a294-4daf-bcab-f50b436fd39a" providerId="ADAL" clId="{FE009925-3721-0D45-A422-0466C7286BE4}" dt="2020-06-11T02:44:28.100" v="8614" actId="478"/>
          <ac:spMkLst>
            <pc:docMk/>
            <pc:sldMk cId="2329297409" sldId="5407"/>
            <ac:spMk id="91" creationId="{7CA9C533-AA96-1D44-B460-2203E792885E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92" creationId="{4CF932B7-E213-0B48-9DD1-579B7EF4DB45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93" creationId="{958CE205-B48A-5E45-88F6-264D9FC2DC18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94" creationId="{590D8599-9E02-7447-BFB3-E6F97EAF90CB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95" creationId="{087B310A-68D7-5A41-8195-55261ED658FB}"/>
          </ac:spMkLst>
        </pc:spChg>
        <pc:spChg chg="add del mod">
          <ac:chgData name="Gatterbauer, Wolfgang" userId="9cdd753f-a294-4daf-bcab-f50b436fd39a" providerId="ADAL" clId="{FE009925-3721-0D45-A422-0466C7286BE4}" dt="2020-06-14T06:55:06.675" v="17406" actId="478"/>
          <ac:spMkLst>
            <pc:docMk/>
            <pc:sldMk cId="2329297409" sldId="5407"/>
            <ac:spMk id="95" creationId="{A1AC9F0A-227F-1748-822F-7B56FD034442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96" creationId="{ED695F25-86F3-2747-B656-857388FA80B0}"/>
          </ac:spMkLst>
        </pc:spChg>
        <pc:spChg chg="mod topLvl">
          <ac:chgData name="Gatterbauer, Wolfgang" userId="9cdd753f-a294-4daf-bcab-f50b436fd39a" providerId="ADAL" clId="{FE009925-3721-0D45-A422-0466C7286BE4}" dt="2020-06-14T07:02:39.522" v="17471"/>
          <ac:spMkLst>
            <pc:docMk/>
            <pc:sldMk cId="2329297409" sldId="5407"/>
            <ac:spMk id="97" creationId="{37F4CD36-A3D5-814B-AC0E-FB77076C17CB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97" creationId="{EF6E0415-2E3C-0941-AFE4-F553ECBBD98D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98" creationId="{3E58E0FA-3F62-E84C-967B-EAC6A1877ECB}"/>
          </ac:spMkLst>
        </pc:spChg>
        <pc:spChg chg="mod topLvl">
          <ac:chgData name="Gatterbauer, Wolfgang" userId="9cdd753f-a294-4daf-bcab-f50b436fd39a" providerId="ADAL" clId="{FE009925-3721-0D45-A422-0466C7286BE4}" dt="2020-06-14T07:02:39.522" v="17471"/>
          <ac:spMkLst>
            <pc:docMk/>
            <pc:sldMk cId="2329297409" sldId="5407"/>
            <ac:spMk id="98" creationId="{A6C12065-7B8C-D24C-AC52-640D27440E38}"/>
          </ac:spMkLst>
        </pc:spChg>
        <pc:spChg chg="mod topLvl">
          <ac:chgData name="Gatterbauer, Wolfgang" userId="9cdd753f-a294-4daf-bcab-f50b436fd39a" providerId="ADAL" clId="{FE009925-3721-0D45-A422-0466C7286BE4}" dt="2020-06-14T07:02:39.522" v="17471"/>
          <ac:spMkLst>
            <pc:docMk/>
            <pc:sldMk cId="2329297409" sldId="5407"/>
            <ac:spMk id="99" creationId="{3D759036-A79E-8D4C-AF97-367778330B10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99" creationId="{59CFE067-9928-9F49-BFBF-A52A47B3B628}"/>
          </ac:spMkLst>
        </pc:spChg>
        <pc:spChg chg="mod topLvl">
          <ac:chgData name="Gatterbauer, Wolfgang" userId="9cdd753f-a294-4daf-bcab-f50b436fd39a" providerId="ADAL" clId="{FE009925-3721-0D45-A422-0466C7286BE4}" dt="2020-06-14T07:02:39.522" v="17471"/>
          <ac:spMkLst>
            <pc:docMk/>
            <pc:sldMk cId="2329297409" sldId="5407"/>
            <ac:spMk id="100" creationId="{752B5E24-1194-E24F-BDC3-603109FD408A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100" creationId="{B2A399EC-0FDC-144F-8A67-C0B8728FE9FB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101" creationId="{B3FE8E09-89D5-BC46-BC5C-0DCAFD45D7C2}"/>
          </ac:spMkLst>
        </pc:spChg>
        <pc:spChg chg="mod topLvl">
          <ac:chgData name="Gatterbauer, Wolfgang" userId="9cdd753f-a294-4daf-bcab-f50b436fd39a" providerId="ADAL" clId="{FE009925-3721-0D45-A422-0466C7286BE4}" dt="2020-06-14T07:02:39.522" v="17471"/>
          <ac:spMkLst>
            <pc:docMk/>
            <pc:sldMk cId="2329297409" sldId="5407"/>
            <ac:spMk id="101" creationId="{B42CA04A-2C94-2344-BD7C-6F6D005F4955}"/>
          </ac:spMkLst>
        </pc:spChg>
        <pc:spChg chg="mod topLvl">
          <ac:chgData name="Gatterbauer, Wolfgang" userId="9cdd753f-a294-4daf-bcab-f50b436fd39a" providerId="ADAL" clId="{FE009925-3721-0D45-A422-0466C7286BE4}" dt="2020-06-14T07:05:45.966" v="17495" actId="20577"/>
          <ac:spMkLst>
            <pc:docMk/>
            <pc:sldMk cId="2329297409" sldId="5407"/>
            <ac:spMk id="102" creationId="{CA300573-7FE0-E648-8EEF-F233E3C38AB6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102" creationId="{E76B68BE-3CA3-BE4B-80C8-D0292C82FFDF}"/>
          </ac:spMkLst>
        </pc:spChg>
        <pc:spChg chg="mod topLvl">
          <ac:chgData name="Gatterbauer, Wolfgang" userId="9cdd753f-a294-4daf-bcab-f50b436fd39a" providerId="ADAL" clId="{FE009925-3721-0D45-A422-0466C7286BE4}" dt="2020-06-14T07:02:39.522" v="17471"/>
          <ac:spMkLst>
            <pc:docMk/>
            <pc:sldMk cId="2329297409" sldId="5407"/>
            <ac:spMk id="103" creationId="{20E55838-6AEA-0C49-B90B-4024350B0584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103" creationId="{41C5EB20-BF04-804C-99AE-D0D735ECFF02}"/>
          </ac:spMkLst>
        </pc:spChg>
        <pc:spChg chg="mod topLvl">
          <ac:chgData name="Gatterbauer, Wolfgang" userId="9cdd753f-a294-4daf-bcab-f50b436fd39a" providerId="ADAL" clId="{FE009925-3721-0D45-A422-0466C7286BE4}" dt="2020-06-14T07:05:44.051" v="17494" actId="20577"/>
          <ac:spMkLst>
            <pc:docMk/>
            <pc:sldMk cId="2329297409" sldId="5407"/>
            <ac:spMk id="104" creationId="{3D2E3CAE-740F-A849-BCC1-D53CD2A67D18}"/>
          </ac:spMkLst>
        </pc:spChg>
        <pc:spChg chg="del mod topLvl">
          <ac:chgData name="Gatterbauer, Wolfgang" userId="9cdd753f-a294-4daf-bcab-f50b436fd39a" providerId="ADAL" clId="{FE009925-3721-0D45-A422-0466C7286BE4}" dt="2020-06-11T02:28:14.916" v="8365" actId="478"/>
          <ac:spMkLst>
            <pc:docMk/>
            <pc:sldMk cId="2329297409" sldId="5407"/>
            <ac:spMk id="104" creationId="{810BE895-B73C-4149-AACD-A233675E2946}"/>
          </ac:spMkLst>
        </pc:spChg>
        <pc:spChg chg="del mod topLvl">
          <ac:chgData name="Gatterbauer, Wolfgang" userId="9cdd753f-a294-4daf-bcab-f50b436fd39a" providerId="ADAL" clId="{FE009925-3721-0D45-A422-0466C7286BE4}" dt="2020-06-14T06:55:24.200" v="17410" actId="478"/>
          <ac:spMkLst>
            <pc:docMk/>
            <pc:sldMk cId="2329297409" sldId="5407"/>
            <ac:spMk id="105" creationId="{581D8C70-C8F5-204C-96FF-203ECACF631E}"/>
          </ac:spMkLst>
        </pc:spChg>
        <pc:spChg chg="del mod topLvl">
          <ac:chgData name="Gatterbauer, Wolfgang" userId="9cdd753f-a294-4daf-bcab-f50b436fd39a" providerId="ADAL" clId="{FE009925-3721-0D45-A422-0466C7286BE4}" dt="2020-06-14T06:54:53.250" v="17404" actId="478"/>
          <ac:spMkLst>
            <pc:docMk/>
            <pc:sldMk cId="2329297409" sldId="5407"/>
            <ac:spMk id="106" creationId="{FC9A2E5D-12DA-A44C-B894-741AACFF5EBD}"/>
          </ac:spMkLst>
        </pc:spChg>
        <pc:spChg chg="del mod topLvl">
          <ac:chgData name="Gatterbauer, Wolfgang" userId="9cdd753f-a294-4daf-bcab-f50b436fd39a" providerId="ADAL" clId="{FE009925-3721-0D45-A422-0466C7286BE4}" dt="2020-06-14T06:54:53.250" v="17404" actId="478"/>
          <ac:spMkLst>
            <pc:docMk/>
            <pc:sldMk cId="2329297409" sldId="5407"/>
            <ac:spMk id="107" creationId="{55423B4D-E5B0-E24F-9185-57042CED5615}"/>
          </ac:spMkLst>
        </pc:spChg>
        <pc:spChg chg="del mod topLvl">
          <ac:chgData name="Gatterbauer, Wolfgang" userId="9cdd753f-a294-4daf-bcab-f50b436fd39a" providerId="ADAL" clId="{FE009925-3721-0D45-A422-0466C7286BE4}" dt="2020-06-14T06:54:53.250" v="17404" actId="478"/>
          <ac:spMkLst>
            <pc:docMk/>
            <pc:sldMk cId="2329297409" sldId="5407"/>
            <ac:spMk id="108" creationId="{69CD17DA-4C7E-9340-85BA-EA7802DF772C}"/>
          </ac:spMkLst>
        </pc:spChg>
        <pc:spChg chg="del mod topLvl">
          <ac:chgData name="Gatterbauer, Wolfgang" userId="9cdd753f-a294-4daf-bcab-f50b436fd39a" providerId="ADAL" clId="{FE009925-3721-0D45-A422-0466C7286BE4}" dt="2020-06-14T06:54:53.250" v="17404" actId="478"/>
          <ac:spMkLst>
            <pc:docMk/>
            <pc:sldMk cId="2329297409" sldId="5407"/>
            <ac:spMk id="109" creationId="{22E74207-C887-6A4E-858E-58EEC102AD44}"/>
          </ac:spMkLst>
        </pc:spChg>
        <pc:spChg chg="del mod topLvl">
          <ac:chgData name="Gatterbauer, Wolfgang" userId="9cdd753f-a294-4daf-bcab-f50b436fd39a" providerId="ADAL" clId="{FE009925-3721-0D45-A422-0466C7286BE4}" dt="2020-06-11T02:44:33.816" v="8616" actId="478"/>
          <ac:spMkLst>
            <pc:docMk/>
            <pc:sldMk cId="2329297409" sldId="5407"/>
            <ac:spMk id="110" creationId="{5218C445-04D9-9B4E-8244-DE212051C233}"/>
          </ac:spMkLst>
        </pc:spChg>
        <pc:spChg chg="del mod topLvl">
          <ac:chgData name="Gatterbauer, Wolfgang" userId="9cdd753f-a294-4daf-bcab-f50b436fd39a" providerId="ADAL" clId="{FE009925-3721-0D45-A422-0466C7286BE4}" dt="2020-06-14T06:55:24.200" v="17410" actId="478"/>
          <ac:spMkLst>
            <pc:docMk/>
            <pc:sldMk cId="2329297409" sldId="5407"/>
            <ac:spMk id="110" creationId="{CB2EF011-4DAD-BF47-B7E3-C94B8FC87B52}"/>
          </ac:spMkLst>
        </pc:spChg>
        <pc:spChg chg="del mod topLvl">
          <ac:chgData name="Gatterbauer, Wolfgang" userId="9cdd753f-a294-4daf-bcab-f50b436fd39a" providerId="ADAL" clId="{FE009925-3721-0D45-A422-0466C7286BE4}" dt="2020-06-14T06:55:24.200" v="17410" actId="478"/>
          <ac:spMkLst>
            <pc:docMk/>
            <pc:sldMk cId="2329297409" sldId="5407"/>
            <ac:spMk id="111" creationId="{B77B5650-660D-6640-BE72-F3140D2C345E}"/>
          </ac:spMkLst>
        </pc:spChg>
        <pc:spChg chg="del mod topLvl">
          <ac:chgData name="Gatterbauer, Wolfgang" userId="9cdd753f-a294-4daf-bcab-f50b436fd39a" providerId="ADAL" clId="{FE009925-3721-0D45-A422-0466C7286BE4}" dt="2020-06-11T02:44:33.816" v="8616" actId="478"/>
          <ac:spMkLst>
            <pc:docMk/>
            <pc:sldMk cId="2329297409" sldId="5407"/>
            <ac:spMk id="111" creationId="{B8169472-3F1A-5B40-A3AB-07578B449EF1}"/>
          </ac:spMkLst>
        </pc:spChg>
        <pc:spChg chg="add del mod">
          <ac:chgData name="Gatterbauer, Wolfgang" userId="9cdd753f-a294-4daf-bcab-f50b436fd39a" providerId="ADAL" clId="{FE009925-3721-0D45-A422-0466C7286BE4}" dt="2020-06-14T07:06:10.641" v="17499" actId="478"/>
          <ac:spMkLst>
            <pc:docMk/>
            <pc:sldMk cId="2329297409" sldId="5407"/>
            <ac:spMk id="112" creationId="{3625D01B-972C-8C4C-A593-E33624354BC3}"/>
          </ac:spMkLst>
        </pc:spChg>
        <pc:spChg chg="add del mod">
          <ac:chgData name="Gatterbauer, Wolfgang" userId="9cdd753f-a294-4daf-bcab-f50b436fd39a" providerId="ADAL" clId="{FE009925-3721-0D45-A422-0466C7286BE4}" dt="2020-06-14T07:06:10.641" v="17499" actId="478"/>
          <ac:spMkLst>
            <pc:docMk/>
            <pc:sldMk cId="2329297409" sldId="5407"/>
            <ac:spMk id="113" creationId="{9174C8C7-CD5A-9E4F-8942-78AB38765B0A}"/>
          </ac:spMkLst>
        </pc:spChg>
        <pc:spChg chg="add del mod">
          <ac:chgData name="Gatterbauer, Wolfgang" userId="9cdd753f-a294-4daf-bcab-f50b436fd39a" providerId="ADAL" clId="{FE009925-3721-0D45-A422-0466C7286BE4}" dt="2020-06-14T07:06:10.641" v="17499" actId="478"/>
          <ac:spMkLst>
            <pc:docMk/>
            <pc:sldMk cId="2329297409" sldId="5407"/>
            <ac:spMk id="114" creationId="{A95C89CD-D0E6-4F4F-AA6D-C94445764ACC}"/>
          </ac:spMkLst>
        </pc:spChg>
        <pc:spChg chg="add del mod">
          <ac:chgData name="Gatterbauer, Wolfgang" userId="9cdd753f-a294-4daf-bcab-f50b436fd39a" providerId="ADAL" clId="{FE009925-3721-0D45-A422-0466C7286BE4}" dt="2020-06-14T07:06:13.966" v="17500" actId="478"/>
          <ac:spMkLst>
            <pc:docMk/>
            <pc:sldMk cId="2329297409" sldId="5407"/>
            <ac:spMk id="115" creationId="{5B220B80-1DD0-9A45-9E67-63F466844212}"/>
          </ac:spMkLst>
        </pc:spChg>
        <pc:spChg chg="add del mod">
          <ac:chgData name="Gatterbauer, Wolfgang" userId="9cdd753f-a294-4daf-bcab-f50b436fd39a" providerId="ADAL" clId="{FE009925-3721-0D45-A422-0466C7286BE4}" dt="2020-06-14T07:06:13.966" v="17500" actId="478"/>
          <ac:spMkLst>
            <pc:docMk/>
            <pc:sldMk cId="2329297409" sldId="5407"/>
            <ac:spMk id="116" creationId="{A96FF8A5-7B16-4B49-80CE-71640D8CD84D}"/>
          </ac:spMkLst>
        </pc:spChg>
        <pc:spChg chg="add del mod">
          <ac:chgData name="Gatterbauer, Wolfgang" userId="9cdd753f-a294-4daf-bcab-f50b436fd39a" providerId="ADAL" clId="{FE009925-3721-0D45-A422-0466C7286BE4}" dt="2020-06-14T07:06:10.641" v="17499" actId="478"/>
          <ac:spMkLst>
            <pc:docMk/>
            <pc:sldMk cId="2329297409" sldId="5407"/>
            <ac:spMk id="117" creationId="{1F2B7FB2-2731-074B-B96F-53DB9FF03F9D}"/>
          </ac:spMkLst>
        </pc:spChg>
        <pc:spChg chg="add del mod">
          <ac:chgData name="Gatterbauer, Wolfgang" userId="9cdd753f-a294-4daf-bcab-f50b436fd39a" providerId="ADAL" clId="{FE009925-3721-0D45-A422-0466C7286BE4}" dt="2020-06-11T02:35:57.087" v="8471" actId="478"/>
          <ac:spMkLst>
            <pc:docMk/>
            <pc:sldMk cId="2329297409" sldId="5407"/>
            <ac:spMk id="124" creationId="{40AC30C7-FCE2-A745-B56C-111036D3C061}"/>
          </ac:spMkLst>
        </pc:spChg>
        <pc:spChg chg="del mod topLvl">
          <ac:chgData name="Gatterbauer, Wolfgang" userId="9cdd753f-a294-4daf-bcab-f50b436fd39a" providerId="ADAL" clId="{FE009925-3721-0D45-A422-0466C7286BE4}" dt="2020-06-14T06:55:24.200" v="17410" actId="478"/>
          <ac:spMkLst>
            <pc:docMk/>
            <pc:sldMk cId="2329297409" sldId="5407"/>
            <ac:spMk id="124" creationId="{6B7D2C35-94C0-E148-9D87-67C151EE5FAD}"/>
          </ac:spMkLst>
        </pc:spChg>
        <pc:spChg chg="add del mod">
          <ac:chgData name="Gatterbauer, Wolfgang" userId="9cdd753f-a294-4daf-bcab-f50b436fd39a" providerId="ADAL" clId="{FE009925-3721-0D45-A422-0466C7286BE4}" dt="2020-06-14T06:54:53.250" v="17404" actId="478"/>
          <ac:spMkLst>
            <pc:docMk/>
            <pc:sldMk cId="2329297409" sldId="5407"/>
            <ac:spMk id="125" creationId="{E16444E4-7680-E545-A3C1-7AD7ADA7183C}"/>
          </ac:spMkLst>
        </pc:spChg>
        <pc:spChg chg="add del mod">
          <ac:chgData name="Gatterbauer, Wolfgang" userId="9cdd753f-a294-4daf-bcab-f50b436fd39a" providerId="ADAL" clId="{FE009925-3721-0D45-A422-0466C7286BE4}" dt="2020-06-14T06:54:53.250" v="17404" actId="478"/>
          <ac:spMkLst>
            <pc:docMk/>
            <pc:sldMk cId="2329297409" sldId="5407"/>
            <ac:spMk id="131" creationId="{E230FC9F-1200-504D-82B4-AB3B2BC2812F}"/>
          </ac:spMkLst>
        </pc:spChg>
        <pc:spChg chg="mod topLvl">
          <ac:chgData name="Gatterbauer, Wolfgang" userId="9cdd753f-a294-4daf-bcab-f50b436fd39a" providerId="ADAL" clId="{FE009925-3721-0D45-A422-0466C7286BE4}" dt="2020-06-14T07:02:39.522" v="17471"/>
          <ac:spMkLst>
            <pc:docMk/>
            <pc:sldMk cId="2329297409" sldId="5407"/>
            <ac:spMk id="133" creationId="{FAD57ABC-AE6E-E24E-8134-C8419249D977}"/>
          </ac:spMkLst>
        </pc:spChg>
        <pc:spChg chg="mod topLvl">
          <ac:chgData name="Gatterbauer, Wolfgang" userId="9cdd753f-a294-4daf-bcab-f50b436fd39a" providerId="ADAL" clId="{FE009925-3721-0D45-A422-0466C7286BE4}" dt="2020-06-14T07:05:39.360" v="17490" actId="20577"/>
          <ac:spMkLst>
            <pc:docMk/>
            <pc:sldMk cId="2329297409" sldId="5407"/>
            <ac:spMk id="134" creationId="{17FE72D6-4F59-3A44-84AB-BCF638923178}"/>
          </ac:spMkLst>
        </pc:spChg>
        <pc:spChg chg="mod topLvl">
          <ac:chgData name="Gatterbauer, Wolfgang" userId="9cdd753f-a294-4daf-bcab-f50b436fd39a" providerId="ADAL" clId="{FE009925-3721-0D45-A422-0466C7286BE4}" dt="2020-06-14T07:02:39.522" v="17471"/>
          <ac:spMkLst>
            <pc:docMk/>
            <pc:sldMk cId="2329297409" sldId="5407"/>
            <ac:spMk id="135" creationId="{7111D907-767E-BE4A-B35E-C0FB7E83729E}"/>
          </ac:spMkLst>
        </pc:spChg>
        <pc:spChg chg="mod topLvl">
          <ac:chgData name="Gatterbauer, Wolfgang" userId="9cdd753f-a294-4daf-bcab-f50b436fd39a" providerId="ADAL" clId="{FE009925-3721-0D45-A422-0466C7286BE4}" dt="2020-06-14T07:05:42.787" v="17493" actId="20577"/>
          <ac:spMkLst>
            <pc:docMk/>
            <pc:sldMk cId="2329297409" sldId="5407"/>
            <ac:spMk id="136" creationId="{B1476FED-CAD0-FF47-A8F1-DEB34A20AA4E}"/>
          </ac:spMkLst>
        </pc:spChg>
        <pc:spChg chg="del mod topLvl">
          <ac:chgData name="Gatterbauer, Wolfgang" userId="9cdd753f-a294-4daf-bcab-f50b436fd39a" providerId="ADAL" clId="{FE009925-3721-0D45-A422-0466C7286BE4}" dt="2020-06-14T06:55:24.200" v="17410" actId="478"/>
          <ac:spMkLst>
            <pc:docMk/>
            <pc:sldMk cId="2329297409" sldId="5407"/>
            <ac:spMk id="137" creationId="{9D896273-DFFD-9242-BCC3-6721928B3867}"/>
          </ac:spMkLst>
        </pc:spChg>
        <pc:spChg chg="del mod topLvl">
          <ac:chgData name="Gatterbauer, Wolfgang" userId="9cdd753f-a294-4daf-bcab-f50b436fd39a" providerId="ADAL" clId="{FE009925-3721-0D45-A422-0466C7286BE4}" dt="2020-06-14T06:55:24.200" v="17410" actId="478"/>
          <ac:spMkLst>
            <pc:docMk/>
            <pc:sldMk cId="2329297409" sldId="5407"/>
            <ac:spMk id="138" creationId="{192C9BCE-E435-DE4B-8782-2D3D8B8F315B}"/>
          </ac:spMkLst>
        </pc:spChg>
        <pc:spChg chg="mod topLvl">
          <ac:chgData name="Gatterbauer, Wolfgang" userId="9cdd753f-a294-4daf-bcab-f50b436fd39a" providerId="ADAL" clId="{FE009925-3721-0D45-A422-0466C7286BE4}" dt="2020-06-14T07:02:39.522" v="17471"/>
          <ac:spMkLst>
            <pc:docMk/>
            <pc:sldMk cId="2329297409" sldId="5407"/>
            <ac:spMk id="139" creationId="{56C06D6B-3640-A249-80D9-969673AF05B4}"/>
          </ac:spMkLst>
        </pc:spChg>
        <pc:spChg chg="mod topLvl">
          <ac:chgData name="Gatterbauer, Wolfgang" userId="9cdd753f-a294-4daf-bcab-f50b436fd39a" providerId="ADAL" clId="{FE009925-3721-0D45-A422-0466C7286BE4}" dt="2020-06-14T07:05:40.504" v="17491" actId="20577"/>
          <ac:spMkLst>
            <pc:docMk/>
            <pc:sldMk cId="2329297409" sldId="5407"/>
            <ac:spMk id="140" creationId="{3AD33535-D08E-284B-9311-C9C5828D15DE}"/>
          </ac:spMkLst>
        </pc:spChg>
        <pc:spChg chg="mod topLvl">
          <ac:chgData name="Gatterbauer, Wolfgang" userId="9cdd753f-a294-4daf-bcab-f50b436fd39a" providerId="ADAL" clId="{FE009925-3721-0D45-A422-0466C7286BE4}" dt="2020-06-14T07:05:41.431" v="17492" actId="20577"/>
          <ac:spMkLst>
            <pc:docMk/>
            <pc:sldMk cId="2329297409" sldId="5407"/>
            <ac:spMk id="141" creationId="{DC8D1F91-7DC8-DD47-B32F-536D4F2ACD93}"/>
          </ac:spMkLst>
        </pc:spChg>
        <pc:spChg chg="mod topLvl">
          <ac:chgData name="Gatterbauer, Wolfgang" userId="9cdd753f-a294-4daf-bcab-f50b436fd39a" providerId="ADAL" clId="{FE009925-3721-0D45-A422-0466C7286BE4}" dt="2020-06-14T07:02:39.522" v="17471"/>
          <ac:spMkLst>
            <pc:docMk/>
            <pc:sldMk cId="2329297409" sldId="5407"/>
            <ac:spMk id="142" creationId="{B627FE22-6DB7-E647-B73A-52A322F648B6}"/>
          </ac:spMkLst>
        </pc:spChg>
        <pc:spChg chg="del mod topLvl">
          <ac:chgData name="Gatterbauer, Wolfgang" userId="9cdd753f-a294-4daf-bcab-f50b436fd39a" providerId="ADAL" clId="{FE009925-3721-0D45-A422-0466C7286BE4}" dt="2020-06-14T06:55:24.200" v="17410" actId="478"/>
          <ac:spMkLst>
            <pc:docMk/>
            <pc:sldMk cId="2329297409" sldId="5407"/>
            <ac:spMk id="143" creationId="{0ABA0AB6-3C1C-D240-BA47-A5179B73C683}"/>
          </ac:spMkLst>
        </pc:spChg>
        <pc:spChg chg="del mod topLvl">
          <ac:chgData name="Gatterbauer, Wolfgang" userId="9cdd753f-a294-4daf-bcab-f50b436fd39a" providerId="ADAL" clId="{FE009925-3721-0D45-A422-0466C7286BE4}" dt="2020-06-14T06:55:24.200" v="17410" actId="478"/>
          <ac:spMkLst>
            <pc:docMk/>
            <pc:sldMk cId="2329297409" sldId="5407"/>
            <ac:spMk id="144" creationId="{8E9F5D15-4B29-CD4E-85BA-CBFBF81FBD67}"/>
          </ac:spMkLst>
        </pc:spChg>
        <pc:spChg chg="mod topLvl">
          <ac:chgData name="Gatterbauer, Wolfgang" userId="9cdd753f-a294-4daf-bcab-f50b436fd39a" providerId="ADAL" clId="{FE009925-3721-0D45-A422-0466C7286BE4}" dt="2020-06-14T07:01:57.902" v="17463" actId="164"/>
          <ac:spMkLst>
            <pc:docMk/>
            <pc:sldMk cId="2329297409" sldId="5407"/>
            <ac:spMk id="146" creationId="{B3A077A5-BE2B-9A4C-9A61-82B7BFE00250}"/>
          </ac:spMkLst>
        </pc:spChg>
        <pc:spChg chg="mod topLvl">
          <ac:chgData name="Gatterbauer, Wolfgang" userId="9cdd753f-a294-4daf-bcab-f50b436fd39a" providerId="ADAL" clId="{FE009925-3721-0D45-A422-0466C7286BE4}" dt="2020-06-14T07:01:57.902" v="17463" actId="164"/>
          <ac:spMkLst>
            <pc:docMk/>
            <pc:sldMk cId="2329297409" sldId="5407"/>
            <ac:spMk id="147" creationId="{6F86A1FC-8903-E84A-98A8-137BFF01FB97}"/>
          </ac:spMkLst>
        </pc:spChg>
        <pc:spChg chg="mod topLvl">
          <ac:chgData name="Gatterbauer, Wolfgang" userId="9cdd753f-a294-4daf-bcab-f50b436fd39a" providerId="ADAL" clId="{FE009925-3721-0D45-A422-0466C7286BE4}" dt="2020-06-14T07:01:57.902" v="17463" actId="164"/>
          <ac:spMkLst>
            <pc:docMk/>
            <pc:sldMk cId="2329297409" sldId="5407"/>
            <ac:spMk id="148" creationId="{5F06C650-3B74-5446-81FB-91ED4405BF74}"/>
          </ac:spMkLst>
        </pc:spChg>
        <pc:spChg chg="mod topLvl">
          <ac:chgData name="Gatterbauer, Wolfgang" userId="9cdd753f-a294-4daf-bcab-f50b436fd39a" providerId="ADAL" clId="{FE009925-3721-0D45-A422-0466C7286BE4}" dt="2020-06-14T07:01:57.902" v="17463" actId="164"/>
          <ac:spMkLst>
            <pc:docMk/>
            <pc:sldMk cId="2329297409" sldId="5407"/>
            <ac:spMk id="149" creationId="{07EC7542-BDCD-A545-A435-74E81E924717}"/>
          </ac:spMkLst>
        </pc:spChg>
        <pc:spChg chg="del mod topLvl">
          <ac:chgData name="Gatterbauer, Wolfgang" userId="9cdd753f-a294-4daf-bcab-f50b436fd39a" providerId="ADAL" clId="{FE009925-3721-0D45-A422-0466C7286BE4}" dt="2020-06-14T06:55:24.200" v="17410" actId="478"/>
          <ac:spMkLst>
            <pc:docMk/>
            <pc:sldMk cId="2329297409" sldId="5407"/>
            <ac:spMk id="150" creationId="{5EB44E6E-0E63-254D-B981-A3875F4E1B56}"/>
          </ac:spMkLst>
        </pc:spChg>
        <pc:spChg chg="del mod topLvl">
          <ac:chgData name="Gatterbauer, Wolfgang" userId="9cdd753f-a294-4daf-bcab-f50b436fd39a" providerId="ADAL" clId="{FE009925-3721-0D45-A422-0466C7286BE4}" dt="2020-06-14T06:55:24.200" v="17410" actId="478"/>
          <ac:spMkLst>
            <pc:docMk/>
            <pc:sldMk cId="2329297409" sldId="5407"/>
            <ac:spMk id="151" creationId="{6F4DC236-ADC1-344C-B396-A77A3100283E}"/>
          </ac:spMkLst>
        </pc:spChg>
        <pc:spChg chg="add mod">
          <ac:chgData name="Gatterbauer, Wolfgang" userId="9cdd753f-a294-4daf-bcab-f50b436fd39a" providerId="ADAL" clId="{FE009925-3721-0D45-A422-0466C7286BE4}" dt="2020-06-14T07:00:43.416" v="17448" actId="1038"/>
          <ac:spMkLst>
            <pc:docMk/>
            <pc:sldMk cId="2329297409" sldId="5407"/>
            <ac:spMk id="155" creationId="{AFA291FA-7A5E-634E-B26C-E8F1BC8CBD0F}"/>
          </ac:spMkLst>
        </pc:spChg>
        <pc:spChg chg="add mod">
          <ac:chgData name="Gatterbauer, Wolfgang" userId="9cdd753f-a294-4daf-bcab-f50b436fd39a" providerId="ADAL" clId="{FE009925-3721-0D45-A422-0466C7286BE4}" dt="2020-06-14T07:00:40.526" v="17447" actId="1037"/>
          <ac:spMkLst>
            <pc:docMk/>
            <pc:sldMk cId="2329297409" sldId="5407"/>
            <ac:spMk id="156" creationId="{D71EBDEB-FE3A-B549-9064-9536295D699B}"/>
          </ac:spMkLst>
        </pc:spChg>
        <pc:spChg chg="add mod">
          <ac:chgData name="Gatterbauer, Wolfgang" userId="9cdd753f-a294-4daf-bcab-f50b436fd39a" providerId="ADAL" clId="{FE009925-3721-0D45-A422-0466C7286BE4}" dt="2020-06-14T07:00:37.981" v="17446" actId="1038"/>
          <ac:spMkLst>
            <pc:docMk/>
            <pc:sldMk cId="2329297409" sldId="5407"/>
            <ac:spMk id="157" creationId="{A48C449F-E271-2549-877F-9D9B4B671A0A}"/>
          </ac:spMkLst>
        </pc:spChg>
        <pc:spChg chg="add del mod topLvl">
          <ac:chgData name="Gatterbauer, Wolfgang" userId="9cdd753f-a294-4daf-bcab-f50b436fd39a" providerId="ADAL" clId="{FE009925-3721-0D45-A422-0466C7286BE4}" dt="2020-06-14T07:02:31.721" v="17468"/>
          <ac:spMkLst>
            <pc:docMk/>
            <pc:sldMk cId="2329297409" sldId="5407"/>
            <ac:spMk id="158" creationId="{7A2A8B1B-853F-BB4D-AA96-B6A28B3570B9}"/>
          </ac:spMkLst>
        </pc:spChg>
        <pc:spChg chg="add del mod topLvl">
          <ac:chgData name="Gatterbauer, Wolfgang" userId="9cdd753f-a294-4daf-bcab-f50b436fd39a" providerId="ADAL" clId="{FE009925-3721-0D45-A422-0466C7286BE4}" dt="2020-06-14T07:02:39.522" v="17471"/>
          <ac:spMkLst>
            <pc:docMk/>
            <pc:sldMk cId="2329297409" sldId="5407"/>
            <ac:spMk id="159" creationId="{D29856C2-7BAF-CE43-9D8D-3CA364375BFD}"/>
          </ac:spMkLst>
        </pc:spChg>
        <pc:spChg chg="add del mod">
          <ac:chgData name="Gatterbauer, Wolfgang" userId="9cdd753f-a294-4daf-bcab-f50b436fd39a" providerId="ADAL" clId="{FE009925-3721-0D45-A422-0466C7286BE4}" dt="2020-06-14T07:05:24.657" v="17485" actId="478"/>
          <ac:spMkLst>
            <pc:docMk/>
            <pc:sldMk cId="2329297409" sldId="5407"/>
            <ac:spMk id="160" creationId="{E2BAA189-6529-FA40-877E-3F22706FBF93}"/>
          </ac:spMkLst>
        </pc:spChg>
        <pc:spChg chg="add del mod">
          <ac:chgData name="Gatterbauer, Wolfgang" userId="9cdd753f-a294-4daf-bcab-f50b436fd39a" providerId="ADAL" clId="{FE009925-3721-0D45-A422-0466C7286BE4}" dt="2020-06-14T07:05:31.908" v="17488" actId="478"/>
          <ac:spMkLst>
            <pc:docMk/>
            <pc:sldMk cId="2329297409" sldId="5407"/>
            <ac:spMk id="161" creationId="{8454575D-5A25-D841-802F-49BE644B90A7}"/>
          </ac:spMkLst>
        </pc:spChg>
        <pc:spChg chg="add del mod">
          <ac:chgData name="Gatterbauer, Wolfgang" userId="9cdd753f-a294-4daf-bcab-f50b436fd39a" providerId="ADAL" clId="{FE009925-3721-0D45-A422-0466C7286BE4}" dt="2020-06-14T07:05:30.240" v="17487" actId="478"/>
          <ac:spMkLst>
            <pc:docMk/>
            <pc:sldMk cId="2329297409" sldId="5407"/>
            <ac:spMk id="162" creationId="{1ED23DEE-91E3-F944-9E7B-4BFC70AC2444}"/>
          </ac:spMkLst>
        </pc:spChg>
        <pc:spChg chg="add del mod">
          <ac:chgData name="Gatterbauer, Wolfgang" userId="9cdd753f-a294-4daf-bcab-f50b436fd39a" providerId="ADAL" clId="{FE009925-3721-0D45-A422-0466C7286BE4}" dt="2020-06-14T07:05:27.801" v="17486" actId="478"/>
          <ac:spMkLst>
            <pc:docMk/>
            <pc:sldMk cId="2329297409" sldId="5407"/>
            <ac:spMk id="163" creationId="{782B0B47-7331-AC43-ACE4-0A377BE24703}"/>
          </ac:spMkLst>
        </pc:spChg>
        <pc:spChg chg="add mod">
          <ac:chgData name="Gatterbauer, Wolfgang" userId="9cdd753f-a294-4daf-bcab-f50b436fd39a" providerId="ADAL" clId="{FE009925-3721-0D45-A422-0466C7286BE4}" dt="2020-06-14T07:04:12.206" v="17480"/>
          <ac:spMkLst>
            <pc:docMk/>
            <pc:sldMk cId="2329297409" sldId="5407"/>
            <ac:spMk id="164" creationId="{6010F1E0-D17D-F444-BBBD-40E5F7BB637C}"/>
          </ac:spMkLst>
        </pc:spChg>
        <pc:spChg chg="add del mod">
          <ac:chgData name="Gatterbauer, Wolfgang" userId="9cdd753f-a294-4daf-bcab-f50b436fd39a" providerId="ADAL" clId="{FE009925-3721-0D45-A422-0466C7286BE4}" dt="2020-06-14T17:20:32.474" v="19790" actId="478"/>
          <ac:spMkLst>
            <pc:docMk/>
            <pc:sldMk cId="2329297409" sldId="5407"/>
            <ac:spMk id="166" creationId="{993178C5-C163-6146-8791-979F0411AAD9}"/>
          </ac:spMkLst>
        </pc:spChg>
        <pc:spChg chg="add mod">
          <ac:chgData name="Gatterbauer, Wolfgang" userId="9cdd753f-a294-4daf-bcab-f50b436fd39a" providerId="ADAL" clId="{FE009925-3721-0D45-A422-0466C7286BE4}" dt="2020-06-14T15:20:43.798" v="18504" actId="167"/>
          <ac:spMkLst>
            <pc:docMk/>
            <pc:sldMk cId="2329297409" sldId="5407"/>
            <ac:spMk id="169" creationId="{C59977E8-D474-7844-B379-D905396E1CD3}"/>
          </ac:spMkLst>
        </pc:spChg>
        <pc:spChg chg="add mod">
          <ac:chgData name="Gatterbauer, Wolfgang" userId="9cdd753f-a294-4daf-bcab-f50b436fd39a" providerId="ADAL" clId="{FE009925-3721-0D45-A422-0466C7286BE4}" dt="2020-06-14T17:20:33.194" v="19791"/>
          <ac:spMkLst>
            <pc:docMk/>
            <pc:sldMk cId="2329297409" sldId="5407"/>
            <ac:spMk id="170" creationId="{DFC496F2-CE7D-2B4C-8843-718928F667F1}"/>
          </ac:spMkLst>
        </pc:spChg>
        <pc:spChg chg="mod">
          <ac:chgData name="Gatterbauer, Wolfgang" userId="9cdd753f-a294-4daf-bcab-f50b436fd39a" providerId="ADAL" clId="{FE009925-3721-0D45-A422-0466C7286BE4}" dt="2020-06-14T13:20:25.259" v="17988"/>
          <ac:spMkLst>
            <pc:docMk/>
            <pc:sldMk cId="2329297409" sldId="5407"/>
            <ac:spMk id="60418" creationId="{00000000-0000-0000-0000-000000000000}"/>
          </ac:spMkLst>
        </pc:spChg>
        <pc:spChg chg="mod">
          <ac:chgData name="Gatterbauer, Wolfgang" userId="9cdd753f-a294-4daf-bcab-f50b436fd39a" providerId="ADAL" clId="{FE009925-3721-0D45-A422-0466C7286BE4}" dt="2020-06-14T14:41:16.007" v="18406"/>
          <ac:spMkLst>
            <pc:docMk/>
            <pc:sldMk cId="2329297409" sldId="5407"/>
            <ac:spMk id="60419" creationId="{00000000-0000-0000-0000-000000000000}"/>
          </ac:spMkLst>
        </pc:spChg>
        <pc:grpChg chg="add del mod">
          <ac:chgData name="Gatterbauer, Wolfgang" userId="9cdd753f-a294-4daf-bcab-f50b436fd39a" providerId="ADAL" clId="{FE009925-3721-0D45-A422-0466C7286BE4}" dt="2020-06-14T07:05:34.786" v="17489" actId="478"/>
          <ac:grpSpMkLst>
            <pc:docMk/>
            <pc:sldMk cId="2329297409" sldId="5407"/>
            <ac:grpSpMk id="2" creationId="{B60FD6D0-7DAD-9446-8546-683C974E7E03}"/>
          </ac:grpSpMkLst>
        </pc:grpChg>
        <pc:grpChg chg="add del mod">
          <ac:chgData name="Gatterbauer, Wolfgang" userId="9cdd753f-a294-4daf-bcab-f50b436fd39a" providerId="ADAL" clId="{FE009925-3721-0D45-A422-0466C7286BE4}" dt="2020-06-14T07:02:39.522" v="17471"/>
          <ac:grpSpMkLst>
            <pc:docMk/>
            <pc:sldMk cId="2329297409" sldId="5407"/>
            <ac:grpSpMk id="3" creationId="{5967BAD0-046F-4C44-A577-C17FDBB67C89}"/>
          </ac:grpSpMkLst>
        </pc:grpChg>
        <pc:grpChg chg="add del mod">
          <ac:chgData name="Gatterbauer, Wolfgang" userId="9cdd753f-a294-4daf-bcab-f50b436fd39a" providerId="ADAL" clId="{FE009925-3721-0D45-A422-0466C7286BE4}" dt="2020-06-11T02:28:10.630" v="8364" actId="165"/>
          <ac:grpSpMkLst>
            <pc:docMk/>
            <pc:sldMk cId="2329297409" sldId="5407"/>
            <ac:grpSpMk id="79" creationId="{2295EE97-48F1-5349-82E1-013064EA55BB}"/>
          </ac:grpSpMkLst>
        </pc:grpChg>
        <pc:grpChg chg="add del mod">
          <ac:chgData name="Gatterbauer, Wolfgang" userId="9cdd753f-a294-4daf-bcab-f50b436fd39a" providerId="ADAL" clId="{FE009925-3721-0D45-A422-0466C7286BE4}" dt="2020-06-14T06:55:15.151" v="17407" actId="165"/>
          <ac:grpSpMkLst>
            <pc:docMk/>
            <pc:sldMk cId="2329297409" sldId="5407"/>
            <ac:grpSpMk id="96" creationId="{BDE0EC3E-B759-D549-A465-0233CB707032}"/>
          </ac:grpSpMkLst>
        </pc:grpChg>
        <pc:grpChg chg="add del mod">
          <ac:chgData name="Gatterbauer, Wolfgang" userId="9cdd753f-a294-4daf-bcab-f50b436fd39a" providerId="ADAL" clId="{FE009925-3721-0D45-A422-0466C7286BE4}" dt="2020-06-11T02:44:31.064" v="8615" actId="165"/>
          <ac:grpSpMkLst>
            <pc:docMk/>
            <pc:sldMk cId="2329297409" sldId="5407"/>
            <ac:grpSpMk id="105" creationId="{C248650A-1EF9-CA4D-98E2-89F4013281F9}"/>
          </ac:grpSpMkLst>
        </pc:grpChg>
        <pc:grpChg chg="add del mod">
          <ac:chgData name="Gatterbauer, Wolfgang" userId="9cdd753f-a294-4daf-bcab-f50b436fd39a" providerId="ADAL" clId="{FE009925-3721-0D45-A422-0466C7286BE4}" dt="2020-06-14T06:55:15.151" v="17407" actId="165"/>
          <ac:grpSpMkLst>
            <pc:docMk/>
            <pc:sldMk cId="2329297409" sldId="5407"/>
            <ac:grpSpMk id="145" creationId="{7A4EC45D-CABF-B747-8A98-833B5E1E0BDF}"/>
          </ac:grpSpMkLst>
        </pc:grpChg>
        <pc:cxnChg chg="add del mod">
          <ac:chgData name="Gatterbauer, Wolfgang" userId="9cdd753f-a294-4daf-bcab-f50b436fd39a" providerId="ADAL" clId="{FE009925-3721-0D45-A422-0466C7286BE4}" dt="2020-06-11T02:44:43.095" v="8617" actId="478"/>
          <ac:cxnSpMkLst>
            <pc:docMk/>
            <pc:sldMk cId="2329297409" sldId="5407"/>
            <ac:cxnSpMk id="4" creationId="{B7C6FC97-B044-6649-9C05-80A001F66AF3}"/>
          </ac:cxnSpMkLst>
        </pc:cxnChg>
        <pc:cxnChg chg="del">
          <ac:chgData name="Gatterbauer, Wolfgang" userId="9cdd753f-a294-4daf-bcab-f50b436fd39a" providerId="ADAL" clId="{FE009925-3721-0D45-A422-0466C7286BE4}" dt="2020-06-14T07:05:55.446" v="17496" actId="478"/>
          <ac:cxnSpMkLst>
            <pc:docMk/>
            <pc:sldMk cId="2329297409" sldId="5407"/>
            <ac:cxnSpMk id="7" creationId="{0688C0C4-4C61-FE4F-B898-45D3A04C08B3}"/>
          </ac:cxnSpMkLst>
        </pc:cxnChg>
        <pc:cxnChg chg="add del mod">
          <ac:chgData name="Gatterbauer, Wolfgang" userId="9cdd753f-a294-4daf-bcab-f50b436fd39a" providerId="ADAL" clId="{FE009925-3721-0D45-A422-0466C7286BE4}" dt="2020-06-14T06:58:34.934" v="17431" actId="478"/>
          <ac:cxnSpMkLst>
            <pc:docMk/>
            <pc:sldMk cId="2329297409" sldId="5407"/>
            <ac:cxnSpMk id="118" creationId="{34BD58B9-6BFE-FB44-9870-FA025F074433}"/>
          </ac:cxnSpMkLst>
        </pc:cxnChg>
        <pc:cxnChg chg="add del mod">
          <ac:chgData name="Gatterbauer, Wolfgang" userId="9cdd753f-a294-4daf-bcab-f50b436fd39a" providerId="ADAL" clId="{FE009925-3721-0D45-A422-0466C7286BE4}" dt="2020-06-14T06:58:34.934" v="17431" actId="478"/>
          <ac:cxnSpMkLst>
            <pc:docMk/>
            <pc:sldMk cId="2329297409" sldId="5407"/>
            <ac:cxnSpMk id="119" creationId="{F81A13FD-C78C-C147-8336-C1E42C7872E6}"/>
          </ac:cxnSpMkLst>
        </pc:cxnChg>
        <pc:cxnChg chg="add del mod">
          <ac:chgData name="Gatterbauer, Wolfgang" userId="9cdd753f-a294-4daf-bcab-f50b436fd39a" providerId="ADAL" clId="{FE009925-3721-0D45-A422-0466C7286BE4}" dt="2020-06-14T06:58:40.406" v="17433" actId="478"/>
          <ac:cxnSpMkLst>
            <pc:docMk/>
            <pc:sldMk cId="2329297409" sldId="5407"/>
            <ac:cxnSpMk id="120" creationId="{AA46D4D6-D57E-FD40-902E-55746972D317}"/>
          </ac:cxnSpMkLst>
        </pc:cxnChg>
        <pc:cxnChg chg="add del mod">
          <ac:chgData name="Gatterbauer, Wolfgang" userId="9cdd753f-a294-4daf-bcab-f50b436fd39a" providerId="ADAL" clId="{FE009925-3721-0D45-A422-0466C7286BE4}" dt="2020-06-14T06:58:38.050" v="17432" actId="478"/>
          <ac:cxnSpMkLst>
            <pc:docMk/>
            <pc:sldMk cId="2329297409" sldId="5407"/>
            <ac:cxnSpMk id="121" creationId="{399443B8-BACD-EB4F-9D58-09C2D67E753E}"/>
          </ac:cxnSpMkLst>
        </pc:cxnChg>
        <pc:cxnChg chg="add del mod">
          <ac:chgData name="Gatterbauer, Wolfgang" userId="9cdd753f-a294-4daf-bcab-f50b436fd39a" providerId="ADAL" clId="{FE009925-3721-0D45-A422-0466C7286BE4}" dt="2020-06-14T06:58:34.934" v="17431" actId="478"/>
          <ac:cxnSpMkLst>
            <pc:docMk/>
            <pc:sldMk cId="2329297409" sldId="5407"/>
            <ac:cxnSpMk id="122" creationId="{1A6CFF75-7B33-A54B-96AC-F86A1D090FDA}"/>
          </ac:cxnSpMkLst>
        </pc:cxnChg>
        <pc:cxnChg chg="add del mod">
          <ac:chgData name="Gatterbauer, Wolfgang" userId="9cdd753f-a294-4daf-bcab-f50b436fd39a" providerId="ADAL" clId="{FE009925-3721-0D45-A422-0466C7286BE4}" dt="2020-06-14T06:58:38.050" v="17432" actId="478"/>
          <ac:cxnSpMkLst>
            <pc:docMk/>
            <pc:sldMk cId="2329297409" sldId="5407"/>
            <ac:cxnSpMk id="123" creationId="{8C7DED06-11BB-1E44-A6B8-1CE9607A35CA}"/>
          </ac:cxnSpMkLst>
        </pc:cxnChg>
        <pc:cxnChg chg="add del mod">
          <ac:chgData name="Gatterbauer, Wolfgang" userId="9cdd753f-a294-4daf-bcab-f50b436fd39a" providerId="ADAL" clId="{FE009925-3721-0D45-A422-0466C7286BE4}" dt="2020-06-14T17:26:01.337" v="19838" actId="478"/>
          <ac:cxnSpMkLst>
            <pc:docMk/>
            <pc:sldMk cId="2329297409" sldId="5407"/>
            <ac:cxnSpMk id="126" creationId="{4DB89637-0130-B441-9E35-4B878A0F2F1C}"/>
          </ac:cxnSpMkLst>
        </pc:cxnChg>
        <pc:cxnChg chg="add del mod">
          <ac:chgData name="Gatterbauer, Wolfgang" userId="9cdd753f-a294-4daf-bcab-f50b436fd39a" providerId="ADAL" clId="{FE009925-3721-0D45-A422-0466C7286BE4}" dt="2020-06-14T17:26:01.337" v="19838" actId="478"/>
          <ac:cxnSpMkLst>
            <pc:docMk/>
            <pc:sldMk cId="2329297409" sldId="5407"/>
            <ac:cxnSpMk id="127" creationId="{3ACB5882-25ED-EF4F-8426-7971EF5E66EC}"/>
          </ac:cxnSpMkLst>
        </pc:cxnChg>
        <pc:cxnChg chg="add del mod">
          <ac:chgData name="Gatterbauer, Wolfgang" userId="9cdd753f-a294-4daf-bcab-f50b436fd39a" providerId="ADAL" clId="{FE009925-3721-0D45-A422-0466C7286BE4}" dt="2020-06-14T17:26:06.187" v="19840" actId="478"/>
          <ac:cxnSpMkLst>
            <pc:docMk/>
            <pc:sldMk cId="2329297409" sldId="5407"/>
            <ac:cxnSpMk id="128" creationId="{680BC1EB-9A00-3743-A6C7-96659C20304D}"/>
          </ac:cxnSpMkLst>
        </pc:cxnChg>
        <pc:cxnChg chg="add del mod">
          <ac:chgData name="Gatterbauer, Wolfgang" userId="9cdd753f-a294-4daf-bcab-f50b436fd39a" providerId="ADAL" clId="{FE009925-3721-0D45-A422-0466C7286BE4}" dt="2020-06-14T17:26:04.814" v="19839" actId="478"/>
          <ac:cxnSpMkLst>
            <pc:docMk/>
            <pc:sldMk cId="2329297409" sldId="5407"/>
            <ac:cxnSpMk id="129" creationId="{4FE8D9B2-7F4C-2246-A0FC-C2CB0787094C}"/>
          </ac:cxnSpMkLst>
        </pc:cxnChg>
        <pc:cxnChg chg="add del mod">
          <ac:chgData name="Gatterbauer, Wolfgang" userId="9cdd753f-a294-4daf-bcab-f50b436fd39a" providerId="ADAL" clId="{FE009925-3721-0D45-A422-0466C7286BE4}" dt="2020-06-14T17:26:01.337" v="19838" actId="478"/>
          <ac:cxnSpMkLst>
            <pc:docMk/>
            <pc:sldMk cId="2329297409" sldId="5407"/>
            <ac:cxnSpMk id="130" creationId="{ECBEDFFA-02CE-C146-B3AF-D00179B87125}"/>
          </ac:cxnSpMkLst>
        </pc:cxnChg>
        <pc:cxnChg chg="add del mod">
          <ac:chgData name="Gatterbauer, Wolfgang" userId="9cdd753f-a294-4daf-bcab-f50b436fd39a" providerId="ADAL" clId="{FE009925-3721-0D45-A422-0466C7286BE4}" dt="2020-06-14T17:26:04.814" v="19839" actId="478"/>
          <ac:cxnSpMkLst>
            <pc:docMk/>
            <pc:sldMk cId="2329297409" sldId="5407"/>
            <ac:cxnSpMk id="132" creationId="{8D6E68EC-BAF3-D64E-A83C-003B49A94029}"/>
          </ac:cxnSpMkLst>
        </pc:cxnChg>
        <pc:cxnChg chg="add del mod">
          <ac:chgData name="Gatterbauer, Wolfgang" userId="9cdd753f-a294-4daf-bcab-f50b436fd39a" providerId="ADAL" clId="{FE009925-3721-0D45-A422-0466C7286BE4}" dt="2020-06-14T07:07:02.464" v="17504" actId="478"/>
          <ac:cxnSpMkLst>
            <pc:docMk/>
            <pc:sldMk cId="2329297409" sldId="5407"/>
            <ac:cxnSpMk id="152" creationId="{998FE023-16D7-9544-955D-90F5AB87D463}"/>
          </ac:cxnSpMkLst>
        </pc:cxnChg>
        <pc:cxnChg chg="add del mod">
          <ac:chgData name="Gatterbauer, Wolfgang" userId="9cdd753f-a294-4daf-bcab-f50b436fd39a" providerId="ADAL" clId="{FE009925-3721-0D45-A422-0466C7286BE4}" dt="2020-06-14T07:07:02.464" v="17504" actId="478"/>
          <ac:cxnSpMkLst>
            <pc:docMk/>
            <pc:sldMk cId="2329297409" sldId="5407"/>
            <ac:cxnSpMk id="153" creationId="{D8D4B379-BAC4-5341-B4B5-D7D006B826D1}"/>
          </ac:cxnSpMkLst>
        </pc:cxnChg>
        <pc:cxnChg chg="add mod">
          <ac:chgData name="Gatterbauer, Wolfgang" userId="9cdd753f-a294-4daf-bcab-f50b436fd39a" providerId="ADAL" clId="{FE009925-3721-0D45-A422-0466C7286BE4}" dt="2020-06-14T06:56:36.912" v="17412" actId="167"/>
          <ac:cxnSpMkLst>
            <pc:docMk/>
            <pc:sldMk cId="2329297409" sldId="5407"/>
            <ac:cxnSpMk id="154" creationId="{B4233A4E-54E4-DA4E-A73F-5998D9EB5515}"/>
          </ac:cxnSpMkLst>
        </pc:cxnChg>
        <pc:cxnChg chg="add mod">
          <ac:chgData name="Gatterbauer, Wolfgang" userId="9cdd753f-a294-4daf-bcab-f50b436fd39a" providerId="ADAL" clId="{FE009925-3721-0D45-A422-0466C7286BE4}" dt="2020-06-14T07:14:19.760" v="17560"/>
          <ac:cxnSpMkLst>
            <pc:docMk/>
            <pc:sldMk cId="2329297409" sldId="5407"/>
            <ac:cxnSpMk id="165" creationId="{8B650B73-1C35-9844-A33A-780CE6EBE104}"/>
          </ac:cxnSpMkLst>
        </pc:cxnChg>
        <pc:cxnChg chg="add mod">
          <ac:chgData name="Gatterbauer, Wolfgang" userId="9cdd753f-a294-4daf-bcab-f50b436fd39a" providerId="ADAL" clId="{FE009925-3721-0D45-A422-0466C7286BE4}" dt="2020-06-14T15:19:38.964" v="18498" actId="167"/>
          <ac:cxnSpMkLst>
            <pc:docMk/>
            <pc:sldMk cId="2329297409" sldId="5407"/>
            <ac:cxnSpMk id="167" creationId="{BA87FE5C-9B48-6146-888B-4EAAB94942DC}"/>
          </ac:cxnSpMkLst>
        </pc:cxnChg>
        <pc:cxnChg chg="add mod">
          <ac:chgData name="Gatterbauer, Wolfgang" userId="9cdd753f-a294-4daf-bcab-f50b436fd39a" providerId="ADAL" clId="{FE009925-3721-0D45-A422-0466C7286BE4}" dt="2020-06-14T15:19:38.964" v="18498" actId="167"/>
          <ac:cxnSpMkLst>
            <pc:docMk/>
            <pc:sldMk cId="2329297409" sldId="5407"/>
            <ac:cxnSpMk id="168" creationId="{CD275449-107A-2F41-B406-4DAD129713A5}"/>
          </ac:cxnSpMkLst>
        </pc:cxnChg>
      </pc:sldChg>
      <pc:sldChg chg="addSp delSp modSp add del ord modTransition">
        <pc:chgData name="Gatterbauer, Wolfgang" userId="9cdd753f-a294-4daf-bcab-f50b436fd39a" providerId="ADAL" clId="{FE009925-3721-0D45-A422-0466C7286BE4}" dt="2020-06-14T16:59:39.913" v="19675" actId="2696"/>
        <pc:sldMkLst>
          <pc:docMk/>
          <pc:sldMk cId="4100667902" sldId="5408"/>
        </pc:sldMkLst>
        <pc:spChg chg="del">
          <ac:chgData name="Gatterbauer, Wolfgang" userId="9cdd753f-a294-4daf-bcab-f50b436fd39a" providerId="ADAL" clId="{FE009925-3721-0D45-A422-0466C7286BE4}" dt="2020-06-11T02:40:14.773" v="8550" actId="478"/>
          <ac:spMkLst>
            <pc:docMk/>
            <pc:sldMk cId="4100667902" sldId="5408"/>
            <ac:spMk id="89" creationId="{B6C9C8D3-8982-E94E-8E77-FB946D04F681}"/>
          </ac:spMkLst>
        </pc:spChg>
        <pc:spChg chg="del">
          <ac:chgData name="Gatterbauer, Wolfgang" userId="9cdd753f-a294-4daf-bcab-f50b436fd39a" providerId="ADAL" clId="{FE009925-3721-0D45-A422-0466C7286BE4}" dt="2020-06-11T02:40:14.773" v="8550" actId="478"/>
          <ac:spMkLst>
            <pc:docMk/>
            <pc:sldMk cId="4100667902" sldId="5408"/>
            <ac:spMk id="91" creationId="{7CA9C533-AA96-1D44-B460-2203E792885E}"/>
          </ac:spMkLst>
        </pc:spChg>
        <pc:spChg chg="add mod">
          <ac:chgData name="Gatterbauer, Wolfgang" userId="9cdd753f-a294-4daf-bcab-f50b436fd39a" providerId="ADAL" clId="{FE009925-3721-0D45-A422-0466C7286BE4}" dt="2020-06-11T02:40:54.886" v="8586" actId="1037"/>
          <ac:spMkLst>
            <pc:docMk/>
            <pc:sldMk cId="4100667902" sldId="5408"/>
            <ac:spMk id="94" creationId="{85184662-9B8D-7541-962E-CF334A230159}"/>
          </ac:spMkLst>
        </pc:spChg>
        <pc:spChg chg="mod topLvl">
          <ac:chgData name="Gatterbauer, Wolfgang" userId="9cdd753f-a294-4daf-bcab-f50b436fd39a" providerId="ADAL" clId="{FE009925-3721-0D45-A422-0466C7286BE4}" dt="2020-06-11T02:40:17.531" v="8551" actId="165"/>
          <ac:spMkLst>
            <pc:docMk/>
            <pc:sldMk cId="4100667902" sldId="5408"/>
            <ac:spMk id="106" creationId="{FC9A2E5D-12DA-A44C-B894-741AACFF5EBD}"/>
          </ac:spMkLst>
        </pc:spChg>
        <pc:spChg chg="mod topLvl">
          <ac:chgData name="Gatterbauer, Wolfgang" userId="9cdd753f-a294-4daf-bcab-f50b436fd39a" providerId="ADAL" clId="{FE009925-3721-0D45-A422-0466C7286BE4}" dt="2020-06-11T02:40:17.531" v="8551" actId="165"/>
          <ac:spMkLst>
            <pc:docMk/>
            <pc:sldMk cId="4100667902" sldId="5408"/>
            <ac:spMk id="107" creationId="{55423B4D-E5B0-E24F-9185-57042CED5615}"/>
          </ac:spMkLst>
        </pc:spChg>
        <pc:spChg chg="mod topLvl">
          <ac:chgData name="Gatterbauer, Wolfgang" userId="9cdd753f-a294-4daf-bcab-f50b436fd39a" providerId="ADAL" clId="{FE009925-3721-0D45-A422-0466C7286BE4}" dt="2020-06-11T02:40:17.531" v="8551" actId="165"/>
          <ac:spMkLst>
            <pc:docMk/>
            <pc:sldMk cId="4100667902" sldId="5408"/>
            <ac:spMk id="108" creationId="{69CD17DA-4C7E-9340-85BA-EA7802DF772C}"/>
          </ac:spMkLst>
        </pc:spChg>
        <pc:spChg chg="mod topLvl">
          <ac:chgData name="Gatterbauer, Wolfgang" userId="9cdd753f-a294-4daf-bcab-f50b436fd39a" providerId="ADAL" clId="{FE009925-3721-0D45-A422-0466C7286BE4}" dt="2020-06-11T02:40:17.531" v="8551" actId="165"/>
          <ac:spMkLst>
            <pc:docMk/>
            <pc:sldMk cId="4100667902" sldId="5408"/>
            <ac:spMk id="109" creationId="{22E74207-C887-6A4E-858E-58EEC102AD44}"/>
          </ac:spMkLst>
        </pc:spChg>
        <pc:spChg chg="del mod topLvl">
          <ac:chgData name="Gatterbauer, Wolfgang" userId="9cdd753f-a294-4daf-bcab-f50b436fd39a" providerId="ADAL" clId="{FE009925-3721-0D45-A422-0466C7286BE4}" dt="2020-06-11T02:40:20.854" v="8552" actId="478"/>
          <ac:spMkLst>
            <pc:docMk/>
            <pc:sldMk cId="4100667902" sldId="5408"/>
            <ac:spMk id="110" creationId="{5218C445-04D9-9B4E-8244-DE212051C233}"/>
          </ac:spMkLst>
        </pc:spChg>
        <pc:spChg chg="del mod topLvl">
          <ac:chgData name="Gatterbauer, Wolfgang" userId="9cdd753f-a294-4daf-bcab-f50b436fd39a" providerId="ADAL" clId="{FE009925-3721-0D45-A422-0466C7286BE4}" dt="2020-06-11T02:40:20.854" v="8552" actId="478"/>
          <ac:spMkLst>
            <pc:docMk/>
            <pc:sldMk cId="4100667902" sldId="5408"/>
            <ac:spMk id="111" creationId="{B8169472-3F1A-5B40-A3AB-07578B449EF1}"/>
          </ac:spMkLst>
        </pc:spChg>
        <pc:spChg chg="mod">
          <ac:chgData name="Gatterbauer, Wolfgang" userId="9cdd753f-a294-4daf-bcab-f50b436fd39a" providerId="ADAL" clId="{FE009925-3721-0D45-A422-0466C7286BE4}" dt="2020-06-11T02:39:10.787" v="8549" actId="20577"/>
          <ac:spMkLst>
            <pc:docMk/>
            <pc:sldMk cId="4100667902" sldId="5408"/>
            <ac:spMk id="60419" creationId="{00000000-0000-0000-0000-000000000000}"/>
          </ac:spMkLst>
        </pc:spChg>
        <pc:grpChg chg="del">
          <ac:chgData name="Gatterbauer, Wolfgang" userId="9cdd753f-a294-4daf-bcab-f50b436fd39a" providerId="ADAL" clId="{FE009925-3721-0D45-A422-0466C7286BE4}" dt="2020-06-11T02:40:17.531" v="8551" actId="165"/>
          <ac:grpSpMkLst>
            <pc:docMk/>
            <pc:sldMk cId="4100667902" sldId="5408"/>
            <ac:grpSpMk id="105" creationId="{C248650A-1EF9-CA4D-98E2-89F4013281F9}"/>
          </ac:grpSpMkLst>
        </pc:grpChg>
        <pc:cxnChg chg="del">
          <ac:chgData name="Gatterbauer, Wolfgang" userId="9cdd753f-a294-4daf-bcab-f50b436fd39a" providerId="ADAL" clId="{FE009925-3721-0D45-A422-0466C7286BE4}" dt="2020-06-11T02:40:25.269" v="8553" actId="478"/>
          <ac:cxnSpMkLst>
            <pc:docMk/>
            <pc:sldMk cId="4100667902" sldId="5408"/>
            <ac:cxnSpMk id="4" creationId="{B7C6FC97-B044-6649-9C05-80A001F66AF3}"/>
          </ac:cxnSpMkLst>
        </pc:cxnChg>
      </pc:sldChg>
      <pc:sldChg chg="addSp delSp modSp add del ord modTransition">
        <pc:chgData name="Gatterbauer, Wolfgang" userId="9cdd753f-a294-4daf-bcab-f50b436fd39a" providerId="ADAL" clId="{FE009925-3721-0D45-A422-0466C7286BE4}" dt="2020-06-14T16:59:38.883" v="19669" actId="2696"/>
        <pc:sldMkLst>
          <pc:docMk/>
          <pc:sldMk cId="2280914758" sldId="5409"/>
        </pc:sldMkLst>
        <pc:spChg chg="add del mod">
          <ac:chgData name="Gatterbauer, Wolfgang" userId="9cdd753f-a294-4daf-bcab-f50b436fd39a" providerId="ADAL" clId="{FE009925-3721-0D45-A422-0466C7286BE4}" dt="2020-06-11T02:41:38.292" v="8593"/>
          <ac:spMkLst>
            <pc:docMk/>
            <pc:sldMk cId="2280914758" sldId="5409"/>
            <ac:spMk id="2" creationId="{2D95A182-BA94-8843-A46E-73B97FF31D6D}"/>
          </ac:spMkLst>
        </pc:spChg>
        <pc:spChg chg="mod">
          <ac:chgData name="Gatterbauer, Wolfgang" userId="9cdd753f-a294-4daf-bcab-f50b436fd39a" providerId="ADAL" clId="{FE009925-3721-0D45-A422-0466C7286BE4}" dt="2020-06-11T02:42:16.375" v="8607" actId="552"/>
          <ac:spMkLst>
            <pc:docMk/>
            <pc:sldMk cId="2280914758" sldId="5409"/>
            <ac:spMk id="78" creationId="{39D3D6E3-D41D-DA4F-9F55-C92B2D4D8DB2}"/>
          </ac:spMkLst>
        </pc:spChg>
        <pc:spChg chg="add mod">
          <ac:chgData name="Gatterbauer, Wolfgang" userId="9cdd753f-a294-4daf-bcab-f50b436fd39a" providerId="ADAL" clId="{FE009925-3721-0D45-A422-0466C7286BE4}" dt="2020-06-13T19:38:48.016" v="12809" actId="20577"/>
          <ac:spMkLst>
            <pc:docMk/>
            <pc:sldMk cId="2280914758" sldId="5409"/>
            <ac:spMk id="86" creationId="{DB9EC98C-5EFC-A941-A821-C9819C567AC2}"/>
          </ac:spMkLst>
        </pc:spChg>
        <pc:spChg chg="add mod">
          <ac:chgData name="Gatterbauer, Wolfgang" userId="9cdd753f-a294-4daf-bcab-f50b436fd39a" providerId="ADAL" clId="{FE009925-3721-0D45-A422-0466C7286BE4}" dt="2020-06-11T02:41:32.869" v="8589" actId="167"/>
          <ac:spMkLst>
            <pc:docMk/>
            <pc:sldMk cId="2280914758" sldId="5409"/>
            <ac:spMk id="89" creationId="{C37E5249-0433-3846-A3A4-C39211AF146C}"/>
          </ac:spMkLst>
        </pc:spChg>
        <pc:spChg chg="add mod">
          <ac:chgData name="Gatterbauer, Wolfgang" userId="9cdd753f-a294-4daf-bcab-f50b436fd39a" providerId="ADAL" clId="{FE009925-3721-0D45-A422-0466C7286BE4}" dt="2020-06-11T02:42:16.375" v="8607" actId="552"/>
          <ac:spMkLst>
            <pc:docMk/>
            <pc:sldMk cId="2280914758" sldId="5409"/>
            <ac:spMk id="92" creationId="{B55DBDDC-2392-2E46-A46D-2412CFEB221D}"/>
          </ac:spMkLst>
        </pc:spChg>
        <pc:spChg chg="del">
          <ac:chgData name="Gatterbauer, Wolfgang" userId="9cdd753f-a294-4daf-bcab-f50b436fd39a" providerId="ADAL" clId="{FE009925-3721-0D45-A422-0466C7286BE4}" dt="2020-06-11T02:41:37.651" v="8591" actId="478"/>
          <ac:spMkLst>
            <pc:docMk/>
            <pc:sldMk cId="2280914758" sldId="5409"/>
            <ac:spMk id="112" creationId="{3625D01B-972C-8C4C-A593-E33624354BC3}"/>
          </ac:spMkLst>
        </pc:spChg>
        <pc:spChg chg="del">
          <ac:chgData name="Gatterbauer, Wolfgang" userId="9cdd753f-a294-4daf-bcab-f50b436fd39a" providerId="ADAL" clId="{FE009925-3721-0D45-A422-0466C7286BE4}" dt="2020-06-11T02:41:37.651" v="8591" actId="478"/>
          <ac:spMkLst>
            <pc:docMk/>
            <pc:sldMk cId="2280914758" sldId="5409"/>
            <ac:spMk id="114" creationId="{A95C89CD-D0E6-4F4F-AA6D-C94445764ACC}"/>
          </ac:spMkLst>
        </pc:spChg>
        <pc:spChg chg="del">
          <ac:chgData name="Gatterbauer, Wolfgang" userId="9cdd753f-a294-4daf-bcab-f50b436fd39a" providerId="ADAL" clId="{FE009925-3721-0D45-A422-0466C7286BE4}" dt="2020-06-11T02:41:40.611" v="8594" actId="478"/>
          <ac:spMkLst>
            <pc:docMk/>
            <pc:sldMk cId="2280914758" sldId="5409"/>
            <ac:spMk id="115" creationId="{5B220B80-1DD0-9A45-9E67-63F466844212}"/>
          </ac:spMkLst>
        </pc:spChg>
        <pc:cxnChg chg="mod">
          <ac:chgData name="Gatterbauer, Wolfgang" userId="9cdd753f-a294-4daf-bcab-f50b436fd39a" providerId="ADAL" clId="{FE009925-3721-0D45-A422-0466C7286BE4}" dt="2020-06-11T02:41:47.154" v="8596" actId="14100"/>
          <ac:cxnSpMkLst>
            <pc:docMk/>
            <pc:sldMk cId="2280914758" sldId="5409"/>
            <ac:cxnSpMk id="7" creationId="{0688C0C4-4C61-FE4F-B898-45D3A04C08B3}"/>
          </ac:cxnSpMkLst>
        </pc:cxnChg>
        <pc:cxnChg chg="del">
          <ac:chgData name="Gatterbauer, Wolfgang" userId="9cdd753f-a294-4daf-bcab-f50b436fd39a" providerId="ADAL" clId="{FE009925-3721-0D45-A422-0466C7286BE4}" dt="2020-06-11T02:41:43.214" v="8595" actId="478"/>
          <ac:cxnSpMkLst>
            <pc:docMk/>
            <pc:sldMk cId="2280914758" sldId="5409"/>
            <ac:cxnSpMk id="118" creationId="{34BD58B9-6BFE-FB44-9870-FA025F074433}"/>
          </ac:cxnSpMkLst>
        </pc:cxnChg>
        <pc:cxnChg chg="del">
          <ac:chgData name="Gatterbauer, Wolfgang" userId="9cdd753f-a294-4daf-bcab-f50b436fd39a" providerId="ADAL" clId="{FE009925-3721-0D45-A422-0466C7286BE4}" dt="2020-06-11T02:41:40.611" v="8594" actId="478"/>
          <ac:cxnSpMkLst>
            <pc:docMk/>
            <pc:sldMk cId="2280914758" sldId="5409"/>
            <ac:cxnSpMk id="120" creationId="{AA46D4D6-D57E-FD40-902E-55746972D317}"/>
          </ac:cxnSpMkLst>
        </pc:cxnChg>
        <pc:cxnChg chg="del">
          <ac:chgData name="Gatterbauer, Wolfgang" userId="9cdd753f-a294-4daf-bcab-f50b436fd39a" providerId="ADAL" clId="{FE009925-3721-0D45-A422-0466C7286BE4}" dt="2020-06-11T02:41:43.214" v="8595" actId="478"/>
          <ac:cxnSpMkLst>
            <pc:docMk/>
            <pc:sldMk cId="2280914758" sldId="5409"/>
            <ac:cxnSpMk id="122" creationId="{1A6CFF75-7B33-A54B-96AC-F86A1D090FDA}"/>
          </ac:cxnSpMkLst>
        </pc:cxnChg>
      </pc:sldChg>
      <pc:sldChg chg="delSp modSp add del ord modTransition">
        <pc:chgData name="Gatterbauer, Wolfgang" userId="9cdd753f-a294-4daf-bcab-f50b436fd39a" providerId="ADAL" clId="{FE009925-3721-0D45-A422-0466C7286BE4}" dt="2020-06-14T03:05:31.044" v="15448" actId="2696"/>
        <pc:sldMkLst>
          <pc:docMk/>
          <pc:sldMk cId="2330875399" sldId="5410"/>
        </pc:sldMkLst>
        <pc:spChg chg="mod">
          <ac:chgData name="Gatterbauer, Wolfgang" userId="9cdd753f-a294-4daf-bcab-f50b436fd39a" providerId="ADAL" clId="{FE009925-3721-0D45-A422-0466C7286BE4}" dt="2020-06-11T09:30:42.557" v="8625" actId="1076"/>
          <ac:spMkLst>
            <pc:docMk/>
            <pc:sldMk cId="2330875399" sldId="5410"/>
            <ac:spMk id="7" creationId="{00000000-0000-0000-0000-000000000000}"/>
          </ac:spMkLst>
        </pc:spChg>
        <pc:spChg chg="mod">
          <ac:chgData name="Gatterbauer, Wolfgang" userId="9cdd753f-a294-4daf-bcab-f50b436fd39a" providerId="ADAL" clId="{FE009925-3721-0D45-A422-0466C7286BE4}" dt="2020-06-11T09:31:19.573" v="8629" actId="1076"/>
          <ac:spMkLst>
            <pc:docMk/>
            <pc:sldMk cId="2330875399" sldId="5410"/>
            <ac:spMk id="21" creationId="{5028A7BF-8E91-184A-9585-E409473E4547}"/>
          </ac:spMkLst>
        </pc:spChg>
        <pc:spChg chg="mod">
          <ac:chgData name="Gatterbauer, Wolfgang" userId="9cdd753f-a294-4daf-bcab-f50b436fd39a" providerId="ADAL" clId="{FE009925-3721-0D45-A422-0466C7286BE4}" dt="2020-06-11T09:31:19.573" v="8629" actId="1076"/>
          <ac:spMkLst>
            <pc:docMk/>
            <pc:sldMk cId="2330875399" sldId="5410"/>
            <ac:spMk id="27" creationId="{23097A9A-41C7-1147-A9CC-9A4898FDD567}"/>
          </ac:spMkLst>
        </pc:spChg>
        <pc:spChg chg="mod">
          <ac:chgData name="Gatterbauer, Wolfgang" userId="9cdd753f-a294-4daf-bcab-f50b436fd39a" providerId="ADAL" clId="{FE009925-3721-0D45-A422-0466C7286BE4}" dt="2020-06-11T09:31:19.573" v="8629" actId="1076"/>
          <ac:spMkLst>
            <pc:docMk/>
            <pc:sldMk cId="2330875399" sldId="5410"/>
            <ac:spMk id="28" creationId="{DCF89470-A469-344D-A744-96DBDEBB9C1C}"/>
          </ac:spMkLst>
        </pc:spChg>
        <pc:spChg chg="mod">
          <ac:chgData name="Gatterbauer, Wolfgang" userId="9cdd753f-a294-4daf-bcab-f50b436fd39a" providerId="ADAL" clId="{FE009925-3721-0D45-A422-0466C7286BE4}" dt="2020-06-11T09:31:19.573" v="8629" actId="1076"/>
          <ac:spMkLst>
            <pc:docMk/>
            <pc:sldMk cId="2330875399" sldId="5410"/>
            <ac:spMk id="29" creationId="{62DC9E68-A766-F146-B285-19D936A32893}"/>
          </ac:spMkLst>
        </pc:spChg>
        <pc:spChg chg="mod">
          <ac:chgData name="Gatterbauer, Wolfgang" userId="9cdd753f-a294-4daf-bcab-f50b436fd39a" providerId="ADAL" clId="{FE009925-3721-0D45-A422-0466C7286BE4}" dt="2020-06-11T09:30:42.557" v="8625" actId="1076"/>
          <ac:spMkLst>
            <pc:docMk/>
            <pc:sldMk cId="2330875399" sldId="5410"/>
            <ac:spMk id="4098" creationId="{00000000-0000-0000-0000-000000000000}"/>
          </ac:spMkLst>
        </pc:spChg>
        <pc:picChg chg="mod">
          <ac:chgData name="Gatterbauer, Wolfgang" userId="9cdd753f-a294-4daf-bcab-f50b436fd39a" providerId="ADAL" clId="{FE009925-3721-0D45-A422-0466C7286BE4}" dt="2020-06-11T09:31:13.325" v="8628" actId="1076"/>
          <ac:picMkLst>
            <pc:docMk/>
            <pc:sldMk cId="2330875399" sldId="5410"/>
            <ac:picMk id="2" creationId="{D74145A1-2BB3-FF46-B80C-F21787149878}"/>
          </ac:picMkLst>
        </pc:picChg>
        <pc:picChg chg="mod">
          <ac:chgData name="Gatterbauer, Wolfgang" userId="9cdd753f-a294-4daf-bcab-f50b436fd39a" providerId="ADAL" clId="{FE009925-3721-0D45-A422-0466C7286BE4}" dt="2020-06-11T09:31:13.325" v="8628" actId="1076"/>
          <ac:picMkLst>
            <pc:docMk/>
            <pc:sldMk cId="2330875399" sldId="5410"/>
            <ac:picMk id="22" creationId="{EA08D785-2D43-324E-9E29-BE1C6CA8AAEC}"/>
          </ac:picMkLst>
        </pc:picChg>
        <pc:picChg chg="mod">
          <ac:chgData name="Gatterbauer, Wolfgang" userId="9cdd753f-a294-4daf-bcab-f50b436fd39a" providerId="ADAL" clId="{FE009925-3721-0D45-A422-0466C7286BE4}" dt="2020-06-11T09:30:27.076" v="8623" actId="1076"/>
          <ac:picMkLst>
            <pc:docMk/>
            <pc:sldMk cId="2330875399" sldId="5410"/>
            <ac:picMk id="23" creationId="{2B11E561-5D2E-8B41-8B88-DD12D8C24274}"/>
          </ac:picMkLst>
        </pc:picChg>
        <pc:picChg chg="del">
          <ac:chgData name="Gatterbauer, Wolfgang" userId="9cdd753f-a294-4daf-bcab-f50b436fd39a" providerId="ADAL" clId="{FE009925-3721-0D45-A422-0466C7286BE4}" dt="2020-06-11T09:30:33.670" v="8624" actId="478"/>
          <ac:picMkLst>
            <pc:docMk/>
            <pc:sldMk cId="2330875399" sldId="5410"/>
            <ac:picMk id="24" creationId="{E2121FB5-9BED-964F-B404-AB7717A961F3}"/>
          </ac:picMkLst>
        </pc:picChg>
        <pc:picChg chg="mod">
          <ac:chgData name="Gatterbauer, Wolfgang" userId="9cdd753f-a294-4daf-bcab-f50b436fd39a" providerId="ADAL" clId="{FE009925-3721-0D45-A422-0466C7286BE4}" dt="2020-06-11T09:31:13.325" v="8628" actId="1076"/>
          <ac:picMkLst>
            <pc:docMk/>
            <pc:sldMk cId="2330875399" sldId="5410"/>
            <ac:picMk id="1028" creationId="{94160BE6-336B-B348-9129-7AE151DFAC87}"/>
          </ac:picMkLst>
        </pc:picChg>
        <pc:cxnChg chg="mod">
          <ac:chgData name="Gatterbauer, Wolfgang" userId="9cdd753f-a294-4daf-bcab-f50b436fd39a" providerId="ADAL" clId="{FE009925-3721-0D45-A422-0466C7286BE4}" dt="2020-06-11T09:31:19.573" v="8629" actId="1076"/>
          <ac:cxnSpMkLst>
            <pc:docMk/>
            <pc:sldMk cId="2330875399" sldId="5410"/>
            <ac:cxnSpMk id="25" creationId="{4E3321BC-0506-C245-B768-C4DE989513B1}"/>
          </ac:cxnSpMkLst>
        </pc:cxnChg>
        <pc:cxnChg chg="mod">
          <ac:chgData name="Gatterbauer, Wolfgang" userId="9cdd753f-a294-4daf-bcab-f50b436fd39a" providerId="ADAL" clId="{FE009925-3721-0D45-A422-0466C7286BE4}" dt="2020-06-11T09:31:19.573" v="8629" actId="1076"/>
          <ac:cxnSpMkLst>
            <pc:docMk/>
            <pc:sldMk cId="2330875399" sldId="5410"/>
            <ac:cxnSpMk id="26" creationId="{D8F3394F-9FD0-6049-A620-81A4234DF715}"/>
          </ac:cxnSpMkLst>
        </pc:cxnChg>
        <pc:cxnChg chg="mod">
          <ac:chgData name="Gatterbauer, Wolfgang" userId="9cdd753f-a294-4daf-bcab-f50b436fd39a" providerId="ADAL" clId="{FE009925-3721-0D45-A422-0466C7286BE4}" dt="2020-06-11T09:31:19.573" v="8629" actId="1076"/>
          <ac:cxnSpMkLst>
            <pc:docMk/>
            <pc:sldMk cId="2330875399" sldId="5410"/>
            <ac:cxnSpMk id="30" creationId="{FAD2007D-B212-8A4C-BC62-33B22990AB96}"/>
          </ac:cxnSpMkLst>
        </pc:cxnChg>
        <pc:cxnChg chg="mod">
          <ac:chgData name="Gatterbauer, Wolfgang" userId="9cdd753f-a294-4daf-bcab-f50b436fd39a" providerId="ADAL" clId="{FE009925-3721-0D45-A422-0466C7286BE4}" dt="2020-06-11T09:31:19.573" v="8629" actId="1076"/>
          <ac:cxnSpMkLst>
            <pc:docMk/>
            <pc:sldMk cId="2330875399" sldId="5410"/>
            <ac:cxnSpMk id="31" creationId="{9C3EBE9A-AEEB-8F41-BC3B-55F575444529}"/>
          </ac:cxnSpMkLst>
        </pc:cxnChg>
        <pc:cxnChg chg="mod">
          <ac:chgData name="Gatterbauer, Wolfgang" userId="9cdd753f-a294-4daf-bcab-f50b436fd39a" providerId="ADAL" clId="{FE009925-3721-0D45-A422-0466C7286BE4}" dt="2020-06-11T09:31:19.573" v="8629" actId="1076"/>
          <ac:cxnSpMkLst>
            <pc:docMk/>
            <pc:sldMk cId="2330875399" sldId="5410"/>
            <ac:cxnSpMk id="32" creationId="{C8B2A010-2370-BE47-B759-E1895764452D}"/>
          </ac:cxnSpMkLst>
        </pc:cxnChg>
      </pc:sldChg>
      <pc:sldChg chg="addSp delSp modSp add mod modClrScheme modAnim chgLayout modNotesTx">
        <pc:chgData name="Gatterbauer, Wolfgang" userId="9cdd753f-a294-4daf-bcab-f50b436fd39a" providerId="ADAL" clId="{FE009925-3721-0D45-A422-0466C7286BE4}" dt="2020-06-17T20:18:34.070" v="21608" actId="20577"/>
        <pc:sldMkLst>
          <pc:docMk/>
          <pc:sldMk cId="3999267918" sldId="5411"/>
        </pc:sldMkLst>
        <pc:spChg chg="mod">
          <ac:chgData name="Gatterbauer, Wolfgang" userId="9cdd753f-a294-4daf-bcab-f50b436fd39a" providerId="ADAL" clId="{FE009925-3721-0D45-A422-0466C7286BE4}" dt="2020-06-14T03:31:23.117" v="15571" actId="1076"/>
          <ac:spMkLst>
            <pc:docMk/>
            <pc:sldMk cId="3999267918" sldId="5411"/>
            <ac:spMk id="18" creationId="{1A492E16-2849-4DA5-A243-903CE6F7E04A}"/>
          </ac:spMkLst>
        </pc:spChg>
        <pc:spChg chg="mod">
          <ac:chgData name="Gatterbauer, Wolfgang" userId="9cdd753f-a294-4daf-bcab-f50b436fd39a" providerId="ADAL" clId="{FE009925-3721-0D45-A422-0466C7286BE4}" dt="2020-06-17T20:18:34.070" v="21608" actId="20577"/>
          <ac:spMkLst>
            <pc:docMk/>
            <pc:sldMk cId="3999267918" sldId="5411"/>
            <ac:spMk id="19" creationId="{7662AB98-DD2A-4906-8EBE-F4EB90C01E26}"/>
          </ac:spMkLst>
        </pc:spChg>
        <pc:spChg chg="mod">
          <ac:chgData name="Gatterbauer, Wolfgang" userId="9cdd753f-a294-4daf-bcab-f50b436fd39a" providerId="ADAL" clId="{FE009925-3721-0D45-A422-0466C7286BE4}" dt="2020-06-14T03:31:14.309" v="15564" actId="1076"/>
          <ac:spMkLst>
            <pc:docMk/>
            <pc:sldMk cId="3999267918" sldId="5411"/>
            <ac:spMk id="20" creationId="{6616EC8B-1634-C449-B98D-152441A48CAF}"/>
          </ac:spMkLst>
        </pc:spChg>
        <pc:spChg chg="add del mod">
          <ac:chgData name="Gatterbauer, Wolfgang" userId="9cdd753f-a294-4daf-bcab-f50b436fd39a" providerId="ADAL" clId="{FE009925-3721-0D45-A422-0466C7286BE4}" dt="2020-06-14T03:30:38.756" v="15555" actId="478"/>
          <ac:spMkLst>
            <pc:docMk/>
            <pc:sldMk cId="3999267918" sldId="5411"/>
            <ac:spMk id="21" creationId="{F7817314-B230-A249-8A32-DBD19BCADCD6}"/>
          </ac:spMkLst>
        </pc:spChg>
        <pc:spChg chg="add mod">
          <ac:chgData name="Gatterbauer, Wolfgang" userId="9cdd753f-a294-4daf-bcab-f50b436fd39a" providerId="ADAL" clId="{FE009925-3721-0D45-A422-0466C7286BE4}" dt="2020-06-14T03:32:02.752" v="15602" actId="1076"/>
          <ac:spMkLst>
            <pc:docMk/>
            <pc:sldMk cId="3999267918" sldId="5411"/>
            <ac:spMk id="22" creationId="{E5A2AC95-93FB-2A42-9F63-D827C545F7D4}"/>
          </ac:spMkLst>
        </pc:spChg>
        <pc:spChg chg="mod">
          <ac:chgData name="Gatterbauer, Wolfgang" userId="9cdd753f-a294-4daf-bcab-f50b436fd39a" providerId="ADAL" clId="{FE009925-3721-0D45-A422-0466C7286BE4}" dt="2020-06-14T03:32:14.653" v="15603" actId="1076"/>
          <ac:spMkLst>
            <pc:docMk/>
            <pc:sldMk cId="3999267918" sldId="5411"/>
            <ac:spMk id="32" creationId="{BBE53C21-EEF4-41DC-96F2-6BBD7E207EFC}"/>
          </ac:spMkLst>
        </pc:spChg>
        <pc:spChg chg="mod">
          <ac:chgData name="Gatterbauer, Wolfgang" userId="9cdd753f-a294-4daf-bcab-f50b436fd39a" providerId="ADAL" clId="{FE009925-3721-0D45-A422-0466C7286BE4}" dt="2020-06-14T03:30:45.044" v="15558" actId="1076"/>
          <ac:spMkLst>
            <pc:docMk/>
            <pc:sldMk cId="3999267918" sldId="5411"/>
            <ac:spMk id="33" creationId="{1DBDED9F-7D93-42CE-A934-8194366DB33F}"/>
          </ac:spMkLst>
        </pc:spChg>
        <pc:spChg chg="mod">
          <ac:chgData name="Gatterbauer, Wolfgang" userId="9cdd753f-a294-4daf-bcab-f50b436fd39a" providerId="ADAL" clId="{FE009925-3721-0D45-A422-0466C7286BE4}" dt="2020-06-14T03:34:26.203" v="15614" actId="1076"/>
          <ac:spMkLst>
            <pc:docMk/>
            <pc:sldMk cId="3999267918" sldId="5411"/>
            <ac:spMk id="35" creationId="{0D3EA038-2432-4F52-9656-E17EA8847EE7}"/>
          </ac:spMkLst>
        </pc:spChg>
        <pc:spChg chg="add del mod">
          <ac:chgData name="Gatterbauer, Wolfgang" userId="9cdd753f-a294-4daf-bcab-f50b436fd39a" providerId="ADAL" clId="{FE009925-3721-0D45-A422-0466C7286BE4}" dt="2020-06-14T03:31:57.251" v="15600" actId="14100"/>
          <ac:spMkLst>
            <pc:docMk/>
            <pc:sldMk cId="3999267918" sldId="5411"/>
            <ac:spMk id="36" creationId="{9F685560-8890-43DD-AB41-654A09E72A99}"/>
          </ac:spMkLst>
        </pc:spChg>
        <pc:spChg chg="del">
          <ac:chgData name="Gatterbauer, Wolfgang" userId="9cdd753f-a294-4daf-bcab-f50b436fd39a" providerId="ADAL" clId="{FE009925-3721-0D45-A422-0466C7286BE4}" dt="2020-06-11T11:29:59.891" v="8650" actId="478"/>
          <ac:spMkLst>
            <pc:docMk/>
            <pc:sldMk cId="3999267918" sldId="5411"/>
            <ac:spMk id="145" creationId="{2754406F-FD52-4E4F-8C9D-682FEAD004E1}"/>
          </ac:spMkLst>
        </pc:spChg>
        <pc:spChg chg="mod">
          <ac:chgData name="Gatterbauer, Wolfgang" userId="9cdd753f-a294-4daf-bcab-f50b436fd39a" providerId="ADAL" clId="{FE009925-3721-0D45-A422-0466C7286BE4}" dt="2020-06-14T03:32:14.653" v="15603" actId="1076"/>
          <ac:spMkLst>
            <pc:docMk/>
            <pc:sldMk cId="3999267918" sldId="5411"/>
            <ac:spMk id="263" creationId="{5150D8D8-0160-47F3-8017-5E36F7D44F53}"/>
          </ac:spMkLst>
        </pc:spChg>
        <pc:spChg chg="mod">
          <ac:chgData name="Gatterbauer, Wolfgang" userId="9cdd753f-a294-4daf-bcab-f50b436fd39a" providerId="ADAL" clId="{FE009925-3721-0D45-A422-0466C7286BE4}" dt="2020-06-14T03:30:33.697" v="15554" actId="14100"/>
          <ac:spMkLst>
            <pc:docMk/>
            <pc:sldMk cId="3999267918" sldId="5411"/>
            <ac:spMk id="265" creationId="{97EAC902-221A-4EA3-9BCC-83EA089CB421}"/>
          </ac:spMkLst>
        </pc:spChg>
        <pc:spChg chg="mod">
          <ac:chgData name="Gatterbauer, Wolfgang" userId="9cdd753f-a294-4daf-bcab-f50b436fd39a" providerId="ADAL" clId="{FE009925-3721-0D45-A422-0466C7286BE4}" dt="2020-06-14T03:34:28.981" v="15615" actId="1076"/>
          <ac:spMkLst>
            <pc:docMk/>
            <pc:sldMk cId="3999267918" sldId="5411"/>
            <ac:spMk id="268" creationId="{5350A5C4-403F-4B22-89B5-E9A4DE881C03}"/>
          </ac:spMkLst>
        </pc:spChg>
        <pc:spChg chg="mod">
          <ac:chgData name="Gatterbauer, Wolfgang" userId="9cdd753f-a294-4daf-bcab-f50b436fd39a" providerId="ADAL" clId="{FE009925-3721-0D45-A422-0466C7286BE4}" dt="2020-06-13T18:30:56.175" v="12211" actId="255"/>
          <ac:spMkLst>
            <pc:docMk/>
            <pc:sldMk cId="3999267918" sldId="5411"/>
            <ac:spMk id="269" creationId="{D98DFAB1-AD9D-4F16-8E51-8E7777BBE939}"/>
          </ac:spMkLst>
        </pc:spChg>
        <pc:spChg chg="mod">
          <ac:chgData name="Gatterbauer, Wolfgang" userId="9cdd753f-a294-4daf-bcab-f50b436fd39a" providerId="ADAL" clId="{FE009925-3721-0D45-A422-0466C7286BE4}" dt="2020-06-14T03:31:28.182" v="15572" actId="1076"/>
          <ac:spMkLst>
            <pc:docMk/>
            <pc:sldMk cId="3999267918" sldId="5411"/>
            <ac:spMk id="270" creationId="{0686A233-EFEE-4A04-818D-4495F28BFF81}"/>
          </ac:spMkLst>
        </pc:spChg>
        <pc:spChg chg="add del mod">
          <ac:chgData name="Gatterbauer, Wolfgang" userId="9cdd753f-a294-4daf-bcab-f50b436fd39a" providerId="ADAL" clId="{FE009925-3721-0D45-A422-0466C7286BE4}" dt="2020-06-13T19:09:40.126" v="12592" actId="478"/>
          <ac:spMkLst>
            <pc:docMk/>
            <pc:sldMk cId="3999267918" sldId="5411"/>
            <ac:spMk id="272" creationId="{9933DBFD-0510-4A0A-B46E-C81E9FAA22FC}"/>
          </ac:spMkLst>
        </pc:spChg>
        <pc:spChg chg="mod">
          <ac:chgData name="Gatterbauer, Wolfgang" userId="9cdd753f-a294-4daf-bcab-f50b436fd39a" providerId="ADAL" clId="{FE009925-3721-0D45-A422-0466C7286BE4}" dt="2020-06-14T03:30:58.376" v="15561" actId="1076"/>
          <ac:spMkLst>
            <pc:docMk/>
            <pc:sldMk cId="3999267918" sldId="5411"/>
            <ac:spMk id="273" creationId="{F0B6D381-06DE-4BA5-AA20-1226A5DC5A3B}"/>
          </ac:spMkLst>
        </pc:spChg>
        <pc:spChg chg="mod">
          <ac:chgData name="Gatterbauer, Wolfgang" userId="9cdd753f-a294-4daf-bcab-f50b436fd39a" providerId="ADAL" clId="{FE009925-3721-0D45-A422-0466C7286BE4}" dt="2020-06-14T03:31:06.917" v="15563" actId="554"/>
          <ac:spMkLst>
            <pc:docMk/>
            <pc:sldMk cId="3999267918" sldId="5411"/>
            <ac:spMk id="274" creationId="{D44C077C-1E12-417B-9659-AAA2F821FA52}"/>
          </ac:spMkLst>
        </pc:spChg>
        <pc:spChg chg="mod">
          <ac:chgData name="Gatterbauer, Wolfgang" userId="9cdd753f-a294-4daf-bcab-f50b436fd39a" providerId="ADAL" clId="{FE009925-3721-0D45-A422-0466C7286BE4}" dt="2020-06-17T20:18:30.848" v="21604" actId="20577"/>
          <ac:spMkLst>
            <pc:docMk/>
            <pc:sldMk cId="3999267918" sldId="5411"/>
            <ac:spMk id="275" creationId="{037CC706-C252-49DE-9E54-5D9B2AB7D9A2}"/>
          </ac:spMkLst>
        </pc:spChg>
        <pc:spChg chg="mod">
          <ac:chgData name="Gatterbauer, Wolfgang" userId="9cdd753f-a294-4daf-bcab-f50b436fd39a" providerId="ADAL" clId="{FE009925-3721-0D45-A422-0466C7286BE4}" dt="2020-06-14T03:32:23.666" v="15605" actId="1076"/>
          <ac:spMkLst>
            <pc:docMk/>
            <pc:sldMk cId="3999267918" sldId="5411"/>
            <ac:spMk id="278" creationId="{7B1FCA94-5FDE-4FED-BF61-84BDFF277860}"/>
          </ac:spMkLst>
        </pc:spChg>
      </pc:sldChg>
      <pc:sldChg chg="addSp modSp ord">
        <pc:chgData name="Gatterbauer, Wolfgang" userId="9cdd753f-a294-4daf-bcab-f50b436fd39a" providerId="ADAL" clId="{FE009925-3721-0D45-A422-0466C7286BE4}" dt="2020-06-14T16:06:50.423" v="18837"/>
        <pc:sldMkLst>
          <pc:docMk/>
          <pc:sldMk cId="2201562031" sldId="5412"/>
        </pc:sldMkLst>
        <pc:spChg chg="add mod">
          <ac:chgData name="Gatterbauer, Wolfgang" userId="9cdd753f-a294-4daf-bcab-f50b436fd39a" providerId="ADAL" clId="{FE009925-3721-0D45-A422-0466C7286BE4}" dt="2020-06-14T16:06:50.423" v="18837"/>
          <ac:spMkLst>
            <pc:docMk/>
            <pc:sldMk cId="2201562031" sldId="5412"/>
            <ac:spMk id="5" creationId="{9D2E8060-8143-AD4C-BADE-C823DFA0DACF}"/>
          </ac:spMkLst>
        </pc:spChg>
      </pc:sldChg>
      <pc:sldChg chg="ord">
        <pc:chgData name="Gatterbauer, Wolfgang" userId="9cdd753f-a294-4daf-bcab-f50b436fd39a" providerId="ADAL" clId="{FE009925-3721-0D45-A422-0466C7286BE4}" dt="2020-06-14T00:59:02.024" v="15028" actId="20578"/>
        <pc:sldMkLst>
          <pc:docMk/>
          <pc:sldMk cId="3896146053" sldId="5413"/>
        </pc:sldMkLst>
      </pc:sldChg>
      <pc:sldChg chg="addSp delSp modSp new mod ord modTransition modClrScheme chgLayout">
        <pc:chgData name="Gatterbauer, Wolfgang" userId="9cdd753f-a294-4daf-bcab-f50b436fd39a" providerId="ADAL" clId="{FE009925-3721-0D45-A422-0466C7286BE4}" dt="2020-06-14T00:17:48.800" v="14455" actId="20578"/>
        <pc:sldMkLst>
          <pc:docMk/>
          <pc:sldMk cId="641295769" sldId="5414"/>
        </pc:sldMkLst>
        <pc:spChg chg="del mod ord">
          <ac:chgData name="Gatterbauer, Wolfgang" userId="9cdd753f-a294-4daf-bcab-f50b436fd39a" providerId="ADAL" clId="{FE009925-3721-0D45-A422-0466C7286BE4}" dt="2020-06-11T22:16:41.987" v="8670" actId="700"/>
          <ac:spMkLst>
            <pc:docMk/>
            <pc:sldMk cId="641295769" sldId="5414"/>
            <ac:spMk id="2" creationId="{9B68846D-79FC-824C-B38D-3EA0F01ECF44}"/>
          </ac:spMkLst>
        </pc:spChg>
        <pc:spChg chg="del">
          <ac:chgData name="Gatterbauer, Wolfgang" userId="9cdd753f-a294-4daf-bcab-f50b436fd39a" providerId="ADAL" clId="{FE009925-3721-0D45-A422-0466C7286BE4}" dt="2020-06-11T22:16:41.987" v="8670" actId="700"/>
          <ac:spMkLst>
            <pc:docMk/>
            <pc:sldMk cId="641295769" sldId="5414"/>
            <ac:spMk id="3" creationId="{0D24A916-DCD9-0144-8903-63F8BA906F6E}"/>
          </ac:spMkLst>
        </pc:spChg>
        <pc:spChg chg="add mod ord">
          <ac:chgData name="Gatterbauer, Wolfgang" userId="9cdd753f-a294-4daf-bcab-f50b436fd39a" providerId="ADAL" clId="{FE009925-3721-0D45-A422-0466C7286BE4}" dt="2020-06-11T22:16:43.673" v="8672" actId="20577"/>
          <ac:spMkLst>
            <pc:docMk/>
            <pc:sldMk cId="641295769" sldId="5414"/>
            <ac:spMk id="4" creationId="{52BA6102-904B-FD47-984E-1BBF68EBAFBC}"/>
          </ac:spMkLst>
        </pc:spChg>
        <pc:picChg chg="add mod">
          <ac:chgData name="Gatterbauer, Wolfgang" userId="9cdd753f-a294-4daf-bcab-f50b436fd39a" providerId="ADAL" clId="{FE009925-3721-0D45-A422-0466C7286BE4}" dt="2020-06-11T22:17:04.576" v="8674" actId="1076"/>
          <ac:picMkLst>
            <pc:docMk/>
            <pc:sldMk cId="641295769" sldId="5414"/>
            <ac:picMk id="6" creationId="{62EBCBFE-B08E-0D40-BE0B-3FAECB2FA072}"/>
          </ac:picMkLst>
        </pc:picChg>
        <pc:cxnChg chg="add">
          <ac:chgData name="Gatterbauer, Wolfgang" userId="9cdd753f-a294-4daf-bcab-f50b436fd39a" providerId="ADAL" clId="{FE009925-3721-0D45-A422-0466C7286BE4}" dt="2020-06-11T22:27:16.645" v="8675" actId="11529"/>
          <ac:cxnSpMkLst>
            <pc:docMk/>
            <pc:sldMk cId="641295769" sldId="5414"/>
            <ac:cxnSpMk id="8" creationId="{F0E6952C-0A43-D946-8AFE-95E4D22F0C2B}"/>
          </ac:cxnSpMkLst>
        </pc:cxnChg>
        <pc:cxnChg chg="add mod">
          <ac:chgData name="Gatterbauer, Wolfgang" userId="9cdd753f-a294-4daf-bcab-f50b436fd39a" providerId="ADAL" clId="{FE009925-3721-0D45-A422-0466C7286BE4}" dt="2020-06-11T22:27:24.633" v="8677" actId="14100"/>
          <ac:cxnSpMkLst>
            <pc:docMk/>
            <pc:sldMk cId="641295769" sldId="5414"/>
            <ac:cxnSpMk id="9" creationId="{C1A4167B-2AA6-A547-A67A-29C084FC1BE3}"/>
          </ac:cxnSpMkLst>
        </pc:cxnChg>
        <pc:cxnChg chg="add mod">
          <ac:chgData name="Gatterbauer, Wolfgang" userId="9cdd753f-a294-4daf-bcab-f50b436fd39a" providerId="ADAL" clId="{FE009925-3721-0D45-A422-0466C7286BE4}" dt="2020-06-11T22:27:28.352" v="8678" actId="571"/>
          <ac:cxnSpMkLst>
            <pc:docMk/>
            <pc:sldMk cId="641295769" sldId="5414"/>
            <ac:cxnSpMk id="11" creationId="{177BA578-2ABB-454A-A1D5-13711C9AB3A2}"/>
          </ac:cxnSpMkLst>
        </pc:cxnChg>
      </pc:sldChg>
      <pc:sldChg chg="add ord">
        <pc:chgData name="Gatterbauer, Wolfgang" userId="9cdd753f-a294-4daf-bcab-f50b436fd39a" providerId="ADAL" clId="{FE009925-3721-0D45-A422-0466C7286BE4}" dt="2020-06-14T18:18:06.890" v="20258" actId="20578"/>
        <pc:sldMkLst>
          <pc:docMk/>
          <pc:sldMk cId="1739578260" sldId="5415"/>
        </pc:sldMkLst>
      </pc:sldChg>
      <pc:sldChg chg="add del modTransition">
        <pc:chgData name="Gatterbauer, Wolfgang" userId="9cdd753f-a294-4daf-bcab-f50b436fd39a" providerId="ADAL" clId="{FE009925-3721-0D45-A422-0466C7286BE4}" dt="2020-06-13T18:35:47.930" v="12212" actId="2696"/>
        <pc:sldMkLst>
          <pc:docMk/>
          <pc:sldMk cId="3937794490" sldId="5416"/>
        </pc:sldMkLst>
      </pc:sldChg>
      <pc:sldChg chg="add del ord modTransition">
        <pc:chgData name="Gatterbauer, Wolfgang" userId="9cdd753f-a294-4daf-bcab-f50b436fd39a" providerId="ADAL" clId="{FE009925-3721-0D45-A422-0466C7286BE4}" dt="2020-06-14T03:05:33.971" v="15468" actId="2696"/>
        <pc:sldMkLst>
          <pc:docMk/>
          <pc:sldMk cId="2268700759" sldId="5417"/>
        </pc:sldMkLst>
      </pc:sldChg>
      <pc:sldChg chg="add del modTransition">
        <pc:chgData name="Gatterbauer, Wolfgang" userId="9cdd753f-a294-4daf-bcab-f50b436fd39a" providerId="ADAL" clId="{FE009925-3721-0D45-A422-0466C7286BE4}" dt="2020-06-12T03:14:46.067" v="9485" actId="2696"/>
        <pc:sldMkLst>
          <pc:docMk/>
          <pc:sldMk cId="2472391681" sldId="5418"/>
        </pc:sldMkLst>
      </pc:sldChg>
      <pc:sldChg chg="add del ord">
        <pc:chgData name="Gatterbauer, Wolfgang" userId="9cdd753f-a294-4daf-bcab-f50b436fd39a" providerId="ADAL" clId="{FE009925-3721-0D45-A422-0466C7286BE4}" dt="2020-06-12T02:45:20.704" v="9393" actId="2696"/>
        <pc:sldMkLst>
          <pc:docMk/>
          <pc:sldMk cId="639532677" sldId="5419"/>
        </pc:sldMkLst>
      </pc:sldChg>
      <pc:sldChg chg="addSp modSp new del">
        <pc:chgData name="Gatterbauer, Wolfgang" userId="9cdd753f-a294-4daf-bcab-f50b436fd39a" providerId="ADAL" clId="{FE009925-3721-0D45-A422-0466C7286BE4}" dt="2020-06-12T02:40:02.609" v="9385" actId="2696"/>
        <pc:sldMkLst>
          <pc:docMk/>
          <pc:sldMk cId="3524320245" sldId="5419"/>
        </pc:sldMkLst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6" creationId="{1F712D4D-83DB-A647-B8B4-5089AB91D671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7" creationId="{F48DDE3C-2127-B448-AA1E-D0F62C519799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8" creationId="{B80252FE-C932-974E-B348-A689AD7D11A8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9" creationId="{178BC360-F80D-2641-81F3-4F65148C9171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10" creationId="{7E4FEE1B-3791-B845-B0F1-02F6D295C71A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11" creationId="{09FA5B21-723D-1746-A275-307E6F68C9E2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12" creationId="{556FF88B-2E52-164C-B264-C1486424315A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13" creationId="{764974EE-2700-3E44-A57E-4F23328FBFDD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14" creationId="{E809A048-A7A0-0C43-A096-DF9893CC5180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15" creationId="{919BF434-62C3-0C4E-AAB3-0B71733228D3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16" creationId="{52B2FC0B-6E82-2B40-8DFE-78234F742451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17" creationId="{1832ED64-D5DF-B449-A697-101D2146BB59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18" creationId="{61334A06-43A7-7B47-A1AE-1654E23D248A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19" creationId="{28F805A0-0099-934A-9243-171B8C08C71E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20" creationId="{C41D69DC-24CB-454A-9019-80D11BC5E774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21" creationId="{B4FB7904-F7F8-5D48-A98F-626AB337FD09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22" creationId="{32B6C73E-A346-4345-AC9C-926BF4B69C72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23" creationId="{1453AA70-265B-964B-8FE3-1D40EA4E7139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24" creationId="{B672CF27-7F26-1945-860F-465DCF935AB3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25" creationId="{667E7B1B-F3E8-FA4B-9274-52177A9007A2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26" creationId="{61F069E8-5C1E-934D-94FA-CB074828187B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27" creationId="{80FBF22C-41BB-0041-8D70-7B8BAB909C82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28" creationId="{2DFFC8A5-28A4-E84C-8293-5227BBC68651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29" creationId="{24CDF04F-7293-064A-AC41-D44CEFFC80CE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30" creationId="{AE9FE660-94D5-9A4F-9B9A-EC533B4E0BD6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31" creationId="{B2E2D6FB-DDAE-794B-A12B-856EA7081204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32" creationId="{3EFAC474-FD53-F04F-BDF5-1562F622984C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33" creationId="{539B165D-F9CD-874B-8A48-5CC0B92F0389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34" creationId="{6B207036-50C8-E348-BED2-4F623CF18D9B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35" creationId="{6479071B-54BC-514D-8359-8804BF1549E0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36" creationId="{5BB46B8D-121E-4C4E-8418-6B405907E139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37" creationId="{72A1D27F-6956-1743-9BB7-AC34AC54D2BF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38" creationId="{C614D6A1-E63B-374C-8A4F-5067764C28F5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39" creationId="{7551EECD-F133-1F48-ADA5-27E4A7ED467E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40" creationId="{48AD93C0-2091-704E-B978-F106F7C2DB32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41" creationId="{49A186E4-E421-B74D-B10C-0BC6DF9C6AEF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42" creationId="{89790BD4-17CB-A54D-BA1D-F925C6E22B53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43" creationId="{514ACA48-B48F-2F48-99E1-08534E2538A7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44" creationId="{DAE9C0C5-7C34-F84C-A953-CF3728BD01B3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45" creationId="{15D9A4B0-33A3-1645-ABBD-34A92D0A0CFE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46" creationId="{023A8FF1-FAD2-7C4D-82AF-0B9A68241BA1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47" creationId="{3C08B575-B33B-4445-A04F-C8023B3D8993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48" creationId="{74FABFDD-BD82-064D-BC8F-84FC73EAAAC2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49" creationId="{8130BE93-4B9F-9546-B934-71698F7950E8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50" creationId="{89046260-B6FC-AD46-BA19-2625E990602F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51" creationId="{9E6C593E-557F-3548-9C7B-8F7F0A1E4C8D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52" creationId="{3D8A8403-21A8-C042-BCF0-61F56C19D7B1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53" creationId="{C827E014-3CBB-F04B-95DE-4B38F54FAC5D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67" creationId="{1EB3270E-75FF-0D4C-B20A-68AFF26CCB1B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68" creationId="{7C78696B-1F2C-8C4E-B90C-EF0D848376D1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69" creationId="{400ADB2E-38DF-E44E-9E7D-EB018BEAFF58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70" creationId="{EE22E0D2-ABD2-864D-98E9-7DA291101F3E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71" creationId="{9E28F336-87F2-3546-98C7-40552132E72E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72" creationId="{8D8D74E2-F319-8749-B96B-BB7192457396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73" creationId="{40408AB3-4820-3548-80C0-350FBF2B3A3F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74" creationId="{CB7C3C3E-9C91-4445-90FD-384EB1A9D3DB}"/>
          </ac:spMkLst>
        </pc:spChg>
        <pc:spChg chg="add mod">
          <ac:chgData name="Gatterbauer, Wolfgang" userId="9cdd753f-a294-4daf-bcab-f50b436fd39a" providerId="ADAL" clId="{FE009925-3721-0D45-A422-0466C7286BE4}" dt="2020-06-12T02:32:43.425" v="9135"/>
          <ac:spMkLst>
            <pc:docMk/>
            <pc:sldMk cId="3524320245" sldId="5419"/>
            <ac:spMk id="75" creationId="{129460D5-F4A7-174F-9ED7-CB95968B4778}"/>
          </ac:spMkLst>
        </pc:sp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4" creationId="{9B51FABE-7293-1D4C-838F-47AF7824F739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5" creationId="{14BB9268-132B-054A-81C9-B71601154AB2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54" creationId="{95B3BFAC-CD4B-F742-9995-2C9113E43021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55" creationId="{B8AA874F-F1B7-3C44-8C57-609963403D3D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56" creationId="{0A2E8A53-CFF6-B34A-AF36-548F313E37FC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57" creationId="{4848D842-63E1-9B4B-83AF-B41DB2015A3E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58" creationId="{7F970DE6-FA9A-EE48-ABF4-82BA8071A476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59" creationId="{9DF20FB3-F352-D448-9212-F3B79201CEA3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60" creationId="{62CDDDCF-C39C-CA44-A2C1-BFEC2F378428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61" creationId="{47160B45-5B5C-B44B-8233-8021A7E338F4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62" creationId="{0A4F4B84-65C2-CC4E-8A77-0315E2218DE9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63" creationId="{4768B120-C3EA-1C46-845B-43DC49543959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64" creationId="{9A1FB031-F291-6C46-9AB1-AFCA081266C1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65" creationId="{E51C6884-BB43-8140-AF42-C85E1557CEEF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66" creationId="{78E285F8-D73A-EB49-B2FF-6DA073A1CDA8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76" creationId="{5764223B-A4C4-5F4F-90E8-CB971D725B7F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77" creationId="{8E9BEB27-7952-F249-B3C2-BC4A8BB3F7E8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78" creationId="{017F4460-9F8F-4C46-9ECA-DA4AF8E25034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79" creationId="{DF12D76D-237A-0548-A9EB-CED0EF81077E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80" creationId="{0DAE690D-5067-A945-8D11-D9D5A4026BC4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81" creationId="{1838EA57-8098-A641-85E5-EC0C2E9B2833}"/>
          </ac:cxnSpMkLst>
        </pc:cxnChg>
        <pc:cxnChg chg="add mod">
          <ac:chgData name="Gatterbauer, Wolfgang" userId="9cdd753f-a294-4daf-bcab-f50b436fd39a" providerId="ADAL" clId="{FE009925-3721-0D45-A422-0466C7286BE4}" dt="2020-06-12T02:32:43.425" v="9135"/>
          <ac:cxnSpMkLst>
            <pc:docMk/>
            <pc:sldMk cId="3524320245" sldId="5419"/>
            <ac:cxnSpMk id="82" creationId="{F64B709E-01EF-444C-8BEC-B4EEA7C498E1}"/>
          </ac:cxnSpMkLst>
        </pc:cxnChg>
      </pc:sldChg>
      <pc:sldChg chg="add del ord modTransition">
        <pc:chgData name="Gatterbauer, Wolfgang" userId="9cdd753f-a294-4daf-bcab-f50b436fd39a" providerId="ADAL" clId="{FE009925-3721-0D45-A422-0466C7286BE4}" dt="2020-06-14T16:59:38.944" v="19670" actId="2696"/>
        <pc:sldMkLst>
          <pc:docMk/>
          <pc:sldMk cId="1916588878" sldId="5420"/>
        </pc:sldMkLst>
      </pc:sldChg>
      <pc:sldChg chg="add del">
        <pc:chgData name="Gatterbauer, Wolfgang" userId="9cdd753f-a294-4daf-bcab-f50b436fd39a" providerId="ADAL" clId="{FE009925-3721-0D45-A422-0466C7286BE4}" dt="2020-06-12T03:02:02.745" v="9397"/>
        <pc:sldMkLst>
          <pc:docMk/>
          <pc:sldMk cId="2009209842" sldId="5421"/>
        </pc:sldMkLst>
      </pc:sldChg>
      <pc:sldChg chg="add del ord">
        <pc:chgData name="Gatterbauer, Wolfgang" userId="9cdd753f-a294-4daf-bcab-f50b436fd39a" providerId="ADAL" clId="{FE009925-3721-0D45-A422-0466C7286BE4}" dt="2020-06-14T03:05:29.152" v="15424" actId="2696"/>
        <pc:sldMkLst>
          <pc:docMk/>
          <pc:sldMk cId="2717929316" sldId="5421"/>
        </pc:sldMkLst>
      </pc:sldChg>
      <pc:sldChg chg="addSp delSp modSp add del ord modTransition modNotesTx">
        <pc:chgData name="Gatterbauer, Wolfgang" userId="9cdd753f-a294-4daf-bcab-f50b436fd39a" providerId="ADAL" clId="{FE009925-3721-0D45-A422-0466C7286BE4}" dt="2020-06-14T16:59:38.300" v="19667" actId="2696"/>
        <pc:sldMkLst>
          <pc:docMk/>
          <pc:sldMk cId="2349674355" sldId="5422"/>
        </pc:sldMkLst>
        <pc:spChg chg="add del">
          <ac:chgData name="Gatterbauer, Wolfgang" userId="9cdd753f-a294-4daf-bcab-f50b436fd39a" providerId="ADAL" clId="{FE009925-3721-0D45-A422-0466C7286BE4}" dt="2020-06-12T03:40:23.425" v="9631" actId="11529"/>
          <ac:spMkLst>
            <pc:docMk/>
            <pc:sldMk cId="2349674355" sldId="5422"/>
            <ac:spMk id="2" creationId="{16C65C2E-73CE-6E4B-A878-AD5865128A24}"/>
          </ac:spMkLst>
        </pc:spChg>
        <pc:spChg chg="add del mod">
          <ac:chgData name="Gatterbauer, Wolfgang" userId="9cdd753f-a294-4daf-bcab-f50b436fd39a" providerId="ADAL" clId="{FE009925-3721-0D45-A422-0466C7286BE4}" dt="2020-06-12T20:04:47.371" v="10665" actId="478"/>
          <ac:spMkLst>
            <pc:docMk/>
            <pc:sldMk cId="2349674355" sldId="5422"/>
            <ac:spMk id="2" creationId="{33EEF62B-84CB-2842-86DF-B26AAB6534FA}"/>
          </ac:spMkLst>
        </pc:spChg>
        <pc:spChg chg="add del mod">
          <ac:chgData name="Gatterbauer, Wolfgang" userId="9cdd753f-a294-4daf-bcab-f50b436fd39a" providerId="ADAL" clId="{FE009925-3721-0D45-A422-0466C7286BE4}" dt="2020-06-12T15:58:20.688" v="10124" actId="478"/>
          <ac:spMkLst>
            <pc:docMk/>
            <pc:sldMk cId="2349674355" sldId="5422"/>
            <ac:spMk id="3" creationId="{9BB09775-F6F6-1748-9F11-2E49FC2932CF}"/>
          </ac:spMkLst>
        </pc:spChg>
        <pc:spChg chg="add mod">
          <ac:chgData name="Gatterbauer, Wolfgang" userId="9cdd753f-a294-4daf-bcab-f50b436fd39a" providerId="ADAL" clId="{FE009925-3721-0D45-A422-0466C7286BE4}" dt="2020-06-13T22:43:56.760" v="13999" actId="1076"/>
          <ac:spMkLst>
            <pc:docMk/>
            <pc:sldMk cId="2349674355" sldId="5422"/>
            <ac:spMk id="4" creationId="{AEBD62D6-F15D-6F47-AFB8-24821A1D51D1}"/>
          </ac:spMkLst>
        </pc:spChg>
        <pc:spChg chg="add mod">
          <ac:chgData name="Gatterbauer, Wolfgang" userId="9cdd753f-a294-4daf-bcab-f50b436fd39a" providerId="ADAL" clId="{FE009925-3721-0D45-A422-0466C7286BE4}" dt="2020-06-13T22:44:38.923" v="14016" actId="207"/>
          <ac:spMkLst>
            <pc:docMk/>
            <pc:sldMk cId="2349674355" sldId="5422"/>
            <ac:spMk id="65" creationId="{DE268E05-16A2-3143-9DD6-8D9ABC43D19D}"/>
          </ac:spMkLst>
        </pc:spChg>
        <pc:spChg chg="mod">
          <ac:chgData name="Gatterbauer, Wolfgang" userId="9cdd753f-a294-4daf-bcab-f50b436fd39a" providerId="ADAL" clId="{FE009925-3721-0D45-A422-0466C7286BE4}" dt="2020-06-13T22:43:56.760" v="13999" actId="1076"/>
          <ac:spMkLst>
            <pc:docMk/>
            <pc:sldMk cId="2349674355" sldId="5422"/>
            <ac:spMk id="69" creationId="{3170791D-9D18-4AD7-B689-9FB17EA735E3}"/>
          </ac:spMkLst>
        </pc:spChg>
        <pc:spChg chg="mod">
          <ac:chgData name="Gatterbauer, Wolfgang" userId="9cdd753f-a294-4daf-bcab-f50b436fd39a" providerId="ADAL" clId="{FE009925-3721-0D45-A422-0466C7286BE4}" dt="2020-06-13T22:44:13.673" v="14011" actId="1038"/>
          <ac:spMkLst>
            <pc:docMk/>
            <pc:sldMk cId="2349674355" sldId="5422"/>
            <ac:spMk id="70" creationId="{7299E4CF-5EB8-44D2-86D1-CD1F8C5F54A0}"/>
          </ac:spMkLst>
        </pc:spChg>
        <pc:spChg chg="mod">
          <ac:chgData name="Gatterbauer, Wolfgang" userId="9cdd753f-a294-4daf-bcab-f50b436fd39a" providerId="ADAL" clId="{FE009925-3721-0D45-A422-0466C7286BE4}" dt="2020-06-13T22:44:17.836" v="14012" actId="552"/>
          <ac:spMkLst>
            <pc:docMk/>
            <pc:sldMk cId="2349674355" sldId="5422"/>
            <ac:spMk id="71" creationId="{F47B76FB-4CF6-4500-9150-BCC18DDB4C6A}"/>
          </ac:spMkLst>
        </pc:spChg>
        <pc:spChg chg="add mod">
          <ac:chgData name="Gatterbauer, Wolfgang" userId="9cdd753f-a294-4daf-bcab-f50b436fd39a" providerId="ADAL" clId="{FE009925-3721-0D45-A422-0466C7286BE4}" dt="2020-06-13T22:43:56.760" v="13999" actId="1076"/>
          <ac:spMkLst>
            <pc:docMk/>
            <pc:sldMk cId="2349674355" sldId="5422"/>
            <ac:spMk id="72" creationId="{A8F0F24C-BA67-EA4A-819D-5A4770F8AB33}"/>
          </ac:spMkLst>
        </pc:spChg>
        <pc:spChg chg="add mod">
          <ac:chgData name="Gatterbauer, Wolfgang" userId="9cdd753f-a294-4daf-bcab-f50b436fd39a" providerId="ADAL" clId="{FE009925-3721-0D45-A422-0466C7286BE4}" dt="2020-06-13T22:40:05.025" v="13976" actId="1076"/>
          <ac:spMkLst>
            <pc:docMk/>
            <pc:sldMk cId="2349674355" sldId="5422"/>
            <ac:spMk id="73" creationId="{89A04997-3A04-BD4C-B8C2-CC18C6BA76A7}"/>
          </ac:spMkLst>
        </pc:spChg>
        <pc:spChg chg="add del mod">
          <ac:chgData name="Gatterbauer, Wolfgang" userId="9cdd753f-a294-4daf-bcab-f50b436fd39a" providerId="ADAL" clId="{FE009925-3721-0D45-A422-0466C7286BE4}" dt="2020-06-12T20:04:28.750" v="10663"/>
          <ac:spMkLst>
            <pc:docMk/>
            <pc:sldMk cId="2349674355" sldId="5422"/>
            <ac:spMk id="74" creationId="{F7D3990F-5CB2-F04A-8B26-3D3A16A16375}"/>
          </ac:spMkLst>
        </pc:spChg>
        <pc:spChg chg="add mod">
          <ac:chgData name="Gatterbauer, Wolfgang" userId="9cdd753f-a294-4daf-bcab-f50b436fd39a" providerId="ADAL" clId="{FE009925-3721-0D45-A422-0466C7286BE4}" dt="2020-06-13T22:40:05.025" v="13976" actId="1076"/>
          <ac:spMkLst>
            <pc:docMk/>
            <pc:sldMk cId="2349674355" sldId="5422"/>
            <ac:spMk id="77" creationId="{5BA13C41-115D-CE48-956C-D6C8BA067146}"/>
          </ac:spMkLst>
        </pc:spChg>
        <pc:spChg chg="add del mod">
          <ac:chgData name="Gatterbauer, Wolfgang" userId="9cdd753f-a294-4daf-bcab-f50b436fd39a" providerId="ADAL" clId="{FE009925-3721-0D45-A422-0466C7286BE4}" dt="2020-06-12T20:05:38.965" v="10668"/>
          <ac:spMkLst>
            <pc:docMk/>
            <pc:sldMk cId="2349674355" sldId="5422"/>
            <ac:spMk id="78" creationId="{DC05CEF9-BE96-5143-836A-9B05AEB72E7E}"/>
          </ac:spMkLst>
        </pc:spChg>
        <pc:spChg chg="add del mod">
          <ac:chgData name="Gatterbauer, Wolfgang" userId="9cdd753f-a294-4daf-bcab-f50b436fd39a" providerId="ADAL" clId="{FE009925-3721-0D45-A422-0466C7286BE4}" dt="2020-06-13T22:50:24.046" v="14049" actId="478"/>
          <ac:spMkLst>
            <pc:docMk/>
            <pc:sldMk cId="2349674355" sldId="5422"/>
            <ac:spMk id="79" creationId="{B2AD3A83-9583-334D-8940-528AE125CA6A}"/>
          </ac:spMkLst>
        </pc:spChg>
        <pc:spChg chg="add del mod">
          <ac:chgData name="Gatterbauer, Wolfgang" userId="9cdd753f-a294-4daf-bcab-f50b436fd39a" providerId="ADAL" clId="{FE009925-3721-0D45-A422-0466C7286BE4}" dt="2020-06-13T22:39:51.390" v="13975" actId="478"/>
          <ac:spMkLst>
            <pc:docMk/>
            <pc:sldMk cId="2349674355" sldId="5422"/>
            <ac:spMk id="80" creationId="{9071A45A-E24A-6B45-9569-7D731ECA2E24}"/>
          </ac:spMkLst>
        </pc:spChg>
        <pc:spChg chg="add del mod">
          <ac:chgData name="Gatterbauer, Wolfgang" userId="9cdd753f-a294-4daf-bcab-f50b436fd39a" providerId="ADAL" clId="{FE009925-3721-0D45-A422-0466C7286BE4}" dt="2020-06-13T20:31:37.828" v="13673" actId="478"/>
          <ac:spMkLst>
            <pc:docMk/>
            <pc:sldMk cId="2349674355" sldId="5422"/>
            <ac:spMk id="81" creationId="{01FDFF01-662E-4940-AA57-7D3831B657BF}"/>
          </ac:spMkLst>
        </pc:spChg>
        <pc:spChg chg="add mod">
          <ac:chgData name="Gatterbauer, Wolfgang" userId="9cdd753f-a294-4daf-bcab-f50b436fd39a" providerId="ADAL" clId="{FE009925-3721-0D45-A422-0466C7286BE4}" dt="2020-06-13T20:34:03.172" v="13680" actId="552"/>
          <ac:spMkLst>
            <pc:docMk/>
            <pc:sldMk cId="2349674355" sldId="5422"/>
            <ac:spMk id="83" creationId="{44B90D07-789A-244B-B7F6-A2EE98F3DDDB}"/>
          </ac:spMkLst>
        </pc:spChg>
        <pc:spChg chg="add del mod">
          <ac:chgData name="Gatterbauer, Wolfgang" userId="9cdd753f-a294-4daf-bcab-f50b436fd39a" providerId="ADAL" clId="{FE009925-3721-0D45-A422-0466C7286BE4}" dt="2020-06-13T20:36:40.673" v="13734"/>
          <ac:spMkLst>
            <pc:docMk/>
            <pc:sldMk cId="2349674355" sldId="5422"/>
            <ac:spMk id="84" creationId="{C3DF67CA-374D-A845-9511-6D1D27FDF1ED}"/>
          </ac:spMkLst>
        </pc:spChg>
        <pc:spChg chg="add del mod">
          <ac:chgData name="Gatterbauer, Wolfgang" userId="9cdd753f-a294-4daf-bcab-f50b436fd39a" providerId="ADAL" clId="{FE009925-3721-0D45-A422-0466C7286BE4}" dt="2020-06-13T20:36:40.673" v="13734"/>
          <ac:spMkLst>
            <pc:docMk/>
            <pc:sldMk cId="2349674355" sldId="5422"/>
            <ac:spMk id="85" creationId="{CE0BB633-3109-7048-B26F-192226CAEE03}"/>
          </ac:spMkLst>
        </pc:spChg>
        <pc:spChg chg="mod">
          <ac:chgData name="Gatterbauer, Wolfgang" userId="9cdd753f-a294-4daf-bcab-f50b436fd39a" providerId="ADAL" clId="{FE009925-3721-0D45-A422-0466C7286BE4}" dt="2020-06-13T22:09:23.011" v="13847" actId="164"/>
          <ac:spMkLst>
            <pc:docMk/>
            <pc:sldMk cId="2349674355" sldId="5422"/>
            <ac:spMk id="86" creationId="{5A6C53F6-563B-1E49-A8A4-CBAEEC43E2F5}"/>
          </ac:spMkLst>
        </pc:spChg>
        <pc:spChg chg="mod topLvl">
          <ac:chgData name="Gatterbauer, Wolfgang" userId="9cdd753f-a294-4daf-bcab-f50b436fd39a" providerId="ADAL" clId="{FE009925-3721-0D45-A422-0466C7286BE4}" dt="2020-06-13T22:07:17.969" v="13839" actId="164"/>
          <ac:spMkLst>
            <pc:docMk/>
            <pc:sldMk cId="2349674355" sldId="5422"/>
            <ac:spMk id="87" creationId="{98B9B807-5254-C04E-87AF-564558249B99}"/>
          </ac:spMkLst>
        </pc:spChg>
        <pc:spChg chg="mod topLvl">
          <ac:chgData name="Gatterbauer, Wolfgang" userId="9cdd753f-a294-4daf-bcab-f50b436fd39a" providerId="ADAL" clId="{FE009925-3721-0D45-A422-0466C7286BE4}" dt="2020-06-13T22:07:17.969" v="13839" actId="164"/>
          <ac:spMkLst>
            <pc:docMk/>
            <pc:sldMk cId="2349674355" sldId="5422"/>
            <ac:spMk id="88" creationId="{89ED155B-B3FF-224D-BC5F-66432283A9B6}"/>
          </ac:spMkLst>
        </pc:spChg>
        <pc:spChg chg="mod topLvl">
          <ac:chgData name="Gatterbauer, Wolfgang" userId="9cdd753f-a294-4daf-bcab-f50b436fd39a" providerId="ADAL" clId="{FE009925-3721-0D45-A422-0466C7286BE4}" dt="2020-06-13T22:07:17.969" v="13839" actId="164"/>
          <ac:spMkLst>
            <pc:docMk/>
            <pc:sldMk cId="2349674355" sldId="5422"/>
            <ac:spMk id="89" creationId="{C0D9E47C-7458-634D-9DFC-5D8BA4B49E5D}"/>
          </ac:spMkLst>
        </pc:spChg>
        <pc:spChg chg="mod topLvl">
          <ac:chgData name="Gatterbauer, Wolfgang" userId="9cdd753f-a294-4daf-bcab-f50b436fd39a" providerId="ADAL" clId="{FE009925-3721-0D45-A422-0466C7286BE4}" dt="2020-06-13T22:07:17.969" v="13839" actId="164"/>
          <ac:spMkLst>
            <pc:docMk/>
            <pc:sldMk cId="2349674355" sldId="5422"/>
            <ac:spMk id="90" creationId="{299F0C5D-E27D-6344-86F7-28E382E06426}"/>
          </ac:spMkLst>
        </pc:spChg>
        <pc:spChg chg="mod topLvl">
          <ac:chgData name="Gatterbauer, Wolfgang" userId="9cdd753f-a294-4daf-bcab-f50b436fd39a" providerId="ADAL" clId="{FE009925-3721-0D45-A422-0466C7286BE4}" dt="2020-06-13T22:07:17.969" v="13839" actId="164"/>
          <ac:spMkLst>
            <pc:docMk/>
            <pc:sldMk cId="2349674355" sldId="5422"/>
            <ac:spMk id="91" creationId="{F390B8FE-FB84-EF43-9B30-0B1C6A8F77A6}"/>
          </ac:spMkLst>
        </pc:spChg>
        <pc:spChg chg="mod topLvl">
          <ac:chgData name="Gatterbauer, Wolfgang" userId="9cdd753f-a294-4daf-bcab-f50b436fd39a" providerId="ADAL" clId="{FE009925-3721-0D45-A422-0466C7286BE4}" dt="2020-06-13T22:55:56.565" v="14100" actId="20577"/>
          <ac:spMkLst>
            <pc:docMk/>
            <pc:sldMk cId="2349674355" sldId="5422"/>
            <ac:spMk id="92" creationId="{E872C7F4-85A9-0D4D-805B-DCA261CE3881}"/>
          </ac:spMkLst>
        </pc:spChg>
        <pc:spChg chg="mod topLvl">
          <ac:chgData name="Gatterbauer, Wolfgang" userId="9cdd753f-a294-4daf-bcab-f50b436fd39a" providerId="ADAL" clId="{FE009925-3721-0D45-A422-0466C7286BE4}" dt="2020-06-13T22:07:17.969" v="13839" actId="164"/>
          <ac:spMkLst>
            <pc:docMk/>
            <pc:sldMk cId="2349674355" sldId="5422"/>
            <ac:spMk id="93" creationId="{ECF57D04-0B60-9A41-ACA5-11A07407AC66}"/>
          </ac:spMkLst>
        </pc:spChg>
        <pc:spChg chg="mod topLvl">
          <ac:chgData name="Gatterbauer, Wolfgang" userId="9cdd753f-a294-4daf-bcab-f50b436fd39a" providerId="ADAL" clId="{FE009925-3721-0D45-A422-0466C7286BE4}" dt="2020-06-13T22:55:57.855" v="14102" actId="20577"/>
          <ac:spMkLst>
            <pc:docMk/>
            <pc:sldMk cId="2349674355" sldId="5422"/>
            <ac:spMk id="94" creationId="{CC973251-41C4-1344-83F1-4745AD61866E}"/>
          </ac:spMkLst>
        </pc:spChg>
        <pc:spChg chg="mod topLvl">
          <ac:chgData name="Gatterbauer, Wolfgang" userId="9cdd753f-a294-4daf-bcab-f50b436fd39a" providerId="ADAL" clId="{FE009925-3721-0D45-A422-0466C7286BE4}" dt="2020-06-13T22:07:17.969" v="13839" actId="164"/>
          <ac:spMkLst>
            <pc:docMk/>
            <pc:sldMk cId="2349674355" sldId="5422"/>
            <ac:spMk id="95" creationId="{DFE6D19B-AB27-8A4B-8C75-18E52A165619}"/>
          </ac:spMkLst>
        </pc:spChg>
        <pc:spChg chg="mod topLvl">
          <ac:chgData name="Gatterbauer, Wolfgang" userId="9cdd753f-a294-4daf-bcab-f50b436fd39a" providerId="ADAL" clId="{FE009925-3721-0D45-A422-0466C7286BE4}" dt="2020-06-13T22:07:17.969" v="13839" actId="164"/>
          <ac:spMkLst>
            <pc:docMk/>
            <pc:sldMk cId="2349674355" sldId="5422"/>
            <ac:spMk id="96" creationId="{EBCC466A-FE9E-2E4B-BFD1-99D1CC276E06}"/>
          </ac:spMkLst>
        </pc:spChg>
        <pc:spChg chg="mod topLvl">
          <ac:chgData name="Gatterbauer, Wolfgang" userId="9cdd753f-a294-4daf-bcab-f50b436fd39a" providerId="ADAL" clId="{FE009925-3721-0D45-A422-0466C7286BE4}" dt="2020-06-13T22:07:17.969" v="13839" actId="164"/>
          <ac:spMkLst>
            <pc:docMk/>
            <pc:sldMk cId="2349674355" sldId="5422"/>
            <ac:spMk id="97" creationId="{2B7FAB80-3117-F54F-A358-71323F53250D}"/>
          </ac:spMkLst>
        </pc:spChg>
        <pc:spChg chg="mod topLvl">
          <ac:chgData name="Gatterbauer, Wolfgang" userId="9cdd753f-a294-4daf-bcab-f50b436fd39a" providerId="ADAL" clId="{FE009925-3721-0D45-A422-0466C7286BE4}" dt="2020-06-13T22:07:17.969" v="13839" actId="164"/>
          <ac:spMkLst>
            <pc:docMk/>
            <pc:sldMk cId="2349674355" sldId="5422"/>
            <ac:spMk id="98" creationId="{D1A1E587-60D4-EA4A-A0D3-5C9413CBAF16}"/>
          </ac:spMkLst>
        </pc:spChg>
        <pc:spChg chg="mod">
          <ac:chgData name="Gatterbauer, Wolfgang" userId="9cdd753f-a294-4daf-bcab-f50b436fd39a" providerId="ADAL" clId="{FE009925-3721-0D45-A422-0466C7286BE4}" dt="2020-06-13T22:09:29.029" v="13848" actId="164"/>
          <ac:spMkLst>
            <pc:docMk/>
            <pc:sldMk cId="2349674355" sldId="5422"/>
            <ac:spMk id="99" creationId="{61BD6423-9AFD-194A-B217-EB31C502DF07}"/>
          </ac:spMkLst>
        </pc:spChg>
        <pc:spChg chg="mod">
          <ac:chgData name="Gatterbauer, Wolfgang" userId="9cdd753f-a294-4daf-bcab-f50b436fd39a" providerId="ADAL" clId="{FE009925-3721-0D45-A422-0466C7286BE4}" dt="2020-06-13T20:35:46.509" v="13711" actId="20577"/>
          <ac:spMkLst>
            <pc:docMk/>
            <pc:sldMk cId="2349674355" sldId="5422"/>
            <ac:spMk id="102" creationId="{BFDBAAEF-270F-5347-A127-DEF2331FC0B3}"/>
          </ac:spMkLst>
        </pc:spChg>
        <pc:spChg chg="mod">
          <ac:chgData name="Gatterbauer, Wolfgang" userId="9cdd753f-a294-4daf-bcab-f50b436fd39a" providerId="ADAL" clId="{FE009925-3721-0D45-A422-0466C7286BE4}" dt="2020-06-13T20:35:36.307" v="13703" actId="20577"/>
          <ac:spMkLst>
            <pc:docMk/>
            <pc:sldMk cId="2349674355" sldId="5422"/>
            <ac:spMk id="103" creationId="{B4AD483D-9790-BB42-B6C6-D9BDB7660E9D}"/>
          </ac:spMkLst>
        </pc:spChg>
        <pc:spChg chg="mod">
          <ac:chgData name="Gatterbauer, Wolfgang" userId="9cdd753f-a294-4daf-bcab-f50b436fd39a" providerId="ADAL" clId="{FE009925-3721-0D45-A422-0466C7286BE4}" dt="2020-06-13T20:35:37.537" v="13705" actId="20577"/>
          <ac:spMkLst>
            <pc:docMk/>
            <pc:sldMk cId="2349674355" sldId="5422"/>
            <ac:spMk id="104" creationId="{DDE46C97-4E8B-9A4C-927F-E4371ACB8EBF}"/>
          </ac:spMkLst>
        </pc:spChg>
        <pc:spChg chg="mod">
          <ac:chgData name="Gatterbauer, Wolfgang" userId="9cdd753f-a294-4daf-bcab-f50b436fd39a" providerId="ADAL" clId="{FE009925-3721-0D45-A422-0466C7286BE4}" dt="2020-06-13T20:35:55.516" v="13713" actId="20577"/>
          <ac:spMkLst>
            <pc:docMk/>
            <pc:sldMk cId="2349674355" sldId="5422"/>
            <ac:spMk id="106" creationId="{6B8E05AE-4E1B-9C48-A550-48E5BF785406}"/>
          </ac:spMkLst>
        </pc:spChg>
        <pc:spChg chg="mod">
          <ac:chgData name="Gatterbauer, Wolfgang" userId="9cdd753f-a294-4daf-bcab-f50b436fd39a" providerId="ADAL" clId="{FE009925-3721-0D45-A422-0466C7286BE4}" dt="2020-06-13T20:35:59.612" v="13717" actId="20577"/>
          <ac:spMkLst>
            <pc:docMk/>
            <pc:sldMk cId="2349674355" sldId="5422"/>
            <ac:spMk id="107" creationId="{CF07A9BD-4EFE-B145-96D3-6D6ADA588AB3}"/>
          </ac:spMkLst>
        </pc:spChg>
        <pc:spChg chg="mod">
          <ac:chgData name="Gatterbauer, Wolfgang" userId="9cdd753f-a294-4daf-bcab-f50b436fd39a" providerId="ADAL" clId="{FE009925-3721-0D45-A422-0466C7286BE4}" dt="2020-06-13T20:36:02.043" v="13721" actId="20577"/>
          <ac:spMkLst>
            <pc:docMk/>
            <pc:sldMk cId="2349674355" sldId="5422"/>
            <ac:spMk id="108" creationId="{F45680D6-8885-BA48-80F4-59D0E41DAEAD}"/>
          </ac:spMkLst>
        </pc:spChg>
        <pc:spChg chg="mod">
          <ac:chgData name="Gatterbauer, Wolfgang" userId="9cdd753f-a294-4daf-bcab-f50b436fd39a" providerId="ADAL" clId="{FE009925-3721-0D45-A422-0466C7286BE4}" dt="2020-06-13T22:09:35.442" v="13849" actId="164"/>
          <ac:spMkLst>
            <pc:docMk/>
            <pc:sldMk cId="2349674355" sldId="5422"/>
            <ac:spMk id="109" creationId="{F381A235-D83C-6E43-BCCF-9ACAFB8AD259}"/>
          </ac:spMkLst>
        </pc:spChg>
        <pc:spChg chg="mod">
          <ac:chgData name="Gatterbauer, Wolfgang" userId="9cdd753f-a294-4daf-bcab-f50b436fd39a" providerId="ADAL" clId="{FE009925-3721-0D45-A422-0466C7286BE4}" dt="2020-06-13T20:35:57.429" v="13715" actId="20577"/>
          <ac:spMkLst>
            <pc:docMk/>
            <pc:sldMk cId="2349674355" sldId="5422"/>
            <ac:spMk id="112" creationId="{FE2B21C2-2348-284B-99F7-2EC136F38247}"/>
          </ac:spMkLst>
        </pc:spChg>
        <pc:spChg chg="mod">
          <ac:chgData name="Gatterbauer, Wolfgang" userId="9cdd753f-a294-4daf-bcab-f50b436fd39a" providerId="ADAL" clId="{FE009925-3721-0D45-A422-0466C7286BE4}" dt="2020-06-13T20:36:10.816" v="13727" actId="20577"/>
          <ac:spMkLst>
            <pc:docMk/>
            <pc:sldMk cId="2349674355" sldId="5422"/>
            <ac:spMk id="113" creationId="{7D0884EF-9940-0842-88D4-65F8971215A3}"/>
          </ac:spMkLst>
        </pc:spChg>
        <pc:spChg chg="mod">
          <ac:chgData name="Gatterbauer, Wolfgang" userId="9cdd753f-a294-4daf-bcab-f50b436fd39a" providerId="ADAL" clId="{FE009925-3721-0D45-A422-0466C7286BE4}" dt="2020-06-13T20:36:03.603" v="13723" actId="20577"/>
          <ac:spMkLst>
            <pc:docMk/>
            <pc:sldMk cId="2349674355" sldId="5422"/>
            <ac:spMk id="114" creationId="{63C492AA-4613-E04E-AC94-FE8621A87310}"/>
          </ac:spMkLst>
        </pc:spChg>
        <pc:spChg chg="mod">
          <ac:chgData name="Gatterbauer, Wolfgang" userId="9cdd753f-a294-4daf-bcab-f50b436fd39a" providerId="ADAL" clId="{FE009925-3721-0D45-A422-0466C7286BE4}" dt="2020-06-13T20:36:12.266" v="13729" actId="20577"/>
          <ac:spMkLst>
            <pc:docMk/>
            <pc:sldMk cId="2349674355" sldId="5422"/>
            <ac:spMk id="115" creationId="{4BF7B01A-3B8D-0545-AD82-ED063AF1F82F}"/>
          </ac:spMkLst>
        </pc:spChg>
        <pc:spChg chg="mod">
          <ac:chgData name="Gatterbauer, Wolfgang" userId="9cdd753f-a294-4daf-bcab-f50b436fd39a" providerId="ADAL" clId="{FE009925-3721-0D45-A422-0466C7286BE4}" dt="2020-06-13T20:36:04.719" v="13725" actId="20577"/>
          <ac:spMkLst>
            <pc:docMk/>
            <pc:sldMk cId="2349674355" sldId="5422"/>
            <ac:spMk id="116" creationId="{A01AAA13-E9DF-9B46-98C5-75C196CAF497}"/>
          </ac:spMkLst>
        </pc:spChg>
        <pc:spChg chg="mod">
          <ac:chgData name="Gatterbauer, Wolfgang" userId="9cdd753f-a294-4daf-bcab-f50b436fd39a" providerId="ADAL" clId="{FE009925-3721-0D45-A422-0466C7286BE4}" dt="2020-06-13T20:36:15.422" v="13733" actId="20577"/>
          <ac:spMkLst>
            <pc:docMk/>
            <pc:sldMk cId="2349674355" sldId="5422"/>
            <ac:spMk id="117" creationId="{665CE174-5B3A-B44F-9ECD-2AFD91DE2FA6}"/>
          </ac:spMkLst>
        </pc:spChg>
        <pc:spChg chg="del">
          <ac:chgData name="Gatterbauer, Wolfgang" userId="9cdd753f-a294-4daf-bcab-f50b436fd39a" providerId="ADAL" clId="{FE009925-3721-0D45-A422-0466C7286BE4}" dt="2020-06-12T15:58:22.143" v="10125" actId="478"/>
          <ac:spMkLst>
            <pc:docMk/>
            <pc:sldMk cId="2349674355" sldId="5422"/>
            <ac:spMk id="134" creationId="{0BC6E859-4CEF-0646-9495-BD0D68A65D92}"/>
          </ac:spMkLst>
        </pc:spChg>
        <pc:spChg chg="add mod">
          <ac:chgData name="Gatterbauer, Wolfgang" userId="9cdd753f-a294-4daf-bcab-f50b436fd39a" providerId="ADAL" clId="{FE009925-3721-0D45-A422-0466C7286BE4}" dt="2020-06-13T22:45:57.267" v="14036" actId="14100"/>
          <ac:spMkLst>
            <pc:docMk/>
            <pc:sldMk cId="2349674355" sldId="5422"/>
            <ac:spMk id="135" creationId="{27E2288E-5328-F942-8DB8-9B080F0CA3E7}"/>
          </ac:spMkLst>
        </pc:spChg>
        <pc:spChg chg="del">
          <ac:chgData name="Gatterbauer, Wolfgang" userId="9cdd753f-a294-4daf-bcab-f50b436fd39a" providerId="ADAL" clId="{FE009925-3721-0D45-A422-0466C7286BE4}" dt="2020-06-12T03:12:50.292" v="9481" actId="478"/>
          <ac:spMkLst>
            <pc:docMk/>
            <pc:sldMk cId="2349674355" sldId="5422"/>
            <ac:spMk id="136" creationId="{ABA3C227-F84D-ED41-BE0C-79FF165B977D}"/>
          </ac:spMkLst>
        </pc:spChg>
        <pc:spChg chg="add mod">
          <ac:chgData name="Gatterbauer, Wolfgang" userId="9cdd753f-a294-4daf-bcab-f50b436fd39a" providerId="ADAL" clId="{FE009925-3721-0D45-A422-0466C7286BE4}" dt="2020-06-13T22:09:23.011" v="13847" actId="164"/>
          <ac:spMkLst>
            <pc:docMk/>
            <pc:sldMk cId="2349674355" sldId="5422"/>
            <ac:spMk id="136" creationId="{EAB2ADCF-30B0-3E41-97FC-B8036EFF7BAA}"/>
          </ac:spMkLst>
        </pc:spChg>
        <pc:spChg chg="add mod">
          <ac:chgData name="Gatterbauer, Wolfgang" userId="9cdd753f-a294-4daf-bcab-f50b436fd39a" providerId="ADAL" clId="{FE009925-3721-0D45-A422-0466C7286BE4}" dt="2020-06-13T22:09:23.011" v="13847" actId="164"/>
          <ac:spMkLst>
            <pc:docMk/>
            <pc:sldMk cId="2349674355" sldId="5422"/>
            <ac:spMk id="137" creationId="{F8E036D5-3923-7C48-A434-E44C7FBF321A}"/>
          </ac:spMkLst>
        </pc:spChg>
        <pc:spChg chg="add mod">
          <ac:chgData name="Gatterbauer, Wolfgang" userId="9cdd753f-a294-4daf-bcab-f50b436fd39a" providerId="ADAL" clId="{FE009925-3721-0D45-A422-0466C7286BE4}" dt="2020-06-13T22:09:23.011" v="13847" actId="164"/>
          <ac:spMkLst>
            <pc:docMk/>
            <pc:sldMk cId="2349674355" sldId="5422"/>
            <ac:spMk id="138" creationId="{C00F024B-F117-3646-A006-B2DF7D7D5B09}"/>
          </ac:spMkLst>
        </pc:spChg>
        <pc:spChg chg="add mod">
          <ac:chgData name="Gatterbauer, Wolfgang" userId="9cdd753f-a294-4daf-bcab-f50b436fd39a" providerId="ADAL" clId="{FE009925-3721-0D45-A422-0466C7286BE4}" dt="2020-06-13T22:09:29.029" v="13848" actId="164"/>
          <ac:spMkLst>
            <pc:docMk/>
            <pc:sldMk cId="2349674355" sldId="5422"/>
            <ac:spMk id="139" creationId="{051D9383-DA7C-0F48-9A65-D495D9FE41EA}"/>
          </ac:spMkLst>
        </pc:spChg>
        <pc:spChg chg="add mod">
          <ac:chgData name="Gatterbauer, Wolfgang" userId="9cdd753f-a294-4daf-bcab-f50b436fd39a" providerId="ADAL" clId="{FE009925-3721-0D45-A422-0466C7286BE4}" dt="2020-06-13T22:09:29.029" v="13848" actId="164"/>
          <ac:spMkLst>
            <pc:docMk/>
            <pc:sldMk cId="2349674355" sldId="5422"/>
            <ac:spMk id="140" creationId="{82793695-888B-5A43-8E47-8931920F9B69}"/>
          </ac:spMkLst>
        </pc:spChg>
        <pc:spChg chg="add mod">
          <ac:chgData name="Gatterbauer, Wolfgang" userId="9cdd753f-a294-4daf-bcab-f50b436fd39a" providerId="ADAL" clId="{FE009925-3721-0D45-A422-0466C7286BE4}" dt="2020-06-13T22:09:29.029" v="13848" actId="164"/>
          <ac:spMkLst>
            <pc:docMk/>
            <pc:sldMk cId="2349674355" sldId="5422"/>
            <ac:spMk id="141" creationId="{B0449C80-B732-F642-8E39-29541C6B1D19}"/>
          </ac:spMkLst>
        </pc:spChg>
        <pc:spChg chg="add del mod">
          <ac:chgData name="Gatterbauer, Wolfgang" userId="9cdd753f-a294-4daf-bcab-f50b436fd39a" providerId="ADAL" clId="{FE009925-3721-0D45-A422-0466C7286BE4}" dt="2020-06-13T22:07:39.224" v="13841" actId="478"/>
          <ac:spMkLst>
            <pc:docMk/>
            <pc:sldMk cId="2349674355" sldId="5422"/>
            <ac:spMk id="142" creationId="{BC5D26DF-FF17-4A4F-8102-7E10D978DD96}"/>
          </ac:spMkLst>
        </pc:spChg>
        <pc:spChg chg="add mod">
          <ac:chgData name="Gatterbauer, Wolfgang" userId="9cdd753f-a294-4daf-bcab-f50b436fd39a" providerId="ADAL" clId="{FE009925-3721-0D45-A422-0466C7286BE4}" dt="2020-06-13T22:09:35.442" v="13849" actId="164"/>
          <ac:spMkLst>
            <pc:docMk/>
            <pc:sldMk cId="2349674355" sldId="5422"/>
            <ac:spMk id="143" creationId="{57EB824D-2233-7549-8E83-0600544210AC}"/>
          </ac:spMkLst>
        </pc:spChg>
        <pc:spChg chg="add mod">
          <ac:chgData name="Gatterbauer, Wolfgang" userId="9cdd753f-a294-4daf-bcab-f50b436fd39a" providerId="ADAL" clId="{FE009925-3721-0D45-A422-0466C7286BE4}" dt="2020-06-13T22:09:35.442" v="13849" actId="164"/>
          <ac:spMkLst>
            <pc:docMk/>
            <pc:sldMk cId="2349674355" sldId="5422"/>
            <ac:spMk id="144" creationId="{9473520B-4BE5-AF44-9F8C-8438E657AA3A}"/>
          </ac:spMkLst>
        </pc:spChg>
        <pc:spChg chg="add mod">
          <ac:chgData name="Gatterbauer, Wolfgang" userId="9cdd753f-a294-4daf-bcab-f50b436fd39a" providerId="ADAL" clId="{FE009925-3721-0D45-A422-0466C7286BE4}" dt="2020-06-13T22:09:35.442" v="13849" actId="164"/>
          <ac:spMkLst>
            <pc:docMk/>
            <pc:sldMk cId="2349674355" sldId="5422"/>
            <ac:spMk id="145" creationId="{B1E9D36F-1F30-1746-B714-50A25D593AC8}"/>
          </ac:spMkLst>
        </pc:spChg>
        <pc:spChg chg="add mod">
          <ac:chgData name="Gatterbauer, Wolfgang" userId="9cdd753f-a294-4daf-bcab-f50b436fd39a" providerId="ADAL" clId="{FE009925-3721-0D45-A422-0466C7286BE4}" dt="2020-06-13T22:40:05.025" v="13976" actId="1076"/>
          <ac:spMkLst>
            <pc:docMk/>
            <pc:sldMk cId="2349674355" sldId="5422"/>
            <ac:spMk id="146" creationId="{AD1FC2B6-9A33-0546-B951-B671BDF8794D}"/>
          </ac:spMkLst>
        </pc:spChg>
        <pc:spChg chg="add mod">
          <ac:chgData name="Gatterbauer, Wolfgang" userId="9cdd753f-a294-4daf-bcab-f50b436fd39a" providerId="ADAL" clId="{FE009925-3721-0D45-A422-0466C7286BE4}" dt="2020-06-13T22:40:05.025" v="13976" actId="1076"/>
          <ac:spMkLst>
            <pc:docMk/>
            <pc:sldMk cId="2349674355" sldId="5422"/>
            <ac:spMk id="147" creationId="{11334212-A4CD-1040-8CC2-57CC2473A1F3}"/>
          </ac:spMkLst>
        </pc:spChg>
        <pc:spChg chg="mod">
          <ac:chgData name="Gatterbauer, Wolfgang" userId="9cdd753f-a294-4daf-bcab-f50b436fd39a" providerId="ADAL" clId="{FE009925-3721-0D45-A422-0466C7286BE4}" dt="2020-06-13T22:43:56.760" v="13999" actId="1076"/>
          <ac:spMkLst>
            <pc:docMk/>
            <pc:sldMk cId="2349674355" sldId="5422"/>
            <ac:spMk id="149" creationId="{1B7F7D2C-8FFF-A640-97BA-D546ABE7D358}"/>
          </ac:spMkLst>
        </pc:spChg>
        <pc:spChg chg="del">
          <ac:chgData name="Gatterbauer, Wolfgang" userId="9cdd753f-a294-4daf-bcab-f50b436fd39a" providerId="ADAL" clId="{FE009925-3721-0D45-A422-0466C7286BE4}" dt="2020-06-12T18:15:46.096" v="10144" actId="478"/>
          <ac:spMkLst>
            <pc:docMk/>
            <pc:sldMk cId="2349674355" sldId="5422"/>
            <ac:spMk id="150" creationId="{5AC8DEBA-565E-2648-AD46-E0F546C76308}"/>
          </ac:spMkLst>
        </pc:spChg>
        <pc:spChg chg="mod">
          <ac:chgData name="Gatterbauer, Wolfgang" userId="9cdd753f-a294-4daf-bcab-f50b436fd39a" providerId="ADAL" clId="{FE009925-3721-0D45-A422-0466C7286BE4}" dt="2020-06-13T22:44:54.659" v="14017" actId="207"/>
          <ac:spMkLst>
            <pc:docMk/>
            <pc:sldMk cId="2349674355" sldId="5422"/>
            <ac:spMk id="151" creationId="{1A2255FC-033E-E343-880C-DD0745C0D68A}"/>
          </ac:spMkLst>
        </pc:spChg>
        <pc:spChg chg="add del mod">
          <ac:chgData name="Gatterbauer, Wolfgang" userId="9cdd753f-a294-4daf-bcab-f50b436fd39a" providerId="ADAL" clId="{FE009925-3721-0D45-A422-0466C7286BE4}" dt="2020-06-13T22:45:10.890" v="14018" actId="478"/>
          <ac:spMkLst>
            <pc:docMk/>
            <pc:sldMk cId="2349674355" sldId="5422"/>
            <ac:spMk id="152" creationId="{3356FEA6-B288-8D40-A340-33FC3C247C6A}"/>
          </ac:spMkLst>
        </pc:spChg>
        <pc:spChg chg="mod">
          <ac:chgData name="Gatterbauer, Wolfgang" userId="9cdd753f-a294-4daf-bcab-f50b436fd39a" providerId="ADAL" clId="{FE009925-3721-0D45-A422-0466C7286BE4}" dt="2020-06-13T20:34:03.172" v="13680" actId="552"/>
          <ac:spMkLst>
            <pc:docMk/>
            <pc:sldMk cId="2349674355" sldId="5422"/>
            <ac:spMk id="156" creationId="{2BF38E96-DD3B-47FB-9B9C-4813A76954C9}"/>
          </ac:spMkLst>
        </pc:spChg>
        <pc:spChg chg="mod">
          <ac:chgData name="Gatterbauer, Wolfgang" userId="9cdd753f-a294-4daf-bcab-f50b436fd39a" providerId="ADAL" clId="{FE009925-3721-0D45-A422-0466C7286BE4}" dt="2020-06-12T03:38:48.319" v="9625" actId="6549"/>
          <ac:spMkLst>
            <pc:docMk/>
            <pc:sldMk cId="2349674355" sldId="5422"/>
            <ac:spMk id="158" creationId="{33051EDC-5DBD-4DFF-ACBE-CA74E1E37DF9}"/>
          </ac:spMkLst>
        </pc:spChg>
        <pc:grpChg chg="add mod">
          <ac:chgData name="Gatterbauer, Wolfgang" userId="9cdd753f-a294-4daf-bcab-f50b436fd39a" providerId="ADAL" clId="{FE009925-3721-0D45-A422-0466C7286BE4}" dt="2020-06-13T22:07:17.969" v="13839" actId="164"/>
          <ac:grpSpMkLst>
            <pc:docMk/>
            <pc:sldMk cId="2349674355" sldId="5422"/>
            <ac:grpSpMk id="5" creationId="{1E045C5B-0274-FD40-B175-9DDBE8AB0A2E}"/>
          </ac:grpSpMkLst>
        </pc:grpChg>
        <pc:grpChg chg="add mod">
          <ac:chgData name="Gatterbauer, Wolfgang" userId="9cdd753f-a294-4daf-bcab-f50b436fd39a" providerId="ADAL" clId="{FE009925-3721-0D45-A422-0466C7286BE4}" dt="2020-06-13T22:40:05.025" v="13976" actId="1076"/>
          <ac:grpSpMkLst>
            <pc:docMk/>
            <pc:sldMk cId="2349674355" sldId="5422"/>
            <ac:grpSpMk id="6" creationId="{21229242-B5AE-6A4F-9E37-5D83F19CA947}"/>
          </ac:grpSpMkLst>
        </pc:grpChg>
        <pc:grpChg chg="add mod">
          <ac:chgData name="Gatterbauer, Wolfgang" userId="9cdd753f-a294-4daf-bcab-f50b436fd39a" providerId="ADAL" clId="{FE009925-3721-0D45-A422-0466C7286BE4}" dt="2020-06-13T22:40:05.025" v="13976" actId="1076"/>
          <ac:grpSpMkLst>
            <pc:docMk/>
            <pc:sldMk cId="2349674355" sldId="5422"/>
            <ac:grpSpMk id="7" creationId="{E416D922-29F6-9743-8D11-E0D11D0A9BBA}"/>
          </ac:grpSpMkLst>
        </pc:grpChg>
        <pc:grpChg chg="add mod">
          <ac:chgData name="Gatterbauer, Wolfgang" userId="9cdd753f-a294-4daf-bcab-f50b436fd39a" providerId="ADAL" clId="{FE009925-3721-0D45-A422-0466C7286BE4}" dt="2020-06-13T22:40:05.025" v="13976" actId="1076"/>
          <ac:grpSpMkLst>
            <pc:docMk/>
            <pc:sldMk cId="2349674355" sldId="5422"/>
            <ac:grpSpMk id="8" creationId="{3673A730-7150-8143-8B02-F846C3473944}"/>
          </ac:grpSpMkLst>
        </pc:grpChg>
        <pc:grpChg chg="add del mod">
          <ac:chgData name="Gatterbauer, Wolfgang" userId="9cdd753f-a294-4daf-bcab-f50b436fd39a" providerId="ADAL" clId="{FE009925-3721-0D45-A422-0466C7286BE4}" dt="2020-06-13T22:09:23.011" v="13847" actId="164"/>
          <ac:grpSpMkLst>
            <pc:docMk/>
            <pc:sldMk cId="2349674355" sldId="5422"/>
            <ac:grpSpMk id="75" creationId="{52D07EFA-5A01-634F-A7AB-6A38F5E59E7B}"/>
          </ac:grpSpMkLst>
        </pc:grpChg>
        <pc:grpChg chg="mod">
          <ac:chgData name="Gatterbauer, Wolfgang" userId="9cdd753f-a294-4daf-bcab-f50b436fd39a" providerId="ADAL" clId="{FE009925-3721-0D45-A422-0466C7286BE4}" dt="2020-06-13T22:09:29.029" v="13848" actId="164"/>
          <ac:grpSpMkLst>
            <pc:docMk/>
            <pc:sldMk cId="2349674355" sldId="5422"/>
            <ac:grpSpMk id="76" creationId="{09FC1947-0E81-AD4B-B2EC-F571CE25A883}"/>
          </ac:grpSpMkLst>
        </pc:grpChg>
        <pc:grpChg chg="mod">
          <ac:chgData name="Gatterbauer, Wolfgang" userId="9cdd753f-a294-4daf-bcab-f50b436fd39a" providerId="ADAL" clId="{FE009925-3721-0D45-A422-0466C7286BE4}" dt="2020-06-13T22:09:35.442" v="13849" actId="164"/>
          <ac:grpSpMkLst>
            <pc:docMk/>
            <pc:sldMk cId="2349674355" sldId="5422"/>
            <ac:grpSpMk id="82" creationId="{B13D0C17-AA99-0646-8376-1198170A32F7}"/>
          </ac:grpSpMkLst>
        </pc:grpChg>
        <pc:cxnChg chg="add del mod">
          <ac:chgData name="Gatterbauer, Wolfgang" userId="9cdd753f-a294-4daf-bcab-f50b436fd39a" providerId="ADAL" clId="{FE009925-3721-0D45-A422-0466C7286BE4}" dt="2020-06-12T19:08:50.024" v="10395" actId="478"/>
          <ac:cxnSpMkLst>
            <pc:docMk/>
            <pc:sldMk cId="2349674355" sldId="5422"/>
            <ac:cxnSpMk id="66" creationId="{C8379B19-EB4B-874B-A41F-1B634818E011}"/>
          </ac:cxnSpMkLst>
        </pc:cxnChg>
        <pc:cxnChg chg="add del mod">
          <ac:chgData name="Gatterbauer, Wolfgang" userId="9cdd753f-a294-4daf-bcab-f50b436fd39a" providerId="ADAL" clId="{FE009925-3721-0D45-A422-0466C7286BE4}" dt="2020-06-12T15:58:19.287" v="10123" actId="478"/>
          <ac:cxnSpMkLst>
            <pc:docMk/>
            <pc:sldMk cId="2349674355" sldId="5422"/>
            <ac:cxnSpMk id="67" creationId="{64FA5DFC-9216-184D-8C39-9D30B6225CEE}"/>
          </ac:cxnSpMkLst>
        </pc:cxnChg>
        <pc:cxnChg chg="add mod">
          <ac:chgData name="Gatterbauer, Wolfgang" userId="9cdd753f-a294-4daf-bcab-f50b436fd39a" providerId="ADAL" clId="{FE009925-3721-0D45-A422-0466C7286BE4}" dt="2020-06-12T03:39:01.605" v="9626"/>
          <ac:cxnSpMkLst>
            <pc:docMk/>
            <pc:sldMk cId="2349674355" sldId="5422"/>
            <ac:cxnSpMk id="68" creationId="{8FBDB8B2-7C00-CD4A-8CBE-8A65E11292C5}"/>
          </ac:cxnSpMkLst>
        </pc:cxnChg>
        <pc:cxnChg chg="mod">
          <ac:chgData name="Gatterbauer, Wolfgang" userId="9cdd753f-a294-4daf-bcab-f50b436fd39a" providerId="ADAL" clId="{FE009925-3721-0D45-A422-0466C7286BE4}" dt="2020-06-13T22:40:05.025" v="13976" actId="1076"/>
          <ac:cxnSpMkLst>
            <pc:docMk/>
            <pc:sldMk cId="2349674355" sldId="5422"/>
            <ac:cxnSpMk id="125" creationId="{63C52ED3-F6A2-C649-9273-C461AF210CDB}"/>
          </ac:cxnSpMkLst>
        </pc:cxnChg>
        <pc:cxnChg chg="mod">
          <ac:chgData name="Gatterbauer, Wolfgang" userId="9cdd753f-a294-4daf-bcab-f50b436fd39a" providerId="ADAL" clId="{FE009925-3721-0D45-A422-0466C7286BE4}" dt="2020-06-13T22:40:05.025" v="13976" actId="1076"/>
          <ac:cxnSpMkLst>
            <pc:docMk/>
            <pc:sldMk cId="2349674355" sldId="5422"/>
            <ac:cxnSpMk id="126" creationId="{93E47916-3C90-874A-A2ED-37788002EF71}"/>
          </ac:cxnSpMkLst>
        </pc:cxnChg>
        <pc:cxnChg chg="mod">
          <ac:chgData name="Gatterbauer, Wolfgang" userId="9cdd753f-a294-4daf-bcab-f50b436fd39a" providerId="ADAL" clId="{FE009925-3721-0D45-A422-0466C7286BE4}" dt="2020-06-13T22:40:05.025" v="13976" actId="1076"/>
          <ac:cxnSpMkLst>
            <pc:docMk/>
            <pc:sldMk cId="2349674355" sldId="5422"/>
            <ac:cxnSpMk id="127" creationId="{89775CD9-B8CB-5D46-A497-BC0ECBB84230}"/>
          </ac:cxnSpMkLst>
        </pc:cxnChg>
        <pc:cxnChg chg="mod">
          <ac:chgData name="Gatterbauer, Wolfgang" userId="9cdd753f-a294-4daf-bcab-f50b436fd39a" providerId="ADAL" clId="{FE009925-3721-0D45-A422-0466C7286BE4}" dt="2020-06-13T22:40:05.025" v="13976" actId="1076"/>
          <ac:cxnSpMkLst>
            <pc:docMk/>
            <pc:sldMk cId="2349674355" sldId="5422"/>
            <ac:cxnSpMk id="128" creationId="{5CCD44E4-C447-3945-AF2C-66BC75C81F9C}"/>
          </ac:cxnSpMkLst>
        </pc:cxnChg>
        <pc:cxnChg chg="mod">
          <ac:chgData name="Gatterbauer, Wolfgang" userId="9cdd753f-a294-4daf-bcab-f50b436fd39a" providerId="ADAL" clId="{FE009925-3721-0D45-A422-0466C7286BE4}" dt="2020-06-13T22:40:05.025" v="13976" actId="1076"/>
          <ac:cxnSpMkLst>
            <pc:docMk/>
            <pc:sldMk cId="2349674355" sldId="5422"/>
            <ac:cxnSpMk id="129" creationId="{AA219E82-5C00-4C4D-B1CC-AA7F66B3D75D}"/>
          </ac:cxnSpMkLst>
        </pc:cxnChg>
        <pc:cxnChg chg="mod">
          <ac:chgData name="Gatterbauer, Wolfgang" userId="9cdd753f-a294-4daf-bcab-f50b436fd39a" providerId="ADAL" clId="{FE009925-3721-0D45-A422-0466C7286BE4}" dt="2020-06-13T22:40:05.025" v="13976" actId="1076"/>
          <ac:cxnSpMkLst>
            <pc:docMk/>
            <pc:sldMk cId="2349674355" sldId="5422"/>
            <ac:cxnSpMk id="130" creationId="{BA57B073-CE39-5D49-AEE0-006EBAA76EEA}"/>
          </ac:cxnSpMkLst>
        </pc:cxnChg>
        <pc:cxnChg chg="mod">
          <ac:chgData name="Gatterbauer, Wolfgang" userId="9cdd753f-a294-4daf-bcab-f50b436fd39a" providerId="ADAL" clId="{FE009925-3721-0D45-A422-0466C7286BE4}" dt="2020-06-13T22:40:05.025" v="13976" actId="1076"/>
          <ac:cxnSpMkLst>
            <pc:docMk/>
            <pc:sldMk cId="2349674355" sldId="5422"/>
            <ac:cxnSpMk id="131" creationId="{60379818-45E8-2843-B6B0-EBDCA1F0711F}"/>
          </ac:cxnSpMkLst>
        </pc:cxnChg>
        <pc:cxnChg chg="mod">
          <ac:chgData name="Gatterbauer, Wolfgang" userId="9cdd753f-a294-4daf-bcab-f50b436fd39a" providerId="ADAL" clId="{FE009925-3721-0D45-A422-0466C7286BE4}" dt="2020-06-13T22:40:05.025" v="13976" actId="1076"/>
          <ac:cxnSpMkLst>
            <pc:docMk/>
            <pc:sldMk cId="2349674355" sldId="5422"/>
            <ac:cxnSpMk id="132" creationId="{8C81131F-CCE1-7E43-9F56-22E023B91A79}"/>
          </ac:cxnSpMkLst>
        </pc:cxnChg>
        <pc:cxnChg chg="mod">
          <ac:chgData name="Gatterbauer, Wolfgang" userId="9cdd753f-a294-4daf-bcab-f50b436fd39a" providerId="ADAL" clId="{FE009925-3721-0D45-A422-0466C7286BE4}" dt="2020-06-13T22:40:05.025" v="13976" actId="1076"/>
          <ac:cxnSpMkLst>
            <pc:docMk/>
            <pc:sldMk cId="2349674355" sldId="5422"/>
            <ac:cxnSpMk id="133" creationId="{A9935FC6-8E5F-1C46-8884-A358065FE132}"/>
          </ac:cxnSpMkLst>
        </pc:cxnChg>
        <pc:cxnChg chg="del">
          <ac:chgData name="Gatterbauer, Wolfgang" userId="9cdd753f-a294-4daf-bcab-f50b436fd39a" providerId="ADAL" clId="{FE009925-3721-0D45-A422-0466C7286BE4}" dt="2020-06-12T03:39:07.304" v="9627" actId="478"/>
          <ac:cxnSpMkLst>
            <pc:docMk/>
            <pc:sldMk cId="2349674355" sldId="5422"/>
            <ac:cxnSpMk id="135" creationId="{7F1F8AA5-6C0E-1043-862D-7208A3C29718}"/>
          </ac:cxnSpMkLst>
        </pc:cxnChg>
        <pc:cxnChg chg="del">
          <ac:chgData name="Gatterbauer, Wolfgang" userId="9cdd753f-a294-4daf-bcab-f50b436fd39a" providerId="ADAL" clId="{FE009925-3721-0D45-A422-0466C7286BE4}" dt="2020-06-12T03:39:07.304" v="9627" actId="478"/>
          <ac:cxnSpMkLst>
            <pc:docMk/>
            <pc:sldMk cId="2349674355" sldId="5422"/>
            <ac:cxnSpMk id="141" creationId="{8035E6F7-5892-3B42-BD04-852735C0B43C}"/>
          </ac:cxnSpMkLst>
        </pc:cxnChg>
        <pc:cxnChg chg="del">
          <ac:chgData name="Gatterbauer, Wolfgang" userId="9cdd753f-a294-4daf-bcab-f50b436fd39a" providerId="ADAL" clId="{FE009925-3721-0D45-A422-0466C7286BE4}" dt="2020-06-12T03:39:07.304" v="9627" actId="478"/>
          <ac:cxnSpMkLst>
            <pc:docMk/>
            <pc:sldMk cId="2349674355" sldId="5422"/>
            <ac:cxnSpMk id="144" creationId="{705904F7-F2D2-684F-BBDA-1E48B5F58D78}"/>
          </ac:cxnSpMkLst>
        </pc:cxnChg>
      </pc:sldChg>
      <pc:sldChg chg="addSp modSp add del">
        <pc:chgData name="Gatterbauer, Wolfgang" userId="9cdd753f-a294-4daf-bcab-f50b436fd39a" providerId="ADAL" clId="{FE009925-3721-0D45-A422-0466C7286BE4}" dt="2020-06-12T04:03:25.129" v="9923" actId="2696"/>
        <pc:sldMkLst>
          <pc:docMk/>
          <pc:sldMk cId="2381946533" sldId="5423"/>
        </pc:sldMkLst>
        <pc:spChg chg="add mod">
          <ac:chgData name="Gatterbauer, Wolfgang" userId="9cdd753f-a294-4daf-bcab-f50b436fd39a" providerId="ADAL" clId="{FE009925-3721-0D45-A422-0466C7286BE4}" dt="2020-06-12T03:24:03.652" v="9536" actId="115"/>
          <ac:spMkLst>
            <pc:docMk/>
            <pc:sldMk cId="2381946533" sldId="5423"/>
            <ac:spMk id="67" creationId="{62260915-463B-5C4C-A988-B638A4FD88B3}"/>
          </ac:spMkLst>
        </pc:spChg>
        <pc:spChg chg="mod">
          <ac:chgData name="Gatterbauer, Wolfgang" userId="9cdd753f-a294-4daf-bcab-f50b436fd39a" providerId="ADAL" clId="{FE009925-3721-0D45-A422-0466C7286BE4}" dt="2020-06-12T03:16:57.382" v="9513" actId="20577"/>
          <ac:spMkLst>
            <pc:docMk/>
            <pc:sldMk cId="2381946533" sldId="5423"/>
            <ac:spMk id="149" creationId="{1B7F7D2C-8FFF-A640-97BA-D546ABE7D358}"/>
          </ac:spMkLst>
        </pc:spChg>
        <pc:spChg chg="mod">
          <ac:chgData name="Gatterbauer, Wolfgang" userId="9cdd753f-a294-4daf-bcab-f50b436fd39a" providerId="ADAL" clId="{FE009925-3721-0D45-A422-0466C7286BE4}" dt="2020-06-12T03:16:53.863" v="9511" actId="20577"/>
          <ac:spMkLst>
            <pc:docMk/>
            <pc:sldMk cId="2381946533" sldId="5423"/>
            <ac:spMk id="151" creationId="{1A2255FC-033E-E343-880C-DD0745C0D68A}"/>
          </ac:spMkLst>
        </pc:spChg>
        <pc:cxnChg chg="add mod">
          <ac:chgData name="Gatterbauer, Wolfgang" userId="9cdd753f-a294-4daf-bcab-f50b436fd39a" providerId="ADAL" clId="{FE009925-3721-0D45-A422-0466C7286BE4}" dt="2020-06-12T03:16:20.595" v="9497" actId="1037"/>
          <ac:cxnSpMkLst>
            <pc:docMk/>
            <pc:sldMk cId="2381946533" sldId="5423"/>
            <ac:cxnSpMk id="64" creationId="{24B43AE4-E48B-8F49-AC70-782465A97729}"/>
          </ac:cxnSpMkLst>
        </pc:cxnChg>
        <pc:cxnChg chg="add mod">
          <ac:chgData name="Gatterbauer, Wolfgang" userId="9cdd753f-a294-4daf-bcab-f50b436fd39a" providerId="ADAL" clId="{FE009925-3721-0D45-A422-0466C7286BE4}" dt="2020-06-12T03:16:28.628" v="9501" actId="1076"/>
          <ac:cxnSpMkLst>
            <pc:docMk/>
            <pc:sldMk cId="2381946533" sldId="5423"/>
            <ac:cxnSpMk id="66" creationId="{755F3580-416A-3247-A1A9-9849035E2A27}"/>
          </ac:cxnSpMkLst>
        </pc:cxnChg>
      </pc:sldChg>
      <pc:sldChg chg="addSp delSp modSp add del">
        <pc:chgData name="Gatterbauer, Wolfgang" userId="9cdd753f-a294-4daf-bcab-f50b436fd39a" providerId="ADAL" clId="{FE009925-3721-0D45-A422-0466C7286BE4}" dt="2020-06-12T04:03:24.957" v="9922" actId="2696"/>
        <pc:sldMkLst>
          <pc:docMk/>
          <pc:sldMk cId="258157518" sldId="5424"/>
        </pc:sldMkLst>
        <pc:spChg chg="add mod">
          <ac:chgData name="Gatterbauer, Wolfgang" userId="9cdd753f-a294-4daf-bcab-f50b436fd39a" providerId="ADAL" clId="{FE009925-3721-0D45-A422-0466C7286BE4}" dt="2020-06-12T03:17:55.226" v="9515" actId="571"/>
          <ac:spMkLst>
            <pc:docMk/>
            <pc:sldMk cId="258157518" sldId="5424"/>
            <ac:spMk id="67" creationId="{5CD473BB-E4CC-7146-B748-C03F26E9A274}"/>
          </ac:spMkLst>
        </pc:spChg>
        <pc:spChg chg="add mod">
          <ac:chgData name="Gatterbauer, Wolfgang" userId="9cdd753f-a294-4daf-bcab-f50b436fd39a" providerId="ADAL" clId="{FE009925-3721-0D45-A422-0466C7286BE4}" dt="2020-06-12T03:31:20.802" v="9576" actId="20577"/>
          <ac:spMkLst>
            <pc:docMk/>
            <pc:sldMk cId="258157518" sldId="5424"/>
            <ac:spMk id="71" creationId="{2E472585-3C33-DB40-A2A1-66F5BE1D5B84}"/>
          </ac:spMkLst>
        </pc:spChg>
        <pc:spChg chg="add mod">
          <ac:chgData name="Gatterbauer, Wolfgang" userId="9cdd753f-a294-4daf-bcab-f50b436fd39a" providerId="ADAL" clId="{FE009925-3721-0D45-A422-0466C7286BE4}" dt="2020-06-12T03:32:31.205" v="9580" actId="1076"/>
          <ac:spMkLst>
            <pc:docMk/>
            <pc:sldMk cId="258157518" sldId="5424"/>
            <ac:spMk id="72" creationId="{D5A5E884-1B7B-BF4F-8D1A-0800B43A293D}"/>
          </ac:spMkLst>
        </pc:spChg>
        <pc:spChg chg="mod">
          <ac:chgData name="Gatterbauer, Wolfgang" userId="9cdd753f-a294-4daf-bcab-f50b436fd39a" providerId="ADAL" clId="{FE009925-3721-0D45-A422-0466C7286BE4}" dt="2020-06-12T03:25:08.777" v="9557" actId="20577"/>
          <ac:spMkLst>
            <pc:docMk/>
            <pc:sldMk cId="258157518" sldId="5424"/>
            <ac:spMk id="149" creationId="{1B7F7D2C-8FFF-A640-97BA-D546ABE7D358}"/>
          </ac:spMkLst>
        </pc:spChg>
        <pc:spChg chg="mod">
          <ac:chgData name="Gatterbauer, Wolfgang" userId="9cdd753f-a294-4daf-bcab-f50b436fd39a" providerId="ADAL" clId="{FE009925-3721-0D45-A422-0466C7286BE4}" dt="2020-06-12T03:31:01.585" v="9567" actId="20577"/>
          <ac:spMkLst>
            <pc:docMk/>
            <pc:sldMk cId="258157518" sldId="5424"/>
            <ac:spMk id="151" creationId="{1A2255FC-033E-E343-880C-DD0745C0D68A}"/>
          </ac:spMkLst>
        </pc:spChg>
        <pc:cxnChg chg="add mod">
          <ac:chgData name="Gatterbauer, Wolfgang" userId="9cdd753f-a294-4daf-bcab-f50b436fd39a" providerId="ADAL" clId="{FE009925-3721-0D45-A422-0466C7286BE4}" dt="2020-06-12T03:18:53.267" v="9519" actId="1036"/>
          <ac:cxnSpMkLst>
            <pc:docMk/>
            <pc:sldMk cId="258157518" sldId="5424"/>
            <ac:cxnSpMk id="4" creationId="{50CBD7AD-7FED-1249-B0AF-2781F4E95D69}"/>
          </ac:cxnSpMkLst>
        </pc:cxnChg>
        <pc:cxnChg chg="del">
          <ac:chgData name="Gatterbauer, Wolfgang" userId="9cdd753f-a294-4daf-bcab-f50b436fd39a" providerId="ADAL" clId="{FE009925-3721-0D45-A422-0466C7286BE4}" dt="2020-06-12T03:18:00.309" v="9516" actId="478"/>
          <ac:cxnSpMkLst>
            <pc:docMk/>
            <pc:sldMk cId="258157518" sldId="5424"/>
            <ac:cxnSpMk id="66" creationId="{755F3580-416A-3247-A1A9-9849035E2A27}"/>
          </ac:cxnSpMkLst>
        </pc:cxnChg>
        <pc:cxnChg chg="add mod">
          <ac:chgData name="Gatterbauer, Wolfgang" userId="9cdd753f-a294-4daf-bcab-f50b436fd39a" providerId="ADAL" clId="{FE009925-3721-0D45-A422-0466C7286BE4}" dt="2020-06-12T03:24:59.674" v="9547" actId="1037"/>
          <ac:cxnSpMkLst>
            <pc:docMk/>
            <pc:sldMk cId="258157518" sldId="5424"/>
            <ac:cxnSpMk id="70" creationId="{BBE2FC25-2E2E-7140-9FFF-517031B59BD9}"/>
          </ac:cxnSpMkLst>
        </pc:cxnChg>
        <pc:cxnChg chg="del">
          <ac:chgData name="Gatterbauer, Wolfgang" userId="9cdd753f-a294-4daf-bcab-f50b436fd39a" providerId="ADAL" clId="{FE009925-3721-0D45-A422-0466C7286BE4}" dt="2020-06-12T03:32:18.646" v="9577" actId="478"/>
          <ac:cxnSpMkLst>
            <pc:docMk/>
            <pc:sldMk cId="258157518" sldId="5424"/>
            <ac:cxnSpMk id="135" creationId="{7F1F8AA5-6C0E-1043-862D-7208A3C29718}"/>
          </ac:cxnSpMkLst>
        </pc:cxnChg>
        <pc:cxnChg chg="del mod">
          <ac:chgData name="Gatterbauer, Wolfgang" userId="9cdd753f-a294-4daf-bcab-f50b436fd39a" providerId="ADAL" clId="{FE009925-3721-0D45-A422-0466C7286BE4}" dt="2020-06-12T03:32:20.093" v="9578" actId="478"/>
          <ac:cxnSpMkLst>
            <pc:docMk/>
            <pc:sldMk cId="258157518" sldId="5424"/>
            <ac:cxnSpMk id="141" creationId="{8035E6F7-5892-3B42-BD04-852735C0B43C}"/>
          </ac:cxnSpMkLst>
        </pc:cxnChg>
      </pc:sldChg>
      <pc:sldChg chg="addSp delSp modSp add del ord modTransition">
        <pc:chgData name="Gatterbauer, Wolfgang" userId="9cdd753f-a294-4daf-bcab-f50b436fd39a" providerId="ADAL" clId="{FE009925-3721-0D45-A422-0466C7286BE4}" dt="2020-06-14T03:05:29.743" v="15434" actId="2696"/>
        <pc:sldMkLst>
          <pc:docMk/>
          <pc:sldMk cId="1362110162" sldId="5425"/>
        </pc:sldMkLst>
        <pc:spChg chg="mod">
          <ac:chgData name="Gatterbauer, Wolfgang" userId="9cdd753f-a294-4daf-bcab-f50b436fd39a" providerId="ADAL" clId="{FE009925-3721-0D45-A422-0466C7286BE4}" dt="2020-06-12T03:42:32.908" v="9663" actId="20577"/>
          <ac:spMkLst>
            <pc:docMk/>
            <pc:sldMk cId="1362110162" sldId="5425"/>
            <ac:spMk id="65" creationId="{DE268E05-16A2-3143-9DD6-8D9ABC43D19D}"/>
          </ac:spMkLst>
        </pc:spChg>
        <pc:spChg chg="add mod">
          <ac:chgData name="Gatterbauer, Wolfgang" userId="9cdd753f-a294-4daf-bcab-f50b436fd39a" providerId="ADAL" clId="{FE009925-3721-0D45-A422-0466C7286BE4}" dt="2020-06-12T03:41:37.075" v="9646"/>
          <ac:spMkLst>
            <pc:docMk/>
            <pc:sldMk cId="1362110162" sldId="5425"/>
            <ac:spMk id="69" creationId="{4B4CA4FB-B670-A44C-A3A4-22827D9E7215}"/>
          </ac:spMkLst>
        </pc:spChg>
        <pc:spChg chg="add mod">
          <ac:chgData name="Gatterbauer, Wolfgang" userId="9cdd753f-a294-4daf-bcab-f50b436fd39a" providerId="ADAL" clId="{FE009925-3721-0D45-A422-0466C7286BE4}" dt="2020-06-12T03:41:37.075" v="9646"/>
          <ac:spMkLst>
            <pc:docMk/>
            <pc:sldMk cId="1362110162" sldId="5425"/>
            <ac:spMk id="70" creationId="{42742DD3-F5AD-1B44-9C48-E64B4571BF8E}"/>
          </ac:spMkLst>
        </pc:spChg>
        <pc:spChg chg="add mod">
          <ac:chgData name="Gatterbauer, Wolfgang" userId="9cdd753f-a294-4daf-bcab-f50b436fd39a" providerId="ADAL" clId="{FE009925-3721-0D45-A422-0466C7286BE4}" dt="2020-06-12T03:41:51.577" v="9652" actId="571"/>
          <ac:spMkLst>
            <pc:docMk/>
            <pc:sldMk cId="1362110162" sldId="5425"/>
            <ac:spMk id="72" creationId="{A6711416-DD24-1441-BA70-10CD0A693828}"/>
          </ac:spMkLst>
        </pc:spChg>
        <pc:spChg chg="mod">
          <ac:chgData name="Gatterbauer, Wolfgang" userId="9cdd753f-a294-4daf-bcab-f50b436fd39a" providerId="ADAL" clId="{FE009925-3721-0D45-A422-0466C7286BE4}" dt="2020-06-12T15:22:12.723" v="10108" actId="6549"/>
          <ac:spMkLst>
            <pc:docMk/>
            <pc:sldMk cId="1362110162" sldId="5425"/>
            <ac:spMk id="149" creationId="{1B7F7D2C-8FFF-A640-97BA-D546ABE7D358}"/>
          </ac:spMkLst>
        </pc:spChg>
        <pc:spChg chg="mod">
          <ac:chgData name="Gatterbauer, Wolfgang" userId="9cdd753f-a294-4daf-bcab-f50b436fd39a" providerId="ADAL" clId="{FE009925-3721-0D45-A422-0466C7286BE4}" dt="2020-06-12T03:42:42.723" v="9665" actId="20577"/>
          <ac:spMkLst>
            <pc:docMk/>
            <pc:sldMk cId="1362110162" sldId="5425"/>
            <ac:spMk id="151" creationId="{1A2255FC-033E-E343-880C-DD0745C0D68A}"/>
          </ac:spMkLst>
        </pc:spChg>
        <pc:cxnChg chg="del">
          <ac:chgData name="Gatterbauer, Wolfgang" userId="9cdd753f-a294-4daf-bcab-f50b436fd39a" providerId="ADAL" clId="{FE009925-3721-0D45-A422-0466C7286BE4}" dt="2020-06-12T03:41:57.722" v="9653" actId="478"/>
          <ac:cxnSpMkLst>
            <pc:docMk/>
            <pc:sldMk cId="1362110162" sldId="5425"/>
            <ac:cxnSpMk id="67" creationId="{64FA5DFC-9216-184D-8C39-9D30B6225CEE}"/>
          </ac:cxnSpMkLst>
        </pc:cxnChg>
        <pc:cxnChg chg="add mod">
          <ac:chgData name="Gatterbauer, Wolfgang" userId="9cdd753f-a294-4daf-bcab-f50b436fd39a" providerId="ADAL" clId="{FE009925-3721-0D45-A422-0466C7286BE4}" dt="2020-06-12T03:41:47.335" v="9651" actId="1036"/>
          <ac:cxnSpMkLst>
            <pc:docMk/>
            <pc:sldMk cId="1362110162" sldId="5425"/>
            <ac:cxnSpMk id="71" creationId="{BE51825E-6399-1B40-9206-3A9565B4CD13}"/>
          </ac:cxnSpMkLst>
        </pc:cxnChg>
      </pc:sldChg>
      <pc:sldChg chg="addSp modSp add del ord modTransition">
        <pc:chgData name="Gatterbauer, Wolfgang" userId="9cdd753f-a294-4daf-bcab-f50b436fd39a" providerId="ADAL" clId="{FE009925-3721-0D45-A422-0466C7286BE4}" dt="2020-06-14T03:05:31.496" v="15452" actId="2696"/>
        <pc:sldMkLst>
          <pc:docMk/>
          <pc:sldMk cId="495325881" sldId="5426"/>
        </pc:sldMkLst>
        <pc:spChg chg="mod">
          <ac:chgData name="Gatterbauer, Wolfgang" userId="9cdd753f-a294-4daf-bcab-f50b436fd39a" providerId="ADAL" clId="{FE009925-3721-0D45-A422-0466C7286BE4}" dt="2020-06-12T03:52:04.102" v="9762" actId="20577"/>
          <ac:spMkLst>
            <pc:docMk/>
            <pc:sldMk cId="495325881" sldId="5426"/>
            <ac:spMk id="65" creationId="{DE268E05-16A2-3143-9DD6-8D9ABC43D19D}"/>
          </ac:spMkLst>
        </pc:spChg>
        <pc:spChg chg="mod">
          <ac:chgData name="Gatterbauer, Wolfgang" userId="9cdd753f-a294-4daf-bcab-f50b436fd39a" providerId="ADAL" clId="{FE009925-3721-0D45-A422-0466C7286BE4}" dt="2020-06-12T03:43:38.303" v="9668" actId="1076"/>
          <ac:spMkLst>
            <pc:docMk/>
            <pc:sldMk cId="495325881" sldId="5426"/>
            <ac:spMk id="72" creationId="{A6711416-DD24-1441-BA70-10CD0A693828}"/>
          </ac:spMkLst>
        </pc:spChg>
        <pc:spChg chg="add mod">
          <ac:chgData name="Gatterbauer, Wolfgang" userId="9cdd753f-a294-4daf-bcab-f50b436fd39a" providerId="ADAL" clId="{FE009925-3721-0D45-A422-0466C7286BE4}" dt="2020-06-12T03:43:34.529" v="9667" actId="571"/>
          <ac:spMkLst>
            <pc:docMk/>
            <pc:sldMk cId="495325881" sldId="5426"/>
            <ac:spMk id="73" creationId="{681F2920-05E0-CC41-915B-31D04B7D4F54}"/>
          </ac:spMkLst>
        </pc:spChg>
        <pc:spChg chg="add mod">
          <ac:chgData name="Gatterbauer, Wolfgang" userId="9cdd753f-a294-4daf-bcab-f50b436fd39a" providerId="ADAL" clId="{FE009925-3721-0D45-A422-0466C7286BE4}" dt="2020-06-12T03:43:48.835" v="9672" actId="20577"/>
          <ac:spMkLst>
            <pc:docMk/>
            <pc:sldMk cId="495325881" sldId="5426"/>
            <ac:spMk id="74" creationId="{079AC37B-BF89-F446-8591-EB87E52E1CA7}"/>
          </ac:spMkLst>
        </pc:spChg>
        <pc:spChg chg="mod">
          <ac:chgData name="Gatterbauer, Wolfgang" userId="9cdd753f-a294-4daf-bcab-f50b436fd39a" providerId="ADAL" clId="{FE009925-3721-0D45-A422-0466C7286BE4}" dt="2020-06-12T03:51:58.513" v="9756" actId="20577"/>
          <ac:spMkLst>
            <pc:docMk/>
            <pc:sldMk cId="495325881" sldId="5426"/>
            <ac:spMk id="149" creationId="{1B7F7D2C-8FFF-A640-97BA-D546ABE7D358}"/>
          </ac:spMkLst>
        </pc:spChg>
        <pc:spChg chg="mod">
          <ac:chgData name="Gatterbauer, Wolfgang" userId="9cdd753f-a294-4daf-bcab-f50b436fd39a" providerId="ADAL" clId="{FE009925-3721-0D45-A422-0466C7286BE4}" dt="2020-06-12T03:51:52.173" v="9750"/>
          <ac:spMkLst>
            <pc:docMk/>
            <pc:sldMk cId="495325881" sldId="5426"/>
            <ac:spMk id="151" creationId="{1A2255FC-033E-E343-880C-DD0745C0D68A}"/>
          </ac:spMkLst>
        </pc:spChg>
        <pc:cxnChg chg="mod">
          <ac:chgData name="Gatterbauer, Wolfgang" userId="9cdd753f-a294-4daf-bcab-f50b436fd39a" providerId="ADAL" clId="{FE009925-3721-0D45-A422-0466C7286BE4}" dt="2020-06-12T03:43:41.209" v="9669" actId="1076"/>
          <ac:cxnSpMkLst>
            <pc:docMk/>
            <pc:sldMk cId="495325881" sldId="5426"/>
            <ac:cxnSpMk id="71" creationId="{BE51825E-6399-1B40-9206-3A9565B4CD13}"/>
          </ac:cxnSpMkLst>
        </pc:cxnChg>
        <pc:cxnChg chg="mod">
          <ac:chgData name="Gatterbauer, Wolfgang" userId="9cdd753f-a294-4daf-bcab-f50b436fd39a" providerId="ADAL" clId="{FE009925-3721-0D45-A422-0466C7286BE4}" dt="2020-06-12T03:44:22.475" v="9678" actId="1582"/>
          <ac:cxnSpMkLst>
            <pc:docMk/>
            <pc:sldMk cId="495325881" sldId="5426"/>
            <ac:cxnSpMk id="125" creationId="{63C52ED3-F6A2-C649-9273-C461AF210CDB}"/>
          </ac:cxnSpMkLst>
        </pc:cxnChg>
      </pc:sldChg>
      <pc:sldChg chg="addSp modSp add del">
        <pc:chgData name="Gatterbauer, Wolfgang" userId="9cdd753f-a294-4daf-bcab-f50b436fd39a" providerId="ADAL" clId="{FE009925-3721-0D45-A422-0466C7286BE4}" dt="2020-06-12T04:03:25.278" v="9924" actId="2696"/>
        <pc:sldMkLst>
          <pc:docMk/>
          <pc:sldMk cId="1464508090" sldId="5427"/>
        </pc:sldMkLst>
        <pc:spChg chg="mod">
          <ac:chgData name="Gatterbauer, Wolfgang" userId="9cdd753f-a294-4daf-bcab-f50b436fd39a" providerId="ADAL" clId="{FE009925-3721-0D45-A422-0466C7286BE4}" dt="2020-06-12T03:47:51.918" v="9740" actId="20577"/>
          <ac:spMkLst>
            <pc:docMk/>
            <pc:sldMk cId="1464508090" sldId="5427"/>
            <ac:spMk id="65" creationId="{DE268E05-16A2-3143-9DD6-8D9ABC43D19D}"/>
          </ac:spMkLst>
        </pc:spChg>
        <pc:spChg chg="add mod">
          <ac:chgData name="Gatterbauer, Wolfgang" userId="9cdd753f-a294-4daf-bcab-f50b436fd39a" providerId="ADAL" clId="{FE009925-3721-0D45-A422-0466C7286BE4}" dt="2020-06-12T03:46:05.145" v="9710" actId="571"/>
          <ac:spMkLst>
            <pc:docMk/>
            <pc:sldMk cId="1464508090" sldId="5427"/>
            <ac:spMk id="77" creationId="{DE74E4F1-DE31-0B45-A544-F247F1D8FA3D}"/>
          </ac:spMkLst>
        </pc:spChg>
        <pc:spChg chg="add mod">
          <ac:chgData name="Gatterbauer, Wolfgang" userId="9cdd753f-a294-4daf-bcab-f50b436fd39a" providerId="ADAL" clId="{FE009925-3721-0D45-A422-0466C7286BE4}" dt="2020-06-12T03:46:19.633" v="9714" actId="1038"/>
          <ac:spMkLst>
            <pc:docMk/>
            <pc:sldMk cId="1464508090" sldId="5427"/>
            <ac:spMk id="78" creationId="{A66E7794-C6F5-EF43-A8B8-ADD9B70D2C75}"/>
          </ac:spMkLst>
        </pc:spChg>
        <pc:spChg chg="mod">
          <ac:chgData name="Gatterbauer, Wolfgang" userId="9cdd753f-a294-4daf-bcab-f50b436fd39a" providerId="ADAL" clId="{FE009925-3721-0D45-A422-0466C7286BE4}" dt="2020-06-12T03:47:41.218" v="9730" actId="20577"/>
          <ac:spMkLst>
            <pc:docMk/>
            <pc:sldMk cId="1464508090" sldId="5427"/>
            <ac:spMk id="149" creationId="{1B7F7D2C-8FFF-A640-97BA-D546ABE7D358}"/>
          </ac:spMkLst>
        </pc:spChg>
        <pc:spChg chg="mod">
          <ac:chgData name="Gatterbauer, Wolfgang" userId="9cdd753f-a294-4daf-bcab-f50b436fd39a" providerId="ADAL" clId="{FE009925-3721-0D45-A422-0466C7286BE4}" dt="2020-06-12T03:47:45.407" v="9732" actId="20577"/>
          <ac:spMkLst>
            <pc:docMk/>
            <pc:sldMk cId="1464508090" sldId="5427"/>
            <ac:spMk id="151" creationId="{1A2255FC-033E-E343-880C-DD0745C0D68A}"/>
          </ac:spMkLst>
        </pc:spChg>
        <pc:cxnChg chg="mod">
          <ac:chgData name="Gatterbauer, Wolfgang" userId="9cdd753f-a294-4daf-bcab-f50b436fd39a" providerId="ADAL" clId="{FE009925-3721-0D45-A422-0466C7286BE4}" dt="2020-06-12T03:46:07.963" v="9711" actId="1076"/>
          <ac:cxnSpMkLst>
            <pc:docMk/>
            <pc:sldMk cId="1464508090" sldId="5427"/>
            <ac:cxnSpMk id="68" creationId="{8FBDB8B2-7C00-CD4A-8CBE-8A65E11292C5}"/>
          </ac:cxnSpMkLst>
        </pc:cxnChg>
        <pc:cxnChg chg="mod">
          <ac:chgData name="Gatterbauer, Wolfgang" userId="9cdd753f-a294-4daf-bcab-f50b436fd39a" providerId="ADAL" clId="{FE009925-3721-0D45-A422-0466C7286BE4}" dt="2020-06-12T03:46:43.590" v="9716" actId="692"/>
          <ac:cxnSpMkLst>
            <pc:docMk/>
            <pc:sldMk cId="1464508090" sldId="5427"/>
            <ac:cxnSpMk id="130" creationId="{BA57B073-CE39-5D49-AEE0-006EBAA76EEA}"/>
          </ac:cxnSpMkLst>
        </pc:cxnChg>
        <pc:cxnChg chg="mod">
          <ac:chgData name="Gatterbauer, Wolfgang" userId="9cdd753f-a294-4daf-bcab-f50b436fd39a" providerId="ADAL" clId="{FE009925-3721-0D45-A422-0466C7286BE4}" dt="2020-06-12T03:46:43.590" v="9716" actId="692"/>
          <ac:cxnSpMkLst>
            <pc:docMk/>
            <pc:sldMk cId="1464508090" sldId="5427"/>
            <ac:cxnSpMk id="131" creationId="{60379818-45E8-2843-B6B0-EBDCA1F0711F}"/>
          </ac:cxnSpMkLst>
        </pc:cxnChg>
      </pc:sldChg>
      <pc:sldChg chg="addSp delSp modSp add del ord modTransition">
        <pc:chgData name="Gatterbauer, Wolfgang" userId="9cdd753f-a294-4daf-bcab-f50b436fd39a" providerId="ADAL" clId="{FE009925-3721-0D45-A422-0466C7286BE4}" dt="2020-06-14T03:05:32.053" v="15455" actId="2696"/>
        <pc:sldMkLst>
          <pc:docMk/>
          <pc:sldMk cId="3146853714" sldId="5428"/>
        </pc:sldMkLst>
        <pc:spChg chg="del">
          <ac:chgData name="Gatterbauer, Wolfgang" userId="9cdd753f-a294-4daf-bcab-f50b436fd39a" providerId="ADAL" clId="{FE009925-3721-0D45-A422-0466C7286BE4}" dt="2020-06-12T03:52:40.075" v="9768" actId="478"/>
          <ac:spMkLst>
            <pc:docMk/>
            <pc:sldMk cId="3146853714" sldId="5428"/>
            <ac:spMk id="3" creationId="{9BB09775-F6F6-1748-9F11-2E49FC2932CF}"/>
          </ac:spMkLst>
        </pc:spChg>
        <pc:spChg chg="mod">
          <ac:chgData name="Gatterbauer, Wolfgang" userId="9cdd753f-a294-4daf-bcab-f50b436fd39a" providerId="ADAL" clId="{FE009925-3721-0D45-A422-0466C7286BE4}" dt="2020-06-12T03:55:32.085" v="9806" actId="6549"/>
          <ac:spMkLst>
            <pc:docMk/>
            <pc:sldMk cId="3146853714" sldId="5428"/>
            <ac:spMk id="65" creationId="{DE268E05-16A2-3143-9DD6-8D9ABC43D19D}"/>
          </ac:spMkLst>
        </pc:spChg>
        <pc:spChg chg="add mod">
          <ac:chgData name="Gatterbauer, Wolfgang" userId="9cdd753f-a294-4daf-bcab-f50b436fd39a" providerId="ADAL" clId="{FE009925-3721-0D45-A422-0466C7286BE4}" dt="2020-06-12T03:52:28.489" v="9765" actId="1035"/>
          <ac:spMkLst>
            <pc:docMk/>
            <pc:sldMk cId="3146853714" sldId="5428"/>
            <ac:spMk id="77" creationId="{C9D8553F-99F2-5A4B-B142-0ADFC04BD925}"/>
          </ac:spMkLst>
        </pc:spChg>
        <pc:spChg chg="add mod">
          <ac:chgData name="Gatterbauer, Wolfgang" userId="9cdd753f-a294-4daf-bcab-f50b436fd39a" providerId="ADAL" clId="{FE009925-3721-0D45-A422-0466C7286BE4}" dt="2020-06-12T03:52:34.734" v="9766" actId="571"/>
          <ac:spMkLst>
            <pc:docMk/>
            <pc:sldMk cId="3146853714" sldId="5428"/>
            <ac:spMk id="78" creationId="{A41B7817-2A1B-5647-B60E-8F2DCB3DA253}"/>
          </ac:spMkLst>
        </pc:spChg>
        <pc:spChg chg="add mod">
          <ac:chgData name="Gatterbauer, Wolfgang" userId="9cdd753f-a294-4daf-bcab-f50b436fd39a" providerId="ADAL" clId="{FE009925-3721-0D45-A422-0466C7286BE4}" dt="2020-06-12T03:52:47.001" v="9769" actId="571"/>
          <ac:spMkLst>
            <pc:docMk/>
            <pc:sldMk cId="3146853714" sldId="5428"/>
            <ac:spMk id="79" creationId="{1A7480BA-9457-464D-9D58-7C4CBED6841E}"/>
          </ac:spMkLst>
        </pc:spChg>
        <pc:spChg chg="mod">
          <ac:chgData name="Gatterbauer, Wolfgang" userId="9cdd753f-a294-4daf-bcab-f50b436fd39a" providerId="ADAL" clId="{FE009925-3721-0D45-A422-0466C7286BE4}" dt="2020-06-12T03:55:27.789" v="9803" actId="6549"/>
          <ac:spMkLst>
            <pc:docMk/>
            <pc:sldMk cId="3146853714" sldId="5428"/>
            <ac:spMk id="149" creationId="{1B7F7D2C-8FFF-A640-97BA-D546ABE7D358}"/>
          </ac:spMkLst>
        </pc:spChg>
        <pc:spChg chg="mod">
          <ac:chgData name="Gatterbauer, Wolfgang" userId="9cdd753f-a294-4daf-bcab-f50b436fd39a" providerId="ADAL" clId="{FE009925-3721-0D45-A422-0466C7286BE4}" dt="2020-06-12T03:55:30.363" v="9805" actId="6549"/>
          <ac:spMkLst>
            <pc:docMk/>
            <pc:sldMk cId="3146853714" sldId="5428"/>
            <ac:spMk id="151" creationId="{1A2255FC-033E-E343-880C-DD0745C0D68A}"/>
          </ac:spMkLst>
        </pc:spChg>
        <pc:cxnChg chg="mod">
          <ac:chgData name="Gatterbauer, Wolfgang" userId="9cdd753f-a294-4daf-bcab-f50b436fd39a" providerId="ADAL" clId="{FE009925-3721-0D45-A422-0466C7286BE4}" dt="2020-06-12T03:52:38.130" v="9767" actId="1076"/>
          <ac:cxnSpMkLst>
            <pc:docMk/>
            <pc:sldMk cId="3146853714" sldId="5428"/>
            <ac:cxnSpMk id="66" creationId="{C8379B19-EB4B-874B-A41F-1B634818E011}"/>
          </ac:cxnSpMkLst>
        </pc:cxnChg>
        <pc:cxnChg chg="mod">
          <ac:chgData name="Gatterbauer, Wolfgang" userId="9cdd753f-a294-4daf-bcab-f50b436fd39a" providerId="ADAL" clId="{FE009925-3721-0D45-A422-0466C7286BE4}" dt="2020-06-12T03:52:58.771" v="9770" actId="692"/>
          <ac:cxnSpMkLst>
            <pc:docMk/>
            <pc:sldMk cId="3146853714" sldId="5428"/>
            <ac:cxnSpMk id="127" creationId="{89775CD9-B8CB-5D46-A497-BC0ECBB84230}"/>
          </ac:cxnSpMkLst>
        </pc:cxnChg>
      </pc:sldChg>
      <pc:sldChg chg="addSp modSp add del ord modTransition">
        <pc:chgData name="Gatterbauer, Wolfgang" userId="9cdd753f-a294-4daf-bcab-f50b436fd39a" providerId="ADAL" clId="{FE009925-3721-0D45-A422-0466C7286BE4}" dt="2020-06-14T03:05:34.205" v="15469" actId="2696"/>
        <pc:sldMkLst>
          <pc:docMk/>
          <pc:sldMk cId="2591250953" sldId="5429"/>
        </pc:sldMkLst>
        <pc:spChg chg="mod">
          <ac:chgData name="Gatterbauer, Wolfgang" userId="9cdd753f-a294-4daf-bcab-f50b436fd39a" providerId="ADAL" clId="{FE009925-3721-0D45-A422-0466C7286BE4}" dt="2020-06-12T04:06:00.838" v="9976" actId="20577"/>
          <ac:spMkLst>
            <pc:docMk/>
            <pc:sldMk cId="2591250953" sldId="5429"/>
            <ac:spMk id="65" creationId="{DE268E05-16A2-3143-9DD6-8D9ABC43D19D}"/>
          </ac:spMkLst>
        </pc:spChg>
        <pc:spChg chg="mod">
          <ac:chgData name="Gatterbauer, Wolfgang" userId="9cdd753f-a294-4daf-bcab-f50b436fd39a" providerId="ADAL" clId="{FE009925-3721-0D45-A422-0466C7286BE4}" dt="2020-06-12T03:56:05.729" v="9812" actId="167"/>
          <ac:spMkLst>
            <pc:docMk/>
            <pc:sldMk cId="2591250953" sldId="5429"/>
            <ac:spMk id="73" creationId="{681F2920-05E0-CC41-915B-31D04B7D4F54}"/>
          </ac:spMkLst>
        </pc:spChg>
        <pc:spChg chg="add mod">
          <ac:chgData name="Gatterbauer, Wolfgang" userId="9cdd753f-a294-4daf-bcab-f50b436fd39a" providerId="ADAL" clId="{FE009925-3721-0D45-A422-0466C7286BE4}" dt="2020-06-12T03:55:56.127" v="9809" actId="571"/>
          <ac:spMkLst>
            <pc:docMk/>
            <pc:sldMk cId="2591250953" sldId="5429"/>
            <ac:spMk id="80" creationId="{B577FEA5-9D0D-934C-8D79-85A824C9E691}"/>
          </ac:spMkLst>
        </pc:spChg>
        <pc:spChg chg="add mod">
          <ac:chgData name="Gatterbauer, Wolfgang" userId="9cdd753f-a294-4daf-bcab-f50b436fd39a" providerId="ADAL" clId="{FE009925-3721-0D45-A422-0466C7286BE4}" dt="2020-06-12T03:56:10.480" v="9813" actId="571"/>
          <ac:spMkLst>
            <pc:docMk/>
            <pc:sldMk cId="2591250953" sldId="5429"/>
            <ac:spMk id="81" creationId="{5ADD6C4B-D824-0644-BA67-400876E1985F}"/>
          </ac:spMkLst>
        </pc:spChg>
        <pc:spChg chg="mod">
          <ac:chgData name="Gatterbauer, Wolfgang" userId="9cdd753f-a294-4daf-bcab-f50b436fd39a" providerId="ADAL" clId="{FE009925-3721-0D45-A422-0466C7286BE4}" dt="2020-06-12T04:05:55.411" v="9972" actId="20577"/>
          <ac:spMkLst>
            <pc:docMk/>
            <pc:sldMk cId="2591250953" sldId="5429"/>
            <ac:spMk id="149" creationId="{1B7F7D2C-8FFF-A640-97BA-D546ABE7D358}"/>
          </ac:spMkLst>
        </pc:spChg>
        <pc:spChg chg="mod">
          <ac:chgData name="Gatterbauer, Wolfgang" userId="9cdd753f-a294-4daf-bcab-f50b436fd39a" providerId="ADAL" clId="{FE009925-3721-0D45-A422-0466C7286BE4}" dt="2020-06-12T04:05:49.779" v="9962" actId="20577"/>
          <ac:spMkLst>
            <pc:docMk/>
            <pc:sldMk cId="2591250953" sldId="5429"/>
            <ac:spMk id="151" creationId="{1A2255FC-033E-E343-880C-DD0745C0D68A}"/>
          </ac:spMkLst>
        </pc:spChg>
        <pc:cxnChg chg="mod">
          <ac:chgData name="Gatterbauer, Wolfgang" userId="9cdd753f-a294-4daf-bcab-f50b436fd39a" providerId="ADAL" clId="{FE009925-3721-0D45-A422-0466C7286BE4}" dt="2020-06-12T03:55:50.610" v="9808" actId="1076"/>
          <ac:cxnSpMkLst>
            <pc:docMk/>
            <pc:sldMk cId="2591250953" sldId="5429"/>
            <ac:cxnSpMk id="68" creationId="{8FBDB8B2-7C00-CD4A-8CBE-8A65E11292C5}"/>
          </ac:cxnSpMkLst>
        </pc:cxnChg>
        <pc:cxnChg chg="add mod">
          <ac:chgData name="Gatterbauer, Wolfgang" userId="9cdd753f-a294-4daf-bcab-f50b436fd39a" providerId="ADAL" clId="{FE009925-3721-0D45-A422-0466C7286BE4}" dt="2020-06-12T03:59:35.065" v="9854" actId="1036"/>
          <ac:cxnSpMkLst>
            <pc:docMk/>
            <pc:sldMk cId="2591250953" sldId="5429"/>
            <ac:cxnSpMk id="83" creationId="{AE6F392B-5C39-2045-A6AF-A2E7E3CDA10A}"/>
          </ac:cxnSpMkLst>
        </pc:cxnChg>
        <pc:cxnChg chg="mod">
          <ac:chgData name="Gatterbauer, Wolfgang" userId="9cdd753f-a294-4daf-bcab-f50b436fd39a" providerId="ADAL" clId="{FE009925-3721-0D45-A422-0466C7286BE4}" dt="2020-06-12T04:06:10.418" v="9977" actId="208"/>
          <ac:cxnSpMkLst>
            <pc:docMk/>
            <pc:sldMk cId="2591250953" sldId="5429"/>
            <ac:cxnSpMk id="131" creationId="{60379818-45E8-2843-B6B0-EBDCA1F0711F}"/>
          </ac:cxnSpMkLst>
        </pc:cxnChg>
      </pc:sldChg>
      <pc:sldChg chg="addSp delSp modSp add del ord modTransition">
        <pc:chgData name="Gatterbauer, Wolfgang" userId="9cdd753f-a294-4daf-bcab-f50b436fd39a" providerId="ADAL" clId="{FE009925-3721-0D45-A422-0466C7286BE4}" dt="2020-06-14T03:05:31.264" v="15450" actId="2696"/>
        <pc:sldMkLst>
          <pc:docMk/>
          <pc:sldMk cId="1943295901" sldId="5430"/>
        </pc:sldMkLst>
        <pc:spChg chg="mod">
          <ac:chgData name="Gatterbauer, Wolfgang" userId="9cdd753f-a294-4daf-bcab-f50b436fd39a" providerId="ADAL" clId="{FE009925-3721-0D45-A422-0466C7286BE4}" dt="2020-06-12T04:07:41.127" v="9985" actId="20577"/>
          <ac:spMkLst>
            <pc:docMk/>
            <pc:sldMk cId="1943295901" sldId="5430"/>
            <ac:spMk id="65" creationId="{DE268E05-16A2-3143-9DD6-8D9ABC43D19D}"/>
          </ac:spMkLst>
        </pc:spChg>
        <pc:spChg chg="add mod">
          <ac:chgData name="Gatterbauer, Wolfgang" userId="9cdd753f-a294-4daf-bcab-f50b436fd39a" providerId="ADAL" clId="{FE009925-3721-0D45-A422-0466C7286BE4}" dt="2020-06-12T04:00:35.187" v="9873" actId="571"/>
          <ac:spMkLst>
            <pc:docMk/>
            <pc:sldMk cId="1943295901" sldId="5430"/>
            <ac:spMk id="84" creationId="{F9C21433-2E60-8343-BA7B-77D2AF7E98E2}"/>
          </ac:spMkLst>
        </pc:spChg>
        <pc:spChg chg="add mod">
          <ac:chgData name="Gatterbauer, Wolfgang" userId="9cdd753f-a294-4daf-bcab-f50b436fd39a" providerId="ADAL" clId="{FE009925-3721-0D45-A422-0466C7286BE4}" dt="2020-06-12T04:00:40.199" v="9874" actId="571"/>
          <ac:spMkLst>
            <pc:docMk/>
            <pc:sldMk cId="1943295901" sldId="5430"/>
            <ac:spMk id="85" creationId="{556993B2-DDFD-874B-94C8-8DAB443574B7}"/>
          </ac:spMkLst>
        </pc:spChg>
        <pc:spChg chg="add mod">
          <ac:chgData name="Gatterbauer, Wolfgang" userId="9cdd753f-a294-4daf-bcab-f50b436fd39a" providerId="ADAL" clId="{FE009925-3721-0D45-A422-0466C7286BE4}" dt="2020-06-12T04:02:11.684" v="9904" actId="20577"/>
          <ac:spMkLst>
            <pc:docMk/>
            <pc:sldMk cId="1943295901" sldId="5430"/>
            <ac:spMk id="135" creationId="{84A1F987-5D5F-6C47-A891-6B909A129D6B}"/>
          </ac:spMkLst>
        </pc:spChg>
        <pc:spChg chg="mod">
          <ac:chgData name="Gatterbauer, Wolfgang" userId="9cdd753f-a294-4daf-bcab-f50b436fd39a" providerId="ADAL" clId="{FE009925-3721-0D45-A422-0466C7286BE4}" dt="2020-06-12T04:07:30.863" v="9981" actId="20577"/>
          <ac:spMkLst>
            <pc:docMk/>
            <pc:sldMk cId="1943295901" sldId="5430"/>
            <ac:spMk id="149" creationId="{1B7F7D2C-8FFF-A640-97BA-D546ABE7D358}"/>
          </ac:spMkLst>
        </pc:spChg>
        <pc:spChg chg="mod">
          <ac:chgData name="Gatterbauer, Wolfgang" userId="9cdd753f-a294-4daf-bcab-f50b436fd39a" providerId="ADAL" clId="{FE009925-3721-0D45-A422-0466C7286BE4}" dt="2020-06-12T04:07:32.889" v="9983" actId="20577"/>
          <ac:spMkLst>
            <pc:docMk/>
            <pc:sldMk cId="1943295901" sldId="5430"/>
            <ac:spMk id="151" creationId="{1A2255FC-033E-E343-880C-DD0745C0D68A}"/>
          </ac:spMkLst>
        </pc:spChg>
        <pc:cxnChg chg="del">
          <ac:chgData name="Gatterbauer, Wolfgang" userId="9cdd753f-a294-4daf-bcab-f50b436fd39a" providerId="ADAL" clId="{FE009925-3721-0D45-A422-0466C7286BE4}" dt="2020-06-12T04:00:42.674" v="9875" actId="478"/>
          <ac:cxnSpMkLst>
            <pc:docMk/>
            <pc:sldMk cId="1943295901" sldId="5430"/>
            <ac:cxnSpMk id="71" creationId="{BE51825E-6399-1B40-9206-3A9565B4CD13}"/>
          </ac:cxnSpMkLst>
        </pc:cxnChg>
        <pc:cxnChg chg="mod">
          <ac:chgData name="Gatterbauer, Wolfgang" userId="9cdd753f-a294-4daf-bcab-f50b436fd39a" providerId="ADAL" clId="{FE009925-3721-0D45-A422-0466C7286BE4}" dt="2020-06-12T04:00:48.022" v="9876" actId="208"/>
          <ac:cxnSpMkLst>
            <pc:docMk/>
            <pc:sldMk cId="1943295901" sldId="5430"/>
            <ac:cxnSpMk id="126" creationId="{93E47916-3C90-874A-A2ED-37788002EF71}"/>
          </ac:cxnSpMkLst>
        </pc:cxnChg>
        <pc:cxnChg chg="mod">
          <ac:chgData name="Gatterbauer, Wolfgang" userId="9cdd753f-a294-4daf-bcab-f50b436fd39a" providerId="ADAL" clId="{FE009925-3721-0D45-A422-0466C7286BE4}" dt="2020-06-12T04:00:48.022" v="9876" actId="208"/>
          <ac:cxnSpMkLst>
            <pc:docMk/>
            <pc:sldMk cId="1943295901" sldId="5430"/>
            <ac:cxnSpMk id="128" creationId="{5CCD44E4-C447-3945-AF2C-66BC75C81F9C}"/>
          </ac:cxnSpMkLst>
        </pc:cxnChg>
      </pc:sldChg>
      <pc:sldChg chg="addSp delSp modSp add del ord modTransition">
        <pc:chgData name="Gatterbauer, Wolfgang" userId="9cdd753f-a294-4daf-bcab-f50b436fd39a" providerId="ADAL" clId="{FE009925-3721-0D45-A422-0466C7286BE4}" dt="2020-06-14T03:05:35.293" v="15480" actId="2696"/>
        <pc:sldMkLst>
          <pc:docMk/>
          <pc:sldMk cId="3277177882" sldId="5431"/>
        </pc:sldMkLst>
        <pc:spChg chg="mod">
          <ac:chgData name="Gatterbauer, Wolfgang" userId="9cdd753f-a294-4daf-bcab-f50b436fd39a" providerId="ADAL" clId="{FE009925-3721-0D45-A422-0466C7286BE4}" dt="2020-06-12T04:08:20.239" v="10000" actId="20577"/>
          <ac:spMkLst>
            <pc:docMk/>
            <pc:sldMk cId="3277177882" sldId="5431"/>
            <ac:spMk id="65" creationId="{DE268E05-16A2-3143-9DD6-8D9ABC43D19D}"/>
          </ac:spMkLst>
        </pc:spChg>
        <pc:spChg chg="mod">
          <ac:chgData name="Gatterbauer, Wolfgang" userId="9cdd753f-a294-4daf-bcab-f50b436fd39a" providerId="ADAL" clId="{FE009925-3721-0D45-A422-0466C7286BE4}" dt="2020-06-12T04:04:06.621" v="9935" actId="167"/>
          <ac:spMkLst>
            <pc:docMk/>
            <pc:sldMk cId="3277177882" sldId="5431"/>
            <ac:spMk id="77" creationId="{C9D8553F-99F2-5A4B-B142-0ADFC04BD925}"/>
          </ac:spMkLst>
        </pc:spChg>
        <pc:spChg chg="add mod">
          <ac:chgData name="Gatterbauer, Wolfgang" userId="9cdd753f-a294-4daf-bcab-f50b436fd39a" providerId="ADAL" clId="{FE009925-3721-0D45-A422-0466C7286BE4}" dt="2020-06-12T04:03:55.003" v="9928" actId="1036"/>
          <ac:spMkLst>
            <pc:docMk/>
            <pc:sldMk cId="3277177882" sldId="5431"/>
            <ac:spMk id="136" creationId="{C42D6C8A-2A5B-4945-8375-DFA7D6311CC4}"/>
          </ac:spMkLst>
        </pc:spChg>
        <pc:spChg chg="add mod">
          <ac:chgData name="Gatterbauer, Wolfgang" userId="9cdd753f-a294-4daf-bcab-f50b436fd39a" providerId="ADAL" clId="{FE009925-3721-0D45-A422-0466C7286BE4}" dt="2020-06-12T04:04:01.698" v="9932" actId="20577"/>
          <ac:spMkLst>
            <pc:docMk/>
            <pc:sldMk cId="3277177882" sldId="5431"/>
            <ac:spMk id="137" creationId="{28A57409-1D2F-9743-96B1-A0D5BFB8E48A}"/>
          </ac:spMkLst>
        </pc:spChg>
        <pc:spChg chg="add mod">
          <ac:chgData name="Gatterbauer, Wolfgang" userId="9cdd753f-a294-4daf-bcab-f50b436fd39a" providerId="ADAL" clId="{FE009925-3721-0D45-A422-0466C7286BE4}" dt="2020-06-12T04:04:11.018" v="9936" actId="571"/>
          <ac:spMkLst>
            <pc:docMk/>
            <pc:sldMk cId="3277177882" sldId="5431"/>
            <ac:spMk id="138" creationId="{6B4DDE88-3232-7043-95C4-05C45A35869B}"/>
          </ac:spMkLst>
        </pc:spChg>
        <pc:spChg chg="mod">
          <ac:chgData name="Gatterbauer, Wolfgang" userId="9cdd753f-a294-4daf-bcab-f50b436fd39a" providerId="ADAL" clId="{FE009925-3721-0D45-A422-0466C7286BE4}" dt="2020-06-12T04:08:07.612" v="9994" actId="20577"/>
          <ac:spMkLst>
            <pc:docMk/>
            <pc:sldMk cId="3277177882" sldId="5431"/>
            <ac:spMk id="149" creationId="{1B7F7D2C-8FFF-A640-97BA-D546ABE7D358}"/>
          </ac:spMkLst>
        </pc:spChg>
        <pc:spChg chg="mod">
          <ac:chgData name="Gatterbauer, Wolfgang" userId="9cdd753f-a294-4daf-bcab-f50b436fd39a" providerId="ADAL" clId="{FE009925-3721-0D45-A422-0466C7286BE4}" dt="2020-06-12T04:08:09.641" v="9996" actId="20577"/>
          <ac:spMkLst>
            <pc:docMk/>
            <pc:sldMk cId="3277177882" sldId="5431"/>
            <ac:spMk id="151" creationId="{1A2255FC-033E-E343-880C-DD0745C0D68A}"/>
          </ac:spMkLst>
        </pc:spChg>
        <pc:cxnChg chg="del">
          <ac:chgData name="Gatterbauer, Wolfgang" userId="9cdd753f-a294-4daf-bcab-f50b436fd39a" providerId="ADAL" clId="{FE009925-3721-0D45-A422-0466C7286BE4}" dt="2020-06-12T04:03:56.966" v="9929" actId="478"/>
          <ac:cxnSpMkLst>
            <pc:docMk/>
            <pc:sldMk cId="3277177882" sldId="5431"/>
            <ac:cxnSpMk id="66" creationId="{C8379B19-EB4B-874B-A41F-1B634818E011}"/>
          </ac:cxnSpMkLst>
        </pc:cxnChg>
        <pc:cxnChg chg="mod">
          <ac:chgData name="Gatterbauer, Wolfgang" userId="9cdd753f-a294-4daf-bcab-f50b436fd39a" providerId="ADAL" clId="{FE009925-3721-0D45-A422-0466C7286BE4}" dt="2020-06-12T04:04:14.448" v="9937" actId="208"/>
          <ac:cxnSpMkLst>
            <pc:docMk/>
            <pc:sldMk cId="3277177882" sldId="5431"/>
            <ac:cxnSpMk id="129" creationId="{AA219E82-5C00-4C4D-B1CC-AA7F66B3D75D}"/>
          </ac:cxnSpMkLst>
        </pc:cxnChg>
        <pc:cxnChg chg="mod">
          <ac:chgData name="Gatterbauer, Wolfgang" userId="9cdd753f-a294-4daf-bcab-f50b436fd39a" providerId="ADAL" clId="{FE009925-3721-0D45-A422-0466C7286BE4}" dt="2020-06-12T04:04:48.741" v="9950" actId="208"/>
          <ac:cxnSpMkLst>
            <pc:docMk/>
            <pc:sldMk cId="3277177882" sldId="5431"/>
            <ac:cxnSpMk id="130" creationId="{BA57B073-CE39-5D49-AEE0-006EBAA76EEA}"/>
          </ac:cxnSpMkLst>
        </pc:cxnChg>
      </pc:sldChg>
      <pc:sldChg chg="addSp modSp add del ord modTransition">
        <pc:chgData name="Gatterbauer, Wolfgang" userId="9cdd753f-a294-4daf-bcab-f50b436fd39a" providerId="ADAL" clId="{FE009925-3721-0D45-A422-0466C7286BE4}" dt="2020-06-14T03:05:30.782" v="15442" actId="2696"/>
        <pc:sldMkLst>
          <pc:docMk/>
          <pc:sldMk cId="4164255686" sldId="5432"/>
        </pc:sldMkLst>
        <pc:spChg chg="mod">
          <ac:chgData name="Gatterbauer, Wolfgang" userId="9cdd753f-a294-4daf-bcab-f50b436fd39a" providerId="ADAL" clId="{FE009925-3721-0D45-A422-0466C7286BE4}" dt="2020-06-12T04:11:55.735" v="10075" actId="6549"/>
          <ac:spMkLst>
            <pc:docMk/>
            <pc:sldMk cId="4164255686" sldId="5432"/>
            <ac:spMk id="65" creationId="{DE268E05-16A2-3143-9DD6-8D9ABC43D19D}"/>
          </ac:spMkLst>
        </pc:spChg>
        <pc:spChg chg="mod">
          <ac:chgData name="Gatterbauer, Wolfgang" userId="9cdd753f-a294-4daf-bcab-f50b436fd39a" providerId="ADAL" clId="{FE009925-3721-0D45-A422-0466C7286BE4}" dt="2020-06-12T04:09:28.004" v="10003" actId="1076"/>
          <ac:spMkLst>
            <pc:docMk/>
            <pc:sldMk cId="4164255686" sldId="5432"/>
            <ac:spMk id="81" creationId="{5ADD6C4B-D824-0644-BA67-400876E1985F}"/>
          </ac:spMkLst>
        </pc:spChg>
        <pc:spChg chg="add mod">
          <ac:chgData name="Gatterbauer, Wolfgang" userId="9cdd753f-a294-4daf-bcab-f50b436fd39a" providerId="ADAL" clId="{FE009925-3721-0D45-A422-0466C7286BE4}" dt="2020-06-12T04:09:22.911" v="10002" actId="571"/>
          <ac:spMkLst>
            <pc:docMk/>
            <pc:sldMk cId="4164255686" sldId="5432"/>
            <ac:spMk id="139" creationId="{412F036F-1A20-554C-9F4E-5B32F7952FD4}"/>
          </ac:spMkLst>
        </pc:spChg>
        <pc:spChg chg="mod">
          <ac:chgData name="Gatterbauer, Wolfgang" userId="9cdd753f-a294-4daf-bcab-f50b436fd39a" providerId="ADAL" clId="{FE009925-3721-0D45-A422-0466C7286BE4}" dt="2020-06-12T04:11:47.724" v="10070" actId="20577"/>
          <ac:spMkLst>
            <pc:docMk/>
            <pc:sldMk cId="4164255686" sldId="5432"/>
            <ac:spMk id="149" creationId="{1B7F7D2C-8FFF-A640-97BA-D546ABE7D358}"/>
          </ac:spMkLst>
        </pc:spChg>
        <pc:spChg chg="mod">
          <ac:chgData name="Gatterbauer, Wolfgang" userId="9cdd753f-a294-4daf-bcab-f50b436fd39a" providerId="ADAL" clId="{FE009925-3721-0D45-A422-0466C7286BE4}" dt="2020-06-12T04:11:29.997" v="10064" actId="6549"/>
          <ac:spMkLst>
            <pc:docMk/>
            <pc:sldMk cId="4164255686" sldId="5432"/>
            <ac:spMk id="151" creationId="{1A2255FC-033E-E343-880C-DD0745C0D68A}"/>
          </ac:spMkLst>
        </pc:spChg>
        <pc:cxnChg chg="mod">
          <ac:chgData name="Gatterbauer, Wolfgang" userId="9cdd753f-a294-4daf-bcab-f50b436fd39a" providerId="ADAL" clId="{FE009925-3721-0D45-A422-0466C7286BE4}" dt="2020-06-12T04:09:30.952" v="10004" actId="1076"/>
          <ac:cxnSpMkLst>
            <pc:docMk/>
            <pc:sldMk cId="4164255686" sldId="5432"/>
            <ac:cxnSpMk id="68" creationId="{8FBDB8B2-7C00-CD4A-8CBE-8A65E11292C5}"/>
          </ac:cxnSpMkLst>
        </pc:cxnChg>
        <pc:cxnChg chg="mod">
          <ac:chgData name="Gatterbauer, Wolfgang" userId="9cdd753f-a294-4daf-bcab-f50b436fd39a" providerId="ADAL" clId="{FE009925-3721-0D45-A422-0466C7286BE4}" dt="2020-06-12T04:12:02.140" v="10076" actId="1076"/>
          <ac:cxnSpMkLst>
            <pc:docMk/>
            <pc:sldMk cId="4164255686" sldId="5432"/>
            <ac:cxnSpMk id="83" creationId="{AE6F392B-5C39-2045-A6AF-A2E7E3CDA10A}"/>
          </ac:cxnSpMkLst>
        </pc:cxnChg>
        <pc:cxnChg chg="mod">
          <ac:chgData name="Gatterbauer, Wolfgang" userId="9cdd753f-a294-4daf-bcab-f50b436fd39a" providerId="ADAL" clId="{FE009925-3721-0D45-A422-0466C7286BE4}" dt="2020-06-12T04:09:38.096" v="10005" actId="692"/>
          <ac:cxnSpMkLst>
            <pc:docMk/>
            <pc:sldMk cId="4164255686" sldId="5432"/>
            <ac:cxnSpMk id="131" creationId="{60379818-45E8-2843-B6B0-EBDCA1F0711F}"/>
          </ac:cxnSpMkLst>
        </pc:cxnChg>
        <pc:cxnChg chg="mod">
          <ac:chgData name="Gatterbauer, Wolfgang" userId="9cdd753f-a294-4daf-bcab-f50b436fd39a" providerId="ADAL" clId="{FE009925-3721-0D45-A422-0466C7286BE4}" dt="2020-06-12T04:09:38.096" v="10005" actId="692"/>
          <ac:cxnSpMkLst>
            <pc:docMk/>
            <pc:sldMk cId="4164255686" sldId="5432"/>
            <ac:cxnSpMk id="132" creationId="{8C81131F-CCE1-7E43-9F56-22E023B91A79}"/>
          </ac:cxnSpMkLst>
        </pc:cxnChg>
      </pc:sldChg>
      <pc:sldChg chg="del ord modTransition">
        <pc:chgData name="Gatterbauer, Wolfgang" userId="9cdd753f-a294-4daf-bcab-f50b436fd39a" providerId="ADAL" clId="{FE009925-3721-0D45-A422-0466C7286BE4}" dt="2020-06-14T03:05:35.513" v="15481" actId="2696"/>
        <pc:sldMkLst>
          <pc:docMk/>
          <pc:sldMk cId="3348409826" sldId="5433"/>
        </pc:sldMkLst>
      </pc:sldChg>
      <pc:sldChg chg="addSp delSp modSp del">
        <pc:chgData name="Gatterbauer, Wolfgang" userId="9cdd753f-a294-4daf-bcab-f50b436fd39a" providerId="ADAL" clId="{FE009925-3721-0D45-A422-0466C7286BE4}" dt="2020-06-13T22:59:32.795" v="14142" actId="2696"/>
        <pc:sldMkLst>
          <pc:docMk/>
          <pc:sldMk cId="2490045743" sldId="5434"/>
        </pc:sldMkLst>
        <pc:spChg chg="del mod">
          <ac:chgData name="Gatterbauer, Wolfgang" userId="9cdd753f-a294-4daf-bcab-f50b436fd39a" providerId="ADAL" clId="{FE009925-3721-0D45-A422-0466C7286BE4}" dt="2020-06-12T18:26:27.913" v="10224" actId="478"/>
          <ac:spMkLst>
            <pc:docMk/>
            <pc:sldMk cId="2490045743" sldId="5434"/>
            <ac:spMk id="65" creationId="{DE268E05-16A2-3143-9DD6-8D9ABC43D19D}"/>
          </ac:spMkLst>
        </pc:spChg>
        <pc:spChg chg="del">
          <ac:chgData name="Gatterbauer, Wolfgang" userId="9cdd753f-a294-4daf-bcab-f50b436fd39a" providerId="ADAL" clId="{FE009925-3721-0D45-A422-0466C7286BE4}" dt="2020-06-12T20:07:02.641" v="10682" actId="478"/>
          <ac:spMkLst>
            <pc:docMk/>
            <pc:sldMk cId="2490045743" sldId="5434"/>
            <ac:spMk id="68" creationId="{F5A98E81-AA7A-4E01-83D1-44B5EA97ECBA}"/>
          </ac:spMkLst>
        </pc:spChg>
        <pc:spChg chg="del mod">
          <ac:chgData name="Gatterbauer, Wolfgang" userId="9cdd753f-a294-4daf-bcab-f50b436fd39a" providerId="ADAL" clId="{FE009925-3721-0D45-A422-0466C7286BE4}" dt="2020-06-12T18:24:21.610" v="10209" actId="478"/>
          <ac:spMkLst>
            <pc:docMk/>
            <pc:sldMk cId="2490045743" sldId="5434"/>
            <ac:spMk id="69" creationId="{3170791D-9D18-4AD7-B689-9FB17EA735E3}"/>
          </ac:spMkLst>
        </pc:spChg>
        <pc:spChg chg="del mod">
          <ac:chgData name="Gatterbauer, Wolfgang" userId="9cdd753f-a294-4daf-bcab-f50b436fd39a" providerId="ADAL" clId="{FE009925-3721-0D45-A422-0466C7286BE4}" dt="2020-06-12T18:24:21.610" v="10209" actId="478"/>
          <ac:spMkLst>
            <pc:docMk/>
            <pc:sldMk cId="2490045743" sldId="5434"/>
            <ac:spMk id="70" creationId="{7299E4CF-5EB8-44D2-86D1-CD1F8C5F54A0}"/>
          </ac:spMkLst>
        </pc:spChg>
        <pc:spChg chg="del mod">
          <ac:chgData name="Gatterbauer, Wolfgang" userId="9cdd753f-a294-4daf-bcab-f50b436fd39a" providerId="ADAL" clId="{FE009925-3721-0D45-A422-0466C7286BE4}" dt="2020-06-12T18:24:21.610" v="10209" actId="478"/>
          <ac:spMkLst>
            <pc:docMk/>
            <pc:sldMk cId="2490045743" sldId="5434"/>
            <ac:spMk id="71" creationId="{F47B76FB-4CF6-4500-9150-BCC18DDB4C6A}"/>
          </ac:spMkLst>
        </pc:spChg>
        <pc:spChg chg="mod">
          <ac:chgData name="Gatterbauer, Wolfgang" userId="9cdd753f-a294-4daf-bcab-f50b436fd39a" providerId="ADAL" clId="{FE009925-3721-0D45-A422-0466C7286BE4}" dt="2020-06-12T20:06:59.414" v="10681" actId="167"/>
          <ac:spMkLst>
            <pc:docMk/>
            <pc:sldMk cId="2490045743" sldId="5434"/>
            <ac:spMk id="72" creationId="{8CEEC8CA-99BC-4521-BD40-D97BB8E21DF3}"/>
          </ac:spMkLst>
        </pc:spChg>
        <pc:spChg chg="add mod">
          <ac:chgData name="Gatterbauer, Wolfgang" userId="9cdd753f-a294-4daf-bcab-f50b436fd39a" providerId="ADAL" clId="{FE009925-3721-0D45-A422-0466C7286BE4}" dt="2020-06-12T18:41:29.687" v="10310" actId="6549"/>
          <ac:spMkLst>
            <pc:docMk/>
            <pc:sldMk cId="2490045743" sldId="5434"/>
            <ac:spMk id="73" creationId="{F867AC8D-D0B4-7741-9E1D-BED9717FFB2F}"/>
          </ac:spMkLst>
        </pc:spChg>
        <pc:spChg chg="add mod">
          <ac:chgData name="Gatterbauer, Wolfgang" userId="9cdd753f-a294-4daf-bcab-f50b436fd39a" providerId="ADAL" clId="{FE009925-3721-0D45-A422-0466C7286BE4}" dt="2020-06-12T18:41:47.349" v="10316" actId="20577"/>
          <ac:spMkLst>
            <pc:docMk/>
            <pc:sldMk cId="2490045743" sldId="5434"/>
            <ac:spMk id="74" creationId="{C39F7E62-9216-914F-BF7F-6DAE1BCE8797}"/>
          </ac:spMkLst>
        </pc:spChg>
        <pc:spChg chg="add mod">
          <ac:chgData name="Gatterbauer, Wolfgang" userId="9cdd753f-a294-4daf-bcab-f50b436fd39a" providerId="ADAL" clId="{FE009925-3721-0D45-A422-0466C7286BE4}" dt="2020-06-12T18:41:33.904" v="10312" actId="6549"/>
          <ac:spMkLst>
            <pc:docMk/>
            <pc:sldMk cId="2490045743" sldId="5434"/>
            <ac:spMk id="77" creationId="{9E8B47D0-750E-7A4C-B4A2-25BC96B87A66}"/>
          </ac:spMkLst>
        </pc:spChg>
        <pc:spChg chg="add mod">
          <ac:chgData name="Gatterbauer, Wolfgang" userId="9cdd753f-a294-4daf-bcab-f50b436fd39a" providerId="ADAL" clId="{FE009925-3721-0D45-A422-0466C7286BE4}" dt="2020-06-12T18:24:27.509" v="10210"/>
          <ac:spMkLst>
            <pc:docMk/>
            <pc:sldMk cId="2490045743" sldId="5434"/>
            <ac:spMk id="78" creationId="{6F54FE89-E2B8-F647-B8AA-5D7C0FDC64DB}"/>
          </ac:spMkLst>
        </pc:spChg>
        <pc:spChg chg="add mod">
          <ac:chgData name="Gatterbauer, Wolfgang" userId="9cdd753f-a294-4daf-bcab-f50b436fd39a" providerId="ADAL" clId="{FE009925-3721-0D45-A422-0466C7286BE4}" dt="2020-06-12T18:24:27.509" v="10210"/>
          <ac:spMkLst>
            <pc:docMk/>
            <pc:sldMk cId="2490045743" sldId="5434"/>
            <ac:spMk id="79" creationId="{EC8789F4-C3EE-614C-B51B-7A79B553478F}"/>
          </ac:spMkLst>
        </pc:spChg>
        <pc:spChg chg="add mod">
          <ac:chgData name="Gatterbauer, Wolfgang" userId="9cdd753f-a294-4daf-bcab-f50b436fd39a" providerId="ADAL" clId="{FE009925-3721-0D45-A422-0466C7286BE4}" dt="2020-06-12T18:24:27.509" v="10210"/>
          <ac:spMkLst>
            <pc:docMk/>
            <pc:sldMk cId="2490045743" sldId="5434"/>
            <ac:spMk id="80" creationId="{3CF525C3-B3E3-9F40-AD81-2D3509A2E1D5}"/>
          </ac:spMkLst>
        </pc:spChg>
        <pc:spChg chg="add del mod">
          <ac:chgData name="Gatterbauer, Wolfgang" userId="9cdd753f-a294-4daf-bcab-f50b436fd39a" providerId="ADAL" clId="{FE009925-3721-0D45-A422-0466C7286BE4}" dt="2020-06-12T18:34:02.478" v="10278" actId="478"/>
          <ac:spMkLst>
            <pc:docMk/>
            <pc:sldMk cId="2490045743" sldId="5434"/>
            <ac:spMk id="81" creationId="{98BD3229-B224-564F-A4F9-F87A913039BF}"/>
          </ac:spMkLst>
        </pc:spChg>
        <pc:spChg chg="add del mod">
          <ac:chgData name="Gatterbauer, Wolfgang" userId="9cdd753f-a294-4daf-bcab-f50b436fd39a" providerId="ADAL" clId="{FE009925-3721-0D45-A422-0466C7286BE4}" dt="2020-06-12T18:41:44.972" v="10314" actId="478"/>
          <ac:spMkLst>
            <pc:docMk/>
            <pc:sldMk cId="2490045743" sldId="5434"/>
            <ac:spMk id="83" creationId="{8FD2FC51-0A41-7541-991E-26579A55F9DB}"/>
          </ac:spMkLst>
        </pc:spChg>
        <pc:spChg chg="add mod">
          <ac:chgData name="Gatterbauer, Wolfgang" userId="9cdd753f-a294-4daf-bcab-f50b436fd39a" providerId="ADAL" clId="{FE009925-3721-0D45-A422-0466C7286BE4}" dt="2020-06-12T18:34:03.495" v="10279"/>
          <ac:spMkLst>
            <pc:docMk/>
            <pc:sldMk cId="2490045743" sldId="5434"/>
            <ac:spMk id="84" creationId="{D64273B7-AB13-9D45-A659-B6FCB72934EA}"/>
          </ac:spMkLst>
        </pc:spChg>
        <pc:spChg chg="add del mod">
          <ac:chgData name="Gatterbauer, Wolfgang" userId="9cdd753f-a294-4daf-bcab-f50b436fd39a" providerId="ADAL" clId="{FE009925-3721-0D45-A422-0466C7286BE4}" dt="2020-06-13T03:58:51.548" v="11834" actId="478"/>
          <ac:spMkLst>
            <pc:docMk/>
            <pc:sldMk cId="2490045743" sldId="5434"/>
            <ac:spMk id="85" creationId="{D2D35046-45DD-2A43-BEC3-4DFE9EA564AF}"/>
          </ac:spMkLst>
        </pc:spChg>
        <pc:spChg chg="mod">
          <ac:chgData name="Gatterbauer, Wolfgang" userId="9cdd753f-a294-4daf-bcab-f50b436fd39a" providerId="ADAL" clId="{FE009925-3721-0D45-A422-0466C7286BE4}" dt="2020-06-12T19:08:06.521" v="10379" actId="20577"/>
          <ac:spMkLst>
            <pc:docMk/>
            <pc:sldMk cId="2490045743" sldId="5434"/>
            <ac:spMk id="91" creationId="{F390B8FE-FB84-EF43-9B30-0B1C6A8F77A6}"/>
          </ac:spMkLst>
        </pc:spChg>
        <pc:spChg chg="mod">
          <ac:chgData name="Gatterbauer, Wolfgang" userId="9cdd753f-a294-4daf-bcab-f50b436fd39a" providerId="ADAL" clId="{FE009925-3721-0D45-A422-0466C7286BE4}" dt="2020-06-12T19:08:07.366" v="10381" actId="20577"/>
          <ac:spMkLst>
            <pc:docMk/>
            <pc:sldMk cId="2490045743" sldId="5434"/>
            <ac:spMk id="93" creationId="{ECF57D04-0B60-9A41-ACA5-11A07407AC66}"/>
          </ac:spMkLst>
        </pc:spChg>
        <pc:spChg chg="mod">
          <ac:chgData name="Gatterbauer, Wolfgang" userId="9cdd753f-a294-4daf-bcab-f50b436fd39a" providerId="ADAL" clId="{FE009925-3721-0D45-A422-0466C7286BE4}" dt="2020-06-12T18:36:22.899" v="10293" actId="167"/>
          <ac:spMkLst>
            <pc:docMk/>
            <pc:sldMk cId="2490045743" sldId="5434"/>
            <ac:spMk id="134" creationId="{0BC6E859-4CEF-0646-9495-BD0D68A65D92}"/>
          </ac:spMkLst>
        </pc:spChg>
        <pc:spChg chg="add del mod">
          <ac:chgData name="Gatterbauer, Wolfgang" userId="9cdd753f-a294-4daf-bcab-f50b436fd39a" providerId="ADAL" clId="{FE009925-3721-0D45-A422-0466C7286BE4}" dt="2020-06-12T18:41:36.828" v="10313" actId="478"/>
          <ac:spMkLst>
            <pc:docMk/>
            <pc:sldMk cId="2490045743" sldId="5434"/>
            <ac:spMk id="135" creationId="{FAC24DDE-721A-0B42-8C3F-76884B16A97B}"/>
          </ac:spMkLst>
        </pc:spChg>
        <pc:spChg chg="add mod">
          <ac:chgData name="Gatterbauer, Wolfgang" userId="9cdd753f-a294-4daf-bcab-f50b436fd39a" providerId="ADAL" clId="{FE009925-3721-0D45-A422-0466C7286BE4}" dt="2020-06-12T18:41:45.925" v="10315"/>
          <ac:spMkLst>
            <pc:docMk/>
            <pc:sldMk cId="2490045743" sldId="5434"/>
            <ac:spMk id="136" creationId="{5417619B-6776-4D49-A935-6659DB8FFE5F}"/>
          </ac:spMkLst>
        </pc:spChg>
        <pc:spChg chg="add mod">
          <ac:chgData name="Gatterbauer, Wolfgang" userId="9cdd753f-a294-4daf-bcab-f50b436fd39a" providerId="ADAL" clId="{FE009925-3721-0D45-A422-0466C7286BE4}" dt="2020-06-12T19:10:34.622" v="10425" actId="1076"/>
          <ac:spMkLst>
            <pc:docMk/>
            <pc:sldMk cId="2490045743" sldId="5434"/>
            <ac:spMk id="137" creationId="{C190B006-E805-D446-91BE-23C7093364D4}"/>
          </ac:spMkLst>
        </pc:spChg>
        <pc:spChg chg="add mod">
          <ac:chgData name="Gatterbauer, Wolfgang" userId="9cdd753f-a294-4daf-bcab-f50b436fd39a" providerId="ADAL" clId="{FE009925-3721-0D45-A422-0466C7286BE4}" dt="2020-06-12T20:06:25.063" v="10676"/>
          <ac:spMkLst>
            <pc:docMk/>
            <pc:sldMk cId="2490045743" sldId="5434"/>
            <ac:spMk id="138" creationId="{17E5696B-EF3F-5345-85FC-408F4DD0A5C7}"/>
          </ac:spMkLst>
        </pc:spChg>
        <pc:spChg chg="add mod">
          <ac:chgData name="Gatterbauer, Wolfgang" userId="9cdd753f-a294-4daf-bcab-f50b436fd39a" providerId="ADAL" clId="{FE009925-3721-0D45-A422-0466C7286BE4}" dt="2020-06-12T20:06:36.382" v="10677"/>
          <ac:spMkLst>
            <pc:docMk/>
            <pc:sldMk cId="2490045743" sldId="5434"/>
            <ac:spMk id="139" creationId="{E1CF8D8B-0EEF-0B4B-A0DC-2665A1C7951E}"/>
          </ac:spMkLst>
        </pc:spChg>
        <pc:spChg chg="add mod">
          <ac:chgData name="Gatterbauer, Wolfgang" userId="9cdd753f-a294-4daf-bcab-f50b436fd39a" providerId="ADAL" clId="{FE009925-3721-0D45-A422-0466C7286BE4}" dt="2020-06-12T20:06:59.414" v="10681" actId="167"/>
          <ac:spMkLst>
            <pc:docMk/>
            <pc:sldMk cId="2490045743" sldId="5434"/>
            <ac:spMk id="140" creationId="{AF296E20-AD13-5441-8ED2-24539EA1E6B2}"/>
          </ac:spMkLst>
        </pc:spChg>
        <pc:spChg chg="add mod">
          <ac:chgData name="Gatterbauer, Wolfgang" userId="9cdd753f-a294-4daf-bcab-f50b436fd39a" providerId="ADAL" clId="{FE009925-3721-0D45-A422-0466C7286BE4}" dt="2020-06-13T03:58:57.759" v="11835" actId="1037"/>
          <ac:spMkLst>
            <pc:docMk/>
            <pc:sldMk cId="2490045743" sldId="5434"/>
            <ac:spMk id="141" creationId="{92AC42D1-E435-F740-81FF-2FAFD52BE088}"/>
          </ac:spMkLst>
        </pc:spChg>
        <pc:spChg chg="del mod">
          <ac:chgData name="Gatterbauer, Wolfgang" userId="9cdd753f-a294-4daf-bcab-f50b436fd39a" providerId="ADAL" clId="{FE009925-3721-0D45-A422-0466C7286BE4}" dt="2020-06-12T18:26:27.913" v="10224" actId="478"/>
          <ac:spMkLst>
            <pc:docMk/>
            <pc:sldMk cId="2490045743" sldId="5434"/>
            <ac:spMk id="149" creationId="{1B7F7D2C-8FFF-A640-97BA-D546ABE7D358}"/>
          </ac:spMkLst>
        </pc:spChg>
        <pc:spChg chg="del mod">
          <ac:chgData name="Gatterbauer, Wolfgang" userId="9cdd753f-a294-4daf-bcab-f50b436fd39a" providerId="ADAL" clId="{FE009925-3721-0D45-A422-0466C7286BE4}" dt="2020-06-12T18:24:21.610" v="10209" actId="478"/>
          <ac:spMkLst>
            <pc:docMk/>
            <pc:sldMk cId="2490045743" sldId="5434"/>
            <ac:spMk id="150" creationId="{5AC8DEBA-565E-2648-AD46-E0F546C76308}"/>
          </ac:spMkLst>
        </pc:spChg>
        <pc:spChg chg="del mod">
          <ac:chgData name="Gatterbauer, Wolfgang" userId="9cdd753f-a294-4daf-bcab-f50b436fd39a" providerId="ADAL" clId="{FE009925-3721-0D45-A422-0466C7286BE4}" dt="2020-06-12T18:26:27.913" v="10224" actId="478"/>
          <ac:spMkLst>
            <pc:docMk/>
            <pc:sldMk cId="2490045743" sldId="5434"/>
            <ac:spMk id="151" creationId="{1A2255FC-033E-E343-880C-DD0745C0D68A}"/>
          </ac:spMkLst>
        </pc:spChg>
        <pc:cxnChg chg="add del mod">
          <ac:chgData name="Gatterbauer, Wolfgang" userId="9cdd753f-a294-4daf-bcab-f50b436fd39a" providerId="ADAL" clId="{FE009925-3721-0D45-A422-0466C7286BE4}" dt="2020-06-12T18:41:25.298" v="10309" actId="478"/>
          <ac:cxnSpMkLst>
            <pc:docMk/>
            <pc:sldMk cId="2490045743" sldId="5434"/>
            <ac:cxnSpMk id="3" creationId="{BDB71510-1A7A-934B-960C-6079591B0884}"/>
          </ac:cxnSpMkLst>
        </pc:cxnChg>
        <pc:cxnChg chg="del">
          <ac:chgData name="Gatterbauer, Wolfgang" userId="9cdd753f-a294-4daf-bcab-f50b436fd39a" providerId="ADAL" clId="{FE009925-3721-0D45-A422-0466C7286BE4}" dt="2020-06-12T19:10:30.205" v="10424" actId="478"/>
          <ac:cxnSpMkLst>
            <pc:docMk/>
            <pc:sldMk cId="2490045743" sldId="5434"/>
            <ac:cxnSpMk id="67" creationId="{64FA5DFC-9216-184D-8C39-9D30B6225CEE}"/>
          </ac:cxnSpMkLst>
        </pc:cxnChg>
      </pc:sldChg>
      <pc:sldChg chg="del ord modTransition">
        <pc:chgData name="Gatterbauer, Wolfgang" userId="9cdd753f-a294-4daf-bcab-f50b436fd39a" providerId="ADAL" clId="{FE009925-3721-0D45-A422-0466C7286BE4}" dt="2020-06-14T03:05:30.536" v="15439" actId="2696"/>
        <pc:sldMkLst>
          <pc:docMk/>
          <pc:sldMk cId="3364589673" sldId="5435"/>
        </pc:sldMkLst>
      </pc:sldChg>
      <pc:sldChg chg="addSp delSp modSp add del">
        <pc:chgData name="Gatterbauer, Wolfgang" userId="9cdd753f-a294-4daf-bcab-f50b436fd39a" providerId="ADAL" clId="{FE009925-3721-0D45-A422-0466C7286BE4}" dt="2020-06-13T22:55:36.915" v="14098" actId="2696"/>
        <pc:sldMkLst>
          <pc:docMk/>
          <pc:sldMk cId="1280250703" sldId="5436"/>
        </pc:sldMkLst>
        <pc:spChg chg="del">
          <ac:chgData name="Gatterbauer, Wolfgang" userId="9cdd753f-a294-4daf-bcab-f50b436fd39a" providerId="ADAL" clId="{FE009925-3721-0D45-A422-0466C7286BE4}" dt="2020-06-12T20:05:44.713" v="10671" actId="478"/>
          <ac:spMkLst>
            <pc:docMk/>
            <pc:sldMk cId="1280250703" sldId="5436"/>
            <ac:spMk id="3" creationId="{9BB09775-F6F6-1748-9F11-2E49FC2932CF}"/>
          </ac:spMkLst>
        </pc:spChg>
        <pc:spChg chg="del mod">
          <ac:chgData name="Gatterbauer, Wolfgang" userId="9cdd753f-a294-4daf-bcab-f50b436fd39a" providerId="ADAL" clId="{FE009925-3721-0D45-A422-0466C7286BE4}" dt="2020-06-12T18:22:06.209" v="10185" actId="478"/>
          <ac:spMkLst>
            <pc:docMk/>
            <pc:sldMk cId="1280250703" sldId="5436"/>
            <ac:spMk id="65" creationId="{DE268E05-16A2-3143-9DD6-8D9ABC43D19D}"/>
          </ac:spMkLst>
        </pc:spChg>
        <pc:spChg chg="add mod">
          <ac:chgData name="Gatterbauer, Wolfgang" userId="9cdd753f-a294-4daf-bcab-f50b436fd39a" providerId="ADAL" clId="{FE009925-3721-0D45-A422-0466C7286BE4}" dt="2020-06-12T18:22:01.306" v="10183" actId="948"/>
          <ac:spMkLst>
            <pc:docMk/>
            <pc:sldMk cId="1280250703" sldId="5436"/>
            <ac:spMk id="68" creationId="{18503DA5-FCF4-F741-A35C-250F9DB54BB5}"/>
          </ac:spMkLst>
        </pc:spChg>
        <pc:spChg chg="del mod">
          <ac:chgData name="Gatterbauer, Wolfgang" userId="9cdd753f-a294-4daf-bcab-f50b436fd39a" providerId="ADAL" clId="{FE009925-3721-0D45-A422-0466C7286BE4}" dt="2020-06-12T18:20:11.861" v="10155" actId="478"/>
          <ac:spMkLst>
            <pc:docMk/>
            <pc:sldMk cId="1280250703" sldId="5436"/>
            <ac:spMk id="69" creationId="{3170791D-9D18-4AD7-B689-9FB17EA735E3}"/>
          </ac:spMkLst>
        </pc:spChg>
        <pc:spChg chg="del mod">
          <ac:chgData name="Gatterbauer, Wolfgang" userId="9cdd753f-a294-4daf-bcab-f50b436fd39a" providerId="ADAL" clId="{FE009925-3721-0D45-A422-0466C7286BE4}" dt="2020-06-12T18:20:11.861" v="10155" actId="478"/>
          <ac:spMkLst>
            <pc:docMk/>
            <pc:sldMk cId="1280250703" sldId="5436"/>
            <ac:spMk id="70" creationId="{7299E4CF-5EB8-44D2-86D1-CD1F8C5F54A0}"/>
          </ac:spMkLst>
        </pc:spChg>
        <pc:spChg chg="del mod">
          <ac:chgData name="Gatterbauer, Wolfgang" userId="9cdd753f-a294-4daf-bcab-f50b436fd39a" providerId="ADAL" clId="{FE009925-3721-0D45-A422-0466C7286BE4}" dt="2020-06-12T18:20:11.861" v="10155" actId="478"/>
          <ac:spMkLst>
            <pc:docMk/>
            <pc:sldMk cId="1280250703" sldId="5436"/>
            <ac:spMk id="71" creationId="{F47B76FB-4CF6-4500-9150-BCC18DDB4C6A}"/>
          </ac:spMkLst>
        </pc:spChg>
        <pc:spChg chg="add mod">
          <ac:chgData name="Gatterbauer, Wolfgang" userId="9cdd753f-a294-4daf-bcab-f50b436fd39a" providerId="ADAL" clId="{FE009925-3721-0D45-A422-0466C7286BE4}" dt="2020-06-12T18:22:01.306" v="10183" actId="948"/>
          <ac:spMkLst>
            <pc:docMk/>
            <pc:sldMk cId="1280250703" sldId="5436"/>
            <ac:spMk id="72" creationId="{B708A989-EA39-3943-8275-4BC7C1FCDAFF}"/>
          </ac:spMkLst>
        </pc:spChg>
        <pc:spChg chg="add mod">
          <ac:chgData name="Gatterbauer, Wolfgang" userId="9cdd753f-a294-4daf-bcab-f50b436fd39a" providerId="ADAL" clId="{FE009925-3721-0D45-A422-0466C7286BE4}" dt="2020-06-12T18:22:01.306" v="10183" actId="948"/>
          <ac:spMkLst>
            <pc:docMk/>
            <pc:sldMk cId="1280250703" sldId="5436"/>
            <ac:spMk id="73" creationId="{8608C920-989F-BE4E-B57C-48A69CD63FD7}"/>
          </ac:spMkLst>
        </pc:spChg>
        <pc:spChg chg="add mod">
          <ac:chgData name="Gatterbauer, Wolfgang" userId="9cdd753f-a294-4daf-bcab-f50b436fd39a" providerId="ADAL" clId="{FE009925-3721-0D45-A422-0466C7286BE4}" dt="2020-06-12T18:20:12.639" v="10156"/>
          <ac:spMkLst>
            <pc:docMk/>
            <pc:sldMk cId="1280250703" sldId="5436"/>
            <ac:spMk id="74" creationId="{2E587B37-5569-7447-8E33-B235231CFA28}"/>
          </ac:spMkLst>
        </pc:spChg>
        <pc:spChg chg="add mod">
          <ac:chgData name="Gatterbauer, Wolfgang" userId="9cdd753f-a294-4daf-bcab-f50b436fd39a" providerId="ADAL" clId="{FE009925-3721-0D45-A422-0466C7286BE4}" dt="2020-06-12T18:20:12.639" v="10156"/>
          <ac:spMkLst>
            <pc:docMk/>
            <pc:sldMk cId="1280250703" sldId="5436"/>
            <ac:spMk id="77" creationId="{F21B3DAE-0339-784F-9E97-66DD3BD2E073}"/>
          </ac:spMkLst>
        </pc:spChg>
        <pc:spChg chg="add mod">
          <ac:chgData name="Gatterbauer, Wolfgang" userId="9cdd753f-a294-4daf-bcab-f50b436fd39a" providerId="ADAL" clId="{FE009925-3721-0D45-A422-0466C7286BE4}" dt="2020-06-12T18:20:12.639" v="10156"/>
          <ac:spMkLst>
            <pc:docMk/>
            <pc:sldMk cId="1280250703" sldId="5436"/>
            <ac:spMk id="78" creationId="{24CAAB2A-E444-9645-BFF6-D255A9368F0D}"/>
          </ac:spMkLst>
        </pc:spChg>
        <pc:spChg chg="add del mod">
          <ac:chgData name="Gatterbauer, Wolfgang" userId="9cdd753f-a294-4daf-bcab-f50b436fd39a" providerId="ADAL" clId="{FE009925-3721-0D45-A422-0466C7286BE4}" dt="2020-06-12T18:22:04.442" v="10184" actId="478"/>
          <ac:spMkLst>
            <pc:docMk/>
            <pc:sldMk cId="1280250703" sldId="5436"/>
            <ac:spMk id="79" creationId="{647F69B7-6585-6043-86B9-75BDBF373AED}"/>
          </ac:spMkLst>
        </pc:spChg>
        <pc:spChg chg="add mod">
          <ac:chgData name="Gatterbauer, Wolfgang" userId="9cdd753f-a294-4daf-bcab-f50b436fd39a" providerId="ADAL" clId="{FE009925-3721-0D45-A422-0466C7286BE4}" dt="2020-06-12T18:29:06.596" v="10226" actId="14100"/>
          <ac:spMkLst>
            <pc:docMk/>
            <pc:sldMk cId="1280250703" sldId="5436"/>
            <ac:spMk id="80" creationId="{2A682831-D43E-C443-A403-925FC312E459}"/>
          </ac:spMkLst>
        </pc:spChg>
        <pc:spChg chg="add mod">
          <ac:chgData name="Gatterbauer, Wolfgang" userId="9cdd753f-a294-4daf-bcab-f50b436fd39a" providerId="ADAL" clId="{FE009925-3721-0D45-A422-0466C7286BE4}" dt="2020-06-12T18:30:42.111" v="10246" actId="688"/>
          <ac:spMkLst>
            <pc:docMk/>
            <pc:sldMk cId="1280250703" sldId="5436"/>
            <ac:spMk id="81" creationId="{C672BA61-5FA5-F649-AB5F-075D0415AF95}"/>
          </ac:spMkLst>
        </pc:spChg>
        <pc:spChg chg="add del mod">
          <ac:chgData name="Gatterbauer, Wolfgang" userId="9cdd753f-a294-4daf-bcab-f50b436fd39a" providerId="ADAL" clId="{FE009925-3721-0D45-A422-0466C7286BE4}" dt="2020-06-13T03:34:53.539" v="11615" actId="478"/>
          <ac:spMkLst>
            <pc:docMk/>
            <pc:sldMk cId="1280250703" sldId="5436"/>
            <ac:spMk id="83" creationId="{552611B2-0D83-574E-B39E-644F6EF2084F}"/>
          </ac:spMkLst>
        </pc:spChg>
        <pc:spChg chg="add del mod">
          <ac:chgData name="Gatterbauer, Wolfgang" userId="9cdd753f-a294-4daf-bcab-f50b436fd39a" providerId="ADAL" clId="{FE009925-3721-0D45-A422-0466C7286BE4}" dt="2020-06-13T03:34:55.227" v="11616" actId="478"/>
          <ac:spMkLst>
            <pc:docMk/>
            <pc:sldMk cId="1280250703" sldId="5436"/>
            <ac:spMk id="84" creationId="{C832D33F-6880-AD49-AE27-304406B2BC5D}"/>
          </ac:spMkLst>
        </pc:spChg>
        <pc:spChg chg="add mod">
          <ac:chgData name="Gatterbauer, Wolfgang" userId="9cdd753f-a294-4daf-bcab-f50b436fd39a" providerId="ADAL" clId="{FE009925-3721-0D45-A422-0466C7286BE4}" dt="2020-06-12T19:09:20.764" v="10412" actId="1076"/>
          <ac:spMkLst>
            <pc:docMk/>
            <pc:sldMk cId="1280250703" sldId="5436"/>
            <ac:spMk id="85" creationId="{1B6B30C2-4B6A-E54A-B778-96E2488CA905}"/>
          </ac:spMkLst>
        </pc:spChg>
        <pc:spChg chg="mod">
          <ac:chgData name="Gatterbauer, Wolfgang" userId="9cdd753f-a294-4daf-bcab-f50b436fd39a" providerId="ADAL" clId="{FE009925-3721-0D45-A422-0466C7286BE4}" dt="2020-06-12T19:08:14.526" v="10387" actId="20577"/>
          <ac:spMkLst>
            <pc:docMk/>
            <pc:sldMk cId="1280250703" sldId="5436"/>
            <ac:spMk id="91" creationId="{F390B8FE-FB84-EF43-9B30-0B1C6A8F77A6}"/>
          </ac:spMkLst>
        </pc:spChg>
        <pc:spChg chg="mod">
          <ac:chgData name="Gatterbauer, Wolfgang" userId="9cdd753f-a294-4daf-bcab-f50b436fd39a" providerId="ADAL" clId="{FE009925-3721-0D45-A422-0466C7286BE4}" dt="2020-06-12T19:08:15.607" v="10389" actId="20577"/>
          <ac:spMkLst>
            <pc:docMk/>
            <pc:sldMk cId="1280250703" sldId="5436"/>
            <ac:spMk id="93" creationId="{ECF57D04-0B60-9A41-ACA5-11A07407AC66}"/>
          </ac:spMkLst>
        </pc:spChg>
        <pc:spChg chg="mod">
          <ac:chgData name="Gatterbauer, Wolfgang" userId="9cdd753f-a294-4daf-bcab-f50b436fd39a" providerId="ADAL" clId="{FE009925-3721-0D45-A422-0466C7286BE4}" dt="2020-06-12T20:05:56.693" v="10673" actId="167"/>
          <ac:spMkLst>
            <pc:docMk/>
            <pc:sldMk cId="1280250703" sldId="5436"/>
            <ac:spMk id="134" creationId="{0BC6E859-4CEF-0646-9495-BD0D68A65D92}"/>
          </ac:spMkLst>
        </pc:spChg>
        <pc:spChg chg="add mod">
          <ac:chgData name="Gatterbauer, Wolfgang" userId="9cdd753f-a294-4daf-bcab-f50b436fd39a" providerId="ADAL" clId="{FE009925-3721-0D45-A422-0466C7286BE4}" dt="2020-06-12T19:09:33.254" v="10418" actId="1038"/>
          <ac:spMkLst>
            <pc:docMk/>
            <pc:sldMk cId="1280250703" sldId="5436"/>
            <ac:spMk id="135" creationId="{94694FF6-DF0B-AD4E-9173-A4569CECC170}"/>
          </ac:spMkLst>
        </pc:spChg>
        <pc:spChg chg="add mod">
          <ac:chgData name="Gatterbauer, Wolfgang" userId="9cdd753f-a294-4daf-bcab-f50b436fd39a" providerId="ADAL" clId="{FE009925-3721-0D45-A422-0466C7286BE4}" dt="2020-06-12T20:05:07.948" v="10666"/>
          <ac:spMkLst>
            <pc:docMk/>
            <pc:sldMk cId="1280250703" sldId="5436"/>
            <ac:spMk id="136" creationId="{587BF94B-3C87-F549-B8B0-E4217B065497}"/>
          </ac:spMkLst>
        </pc:spChg>
        <pc:spChg chg="add mod">
          <ac:chgData name="Gatterbauer, Wolfgang" userId="9cdd753f-a294-4daf-bcab-f50b436fd39a" providerId="ADAL" clId="{FE009925-3721-0D45-A422-0466C7286BE4}" dt="2020-06-12T20:05:56.693" v="10673" actId="167"/>
          <ac:spMkLst>
            <pc:docMk/>
            <pc:sldMk cId="1280250703" sldId="5436"/>
            <ac:spMk id="137" creationId="{B4D788A5-ED09-0E4F-8280-C5F7E95B70F4}"/>
          </ac:spMkLst>
        </pc:spChg>
        <pc:spChg chg="add mod">
          <ac:chgData name="Gatterbauer, Wolfgang" userId="9cdd753f-a294-4daf-bcab-f50b436fd39a" providerId="ADAL" clId="{FE009925-3721-0D45-A422-0466C7286BE4}" dt="2020-06-13T03:35:01.719" v="11620" actId="1037"/>
          <ac:spMkLst>
            <pc:docMk/>
            <pc:sldMk cId="1280250703" sldId="5436"/>
            <ac:spMk id="138" creationId="{9C5346AE-9524-744F-9CCC-8306F6C9431D}"/>
          </ac:spMkLst>
        </pc:spChg>
        <pc:spChg chg="add mod">
          <ac:chgData name="Gatterbauer, Wolfgang" userId="9cdd753f-a294-4daf-bcab-f50b436fd39a" providerId="ADAL" clId="{FE009925-3721-0D45-A422-0466C7286BE4}" dt="2020-06-13T20:39:46.414" v="13813" actId="120"/>
          <ac:spMkLst>
            <pc:docMk/>
            <pc:sldMk cId="1280250703" sldId="5436"/>
            <ac:spMk id="139" creationId="{E1E935A6-BFB4-A041-BC3B-80A444493B86}"/>
          </ac:spMkLst>
        </pc:spChg>
        <pc:spChg chg="add mod">
          <ac:chgData name="Gatterbauer, Wolfgang" userId="9cdd753f-a294-4daf-bcab-f50b436fd39a" providerId="ADAL" clId="{FE009925-3721-0D45-A422-0466C7286BE4}" dt="2020-06-13T20:39:52.855" v="13816" actId="20577"/>
          <ac:spMkLst>
            <pc:docMk/>
            <pc:sldMk cId="1280250703" sldId="5436"/>
            <ac:spMk id="140" creationId="{3CC0F3D2-4016-E94D-8B1E-6365F3D06CD9}"/>
          </ac:spMkLst>
        </pc:spChg>
        <pc:spChg chg="add mod">
          <ac:chgData name="Gatterbauer, Wolfgang" userId="9cdd753f-a294-4daf-bcab-f50b436fd39a" providerId="ADAL" clId="{FE009925-3721-0D45-A422-0466C7286BE4}" dt="2020-06-13T20:39:58.267" v="13819" actId="20577"/>
          <ac:spMkLst>
            <pc:docMk/>
            <pc:sldMk cId="1280250703" sldId="5436"/>
            <ac:spMk id="141" creationId="{AD045B62-0EA7-B644-8E01-164C71B3F78E}"/>
          </ac:spMkLst>
        </pc:spChg>
        <pc:spChg chg="del mod">
          <ac:chgData name="Gatterbauer, Wolfgang" userId="9cdd753f-a294-4daf-bcab-f50b436fd39a" providerId="ADAL" clId="{FE009925-3721-0D45-A422-0466C7286BE4}" dt="2020-06-12T18:22:06.209" v="10185" actId="478"/>
          <ac:spMkLst>
            <pc:docMk/>
            <pc:sldMk cId="1280250703" sldId="5436"/>
            <ac:spMk id="149" creationId="{1B7F7D2C-8FFF-A640-97BA-D546ABE7D358}"/>
          </ac:spMkLst>
        </pc:spChg>
        <pc:spChg chg="del mod">
          <ac:chgData name="Gatterbauer, Wolfgang" userId="9cdd753f-a294-4daf-bcab-f50b436fd39a" providerId="ADAL" clId="{FE009925-3721-0D45-A422-0466C7286BE4}" dt="2020-06-12T18:20:11.861" v="10155" actId="478"/>
          <ac:spMkLst>
            <pc:docMk/>
            <pc:sldMk cId="1280250703" sldId="5436"/>
            <ac:spMk id="150" creationId="{5AC8DEBA-565E-2648-AD46-E0F546C76308}"/>
          </ac:spMkLst>
        </pc:spChg>
        <pc:spChg chg="del mod">
          <ac:chgData name="Gatterbauer, Wolfgang" userId="9cdd753f-a294-4daf-bcab-f50b436fd39a" providerId="ADAL" clId="{FE009925-3721-0D45-A422-0466C7286BE4}" dt="2020-06-12T18:22:06.209" v="10185" actId="478"/>
          <ac:spMkLst>
            <pc:docMk/>
            <pc:sldMk cId="1280250703" sldId="5436"/>
            <ac:spMk id="151" creationId="{1A2255FC-033E-E343-880C-DD0745C0D68A}"/>
          </ac:spMkLst>
        </pc:spChg>
        <pc:cxnChg chg="del">
          <ac:chgData name="Gatterbauer, Wolfgang" userId="9cdd753f-a294-4daf-bcab-f50b436fd39a" providerId="ADAL" clId="{FE009925-3721-0D45-A422-0466C7286BE4}" dt="2020-06-12T19:09:17.075" v="10411" actId="478"/>
          <ac:cxnSpMkLst>
            <pc:docMk/>
            <pc:sldMk cId="1280250703" sldId="5436"/>
            <ac:cxnSpMk id="66" creationId="{C8379B19-EB4B-874B-A41F-1B634818E011}"/>
          </ac:cxnSpMkLst>
        </pc:cxnChg>
        <pc:cxnChg chg="del">
          <ac:chgData name="Gatterbauer, Wolfgang" userId="9cdd753f-a294-4daf-bcab-f50b436fd39a" providerId="ADAL" clId="{FE009925-3721-0D45-A422-0466C7286BE4}" dt="2020-06-12T19:09:28.642" v="10414" actId="478"/>
          <ac:cxnSpMkLst>
            <pc:docMk/>
            <pc:sldMk cId="1280250703" sldId="5436"/>
            <ac:cxnSpMk id="67" creationId="{64FA5DFC-9216-184D-8C39-9D30B6225CEE}"/>
          </ac:cxnSpMkLst>
        </pc:cxnChg>
      </pc:sldChg>
      <pc:sldChg chg="ord">
        <pc:chgData name="Gatterbauer, Wolfgang" userId="9cdd753f-a294-4daf-bcab-f50b436fd39a" providerId="ADAL" clId="{FE009925-3721-0D45-A422-0466C7286BE4}" dt="2020-06-14T00:59:02.024" v="15028" actId="20578"/>
        <pc:sldMkLst>
          <pc:docMk/>
          <pc:sldMk cId="3176850048" sldId="5437"/>
        </pc:sldMkLst>
      </pc:sldChg>
      <pc:sldChg chg="addSp delSp modSp mod ord modClrScheme modAnim chgLayout">
        <pc:chgData name="Gatterbauer, Wolfgang" userId="9cdd753f-a294-4daf-bcab-f50b436fd39a" providerId="ADAL" clId="{FE009925-3721-0D45-A422-0466C7286BE4}" dt="2020-06-17T20:35:42.211" v="21983"/>
        <pc:sldMkLst>
          <pc:docMk/>
          <pc:sldMk cId="1943494281" sldId="5438"/>
        </pc:sldMkLst>
        <pc:spChg chg="add del mod">
          <ac:chgData name="Gatterbauer, Wolfgang" userId="9cdd753f-a294-4daf-bcab-f50b436fd39a" providerId="ADAL" clId="{FE009925-3721-0D45-A422-0466C7286BE4}" dt="2020-06-14T00:51:57.725" v="14953"/>
          <ac:spMkLst>
            <pc:docMk/>
            <pc:sldMk cId="1943494281" sldId="5438"/>
            <ac:spMk id="2" creationId="{56F76FD4-1366-474D-9833-A5A8D6F68B06}"/>
          </ac:spMkLst>
        </pc:spChg>
        <pc:spChg chg="mod ord">
          <ac:chgData name="Gatterbauer, Wolfgang" userId="9cdd753f-a294-4daf-bcab-f50b436fd39a" providerId="ADAL" clId="{FE009925-3721-0D45-A422-0466C7286BE4}" dt="2020-06-14T18:27:43.092" v="20290" actId="114"/>
          <ac:spMkLst>
            <pc:docMk/>
            <pc:sldMk cId="1943494281" sldId="5438"/>
            <ac:spMk id="3" creationId="{7050E37E-6F3A-4AAC-8ADC-0C93CB4C17D7}"/>
          </ac:spMkLst>
        </pc:spChg>
        <pc:spChg chg="mod">
          <ac:chgData name="Gatterbauer, Wolfgang" userId="9cdd753f-a294-4daf-bcab-f50b436fd39a" providerId="ADAL" clId="{FE009925-3721-0D45-A422-0466C7286BE4}" dt="2020-06-14T01:03:06.860" v="15087" actId="207"/>
          <ac:spMkLst>
            <pc:docMk/>
            <pc:sldMk cId="1943494281" sldId="5438"/>
            <ac:spMk id="4" creationId="{B5D87FD7-9D49-47FC-A218-F1E5557A30A4}"/>
          </ac:spMkLst>
        </pc:spChg>
        <pc:spChg chg="add del mod">
          <ac:chgData name="Gatterbauer, Wolfgang" userId="9cdd753f-a294-4daf-bcab-f50b436fd39a" providerId="ADAL" clId="{FE009925-3721-0D45-A422-0466C7286BE4}" dt="2020-06-14T00:51:57.725" v="14953"/>
          <ac:spMkLst>
            <pc:docMk/>
            <pc:sldMk cId="1943494281" sldId="5438"/>
            <ac:spMk id="5" creationId="{87E02CF9-DC1C-F545-BB11-14268723F8D2}"/>
          </ac:spMkLst>
        </pc:spChg>
        <pc:spChg chg="mod">
          <ac:chgData name="Gatterbauer, Wolfgang" userId="9cdd753f-a294-4daf-bcab-f50b436fd39a" providerId="ADAL" clId="{FE009925-3721-0D45-A422-0466C7286BE4}" dt="2020-06-14T01:03:10.746" v="15088" actId="207"/>
          <ac:spMkLst>
            <pc:docMk/>
            <pc:sldMk cId="1943494281" sldId="5438"/>
            <ac:spMk id="7" creationId="{AE47E037-4711-4BDC-B931-F03A61661EBB}"/>
          </ac:spMkLst>
        </pc:spChg>
        <pc:spChg chg="mod">
          <ac:chgData name="Gatterbauer, Wolfgang" userId="9cdd753f-a294-4daf-bcab-f50b436fd39a" providerId="ADAL" clId="{FE009925-3721-0D45-A422-0466C7286BE4}" dt="2020-06-14T03:57:39.940" v="15689" actId="114"/>
          <ac:spMkLst>
            <pc:docMk/>
            <pc:sldMk cId="1943494281" sldId="5438"/>
            <ac:spMk id="8" creationId="{8D965AB2-C41D-4570-B79E-23013CFF0A62}"/>
          </ac:spMkLst>
        </pc:spChg>
        <pc:spChg chg="mod">
          <ac:chgData name="Gatterbauer, Wolfgang" userId="9cdd753f-a294-4daf-bcab-f50b436fd39a" providerId="ADAL" clId="{FE009925-3721-0D45-A422-0466C7286BE4}" dt="2020-06-14T01:03:14.624" v="15089" actId="207"/>
          <ac:spMkLst>
            <pc:docMk/>
            <pc:sldMk cId="1943494281" sldId="5438"/>
            <ac:spMk id="9" creationId="{8F627789-0C79-4FBC-9D70-4D27F366C77D}"/>
          </ac:spMkLst>
        </pc:spChg>
        <pc:spChg chg="mod">
          <ac:chgData name="Gatterbauer, Wolfgang" userId="9cdd753f-a294-4daf-bcab-f50b436fd39a" providerId="ADAL" clId="{FE009925-3721-0D45-A422-0466C7286BE4}" dt="2020-06-14T04:01:04.457" v="15690" actId="114"/>
          <ac:spMkLst>
            <pc:docMk/>
            <pc:sldMk cId="1943494281" sldId="5438"/>
            <ac:spMk id="10" creationId="{A79FE4C3-0324-41EC-B26E-9FD68CE5D601}"/>
          </ac:spMkLst>
        </pc:spChg>
        <pc:spChg chg="mod">
          <ac:chgData name="Gatterbauer, Wolfgang" userId="9cdd753f-a294-4daf-bcab-f50b436fd39a" providerId="ADAL" clId="{FE009925-3721-0D45-A422-0466C7286BE4}" dt="2020-06-14T04:01:10.737" v="15692" actId="114"/>
          <ac:spMkLst>
            <pc:docMk/>
            <pc:sldMk cId="1943494281" sldId="5438"/>
            <ac:spMk id="11" creationId="{BA7E354F-4801-4C07-881D-80D154D77055}"/>
          </ac:spMkLst>
        </pc:spChg>
        <pc:spChg chg="add mod">
          <ac:chgData name="Gatterbauer, Wolfgang" userId="9cdd753f-a294-4daf-bcab-f50b436fd39a" providerId="ADAL" clId="{FE009925-3721-0D45-A422-0466C7286BE4}" dt="2020-06-17T20:35:36.370" v="21982" actId="14100"/>
          <ac:spMkLst>
            <pc:docMk/>
            <pc:sldMk cId="1943494281" sldId="5438"/>
            <ac:spMk id="12" creationId="{C43B3C9D-E315-C448-A100-C2A95AA29D47}"/>
          </ac:spMkLst>
        </pc:spChg>
        <pc:spChg chg="add del mod">
          <ac:chgData name="Gatterbauer, Wolfgang" userId="9cdd753f-a294-4daf-bcab-f50b436fd39a" providerId="ADAL" clId="{FE009925-3721-0D45-A422-0466C7286BE4}" dt="2020-06-14T18:27:09.257" v="20267" actId="478"/>
          <ac:spMkLst>
            <pc:docMk/>
            <pc:sldMk cId="1943494281" sldId="5438"/>
            <ac:spMk id="12" creationId="{E8F282F0-D20A-324B-820C-DD93AEF4F1A6}"/>
          </ac:spMkLst>
        </pc:spChg>
        <pc:spChg chg="add del mod">
          <ac:chgData name="Gatterbauer, Wolfgang" userId="9cdd753f-a294-4daf-bcab-f50b436fd39a" providerId="ADAL" clId="{FE009925-3721-0D45-A422-0466C7286BE4}" dt="2020-06-14T00:55:48.012" v="14999" actId="478"/>
          <ac:spMkLst>
            <pc:docMk/>
            <pc:sldMk cId="1943494281" sldId="5438"/>
            <ac:spMk id="13" creationId="{BBDCBFB4-FABC-0047-9F53-53F9EDB51291}"/>
          </ac:spMkLst>
        </pc:spChg>
        <pc:spChg chg="add mod">
          <ac:chgData name="Gatterbauer, Wolfgang" userId="9cdd753f-a294-4daf-bcab-f50b436fd39a" providerId="ADAL" clId="{FE009925-3721-0D45-A422-0466C7286BE4}" dt="2020-06-14T04:01:07.979" v="15691" actId="114"/>
          <ac:spMkLst>
            <pc:docMk/>
            <pc:sldMk cId="1943494281" sldId="5438"/>
            <ac:spMk id="15" creationId="{E5B8657A-30CA-9146-AF69-58DF92AE10CF}"/>
          </ac:spMkLst>
        </pc:spChg>
        <pc:spChg chg="mod ord">
          <ac:chgData name="Gatterbauer, Wolfgang" userId="9cdd753f-a294-4daf-bcab-f50b436fd39a" providerId="ADAL" clId="{FE009925-3721-0D45-A422-0466C7286BE4}" dt="2020-06-14T20:09:57.995" v="21496" actId="20577"/>
          <ac:spMkLst>
            <pc:docMk/>
            <pc:sldMk cId="1943494281" sldId="5438"/>
            <ac:spMk id="37890" creationId="{00000000-0000-0000-0000-000000000000}"/>
          </ac:spMkLst>
        </pc:spChg>
      </pc:sldChg>
      <pc:sldChg chg="addSp delSp modSp add del">
        <pc:chgData name="Gatterbauer, Wolfgang" userId="9cdd753f-a294-4daf-bcab-f50b436fd39a" providerId="ADAL" clId="{FE009925-3721-0D45-A422-0466C7286BE4}" dt="2020-06-13T22:57:42.357" v="14115" actId="2696"/>
        <pc:sldMkLst>
          <pc:docMk/>
          <pc:sldMk cId="622280742" sldId="5439"/>
        </pc:sldMkLst>
        <pc:spChg chg="del">
          <ac:chgData name="Gatterbauer, Wolfgang" userId="9cdd753f-a294-4daf-bcab-f50b436fd39a" providerId="ADAL" clId="{FE009925-3721-0D45-A422-0466C7286BE4}" dt="2020-06-12T18:29:22.266" v="10227" actId="478"/>
          <ac:spMkLst>
            <pc:docMk/>
            <pc:sldMk cId="622280742" sldId="5439"/>
            <ac:spMk id="3" creationId="{9BB09775-F6F6-1748-9F11-2E49FC2932CF}"/>
          </ac:spMkLst>
        </pc:spChg>
        <pc:spChg chg="add mod">
          <ac:chgData name="Gatterbauer, Wolfgang" userId="9cdd753f-a294-4daf-bcab-f50b436fd39a" providerId="ADAL" clId="{FE009925-3721-0D45-A422-0466C7286BE4}" dt="2020-06-12T18:30:55.984" v="10247"/>
          <ac:spMkLst>
            <pc:docMk/>
            <pc:sldMk cId="622280742" sldId="5439"/>
            <ac:spMk id="69" creationId="{5283142C-015B-A24A-94FF-C14561B0FBFD}"/>
          </ac:spMkLst>
        </pc:spChg>
        <pc:spChg chg="add del mod">
          <ac:chgData name="Gatterbauer, Wolfgang" userId="9cdd753f-a294-4daf-bcab-f50b436fd39a" providerId="ADAL" clId="{FE009925-3721-0D45-A422-0466C7286BE4}" dt="2020-06-12T19:10:18.534" v="10421" actId="478"/>
          <ac:spMkLst>
            <pc:docMk/>
            <pc:sldMk cId="622280742" sldId="5439"/>
            <ac:spMk id="70" creationId="{781A2775-1C0A-6B4A-B678-249A56DF7053}"/>
          </ac:spMkLst>
        </pc:spChg>
        <pc:spChg chg="add mod">
          <ac:chgData name="Gatterbauer, Wolfgang" userId="9cdd753f-a294-4daf-bcab-f50b436fd39a" providerId="ADAL" clId="{FE009925-3721-0D45-A422-0466C7286BE4}" dt="2020-06-12T19:10:24.017" v="10422"/>
          <ac:spMkLst>
            <pc:docMk/>
            <pc:sldMk cId="622280742" sldId="5439"/>
            <ac:spMk id="71" creationId="{38AD5250-53A3-8141-BAC8-77C28BDA9F5E}"/>
          </ac:spMkLst>
        </pc:spChg>
        <pc:spChg chg="add mod">
          <ac:chgData name="Gatterbauer, Wolfgang" userId="9cdd753f-a294-4daf-bcab-f50b436fd39a" providerId="ADAL" clId="{FE009925-3721-0D45-A422-0466C7286BE4}" dt="2020-06-12T20:06:13.221" v="10674"/>
          <ac:spMkLst>
            <pc:docMk/>
            <pc:sldMk cId="622280742" sldId="5439"/>
            <ac:spMk id="79" creationId="{5C11FB15-98F2-FF4E-816B-28958A3A519E}"/>
          </ac:spMkLst>
        </pc:spChg>
        <pc:spChg chg="add mod">
          <ac:chgData name="Gatterbauer, Wolfgang" userId="9cdd753f-a294-4daf-bcab-f50b436fd39a" providerId="ADAL" clId="{FE009925-3721-0D45-A422-0466C7286BE4}" dt="2020-06-12T20:06:17.824" v="10675" actId="571"/>
          <ac:spMkLst>
            <pc:docMk/>
            <pc:sldMk cId="622280742" sldId="5439"/>
            <ac:spMk id="81" creationId="{CB04E985-506E-6A4B-8E32-A64CF88C4D2E}"/>
          </ac:spMkLst>
        </pc:spChg>
        <pc:spChg chg="mod">
          <ac:chgData name="Gatterbauer, Wolfgang" userId="9cdd753f-a294-4daf-bcab-f50b436fd39a" providerId="ADAL" clId="{FE009925-3721-0D45-A422-0466C7286BE4}" dt="2020-06-12T19:08:11.664" v="10385" actId="20577"/>
          <ac:spMkLst>
            <pc:docMk/>
            <pc:sldMk cId="622280742" sldId="5439"/>
            <ac:spMk id="91" creationId="{F390B8FE-FB84-EF43-9B30-0B1C6A8F77A6}"/>
          </ac:spMkLst>
        </pc:spChg>
        <pc:spChg chg="mod">
          <ac:chgData name="Gatterbauer, Wolfgang" userId="9cdd753f-a294-4daf-bcab-f50b436fd39a" providerId="ADAL" clId="{FE009925-3721-0D45-A422-0466C7286BE4}" dt="2020-06-12T19:08:10.343" v="10383" actId="20577"/>
          <ac:spMkLst>
            <pc:docMk/>
            <pc:sldMk cId="622280742" sldId="5439"/>
            <ac:spMk id="93" creationId="{ECF57D04-0B60-9A41-ACA5-11A07407AC66}"/>
          </ac:spMkLst>
        </pc:spChg>
        <pc:cxnChg chg="del">
          <ac:chgData name="Gatterbauer, Wolfgang" userId="9cdd753f-a294-4daf-bcab-f50b436fd39a" providerId="ADAL" clId="{FE009925-3721-0D45-A422-0466C7286BE4}" dt="2020-06-12T18:29:22.266" v="10227" actId="478"/>
          <ac:cxnSpMkLst>
            <pc:docMk/>
            <pc:sldMk cId="622280742" sldId="5439"/>
            <ac:cxnSpMk id="66" creationId="{C8379B19-EB4B-874B-A41F-1B634818E011}"/>
          </ac:cxnSpMkLst>
        </pc:cxnChg>
        <pc:cxnChg chg="del">
          <ac:chgData name="Gatterbauer, Wolfgang" userId="9cdd753f-a294-4daf-bcab-f50b436fd39a" providerId="ADAL" clId="{FE009925-3721-0D45-A422-0466C7286BE4}" dt="2020-06-12T19:10:12.467" v="10419" actId="478"/>
          <ac:cxnSpMkLst>
            <pc:docMk/>
            <pc:sldMk cId="622280742" sldId="5439"/>
            <ac:cxnSpMk id="67" creationId="{64FA5DFC-9216-184D-8C39-9D30B6225CEE}"/>
          </ac:cxnSpMkLst>
        </pc:cxnChg>
      </pc:sldChg>
      <pc:sldChg chg="addSp delSp modSp add del">
        <pc:chgData name="Gatterbauer, Wolfgang" userId="9cdd753f-a294-4daf-bcab-f50b436fd39a" providerId="ADAL" clId="{FE009925-3721-0D45-A422-0466C7286BE4}" dt="2020-06-13T23:01:25.556" v="14149" actId="2696"/>
        <pc:sldMkLst>
          <pc:docMk/>
          <pc:sldMk cId="782936655" sldId="5440"/>
        </pc:sldMkLst>
        <pc:spChg chg="del">
          <ac:chgData name="Gatterbauer, Wolfgang" userId="9cdd753f-a294-4daf-bcab-f50b436fd39a" providerId="ADAL" clId="{FE009925-3721-0D45-A422-0466C7286BE4}" dt="2020-06-12T18:36:07.497" v="10291" actId="478"/>
          <ac:spMkLst>
            <pc:docMk/>
            <pc:sldMk cId="782936655" sldId="5440"/>
            <ac:spMk id="68" creationId="{F5A98E81-AA7A-4E01-83D1-44B5EA97ECBA}"/>
          </ac:spMkLst>
        </pc:spChg>
        <pc:spChg chg="add mod">
          <ac:chgData name="Gatterbauer, Wolfgang" userId="9cdd753f-a294-4daf-bcab-f50b436fd39a" providerId="ADAL" clId="{FE009925-3721-0D45-A422-0466C7286BE4}" dt="2020-06-12T18:42:11.821" v="10323" actId="1076"/>
          <ac:spMkLst>
            <pc:docMk/>
            <pc:sldMk cId="782936655" sldId="5440"/>
            <ac:spMk id="69" creationId="{AABFBEAC-AC96-5F46-BEA5-04CFD64F1687}"/>
          </ac:spMkLst>
        </pc:spChg>
        <pc:spChg chg="add mod">
          <ac:chgData name="Gatterbauer, Wolfgang" userId="9cdd753f-a294-4daf-bcab-f50b436fd39a" providerId="ADAL" clId="{FE009925-3721-0D45-A422-0466C7286BE4}" dt="2020-06-12T18:42:11.821" v="10323" actId="1076"/>
          <ac:spMkLst>
            <pc:docMk/>
            <pc:sldMk cId="782936655" sldId="5440"/>
            <ac:spMk id="70" creationId="{950E8007-9A87-9B4E-AB2D-8065DC6356C5}"/>
          </ac:spMkLst>
        </pc:spChg>
        <pc:spChg chg="add mod">
          <ac:chgData name="Gatterbauer, Wolfgang" userId="9cdd753f-a294-4daf-bcab-f50b436fd39a" providerId="ADAL" clId="{FE009925-3721-0D45-A422-0466C7286BE4}" dt="2020-06-12T19:10:55.064" v="10427"/>
          <ac:spMkLst>
            <pc:docMk/>
            <pc:sldMk cId="782936655" sldId="5440"/>
            <ac:spMk id="71" creationId="{042A5B9B-B805-694E-AAD5-24DDC264A6E9}"/>
          </ac:spMkLst>
        </pc:spChg>
        <pc:spChg chg="mod">
          <ac:chgData name="Gatterbauer, Wolfgang" userId="9cdd753f-a294-4daf-bcab-f50b436fd39a" providerId="ADAL" clId="{FE009925-3721-0D45-A422-0466C7286BE4}" dt="2020-06-12T18:36:03.456" v="10290" actId="167"/>
          <ac:spMkLst>
            <pc:docMk/>
            <pc:sldMk cId="782936655" sldId="5440"/>
            <ac:spMk id="72" creationId="{8CEEC8CA-99BC-4521-BD40-D97BB8E21DF3}"/>
          </ac:spMkLst>
        </pc:spChg>
        <pc:spChg chg="mod">
          <ac:chgData name="Gatterbauer, Wolfgang" userId="9cdd753f-a294-4daf-bcab-f50b436fd39a" providerId="ADAL" clId="{FE009925-3721-0D45-A422-0466C7286BE4}" dt="2020-06-12T18:42:03.434" v="10320" actId="20577"/>
          <ac:spMkLst>
            <pc:docMk/>
            <pc:sldMk cId="782936655" sldId="5440"/>
            <ac:spMk id="73" creationId="{F867AC8D-D0B4-7741-9E1D-BED9717FFB2F}"/>
          </ac:spMkLst>
        </pc:spChg>
        <pc:spChg chg="mod">
          <ac:chgData name="Gatterbauer, Wolfgang" userId="9cdd753f-a294-4daf-bcab-f50b436fd39a" providerId="ADAL" clId="{FE009925-3721-0D45-A422-0466C7286BE4}" dt="2020-06-12T18:42:02.002" v="10319" actId="20577"/>
          <ac:spMkLst>
            <pc:docMk/>
            <pc:sldMk cId="782936655" sldId="5440"/>
            <ac:spMk id="74" creationId="{C39F7E62-9216-914F-BF7F-6DAE1BCE8797}"/>
          </ac:spMkLst>
        </pc:spChg>
        <pc:spChg chg="mod">
          <ac:chgData name="Gatterbauer, Wolfgang" userId="9cdd753f-a294-4daf-bcab-f50b436fd39a" providerId="ADAL" clId="{FE009925-3721-0D45-A422-0466C7286BE4}" dt="2020-06-12T18:42:05.489" v="10322" actId="6549"/>
          <ac:spMkLst>
            <pc:docMk/>
            <pc:sldMk cId="782936655" sldId="5440"/>
            <ac:spMk id="77" creationId="{9E8B47D0-750E-7A4C-B4A2-25BC96B87A66}"/>
          </ac:spMkLst>
        </pc:spChg>
        <pc:spChg chg="add mod">
          <ac:chgData name="Gatterbauer, Wolfgang" userId="9cdd753f-a294-4daf-bcab-f50b436fd39a" providerId="ADAL" clId="{FE009925-3721-0D45-A422-0466C7286BE4}" dt="2020-06-12T20:07:44" v="10684" actId="1076"/>
          <ac:spMkLst>
            <pc:docMk/>
            <pc:sldMk cId="782936655" sldId="5440"/>
            <ac:spMk id="81" creationId="{66E81773-3C1F-EC47-A8AF-84AF718B500D}"/>
          </ac:spMkLst>
        </pc:spChg>
        <pc:spChg chg="del">
          <ac:chgData name="Gatterbauer, Wolfgang" userId="9cdd753f-a294-4daf-bcab-f50b436fd39a" providerId="ADAL" clId="{FE009925-3721-0D45-A422-0466C7286BE4}" dt="2020-06-12T18:35:29.305" v="10285" actId="478"/>
          <ac:spMkLst>
            <pc:docMk/>
            <pc:sldMk cId="782936655" sldId="5440"/>
            <ac:spMk id="83" creationId="{8FD2FC51-0A41-7541-991E-26579A55F9DB}"/>
          </ac:spMkLst>
        </pc:spChg>
        <pc:spChg chg="del">
          <ac:chgData name="Gatterbauer, Wolfgang" userId="9cdd753f-a294-4daf-bcab-f50b436fd39a" providerId="ADAL" clId="{FE009925-3721-0D45-A422-0466C7286BE4}" dt="2020-06-12T18:35:29.305" v="10285" actId="478"/>
          <ac:spMkLst>
            <pc:docMk/>
            <pc:sldMk cId="782936655" sldId="5440"/>
            <ac:spMk id="84" creationId="{D64273B7-AB13-9D45-A659-B6FCB72934EA}"/>
          </ac:spMkLst>
        </pc:spChg>
        <pc:spChg chg="mod">
          <ac:chgData name="Gatterbauer, Wolfgang" userId="9cdd753f-a294-4daf-bcab-f50b436fd39a" providerId="ADAL" clId="{FE009925-3721-0D45-A422-0466C7286BE4}" dt="2020-06-12T19:07:59.245" v="10375" actId="20577"/>
          <ac:spMkLst>
            <pc:docMk/>
            <pc:sldMk cId="782936655" sldId="5440"/>
            <ac:spMk id="91" creationId="{F390B8FE-FB84-EF43-9B30-0B1C6A8F77A6}"/>
          </ac:spMkLst>
        </pc:spChg>
        <pc:spChg chg="mod">
          <ac:chgData name="Gatterbauer, Wolfgang" userId="9cdd753f-a294-4daf-bcab-f50b436fd39a" providerId="ADAL" clId="{FE009925-3721-0D45-A422-0466C7286BE4}" dt="2020-06-12T19:08:00.996" v="10377" actId="20577"/>
          <ac:spMkLst>
            <pc:docMk/>
            <pc:sldMk cId="782936655" sldId="5440"/>
            <ac:spMk id="93" creationId="{ECF57D04-0B60-9A41-ACA5-11A07407AC66}"/>
          </ac:spMkLst>
        </pc:spChg>
        <pc:cxnChg chg="del">
          <ac:chgData name="Gatterbauer, Wolfgang" userId="9cdd753f-a294-4daf-bcab-f50b436fd39a" providerId="ADAL" clId="{FE009925-3721-0D45-A422-0466C7286BE4}" dt="2020-06-12T18:39:00.405" v="10308" actId="478"/>
          <ac:cxnSpMkLst>
            <pc:docMk/>
            <pc:sldMk cId="782936655" sldId="5440"/>
            <ac:cxnSpMk id="3" creationId="{BDB71510-1A7A-934B-960C-6079591B0884}"/>
          </ac:cxnSpMkLst>
        </pc:cxnChg>
        <pc:cxnChg chg="del mod">
          <ac:chgData name="Gatterbauer, Wolfgang" userId="9cdd753f-a294-4daf-bcab-f50b436fd39a" providerId="ADAL" clId="{FE009925-3721-0D45-A422-0466C7286BE4}" dt="2020-06-12T19:10:54.087" v="10426" actId="478"/>
          <ac:cxnSpMkLst>
            <pc:docMk/>
            <pc:sldMk cId="782936655" sldId="5440"/>
            <ac:cxnSpMk id="67" creationId="{64FA5DFC-9216-184D-8C39-9D30B6225CEE}"/>
          </ac:cxnSpMkLst>
        </pc:cxnChg>
      </pc:sldChg>
      <pc:sldChg chg="addSp delSp modSp add del">
        <pc:chgData name="Gatterbauer, Wolfgang" userId="9cdd753f-a294-4daf-bcab-f50b436fd39a" providerId="ADAL" clId="{FE009925-3721-0D45-A422-0466C7286BE4}" dt="2020-06-13T23:06:58.638" v="14197" actId="2696"/>
        <pc:sldMkLst>
          <pc:docMk/>
          <pc:sldMk cId="380257320" sldId="5441"/>
        </pc:sldMkLst>
        <pc:spChg chg="add del mod">
          <ac:chgData name="Gatterbauer, Wolfgang" userId="9cdd753f-a294-4daf-bcab-f50b436fd39a" providerId="ADAL" clId="{FE009925-3721-0D45-A422-0466C7286BE4}" dt="2020-06-12T18:58:45.986" v="10352"/>
          <ac:spMkLst>
            <pc:docMk/>
            <pc:sldMk cId="380257320" sldId="5441"/>
            <ac:spMk id="2" creationId="{016F18BD-E527-D94D-A0C8-7ADD1169705A}"/>
          </ac:spMkLst>
        </pc:spChg>
        <pc:spChg chg="add del mod">
          <ac:chgData name="Gatterbauer, Wolfgang" userId="9cdd753f-a294-4daf-bcab-f50b436fd39a" providerId="ADAL" clId="{FE009925-3721-0D45-A422-0466C7286BE4}" dt="2020-06-12T18:58:45.989" v="10354"/>
          <ac:spMkLst>
            <pc:docMk/>
            <pc:sldMk cId="380257320" sldId="5441"/>
            <ac:spMk id="4" creationId="{099A47CE-7509-0C43-B630-68798CF4A5A5}"/>
          </ac:spMkLst>
        </pc:spChg>
        <pc:spChg chg="add mod">
          <ac:chgData name="Gatterbauer, Wolfgang" userId="9cdd753f-a294-4daf-bcab-f50b436fd39a" providerId="ADAL" clId="{FE009925-3721-0D45-A422-0466C7286BE4}" dt="2020-06-12T18:43:42.517" v="10340" actId="20577"/>
          <ac:spMkLst>
            <pc:docMk/>
            <pc:sldMk cId="380257320" sldId="5441"/>
            <ac:spMk id="68" creationId="{E37549B0-7479-5C47-886F-0AFC1CA064A9}"/>
          </ac:spMkLst>
        </pc:spChg>
        <pc:spChg chg="del">
          <ac:chgData name="Gatterbauer, Wolfgang" userId="9cdd753f-a294-4daf-bcab-f50b436fd39a" providerId="ADAL" clId="{FE009925-3721-0D45-A422-0466C7286BE4}" dt="2020-06-12T18:42:27.305" v="10324" actId="478"/>
          <ac:spMkLst>
            <pc:docMk/>
            <pc:sldMk cId="380257320" sldId="5441"/>
            <ac:spMk id="69" creationId="{AABFBEAC-AC96-5F46-BEA5-04CFD64F1687}"/>
          </ac:spMkLst>
        </pc:spChg>
        <pc:spChg chg="del">
          <ac:chgData name="Gatterbauer, Wolfgang" userId="9cdd753f-a294-4daf-bcab-f50b436fd39a" providerId="ADAL" clId="{FE009925-3721-0D45-A422-0466C7286BE4}" dt="2020-06-12T18:42:27.305" v="10324" actId="478"/>
          <ac:spMkLst>
            <pc:docMk/>
            <pc:sldMk cId="380257320" sldId="5441"/>
            <ac:spMk id="70" creationId="{950E8007-9A87-9B4E-AB2D-8065DC6356C5}"/>
          </ac:spMkLst>
        </pc:spChg>
        <pc:spChg chg="add mod">
          <ac:chgData name="Gatterbauer, Wolfgang" userId="9cdd753f-a294-4daf-bcab-f50b436fd39a" providerId="ADAL" clId="{FE009925-3721-0D45-A422-0466C7286BE4}" dt="2020-06-12T18:43:55.598" v="10344" actId="20577"/>
          <ac:spMkLst>
            <pc:docMk/>
            <pc:sldMk cId="380257320" sldId="5441"/>
            <ac:spMk id="71" creationId="{B02414A1-1FD9-2A47-98F3-B1C8285959ED}"/>
          </ac:spMkLst>
        </pc:spChg>
        <pc:spChg chg="del">
          <ac:chgData name="Gatterbauer, Wolfgang" userId="9cdd753f-a294-4daf-bcab-f50b436fd39a" providerId="ADAL" clId="{FE009925-3721-0D45-A422-0466C7286BE4}" dt="2020-06-12T18:42:27.305" v="10324" actId="478"/>
          <ac:spMkLst>
            <pc:docMk/>
            <pc:sldMk cId="380257320" sldId="5441"/>
            <ac:spMk id="73" creationId="{F867AC8D-D0B4-7741-9E1D-BED9717FFB2F}"/>
          </ac:spMkLst>
        </pc:spChg>
        <pc:spChg chg="del">
          <ac:chgData name="Gatterbauer, Wolfgang" userId="9cdd753f-a294-4daf-bcab-f50b436fd39a" providerId="ADAL" clId="{FE009925-3721-0D45-A422-0466C7286BE4}" dt="2020-06-12T18:42:27.305" v="10324" actId="478"/>
          <ac:spMkLst>
            <pc:docMk/>
            <pc:sldMk cId="380257320" sldId="5441"/>
            <ac:spMk id="74" creationId="{C39F7E62-9216-914F-BF7F-6DAE1BCE8797}"/>
          </ac:spMkLst>
        </pc:spChg>
        <pc:spChg chg="del">
          <ac:chgData name="Gatterbauer, Wolfgang" userId="9cdd753f-a294-4daf-bcab-f50b436fd39a" providerId="ADAL" clId="{FE009925-3721-0D45-A422-0466C7286BE4}" dt="2020-06-12T18:42:27.305" v="10324" actId="478"/>
          <ac:spMkLst>
            <pc:docMk/>
            <pc:sldMk cId="380257320" sldId="5441"/>
            <ac:spMk id="77" creationId="{9E8B47D0-750E-7A4C-B4A2-25BC96B87A66}"/>
          </ac:spMkLst>
        </pc:spChg>
        <pc:spChg chg="add mod">
          <ac:chgData name="Gatterbauer, Wolfgang" userId="9cdd753f-a294-4daf-bcab-f50b436fd39a" providerId="ADAL" clId="{FE009925-3721-0D45-A422-0466C7286BE4}" dt="2020-06-12T19:03:00.315" v="10368" actId="20577"/>
          <ac:spMkLst>
            <pc:docMk/>
            <pc:sldMk cId="380257320" sldId="5441"/>
            <ac:spMk id="81" creationId="{4D5219F2-9941-3349-B110-D86EFDAC2405}"/>
          </ac:spMkLst>
        </pc:spChg>
        <pc:spChg chg="add mod">
          <ac:chgData name="Gatterbauer, Wolfgang" userId="9cdd753f-a294-4daf-bcab-f50b436fd39a" providerId="ADAL" clId="{FE009925-3721-0D45-A422-0466C7286BE4}" dt="2020-06-12T18:59:05.750" v="10355" actId="14100"/>
          <ac:spMkLst>
            <pc:docMk/>
            <pc:sldMk cId="380257320" sldId="5441"/>
            <ac:spMk id="83" creationId="{16C4DA8C-166A-BA4E-B3CA-90CC90867F1C}"/>
          </ac:spMkLst>
        </pc:spChg>
        <pc:spChg chg="add mod">
          <ac:chgData name="Gatterbauer, Wolfgang" userId="9cdd753f-a294-4daf-bcab-f50b436fd39a" providerId="ADAL" clId="{FE009925-3721-0D45-A422-0466C7286BE4}" dt="2020-06-12T18:42:41.369" v="10327" actId="688"/>
          <ac:spMkLst>
            <pc:docMk/>
            <pc:sldMk cId="380257320" sldId="5441"/>
            <ac:spMk id="84" creationId="{3FA45B16-A020-1B4B-9F5C-7020773787F2}"/>
          </ac:spMkLst>
        </pc:spChg>
        <pc:spChg chg="add mod">
          <ac:chgData name="Gatterbauer, Wolfgang" userId="9cdd753f-a294-4daf-bcab-f50b436fd39a" providerId="ADAL" clId="{FE009925-3721-0D45-A422-0466C7286BE4}" dt="2020-06-12T20:09:24.632" v="10690" actId="167"/>
          <ac:spMkLst>
            <pc:docMk/>
            <pc:sldMk cId="380257320" sldId="5441"/>
            <ac:spMk id="85" creationId="{2BC2BEE4-4951-F641-9726-7DE0D78FED8D}"/>
          </ac:spMkLst>
        </pc:spChg>
        <pc:spChg chg="mod">
          <ac:chgData name="Gatterbauer, Wolfgang" userId="9cdd753f-a294-4daf-bcab-f50b436fd39a" providerId="ADAL" clId="{FE009925-3721-0D45-A422-0466C7286BE4}" dt="2020-06-12T19:03:08.753" v="10371" actId="20577"/>
          <ac:spMkLst>
            <pc:docMk/>
            <pc:sldMk cId="380257320" sldId="5441"/>
            <ac:spMk id="91" creationId="{F390B8FE-FB84-EF43-9B30-0B1C6A8F77A6}"/>
          </ac:spMkLst>
        </pc:spChg>
        <pc:spChg chg="mod">
          <ac:chgData name="Gatterbauer, Wolfgang" userId="9cdd753f-a294-4daf-bcab-f50b436fd39a" providerId="ADAL" clId="{FE009925-3721-0D45-A422-0466C7286BE4}" dt="2020-06-12T19:03:10.650" v="10373" actId="20577"/>
          <ac:spMkLst>
            <pc:docMk/>
            <pc:sldMk cId="380257320" sldId="5441"/>
            <ac:spMk id="93" creationId="{ECF57D04-0B60-9A41-ACA5-11A07407AC66}"/>
          </ac:spMkLst>
        </pc:spChg>
        <pc:spChg chg="add del mod">
          <ac:chgData name="Gatterbauer, Wolfgang" userId="9cdd753f-a294-4daf-bcab-f50b436fd39a" providerId="ADAL" clId="{FE009925-3721-0D45-A422-0466C7286BE4}" dt="2020-06-12T20:09:29.160" v="10691" actId="478"/>
          <ac:spMkLst>
            <pc:docMk/>
            <pc:sldMk cId="380257320" sldId="5441"/>
            <ac:spMk id="137" creationId="{86D6A4EC-696F-0247-A3D7-5813ED269BB0}"/>
          </ac:spMkLst>
        </pc:spChg>
        <pc:spChg chg="add del mod">
          <ac:chgData name="Gatterbauer, Wolfgang" userId="9cdd753f-a294-4daf-bcab-f50b436fd39a" providerId="ADAL" clId="{FE009925-3721-0D45-A422-0466C7286BE4}" dt="2020-06-13T03:59:22.372" v="11842" actId="478"/>
          <ac:spMkLst>
            <pc:docMk/>
            <pc:sldMk cId="380257320" sldId="5441"/>
            <ac:spMk id="138" creationId="{A5325703-30E5-A640-BC7E-B3F092EE1C85}"/>
          </ac:spMkLst>
        </pc:spChg>
        <pc:spChg chg="add del mod">
          <ac:chgData name="Gatterbauer, Wolfgang" userId="9cdd753f-a294-4daf-bcab-f50b436fd39a" providerId="ADAL" clId="{FE009925-3721-0D45-A422-0466C7286BE4}" dt="2020-06-13T03:59:22.372" v="11842" actId="478"/>
          <ac:spMkLst>
            <pc:docMk/>
            <pc:sldMk cId="380257320" sldId="5441"/>
            <ac:spMk id="139" creationId="{58F088EA-749A-0845-8B61-FEF3371DD74D}"/>
          </ac:spMkLst>
        </pc:spChg>
        <pc:spChg chg="add mod">
          <ac:chgData name="Gatterbauer, Wolfgang" userId="9cdd753f-a294-4daf-bcab-f50b436fd39a" providerId="ADAL" clId="{FE009925-3721-0D45-A422-0466C7286BE4}" dt="2020-06-12T19:11:04.952" v="10430" actId="1076"/>
          <ac:spMkLst>
            <pc:docMk/>
            <pc:sldMk cId="380257320" sldId="5441"/>
            <ac:spMk id="140" creationId="{069868BD-3F57-5F45-A528-383B95662984}"/>
          </ac:spMkLst>
        </pc:spChg>
        <pc:spChg chg="add mod">
          <ac:chgData name="Gatterbauer, Wolfgang" userId="9cdd753f-a294-4daf-bcab-f50b436fd39a" providerId="ADAL" clId="{FE009925-3721-0D45-A422-0466C7286BE4}" dt="2020-06-12T19:11:19.613" v="10432"/>
          <ac:spMkLst>
            <pc:docMk/>
            <pc:sldMk cId="380257320" sldId="5441"/>
            <ac:spMk id="141" creationId="{B32E4273-BE35-8748-8AD5-7104D95F28C3}"/>
          </ac:spMkLst>
        </pc:spChg>
        <pc:spChg chg="add del mod">
          <ac:chgData name="Gatterbauer, Wolfgang" userId="9cdd753f-a294-4daf-bcab-f50b436fd39a" providerId="ADAL" clId="{FE009925-3721-0D45-A422-0466C7286BE4}" dt="2020-06-12T20:08:56.760" v="10686" actId="478"/>
          <ac:spMkLst>
            <pc:docMk/>
            <pc:sldMk cId="380257320" sldId="5441"/>
            <ac:spMk id="142" creationId="{77613847-1699-FF47-A184-F927F99735D8}"/>
          </ac:spMkLst>
        </pc:spChg>
        <pc:spChg chg="add mod">
          <ac:chgData name="Gatterbauer, Wolfgang" userId="9cdd753f-a294-4daf-bcab-f50b436fd39a" providerId="ADAL" clId="{FE009925-3721-0D45-A422-0466C7286BE4}" dt="2020-06-12T20:09:03.094" v="10687"/>
          <ac:spMkLst>
            <pc:docMk/>
            <pc:sldMk cId="380257320" sldId="5441"/>
            <ac:spMk id="143" creationId="{3E06E83D-E5C0-B44D-A373-270795194ED2}"/>
          </ac:spMkLst>
        </pc:spChg>
        <pc:spChg chg="add mod">
          <ac:chgData name="Gatterbauer, Wolfgang" userId="9cdd753f-a294-4daf-bcab-f50b436fd39a" providerId="ADAL" clId="{FE009925-3721-0D45-A422-0466C7286BE4}" dt="2020-06-12T20:09:24.632" v="10690" actId="167"/>
          <ac:spMkLst>
            <pc:docMk/>
            <pc:sldMk cId="380257320" sldId="5441"/>
            <ac:spMk id="144" creationId="{3F7CB779-0299-DE4A-910E-05CD33A88EF8}"/>
          </ac:spMkLst>
        </pc:spChg>
        <pc:spChg chg="add mod">
          <ac:chgData name="Gatterbauer, Wolfgang" userId="9cdd753f-a294-4daf-bcab-f50b436fd39a" providerId="ADAL" clId="{FE009925-3721-0D45-A422-0466C7286BE4}" dt="2020-06-13T03:59:25.293" v="11844" actId="1038"/>
          <ac:spMkLst>
            <pc:docMk/>
            <pc:sldMk cId="380257320" sldId="5441"/>
            <ac:spMk id="145" creationId="{248537D2-3C38-AE41-8090-D9854CD580E3}"/>
          </ac:spMkLst>
        </pc:spChg>
        <pc:cxnChg chg="del">
          <ac:chgData name="Gatterbauer, Wolfgang" userId="9cdd753f-a294-4daf-bcab-f50b436fd39a" providerId="ADAL" clId="{FE009925-3721-0D45-A422-0466C7286BE4}" dt="2020-06-12T18:42:27.305" v="10324" actId="478"/>
          <ac:cxnSpMkLst>
            <pc:docMk/>
            <pc:sldMk cId="380257320" sldId="5441"/>
            <ac:cxnSpMk id="3" creationId="{BDB71510-1A7A-934B-960C-6079591B0884}"/>
          </ac:cxnSpMkLst>
        </pc:cxnChg>
        <pc:cxnChg chg="del mod">
          <ac:chgData name="Gatterbauer, Wolfgang" userId="9cdd753f-a294-4daf-bcab-f50b436fd39a" providerId="ADAL" clId="{FE009925-3721-0D45-A422-0466C7286BE4}" dt="2020-06-12T19:11:00.336" v="10429" actId="478"/>
          <ac:cxnSpMkLst>
            <pc:docMk/>
            <pc:sldMk cId="380257320" sldId="5441"/>
            <ac:cxnSpMk id="67" creationId="{64FA5DFC-9216-184D-8C39-9D30B6225CEE}"/>
          </ac:cxnSpMkLst>
        </pc:cxnChg>
        <pc:cxnChg chg="add del mod">
          <ac:chgData name="Gatterbauer, Wolfgang" userId="9cdd753f-a294-4daf-bcab-f50b436fd39a" providerId="ADAL" clId="{FE009925-3721-0D45-A422-0466C7286BE4}" dt="2020-06-12T19:11:18.750" v="10431" actId="478"/>
          <ac:cxnSpMkLst>
            <pc:docMk/>
            <pc:sldMk cId="380257320" sldId="5441"/>
            <ac:cxnSpMk id="135" creationId="{386F4863-B9D0-6B4A-9C5C-6111F5AEBC9C}"/>
          </ac:cxnSpMkLst>
        </pc:cxnChg>
        <pc:cxnChg chg="add del mod">
          <ac:chgData name="Gatterbauer, Wolfgang" userId="9cdd753f-a294-4daf-bcab-f50b436fd39a" providerId="ADAL" clId="{FE009925-3721-0D45-A422-0466C7286BE4}" dt="2020-06-12T18:59:49.845" v="10357" actId="478"/>
          <ac:cxnSpMkLst>
            <pc:docMk/>
            <pc:sldMk cId="380257320" sldId="5441"/>
            <ac:cxnSpMk id="136" creationId="{7E66E137-AC4C-194F-886C-653E23AC3B79}"/>
          </ac:cxnSpMkLst>
        </pc:cxnChg>
      </pc:sldChg>
      <pc:sldChg chg="addSp delSp modSp add del">
        <pc:chgData name="Gatterbauer, Wolfgang" userId="9cdd753f-a294-4daf-bcab-f50b436fd39a" providerId="ADAL" clId="{FE009925-3721-0D45-A422-0466C7286BE4}" dt="2020-06-13T23:07:56.331" v="14205" actId="2696"/>
        <pc:sldMkLst>
          <pc:docMk/>
          <pc:sldMk cId="268083763" sldId="5442"/>
        </pc:sldMkLst>
        <pc:spChg chg="add mod">
          <ac:chgData name="Gatterbauer, Wolfgang" userId="9cdd753f-a294-4daf-bcab-f50b436fd39a" providerId="ADAL" clId="{FE009925-3721-0D45-A422-0466C7286BE4}" dt="2020-06-12T19:13:05.388" v="10435"/>
          <ac:spMkLst>
            <pc:docMk/>
            <pc:sldMk cId="268083763" sldId="5442"/>
            <ac:spMk id="73" creationId="{32266D0D-E243-DE4B-A2C4-E003BCA30A61}"/>
          </ac:spMkLst>
        </pc:spChg>
        <pc:spChg chg="add mod">
          <ac:chgData name="Gatterbauer, Wolfgang" userId="9cdd753f-a294-4daf-bcab-f50b436fd39a" providerId="ADAL" clId="{FE009925-3721-0D45-A422-0466C7286BE4}" dt="2020-06-12T19:13:05.388" v="10435"/>
          <ac:spMkLst>
            <pc:docMk/>
            <pc:sldMk cId="268083763" sldId="5442"/>
            <ac:spMk id="74" creationId="{AD239AAA-0415-0748-9417-A7BBD9B0543B}"/>
          </ac:spMkLst>
        </pc:spChg>
        <pc:spChg chg="add mod">
          <ac:chgData name="Gatterbauer, Wolfgang" userId="9cdd753f-a294-4daf-bcab-f50b436fd39a" providerId="ADAL" clId="{FE009925-3721-0D45-A422-0466C7286BE4}" dt="2020-06-12T19:56:16.287" v="10616"/>
          <ac:spMkLst>
            <pc:docMk/>
            <pc:sldMk cId="268083763" sldId="5442"/>
            <ac:spMk id="77" creationId="{443DCE31-19AF-C946-B2D5-1098F7EDEA35}"/>
          </ac:spMkLst>
        </pc:spChg>
        <pc:spChg chg="del">
          <ac:chgData name="Gatterbauer, Wolfgang" userId="9cdd753f-a294-4daf-bcab-f50b436fd39a" providerId="ADAL" clId="{FE009925-3721-0D45-A422-0466C7286BE4}" dt="2020-06-12T19:13:04.123" v="10434" actId="478"/>
          <ac:spMkLst>
            <pc:docMk/>
            <pc:sldMk cId="268083763" sldId="5442"/>
            <ac:spMk id="83" creationId="{16C4DA8C-166A-BA4E-B3CA-90CC90867F1C}"/>
          </ac:spMkLst>
        </pc:spChg>
        <pc:spChg chg="del">
          <ac:chgData name="Gatterbauer, Wolfgang" userId="9cdd753f-a294-4daf-bcab-f50b436fd39a" providerId="ADAL" clId="{FE009925-3721-0D45-A422-0466C7286BE4}" dt="2020-06-12T19:13:04.123" v="10434" actId="478"/>
          <ac:spMkLst>
            <pc:docMk/>
            <pc:sldMk cId="268083763" sldId="5442"/>
            <ac:spMk id="84" creationId="{3FA45B16-A020-1B4B-9F5C-7020773787F2}"/>
          </ac:spMkLst>
        </pc:spChg>
        <pc:spChg chg="add mod">
          <ac:chgData name="Gatterbauer, Wolfgang" userId="9cdd753f-a294-4daf-bcab-f50b436fd39a" providerId="ADAL" clId="{FE009925-3721-0D45-A422-0466C7286BE4}" dt="2020-06-12T19:56:46.220" v="10617"/>
          <ac:spMkLst>
            <pc:docMk/>
            <pc:sldMk cId="268083763" sldId="5442"/>
            <ac:spMk id="135" creationId="{EC0F945C-2012-7640-B9CD-371E85EE4252}"/>
          </ac:spMkLst>
        </pc:spChg>
        <pc:spChg chg="del">
          <ac:chgData name="Gatterbauer, Wolfgang" userId="9cdd753f-a294-4daf-bcab-f50b436fd39a" providerId="ADAL" clId="{FE009925-3721-0D45-A422-0466C7286BE4}" dt="2020-06-12T19:13:22.529" v="10437" actId="478"/>
          <ac:spMkLst>
            <pc:docMk/>
            <pc:sldMk cId="268083763" sldId="5442"/>
            <ac:spMk id="137" creationId="{86D6A4EC-696F-0247-A3D7-5813ED269BB0}"/>
          </ac:spMkLst>
        </pc:spChg>
        <pc:spChg chg="del">
          <ac:chgData name="Gatterbauer, Wolfgang" userId="9cdd753f-a294-4daf-bcab-f50b436fd39a" providerId="ADAL" clId="{FE009925-3721-0D45-A422-0466C7286BE4}" dt="2020-06-12T19:13:04.123" v="10434" actId="478"/>
          <ac:spMkLst>
            <pc:docMk/>
            <pc:sldMk cId="268083763" sldId="5442"/>
            <ac:spMk id="138" creationId="{A5325703-30E5-A640-BC7E-B3F092EE1C85}"/>
          </ac:spMkLst>
        </pc:spChg>
        <pc:spChg chg="del">
          <ac:chgData name="Gatterbauer, Wolfgang" userId="9cdd753f-a294-4daf-bcab-f50b436fd39a" providerId="ADAL" clId="{FE009925-3721-0D45-A422-0466C7286BE4}" dt="2020-06-12T19:13:04.123" v="10434" actId="478"/>
          <ac:spMkLst>
            <pc:docMk/>
            <pc:sldMk cId="268083763" sldId="5442"/>
            <ac:spMk id="139" creationId="{58F088EA-749A-0845-8B61-FEF3371DD74D}"/>
          </ac:spMkLst>
        </pc:spChg>
        <pc:spChg chg="del">
          <ac:chgData name="Gatterbauer, Wolfgang" userId="9cdd753f-a294-4daf-bcab-f50b436fd39a" providerId="ADAL" clId="{FE009925-3721-0D45-A422-0466C7286BE4}" dt="2020-06-12T19:13:22.529" v="10437" actId="478"/>
          <ac:spMkLst>
            <pc:docMk/>
            <pc:sldMk cId="268083763" sldId="5442"/>
            <ac:spMk id="140" creationId="{069868BD-3F57-5F45-A528-383B95662984}"/>
          </ac:spMkLst>
        </pc:spChg>
        <pc:spChg chg="mod">
          <ac:chgData name="Gatterbauer, Wolfgang" userId="9cdd753f-a294-4daf-bcab-f50b436fd39a" providerId="ADAL" clId="{FE009925-3721-0D45-A422-0466C7286BE4}" dt="2020-06-12T19:13:18.818" v="10436" actId="1076"/>
          <ac:spMkLst>
            <pc:docMk/>
            <pc:sldMk cId="268083763" sldId="5442"/>
            <ac:spMk id="141" creationId="{B32E4273-BE35-8748-8AD5-7104D95F28C3}"/>
          </ac:spMkLst>
        </pc:spChg>
      </pc:sldChg>
      <pc:sldChg chg="addSp delSp modSp add del">
        <pc:chgData name="Gatterbauer, Wolfgang" userId="9cdd753f-a294-4daf-bcab-f50b436fd39a" providerId="ADAL" clId="{FE009925-3721-0D45-A422-0466C7286BE4}" dt="2020-06-14T00:00:02.332" v="14325" actId="2696"/>
        <pc:sldMkLst>
          <pc:docMk/>
          <pc:sldMk cId="785944594" sldId="5443"/>
        </pc:sldMkLst>
        <pc:spChg chg="mod">
          <ac:chgData name="Gatterbauer, Wolfgang" userId="9cdd753f-a294-4daf-bcab-f50b436fd39a" providerId="ADAL" clId="{FE009925-3721-0D45-A422-0466C7286BE4}" dt="2020-06-12T19:18:10.825" v="10467" actId="20577"/>
          <ac:spMkLst>
            <pc:docMk/>
            <pc:sldMk cId="785944594" sldId="5443"/>
            <ac:spMk id="68" creationId="{E37549B0-7479-5C47-886F-0AFC1CA064A9}"/>
          </ac:spMkLst>
        </pc:spChg>
        <pc:spChg chg="add mod">
          <ac:chgData name="Gatterbauer, Wolfgang" userId="9cdd753f-a294-4daf-bcab-f50b436fd39a" providerId="ADAL" clId="{FE009925-3721-0D45-A422-0466C7286BE4}" dt="2020-06-12T19:59:37.377" v="10642" actId="167"/>
          <ac:spMkLst>
            <pc:docMk/>
            <pc:sldMk cId="785944594" sldId="5443"/>
            <ac:spMk id="69" creationId="{D14AC9B6-153A-D64B-9292-9C097EB36CAA}"/>
          </ac:spMkLst>
        </pc:spChg>
        <pc:spChg chg="add mod">
          <ac:chgData name="Gatterbauer, Wolfgang" userId="9cdd753f-a294-4daf-bcab-f50b436fd39a" providerId="ADAL" clId="{FE009925-3721-0D45-A422-0466C7286BE4}" dt="2020-06-12T19:16:43.646" v="10441" actId="1035"/>
          <ac:spMkLst>
            <pc:docMk/>
            <pc:sldMk cId="785944594" sldId="5443"/>
            <ac:spMk id="70" creationId="{398EFDC8-F8BE-5546-964E-2A5112EF4D70}"/>
          </ac:spMkLst>
        </pc:spChg>
        <pc:spChg chg="mod">
          <ac:chgData name="Gatterbauer, Wolfgang" userId="9cdd753f-a294-4daf-bcab-f50b436fd39a" providerId="ADAL" clId="{FE009925-3721-0D45-A422-0466C7286BE4}" dt="2020-06-13T03:38:29.354" v="11622" actId="20577"/>
          <ac:spMkLst>
            <pc:docMk/>
            <pc:sldMk cId="785944594" sldId="5443"/>
            <ac:spMk id="71" creationId="{B02414A1-1FD9-2A47-98F3-B1C8285959ED}"/>
          </ac:spMkLst>
        </pc:spChg>
        <pc:spChg chg="mod">
          <ac:chgData name="Gatterbauer, Wolfgang" userId="9cdd753f-a294-4daf-bcab-f50b436fd39a" providerId="ADAL" clId="{FE009925-3721-0D45-A422-0466C7286BE4}" dt="2020-06-12T19:18:48.819" v="10473" actId="14100"/>
          <ac:spMkLst>
            <pc:docMk/>
            <pc:sldMk cId="785944594" sldId="5443"/>
            <ac:spMk id="73" creationId="{32266D0D-E243-DE4B-A2C4-E003BCA30A61}"/>
          </ac:spMkLst>
        </pc:spChg>
        <pc:spChg chg="mod">
          <ac:chgData name="Gatterbauer, Wolfgang" userId="9cdd753f-a294-4daf-bcab-f50b436fd39a" providerId="ADAL" clId="{FE009925-3721-0D45-A422-0466C7286BE4}" dt="2020-06-12T19:18:57.742" v="10475" actId="688"/>
          <ac:spMkLst>
            <pc:docMk/>
            <pc:sldMk cId="785944594" sldId="5443"/>
            <ac:spMk id="74" creationId="{AD239AAA-0415-0748-9417-A7BBD9B0543B}"/>
          </ac:spMkLst>
        </pc:spChg>
        <pc:spChg chg="add del mod">
          <ac:chgData name="Gatterbauer, Wolfgang" userId="9cdd753f-a294-4daf-bcab-f50b436fd39a" providerId="ADAL" clId="{FE009925-3721-0D45-A422-0466C7286BE4}" dt="2020-06-12T19:58:26.178" v="10632" actId="478"/>
          <ac:spMkLst>
            <pc:docMk/>
            <pc:sldMk cId="785944594" sldId="5443"/>
            <ac:spMk id="77" creationId="{FFE73490-6ADC-4C46-A72C-A90D9D3E1C6C}"/>
          </ac:spMkLst>
        </pc:spChg>
        <pc:spChg chg="mod">
          <ac:chgData name="Gatterbauer, Wolfgang" userId="9cdd753f-a294-4daf-bcab-f50b436fd39a" providerId="ADAL" clId="{FE009925-3721-0D45-A422-0466C7286BE4}" dt="2020-06-13T03:51:19.573" v="11632" actId="20577"/>
          <ac:spMkLst>
            <pc:docMk/>
            <pc:sldMk cId="785944594" sldId="5443"/>
            <ac:spMk id="81" creationId="{4D5219F2-9941-3349-B110-D86EFDAC2405}"/>
          </ac:spMkLst>
        </pc:spChg>
        <pc:spChg chg="add del mod">
          <ac:chgData name="Gatterbauer, Wolfgang" userId="9cdd753f-a294-4daf-bcab-f50b436fd39a" providerId="ADAL" clId="{FE009925-3721-0D45-A422-0466C7286BE4}" dt="2020-06-13T04:00:09.814" v="11850" actId="478"/>
          <ac:spMkLst>
            <pc:docMk/>
            <pc:sldMk cId="785944594" sldId="5443"/>
            <ac:spMk id="83" creationId="{9668F81D-FA0F-B549-81FE-FB5DD544742A}"/>
          </ac:spMkLst>
        </pc:spChg>
        <pc:spChg chg="add del mod">
          <ac:chgData name="Gatterbauer, Wolfgang" userId="9cdd753f-a294-4daf-bcab-f50b436fd39a" providerId="ADAL" clId="{FE009925-3721-0D45-A422-0466C7286BE4}" dt="2020-06-13T04:00:09.814" v="11850" actId="478"/>
          <ac:spMkLst>
            <pc:docMk/>
            <pc:sldMk cId="785944594" sldId="5443"/>
            <ac:spMk id="84" creationId="{1D290661-8FA1-2B4C-A619-BEBFA6D6FD0C}"/>
          </ac:spMkLst>
        </pc:spChg>
        <pc:spChg chg="add mod">
          <ac:chgData name="Gatterbauer, Wolfgang" userId="9cdd753f-a294-4daf-bcab-f50b436fd39a" providerId="ADAL" clId="{FE009925-3721-0D45-A422-0466C7286BE4}" dt="2020-06-12T19:56:55.186" v="10618"/>
          <ac:spMkLst>
            <pc:docMk/>
            <pc:sldMk cId="785944594" sldId="5443"/>
            <ac:spMk id="135" creationId="{C9C6C633-04FD-3B4A-AC87-13065BF703E2}"/>
          </ac:spMkLst>
        </pc:spChg>
        <pc:spChg chg="add mod">
          <ac:chgData name="Gatterbauer, Wolfgang" userId="9cdd753f-a294-4daf-bcab-f50b436fd39a" providerId="ADAL" clId="{FE009925-3721-0D45-A422-0466C7286BE4}" dt="2020-06-12T19:57:03.529" v="10619"/>
          <ac:spMkLst>
            <pc:docMk/>
            <pc:sldMk cId="785944594" sldId="5443"/>
            <ac:spMk id="136" creationId="{CABD673E-ED23-5743-9234-7DD9BDB33374}"/>
          </ac:spMkLst>
        </pc:spChg>
        <pc:spChg chg="add del mod">
          <ac:chgData name="Gatterbauer, Wolfgang" userId="9cdd753f-a294-4daf-bcab-f50b436fd39a" providerId="ADAL" clId="{FE009925-3721-0D45-A422-0466C7286BE4}" dt="2020-06-12T20:15:12.997" v="10692" actId="478"/>
          <ac:spMkLst>
            <pc:docMk/>
            <pc:sldMk cId="785944594" sldId="5443"/>
            <ac:spMk id="137" creationId="{D7A9F96C-56DA-D54C-AAA1-B81872577AB3}"/>
          </ac:spMkLst>
        </pc:spChg>
        <pc:spChg chg="add del mod">
          <ac:chgData name="Gatterbauer, Wolfgang" userId="9cdd753f-a294-4daf-bcab-f50b436fd39a" providerId="ADAL" clId="{FE009925-3721-0D45-A422-0466C7286BE4}" dt="2020-06-12T20:15:12.997" v="10692" actId="478"/>
          <ac:spMkLst>
            <pc:docMk/>
            <pc:sldMk cId="785944594" sldId="5443"/>
            <ac:spMk id="138" creationId="{EB411978-3815-364B-96D2-3014369EA261}"/>
          </ac:spMkLst>
        </pc:spChg>
        <pc:spChg chg="add mod">
          <ac:chgData name="Gatterbauer, Wolfgang" userId="9cdd753f-a294-4daf-bcab-f50b436fd39a" providerId="ADAL" clId="{FE009925-3721-0D45-A422-0466C7286BE4}" dt="2020-06-12T19:59:37.377" v="10642" actId="167"/>
          <ac:spMkLst>
            <pc:docMk/>
            <pc:sldMk cId="785944594" sldId="5443"/>
            <ac:spMk id="139" creationId="{B0A94D42-C52C-2249-8993-2277A0108002}"/>
          </ac:spMkLst>
        </pc:spChg>
        <pc:spChg chg="add mod">
          <ac:chgData name="Gatterbauer, Wolfgang" userId="9cdd753f-a294-4daf-bcab-f50b436fd39a" providerId="ADAL" clId="{FE009925-3721-0D45-A422-0466C7286BE4}" dt="2020-06-13T04:00:05.716" v="11849" actId="167"/>
          <ac:spMkLst>
            <pc:docMk/>
            <pc:sldMk cId="785944594" sldId="5443"/>
            <ac:spMk id="140" creationId="{5AE2791F-1E23-0C42-A1F4-1F126ABAA00E}"/>
          </ac:spMkLst>
        </pc:spChg>
        <pc:spChg chg="mod">
          <ac:chgData name="Gatterbauer, Wolfgang" userId="9cdd753f-a294-4daf-bcab-f50b436fd39a" providerId="ADAL" clId="{FE009925-3721-0D45-A422-0466C7286BE4}" dt="2020-06-12T19:16:53.815" v="10452" actId="1038"/>
          <ac:spMkLst>
            <pc:docMk/>
            <pc:sldMk cId="785944594" sldId="5443"/>
            <ac:spMk id="141" creationId="{B32E4273-BE35-8748-8AD5-7104D95F28C3}"/>
          </ac:spMkLst>
        </pc:spChg>
        <pc:cxnChg chg="mod">
          <ac:chgData name="Gatterbauer, Wolfgang" userId="9cdd753f-a294-4daf-bcab-f50b436fd39a" providerId="ADAL" clId="{FE009925-3721-0D45-A422-0466C7286BE4}" dt="2020-06-12T19:57:14.289" v="10628" actId="692"/>
          <ac:cxnSpMkLst>
            <pc:docMk/>
            <pc:sldMk cId="785944594" sldId="5443"/>
            <ac:cxnSpMk id="125" creationId="{63C52ED3-F6A2-C649-9273-C461AF210CDB}"/>
          </ac:cxnSpMkLst>
        </pc:cxnChg>
      </pc:sldChg>
      <pc:sldChg chg="addSp delSp modSp add del">
        <pc:chgData name="Gatterbauer, Wolfgang" userId="9cdd753f-a294-4daf-bcab-f50b436fd39a" providerId="ADAL" clId="{FE009925-3721-0D45-A422-0466C7286BE4}" dt="2020-06-14T00:01:31.913" v="14335" actId="2696"/>
        <pc:sldMkLst>
          <pc:docMk/>
          <pc:sldMk cId="322933534" sldId="5444"/>
        </pc:sldMkLst>
        <pc:spChg chg="del">
          <ac:chgData name="Gatterbauer, Wolfgang" userId="9cdd753f-a294-4daf-bcab-f50b436fd39a" providerId="ADAL" clId="{FE009925-3721-0D45-A422-0466C7286BE4}" dt="2020-06-12T19:25:31.377" v="10487" actId="478"/>
          <ac:spMkLst>
            <pc:docMk/>
            <pc:sldMk cId="322933534" sldId="5444"/>
            <ac:spMk id="70" creationId="{398EFDC8-F8BE-5546-964E-2A5112EF4D70}"/>
          </ac:spMkLst>
        </pc:spChg>
        <pc:spChg chg="mod">
          <ac:chgData name="Gatterbauer, Wolfgang" userId="9cdd753f-a294-4daf-bcab-f50b436fd39a" providerId="ADAL" clId="{FE009925-3721-0D45-A422-0466C7286BE4}" dt="2020-06-13T03:38:33.046" v="11624" actId="20577"/>
          <ac:spMkLst>
            <pc:docMk/>
            <pc:sldMk cId="322933534" sldId="5444"/>
            <ac:spMk id="71" creationId="{B02414A1-1FD9-2A47-98F3-B1C8285959ED}"/>
          </ac:spMkLst>
        </pc:spChg>
        <pc:spChg chg="del">
          <ac:chgData name="Gatterbauer, Wolfgang" userId="9cdd753f-a294-4daf-bcab-f50b436fd39a" providerId="ADAL" clId="{FE009925-3721-0D45-A422-0466C7286BE4}" dt="2020-06-12T19:25:03.389" v="10485" actId="478"/>
          <ac:spMkLst>
            <pc:docMk/>
            <pc:sldMk cId="322933534" sldId="5444"/>
            <ac:spMk id="73" creationId="{32266D0D-E243-DE4B-A2C4-E003BCA30A61}"/>
          </ac:spMkLst>
        </pc:spChg>
        <pc:spChg chg="del">
          <ac:chgData name="Gatterbauer, Wolfgang" userId="9cdd753f-a294-4daf-bcab-f50b436fd39a" providerId="ADAL" clId="{FE009925-3721-0D45-A422-0466C7286BE4}" dt="2020-06-12T19:25:03.389" v="10485" actId="478"/>
          <ac:spMkLst>
            <pc:docMk/>
            <pc:sldMk cId="322933534" sldId="5444"/>
            <ac:spMk id="74" creationId="{AD239AAA-0415-0748-9417-A7BBD9B0543B}"/>
          </ac:spMkLst>
        </pc:spChg>
        <pc:spChg chg="del">
          <ac:chgData name="Gatterbauer, Wolfgang" userId="9cdd753f-a294-4daf-bcab-f50b436fd39a" providerId="ADAL" clId="{FE009925-3721-0D45-A422-0466C7286BE4}" dt="2020-06-12T19:25:31.377" v="10487" actId="478"/>
          <ac:spMkLst>
            <pc:docMk/>
            <pc:sldMk cId="322933534" sldId="5444"/>
            <ac:spMk id="77" creationId="{FFE73490-6ADC-4C46-A72C-A90D9D3E1C6C}"/>
          </ac:spMkLst>
        </pc:spChg>
        <pc:spChg chg="mod">
          <ac:chgData name="Gatterbauer, Wolfgang" userId="9cdd753f-a294-4daf-bcab-f50b436fd39a" providerId="ADAL" clId="{FE009925-3721-0D45-A422-0466C7286BE4}" dt="2020-06-13T03:51:38.042" v="11636" actId="20577"/>
          <ac:spMkLst>
            <pc:docMk/>
            <pc:sldMk cId="322933534" sldId="5444"/>
            <ac:spMk id="81" creationId="{4D5219F2-9941-3349-B110-D86EFDAC2405}"/>
          </ac:spMkLst>
        </pc:spChg>
        <pc:spChg chg="del">
          <ac:chgData name="Gatterbauer, Wolfgang" userId="9cdd753f-a294-4daf-bcab-f50b436fd39a" providerId="ADAL" clId="{FE009925-3721-0D45-A422-0466C7286BE4}" dt="2020-06-12T19:25:03.389" v="10485" actId="478"/>
          <ac:spMkLst>
            <pc:docMk/>
            <pc:sldMk cId="322933534" sldId="5444"/>
            <ac:spMk id="83" creationId="{9668F81D-FA0F-B549-81FE-FB5DD544742A}"/>
          </ac:spMkLst>
        </pc:spChg>
        <pc:spChg chg="del">
          <ac:chgData name="Gatterbauer, Wolfgang" userId="9cdd753f-a294-4daf-bcab-f50b436fd39a" providerId="ADAL" clId="{FE009925-3721-0D45-A422-0466C7286BE4}" dt="2020-06-12T19:25:03.389" v="10485" actId="478"/>
          <ac:spMkLst>
            <pc:docMk/>
            <pc:sldMk cId="322933534" sldId="5444"/>
            <ac:spMk id="84" creationId="{1D290661-8FA1-2B4C-A619-BEBFA6D6FD0C}"/>
          </ac:spMkLst>
        </pc:spChg>
        <pc:spChg chg="add mod">
          <ac:chgData name="Gatterbauer, Wolfgang" userId="9cdd753f-a294-4daf-bcab-f50b436fd39a" providerId="ADAL" clId="{FE009925-3721-0D45-A422-0466C7286BE4}" dt="2020-06-12T19:25:13.642" v="10486"/>
          <ac:spMkLst>
            <pc:docMk/>
            <pc:sldMk cId="322933534" sldId="5444"/>
            <ac:spMk id="135" creationId="{B64F967F-EB74-3C44-9DB3-2CD590466CDF}"/>
          </ac:spMkLst>
        </pc:spChg>
        <pc:spChg chg="add mod">
          <ac:chgData name="Gatterbauer, Wolfgang" userId="9cdd753f-a294-4daf-bcab-f50b436fd39a" providerId="ADAL" clId="{FE009925-3721-0D45-A422-0466C7286BE4}" dt="2020-06-12T19:25:13.642" v="10486"/>
          <ac:spMkLst>
            <pc:docMk/>
            <pc:sldMk cId="322933534" sldId="5444"/>
            <ac:spMk id="136" creationId="{9AC5454D-802D-8C48-B424-F2B253A3ED00}"/>
          </ac:spMkLst>
        </pc:spChg>
        <pc:spChg chg="add mod">
          <ac:chgData name="Gatterbauer, Wolfgang" userId="9cdd753f-a294-4daf-bcab-f50b436fd39a" providerId="ADAL" clId="{FE009925-3721-0D45-A422-0466C7286BE4}" dt="2020-06-12T19:52:17.154" v="10591"/>
          <ac:spMkLst>
            <pc:docMk/>
            <pc:sldMk cId="322933534" sldId="5444"/>
            <ac:spMk id="137" creationId="{CE319153-DE5F-FE4D-B4F5-9F03520FE32A}"/>
          </ac:spMkLst>
        </pc:spChg>
        <pc:spChg chg="add mod">
          <ac:chgData name="Gatterbauer, Wolfgang" userId="9cdd753f-a294-4daf-bcab-f50b436fd39a" providerId="ADAL" clId="{FE009925-3721-0D45-A422-0466C7286BE4}" dt="2020-06-12T19:52:17.154" v="10591"/>
          <ac:spMkLst>
            <pc:docMk/>
            <pc:sldMk cId="322933534" sldId="5444"/>
            <ac:spMk id="138" creationId="{5C442E81-7B16-E649-8BF7-5F251ED0B9E0}"/>
          </ac:spMkLst>
        </pc:spChg>
        <pc:spChg chg="add mod">
          <ac:chgData name="Gatterbauer, Wolfgang" userId="9cdd753f-a294-4daf-bcab-f50b436fd39a" providerId="ADAL" clId="{FE009925-3721-0D45-A422-0466C7286BE4}" dt="2020-06-12T20:00:10.372" v="10643"/>
          <ac:spMkLst>
            <pc:docMk/>
            <pc:sldMk cId="322933534" sldId="5444"/>
            <ac:spMk id="139" creationId="{F70C48D9-E9CD-0548-9A66-7EB293E91959}"/>
          </ac:spMkLst>
        </pc:spChg>
        <pc:cxnChg chg="mod">
          <ac:chgData name="Gatterbauer, Wolfgang" userId="9cdd753f-a294-4daf-bcab-f50b436fd39a" providerId="ADAL" clId="{FE009925-3721-0D45-A422-0466C7286BE4}" dt="2020-06-12T19:52:27.296" v="10599" actId="692"/>
          <ac:cxnSpMkLst>
            <pc:docMk/>
            <pc:sldMk cId="322933534" sldId="5444"/>
            <ac:cxnSpMk id="125" creationId="{63C52ED3-F6A2-C649-9273-C461AF210CDB}"/>
          </ac:cxnSpMkLst>
        </pc:cxnChg>
      </pc:sldChg>
      <pc:sldChg chg="addSp delSp modSp add del">
        <pc:chgData name="Gatterbauer, Wolfgang" userId="9cdd753f-a294-4daf-bcab-f50b436fd39a" providerId="ADAL" clId="{FE009925-3721-0D45-A422-0466C7286BE4}" dt="2020-06-14T00:08:50.408" v="14389" actId="2696"/>
        <pc:sldMkLst>
          <pc:docMk/>
          <pc:sldMk cId="2864306380" sldId="5445"/>
        </pc:sldMkLst>
        <pc:spChg chg="mod">
          <ac:chgData name="Gatterbauer, Wolfgang" userId="9cdd753f-a294-4daf-bcab-f50b436fd39a" providerId="ADAL" clId="{FE009925-3721-0D45-A422-0466C7286BE4}" dt="2020-06-12T19:27:17.740" v="10509" actId="20577"/>
          <ac:spMkLst>
            <pc:docMk/>
            <pc:sldMk cId="2864306380" sldId="5445"/>
            <ac:spMk id="68" creationId="{E37549B0-7479-5C47-886F-0AFC1CA064A9}"/>
          </ac:spMkLst>
        </pc:spChg>
        <pc:spChg chg="add mod">
          <ac:chgData name="Gatterbauer, Wolfgang" userId="9cdd753f-a294-4daf-bcab-f50b436fd39a" providerId="ADAL" clId="{FE009925-3721-0D45-A422-0466C7286BE4}" dt="2020-06-12T20:02:24.302" v="10646" actId="167"/>
          <ac:spMkLst>
            <pc:docMk/>
            <pc:sldMk cId="2864306380" sldId="5445"/>
            <ac:spMk id="70" creationId="{3855282B-B9F1-954A-8E83-53273CC142AD}"/>
          </ac:spMkLst>
        </pc:spChg>
        <pc:spChg chg="mod">
          <ac:chgData name="Gatterbauer, Wolfgang" userId="9cdd753f-a294-4daf-bcab-f50b436fd39a" providerId="ADAL" clId="{FE009925-3721-0D45-A422-0466C7286BE4}" dt="2020-06-13T03:38:46.448" v="11626" actId="20577"/>
          <ac:spMkLst>
            <pc:docMk/>
            <pc:sldMk cId="2864306380" sldId="5445"/>
            <ac:spMk id="71" creationId="{B02414A1-1FD9-2A47-98F3-B1C8285959ED}"/>
          </ac:spMkLst>
        </pc:spChg>
        <pc:spChg chg="add del mod">
          <ac:chgData name="Gatterbauer, Wolfgang" userId="9cdd753f-a294-4daf-bcab-f50b436fd39a" providerId="ADAL" clId="{FE009925-3721-0D45-A422-0466C7286BE4}" dt="2020-06-13T04:00:37.347" v="11856" actId="478"/>
          <ac:spMkLst>
            <pc:docMk/>
            <pc:sldMk cId="2864306380" sldId="5445"/>
            <ac:spMk id="73" creationId="{6A68773B-694B-1142-9BD4-B69499EC79F8}"/>
          </ac:spMkLst>
        </pc:spChg>
        <pc:spChg chg="add del mod">
          <ac:chgData name="Gatterbauer, Wolfgang" userId="9cdd753f-a294-4daf-bcab-f50b436fd39a" providerId="ADAL" clId="{FE009925-3721-0D45-A422-0466C7286BE4}" dt="2020-06-13T04:00:38.770" v="11857" actId="478"/>
          <ac:spMkLst>
            <pc:docMk/>
            <pc:sldMk cId="2864306380" sldId="5445"/>
            <ac:spMk id="74" creationId="{0BABD7C9-E213-0A4D-8F30-035428F119EE}"/>
          </ac:spMkLst>
        </pc:spChg>
        <pc:spChg chg="add del mod">
          <ac:chgData name="Gatterbauer, Wolfgang" userId="9cdd753f-a294-4daf-bcab-f50b436fd39a" providerId="ADAL" clId="{FE009925-3721-0D45-A422-0466C7286BE4}" dt="2020-06-12T20:02:27.301" v="10647" actId="478"/>
          <ac:spMkLst>
            <pc:docMk/>
            <pc:sldMk cId="2864306380" sldId="5445"/>
            <ac:spMk id="77" creationId="{161017F4-1603-8844-9C98-177511E2F55A}"/>
          </ac:spMkLst>
        </pc:spChg>
        <pc:spChg chg="mod">
          <ac:chgData name="Gatterbauer, Wolfgang" userId="9cdd753f-a294-4daf-bcab-f50b436fd39a" providerId="ADAL" clId="{FE009925-3721-0D45-A422-0466C7286BE4}" dt="2020-06-13T03:51:57.524" v="11642" actId="20577"/>
          <ac:spMkLst>
            <pc:docMk/>
            <pc:sldMk cId="2864306380" sldId="5445"/>
            <ac:spMk id="81" creationId="{4D5219F2-9941-3349-B110-D86EFDAC2405}"/>
          </ac:spMkLst>
        </pc:spChg>
        <pc:spChg chg="add mod">
          <ac:chgData name="Gatterbauer, Wolfgang" userId="9cdd753f-a294-4daf-bcab-f50b436fd39a" providerId="ADAL" clId="{FE009925-3721-0D45-A422-0466C7286BE4}" dt="2020-06-12T19:52:57.845" v="10601"/>
          <ac:spMkLst>
            <pc:docMk/>
            <pc:sldMk cId="2864306380" sldId="5445"/>
            <ac:spMk id="84" creationId="{D28639E6-754D-7241-A1BA-934EDFAD165F}"/>
          </ac:spMkLst>
        </pc:spChg>
        <pc:spChg chg="mod">
          <ac:chgData name="Gatterbauer, Wolfgang" userId="9cdd753f-a294-4daf-bcab-f50b436fd39a" providerId="ADAL" clId="{FE009925-3721-0D45-A422-0466C7286BE4}" dt="2020-06-12T19:26:05.826" v="10492" actId="207"/>
          <ac:spMkLst>
            <pc:docMk/>
            <pc:sldMk cId="2864306380" sldId="5445"/>
            <ac:spMk id="112" creationId="{FE2B21C2-2348-284B-99F7-2EC136F38247}"/>
          </ac:spMkLst>
        </pc:spChg>
        <pc:spChg chg="mod">
          <ac:chgData name="Gatterbauer, Wolfgang" userId="9cdd753f-a294-4daf-bcab-f50b436fd39a" providerId="ADAL" clId="{FE009925-3721-0D45-A422-0466C7286BE4}" dt="2020-06-12T19:27:42.043" v="10517" actId="14100"/>
          <ac:spMkLst>
            <pc:docMk/>
            <pc:sldMk cId="2864306380" sldId="5445"/>
            <ac:spMk id="135" creationId="{B64F967F-EB74-3C44-9DB3-2CD590466CDF}"/>
          </ac:spMkLst>
        </pc:spChg>
        <pc:spChg chg="mod">
          <ac:chgData name="Gatterbauer, Wolfgang" userId="9cdd753f-a294-4daf-bcab-f50b436fd39a" providerId="ADAL" clId="{FE009925-3721-0D45-A422-0466C7286BE4}" dt="2020-06-12T19:27:36.352" v="10516" actId="688"/>
          <ac:spMkLst>
            <pc:docMk/>
            <pc:sldMk cId="2864306380" sldId="5445"/>
            <ac:spMk id="136" creationId="{9AC5454D-802D-8C48-B424-F2B253A3ED00}"/>
          </ac:spMkLst>
        </pc:spChg>
        <pc:spChg chg="add mod">
          <ac:chgData name="Gatterbauer, Wolfgang" userId="9cdd753f-a294-4daf-bcab-f50b436fd39a" providerId="ADAL" clId="{FE009925-3721-0D45-A422-0466C7286BE4}" dt="2020-06-12T19:52:57.845" v="10601"/>
          <ac:spMkLst>
            <pc:docMk/>
            <pc:sldMk cId="2864306380" sldId="5445"/>
            <ac:spMk id="137" creationId="{72F26B35-BE36-6847-94B3-BC0667E2E7EE}"/>
          </ac:spMkLst>
        </pc:spChg>
        <pc:spChg chg="add mod">
          <ac:chgData name="Gatterbauer, Wolfgang" userId="9cdd753f-a294-4daf-bcab-f50b436fd39a" providerId="ADAL" clId="{FE009925-3721-0D45-A422-0466C7286BE4}" dt="2020-06-12T19:54:18.471" v="10611"/>
          <ac:spMkLst>
            <pc:docMk/>
            <pc:sldMk cId="2864306380" sldId="5445"/>
            <ac:spMk id="138" creationId="{22BAEB2F-1017-204B-9864-77BED36D5ECA}"/>
          </ac:spMkLst>
        </pc:spChg>
        <pc:spChg chg="add del mod">
          <ac:chgData name="Gatterbauer, Wolfgang" userId="9cdd753f-a294-4daf-bcab-f50b436fd39a" providerId="ADAL" clId="{FE009925-3721-0D45-A422-0466C7286BE4}" dt="2020-06-12T20:42:29.938" v="10984" actId="478"/>
          <ac:spMkLst>
            <pc:docMk/>
            <pc:sldMk cId="2864306380" sldId="5445"/>
            <ac:spMk id="139" creationId="{AFD25231-121C-844F-97CD-736ED315548A}"/>
          </ac:spMkLst>
        </pc:spChg>
        <pc:spChg chg="add mod">
          <ac:chgData name="Gatterbauer, Wolfgang" userId="9cdd753f-a294-4daf-bcab-f50b436fd39a" providerId="ADAL" clId="{FE009925-3721-0D45-A422-0466C7286BE4}" dt="2020-06-12T20:02:24.302" v="10646" actId="167"/>
          <ac:spMkLst>
            <pc:docMk/>
            <pc:sldMk cId="2864306380" sldId="5445"/>
            <ac:spMk id="140" creationId="{0484E857-8697-2744-BE00-155043E5C530}"/>
          </ac:spMkLst>
        </pc:spChg>
        <pc:spChg chg="mod">
          <ac:chgData name="Gatterbauer, Wolfgang" userId="9cdd753f-a294-4daf-bcab-f50b436fd39a" providerId="ADAL" clId="{FE009925-3721-0D45-A422-0466C7286BE4}" dt="2020-06-12T19:26:10.940" v="10493" actId="1076"/>
          <ac:spMkLst>
            <pc:docMk/>
            <pc:sldMk cId="2864306380" sldId="5445"/>
            <ac:spMk id="141" creationId="{B32E4273-BE35-8748-8AD5-7104D95F28C3}"/>
          </ac:spMkLst>
        </pc:spChg>
        <pc:spChg chg="add mod">
          <ac:chgData name="Gatterbauer, Wolfgang" userId="9cdd753f-a294-4daf-bcab-f50b436fd39a" providerId="ADAL" clId="{FE009925-3721-0D45-A422-0466C7286BE4}" dt="2020-06-13T04:00:34.111" v="11855" actId="167"/>
          <ac:spMkLst>
            <pc:docMk/>
            <pc:sldMk cId="2864306380" sldId="5445"/>
            <ac:spMk id="142" creationId="{A47D765A-40BF-CD4C-8811-13687C5925DD}"/>
          </ac:spMkLst>
        </pc:spChg>
        <pc:cxnChg chg="add mod">
          <ac:chgData name="Gatterbauer, Wolfgang" userId="9cdd753f-a294-4daf-bcab-f50b436fd39a" providerId="ADAL" clId="{FE009925-3721-0D45-A422-0466C7286BE4}" dt="2020-06-12T19:52:57.845" v="10601"/>
          <ac:cxnSpMkLst>
            <pc:docMk/>
            <pc:sldMk cId="2864306380" sldId="5445"/>
            <ac:cxnSpMk id="83" creationId="{FB45D26E-F2BB-9C48-A85C-29EE873F5FAC}"/>
          </ac:cxnSpMkLst>
        </pc:cxnChg>
        <pc:cxnChg chg="del">
          <ac:chgData name="Gatterbauer, Wolfgang" userId="9cdd753f-a294-4daf-bcab-f50b436fd39a" providerId="ADAL" clId="{FE009925-3721-0D45-A422-0466C7286BE4}" dt="2020-06-12T19:52:56.862" v="10600" actId="478"/>
          <ac:cxnSpMkLst>
            <pc:docMk/>
            <pc:sldMk cId="2864306380" sldId="5445"/>
            <ac:cxnSpMk id="125" creationId="{63C52ED3-F6A2-C649-9273-C461AF210CDB}"/>
          </ac:cxnSpMkLst>
        </pc:cxnChg>
        <pc:cxnChg chg="mod">
          <ac:chgData name="Gatterbauer, Wolfgang" userId="9cdd753f-a294-4daf-bcab-f50b436fd39a" providerId="ADAL" clId="{FE009925-3721-0D45-A422-0466C7286BE4}" dt="2020-06-12T19:54:07.349" v="10610" actId="692"/>
          <ac:cxnSpMkLst>
            <pc:docMk/>
            <pc:sldMk cId="2864306380" sldId="5445"/>
            <ac:cxnSpMk id="131" creationId="{60379818-45E8-2843-B6B0-EBDCA1F0711F}"/>
          </ac:cxnSpMkLst>
        </pc:cxnChg>
      </pc:sldChg>
      <pc:sldChg chg="addSp delSp modSp add del">
        <pc:chgData name="Gatterbauer, Wolfgang" userId="9cdd753f-a294-4daf-bcab-f50b436fd39a" providerId="ADAL" clId="{FE009925-3721-0D45-A422-0466C7286BE4}" dt="2020-06-14T00:11:16.150" v="14403" actId="2696"/>
        <pc:sldMkLst>
          <pc:docMk/>
          <pc:sldMk cId="3074979722" sldId="5446"/>
        </pc:sldMkLst>
        <pc:spChg chg="mod">
          <ac:chgData name="Gatterbauer, Wolfgang" userId="9cdd753f-a294-4daf-bcab-f50b436fd39a" providerId="ADAL" clId="{FE009925-3721-0D45-A422-0466C7286BE4}" dt="2020-06-13T03:39:06.634" v="11628" actId="20577"/>
          <ac:spMkLst>
            <pc:docMk/>
            <pc:sldMk cId="3074979722" sldId="5446"/>
            <ac:spMk id="71" creationId="{B02414A1-1FD9-2A47-98F3-B1C8285959ED}"/>
          </ac:spMkLst>
        </pc:spChg>
        <pc:spChg chg="del">
          <ac:chgData name="Gatterbauer, Wolfgang" userId="9cdd753f-a294-4daf-bcab-f50b436fd39a" providerId="ADAL" clId="{FE009925-3721-0D45-A422-0466C7286BE4}" dt="2020-06-12T19:30:02.194" v="10524" actId="478"/>
          <ac:spMkLst>
            <pc:docMk/>
            <pc:sldMk cId="3074979722" sldId="5446"/>
            <ac:spMk id="73" creationId="{6A68773B-694B-1142-9BD4-B69499EC79F8}"/>
          </ac:spMkLst>
        </pc:spChg>
        <pc:spChg chg="del">
          <ac:chgData name="Gatterbauer, Wolfgang" userId="9cdd753f-a294-4daf-bcab-f50b436fd39a" providerId="ADAL" clId="{FE009925-3721-0D45-A422-0466C7286BE4}" dt="2020-06-12T19:30:02.194" v="10524" actId="478"/>
          <ac:spMkLst>
            <pc:docMk/>
            <pc:sldMk cId="3074979722" sldId="5446"/>
            <ac:spMk id="74" creationId="{0BABD7C9-E213-0A4D-8F30-035428F119EE}"/>
          </ac:spMkLst>
        </pc:spChg>
        <pc:spChg chg="del">
          <ac:chgData name="Gatterbauer, Wolfgang" userId="9cdd753f-a294-4daf-bcab-f50b436fd39a" providerId="ADAL" clId="{FE009925-3721-0D45-A422-0466C7286BE4}" dt="2020-06-12T19:30:21.641" v="10530" actId="478"/>
          <ac:spMkLst>
            <pc:docMk/>
            <pc:sldMk cId="3074979722" sldId="5446"/>
            <ac:spMk id="77" creationId="{161017F4-1603-8844-9C98-177511E2F55A}"/>
          </ac:spMkLst>
        </pc:spChg>
        <pc:spChg chg="mod">
          <ac:chgData name="Gatterbauer, Wolfgang" userId="9cdd753f-a294-4daf-bcab-f50b436fd39a" providerId="ADAL" clId="{FE009925-3721-0D45-A422-0466C7286BE4}" dt="2020-06-13T03:52:09.800" v="11648" actId="20577"/>
          <ac:spMkLst>
            <pc:docMk/>
            <pc:sldMk cId="3074979722" sldId="5446"/>
            <ac:spMk id="81" creationId="{4D5219F2-9941-3349-B110-D86EFDAC2405}"/>
          </ac:spMkLst>
        </pc:spChg>
        <pc:spChg chg="add mod">
          <ac:chgData name="Gatterbauer, Wolfgang" userId="9cdd753f-a294-4daf-bcab-f50b436fd39a" providerId="ADAL" clId="{FE009925-3721-0D45-A422-0466C7286BE4}" dt="2020-06-12T19:30:11.987" v="10529" actId="1036"/>
          <ac:spMkLst>
            <pc:docMk/>
            <pc:sldMk cId="3074979722" sldId="5446"/>
            <ac:spMk id="83" creationId="{C7942730-DFDF-684F-BCC3-ABD758391F68}"/>
          </ac:spMkLst>
        </pc:spChg>
        <pc:spChg chg="add mod">
          <ac:chgData name="Gatterbauer, Wolfgang" userId="9cdd753f-a294-4daf-bcab-f50b436fd39a" providerId="ADAL" clId="{FE009925-3721-0D45-A422-0466C7286BE4}" dt="2020-06-12T19:30:11.987" v="10529" actId="1036"/>
          <ac:spMkLst>
            <pc:docMk/>
            <pc:sldMk cId="3074979722" sldId="5446"/>
            <ac:spMk id="84" creationId="{4C271ABD-6C6E-1B44-A9D6-A48430B381CF}"/>
          </ac:spMkLst>
        </pc:spChg>
        <pc:spChg chg="del">
          <ac:chgData name="Gatterbauer, Wolfgang" userId="9cdd753f-a294-4daf-bcab-f50b436fd39a" providerId="ADAL" clId="{FE009925-3721-0D45-A422-0466C7286BE4}" dt="2020-06-12T19:29:59.379" v="10523" actId="478"/>
          <ac:spMkLst>
            <pc:docMk/>
            <pc:sldMk cId="3074979722" sldId="5446"/>
            <ac:spMk id="135" creationId="{B64F967F-EB74-3C44-9DB3-2CD590466CDF}"/>
          </ac:spMkLst>
        </pc:spChg>
        <pc:spChg chg="del">
          <ac:chgData name="Gatterbauer, Wolfgang" userId="9cdd753f-a294-4daf-bcab-f50b436fd39a" providerId="ADAL" clId="{FE009925-3721-0D45-A422-0466C7286BE4}" dt="2020-06-12T19:29:59.379" v="10523" actId="478"/>
          <ac:spMkLst>
            <pc:docMk/>
            <pc:sldMk cId="3074979722" sldId="5446"/>
            <ac:spMk id="136" creationId="{9AC5454D-802D-8C48-B424-F2B253A3ED00}"/>
          </ac:spMkLst>
        </pc:spChg>
        <pc:spChg chg="add mod">
          <ac:chgData name="Gatterbauer, Wolfgang" userId="9cdd753f-a294-4daf-bcab-f50b436fd39a" providerId="ADAL" clId="{FE009925-3721-0D45-A422-0466C7286BE4}" dt="2020-06-12T19:33:47.180" v="10548" actId="14100"/>
          <ac:spMkLst>
            <pc:docMk/>
            <pc:sldMk cId="3074979722" sldId="5446"/>
            <ac:spMk id="137" creationId="{435A5F12-6893-D946-BDD3-1CE9CA3A718B}"/>
          </ac:spMkLst>
        </pc:spChg>
        <pc:spChg chg="add mod">
          <ac:chgData name="Gatterbauer, Wolfgang" userId="9cdd753f-a294-4daf-bcab-f50b436fd39a" providerId="ADAL" clId="{FE009925-3721-0D45-A422-0466C7286BE4}" dt="2020-06-13T03:53:50.200" v="11649" actId="1076"/>
          <ac:spMkLst>
            <pc:docMk/>
            <pc:sldMk cId="3074979722" sldId="5446"/>
            <ac:spMk id="138" creationId="{1CA1D5BE-CD5C-1745-8C98-994C4596E700}"/>
          </ac:spMkLst>
        </pc:spChg>
        <pc:spChg chg="add mod">
          <ac:chgData name="Gatterbauer, Wolfgang" userId="9cdd753f-a294-4daf-bcab-f50b436fd39a" providerId="ADAL" clId="{FE009925-3721-0D45-A422-0466C7286BE4}" dt="2020-06-13T04:02:40.015" v="11979" actId="1076"/>
          <ac:spMkLst>
            <pc:docMk/>
            <pc:sldMk cId="3074979722" sldId="5446"/>
            <ac:spMk id="139" creationId="{BB8A1971-057C-8147-96BF-79AEC95F0AB6}"/>
          </ac:spMkLst>
        </pc:spChg>
        <pc:spChg chg="mod">
          <ac:chgData name="Gatterbauer, Wolfgang" userId="9cdd753f-a294-4daf-bcab-f50b436fd39a" providerId="ADAL" clId="{FE009925-3721-0D45-A422-0466C7286BE4}" dt="2020-06-13T03:53:50.200" v="11649" actId="1076"/>
          <ac:spMkLst>
            <pc:docMk/>
            <pc:sldMk cId="3074979722" sldId="5446"/>
            <ac:spMk id="141" creationId="{B32E4273-BE35-8748-8AD5-7104D95F28C3}"/>
          </ac:spMkLst>
        </pc:spChg>
      </pc:sldChg>
      <pc:sldChg chg="addSp delSp modSp add del">
        <pc:chgData name="Gatterbauer, Wolfgang" userId="9cdd753f-a294-4daf-bcab-f50b436fd39a" providerId="ADAL" clId="{FE009925-3721-0D45-A422-0466C7286BE4}" dt="2020-06-14T00:12:54.491" v="14424" actId="2696"/>
        <pc:sldMkLst>
          <pc:docMk/>
          <pc:sldMk cId="1280366829" sldId="5447"/>
        </pc:sldMkLst>
        <pc:spChg chg="mod">
          <ac:chgData name="Gatterbauer, Wolfgang" userId="9cdd753f-a294-4daf-bcab-f50b436fd39a" providerId="ADAL" clId="{FE009925-3721-0D45-A422-0466C7286BE4}" dt="2020-06-13T04:03:26.848" v="11983" actId="20577"/>
          <ac:spMkLst>
            <pc:docMk/>
            <pc:sldMk cId="1280366829" sldId="5447"/>
            <ac:spMk id="68" creationId="{E37549B0-7479-5C47-886F-0AFC1CA064A9}"/>
          </ac:spMkLst>
        </pc:spChg>
        <pc:spChg chg="mod">
          <ac:chgData name="Gatterbauer, Wolfgang" userId="9cdd753f-a294-4daf-bcab-f50b436fd39a" providerId="ADAL" clId="{FE009925-3721-0D45-A422-0466C7286BE4}" dt="2020-06-12T20:03:48.813" v="10661" actId="167"/>
          <ac:spMkLst>
            <pc:docMk/>
            <pc:sldMk cId="1280366829" sldId="5447"/>
            <ac:spMk id="69" creationId="{D14AC9B6-153A-D64B-9292-9C097EB36CAA}"/>
          </ac:spMkLst>
        </pc:spChg>
        <pc:spChg chg="mod">
          <ac:chgData name="Gatterbauer, Wolfgang" userId="9cdd753f-a294-4daf-bcab-f50b436fd39a" providerId="ADAL" clId="{FE009925-3721-0D45-A422-0466C7286BE4}" dt="2020-06-13T04:03:33.265" v="11987" actId="20577"/>
          <ac:spMkLst>
            <pc:docMk/>
            <pc:sldMk cId="1280366829" sldId="5447"/>
            <ac:spMk id="71" creationId="{B02414A1-1FD9-2A47-98F3-B1C8285959ED}"/>
          </ac:spMkLst>
        </pc:spChg>
        <pc:spChg chg="add del mod">
          <ac:chgData name="Gatterbauer, Wolfgang" userId="9cdd753f-a294-4daf-bcab-f50b436fd39a" providerId="ADAL" clId="{FE009925-3721-0D45-A422-0466C7286BE4}" dt="2020-06-12T20:03:27.938" v="10649" actId="478"/>
          <ac:spMkLst>
            <pc:docMk/>
            <pc:sldMk cId="1280366829" sldId="5447"/>
            <ac:spMk id="73" creationId="{DB7B14FB-2671-DB4C-A679-0D8642B0A122}"/>
          </ac:spMkLst>
        </pc:spChg>
        <pc:spChg chg="add mod">
          <ac:chgData name="Gatterbauer, Wolfgang" userId="9cdd753f-a294-4daf-bcab-f50b436fd39a" providerId="ADAL" clId="{FE009925-3721-0D45-A422-0466C7286BE4}" dt="2020-06-13T03:56:51.227" v="11815" actId="1035"/>
          <ac:spMkLst>
            <pc:docMk/>
            <pc:sldMk cId="1280366829" sldId="5447"/>
            <ac:spMk id="74" creationId="{6D44BA79-2F63-DE4B-A15A-AFB413310D28}"/>
          </ac:spMkLst>
        </pc:spChg>
        <pc:spChg chg="add mod">
          <ac:chgData name="Gatterbauer, Wolfgang" userId="9cdd753f-a294-4daf-bcab-f50b436fd39a" providerId="ADAL" clId="{FE009925-3721-0D45-A422-0466C7286BE4}" dt="2020-06-13T03:56:51.227" v="11815" actId="1035"/>
          <ac:spMkLst>
            <pc:docMk/>
            <pc:sldMk cId="1280366829" sldId="5447"/>
            <ac:spMk id="77" creationId="{79CB3E60-D174-2446-B34F-46129B4AD8F4}"/>
          </ac:spMkLst>
        </pc:spChg>
        <pc:spChg chg="mod">
          <ac:chgData name="Gatterbauer, Wolfgang" userId="9cdd753f-a294-4daf-bcab-f50b436fd39a" providerId="ADAL" clId="{FE009925-3721-0D45-A422-0466C7286BE4}" dt="2020-06-13T03:57:20.581" v="11824" actId="20577"/>
          <ac:spMkLst>
            <pc:docMk/>
            <pc:sldMk cId="1280366829" sldId="5447"/>
            <ac:spMk id="81" creationId="{4D5219F2-9941-3349-B110-D86EFDAC2405}"/>
          </ac:spMkLst>
        </pc:spChg>
        <pc:spChg chg="mod">
          <ac:chgData name="Gatterbauer, Wolfgang" userId="9cdd753f-a294-4daf-bcab-f50b436fd39a" providerId="ADAL" clId="{FE009925-3721-0D45-A422-0466C7286BE4}" dt="2020-06-12T19:35:13.996" v="10551" actId="688"/>
          <ac:spMkLst>
            <pc:docMk/>
            <pc:sldMk cId="1280366829" sldId="5447"/>
            <ac:spMk id="84" creationId="{4C271ABD-6C6E-1B44-A9D6-A48430B381CF}"/>
          </ac:spMkLst>
        </pc:spChg>
        <pc:spChg chg="add mod">
          <ac:chgData name="Gatterbauer, Wolfgang" userId="9cdd753f-a294-4daf-bcab-f50b436fd39a" providerId="ADAL" clId="{FE009925-3721-0D45-A422-0466C7286BE4}" dt="2020-06-13T03:57:55.597" v="11827" actId="167"/>
          <ac:spMkLst>
            <pc:docMk/>
            <pc:sldMk cId="1280366829" sldId="5447"/>
            <ac:spMk id="135" creationId="{2D7257F3-C0D3-D142-8045-BE1F9E915CAA}"/>
          </ac:spMkLst>
        </pc:spChg>
        <pc:spChg chg="add del mod">
          <ac:chgData name="Gatterbauer, Wolfgang" userId="9cdd753f-a294-4daf-bcab-f50b436fd39a" providerId="ADAL" clId="{FE009925-3721-0D45-A422-0466C7286BE4}" dt="2020-06-13T04:02:43.314" v="11980" actId="478"/>
          <ac:spMkLst>
            <pc:docMk/>
            <pc:sldMk cId="1280366829" sldId="5447"/>
            <ac:spMk id="136" creationId="{DD200B5A-A96C-A74D-88EA-A3448AE48EBB}"/>
          </ac:spMkLst>
        </pc:spChg>
        <pc:spChg chg="add mod">
          <ac:chgData name="Gatterbauer, Wolfgang" userId="9cdd753f-a294-4daf-bcab-f50b436fd39a" providerId="ADAL" clId="{FE009925-3721-0D45-A422-0466C7286BE4}" dt="2020-06-13T04:02:25.994" v="11978" actId="167"/>
          <ac:spMkLst>
            <pc:docMk/>
            <pc:sldMk cId="1280366829" sldId="5447"/>
            <ac:spMk id="138" creationId="{0C403AE4-98A2-3F42-A6F0-C7CBC437A4DD}"/>
          </ac:spMkLst>
        </pc:spChg>
        <pc:spChg chg="add mod">
          <ac:chgData name="Gatterbauer, Wolfgang" userId="9cdd753f-a294-4daf-bcab-f50b436fd39a" providerId="ADAL" clId="{FE009925-3721-0D45-A422-0466C7286BE4}" dt="2020-06-13T04:02:43.836" v="11981"/>
          <ac:spMkLst>
            <pc:docMk/>
            <pc:sldMk cId="1280366829" sldId="5447"/>
            <ac:spMk id="139" creationId="{3C36811F-9107-D54E-BC87-D468D520041D}"/>
          </ac:spMkLst>
        </pc:spChg>
        <pc:spChg chg="add del mod">
          <ac:chgData name="Gatterbauer, Wolfgang" userId="9cdd753f-a294-4daf-bcab-f50b436fd39a" providerId="ADAL" clId="{FE009925-3721-0D45-A422-0466C7286BE4}" dt="2020-06-13T04:04:19.367" v="11990" actId="478"/>
          <ac:spMkLst>
            <pc:docMk/>
            <pc:sldMk cId="1280366829" sldId="5447"/>
            <ac:spMk id="140" creationId="{26697C3C-2D73-A64B-BC02-13E780B175AA}"/>
          </ac:spMkLst>
        </pc:spChg>
        <pc:spChg chg="del">
          <ac:chgData name="Gatterbauer, Wolfgang" userId="9cdd753f-a294-4daf-bcab-f50b436fd39a" providerId="ADAL" clId="{FE009925-3721-0D45-A422-0466C7286BE4}" dt="2020-06-12T19:39:46.569" v="10564" actId="478"/>
          <ac:spMkLst>
            <pc:docMk/>
            <pc:sldMk cId="1280366829" sldId="5447"/>
            <ac:spMk id="141" creationId="{B32E4273-BE35-8748-8AD5-7104D95F28C3}"/>
          </ac:spMkLst>
        </pc:spChg>
        <pc:spChg chg="add mod">
          <ac:chgData name="Gatterbauer, Wolfgang" userId="9cdd753f-a294-4daf-bcab-f50b436fd39a" providerId="ADAL" clId="{FE009925-3721-0D45-A422-0466C7286BE4}" dt="2020-06-13T04:04:19.864" v="11991"/>
          <ac:spMkLst>
            <pc:docMk/>
            <pc:sldMk cId="1280366829" sldId="5447"/>
            <ac:spMk id="142" creationId="{D3772B45-61D6-4E4F-9D4F-FB39870065A8}"/>
          </ac:spMkLst>
        </pc:spChg>
        <pc:cxnChg chg="mod">
          <ac:chgData name="Gatterbauer, Wolfgang" userId="9cdd753f-a294-4daf-bcab-f50b436fd39a" providerId="ADAL" clId="{FE009925-3721-0D45-A422-0466C7286BE4}" dt="2020-06-13T03:57:04.910" v="11819" actId="14100"/>
          <ac:cxnSpMkLst>
            <pc:docMk/>
            <pc:sldMk cId="1280366829" sldId="5447"/>
            <ac:cxnSpMk id="125" creationId="{63C52ED3-F6A2-C649-9273-C461AF210CDB}"/>
          </ac:cxnSpMkLst>
        </pc:cxnChg>
        <pc:cxnChg chg="mod">
          <ac:chgData name="Gatterbauer, Wolfgang" userId="9cdd753f-a294-4daf-bcab-f50b436fd39a" providerId="ADAL" clId="{FE009925-3721-0D45-A422-0466C7286BE4}" dt="2020-06-13T03:57:09.440" v="11820" actId="14100"/>
          <ac:cxnSpMkLst>
            <pc:docMk/>
            <pc:sldMk cId="1280366829" sldId="5447"/>
            <ac:cxnSpMk id="126" creationId="{93E47916-3C90-874A-A2ED-37788002EF71}"/>
          </ac:cxnSpMkLst>
        </pc:cxnChg>
      </pc:sldChg>
      <pc:sldChg chg="addSp delSp modSp add del">
        <pc:chgData name="Gatterbauer, Wolfgang" userId="9cdd753f-a294-4daf-bcab-f50b436fd39a" providerId="ADAL" clId="{FE009925-3721-0D45-A422-0466C7286BE4}" dt="2020-06-14T00:14:39.983" v="14443" actId="2696"/>
        <pc:sldMkLst>
          <pc:docMk/>
          <pc:sldMk cId="1102721138" sldId="5448"/>
        </pc:sldMkLst>
        <pc:spChg chg="mod">
          <ac:chgData name="Gatterbauer, Wolfgang" userId="9cdd753f-a294-4daf-bcab-f50b436fd39a" providerId="ADAL" clId="{FE009925-3721-0D45-A422-0466C7286BE4}" dt="2020-06-13T04:04:29.658" v="11993" actId="20577"/>
          <ac:spMkLst>
            <pc:docMk/>
            <pc:sldMk cId="1102721138" sldId="5448"/>
            <ac:spMk id="68" creationId="{E37549B0-7479-5C47-886F-0AFC1CA064A9}"/>
          </ac:spMkLst>
        </pc:spChg>
        <pc:spChg chg="mod">
          <ac:chgData name="Gatterbauer, Wolfgang" userId="9cdd753f-a294-4daf-bcab-f50b436fd39a" providerId="ADAL" clId="{FE009925-3721-0D45-A422-0466C7286BE4}" dt="2020-06-13T04:04:33.825" v="11997" actId="20577"/>
          <ac:spMkLst>
            <pc:docMk/>
            <pc:sldMk cId="1102721138" sldId="5448"/>
            <ac:spMk id="71" creationId="{B02414A1-1FD9-2A47-98F3-B1C8285959ED}"/>
          </ac:spMkLst>
        </pc:spChg>
        <pc:spChg chg="del">
          <ac:chgData name="Gatterbauer, Wolfgang" userId="9cdd753f-a294-4daf-bcab-f50b436fd39a" providerId="ADAL" clId="{FE009925-3721-0D45-A422-0466C7286BE4}" dt="2020-06-12T19:40:24.840" v="10569" actId="478"/>
          <ac:spMkLst>
            <pc:docMk/>
            <pc:sldMk cId="1102721138" sldId="5448"/>
            <ac:spMk id="73" creationId="{DB7B14FB-2671-DB4C-A679-0D8642B0A122}"/>
          </ac:spMkLst>
        </pc:spChg>
        <pc:spChg chg="del">
          <ac:chgData name="Gatterbauer, Wolfgang" userId="9cdd753f-a294-4daf-bcab-f50b436fd39a" providerId="ADAL" clId="{FE009925-3721-0D45-A422-0466C7286BE4}" dt="2020-06-12T19:40:24.840" v="10569" actId="478"/>
          <ac:spMkLst>
            <pc:docMk/>
            <pc:sldMk cId="1102721138" sldId="5448"/>
            <ac:spMk id="74" creationId="{6D44BA79-2F63-DE4B-A15A-AFB413310D28}"/>
          </ac:spMkLst>
        </pc:spChg>
        <pc:spChg chg="add mod">
          <ac:chgData name="Gatterbauer, Wolfgang" userId="9cdd753f-a294-4daf-bcab-f50b436fd39a" providerId="ADAL" clId="{FE009925-3721-0D45-A422-0466C7286BE4}" dt="2020-06-12T19:50:30.103" v="10577" actId="207"/>
          <ac:spMkLst>
            <pc:docMk/>
            <pc:sldMk cId="1102721138" sldId="5448"/>
            <ac:spMk id="77" creationId="{B087CC81-26A2-9B41-A0A3-22B12B39AAB8}"/>
          </ac:spMkLst>
        </pc:spChg>
        <pc:spChg chg="mod">
          <ac:chgData name="Gatterbauer, Wolfgang" userId="9cdd753f-a294-4daf-bcab-f50b436fd39a" providerId="ADAL" clId="{FE009925-3721-0D45-A422-0466C7286BE4}" dt="2020-06-13T04:04:40.111" v="12001" actId="20577"/>
          <ac:spMkLst>
            <pc:docMk/>
            <pc:sldMk cId="1102721138" sldId="5448"/>
            <ac:spMk id="81" creationId="{4D5219F2-9941-3349-B110-D86EFDAC2405}"/>
          </ac:spMkLst>
        </pc:spChg>
        <pc:spChg chg="del">
          <ac:chgData name="Gatterbauer, Wolfgang" userId="9cdd753f-a294-4daf-bcab-f50b436fd39a" providerId="ADAL" clId="{FE009925-3721-0D45-A422-0466C7286BE4}" dt="2020-06-12T19:40:21.072" v="10568" actId="478"/>
          <ac:spMkLst>
            <pc:docMk/>
            <pc:sldMk cId="1102721138" sldId="5448"/>
            <ac:spMk id="83" creationId="{C7942730-DFDF-684F-BCC3-ABD758391F68}"/>
          </ac:spMkLst>
        </pc:spChg>
        <pc:spChg chg="del">
          <ac:chgData name="Gatterbauer, Wolfgang" userId="9cdd753f-a294-4daf-bcab-f50b436fd39a" providerId="ADAL" clId="{FE009925-3721-0D45-A422-0466C7286BE4}" dt="2020-06-12T19:40:21.072" v="10568" actId="478"/>
          <ac:spMkLst>
            <pc:docMk/>
            <pc:sldMk cId="1102721138" sldId="5448"/>
            <ac:spMk id="84" creationId="{4C271ABD-6C6E-1B44-A9D6-A48430B381CF}"/>
          </ac:spMkLst>
        </pc:spChg>
        <pc:spChg chg="add mod">
          <ac:chgData name="Gatterbauer, Wolfgang" userId="9cdd753f-a294-4daf-bcab-f50b436fd39a" providerId="ADAL" clId="{FE009925-3721-0D45-A422-0466C7286BE4}" dt="2020-06-12T20:03:06.507" v="10648" actId="692"/>
          <ac:spMkLst>
            <pc:docMk/>
            <pc:sldMk cId="1102721138" sldId="5448"/>
            <ac:spMk id="135" creationId="{72D6F9C9-F56A-A34F-B5A3-AF7387F96C4C}"/>
          </ac:spMkLst>
        </pc:spChg>
        <pc:spChg chg="add mod">
          <ac:chgData name="Gatterbauer, Wolfgang" userId="9cdd753f-a294-4daf-bcab-f50b436fd39a" providerId="ADAL" clId="{FE009925-3721-0D45-A422-0466C7286BE4}" dt="2020-06-12T20:03:06.507" v="10648" actId="692"/>
          <ac:spMkLst>
            <pc:docMk/>
            <pc:sldMk cId="1102721138" sldId="5448"/>
            <ac:spMk id="136" creationId="{768587FC-18CD-D24A-8A46-C0C15EFD90EA}"/>
          </ac:spMkLst>
        </pc:spChg>
        <pc:spChg chg="del">
          <ac:chgData name="Gatterbauer, Wolfgang" userId="9cdd753f-a294-4daf-bcab-f50b436fd39a" providerId="ADAL" clId="{FE009925-3721-0D45-A422-0466C7286BE4}" dt="2020-06-12T19:40:21.072" v="10568" actId="478"/>
          <ac:spMkLst>
            <pc:docMk/>
            <pc:sldMk cId="1102721138" sldId="5448"/>
            <ac:spMk id="137" creationId="{435A5F12-6893-D946-BDD3-1CE9CA3A718B}"/>
          </ac:spMkLst>
        </pc:spChg>
        <pc:spChg chg="add mod">
          <ac:chgData name="Gatterbauer, Wolfgang" userId="9cdd753f-a294-4daf-bcab-f50b436fd39a" providerId="ADAL" clId="{FE009925-3721-0D45-A422-0466C7286BE4}" dt="2020-06-12T20:03:06.507" v="10648" actId="692"/>
          <ac:spMkLst>
            <pc:docMk/>
            <pc:sldMk cId="1102721138" sldId="5448"/>
            <ac:spMk id="138" creationId="{597006E1-FDA6-854B-A522-E5B448A08466}"/>
          </ac:spMkLst>
        </pc:spChg>
        <pc:spChg chg="add mod">
          <ac:chgData name="Gatterbauer, Wolfgang" userId="9cdd753f-a294-4daf-bcab-f50b436fd39a" providerId="ADAL" clId="{FE009925-3721-0D45-A422-0466C7286BE4}" dt="2020-06-13T03:57:50.252" v="11826" actId="167"/>
          <ac:spMkLst>
            <pc:docMk/>
            <pc:sldMk cId="1102721138" sldId="5448"/>
            <ac:spMk id="139" creationId="{46D2D18F-23F0-424B-9590-F2F51A7FB384}"/>
          </ac:spMkLst>
        </pc:spChg>
        <pc:cxnChg chg="add">
          <ac:chgData name="Gatterbauer, Wolfgang" userId="9cdd753f-a294-4daf-bcab-f50b436fd39a" providerId="ADAL" clId="{FE009925-3721-0D45-A422-0466C7286BE4}" dt="2020-06-12T19:40:35.546" v="10570" actId="11529"/>
          <ac:cxnSpMkLst>
            <pc:docMk/>
            <pc:sldMk cId="1102721138" sldId="5448"/>
            <ac:cxnSpMk id="3" creationId="{1C701E59-3AE4-0740-9F81-EFA3E2EA1166}"/>
          </ac:cxnSpMkLst>
        </pc:cxnChg>
        <pc:cxnChg chg="mod">
          <ac:chgData name="Gatterbauer, Wolfgang" userId="9cdd753f-a294-4daf-bcab-f50b436fd39a" providerId="ADAL" clId="{FE009925-3721-0D45-A422-0466C7286BE4}" dt="2020-06-12T20:03:06.507" v="10648" actId="692"/>
          <ac:cxnSpMkLst>
            <pc:docMk/>
            <pc:sldMk cId="1102721138" sldId="5448"/>
            <ac:cxnSpMk id="125" creationId="{63C52ED3-F6A2-C649-9273-C461AF210CDB}"/>
          </ac:cxnSpMkLst>
        </pc:cxnChg>
        <pc:cxnChg chg="mod">
          <ac:chgData name="Gatterbauer, Wolfgang" userId="9cdd753f-a294-4daf-bcab-f50b436fd39a" providerId="ADAL" clId="{FE009925-3721-0D45-A422-0466C7286BE4}" dt="2020-06-12T20:03:06.507" v="10648" actId="692"/>
          <ac:cxnSpMkLst>
            <pc:docMk/>
            <pc:sldMk cId="1102721138" sldId="5448"/>
            <ac:cxnSpMk id="131" creationId="{60379818-45E8-2843-B6B0-EBDCA1F0711F}"/>
          </ac:cxnSpMkLst>
        </pc:cxnChg>
      </pc:sldChg>
      <pc:sldChg chg="del ord">
        <pc:chgData name="Gatterbauer, Wolfgang" userId="9cdd753f-a294-4daf-bcab-f50b436fd39a" providerId="ADAL" clId="{FE009925-3721-0D45-A422-0466C7286BE4}" dt="2020-06-14T03:05:34.233" v="15472" actId="2696"/>
        <pc:sldMkLst>
          <pc:docMk/>
          <pc:sldMk cId="49326257" sldId="5449"/>
        </pc:sldMkLst>
      </pc:sldChg>
      <pc:sldChg chg="addSp delSp modSp add ord modTransition">
        <pc:chgData name="Gatterbauer, Wolfgang" userId="9cdd753f-a294-4daf-bcab-f50b436fd39a" providerId="ADAL" clId="{FE009925-3721-0D45-A422-0466C7286BE4}" dt="2020-06-14T18:18:06.890" v="20258" actId="20578"/>
        <pc:sldMkLst>
          <pc:docMk/>
          <pc:sldMk cId="2949709172" sldId="5450"/>
        </pc:sldMkLst>
        <pc:spChg chg="mod">
          <ac:chgData name="Gatterbauer, Wolfgang" userId="9cdd753f-a294-4daf-bcab-f50b436fd39a" providerId="ADAL" clId="{FE009925-3721-0D45-A422-0466C7286BE4}" dt="2020-06-12T20:51:22.356" v="11373" actId="20577"/>
          <ac:spMkLst>
            <pc:docMk/>
            <pc:sldMk cId="2949709172" sldId="5450"/>
            <ac:spMk id="5" creationId="{EAEDE74F-E0A7-E145-8FE2-1EC37D38A978}"/>
          </ac:spMkLst>
        </pc:spChg>
        <pc:spChg chg="add del mod">
          <ac:chgData name="Gatterbauer, Wolfgang" userId="9cdd753f-a294-4daf-bcab-f50b436fd39a" providerId="ADAL" clId="{FE009925-3721-0D45-A422-0466C7286BE4}" dt="2020-06-14T18:16:55.401" v="20235"/>
          <ac:spMkLst>
            <pc:docMk/>
            <pc:sldMk cId="2949709172" sldId="5450"/>
            <ac:spMk id="6" creationId="{4EA96341-8D15-E74A-81D8-837B473063F0}"/>
          </ac:spMkLst>
        </pc:spChg>
      </pc:sldChg>
      <pc:sldChg chg="ord">
        <pc:chgData name="Gatterbauer, Wolfgang" userId="9cdd753f-a294-4daf-bcab-f50b436fd39a" providerId="ADAL" clId="{FE009925-3721-0D45-A422-0466C7286BE4}" dt="2020-06-14T00:16:44.342" v="14453"/>
        <pc:sldMkLst>
          <pc:docMk/>
          <pc:sldMk cId="3357133145" sldId="5451"/>
        </pc:sldMkLst>
      </pc:sldChg>
      <pc:sldChg chg="add del ord modTransition">
        <pc:chgData name="Gatterbauer, Wolfgang" userId="9cdd753f-a294-4daf-bcab-f50b436fd39a" providerId="ADAL" clId="{FE009925-3721-0D45-A422-0466C7286BE4}" dt="2020-06-14T03:05:29.212" v="15430" actId="2696"/>
        <pc:sldMkLst>
          <pc:docMk/>
          <pc:sldMk cId="3929769248" sldId="5452"/>
        </pc:sldMkLst>
      </pc:sldChg>
      <pc:sldChg chg="addSp delSp modSp add modAnim modNotesTx">
        <pc:chgData name="Gatterbauer, Wolfgang" userId="9cdd753f-a294-4daf-bcab-f50b436fd39a" providerId="ADAL" clId="{FE009925-3721-0D45-A422-0466C7286BE4}" dt="2020-06-17T20:39:55.737" v="22001" actId="6549"/>
        <pc:sldMkLst>
          <pc:docMk/>
          <pc:sldMk cId="1887402365" sldId="5453"/>
        </pc:sldMkLst>
        <pc:spChg chg="add del mod">
          <ac:chgData name="Gatterbauer, Wolfgang" userId="9cdd753f-a294-4daf-bcab-f50b436fd39a" providerId="ADAL" clId="{FE009925-3721-0D45-A422-0466C7286BE4}" dt="2020-06-14T17:38:20.941" v="19958"/>
          <ac:spMkLst>
            <pc:docMk/>
            <pc:sldMk cId="1887402365" sldId="5453"/>
            <ac:spMk id="2" creationId="{22EC5EF8-7DB5-6645-BA5C-E71F4E1EC012}"/>
          </ac:spMkLst>
        </pc:spChg>
        <pc:spChg chg="add del mod">
          <ac:chgData name="Gatterbauer, Wolfgang" userId="9cdd753f-a294-4daf-bcab-f50b436fd39a" providerId="ADAL" clId="{FE009925-3721-0D45-A422-0466C7286BE4}" dt="2020-06-14T17:38:20.941" v="19958"/>
          <ac:spMkLst>
            <pc:docMk/>
            <pc:sldMk cId="1887402365" sldId="5453"/>
            <ac:spMk id="3" creationId="{4BC39339-4B3E-9842-91E3-5F85AEFC9AA0}"/>
          </ac:spMkLst>
        </pc:spChg>
        <pc:spChg chg="mod">
          <ac:chgData name="Gatterbauer, Wolfgang" userId="9cdd753f-a294-4daf-bcab-f50b436fd39a" providerId="ADAL" clId="{FE009925-3721-0D45-A422-0466C7286BE4}" dt="2020-06-13T22:53:38.691" v="14081" actId="688"/>
          <ac:spMkLst>
            <pc:docMk/>
            <pc:sldMk cId="1887402365" sldId="5453"/>
            <ac:spMk id="4" creationId="{AEBD62D6-F15D-6F47-AFB8-24821A1D51D1}"/>
          </ac:spMkLst>
        </pc:spChg>
        <pc:spChg chg="add mod">
          <ac:chgData name="Gatterbauer, Wolfgang" userId="9cdd753f-a294-4daf-bcab-f50b436fd39a" providerId="ADAL" clId="{FE009925-3721-0D45-A422-0466C7286BE4}" dt="2020-06-14T17:40:02.102" v="19984"/>
          <ac:spMkLst>
            <pc:docMk/>
            <pc:sldMk cId="1887402365" sldId="5453"/>
            <ac:spMk id="9" creationId="{BF07E087-E294-5844-8E2F-2651872928E0}"/>
          </ac:spMkLst>
        </pc:spChg>
        <pc:spChg chg="add del mod">
          <ac:chgData name="Gatterbauer, Wolfgang" userId="9cdd753f-a294-4daf-bcab-f50b436fd39a" providerId="ADAL" clId="{FE009925-3721-0D45-A422-0466C7286BE4}" dt="2020-06-14T17:40:02.102" v="19984"/>
          <ac:spMkLst>
            <pc:docMk/>
            <pc:sldMk cId="1887402365" sldId="5453"/>
            <ac:spMk id="10" creationId="{555A369A-980F-A149-921F-3DDDF32682D5}"/>
          </ac:spMkLst>
        </pc:spChg>
        <pc:spChg chg="add del mod">
          <ac:chgData name="Gatterbauer, Wolfgang" userId="9cdd753f-a294-4daf-bcab-f50b436fd39a" providerId="ADAL" clId="{FE009925-3721-0D45-A422-0466C7286BE4}" dt="2020-06-14T17:40:02.102" v="19984"/>
          <ac:spMkLst>
            <pc:docMk/>
            <pc:sldMk cId="1887402365" sldId="5453"/>
            <ac:spMk id="11" creationId="{9DECBEEE-B137-3141-9965-6EE5E4692607}"/>
          </ac:spMkLst>
        </pc:spChg>
        <pc:spChg chg="mod">
          <ac:chgData name="Gatterbauer, Wolfgang" userId="9cdd753f-a294-4daf-bcab-f50b436fd39a" providerId="ADAL" clId="{FE009925-3721-0D45-A422-0466C7286BE4}" dt="2020-06-13T22:53:12.140" v="14076" actId="20577"/>
          <ac:spMkLst>
            <pc:docMk/>
            <pc:sldMk cId="1887402365" sldId="5453"/>
            <ac:spMk id="65" creationId="{DE268E05-16A2-3143-9DD6-8D9ABC43D19D}"/>
          </ac:spMkLst>
        </pc:spChg>
        <pc:spChg chg="mod">
          <ac:chgData name="Gatterbauer, Wolfgang" userId="9cdd753f-a294-4daf-bcab-f50b436fd39a" providerId="ADAL" clId="{FE009925-3721-0D45-A422-0466C7286BE4}" dt="2020-06-13T22:54:20.881" v="14086" actId="14100"/>
          <ac:spMkLst>
            <pc:docMk/>
            <pc:sldMk cId="1887402365" sldId="5453"/>
            <ac:spMk id="72" creationId="{A8F0F24C-BA67-EA4A-819D-5A4770F8AB33}"/>
          </ac:spMkLst>
        </pc:spChg>
        <pc:spChg chg="mod">
          <ac:chgData name="Gatterbauer, Wolfgang" userId="9cdd753f-a294-4daf-bcab-f50b436fd39a" providerId="ADAL" clId="{FE009925-3721-0D45-A422-0466C7286BE4}" dt="2020-06-13T22:55:24.318" v="14097" actId="166"/>
          <ac:spMkLst>
            <pc:docMk/>
            <pc:sldMk cId="1887402365" sldId="5453"/>
            <ac:spMk id="73" creationId="{89A04997-3A04-BD4C-B8C2-CC18C6BA76A7}"/>
          </ac:spMkLst>
        </pc:spChg>
        <pc:spChg chg="del">
          <ac:chgData name="Gatterbauer, Wolfgang" userId="9cdd753f-a294-4daf-bcab-f50b436fd39a" providerId="ADAL" clId="{FE009925-3721-0D45-A422-0466C7286BE4}" dt="2020-06-13T22:50:29.252" v="14050" actId="478"/>
          <ac:spMkLst>
            <pc:docMk/>
            <pc:sldMk cId="1887402365" sldId="5453"/>
            <ac:spMk id="79" creationId="{B2AD3A83-9583-334D-8940-528AE125CA6A}"/>
          </ac:spMkLst>
        </pc:spChg>
        <pc:spChg chg="del">
          <ac:chgData name="Gatterbauer, Wolfgang" userId="9cdd753f-a294-4daf-bcab-f50b436fd39a" providerId="ADAL" clId="{FE009925-3721-0D45-A422-0466C7286BE4}" dt="2020-06-14T17:31:00.972" v="19910" actId="478"/>
          <ac:spMkLst>
            <pc:docMk/>
            <pc:sldMk cId="1887402365" sldId="5453"/>
            <ac:spMk id="83" creationId="{44B90D07-789A-244B-B7F6-A2EE98F3DDDB}"/>
          </ac:spMkLst>
        </pc:spChg>
        <pc:spChg chg="add mod">
          <ac:chgData name="Gatterbauer, Wolfgang" userId="9cdd753f-a294-4daf-bcab-f50b436fd39a" providerId="ADAL" clId="{FE009925-3721-0D45-A422-0466C7286BE4}" dt="2020-06-13T22:50:59.582" v="14053" actId="167"/>
          <ac:spMkLst>
            <pc:docMk/>
            <pc:sldMk cId="1887402365" sldId="5453"/>
            <ac:spMk id="84" creationId="{17C26CDE-213A-5B47-8E5F-85F586FCA915}"/>
          </ac:spMkLst>
        </pc:spChg>
        <pc:spChg chg="add mod">
          <ac:chgData name="Gatterbauer, Wolfgang" userId="9cdd753f-a294-4daf-bcab-f50b436fd39a" providerId="ADAL" clId="{FE009925-3721-0D45-A422-0466C7286BE4}" dt="2020-06-13T22:50:59.582" v="14053" actId="167"/>
          <ac:spMkLst>
            <pc:docMk/>
            <pc:sldMk cId="1887402365" sldId="5453"/>
            <ac:spMk id="85" creationId="{D8C7C89A-1B2D-6B48-AD9A-F6CFFB5F76B9}"/>
          </ac:spMkLst>
        </pc:spChg>
        <pc:spChg chg="mod">
          <ac:chgData name="Gatterbauer, Wolfgang" userId="9cdd753f-a294-4daf-bcab-f50b436fd39a" providerId="ADAL" clId="{FE009925-3721-0D45-A422-0466C7286BE4}" dt="2020-06-13T22:56:04.985" v="14104" actId="20577"/>
          <ac:spMkLst>
            <pc:docMk/>
            <pc:sldMk cId="1887402365" sldId="5453"/>
            <ac:spMk id="92" creationId="{E872C7F4-85A9-0D4D-805B-DCA261CE3881}"/>
          </ac:spMkLst>
        </pc:spChg>
        <pc:spChg chg="mod">
          <ac:chgData name="Gatterbauer, Wolfgang" userId="9cdd753f-a294-4daf-bcab-f50b436fd39a" providerId="ADAL" clId="{FE009925-3721-0D45-A422-0466C7286BE4}" dt="2020-06-13T22:56:06.287" v="14106" actId="20577"/>
          <ac:spMkLst>
            <pc:docMk/>
            <pc:sldMk cId="1887402365" sldId="5453"/>
            <ac:spMk id="94" creationId="{CC973251-41C4-1344-83F1-4745AD61866E}"/>
          </ac:spMkLst>
        </pc:spChg>
        <pc:spChg chg="add mod">
          <ac:chgData name="Gatterbauer, Wolfgang" userId="9cdd753f-a294-4daf-bcab-f50b436fd39a" providerId="ADAL" clId="{FE009925-3721-0D45-A422-0466C7286BE4}" dt="2020-06-13T22:54:28.940" v="14090" actId="14100"/>
          <ac:spMkLst>
            <pc:docMk/>
            <pc:sldMk cId="1887402365" sldId="5453"/>
            <ac:spMk id="134" creationId="{739A1016-B788-9549-B9E7-409AD9A126C0}"/>
          </ac:spMkLst>
        </pc:spChg>
        <pc:spChg chg="add del mod">
          <ac:chgData name="Gatterbauer, Wolfgang" userId="9cdd753f-a294-4daf-bcab-f50b436fd39a" providerId="ADAL" clId="{FE009925-3721-0D45-A422-0466C7286BE4}" dt="2020-06-13T22:53:43.870" v="14082" actId="478"/>
          <ac:spMkLst>
            <pc:docMk/>
            <pc:sldMk cId="1887402365" sldId="5453"/>
            <ac:spMk id="142" creationId="{2D6A4581-30F0-6948-BF4A-8EE70D9DFB45}"/>
          </ac:spMkLst>
        </pc:spChg>
        <pc:spChg chg="add mod">
          <ac:chgData name="Gatterbauer, Wolfgang" userId="9cdd753f-a294-4daf-bcab-f50b436fd39a" providerId="ADAL" clId="{FE009925-3721-0D45-A422-0466C7286BE4}" dt="2020-06-14T17:31:01.511" v="19911"/>
          <ac:spMkLst>
            <pc:docMk/>
            <pc:sldMk cId="1887402365" sldId="5453"/>
            <ac:spMk id="142" creationId="{2E3E34F7-FE03-9041-BFEE-0141C8A574A5}"/>
          </ac:spMkLst>
        </pc:spChg>
        <pc:spChg chg="add del mod">
          <ac:chgData name="Gatterbauer, Wolfgang" userId="9cdd753f-a294-4daf-bcab-f50b436fd39a" providerId="ADAL" clId="{FE009925-3721-0D45-A422-0466C7286BE4}" dt="2020-06-13T22:53:43.870" v="14082" actId="478"/>
          <ac:spMkLst>
            <pc:docMk/>
            <pc:sldMk cId="1887402365" sldId="5453"/>
            <ac:spMk id="148" creationId="{C5B6DFA0-6F8C-3743-89C5-5A3706484A95}"/>
          </ac:spMkLst>
        </pc:spChg>
        <pc:spChg chg="mod">
          <ac:chgData name="Gatterbauer, Wolfgang" userId="9cdd753f-a294-4daf-bcab-f50b436fd39a" providerId="ADAL" clId="{FE009925-3721-0D45-A422-0466C7286BE4}" dt="2020-06-13T22:53:01.389" v="14068"/>
          <ac:spMkLst>
            <pc:docMk/>
            <pc:sldMk cId="1887402365" sldId="5453"/>
            <ac:spMk id="149" creationId="{1B7F7D2C-8FFF-A640-97BA-D546ABE7D358}"/>
          </ac:spMkLst>
        </pc:spChg>
        <pc:spChg chg="add del mod">
          <ac:chgData name="Gatterbauer, Wolfgang" userId="9cdd753f-a294-4daf-bcab-f50b436fd39a" providerId="ADAL" clId="{FE009925-3721-0D45-A422-0466C7286BE4}" dt="2020-06-13T22:53:43.870" v="14082" actId="478"/>
          <ac:spMkLst>
            <pc:docMk/>
            <pc:sldMk cId="1887402365" sldId="5453"/>
            <ac:spMk id="150" creationId="{4E7957AF-E242-6B47-A54B-C4ED016DAA2E}"/>
          </ac:spMkLst>
        </pc:spChg>
        <pc:spChg chg="mod">
          <ac:chgData name="Gatterbauer, Wolfgang" userId="9cdd753f-a294-4daf-bcab-f50b436fd39a" providerId="ADAL" clId="{FE009925-3721-0D45-A422-0466C7286BE4}" dt="2020-06-13T22:52:51.660" v="14066" actId="20577"/>
          <ac:spMkLst>
            <pc:docMk/>
            <pc:sldMk cId="1887402365" sldId="5453"/>
            <ac:spMk id="151" creationId="{1A2255FC-033E-E343-880C-DD0745C0D68A}"/>
          </ac:spMkLst>
        </pc:spChg>
        <pc:spChg chg="add del mod">
          <ac:chgData name="Gatterbauer, Wolfgang" userId="9cdd753f-a294-4daf-bcab-f50b436fd39a" providerId="ADAL" clId="{FE009925-3721-0D45-A422-0466C7286BE4}" dt="2020-06-13T22:53:43.870" v="14082" actId="478"/>
          <ac:spMkLst>
            <pc:docMk/>
            <pc:sldMk cId="1887402365" sldId="5453"/>
            <ac:spMk id="152" creationId="{22098667-DDBA-BD4E-98E7-771323EAD2E0}"/>
          </ac:spMkLst>
        </pc:spChg>
        <pc:spChg chg="add del mod">
          <ac:chgData name="Gatterbauer, Wolfgang" userId="9cdd753f-a294-4daf-bcab-f50b436fd39a" providerId="ADAL" clId="{FE009925-3721-0D45-A422-0466C7286BE4}" dt="2020-06-13T22:53:43.870" v="14082" actId="478"/>
          <ac:spMkLst>
            <pc:docMk/>
            <pc:sldMk cId="1887402365" sldId="5453"/>
            <ac:spMk id="153" creationId="{BA3CACBC-C4AE-EE4A-AE36-F64F950B6332}"/>
          </ac:spMkLst>
        </pc:spChg>
        <pc:spChg chg="add mod">
          <ac:chgData name="Gatterbauer, Wolfgang" userId="9cdd753f-a294-4daf-bcab-f50b436fd39a" providerId="ADAL" clId="{FE009925-3721-0D45-A422-0466C7286BE4}" dt="2020-06-13T22:52:20.480" v="14062" actId="554"/>
          <ac:spMkLst>
            <pc:docMk/>
            <pc:sldMk cId="1887402365" sldId="5453"/>
            <ac:spMk id="154" creationId="{B788D67E-DE7A-3A4B-A57F-4D49F5D083FD}"/>
          </ac:spMkLst>
        </pc:spChg>
        <pc:spChg chg="add mod">
          <ac:chgData name="Gatterbauer, Wolfgang" userId="9cdd753f-a294-4daf-bcab-f50b436fd39a" providerId="ADAL" clId="{FE009925-3721-0D45-A422-0466C7286BE4}" dt="2020-06-13T22:53:05.132" v="14070" actId="20577"/>
          <ac:spMkLst>
            <pc:docMk/>
            <pc:sldMk cId="1887402365" sldId="5453"/>
            <ac:spMk id="155" creationId="{7E59C2AC-F776-8243-8694-02CB5BC80B91}"/>
          </ac:spMkLst>
        </pc:spChg>
        <pc:spChg chg="del mod">
          <ac:chgData name="Gatterbauer, Wolfgang" userId="9cdd753f-a294-4daf-bcab-f50b436fd39a" providerId="ADAL" clId="{FE009925-3721-0D45-A422-0466C7286BE4}" dt="2020-06-14T17:38:36.641" v="19961" actId="478"/>
          <ac:spMkLst>
            <pc:docMk/>
            <pc:sldMk cId="1887402365" sldId="5453"/>
            <ac:spMk id="156" creationId="{2BF38E96-DD3B-47FB-9B9C-4813A76954C9}"/>
          </ac:spMkLst>
        </pc:spChg>
        <pc:spChg chg="add mod">
          <ac:chgData name="Gatterbauer, Wolfgang" userId="9cdd753f-a294-4daf-bcab-f50b436fd39a" providerId="ADAL" clId="{FE009925-3721-0D45-A422-0466C7286BE4}" dt="2020-06-13T22:53:13.855" v="14078" actId="20577"/>
          <ac:spMkLst>
            <pc:docMk/>
            <pc:sldMk cId="1887402365" sldId="5453"/>
            <ac:spMk id="157" creationId="{DE8F178C-10EC-144C-86AC-1F2D904BA864}"/>
          </ac:spMkLst>
        </pc:spChg>
        <pc:spChg chg="mod">
          <ac:chgData name="Gatterbauer, Wolfgang" userId="9cdd753f-a294-4daf-bcab-f50b436fd39a" providerId="ADAL" clId="{FE009925-3721-0D45-A422-0466C7286BE4}" dt="2020-06-14T17:40:02.102" v="19984"/>
          <ac:spMkLst>
            <pc:docMk/>
            <pc:sldMk cId="1887402365" sldId="5453"/>
            <ac:spMk id="158" creationId="{33051EDC-5DBD-4DFF-ACBE-CA74E1E37DF9}"/>
          </ac:spMkLst>
        </pc:spChg>
        <pc:spChg chg="add mod">
          <ac:chgData name="Gatterbauer, Wolfgang" userId="9cdd753f-a294-4daf-bcab-f50b436fd39a" providerId="ADAL" clId="{FE009925-3721-0D45-A422-0466C7286BE4}" dt="2020-06-13T22:55:12.899" v="14094" actId="167"/>
          <ac:spMkLst>
            <pc:docMk/>
            <pc:sldMk cId="1887402365" sldId="5453"/>
            <ac:spMk id="159" creationId="{0677E19C-DC26-C140-A3DE-9D4533A7AE06}"/>
          </ac:spMkLst>
        </pc:spChg>
        <pc:inkChg chg="del">
          <ac:chgData name="Gatterbauer, Wolfgang" userId="9cdd753f-a294-4daf-bcab-f50b436fd39a" providerId="ADAL" clId="{FE009925-3721-0D45-A422-0466C7286BE4}" dt="2020-06-17T20:38:08.210" v="21999" actId="478"/>
          <ac:inkMkLst>
            <pc:docMk/>
            <pc:sldMk cId="1887402365" sldId="5453"/>
            <ac:inkMk id="17" creationId="{2A3F8AC3-F8D4-4973-AA5E-2BB80CAAC7ED}"/>
          </ac:inkMkLst>
        </pc:inkChg>
      </pc:sldChg>
      <pc:sldChg chg="addSp delSp modSp add modNotesTx">
        <pc:chgData name="Gatterbauer, Wolfgang" userId="9cdd753f-a294-4daf-bcab-f50b436fd39a" providerId="ADAL" clId="{FE009925-3721-0D45-A422-0466C7286BE4}" dt="2020-06-17T20:39:59.986" v="22002" actId="6549"/>
        <pc:sldMkLst>
          <pc:docMk/>
          <pc:sldMk cId="266234971" sldId="5454"/>
        </pc:sldMkLst>
        <pc:spChg chg="add del mod">
          <ac:chgData name="Gatterbauer, Wolfgang" userId="9cdd753f-a294-4daf-bcab-f50b436fd39a" providerId="ADAL" clId="{FE009925-3721-0D45-A422-0466C7286BE4}" dt="2020-06-14T17:39:01.438" v="19967"/>
          <ac:spMkLst>
            <pc:docMk/>
            <pc:sldMk cId="266234971" sldId="5454"/>
            <ac:spMk id="2" creationId="{4B197AE2-D29D-F943-A7BD-D5D46C842E15}"/>
          </ac:spMkLst>
        </pc:spChg>
        <pc:spChg chg="add del mod">
          <ac:chgData name="Gatterbauer, Wolfgang" userId="9cdd753f-a294-4daf-bcab-f50b436fd39a" providerId="ADAL" clId="{FE009925-3721-0D45-A422-0466C7286BE4}" dt="2020-06-14T17:39:11.138" v="19969"/>
          <ac:spMkLst>
            <pc:docMk/>
            <pc:sldMk cId="266234971" sldId="5454"/>
            <ac:spMk id="3" creationId="{28E2875F-9E15-5E48-BAEC-B361A87E4EB9}"/>
          </ac:spMkLst>
        </pc:spChg>
        <pc:spChg chg="add del mod">
          <ac:chgData name="Gatterbauer, Wolfgang" userId="9cdd753f-a294-4daf-bcab-f50b436fd39a" providerId="ADAL" clId="{FE009925-3721-0D45-A422-0466C7286BE4}" dt="2020-06-14T17:39:11.138" v="19969"/>
          <ac:spMkLst>
            <pc:docMk/>
            <pc:sldMk cId="266234971" sldId="5454"/>
            <ac:spMk id="4" creationId="{0FF4A185-9DF4-0240-B6BB-4C2DB12A4D23}"/>
          </ac:spMkLst>
        </pc:spChg>
        <pc:spChg chg="del">
          <ac:chgData name="Gatterbauer, Wolfgang" userId="9cdd753f-a294-4daf-bcab-f50b436fd39a" providerId="ADAL" clId="{FE009925-3721-0D45-A422-0466C7286BE4}" dt="2020-06-13T22:56:32.777" v="14108" actId="478"/>
          <ac:spMkLst>
            <pc:docMk/>
            <pc:sldMk cId="266234971" sldId="5454"/>
            <ac:spMk id="4" creationId="{AEBD62D6-F15D-6F47-AFB8-24821A1D51D1}"/>
          </ac:spMkLst>
        </pc:spChg>
        <pc:spChg chg="del">
          <ac:chgData name="Gatterbauer, Wolfgang" userId="9cdd753f-a294-4daf-bcab-f50b436fd39a" providerId="ADAL" clId="{FE009925-3721-0D45-A422-0466C7286BE4}" dt="2020-06-13T22:56:32.777" v="14108" actId="478"/>
          <ac:spMkLst>
            <pc:docMk/>
            <pc:sldMk cId="266234971" sldId="5454"/>
            <ac:spMk id="72" creationId="{A8F0F24C-BA67-EA4A-819D-5A4770F8AB33}"/>
          </ac:spMkLst>
        </pc:spChg>
        <pc:spChg chg="del">
          <ac:chgData name="Gatterbauer, Wolfgang" userId="9cdd753f-a294-4daf-bcab-f50b436fd39a" providerId="ADAL" clId="{FE009925-3721-0D45-A422-0466C7286BE4}" dt="2020-06-14T17:31:03.585" v="19912" actId="478"/>
          <ac:spMkLst>
            <pc:docMk/>
            <pc:sldMk cId="266234971" sldId="5454"/>
            <ac:spMk id="83" creationId="{44B90D07-789A-244B-B7F6-A2EE98F3DDDB}"/>
          </ac:spMkLst>
        </pc:spChg>
        <pc:spChg chg="del">
          <ac:chgData name="Gatterbauer, Wolfgang" userId="9cdd753f-a294-4daf-bcab-f50b436fd39a" providerId="ADAL" clId="{FE009925-3721-0D45-A422-0466C7286BE4}" dt="2020-06-13T22:57:22.084" v="14113" actId="478"/>
          <ac:spMkLst>
            <pc:docMk/>
            <pc:sldMk cId="266234971" sldId="5454"/>
            <ac:spMk id="85" creationId="{D8C7C89A-1B2D-6B48-AD9A-F6CFFB5F76B9}"/>
          </ac:spMkLst>
        </pc:spChg>
        <pc:spChg chg="del">
          <ac:chgData name="Gatterbauer, Wolfgang" userId="9cdd753f-a294-4daf-bcab-f50b436fd39a" providerId="ADAL" clId="{FE009925-3721-0D45-A422-0466C7286BE4}" dt="2020-06-13T22:56:36.563" v="14110" actId="478"/>
          <ac:spMkLst>
            <pc:docMk/>
            <pc:sldMk cId="266234971" sldId="5454"/>
            <ac:spMk id="134" creationId="{739A1016-B788-9549-B9E7-409AD9A126C0}"/>
          </ac:spMkLst>
        </pc:spChg>
        <pc:spChg chg="add del mod">
          <ac:chgData name="Gatterbauer, Wolfgang" userId="9cdd753f-a294-4daf-bcab-f50b436fd39a" providerId="ADAL" clId="{FE009925-3721-0D45-A422-0466C7286BE4}" dt="2020-06-14T00:27:17.033" v="14534"/>
          <ac:spMkLst>
            <pc:docMk/>
            <pc:sldMk cId="266234971" sldId="5454"/>
            <ac:spMk id="134" creationId="{84FE2D0E-A0B4-D642-A747-9B3980A9CF2B}"/>
          </ac:spMkLst>
        </pc:spChg>
        <pc:spChg chg="add mod">
          <ac:chgData name="Gatterbauer, Wolfgang" userId="9cdd753f-a294-4daf-bcab-f50b436fd39a" providerId="ADAL" clId="{FE009925-3721-0D45-A422-0466C7286BE4}" dt="2020-06-14T17:31:04.199" v="19913"/>
          <ac:spMkLst>
            <pc:docMk/>
            <pc:sldMk cId="266234971" sldId="5454"/>
            <ac:spMk id="134" creationId="{90E36D45-4DD6-A740-9E60-207634128383}"/>
          </ac:spMkLst>
        </pc:spChg>
        <pc:spChg chg="add mod">
          <ac:chgData name="Gatterbauer, Wolfgang" userId="9cdd753f-a294-4daf-bcab-f50b436fd39a" providerId="ADAL" clId="{FE009925-3721-0D45-A422-0466C7286BE4}" dt="2020-06-13T22:56:34.439" v="14109"/>
          <ac:spMkLst>
            <pc:docMk/>
            <pc:sldMk cId="266234971" sldId="5454"/>
            <ac:spMk id="142" creationId="{F23DC976-EE03-0F46-BB75-5AF1BDBE1080}"/>
          </ac:spMkLst>
        </pc:spChg>
        <pc:spChg chg="add mod">
          <ac:chgData name="Gatterbauer, Wolfgang" userId="9cdd753f-a294-4daf-bcab-f50b436fd39a" providerId="ADAL" clId="{FE009925-3721-0D45-A422-0466C7286BE4}" dt="2020-06-13T22:56:34.439" v="14109"/>
          <ac:spMkLst>
            <pc:docMk/>
            <pc:sldMk cId="266234971" sldId="5454"/>
            <ac:spMk id="148" creationId="{616AFD0B-978B-E143-8E24-EB91C719415F}"/>
          </ac:spMkLst>
        </pc:spChg>
        <pc:spChg chg="add mod">
          <ac:chgData name="Gatterbauer, Wolfgang" userId="9cdd753f-a294-4daf-bcab-f50b436fd39a" providerId="ADAL" clId="{FE009925-3721-0D45-A422-0466C7286BE4}" dt="2020-06-13T22:56:57.273" v="14111" actId="571"/>
          <ac:spMkLst>
            <pc:docMk/>
            <pc:sldMk cId="266234971" sldId="5454"/>
            <ac:spMk id="150" creationId="{CA054134-647D-2446-944E-A3FC3C097D3C}"/>
          </ac:spMkLst>
        </pc:spChg>
        <pc:spChg chg="mod">
          <ac:chgData name="Gatterbauer, Wolfgang" userId="9cdd753f-a294-4daf-bcab-f50b436fd39a" providerId="ADAL" clId="{FE009925-3721-0D45-A422-0466C7286BE4}" dt="2020-06-14T17:39:11.138" v="19969"/>
          <ac:spMkLst>
            <pc:docMk/>
            <pc:sldMk cId="266234971" sldId="5454"/>
            <ac:spMk id="156" creationId="{2BF38E96-DD3B-47FB-9B9C-4813A76954C9}"/>
          </ac:spMkLst>
        </pc:spChg>
        <pc:spChg chg="mod">
          <ac:chgData name="Gatterbauer, Wolfgang" userId="9cdd753f-a294-4daf-bcab-f50b436fd39a" providerId="ADAL" clId="{FE009925-3721-0D45-A422-0466C7286BE4}" dt="2020-06-14T17:39:11.138" v="19969"/>
          <ac:spMkLst>
            <pc:docMk/>
            <pc:sldMk cId="266234971" sldId="5454"/>
            <ac:spMk id="158" creationId="{33051EDC-5DBD-4DFF-ACBE-CA74E1E37DF9}"/>
          </ac:spMkLst>
        </pc:spChg>
        <pc:spChg chg="del">
          <ac:chgData name="Gatterbauer, Wolfgang" userId="9cdd753f-a294-4daf-bcab-f50b436fd39a" providerId="ADAL" clId="{FE009925-3721-0D45-A422-0466C7286BE4}" dt="2020-06-13T22:56:59.599" v="14112" actId="478"/>
          <ac:spMkLst>
            <pc:docMk/>
            <pc:sldMk cId="266234971" sldId="5454"/>
            <ac:spMk id="159" creationId="{0677E19C-DC26-C140-A3DE-9D4533A7AE06}"/>
          </ac:spMkLst>
        </pc:spChg>
        <pc:inkChg chg="del">
          <ac:chgData name="Gatterbauer, Wolfgang" userId="9cdd753f-a294-4daf-bcab-f50b436fd39a" providerId="ADAL" clId="{FE009925-3721-0D45-A422-0466C7286BE4}" dt="2020-06-17T20:38:05.934" v="21998" actId="478"/>
          <ac:inkMkLst>
            <pc:docMk/>
            <pc:sldMk cId="266234971" sldId="5454"/>
            <ac:inkMk id="17" creationId="{2A3F8AC3-F8D4-4973-AA5E-2BB80CAAC7ED}"/>
          </ac:inkMkLst>
        </pc:inkChg>
        <pc:cxnChg chg="add del mod">
          <ac:chgData name="Gatterbauer, Wolfgang" userId="9cdd753f-a294-4daf-bcab-f50b436fd39a" providerId="ADAL" clId="{FE009925-3721-0D45-A422-0466C7286BE4}" dt="2020-06-14T00:27:17.033" v="14534"/>
          <ac:cxnSpMkLst>
            <pc:docMk/>
            <pc:sldMk cId="266234971" sldId="5454"/>
            <ac:cxnSpMk id="5" creationId="{406CF169-DC5F-3444-9300-647ACB93FF71}"/>
          </ac:cxnSpMkLst>
        </pc:cxnChg>
        <pc:cxnChg chg="add del mod">
          <ac:chgData name="Gatterbauer, Wolfgang" userId="9cdd753f-a294-4daf-bcab-f50b436fd39a" providerId="ADAL" clId="{FE009925-3721-0D45-A422-0466C7286BE4}" dt="2020-06-14T00:27:17.033" v="14534"/>
          <ac:cxnSpMkLst>
            <pc:docMk/>
            <pc:sldMk cId="266234971" sldId="5454"/>
            <ac:cxnSpMk id="152" creationId="{A9BACD90-D048-C144-9B75-FC2BF08BA8C6}"/>
          </ac:cxnSpMkLst>
        </pc:cxnChg>
      </pc:sldChg>
      <pc:sldChg chg="addSp delSp modSp add modAnim modNotesTx">
        <pc:chgData name="Gatterbauer, Wolfgang" userId="9cdd753f-a294-4daf-bcab-f50b436fd39a" providerId="ADAL" clId="{FE009925-3721-0D45-A422-0466C7286BE4}" dt="2020-06-17T20:40:02.547" v="22003" actId="6549"/>
        <pc:sldMkLst>
          <pc:docMk/>
          <pc:sldMk cId="2726065543" sldId="5455"/>
        </pc:sldMkLst>
        <pc:spChg chg="add del mod">
          <ac:chgData name="Gatterbauer, Wolfgang" userId="9cdd753f-a294-4daf-bcab-f50b436fd39a" providerId="ADAL" clId="{FE009925-3721-0D45-A422-0466C7286BE4}" dt="2020-06-14T17:39:17.483" v="19970"/>
          <ac:spMkLst>
            <pc:docMk/>
            <pc:sldMk cId="2726065543" sldId="5455"/>
            <ac:spMk id="2" creationId="{5C7BCD94-8B8D-4043-9496-0AC04B9F9643}"/>
          </ac:spMkLst>
        </pc:spChg>
        <pc:spChg chg="add del mod">
          <ac:chgData name="Gatterbauer, Wolfgang" userId="9cdd753f-a294-4daf-bcab-f50b436fd39a" providerId="ADAL" clId="{FE009925-3721-0D45-A422-0466C7286BE4}" dt="2020-06-14T17:39:17.483" v="19970"/>
          <ac:spMkLst>
            <pc:docMk/>
            <pc:sldMk cId="2726065543" sldId="5455"/>
            <ac:spMk id="3" creationId="{A06C7851-8735-2F45-A1FE-E586DBE116B3}"/>
          </ac:spMkLst>
        </pc:spChg>
        <pc:spChg chg="mod">
          <ac:chgData name="Gatterbauer, Wolfgang" userId="9cdd753f-a294-4daf-bcab-f50b436fd39a" providerId="ADAL" clId="{FE009925-3721-0D45-A422-0466C7286BE4}" dt="2020-06-13T22:58:15.336" v="14123" actId="20577"/>
          <ac:spMkLst>
            <pc:docMk/>
            <pc:sldMk cId="2726065543" sldId="5455"/>
            <ac:spMk id="65" creationId="{DE268E05-16A2-3143-9DD6-8D9ABC43D19D}"/>
          </ac:spMkLst>
        </pc:spChg>
        <pc:spChg chg="del">
          <ac:chgData name="Gatterbauer, Wolfgang" userId="9cdd753f-a294-4daf-bcab-f50b436fd39a" providerId="ADAL" clId="{FE009925-3721-0D45-A422-0466C7286BE4}" dt="2020-06-13T22:59:10.591" v="14141" actId="478"/>
          <ac:spMkLst>
            <pc:docMk/>
            <pc:sldMk cId="2726065543" sldId="5455"/>
            <ac:spMk id="73" creationId="{89A04997-3A04-BD4C-B8C2-CC18C6BA76A7}"/>
          </ac:spMkLst>
        </pc:spChg>
        <pc:spChg chg="del">
          <ac:chgData name="Gatterbauer, Wolfgang" userId="9cdd753f-a294-4daf-bcab-f50b436fd39a" providerId="ADAL" clId="{FE009925-3721-0D45-A422-0466C7286BE4}" dt="2020-06-14T17:31:06.234" v="19914" actId="478"/>
          <ac:spMkLst>
            <pc:docMk/>
            <pc:sldMk cId="2726065543" sldId="5455"/>
            <ac:spMk id="83" creationId="{44B90D07-789A-244B-B7F6-A2EE98F3DDDB}"/>
          </ac:spMkLst>
        </pc:spChg>
        <pc:spChg chg="add mod">
          <ac:chgData name="Gatterbauer, Wolfgang" userId="9cdd753f-a294-4daf-bcab-f50b436fd39a" providerId="ADAL" clId="{FE009925-3721-0D45-A422-0466C7286BE4}" dt="2020-06-13T22:58:32.061" v="14130" actId="167"/>
          <ac:spMkLst>
            <pc:docMk/>
            <pc:sldMk cId="2726065543" sldId="5455"/>
            <ac:spMk id="134" creationId="{15A89B46-EAD0-9F45-ACFD-13D571BFA579}"/>
          </ac:spMkLst>
        </pc:spChg>
        <pc:spChg chg="mod">
          <ac:chgData name="Gatterbauer, Wolfgang" userId="9cdd753f-a294-4daf-bcab-f50b436fd39a" providerId="ADAL" clId="{FE009925-3721-0D45-A422-0466C7286BE4}" dt="2020-06-13T22:58:18.987" v="14125" actId="688"/>
          <ac:spMkLst>
            <pc:docMk/>
            <pc:sldMk cId="2726065543" sldId="5455"/>
            <ac:spMk id="148" creationId="{616AFD0B-978B-E143-8E24-EB91C719415F}"/>
          </ac:spMkLst>
        </pc:spChg>
        <pc:spChg chg="mod">
          <ac:chgData name="Gatterbauer, Wolfgang" userId="9cdd753f-a294-4daf-bcab-f50b436fd39a" providerId="ADAL" clId="{FE009925-3721-0D45-A422-0466C7286BE4}" dt="2020-06-13T22:58:08.745" v="14119" actId="20577"/>
          <ac:spMkLst>
            <pc:docMk/>
            <pc:sldMk cId="2726065543" sldId="5455"/>
            <ac:spMk id="151" creationId="{1A2255FC-033E-E343-880C-DD0745C0D68A}"/>
          </ac:spMkLst>
        </pc:spChg>
        <pc:spChg chg="add del mod">
          <ac:chgData name="Gatterbauer, Wolfgang" userId="9cdd753f-a294-4daf-bcab-f50b436fd39a" providerId="ADAL" clId="{FE009925-3721-0D45-A422-0466C7286BE4}" dt="2020-06-13T22:58:39.303" v="14131" actId="478"/>
          <ac:spMkLst>
            <pc:docMk/>
            <pc:sldMk cId="2726065543" sldId="5455"/>
            <ac:spMk id="152" creationId="{60E24913-4E2A-E34E-B5C8-B635BFCE1619}"/>
          </ac:spMkLst>
        </pc:spChg>
        <pc:spChg chg="add mod">
          <ac:chgData name="Gatterbauer, Wolfgang" userId="9cdd753f-a294-4daf-bcab-f50b436fd39a" providerId="ADAL" clId="{FE009925-3721-0D45-A422-0466C7286BE4}" dt="2020-06-14T00:27:19.942" v="14535"/>
          <ac:spMkLst>
            <pc:docMk/>
            <pc:sldMk cId="2726065543" sldId="5455"/>
            <ac:spMk id="153" creationId="{4A594407-0DDE-DD47-8F43-507F00B28147}"/>
          </ac:spMkLst>
        </pc:spChg>
        <pc:spChg chg="add del mod">
          <ac:chgData name="Gatterbauer, Wolfgang" userId="9cdd753f-a294-4daf-bcab-f50b436fd39a" providerId="ADAL" clId="{FE009925-3721-0D45-A422-0466C7286BE4}" dt="2020-06-13T22:58:39.303" v="14131" actId="478"/>
          <ac:spMkLst>
            <pc:docMk/>
            <pc:sldMk cId="2726065543" sldId="5455"/>
            <ac:spMk id="153" creationId="{BCCD61E1-4110-924C-BAF4-ABE907D83D66}"/>
          </ac:spMkLst>
        </pc:spChg>
        <pc:spChg chg="mod">
          <ac:chgData name="Gatterbauer, Wolfgang" userId="9cdd753f-a294-4daf-bcab-f50b436fd39a" providerId="ADAL" clId="{FE009925-3721-0D45-A422-0466C7286BE4}" dt="2020-06-14T17:39:17.483" v="19970"/>
          <ac:spMkLst>
            <pc:docMk/>
            <pc:sldMk cId="2726065543" sldId="5455"/>
            <ac:spMk id="156" creationId="{2BF38E96-DD3B-47FB-9B9C-4813A76954C9}"/>
          </ac:spMkLst>
        </pc:spChg>
        <pc:spChg chg="mod">
          <ac:chgData name="Gatterbauer, Wolfgang" userId="9cdd753f-a294-4daf-bcab-f50b436fd39a" providerId="ADAL" clId="{FE009925-3721-0D45-A422-0466C7286BE4}" dt="2020-06-14T17:39:17.483" v="19970"/>
          <ac:spMkLst>
            <pc:docMk/>
            <pc:sldMk cId="2726065543" sldId="5455"/>
            <ac:spMk id="158" creationId="{33051EDC-5DBD-4DFF-ACBE-CA74E1E37DF9}"/>
          </ac:spMkLst>
        </pc:spChg>
        <pc:spChg chg="add del mod">
          <ac:chgData name="Gatterbauer, Wolfgang" userId="9cdd753f-a294-4daf-bcab-f50b436fd39a" providerId="ADAL" clId="{FE009925-3721-0D45-A422-0466C7286BE4}" dt="2020-06-13T22:58:39.303" v="14131" actId="478"/>
          <ac:spMkLst>
            <pc:docMk/>
            <pc:sldMk cId="2726065543" sldId="5455"/>
            <ac:spMk id="159" creationId="{FA488B3B-82FB-ED47-9A73-F58EDE40FD9A}"/>
          </ac:spMkLst>
        </pc:spChg>
        <pc:spChg chg="add del mod">
          <ac:chgData name="Gatterbauer, Wolfgang" userId="9cdd753f-a294-4daf-bcab-f50b436fd39a" providerId="ADAL" clId="{FE009925-3721-0D45-A422-0466C7286BE4}" dt="2020-06-13T22:58:39.303" v="14131" actId="478"/>
          <ac:spMkLst>
            <pc:docMk/>
            <pc:sldMk cId="2726065543" sldId="5455"/>
            <ac:spMk id="160" creationId="{02D0D839-34B0-B743-9E4B-DC52FF1D3AC8}"/>
          </ac:spMkLst>
        </pc:spChg>
        <pc:spChg chg="add mod">
          <ac:chgData name="Gatterbauer, Wolfgang" userId="9cdd753f-a294-4daf-bcab-f50b436fd39a" providerId="ADAL" clId="{FE009925-3721-0D45-A422-0466C7286BE4}" dt="2020-06-14T17:31:06.914" v="19915"/>
          <ac:spMkLst>
            <pc:docMk/>
            <pc:sldMk cId="2726065543" sldId="5455"/>
            <ac:spMk id="160" creationId="{EA3C76F6-29C6-3E49-A179-1B92CEDE787A}"/>
          </ac:spMkLst>
        </pc:spChg>
        <pc:spChg chg="add del mod">
          <ac:chgData name="Gatterbauer, Wolfgang" userId="9cdd753f-a294-4daf-bcab-f50b436fd39a" providerId="ADAL" clId="{FE009925-3721-0D45-A422-0466C7286BE4}" dt="2020-06-13T22:58:39.303" v="14131" actId="478"/>
          <ac:spMkLst>
            <pc:docMk/>
            <pc:sldMk cId="2726065543" sldId="5455"/>
            <ac:spMk id="161" creationId="{EAC6F3FB-7263-0C45-99BE-9DCFDCF23B73}"/>
          </ac:spMkLst>
        </pc:spChg>
        <pc:spChg chg="add mod">
          <ac:chgData name="Gatterbauer, Wolfgang" userId="9cdd753f-a294-4daf-bcab-f50b436fd39a" providerId="ADAL" clId="{FE009925-3721-0D45-A422-0466C7286BE4}" dt="2020-06-13T22:59:08.096" v="14140" actId="167"/>
          <ac:spMkLst>
            <pc:docMk/>
            <pc:sldMk cId="2726065543" sldId="5455"/>
            <ac:spMk id="162" creationId="{FABC7B66-B0A6-EC45-82F7-A1B18FD321DE}"/>
          </ac:spMkLst>
        </pc:spChg>
        <pc:spChg chg="add mod">
          <ac:chgData name="Gatterbauer, Wolfgang" userId="9cdd753f-a294-4daf-bcab-f50b436fd39a" providerId="ADAL" clId="{FE009925-3721-0D45-A422-0466C7286BE4}" dt="2020-06-13T22:59:08.096" v="14140" actId="167"/>
          <ac:spMkLst>
            <pc:docMk/>
            <pc:sldMk cId="2726065543" sldId="5455"/>
            <ac:spMk id="163" creationId="{3F44F071-5C9E-2149-8E56-28C33CE825E3}"/>
          </ac:spMkLst>
        </pc:spChg>
        <pc:spChg chg="add mod">
          <ac:chgData name="Gatterbauer, Wolfgang" userId="9cdd753f-a294-4daf-bcab-f50b436fd39a" providerId="ADAL" clId="{FE009925-3721-0D45-A422-0466C7286BE4}" dt="2020-06-13T22:59:01.549" v="14139" actId="1035"/>
          <ac:spMkLst>
            <pc:docMk/>
            <pc:sldMk cId="2726065543" sldId="5455"/>
            <ac:spMk id="164" creationId="{8BE9ED47-F256-6C4B-951B-AB1C473476F6}"/>
          </ac:spMkLst>
        </pc:spChg>
        <pc:inkChg chg="del">
          <ac:chgData name="Gatterbauer, Wolfgang" userId="9cdd753f-a294-4daf-bcab-f50b436fd39a" providerId="ADAL" clId="{FE009925-3721-0D45-A422-0466C7286BE4}" dt="2020-06-17T20:38:03.842" v="21997" actId="478"/>
          <ac:inkMkLst>
            <pc:docMk/>
            <pc:sldMk cId="2726065543" sldId="5455"/>
            <ac:inkMk id="17" creationId="{2A3F8AC3-F8D4-4973-AA5E-2BB80CAAC7ED}"/>
          </ac:inkMkLst>
        </pc:inkChg>
        <pc:cxnChg chg="add mod">
          <ac:chgData name="Gatterbauer, Wolfgang" userId="9cdd753f-a294-4daf-bcab-f50b436fd39a" providerId="ADAL" clId="{FE009925-3721-0D45-A422-0466C7286BE4}" dt="2020-06-14T00:27:19.942" v="14535"/>
          <ac:cxnSpMkLst>
            <pc:docMk/>
            <pc:sldMk cId="2726065543" sldId="5455"/>
            <ac:cxnSpMk id="152" creationId="{E1B0C615-E693-2E4B-A38A-77C8EFA06C99}"/>
          </ac:cxnSpMkLst>
        </pc:cxnChg>
        <pc:cxnChg chg="add mod">
          <ac:chgData name="Gatterbauer, Wolfgang" userId="9cdd753f-a294-4daf-bcab-f50b436fd39a" providerId="ADAL" clId="{FE009925-3721-0D45-A422-0466C7286BE4}" dt="2020-06-14T00:27:19.942" v="14535"/>
          <ac:cxnSpMkLst>
            <pc:docMk/>
            <pc:sldMk cId="2726065543" sldId="5455"/>
            <ac:cxnSpMk id="159" creationId="{9E624088-1810-B046-823B-268CB3E4EABA}"/>
          </ac:cxnSpMkLst>
        </pc:cxnChg>
      </pc:sldChg>
      <pc:sldChg chg="addSp delSp modSp add modNotesTx">
        <pc:chgData name="Gatterbauer, Wolfgang" userId="9cdd753f-a294-4daf-bcab-f50b436fd39a" providerId="ADAL" clId="{FE009925-3721-0D45-A422-0466C7286BE4}" dt="2020-06-17T20:40:05.155" v="22004" actId="6549"/>
        <pc:sldMkLst>
          <pc:docMk/>
          <pc:sldMk cId="2407991540" sldId="5456"/>
        </pc:sldMkLst>
        <pc:spChg chg="add del mod">
          <ac:chgData name="Gatterbauer, Wolfgang" userId="9cdd753f-a294-4daf-bcab-f50b436fd39a" providerId="ADAL" clId="{FE009925-3721-0D45-A422-0466C7286BE4}" dt="2020-06-14T17:39:20.868" v="19971"/>
          <ac:spMkLst>
            <pc:docMk/>
            <pc:sldMk cId="2407991540" sldId="5456"/>
            <ac:spMk id="2" creationId="{3F0DE203-A4CA-4B47-84F1-770CA8C8C8B8}"/>
          </ac:spMkLst>
        </pc:spChg>
        <pc:spChg chg="add del mod">
          <ac:chgData name="Gatterbauer, Wolfgang" userId="9cdd753f-a294-4daf-bcab-f50b436fd39a" providerId="ADAL" clId="{FE009925-3721-0D45-A422-0466C7286BE4}" dt="2020-06-14T17:39:20.868" v="19971"/>
          <ac:spMkLst>
            <pc:docMk/>
            <pc:sldMk cId="2407991540" sldId="5456"/>
            <ac:spMk id="3" creationId="{D0828521-B227-974E-91BB-C0C20F57CFD1}"/>
          </ac:spMkLst>
        </pc:spChg>
        <pc:spChg chg="del">
          <ac:chgData name="Gatterbauer, Wolfgang" userId="9cdd753f-a294-4daf-bcab-f50b436fd39a" providerId="ADAL" clId="{FE009925-3721-0D45-A422-0466C7286BE4}" dt="2020-06-13T23:00:02.450" v="14146" actId="478"/>
          <ac:spMkLst>
            <pc:docMk/>
            <pc:sldMk cId="2407991540" sldId="5456"/>
            <ac:spMk id="77" creationId="{5BA13C41-115D-CE48-956C-D6C8BA067146}"/>
          </ac:spMkLst>
        </pc:spChg>
        <pc:spChg chg="del">
          <ac:chgData name="Gatterbauer, Wolfgang" userId="9cdd753f-a294-4daf-bcab-f50b436fd39a" providerId="ADAL" clId="{FE009925-3721-0D45-A422-0466C7286BE4}" dt="2020-06-14T17:31:09.817" v="19916" actId="478"/>
          <ac:spMkLst>
            <pc:docMk/>
            <pc:sldMk cId="2407991540" sldId="5456"/>
            <ac:spMk id="83" creationId="{44B90D07-789A-244B-B7F6-A2EE98F3DDDB}"/>
          </ac:spMkLst>
        </pc:spChg>
        <pc:spChg chg="del">
          <ac:chgData name="Gatterbauer, Wolfgang" userId="9cdd753f-a294-4daf-bcab-f50b436fd39a" providerId="ADAL" clId="{FE009925-3721-0D45-A422-0466C7286BE4}" dt="2020-06-13T23:02:44.095" v="14158" actId="478"/>
          <ac:spMkLst>
            <pc:docMk/>
            <pc:sldMk cId="2407991540" sldId="5456"/>
            <ac:spMk id="134" creationId="{15A89B46-EAD0-9F45-ACFD-13D571BFA579}"/>
          </ac:spMkLst>
        </pc:spChg>
        <pc:spChg chg="add mod">
          <ac:chgData name="Gatterbauer, Wolfgang" userId="9cdd753f-a294-4daf-bcab-f50b436fd39a" providerId="ADAL" clId="{FE009925-3721-0D45-A422-0466C7286BE4}" dt="2020-06-14T17:31:10.442" v="19917"/>
          <ac:spMkLst>
            <pc:docMk/>
            <pc:sldMk cId="2407991540" sldId="5456"/>
            <ac:spMk id="134" creationId="{34752FD1-C723-B441-8251-C91CBD2C494E}"/>
          </ac:spMkLst>
        </pc:spChg>
        <pc:spChg chg="mod">
          <ac:chgData name="Gatterbauer, Wolfgang" userId="9cdd753f-a294-4daf-bcab-f50b436fd39a" providerId="ADAL" clId="{FE009925-3721-0D45-A422-0466C7286BE4}" dt="2020-06-13T23:03:21.619" v="14161" actId="1076"/>
          <ac:spMkLst>
            <pc:docMk/>
            <pc:sldMk cId="2407991540" sldId="5456"/>
            <ac:spMk id="142" creationId="{F23DC976-EE03-0F46-BB75-5AF1BDBE1080}"/>
          </ac:spMkLst>
        </pc:spChg>
        <pc:spChg chg="mod">
          <ac:chgData name="Gatterbauer, Wolfgang" userId="9cdd753f-a294-4daf-bcab-f50b436fd39a" providerId="ADAL" clId="{FE009925-3721-0D45-A422-0466C7286BE4}" dt="2020-06-13T23:03:21.619" v="14161" actId="1076"/>
          <ac:spMkLst>
            <pc:docMk/>
            <pc:sldMk cId="2407991540" sldId="5456"/>
            <ac:spMk id="148" creationId="{616AFD0B-978B-E143-8E24-EB91C719415F}"/>
          </ac:spMkLst>
        </pc:spChg>
        <pc:spChg chg="del">
          <ac:chgData name="Gatterbauer, Wolfgang" userId="9cdd753f-a294-4daf-bcab-f50b436fd39a" providerId="ADAL" clId="{FE009925-3721-0D45-A422-0466C7286BE4}" dt="2020-06-13T23:00:02.450" v="14146" actId="478"/>
          <ac:spMkLst>
            <pc:docMk/>
            <pc:sldMk cId="2407991540" sldId="5456"/>
            <ac:spMk id="150" creationId="{CA054134-647D-2446-944E-A3FC3C097D3C}"/>
          </ac:spMkLst>
        </pc:spChg>
        <pc:spChg chg="add mod">
          <ac:chgData name="Gatterbauer, Wolfgang" userId="9cdd753f-a294-4daf-bcab-f50b436fd39a" providerId="ADAL" clId="{FE009925-3721-0D45-A422-0466C7286BE4}" dt="2020-06-13T22:59:58.016" v="14145" actId="1076"/>
          <ac:spMkLst>
            <pc:docMk/>
            <pc:sldMk cId="2407991540" sldId="5456"/>
            <ac:spMk id="152" creationId="{758ABE67-2479-BE44-87B3-58793BB2BD0D}"/>
          </ac:spMkLst>
        </pc:spChg>
        <pc:spChg chg="add mod">
          <ac:chgData name="Gatterbauer, Wolfgang" userId="9cdd753f-a294-4daf-bcab-f50b436fd39a" providerId="ADAL" clId="{FE009925-3721-0D45-A422-0466C7286BE4}" dt="2020-06-13T22:59:58.016" v="14145" actId="1076"/>
          <ac:spMkLst>
            <pc:docMk/>
            <pc:sldMk cId="2407991540" sldId="5456"/>
            <ac:spMk id="153" creationId="{A0B18B9C-D475-3F41-A9BB-DBF4FE49ADFB}"/>
          </ac:spMkLst>
        </pc:spChg>
        <pc:spChg chg="mod">
          <ac:chgData name="Gatterbauer, Wolfgang" userId="9cdd753f-a294-4daf-bcab-f50b436fd39a" providerId="ADAL" clId="{FE009925-3721-0D45-A422-0466C7286BE4}" dt="2020-06-14T17:39:20.868" v="19971"/>
          <ac:spMkLst>
            <pc:docMk/>
            <pc:sldMk cId="2407991540" sldId="5456"/>
            <ac:spMk id="156" creationId="{2BF38E96-DD3B-47FB-9B9C-4813A76954C9}"/>
          </ac:spMkLst>
        </pc:spChg>
        <pc:spChg chg="mod">
          <ac:chgData name="Gatterbauer, Wolfgang" userId="9cdd753f-a294-4daf-bcab-f50b436fd39a" providerId="ADAL" clId="{FE009925-3721-0D45-A422-0466C7286BE4}" dt="2020-06-14T17:39:20.868" v="19971"/>
          <ac:spMkLst>
            <pc:docMk/>
            <pc:sldMk cId="2407991540" sldId="5456"/>
            <ac:spMk id="158" creationId="{33051EDC-5DBD-4DFF-ACBE-CA74E1E37DF9}"/>
          </ac:spMkLst>
        </pc:spChg>
        <pc:spChg chg="del">
          <ac:chgData name="Gatterbauer, Wolfgang" userId="9cdd753f-a294-4daf-bcab-f50b436fd39a" providerId="ADAL" clId="{FE009925-3721-0D45-A422-0466C7286BE4}" dt="2020-06-13T23:00:09.359" v="14148" actId="478"/>
          <ac:spMkLst>
            <pc:docMk/>
            <pc:sldMk cId="2407991540" sldId="5456"/>
            <ac:spMk id="163" creationId="{3F44F071-5C9E-2149-8E56-28C33CE825E3}"/>
          </ac:spMkLst>
        </pc:spChg>
        <pc:spChg chg="del">
          <ac:chgData name="Gatterbauer, Wolfgang" userId="9cdd753f-a294-4daf-bcab-f50b436fd39a" providerId="ADAL" clId="{FE009925-3721-0D45-A422-0466C7286BE4}" dt="2020-06-13T23:00:04.485" v="14147" actId="478"/>
          <ac:spMkLst>
            <pc:docMk/>
            <pc:sldMk cId="2407991540" sldId="5456"/>
            <ac:spMk id="164" creationId="{8BE9ED47-F256-6C4B-951B-AB1C473476F6}"/>
          </ac:spMkLst>
        </pc:spChg>
        <pc:inkChg chg="del">
          <ac:chgData name="Gatterbauer, Wolfgang" userId="9cdd753f-a294-4daf-bcab-f50b436fd39a" providerId="ADAL" clId="{FE009925-3721-0D45-A422-0466C7286BE4}" dt="2020-06-17T20:38:01.437" v="21996" actId="478"/>
          <ac:inkMkLst>
            <pc:docMk/>
            <pc:sldMk cId="2407991540" sldId="5456"/>
            <ac:inkMk id="17" creationId="{2A3F8AC3-F8D4-4973-AA5E-2BB80CAAC7ED}"/>
          </ac:inkMkLst>
        </pc:inkChg>
      </pc:sldChg>
      <pc:sldChg chg="addSp delSp modSp add modAnim modNotesTx">
        <pc:chgData name="Gatterbauer, Wolfgang" userId="9cdd753f-a294-4daf-bcab-f50b436fd39a" providerId="ADAL" clId="{FE009925-3721-0D45-A422-0466C7286BE4}" dt="2020-06-17T20:40:07.473" v="22005" actId="6549"/>
        <pc:sldMkLst>
          <pc:docMk/>
          <pc:sldMk cId="4246604655" sldId="5457"/>
        </pc:sldMkLst>
        <pc:spChg chg="add del mod">
          <ac:chgData name="Gatterbauer, Wolfgang" userId="9cdd753f-a294-4daf-bcab-f50b436fd39a" providerId="ADAL" clId="{FE009925-3721-0D45-A422-0466C7286BE4}" dt="2020-06-14T17:39:24.323" v="19972"/>
          <ac:spMkLst>
            <pc:docMk/>
            <pc:sldMk cId="4246604655" sldId="5457"/>
            <ac:spMk id="2" creationId="{A35B07AD-36A0-6849-A989-9F4D41D66816}"/>
          </ac:spMkLst>
        </pc:spChg>
        <pc:spChg chg="add del mod">
          <ac:chgData name="Gatterbauer, Wolfgang" userId="9cdd753f-a294-4daf-bcab-f50b436fd39a" providerId="ADAL" clId="{FE009925-3721-0D45-A422-0466C7286BE4}" dt="2020-06-14T17:39:24.323" v="19972"/>
          <ac:spMkLst>
            <pc:docMk/>
            <pc:sldMk cId="4246604655" sldId="5457"/>
            <ac:spMk id="3" creationId="{905E4049-1E75-E949-A296-652460C81B5C}"/>
          </ac:spMkLst>
        </pc:spChg>
        <pc:spChg chg="del">
          <ac:chgData name="Gatterbauer, Wolfgang" userId="9cdd753f-a294-4daf-bcab-f50b436fd39a" providerId="ADAL" clId="{FE009925-3721-0D45-A422-0466C7286BE4}" dt="2020-06-14T17:31:12.668" v="19918" actId="478"/>
          <ac:spMkLst>
            <pc:docMk/>
            <pc:sldMk cId="4246604655" sldId="5457"/>
            <ac:spMk id="83" creationId="{44B90D07-789A-244B-B7F6-A2EE98F3DDDB}"/>
          </ac:spMkLst>
        </pc:spChg>
        <pc:spChg chg="del">
          <ac:chgData name="Gatterbauer, Wolfgang" userId="9cdd753f-a294-4daf-bcab-f50b436fd39a" providerId="ADAL" clId="{FE009925-3721-0D45-A422-0466C7286BE4}" dt="2020-06-13T23:04:01.019" v="14166" actId="478"/>
          <ac:spMkLst>
            <pc:docMk/>
            <pc:sldMk cId="4246604655" sldId="5457"/>
            <ac:spMk id="134" creationId="{15A89B46-EAD0-9F45-ACFD-13D571BFA579}"/>
          </ac:spMkLst>
        </pc:spChg>
        <pc:spChg chg="add mod">
          <ac:chgData name="Gatterbauer, Wolfgang" userId="9cdd753f-a294-4daf-bcab-f50b436fd39a" providerId="ADAL" clId="{FE009925-3721-0D45-A422-0466C7286BE4}" dt="2020-06-14T17:31:13.297" v="19919"/>
          <ac:spMkLst>
            <pc:docMk/>
            <pc:sldMk cId="4246604655" sldId="5457"/>
            <ac:spMk id="134" creationId="{7A95B8A3-C97D-BB42-A7DA-CF6C31A662B1}"/>
          </ac:spMkLst>
        </pc:spChg>
        <pc:spChg chg="del">
          <ac:chgData name="Gatterbauer, Wolfgang" userId="9cdd753f-a294-4daf-bcab-f50b436fd39a" providerId="ADAL" clId="{FE009925-3721-0D45-A422-0466C7286BE4}" dt="2020-06-13T23:03:54.822" v="14165" actId="478"/>
          <ac:spMkLst>
            <pc:docMk/>
            <pc:sldMk cId="4246604655" sldId="5457"/>
            <ac:spMk id="142" creationId="{F23DC976-EE03-0F46-BB75-5AF1BDBE1080}"/>
          </ac:spMkLst>
        </pc:spChg>
        <pc:spChg chg="del">
          <ac:chgData name="Gatterbauer, Wolfgang" userId="9cdd753f-a294-4daf-bcab-f50b436fd39a" providerId="ADAL" clId="{FE009925-3721-0D45-A422-0466C7286BE4}" dt="2020-06-13T23:03:54.822" v="14165" actId="478"/>
          <ac:spMkLst>
            <pc:docMk/>
            <pc:sldMk cId="4246604655" sldId="5457"/>
            <ac:spMk id="148" creationId="{616AFD0B-978B-E143-8E24-EB91C719415F}"/>
          </ac:spMkLst>
        </pc:spChg>
        <pc:spChg chg="add mod">
          <ac:chgData name="Gatterbauer, Wolfgang" userId="9cdd753f-a294-4daf-bcab-f50b436fd39a" providerId="ADAL" clId="{FE009925-3721-0D45-A422-0466C7286BE4}" dt="2020-06-13T23:02:05.634" v="14156" actId="167"/>
          <ac:spMkLst>
            <pc:docMk/>
            <pc:sldMk cId="4246604655" sldId="5457"/>
            <ac:spMk id="150" creationId="{1BD6B58C-6E0F-2344-80D8-10E3E0A286B8}"/>
          </ac:spMkLst>
        </pc:spChg>
        <pc:spChg chg="del">
          <ac:chgData name="Gatterbauer, Wolfgang" userId="9cdd753f-a294-4daf-bcab-f50b436fd39a" providerId="ADAL" clId="{FE009925-3721-0D45-A422-0466C7286BE4}" dt="2020-06-13T23:02:08.096" v="14157" actId="478"/>
          <ac:spMkLst>
            <pc:docMk/>
            <pc:sldMk cId="4246604655" sldId="5457"/>
            <ac:spMk id="152" creationId="{758ABE67-2479-BE44-87B3-58793BB2BD0D}"/>
          </ac:spMkLst>
        </pc:spChg>
        <pc:spChg chg="mod">
          <ac:chgData name="Gatterbauer, Wolfgang" userId="9cdd753f-a294-4daf-bcab-f50b436fd39a" providerId="ADAL" clId="{FE009925-3721-0D45-A422-0466C7286BE4}" dt="2020-06-13T23:06:29.389" v="14194"/>
          <ac:spMkLst>
            <pc:docMk/>
            <pc:sldMk cId="4246604655" sldId="5457"/>
            <ac:spMk id="154" creationId="{B788D67E-DE7A-3A4B-A57F-4D49F5D083FD}"/>
          </ac:spMkLst>
        </pc:spChg>
        <pc:spChg chg="mod">
          <ac:chgData name="Gatterbauer, Wolfgang" userId="9cdd753f-a294-4daf-bcab-f50b436fd39a" providerId="ADAL" clId="{FE009925-3721-0D45-A422-0466C7286BE4}" dt="2020-06-13T23:05:20.512" v="14178" actId="20577"/>
          <ac:spMkLst>
            <pc:docMk/>
            <pc:sldMk cId="4246604655" sldId="5457"/>
            <ac:spMk id="155" creationId="{7E59C2AC-F776-8243-8694-02CB5BC80B91}"/>
          </ac:spMkLst>
        </pc:spChg>
        <pc:spChg chg="mod">
          <ac:chgData name="Gatterbauer, Wolfgang" userId="9cdd753f-a294-4daf-bcab-f50b436fd39a" providerId="ADAL" clId="{FE009925-3721-0D45-A422-0466C7286BE4}" dt="2020-06-14T17:39:24.323" v="19972"/>
          <ac:spMkLst>
            <pc:docMk/>
            <pc:sldMk cId="4246604655" sldId="5457"/>
            <ac:spMk id="156" creationId="{2BF38E96-DD3B-47FB-9B9C-4813A76954C9}"/>
          </ac:spMkLst>
        </pc:spChg>
        <pc:spChg chg="mod">
          <ac:chgData name="Gatterbauer, Wolfgang" userId="9cdd753f-a294-4daf-bcab-f50b436fd39a" providerId="ADAL" clId="{FE009925-3721-0D45-A422-0466C7286BE4}" dt="2020-06-13T23:05:44.918" v="14186" actId="20577"/>
          <ac:spMkLst>
            <pc:docMk/>
            <pc:sldMk cId="4246604655" sldId="5457"/>
            <ac:spMk id="157" creationId="{DE8F178C-10EC-144C-86AC-1F2D904BA864}"/>
          </ac:spMkLst>
        </pc:spChg>
        <pc:spChg chg="mod">
          <ac:chgData name="Gatterbauer, Wolfgang" userId="9cdd753f-a294-4daf-bcab-f50b436fd39a" providerId="ADAL" clId="{FE009925-3721-0D45-A422-0466C7286BE4}" dt="2020-06-14T17:39:24.323" v="19972"/>
          <ac:spMkLst>
            <pc:docMk/>
            <pc:sldMk cId="4246604655" sldId="5457"/>
            <ac:spMk id="158" creationId="{33051EDC-5DBD-4DFF-ACBE-CA74E1E37DF9}"/>
          </ac:spMkLst>
        </pc:spChg>
        <pc:spChg chg="add mod">
          <ac:chgData name="Gatterbauer, Wolfgang" userId="9cdd753f-a294-4daf-bcab-f50b436fd39a" providerId="ADAL" clId="{FE009925-3721-0D45-A422-0466C7286BE4}" dt="2020-06-13T23:02:05.634" v="14156" actId="167"/>
          <ac:spMkLst>
            <pc:docMk/>
            <pc:sldMk cId="4246604655" sldId="5457"/>
            <ac:spMk id="159" creationId="{77935D43-8E4E-AA47-A1D5-C3663F9E3EA9}"/>
          </ac:spMkLst>
        </pc:spChg>
        <pc:spChg chg="add mod">
          <ac:chgData name="Gatterbauer, Wolfgang" userId="9cdd753f-a294-4daf-bcab-f50b436fd39a" providerId="ADAL" clId="{FE009925-3721-0D45-A422-0466C7286BE4}" dt="2020-06-13T23:01:53.638" v="14155" actId="1036"/>
          <ac:spMkLst>
            <pc:docMk/>
            <pc:sldMk cId="4246604655" sldId="5457"/>
            <ac:spMk id="160" creationId="{A82EBDB7-1D2B-BE4E-A7AE-C0046E352A2E}"/>
          </ac:spMkLst>
        </pc:spChg>
        <pc:spChg chg="add mod">
          <ac:chgData name="Gatterbauer, Wolfgang" userId="9cdd753f-a294-4daf-bcab-f50b436fd39a" providerId="ADAL" clId="{FE009925-3721-0D45-A422-0466C7286BE4}" dt="2020-06-13T23:01:53.638" v="14155" actId="1036"/>
          <ac:spMkLst>
            <pc:docMk/>
            <pc:sldMk cId="4246604655" sldId="5457"/>
            <ac:spMk id="161" creationId="{AFC42240-445A-F24A-AF1D-11982B27D7F9}"/>
          </ac:spMkLst>
        </pc:spChg>
        <pc:spChg chg="add del mod">
          <ac:chgData name="Gatterbauer, Wolfgang" userId="9cdd753f-a294-4daf-bcab-f50b436fd39a" providerId="ADAL" clId="{FE009925-3721-0D45-A422-0466C7286BE4}" dt="2020-06-13T23:03:50.647" v="14164" actId="478"/>
          <ac:spMkLst>
            <pc:docMk/>
            <pc:sldMk cId="4246604655" sldId="5457"/>
            <ac:spMk id="163" creationId="{954D178B-9E26-1047-AB15-C76568BF3E40}"/>
          </ac:spMkLst>
        </pc:spChg>
        <pc:spChg chg="add del mod">
          <ac:chgData name="Gatterbauer, Wolfgang" userId="9cdd753f-a294-4daf-bcab-f50b436fd39a" providerId="ADAL" clId="{FE009925-3721-0D45-A422-0466C7286BE4}" dt="2020-06-13T23:03:50.647" v="14164" actId="478"/>
          <ac:spMkLst>
            <pc:docMk/>
            <pc:sldMk cId="4246604655" sldId="5457"/>
            <ac:spMk id="164" creationId="{A0AB1B08-8079-2547-9851-435B1C13A13D}"/>
          </ac:spMkLst>
        </pc:spChg>
        <pc:spChg chg="add mod">
          <ac:chgData name="Gatterbauer, Wolfgang" userId="9cdd753f-a294-4daf-bcab-f50b436fd39a" providerId="ADAL" clId="{FE009925-3721-0D45-A422-0466C7286BE4}" dt="2020-06-13T23:04:16.879" v="14168" actId="1076"/>
          <ac:spMkLst>
            <pc:docMk/>
            <pc:sldMk cId="4246604655" sldId="5457"/>
            <ac:spMk id="165" creationId="{882BBA68-8C8F-E04D-A258-5C5F14B56206}"/>
          </ac:spMkLst>
        </pc:spChg>
        <pc:spChg chg="add mod">
          <ac:chgData name="Gatterbauer, Wolfgang" userId="9cdd753f-a294-4daf-bcab-f50b436fd39a" providerId="ADAL" clId="{FE009925-3721-0D45-A422-0466C7286BE4}" dt="2020-06-13T23:04:16.879" v="14168" actId="1076"/>
          <ac:spMkLst>
            <pc:docMk/>
            <pc:sldMk cId="4246604655" sldId="5457"/>
            <ac:spMk id="166" creationId="{23549CBB-6D9F-C54F-8617-86E1CEC60BB2}"/>
          </ac:spMkLst>
        </pc:spChg>
        <pc:spChg chg="add del mod">
          <ac:chgData name="Gatterbauer, Wolfgang" userId="9cdd753f-a294-4daf-bcab-f50b436fd39a" providerId="ADAL" clId="{FE009925-3721-0D45-A422-0466C7286BE4}" dt="2020-06-13T23:06:36.489" v="14195" actId="478"/>
          <ac:spMkLst>
            <pc:docMk/>
            <pc:sldMk cId="4246604655" sldId="5457"/>
            <ac:spMk id="167" creationId="{469DEA3C-C15F-6B43-8144-1A9ACDB1BDCA}"/>
          </ac:spMkLst>
        </pc:spChg>
        <pc:spChg chg="add del mod">
          <ac:chgData name="Gatterbauer, Wolfgang" userId="9cdd753f-a294-4daf-bcab-f50b436fd39a" providerId="ADAL" clId="{FE009925-3721-0D45-A422-0466C7286BE4}" dt="2020-06-13T23:06:36.489" v="14195" actId="478"/>
          <ac:spMkLst>
            <pc:docMk/>
            <pc:sldMk cId="4246604655" sldId="5457"/>
            <ac:spMk id="168" creationId="{0CA32AB1-8A3A-6745-B015-3117BF75861D}"/>
          </ac:spMkLst>
        </pc:spChg>
        <pc:spChg chg="add del mod">
          <ac:chgData name="Gatterbauer, Wolfgang" userId="9cdd753f-a294-4daf-bcab-f50b436fd39a" providerId="ADAL" clId="{FE009925-3721-0D45-A422-0466C7286BE4}" dt="2020-06-13T23:06:36.489" v="14195" actId="478"/>
          <ac:spMkLst>
            <pc:docMk/>
            <pc:sldMk cId="4246604655" sldId="5457"/>
            <ac:spMk id="169" creationId="{2F34797B-C011-554C-9D4B-B9022B9E9718}"/>
          </ac:spMkLst>
        </pc:spChg>
        <pc:spChg chg="add del mod">
          <ac:chgData name="Gatterbauer, Wolfgang" userId="9cdd753f-a294-4daf-bcab-f50b436fd39a" providerId="ADAL" clId="{FE009925-3721-0D45-A422-0466C7286BE4}" dt="2020-06-13T23:06:36.489" v="14195" actId="478"/>
          <ac:spMkLst>
            <pc:docMk/>
            <pc:sldMk cId="4246604655" sldId="5457"/>
            <ac:spMk id="170" creationId="{3E8FCDDD-4A10-5A4B-9B0A-CEC606E37E3C}"/>
          </ac:spMkLst>
        </pc:spChg>
        <pc:spChg chg="add del mod">
          <ac:chgData name="Gatterbauer, Wolfgang" userId="9cdd753f-a294-4daf-bcab-f50b436fd39a" providerId="ADAL" clId="{FE009925-3721-0D45-A422-0466C7286BE4}" dt="2020-06-13T23:06:36.489" v="14195" actId="478"/>
          <ac:spMkLst>
            <pc:docMk/>
            <pc:sldMk cId="4246604655" sldId="5457"/>
            <ac:spMk id="171" creationId="{AD7B020B-ACD7-B64E-831A-BCB72307953B}"/>
          </ac:spMkLst>
        </pc:spChg>
        <pc:spChg chg="add del mod">
          <ac:chgData name="Gatterbauer, Wolfgang" userId="9cdd753f-a294-4daf-bcab-f50b436fd39a" providerId="ADAL" clId="{FE009925-3721-0D45-A422-0466C7286BE4}" dt="2020-06-13T23:06:36.489" v="14195" actId="478"/>
          <ac:spMkLst>
            <pc:docMk/>
            <pc:sldMk cId="4246604655" sldId="5457"/>
            <ac:spMk id="172" creationId="{280CD376-161E-7C4E-AB6C-FD0522545E0E}"/>
          </ac:spMkLst>
        </pc:spChg>
        <pc:spChg chg="add mod">
          <ac:chgData name="Gatterbauer, Wolfgang" userId="9cdd753f-a294-4daf-bcab-f50b436fd39a" providerId="ADAL" clId="{FE009925-3721-0D45-A422-0466C7286BE4}" dt="2020-06-13T23:05:05.211" v="14174" actId="554"/>
          <ac:spMkLst>
            <pc:docMk/>
            <pc:sldMk cId="4246604655" sldId="5457"/>
            <ac:spMk id="173" creationId="{0764C3D9-8AF8-464C-8E6B-2784CFA31346}"/>
          </ac:spMkLst>
        </pc:spChg>
        <pc:spChg chg="add mod">
          <ac:chgData name="Gatterbauer, Wolfgang" userId="9cdd753f-a294-4daf-bcab-f50b436fd39a" providerId="ADAL" clId="{FE009925-3721-0D45-A422-0466C7286BE4}" dt="2020-06-13T23:05:38.829" v="14180" actId="20577"/>
          <ac:spMkLst>
            <pc:docMk/>
            <pc:sldMk cId="4246604655" sldId="5457"/>
            <ac:spMk id="174" creationId="{0DBFA25C-EED4-C24E-A55F-38008F901EB1}"/>
          </ac:spMkLst>
        </pc:spChg>
        <pc:spChg chg="add mod">
          <ac:chgData name="Gatterbauer, Wolfgang" userId="9cdd753f-a294-4daf-bcab-f50b436fd39a" providerId="ADAL" clId="{FE009925-3721-0D45-A422-0466C7286BE4}" dt="2020-06-13T23:05:48.144" v="14188" actId="20577"/>
          <ac:spMkLst>
            <pc:docMk/>
            <pc:sldMk cId="4246604655" sldId="5457"/>
            <ac:spMk id="175" creationId="{428AEA7D-3E38-DD42-9D37-B631127E57EE}"/>
          </ac:spMkLst>
        </pc:spChg>
        <pc:spChg chg="add mod">
          <ac:chgData name="Gatterbauer, Wolfgang" userId="9cdd753f-a294-4daf-bcab-f50b436fd39a" providerId="ADAL" clId="{FE009925-3721-0D45-A422-0466C7286BE4}" dt="2020-06-13T23:06:12.069" v="14192" actId="167"/>
          <ac:spMkLst>
            <pc:docMk/>
            <pc:sldMk cId="4246604655" sldId="5457"/>
            <ac:spMk id="176" creationId="{9A69138B-84C0-7C42-9326-50421DFEECA9}"/>
          </ac:spMkLst>
        </pc:spChg>
        <pc:inkChg chg="del">
          <ac:chgData name="Gatterbauer, Wolfgang" userId="9cdd753f-a294-4daf-bcab-f50b436fd39a" providerId="ADAL" clId="{FE009925-3721-0D45-A422-0466C7286BE4}" dt="2020-06-17T20:37:59.125" v="21995" actId="478"/>
          <ac:inkMkLst>
            <pc:docMk/>
            <pc:sldMk cId="4246604655" sldId="5457"/>
            <ac:inkMk id="17" creationId="{2A3F8AC3-F8D4-4973-AA5E-2BB80CAAC7ED}"/>
          </ac:inkMkLst>
        </pc:inkChg>
      </pc:sldChg>
      <pc:sldChg chg="addSp delSp modSp add modNotesTx">
        <pc:chgData name="Gatterbauer, Wolfgang" userId="9cdd753f-a294-4daf-bcab-f50b436fd39a" providerId="ADAL" clId="{FE009925-3721-0D45-A422-0466C7286BE4}" dt="2020-06-17T20:40:09.849" v="22006" actId="6549"/>
        <pc:sldMkLst>
          <pc:docMk/>
          <pc:sldMk cId="3661672656" sldId="5458"/>
        </pc:sldMkLst>
        <pc:spChg chg="add del mod">
          <ac:chgData name="Gatterbauer, Wolfgang" userId="9cdd753f-a294-4daf-bcab-f50b436fd39a" providerId="ADAL" clId="{FE009925-3721-0D45-A422-0466C7286BE4}" dt="2020-06-14T17:39:27.168" v="19973"/>
          <ac:spMkLst>
            <pc:docMk/>
            <pc:sldMk cId="3661672656" sldId="5458"/>
            <ac:spMk id="2" creationId="{75892380-7CD9-4549-9032-79515E13EF6D}"/>
          </ac:spMkLst>
        </pc:spChg>
        <pc:spChg chg="add del mod">
          <ac:chgData name="Gatterbauer, Wolfgang" userId="9cdd753f-a294-4daf-bcab-f50b436fd39a" providerId="ADAL" clId="{FE009925-3721-0D45-A422-0466C7286BE4}" dt="2020-06-14T17:39:27.168" v="19973"/>
          <ac:spMkLst>
            <pc:docMk/>
            <pc:sldMk cId="3661672656" sldId="5458"/>
            <ac:spMk id="3" creationId="{11292B67-D5BB-4244-A9BF-A41E6EC8301E}"/>
          </ac:spMkLst>
        </pc:spChg>
        <pc:spChg chg="del">
          <ac:chgData name="Gatterbauer, Wolfgang" userId="9cdd753f-a294-4daf-bcab-f50b436fd39a" providerId="ADAL" clId="{FE009925-3721-0D45-A422-0466C7286BE4}" dt="2020-06-14T17:31:15.462" v="19920" actId="478"/>
          <ac:spMkLst>
            <pc:docMk/>
            <pc:sldMk cId="3661672656" sldId="5458"/>
            <ac:spMk id="83" creationId="{44B90D07-789A-244B-B7F6-A2EE98F3DDDB}"/>
          </ac:spMkLst>
        </pc:spChg>
        <pc:spChg chg="add mod">
          <ac:chgData name="Gatterbauer, Wolfgang" userId="9cdd753f-a294-4daf-bcab-f50b436fd39a" providerId="ADAL" clId="{FE009925-3721-0D45-A422-0466C7286BE4}" dt="2020-06-13T23:07:21.101" v="14201" actId="1076"/>
          <ac:spMkLst>
            <pc:docMk/>
            <pc:sldMk cId="3661672656" sldId="5458"/>
            <ac:spMk id="134" creationId="{7E1CA46D-1BE5-1846-9715-F21A4E57D226}"/>
          </ac:spMkLst>
        </pc:spChg>
        <pc:spChg chg="add mod">
          <ac:chgData name="Gatterbauer, Wolfgang" userId="9cdd753f-a294-4daf-bcab-f50b436fd39a" providerId="ADAL" clId="{FE009925-3721-0D45-A422-0466C7286BE4}" dt="2020-06-13T23:07:21.101" v="14201" actId="1076"/>
          <ac:spMkLst>
            <pc:docMk/>
            <pc:sldMk cId="3661672656" sldId="5458"/>
            <ac:spMk id="142" creationId="{26378460-1861-5F43-B712-9B2526095F58}"/>
          </ac:spMkLst>
        </pc:spChg>
        <pc:spChg chg="add mod">
          <ac:chgData name="Gatterbauer, Wolfgang" userId="9cdd753f-a294-4daf-bcab-f50b436fd39a" providerId="ADAL" clId="{FE009925-3721-0D45-A422-0466C7286BE4}" dt="2020-06-13T23:07:21.101" v="14201" actId="1076"/>
          <ac:spMkLst>
            <pc:docMk/>
            <pc:sldMk cId="3661672656" sldId="5458"/>
            <ac:spMk id="148" creationId="{23F750A3-A9A0-A343-863E-B37E11B33622}"/>
          </ac:spMkLst>
        </pc:spChg>
        <pc:spChg chg="add mod">
          <ac:chgData name="Gatterbauer, Wolfgang" userId="9cdd753f-a294-4daf-bcab-f50b436fd39a" providerId="ADAL" clId="{FE009925-3721-0D45-A422-0466C7286BE4}" dt="2020-06-13T23:07:38.848" v="14204"/>
          <ac:spMkLst>
            <pc:docMk/>
            <pc:sldMk cId="3661672656" sldId="5458"/>
            <ac:spMk id="152" creationId="{F4330BDE-BF77-BF49-8EEA-15DE37BEA1E8}"/>
          </ac:spMkLst>
        </pc:spChg>
        <pc:spChg chg="del">
          <ac:chgData name="Gatterbauer, Wolfgang" userId="9cdd753f-a294-4daf-bcab-f50b436fd39a" providerId="ADAL" clId="{FE009925-3721-0D45-A422-0466C7286BE4}" dt="2020-06-13T23:07:13.310" v="14198" actId="478"/>
          <ac:spMkLst>
            <pc:docMk/>
            <pc:sldMk cId="3661672656" sldId="5458"/>
            <ac:spMk id="153" creationId="{A0B18B9C-D475-3F41-A9BB-DBF4FE49ADFB}"/>
          </ac:spMkLst>
        </pc:spChg>
        <pc:spChg chg="add mod">
          <ac:chgData name="Gatterbauer, Wolfgang" userId="9cdd753f-a294-4daf-bcab-f50b436fd39a" providerId="ADAL" clId="{FE009925-3721-0D45-A422-0466C7286BE4}" dt="2020-06-14T17:31:16.112" v="19921"/>
          <ac:spMkLst>
            <pc:docMk/>
            <pc:sldMk cId="3661672656" sldId="5458"/>
            <ac:spMk id="153" creationId="{D0FC54EE-A1D8-244C-8B77-D3E4DCA9E933}"/>
          </ac:spMkLst>
        </pc:spChg>
        <pc:spChg chg="mod">
          <ac:chgData name="Gatterbauer, Wolfgang" userId="9cdd753f-a294-4daf-bcab-f50b436fd39a" providerId="ADAL" clId="{FE009925-3721-0D45-A422-0466C7286BE4}" dt="2020-06-14T17:39:27.168" v="19973"/>
          <ac:spMkLst>
            <pc:docMk/>
            <pc:sldMk cId="3661672656" sldId="5458"/>
            <ac:spMk id="156" creationId="{2BF38E96-DD3B-47FB-9B9C-4813A76954C9}"/>
          </ac:spMkLst>
        </pc:spChg>
        <pc:spChg chg="mod">
          <ac:chgData name="Gatterbauer, Wolfgang" userId="9cdd753f-a294-4daf-bcab-f50b436fd39a" providerId="ADAL" clId="{FE009925-3721-0D45-A422-0466C7286BE4}" dt="2020-06-14T17:39:27.168" v="19973"/>
          <ac:spMkLst>
            <pc:docMk/>
            <pc:sldMk cId="3661672656" sldId="5458"/>
            <ac:spMk id="158" creationId="{33051EDC-5DBD-4DFF-ACBE-CA74E1E37DF9}"/>
          </ac:spMkLst>
        </pc:spChg>
        <pc:spChg chg="del">
          <ac:chgData name="Gatterbauer, Wolfgang" userId="9cdd753f-a294-4daf-bcab-f50b436fd39a" providerId="ADAL" clId="{FE009925-3721-0D45-A422-0466C7286BE4}" dt="2020-06-13T23:07:13.310" v="14198" actId="478"/>
          <ac:spMkLst>
            <pc:docMk/>
            <pc:sldMk cId="3661672656" sldId="5458"/>
            <ac:spMk id="159" creationId="{77935D43-8E4E-AA47-A1D5-C3663F9E3EA9}"/>
          </ac:spMkLst>
        </pc:spChg>
        <pc:spChg chg="del">
          <ac:chgData name="Gatterbauer, Wolfgang" userId="9cdd753f-a294-4daf-bcab-f50b436fd39a" providerId="ADAL" clId="{FE009925-3721-0D45-A422-0466C7286BE4}" dt="2020-06-13T23:07:13.310" v="14198" actId="478"/>
          <ac:spMkLst>
            <pc:docMk/>
            <pc:sldMk cId="3661672656" sldId="5458"/>
            <ac:spMk id="160" creationId="{A82EBDB7-1D2B-BE4E-A7AE-C0046E352A2E}"/>
          </ac:spMkLst>
        </pc:spChg>
        <pc:spChg chg="del">
          <ac:chgData name="Gatterbauer, Wolfgang" userId="9cdd753f-a294-4daf-bcab-f50b436fd39a" providerId="ADAL" clId="{FE009925-3721-0D45-A422-0466C7286BE4}" dt="2020-06-13T23:07:15.571" v="14199" actId="478"/>
          <ac:spMkLst>
            <pc:docMk/>
            <pc:sldMk cId="3661672656" sldId="5458"/>
            <ac:spMk id="161" creationId="{AFC42240-445A-F24A-AF1D-11982B27D7F9}"/>
          </ac:spMkLst>
        </pc:spChg>
        <pc:spChg chg="add mod">
          <ac:chgData name="Gatterbauer, Wolfgang" userId="9cdd753f-a294-4daf-bcab-f50b436fd39a" providerId="ADAL" clId="{FE009925-3721-0D45-A422-0466C7286BE4}" dt="2020-06-13T23:07:38.848" v="14204"/>
          <ac:spMkLst>
            <pc:docMk/>
            <pc:sldMk cId="3661672656" sldId="5458"/>
            <ac:spMk id="163" creationId="{54E791D1-CA3F-A54C-9CFD-BF4CBB0EBBB6}"/>
          </ac:spMkLst>
        </pc:spChg>
        <pc:spChg chg="del">
          <ac:chgData name="Gatterbauer, Wolfgang" userId="9cdd753f-a294-4daf-bcab-f50b436fd39a" providerId="ADAL" clId="{FE009925-3721-0D45-A422-0466C7286BE4}" dt="2020-06-13T23:07:24.766" v="14202" actId="478"/>
          <ac:spMkLst>
            <pc:docMk/>
            <pc:sldMk cId="3661672656" sldId="5458"/>
            <ac:spMk id="165" creationId="{882BBA68-8C8F-E04D-A258-5C5F14B56206}"/>
          </ac:spMkLst>
        </pc:spChg>
        <pc:spChg chg="del">
          <ac:chgData name="Gatterbauer, Wolfgang" userId="9cdd753f-a294-4daf-bcab-f50b436fd39a" providerId="ADAL" clId="{FE009925-3721-0D45-A422-0466C7286BE4}" dt="2020-06-13T23:07:24.766" v="14202" actId="478"/>
          <ac:spMkLst>
            <pc:docMk/>
            <pc:sldMk cId="3661672656" sldId="5458"/>
            <ac:spMk id="166" creationId="{23549CBB-6D9F-C54F-8617-86E1CEC60BB2}"/>
          </ac:spMkLst>
        </pc:spChg>
        <pc:spChg chg="del">
          <ac:chgData name="Gatterbauer, Wolfgang" userId="9cdd753f-a294-4daf-bcab-f50b436fd39a" providerId="ADAL" clId="{FE009925-3721-0D45-A422-0466C7286BE4}" dt="2020-06-13T23:07:27.063" v="14203" actId="478"/>
          <ac:spMkLst>
            <pc:docMk/>
            <pc:sldMk cId="3661672656" sldId="5458"/>
            <ac:spMk id="176" creationId="{9A69138B-84C0-7C42-9326-50421DFEECA9}"/>
          </ac:spMkLst>
        </pc:spChg>
        <pc:inkChg chg="del">
          <ac:chgData name="Gatterbauer, Wolfgang" userId="9cdd753f-a294-4daf-bcab-f50b436fd39a" providerId="ADAL" clId="{FE009925-3721-0D45-A422-0466C7286BE4}" dt="2020-06-17T20:37:56.744" v="21994" actId="478"/>
          <ac:inkMkLst>
            <pc:docMk/>
            <pc:sldMk cId="3661672656" sldId="5458"/>
            <ac:inkMk id="17" creationId="{2A3F8AC3-F8D4-4973-AA5E-2BB80CAAC7ED}"/>
          </ac:inkMkLst>
        </pc:inkChg>
      </pc:sldChg>
      <pc:sldChg chg="addSp delSp modSp add ord modTransition delAnim modAnim">
        <pc:chgData name="Gatterbauer, Wolfgang" userId="9cdd753f-a294-4daf-bcab-f50b436fd39a" providerId="ADAL" clId="{FE009925-3721-0D45-A422-0466C7286BE4}" dt="2020-06-14T20:01:22.251" v="21483" actId="20578"/>
        <pc:sldMkLst>
          <pc:docMk/>
          <pc:sldMk cId="1415598234" sldId="5459"/>
        </pc:sldMkLst>
        <pc:spChg chg="mod">
          <ac:chgData name="Gatterbauer, Wolfgang" userId="9cdd753f-a294-4daf-bcab-f50b436fd39a" providerId="ADAL" clId="{FE009925-3721-0D45-A422-0466C7286BE4}" dt="2020-06-13T23:09:23.222" v="14223" actId="1076"/>
          <ac:spMkLst>
            <pc:docMk/>
            <pc:sldMk cId="1415598234" sldId="5459"/>
            <ac:spMk id="5" creationId="{B788D67E-DE7A-3A4B-A57F-4D49F5D083FD}"/>
          </ac:spMkLst>
        </pc:spChg>
        <pc:spChg chg="mod">
          <ac:chgData name="Gatterbauer, Wolfgang" userId="9cdd753f-a294-4daf-bcab-f50b436fd39a" providerId="ADAL" clId="{FE009925-3721-0D45-A422-0466C7286BE4}" dt="2020-06-13T23:58:22.933" v="14316" actId="554"/>
          <ac:spMkLst>
            <pc:docMk/>
            <pc:sldMk cId="1415598234" sldId="5459"/>
            <ac:spMk id="6" creationId="{7E59C2AC-F776-8243-8694-02CB5BC80B91}"/>
          </ac:spMkLst>
        </pc:spChg>
        <pc:spChg chg="mod">
          <ac:chgData name="Gatterbauer, Wolfgang" userId="9cdd753f-a294-4daf-bcab-f50b436fd39a" providerId="ADAL" clId="{FE009925-3721-0D45-A422-0466C7286BE4}" dt="2020-06-13T23:58:26.758" v="14317" actId="554"/>
          <ac:spMkLst>
            <pc:docMk/>
            <pc:sldMk cId="1415598234" sldId="5459"/>
            <ac:spMk id="7" creationId="{DE8F178C-10EC-144C-86AC-1F2D904BA864}"/>
          </ac:spMkLst>
        </pc:spChg>
        <pc:spChg chg="mod">
          <ac:chgData name="Gatterbauer, Wolfgang" userId="9cdd753f-a294-4daf-bcab-f50b436fd39a" providerId="ADAL" clId="{FE009925-3721-0D45-A422-0466C7286BE4}" dt="2020-06-13T23:09:23.222" v="14223" actId="1076"/>
          <ac:spMkLst>
            <pc:docMk/>
            <pc:sldMk cId="1415598234" sldId="5459"/>
            <ac:spMk id="8" creationId="{0764C3D9-8AF8-464C-8E6B-2784CFA31346}"/>
          </ac:spMkLst>
        </pc:spChg>
        <pc:spChg chg="mod">
          <ac:chgData name="Gatterbauer, Wolfgang" userId="9cdd753f-a294-4daf-bcab-f50b436fd39a" providerId="ADAL" clId="{FE009925-3721-0D45-A422-0466C7286BE4}" dt="2020-06-13T23:58:26.758" v="14317" actId="554"/>
          <ac:spMkLst>
            <pc:docMk/>
            <pc:sldMk cId="1415598234" sldId="5459"/>
            <ac:spMk id="9" creationId="{0DBFA25C-EED4-C24E-A55F-38008F901EB1}"/>
          </ac:spMkLst>
        </pc:spChg>
        <pc:spChg chg="mod">
          <ac:chgData name="Gatterbauer, Wolfgang" userId="9cdd753f-a294-4daf-bcab-f50b436fd39a" providerId="ADAL" clId="{FE009925-3721-0D45-A422-0466C7286BE4}" dt="2020-06-13T23:58:22.933" v="14316" actId="554"/>
          <ac:spMkLst>
            <pc:docMk/>
            <pc:sldMk cId="1415598234" sldId="5459"/>
            <ac:spMk id="10" creationId="{428AEA7D-3E38-DD42-9D37-B631127E57EE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11" creationId="{3FD292D2-2F1C-524E-BF1F-D8DD9C72A306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12" creationId="{01DAEBD7-DF84-D94E-80BE-EFFBD5109ED1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13" creationId="{B4359E7D-92F0-134A-8BDA-2D13A516F901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14" creationId="{6EA536B5-D22F-6741-A559-076CD9325550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15" creationId="{AC8AAC28-BF60-474F-8966-7797EF0360FF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16" creationId="{9F193315-FF10-5D46-AB87-828C57319A13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18" creationId="{27E67D37-4ABB-BE41-93E8-22EE51A017A0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19" creationId="{B84B93C1-8303-AD46-873A-7CDF5AC8097E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20" creationId="{8BE03EC5-1B28-8D4B-84DE-44FE2F9901F6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21" creationId="{90DC6B4F-A641-2840-A4DB-DE390DC789EE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22" creationId="{396C90C9-14DA-C64A-97B1-4229A90DFE7D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24" creationId="{1FAA6DD6-B778-9D48-B38B-94BB97863897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26" creationId="{E2437798-6979-5045-B56F-127725C7C115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27" creationId="{4F7563E4-0E51-2842-B8C1-3CDAE2B1C58C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28" creationId="{044EFB90-FB66-1C45-AA19-C4FB99B065D3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29" creationId="{ABC979EB-EBA8-384B-9756-716BCC88E0D2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30" creationId="{6264878D-72A4-5849-9FBF-C44A3BF67039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31" creationId="{A7CDF3C2-5D6F-4843-82FA-7F305775728B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32" creationId="{29F4BA33-6C80-444E-9D4E-ADB8C258E50C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33" creationId="{EECA1D99-3715-E64B-BC86-45E1ACC62074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34" creationId="{C263D4CF-5B85-884C-87B4-4D8BF9B976A8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35" creationId="{853E79F0-FDCA-CB45-9BCE-1D4AC8DFE4D5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36" creationId="{8A82F46A-9A71-A844-BFE9-1D1FB222E258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37" creationId="{9D2E5184-C779-024C-88F2-4BE8E5C317E2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39" creationId="{A73988EB-D1BE-2F49-8385-5CC061A89C3F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40" creationId="{9C30E65C-BAE1-8E46-89AC-901F9B4E3324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41" creationId="{F6E00B8E-BA50-4344-B614-537397BDFAE1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42" creationId="{36491C8B-2889-EB4B-AB77-35F6D01530B1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44" creationId="{49AE4E7D-F61C-6F42-827C-D35093CA9ECE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45" creationId="{9C28483C-2EBB-194A-9AF7-7EFFD4FE6393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46" creationId="{4AEAD3DC-A7D1-7549-B075-8D3498CCCEE4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47" creationId="{49DC33FB-C0E9-BB43-AF7D-4DC512A28F36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48" creationId="{A2D77569-8580-CF4A-A3F9-9E2D762BDFAC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49" creationId="{EB557F9D-B23D-4C40-9179-75C33AC27F9E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50" creationId="{79D14BFA-84B3-EF4B-B552-D8D4C281C704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51" creationId="{FE504F0C-598E-6E48-AEB0-C1B55A7E0EBE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52" creationId="{DE647A1F-282E-3740-876E-AED4A52B7CAE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53" creationId="{4D321455-A551-B046-A346-0234982A37F5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55" creationId="{7FAFCE3C-DC01-2647-A951-66EBFDC5A159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57" creationId="{B2EEC106-70C9-4C4B-B88E-EC077344EC74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58" creationId="{6743CBE1-ED35-F741-BF14-95E83338D4E9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59" creationId="{23035D42-8661-D149-B4BB-1726A7C1C349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60" creationId="{0A96D1E9-CE7E-A045-A5A8-F261AD41935E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61" creationId="{EED3C747-6118-0543-A14F-15C2287C127D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62" creationId="{581BD0BE-17E0-1841-9275-27C101F52BA1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63" creationId="{54F4A85F-1FCA-B948-BDE1-BDB263250CFB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64" creationId="{DABE101C-8FFF-714E-9DA1-9D350DC6D7B9}"/>
          </ac:spMkLst>
        </pc:spChg>
        <pc:spChg chg="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65" creationId="{501257C8-F137-2A42-BCF6-EF077A1877AC}"/>
          </ac:spMkLst>
        </pc:spChg>
        <pc:spChg chg="del mod">
          <ac:chgData name="Gatterbauer, Wolfgang" userId="9cdd753f-a294-4daf-bcab-f50b436fd39a" providerId="ADAL" clId="{FE009925-3721-0D45-A422-0466C7286BE4}" dt="2020-06-13T23:57:18.277" v="14311" actId="478"/>
          <ac:spMkLst>
            <pc:docMk/>
            <pc:sldMk cId="1415598234" sldId="5459"/>
            <ac:spMk id="65" creationId="{DE268E05-16A2-3143-9DD6-8D9ABC43D19D}"/>
          </ac:spMkLst>
        </pc:spChg>
        <pc:spChg chg="del">
          <ac:chgData name="Gatterbauer, Wolfgang" userId="9cdd753f-a294-4daf-bcab-f50b436fd39a" providerId="ADAL" clId="{FE009925-3721-0D45-A422-0466C7286BE4}" dt="2020-06-14T17:31:18.370" v="19922" actId="478"/>
          <ac:spMkLst>
            <pc:docMk/>
            <pc:sldMk cId="1415598234" sldId="5459"/>
            <ac:spMk id="83" creationId="{44B90D07-789A-244B-B7F6-A2EE98F3DDDB}"/>
          </ac:spMkLst>
        </pc:spChg>
        <pc:spChg chg="del">
          <ac:chgData name="Gatterbauer, Wolfgang" userId="9cdd753f-a294-4daf-bcab-f50b436fd39a" providerId="ADAL" clId="{FE009925-3721-0D45-A422-0466C7286BE4}" dt="2020-06-13T23:56:57.713" v="14308" actId="478"/>
          <ac:spMkLst>
            <pc:docMk/>
            <pc:sldMk cId="1415598234" sldId="5459"/>
            <ac:spMk id="84" creationId="{17C26CDE-213A-5B47-8E5F-85F586FCA915}"/>
          </ac:spMkLst>
        </pc:spChg>
        <pc:spChg chg="del">
          <ac:chgData name="Gatterbauer, Wolfgang" userId="9cdd753f-a294-4daf-bcab-f50b436fd39a" providerId="ADAL" clId="{FE009925-3721-0D45-A422-0466C7286BE4}" dt="2020-06-14T07:25:18.188" v="17707" actId="478"/>
          <ac:spMkLst>
            <pc:docMk/>
            <pc:sldMk cId="1415598234" sldId="5459"/>
            <ac:spMk id="89" creationId="{C328FD32-1323-4D72-9FD0-374D700B78A4}"/>
          </ac:spMkLst>
        </pc:spChg>
        <pc:spChg chg="add 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126" creationId="{365594AE-F388-9F40-AF07-96A1143387FA}"/>
          </ac:spMkLst>
        </pc:spChg>
        <pc:spChg chg="add 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128" creationId="{6997ADE6-D9D0-AC4F-A51B-8C03D811CA6B}"/>
          </ac:spMkLst>
        </pc:spChg>
        <pc:spChg chg="add 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129" creationId="{A6E40D5A-4677-9246-B643-2052E2FA99B2}"/>
          </ac:spMkLst>
        </pc:spChg>
        <pc:spChg chg="del">
          <ac:chgData name="Gatterbauer, Wolfgang" userId="9cdd753f-a294-4daf-bcab-f50b436fd39a" providerId="ADAL" clId="{FE009925-3721-0D45-A422-0466C7286BE4}" dt="2020-06-13T23:13:17.024" v="14242" actId="478"/>
          <ac:spMkLst>
            <pc:docMk/>
            <pc:sldMk cId="1415598234" sldId="5459"/>
            <ac:spMk id="134" creationId="{7E1CA46D-1BE5-1846-9715-F21A4E57D226}"/>
          </ac:spMkLst>
        </pc:spChg>
        <pc:spChg chg="add del mod">
          <ac:chgData name="Gatterbauer, Wolfgang" userId="9cdd753f-a294-4daf-bcab-f50b436fd39a" providerId="ADAL" clId="{FE009925-3721-0D45-A422-0466C7286BE4}" dt="2020-06-14T17:39:29.748" v="19974"/>
          <ac:spMkLst>
            <pc:docMk/>
            <pc:sldMk cId="1415598234" sldId="5459"/>
            <ac:spMk id="139" creationId="{9E5EB0B5-E4F7-4848-A59B-045ED441CF15}"/>
          </ac:spMkLst>
        </pc:spChg>
        <pc:spChg chg="add del mod">
          <ac:chgData name="Gatterbauer, Wolfgang" userId="9cdd753f-a294-4daf-bcab-f50b436fd39a" providerId="ADAL" clId="{FE009925-3721-0D45-A422-0466C7286BE4}" dt="2020-06-14T17:39:29.748" v="19974"/>
          <ac:spMkLst>
            <pc:docMk/>
            <pc:sldMk cId="1415598234" sldId="5459"/>
            <ac:spMk id="140" creationId="{BC8E1BA1-4153-194D-877A-07B3AF9C930E}"/>
          </ac:spMkLst>
        </pc:spChg>
        <pc:spChg chg="del">
          <ac:chgData name="Gatterbauer, Wolfgang" userId="9cdd753f-a294-4daf-bcab-f50b436fd39a" providerId="ADAL" clId="{FE009925-3721-0D45-A422-0466C7286BE4}" dt="2020-06-13T23:56:57.713" v="14308" actId="478"/>
          <ac:spMkLst>
            <pc:docMk/>
            <pc:sldMk cId="1415598234" sldId="5459"/>
            <ac:spMk id="142" creationId="{26378460-1861-5F43-B712-9B2526095F58}"/>
          </ac:spMkLst>
        </pc:spChg>
        <pc:spChg chg="del">
          <ac:chgData name="Gatterbauer, Wolfgang" userId="9cdd753f-a294-4daf-bcab-f50b436fd39a" providerId="ADAL" clId="{FE009925-3721-0D45-A422-0466C7286BE4}" dt="2020-06-13T23:56:57.713" v="14308" actId="478"/>
          <ac:spMkLst>
            <pc:docMk/>
            <pc:sldMk cId="1415598234" sldId="5459"/>
            <ac:spMk id="146" creationId="{AD1FC2B6-9A33-0546-B951-B671BDF8794D}"/>
          </ac:spMkLst>
        </pc:spChg>
        <pc:spChg chg="del">
          <ac:chgData name="Gatterbauer, Wolfgang" userId="9cdd753f-a294-4daf-bcab-f50b436fd39a" providerId="ADAL" clId="{FE009925-3721-0D45-A422-0466C7286BE4}" dt="2020-06-13T23:56:57.713" v="14308" actId="478"/>
          <ac:spMkLst>
            <pc:docMk/>
            <pc:sldMk cId="1415598234" sldId="5459"/>
            <ac:spMk id="147" creationId="{11334212-A4CD-1040-8CC2-57CC2473A1F3}"/>
          </ac:spMkLst>
        </pc:spChg>
        <pc:spChg chg="del">
          <ac:chgData name="Gatterbauer, Wolfgang" userId="9cdd753f-a294-4daf-bcab-f50b436fd39a" providerId="ADAL" clId="{FE009925-3721-0D45-A422-0466C7286BE4}" dt="2020-06-13T23:56:57.713" v="14308" actId="478"/>
          <ac:spMkLst>
            <pc:docMk/>
            <pc:sldMk cId="1415598234" sldId="5459"/>
            <ac:spMk id="148" creationId="{23F750A3-A9A0-A343-863E-B37E11B33622}"/>
          </ac:spMkLst>
        </pc:spChg>
        <pc:spChg chg="del mod">
          <ac:chgData name="Gatterbauer, Wolfgang" userId="9cdd753f-a294-4daf-bcab-f50b436fd39a" providerId="ADAL" clId="{FE009925-3721-0D45-A422-0466C7286BE4}" dt="2020-06-13T23:57:18.277" v="14311" actId="478"/>
          <ac:spMkLst>
            <pc:docMk/>
            <pc:sldMk cId="1415598234" sldId="5459"/>
            <ac:spMk id="149" creationId="{1B7F7D2C-8FFF-A640-97BA-D546ABE7D358}"/>
          </ac:spMkLst>
        </pc:spChg>
        <pc:spChg chg="del">
          <ac:chgData name="Gatterbauer, Wolfgang" userId="9cdd753f-a294-4daf-bcab-f50b436fd39a" providerId="ADAL" clId="{FE009925-3721-0D45-A422-0466C7286BE4}" dt="2020-06-13T23:56:57.713" v="14308" actId="478"/>
          <ac:spMkLst>
            <pc:docMk/>
            <pc:sldMk cId="1415598234" sldId="5459"/>
            <ac:spMk id="150" creationId="{1BD6B58C-6E0F-2344-80D8-10E3E0A286B8}"/>
          </ac:spMkLst>
        </pc:spChg>
        <pc:spChg chg="del mod">
          <ac:chgData name="Gatterbauer, Wolfgang" userId="9cdd753f-a294-4daf-bcab-f50b436fd39a" providerId="ADAL" clId="{FE009925-3721-0D45-A422-0466C7286BE4}" dt="2020-06-13T23:57:18.277" v="14311" actId="478"/>
          <ac:spMkLst>
            <pc:docMk/>
            <pc:sldMk cId="1415598234" sldId="5459"/>
            <ac:spMk id="151" creationId="{1A2255FC-033E-E343-880C-DD0745C0D68A}"/>
          </ac:spMkLst>
        </pc:spChg>
        <pc:spChg chg="del">
          <ac:chgData name="Gatterbauer, Wolfgang" userId="9cdd753f-a294-4daf-bcab-f50b436fd39a" providerId="ADAL" clId="{FE009925-3721-0D45-A422-0466C7286BE4}" dt="2020-06-13T23:11:56.732" v="14228" actId="478"/>
          <ac:spMkLst>
            <pc:docMk/>
            <pc:sldMk cId="1415598234" sldId="5459"/>
            <ac:spMk id="152" creationId="{F4330BDE-BF77-BF49-8EEA-15DE37BEA1E8}"/>
          </ac:spMkLst>
        </pc:spChg>
        <pc:spChg chg="add mod">
          <ac:chgData name="Gatterbauer, Wolfgang" userId="9cdd753f-a294-4daf-bcab-f50b436fd39a" providerId="ADAL" clId="{FE009925-3721-0D45-A422-0466C7286BE4}" dt="2020-06-13T23:08:34.042" v="14216" actId="571"/>
          <ac:spMkLst>
            <pc:docMk/>
            <pc:sldMk cId="1415598234" sldId="5459"/>
            <ac:spMk id="153" creationId="{76C15E1E-3357-0448-9995-EC361DFC7A0E}"/>
          </ac:spMkLst>
        </pc:spChg>
        <pc:spChg chg="mod">
          <ac:chgData name="Gatterbauer, Wolfgang" userId="9cdd753f-a294-4daf-bcab-f50b436fd39a" providerId="ADAL" clId="{FE009925-3721-0D45-A422-0466C7286BE4}" dt="2020-06-14T17:39:29.748" v="19974"/>
          <ac:spMkLst>
            <pc:docMk/>
            <pc:sldMk cId="1415598234" sldId="5459"/>
            <ac:spMk id="156" creationId="{2BF38E96-DD3B-47FB-9B9C-4813A76954C9}"/>
          </ac:spMkLst>
        </pc:spChg>
        <pc:spChg chg="mod">
          <ac:chgData name="Gatterbauer, Wolfgang" userId="9cdd753f-a294-4daf-bcab-f50b436fd39a" providerId="ADAL" clId="{FE009925-3721-0D45-A422-0466C7286BE4}" dt="2020-06-14T17:39:29.748" v="19974"/>
          <ac:spMkLst>
            <pc:docMk/>
            <pc:sldMk cId="1415598234" sldId="5459"/>
            <ac:spMk id="158" creationId="{33051EDC-5DBD-4DFF-ACBE-CA74E1E37DF9}"/>
          </ac:spMkLst>
        </pc:spChg>
        <pc:spChg chg="add mod">
          <ac:chgData name="Gatterbauer, Wolfgang" userId="9cdd753f-a294-4daf-bcab-f50b436fd39a" providerId="ADAL" clId="{FE009925-3721-0D45-A422-0466C7286BE4}" dt="2020-06-13T23:08:34.042" v="14216" actId="571"/>
          <ac:spMkLst>
            <pc:docMk/>
            <pc:sldMk cId="1415598234" sldId="5459"/>
            <ac:spMk id="159" creationId="{59CF63FC-2C0B-8C40-8789-6ACDD5FA7820}"/>
          </ac:spMkLst>
        </pc:spChg>
        <pc:spChg chg="add mod">
          <ac:chgData name="Gatterbauer, Wolfgang" userId="9cdd753f-a294-4daf-bcab-f50b436fd39a" providerId="ADAL" clId="{FE009925-3721-0D45-A422-0466C7286BE4}" dt="2020-06-13T23:08:34.042" v="14216" actId="571"/>
          <ac:spMkLst>
            <pc:docMk/>
            <pc:sldMk cId="1415598234" sldId="5459"/>
            <ac:spMk id="160" creationId="{3B7B503D-6179-754D-BE02-6F80C65CB058}"/>
          </ac:spMkLst>
        </pc:spChg>
        <pc:spChg chg="add mod">
          <ac:chgData name="Gatterbauer, Wolfgang" userId="9cdd753f-a294-4daf-bcab-f50b436fd39a" providerId="ADAL" clId="{FE009925-3721-0D45-A422-0466C7286BE4}" dt="2020-06-13T23:08:34.042" v="14216" actId="571"/>
          <ac:spMkLst>
            <pc:docMk/>
            <pc:sldMk cId="1415598234" sldId="5459"/>
            <ac:spMk id="161" creationId="{A546710C-FB29-D246-873B-01BFA5DDA25C}"/>
          </ac:spMkLst>
        </pc:spChg>
        <pc:spChg chg="del">
          <ac:chgData name="Gatterbauer, Wolfgang" userId="9cdd753f-a294-4daf-bcab-f50b436fd39a" providerId="ADAL" clId="{FE009925-3721-0D45-A422-0466C7286BE4}" dt="2020-06-13T23:56:57.713" v="14308" actId="478"/>
          <ac:spMkLst>
            <pc:docMk/>
            <pc:sldMk cId="1415598234" sldId="5459"/>
            <ac:spMk id="162" creationId="{FABC7B66-B0A6-EC45-82F7-A1B18FD321DE}"/>
          </ac:spMkLst>
        </pc:spChg>
        <pc:spChg chg="del">
          <ac:chgData name="Gatterbauer, Wolfgang" userId="9cdd753f-a294-4daf-bcab-f50b436fd39a" providerId="ADAL" clId="{FE009925-3721-0D45-A422-0466C7286BE4}" dt="2020-06-13T23:11:56.732" v="14228" actId="478"/>
          <ac:spMkLst>
            <pc:docMk/>
            <pc:sldMk cId="1415598234" sldId="5459"/>
            <ac:spMk id="163" creationId="{54E791D1-CA3F-A54C-9CFD-BF4CBB0EBBB6}"/>
          </ac:spMkLst>
        </pc:spChg>
        <pc:spChg chg="add mod">
          <ac:chgData name="Gatterbauer, Wolfgang" userId="9cdd753f-a294-4daf-bcab-f50b436fd39a" providerId="ADAL" clId="{FE009925-3721-0D45-A422-0466C7286BE4}" dt="2020-06-13T23:08:34.042" v="14216" actId="571"/>
          <ac:spMkLst>
            <pc:docMk/>
            <pc:sldMk cId="1415598234" sldId="5459"/>
            <ac:spMk id="164" creationId="{88F1E241-BE3D-C74A-B037-C61811FF47CD}"/>
          </ac:spMkLst>
        </pc:spChg>
        <pc:spChg chg="add mod">
          <ac:chgData name="Gatterbauer, Wolfgang" userId="9cdd753f-a294-4daf-bcab-f50b436fd39a" providerId="ADAL" clId="{FE009925-3721-0D45-A422-0466C7286BE4}" dt="2020-06-13T23:08:34.042" v="14216" actId="571"/>
          <ac:spMkLst>
            <pc:docMk/>
            <pc:sldMk cId="1415598234" sldId="5459"/>
            <ac:spMk id="165" creationId="{A4A698A9-FA29-3A45-85D9-0707239B7121}"/>
          </ac:spMkLst>
        </pc:spChg>
        <pc:spChg chg="add del mod">
          <ac:chgData name="Gatterbauer, Wolfgang" userId="9cdd753f-a294-4daf-bcab-f50b436fd39a" providerId="ADAL" clId="{FE009925-3721-0D45-A422-0466C7286BE4}" dt="2020-06-13T23:11:53.635" v="14227" actId="478"/>
          <ac:spMkLst>
            <pc:docMk/>
            <pc:sldMk cId="1415598234" sldId="5459"/>
            <ac:spMk id="166" creationId="{AAA73778-71D3-C64D-8555-7FA7D6838570}"/>
          </ac:spMkLst>
        </pc:spChg>
        <pc:spChg chg="add del mod">
          <ac:chgData name="Gatterbauer, Wolfgang" userId="9cdd753f-a294-4daf-bcab-f50b436fd39a" providerId="ADAL" clId="{FE009925-3721-0D45-A422-0466C7286BE4}" dt="2020-06-13T23:11:53.635" v="14227" actId="478"/>
          <ac:spMkLst>
            <pc:docMk/>
            <pc:sldMk cId="1415598234" sldId="5459"/>
            <ac:spMk id="167" creationId="{075664FA-226B-6F49-8DBB-390CB64C2392}"/>
          </ac:spMkLst>
        </pc:spChg>
        <pc:spChg chg="add del mod">
          <ac:chgData name="Gatterbauer, Wolfgang" userId="9cdd753f-a294-4daf-bcab-f50b436fd39a" providerId="ADAL" clId="{FE009925-3721-0D45-A422-0466C7286BE4}" dt="2020-06-13T23:57:18.277" v="14311" actId="478"/>
          <ac:spMkLst>
            <pc:docMk/>
            <pc:sldMk cId="1415598234" sldId="5459"/>
            <ac:spMk id="168" creationId="{3FEA3D08-8179-6B48-886B-5122F38C9942}"/>
          </ac:spMkLst>
        </pc:spChg>
        <pc:spChg chg="add del mod">
          <ac:chgData name="Gatterbauer, Wolfgang" userId="9cdd753f-a294-4daf-bcab-f50b436fd39a" providerId="ADAL" clId="{FE009925-3721-0D45-A422-0466C7286BE4}" dt="2020-06-13T23:57:18.277" v="14311" actId="478"/>
          <ac:spMkLst>
            <pc:docMk/>
            <pc:sldMk cId="1415598234" sldId="5459"/>
            <ac:spMk id="169" creationId="{81E2D2B2-BB45-E549-9BDC-EED82B5A294A}"/>
          </ac:spMkLst>
        </pc:spChg>
        <pc:spChg chg="add del mod">
          <ac:chgData name="Gatterbauer, Wolfgang" userId="9cdd753f-a294-4daf-bcab-f50b436fd39a" providerId="ADAL" clId="{FE009925-3721-0D45-A422-0466C7286BE4}" dt="2020-06-13T23:57:18.277" v="14311" actId="478"/>
          <ac:spMkLst>
            <pc:docMk/>
            <pc:sldMk cId="1415598234" sldId="5459"/>
            <ac:spMk id="170" creationId="{0EB4F085-78F4-324B-8F97-8C77AF868034}"/>
          </ac:spMkLst>
        </pc:spChg>
        <pc:spChg chg="add del mod">
          <ac:chgData name="Gatterbauer, Wolfgang" userId="9cdd753f-a294-4daf-bcab-f50b436fd39a" providerId="ADAL" clId="{FE009925-3721-0D45-A422-0466C7286BE4}" dt="2020-06-13T23:57:18.277" v="14311" actId="478"/>
          <ac:spMkLst>
            <pc:docMk/>
            <pc:sldMk cId="1415598234" sldId="5459"/>
            <ac:spMk id="171" creationId="{C3BAFF81-30C3-FF4C-B3F1-A8C18C27A22A}"/>
          </ac:spMkLst>
        </pc:spChg>
        <pc:spChg chg="add del mod">
          <ac:chgData name="Gatterbauer, Wolfgang" userId="9cdd753f-a294-4daf-bcab-f50b436fd39a" providerId="ADAL" clId="{FE009925-3721-0D45-A422-0466C7286BE4}" dt="2020-06-14T17:46:45.859" v="20016" actId="478"/>
          <ac:spMkLst>
            <pc:docMk/>
            <pc:sldMk cId="1415598234" sldId="5459"/>
            <ac:spMk id="172" creationId="{40141421-38B0-D449-8A5D-4CFD82EC807A}"/>
          </ac:spMkLst>
        </pc:spChg>
        <pc:spChg chg="add del mod">
          <ac:chgData name="Gatterbauer, Wolfgang" userId="9cdd753f-a294-4daf-bcab-f50b436fd39a" providerId="ADAL" clId="{FE009925-3721-0D45-A422-0466C7286BE4}" dt="2020-06-13T23:57:19.893" v="14312" actId="478"/>
          <ac:spMkLst>
            <pc:docMk/>
            <pc:sldMk cId="1415598234" sldId="5459"/>
            <ac:spMk id="176" creationId="{AD2FC9F3-FEA7-AC4A-A897-C2A0B4E5CC63}"/>
          </ac:spMkLst>
        </pc:spChg>
        <pc:spChg chg="add del mod">
          <ac:chgData name="Gatterbauer, Wolfgang" userId="9cdd753f-a294-4daf-bcab-f50b436fd39a" providerId="ADAL" clId="{FE009925-3721-0D45-A422-0466C7286BE4}" dt="2020-06-13T23:20:36.652" v="14300" actId="478"/>
          <ac:spMkLst>
            <pc:docMk/>
            <pc:sldMk cId="1415598234" sldId="5459"/>
            <ac:spMk id="177" creationId="{C755B5AA-CABB-7E4B-979D-9014ED9260B1}"/>
          </ac:spMkLst>
        </pc:spChg>
        <pc:spChg chg="add del mod">
          <ac:chgData name="Gatterbauer, Wolfgang" userId="9cdd753f-a294-4daf-bcab-f50b436fd39a" providerId="ADAL" clId="{FE009925-3721-0D45-A422-0466C7286BE4}" dt="2020-06-13T23:56:57.713" v="14308" actId="478"/>
          <ac:spMkLst>
            <pc:docMk/>
            <pc:sldMk cId="1415598234" sldId="5459"/>
            <ac:spMk id="178" creationId="{D28BFF43-257B-B84E-8304-4F7B165FA150}"/>
          </ac:spMkLst>
        </pc:spChg>
        <pc:spChg chg="add del mod">
          <ac:chgData name="Gatterbauer, Wolfgang" userId="9cdd753f-a294-4daf-bcab-f50b436fd39a" providerId="ADAL" clId="{FE009925-3721-0D45-A422-0466C7286BE4}" dt="2020-06-13T23:18:25.079" v="14294" actId="478"/>
          <ac:spMkLst>
            <pc:docMk/>
            <pc:sldMk cId="1415598234" sldId="5459"/>
            <ac:spMk id="179" creationId="{05DA1251-EA5E-6842-B58B-A57BC5FBA9C5}"/>
          </ac:spMkLst>
        </pc:spChg>
        <pc:spChg chg="add del mod">
          <ac:chgData name="Gatterbauer, Wolfgang" userId="9cdd753f-a294-4daf-bcab-f50b436fd39a" providerId="ADAL" clId="{FE009925-3721-0D45-A422-0466C7286BE4}" dt="2020-06-13T23:18:25.079" v="14294" actId="478"/>
          <ac:spMkLst>
            <pc:docMk/>
            <pc:sldMk cId="1415598234" sldId="5459"/>
            <ac:spMk id="180" creationId="{A693FF96-9DD1-2C49-A9CE-04B2F8AC147C}"/>
          </ac:spMkLst>
        </pc:spChg>
        <pc:spChg chg="add del mod">
          <ac:chgData name="Gatterbauer, Wolfgang" userId="9cdd753f-a294-4daf-bcab-f50b436fd39a" providerId="ADAL" clId="{FE009925-3721-0D45-A422-0466C7286BE4}" dt="2020-06-13T23:17:46.313" v="14288" actId="478"/>
          <ac:spMkLst>
            <pc:docMk/>
            <pc:sldMk cId="1415598234" sldId="5459"/>
            <ac:spMk id="181" creationId="{95DAD00D-E44A-9E4A-B8F7-10C21EE4B61B}"/>
          </ac:spMkLst>
        </pc:spChg>
        <pc:spChg chg="add del mod">
          <ac:chgData name="Gatterbauer, Wolfgang" userId="9cdd753f-a294-4daf-bcab-f50b436fd39a" providerId="ADAL" clId="{FE009925-3721-0D45-A422-0466C7286BE4}" dt="2020-06-13T23:17:46.313" v="14288" actId="478"/>
          <ac:spMkLst>
            <pc:docMk/>
            <pc:sldMk cId="1415598234" sldId="5459"/>
            <ac:spMk id="182" creationId="{03182945-B6AA-084D-A59F-EFEEA87A98A6}"/>
          </ac:spMkLst>
        </pc:spChg>
        <pc:spChg chg="add del mod">
          <ac:chgData name="Gatterbauer, Wolfgang" userId="9cdd753f-a294-4daf-bcab-f50b436fd39a" providerId="ADAL" clId="{FE009925-3721-0D45-A422-0466C7286BE4}" dt="2020-06-13T23:17:46.313" v="14288" actId="478"/>
          <ac:spMkLst>
            <pc:docMk/>
            <pc:sldMk cId="1415598234" sldId="5459"/>
            <ac:spMk id="183" creationId="{60A4BAA0-4649-0D45-8D45-0E9348411E50}"/>
          </ac:spMkLst>
        </pc:spChg>
        <pc:spChg chg="add del mod">
          <ac:chgData name="Gatterbauer, Wolfgang" userId="9cdd753f-a294-4daf-bcab-f50b436fd39a" providerId="ADAL" clId="{FE009925-3721-0D45-A422-0466C7286BE4}" dt="2020-06-13T23:17:46.313" v="14288" actId="478"/>
          <ac:spMkLst>
            <pc:docMk/>
            <pc:sldMk cId="1415598234" sldId="5459"/>
            <ac:spMk id="184" creationId="{22274468-8555-6C4F-914A-F65DB241429D}"/>
          </ac:spMkLst>
        </pc:spChg>
        <pc:spChg chg="add del mod">
          <ac:chgData name="Gatterbauer, Wolfgang" userId="9cdd753f-a294-4daf-bcab-f50b436fd39a" providerId="ADAL" clId="{FE009925-3721-0D45-A422-0466C7286BE4}" dt="2020-06-13T23:17:46.313" v="14288" actId="478"/>
          <ac:spMkLst>
            <pc:docMk/>
            <pc:sldMk cId="1415598234" sldId="5459"/>
            <ac:spMk id="185" creationId="{97D1798B-C3E4-C344-A48D-7CEDC9855411}"/>
          </ac:spMkLst>
        </pc:spChg>
        <pc:spChg chg="add del mod">
          <ac:chgData name="Gatterbauer, Wolfgang" userId="9cdd753f-a294-4daf-bcab-f50b436fd39a" providerId="ADAL" clId="{FE009925-3721-0D45-A422-0466C7286BE4}" dt="2020-06-13T23:17:46.313" v="14288" actId="478"/>
          <ac:spMkLst>
            <pc:docMk/>
            <pc:sldMk cId="1415598234" sldId="5459"/>
            <ac:spMk id="186" creationId="{2232CD4C-8164-974E-9AB0-A99B7D7F4E0D}"/>
          </ac:spMkLst>
        </pc:spChg>
        <pc:spChg chg="add del mod">
          <ac:chgData name="Gatterbauer, Wolfgang" userId="9cdd753f-a294-4daf-bcab-f50b436fd39a" providerId="ADAL" clId="{FE009925-3721-0D45-A422-0466C7286BE4}" dt="2020-06-13T23:56:57.713" v="14308" actId="478"/>
          <ac:spMkLst>
            <pc:docMk/>
            <pc:sldMk cId="1415598234" sldId="5459"/>
            <ac:spMk id="187" creationId="{B53931A0-B367-0447-A1CB-DDF7F6D55019}"/>
          </ac:spMkLst>
        </pc:spChg>
        <pc:spChg chg="add del mod">
          <ac:chgData name="Gatterbauer, Wolfgang" userId="9cdd753f-a294-4daf-bcab-f50b436fd39a" providerId="ADAL" clId="{FE009925-3721-0D45-A422-0466C7286BE4}" dt="2020-06-13T23:56:57.713" v="14308" actId="478"/>
          <ac:spMkLst>
            <pc:docMk/>
            <pc:sldMk cId="1415598234" sldId="5459"/>
            <ac:spMk id="188" creationId="{D3D2D4EB-D06A-5345-8566-EADE7A1A9B50}"/>
          </ac:spMkLst>
        </pc:spChg>
        <pc:spChg chg="add del mod">
          <ac:chgData name="Gatterbauer, Wolfgang" userId="9cdd753f-a294-4daf-bcab-f50b436fd39a" providerId="ADAL" clId="{FE009925-3721-0D45-A422-0466C7286BE4}" dt="2020-06-13T23:56:57.713" v="14308" actId="478"/>
          <ac:spMkLst>
            <pc:docMk/>
            <pc:sldMk cId="1415598234" sldId="5459"/>
            <ac:spMk id="192" creationId="{5C847BBF-BA0D-3944-A5E3-069D546E9D34}"/>
          </ac:spMkLst>
        </pc:spChg>
        <pc:spChg chg="add del mod">
          <ac:chgData name="Gatterbauer, Wolfgang" userId="9cdd753f-a294-4daf-bcab-f50b436fd39a" providerId="ADAL" clId="{FE009925-3721-0D45-A422-0466C7286BE4}" dt="2020-06-13T23:57:00.567" v="14310" actId="478"/>
          <ac:spMkLst>
            <pc:docMk/>
            <pc:sldMk cId="1415598234" sldId="5459"/>
            <ac:spMk id="193" creationId="{6E985D3F-2CC1-4A4C-8C7C-363E5DD0FFB1}"/>
          </ac:spMkLst>
        </pc:spChg>
        <pc:spChg chg="add del mod">
          <ac:chgData name="Gatterbauer, Wolfgang" userId="9cdd753f-a294-4daf-bcab-f50b436fd39a" providerId="ADAL" clId="{FE009925-3721-0D45-A422-0466C7286BE4}" dt="2020-06-13T23:57:00.567" v="14310" actId="478"/>
          <ac:spMkLst>
            <pc:docMk/>
            <pc:sldMk cId="1415598234" sldId="5459"/>
            <ac:spMk id="194" creationId="{F0B20BDD-0819-E947-A4E1-D015EAA2045B}"/>
          </ac:spMkLst>
        </pc:spChg>
        <pc:spChg chg="add 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238" creationId="{60D71EBB-5136-4241-BABF-4BA513BEBF18}"/>
          </ac:spMkLst>
        </pc:spChg>
        <pc:spChg chg="add 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239" creationId="{F21ABD8E-EB74-2E4A-9604-76951E3C990F}"/>
          </ac:spMkLst>
        </pc:spChg>
        <pc:spChg chg="add 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240" creationId="{7119E3C4-2C5E-5D40-B4D4-43BCC2EF2A16}"/>
          </ac:spMkLst>
        </pc:spChg>
        <pc:spChg chg="add 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241" creationId="{5FB32CAC-4261-4644-A7DD-CE1096595FB8}"/>
          </ac:spMkLst>
        </pc:spChg>
        <pc:spChg chg="add mod">
          <ac:chgData name="Gatterbauer, Wolfgang" userId="9cdd753f-a294-4daf-bcab-f50b436fd39a" providerId="ADAL" clId="{FE009925-3721-0D45-A422-0466C7286BE4}" dt="2020-06-13T23:56:58.588" v="14309"/>
          <ac:spMkLst>
            <pc:docMk/>
            <pc:sldMk cId="1415598234" sldId="5459"/>
            <ac:spMk id="242" creationId="{FBF005D7-266C-664F-98C9-917166E83424}"/>
          </ac:spMkLst>
        </pc:spChg>
        <pc:spChg chg="add mod">
          <ac:chgData name="Gatterbauer, Wolfgang" userId="9cdd753f-a294-4daf-bcab-f50b436fd39a" providerId="ADAL" clId="{FE009925-3721-0D45-A422-0466C7286BE4}" dt="2020-06-14T17:31:18.981" v="19923"/>
          <ac:spMkLst>
            <pc:docMk/>
            <pc:sldMk cId="1415598234" sldId="5459"/>
            <ac:spMk id="243" creationId="{74C7E4EA-8CA9-FB4D-AD25-A7B809ED3438}"/>
          </ac:spMkLst>
        </pc:spChg>
        <pc:spChg chg="add del mod">
          <ac:chgData name="Gatterbauer, Wolfgang" userId="9cdd753f-a294-4daf-bcab-f50b436fd39a" providerId="ADAL" clId="{FE009925-3721-0D45-A422-0466C7286BE4}" dt="2020-06-13T23:58:29.996" v="14318" actId="478"/>
          <ac:spMkLst>
            <pc:docMk/>
            <pc:sldMk cId="1415598234" sldId="5459"/>
            <ac:spMk id="243" creationId="{C5FFD049-901E-4A4B-A626-0E540E3B08BE}"/>
          </ac:spMkLst>
        </pc:spChg>
        <pc:grpChg chg="del">
          <ac:chgData name="Gatterbauer, Wolfgang" userId="9cdd753f-a294-4daf-bcab-f50b436fd39a" providerId="ADAL" clId="{FE009925-3721-0D45-A422-0466C7286BE4}" dt="2020-06-13T23:56:57.713" v="14308" actId="478"/>
          <ac:grpSpMkLst>
            <pc:docMk/>
            <pc:sldMk cId="1415598234" sldId="5459"/>
            <ac:grpSpMk id="6" creationId="{21229242-B5AE-6A4F-9E37-5D83F19CA947}"/>
          </ac:grpSpMkLst>
        </pc:grpChg>
        <pc:grpChg chg="del">
          <ac:chgData name="Gatterbauer, Wolfgang" userId="9cdd753f-a294-4daf-bcab-f50b436fd39a" providerId="ADAL" clId="{FE009925-3721-0D45-A422-0466C7286BE4}" dt="2020-06-13T23:56:57.713" v="14308" actId="478"/>
          <ac:grpSpMkLst>
            <pc:docMk/>
            <pc:sldMk cId="1415598234" sldId="5459"/>
            <ac:grpSpMk id="7" creationId="{E416D922-29F6-9743-8D11-E0D11D0A9BBA}"/>
          </ac:grpSpMkLst>
        </pc:grpChg>
        <pc:grpChg chg="del">
          <ac:chgData name="Gatterbauer, Wolfgang" userId="9cdd753f-a294-4daf-bcab-f50b436fd39a" providerId="ADAL" clId="{FE009925-3721-0D45-A422-0466C7286BE4}" dt="2020-06-13T23:56:57.713" v="14308" actId="478"/>
          <ac:grpSpMkLst>
            <pc:docMk/>
            <pc:sldMk cId="1415598234" sldId="5459"/>
            <ac:grpSpMk id="8" creationId="{3673A730-7150-8143-8B02-F846C3473944}"/>
          </ac:grpSpMkLst>
        </pc:grpChg>
        <pc:grpChg chg="mod">
          <ac:chgData name="Gatterbauer, Wolfgang" userId="9cdd753f-a294-4daf-bcab-f50b436fd39a" providerId="ADAL" clId="{FE009925-3721-0D45-A422-0466C7286BE4}" dt="2020-06-13T23:56:58.588" v="14309"/>
          <ac:grpSpMkLst>
            <pc:docMk/>
            <pc:sldMk cId="1415598234" sldId="5459"/>
            <ac:grpSpMk id="23" creationId="{9FA1E3EB-DAE0-AB4B-A362-74CE38EFE743}"/>
          </ac:grpSpMkLst>
        </pc:grpChg>
        <pc:grpChg chg="add mod">
          <ac:chgData name="Gatterbauer, Wolfgang" userId="9cdd753f-a294-4daf-bcab-f50b436fd39a" providerId="ADAL" clId="{FE009925-3721-0D45-A422-0466C7286BE4}" dt="2020-06-13T23:56:58.588" v="14309"/>
          <ac:grpSpMkLst>
            <pc:docMk/>
            <pc:sldMk cId="1415598234" sldId="5459"/>
            <ac:grpSpMk id="25" creationId="{230B617F-FBCC-ED4C-9414-400617E540C2}"/>
          </ac:grpSpMkLst>
        </pc:grpChg>
        <pc:grpChg chg="add mod">
          <ac:chgData name="Gatterbauer, Wolfgang" userId="9cdd753f-a294-4daf-bcab-f50b436fd39a" providerId="ADAL" clId="{FE009925-3721-0D45-A422-0466C7286BE4}" dt="2020-06-13T23:56:58.588" v="14309"/>
          <ac:grpSpMkLst>
            <pc:docMk/>
            <pc:sldMk cId="1415598234" sldId="5459"/>
            <ac:grpSpMk id="38" creationId="{ADABCDC9-C736-404D-BC7D-B365BEA61C57}"/>
          </ac:grpSpMkLst>
        </pc:grpChg>
        <pc:grpChg chg="mod">
          <ac:chgData name="Gatterbauer, Wolfgang" userId="9cdd753f-a294-4daf-bcab-f50b436fd39a" providerId="ADAL" clId="{FE009925-3721-0D45-A422-0466C7286BE4}" dt="2020-06-13T23:56:58.588" v="14309"/>
          <ac:grpSpMkLst>
            <pc:docMk/>
            <pc:sldMk cId="1415598234" sldId="5459"/>
            <ac:grpSpMk id="43" creationId="{E5179DA1-474B-D847-B34B-D380D04961DE}"/>
          </ac:grpSpMkLst>
        </pc:grpChg>
        <pc:grpChg chg="add mod">
          <ac:chgData name="Gatterbauer, Wolfgang" userId="9cdd753f-a294-4daf-bcab-f50b436fd39a" providerId="ADAL" clId="{FE009925-3721-0D45-A422-0466C7286BE4}" dt="2020-06-13T23:56:58.588" v="14309"/>
          <ac:grpSpMkLst>
            <pc:docMk/>
            <pc:sldMk cId="1415598234" sldId="5459"/>
            <ac:grpSpMk id="54" creationId="{2B6249FE-8B0A-5A49-9448-A80D6F5877D3}"/>
          </ac:grpSpMkLst>
        </pc:grpChg>
        <pc:grpChg chg="mod">
          <ac:chgData name="Gatterbauer, Wolfgang" userId="9cdd753f-a294-4daf-bcab-f50b436fd39a" providerId="ADAL" clId="{FE009925-3721-0D45-A422-0466C7286BE4}" dt="2020-06-13T23:56:58.588" v="14309"/>
          <ac:grpSpMkLst>
            <pc:docMk/>
            <pc:sldMk cId="1415598234" sldId="5459"/>
            <ac:grpSpMk id="56" creationId="{331CD6A6-342C-3E46-B36A-5C2DB06568F2}"/>
          </ac:grpSpMkLst>
        </pc:grpChg>
        <pc:cxnChg chg="del mod">
          <ac:chgData name="Gatterbauer, Wolfgang" userId="9cdd753f-a294-4daf-bcab-f50b436fd39a" providerId="ADAL" clId="{FE009925-3721-0D45-A422-0466C7286BE4}" dt="2020-06-13T23:56:57.713" v="14308" actId="478"/>
          <ac:cxnSpMkLst>
            <pc:docMk/>
            <pc:sldMk cId="1415598234" sldId="5459"/>
            <ac:cxnSpMk id="125" creationId="{63C52ED3-F6A2-C649-9273-C461AF210CDB}"/>
          </ac:cxnSpMkLst>
        </pc:cxnChg>
        <pc:cxnChg chg="del">
          <ac:chgData name="Gatterbauer, Wolfgang" userId="9cdd753f-a294-4daf-bcab-f50b436fd39a" providerId="ADAL" clId="{FE009925-3721-0D45-A422-0466C7286BE4}" dt="2020-06-13T23:20:22.407" v="14296" actId="478"/>
          <ac:cxnSpMkLst>
            <pc:docMk/>
            <pc:sldMk cId="1415598234" sldId="5459"/>
            <ac:cxnSpMk id="126" creationId="{93E47916-3C90-874A-A2ED-37788002EF71}"/>
          </ac:cxnSpMkLst>
        </pc:cxnChg>
        <pc:cxnChg chg="del">
          <ac:chgData name="Gatterbauer, Wolfgang" userId="9cdd753f-a294-4daf-bcab-f50b436fd39a" providerId="ADAL" clId="{FE009925-3721-0D45-A422-0466C7286BE4}" dt="2020-06-13T23:56:57.713" v="14308" actId="478"/>
          <ac:cxnSpMkLst>
            <pc:docMk/>
            <pc:sldMk cId="1415598234" sldId="5459"/>
            <ac:cxnSpMk id="127" creationId="{89775CD9-B8CB-5D46-A497-BC0ECBB84230}"/>
          </ac:cxnSpMkLst>
        </pc:cxnChg>
        <pc:cxnChg chg="del">
          <ac:chgData name="Gatterbauer, Wolfgang" userId="9cdd753f-a294-4daf-bcab-f50b436fd39a" providerId="ADAL" clId="{FE009925-3721-0D45-A422-0466C7286BE4}" dt="2020-06-13T23:17:58.965" v="14290" actId="478"/>
          <ac:cxnSpMkLst>
            <pc:docMk/>
            <pc:sldMk cId="1415598234" sldId="5459"/>
            <ac:cxnSpMk id="128" creationId="{5CCD44E4-C447-3945-AF2C-66BC75C81F9C}"/>
          </ac:cxnSpMkLst>
        </pc:cxnChg>
        <pc:cxnChg chg="del">
          <ac:chgData name="Gatterbauer, Wolfgang" userId="9cdd753f-a294-4daf-bcab-f50b436fd39a" providerId="ADAL" clId="{FE009925-3721-0D45-A422-0466C7286BE4}" dt="2020-06-13T23:17:56.879" v="14289" actId="478"/>
          <ac:cxnSpMkLst>
            <pc:docMk/>
            <pc:sldMk cId="1415598234" sldId="5459"/>
            <ac:cxnSpMk id="129" creationId="{AA219E82-5C00-4C4D-B1CC-AA7F66B3D75D}"/>
          </ac:cxnSpMkLst>
        </pc:cxnChg>
        <pc:cxnChg chg="del">
          <ac:chgData name="Gatterbauer, Wolfgang" userId="9cdd753f-a294-4daf-bcab-f50b436fd39a" providerId="ADAL" clId="{FE009925-3721-0D45-A422-0466C7286BE4}" dt="2020-06-13T23:56:57.713" v="14308" actId="478"/>
          <ac:cxnSpMkLst>
            <pc:docMk/>
            <pc:sldMk cId="1415598234" sldId="5459"/>
            <ac:cxnSpMk id="130" creationId="{BA57B073-CE39-5D49-AEE0-006EBAA76EEA}"/>
          </ac:cxnSpMkLst>
        </pc:cxnChg>
        <pc:cxnChg chg="del">
          <ac:chgData name="Gatterbauer, Wolfgang" userId="9cdd753f-a294-4daf-bcab-f50b436fd39a" providerId="ADAL" clId="{FE009925-3721-0D45-A422-0466C7286BE4}" dt="2020-06-13T23:56:57.713" v="14308" actId="478"/>
          <ac:cxnSpMkLst>
            <pc:docMk/>
            <pc:sldMk cId="1415598234" sldId="5459"/>
            <ac:cxnSpMk id="131" creationId="{60379818-45E8-2843-B6B0-EBDCA1F0711F}"/>
          </ac:cxnSpMkLst>
        </pc:cxnChg>
        <pc:cxnChg chg="del">
          <ac:chgData name="Gatterbauer, Wolfgang" userId="9cdd753f-a294-4daf-bcab-f50b436fd39a" providerId="ADAL" clId="{FE009925-3721-0D45-A422-0466C7286BE4}" dt="2020-06-13T23:56:57.713" v="14308" actId="478"/>
          <ac:cxnSpMkLst>
            <pc:docMk/>
            <pc:sldMk cId="1415598234" sldId="5459"/>
            <ac:cxnSpMk id="132" creationId="{8C81131F-CCE1-7E43-9F56-22E023B91A79}"/>
          </ac:cxnSpMkLst>
        </pc:cxnChg>
        <pc:cxnChg chg="del">
          <ac:chgData name="Gatterbauer, Wolfgang" userId="9cdd753f-a294-4daf-bcab-f50b436fd39a" providerId="ADAL" clId="{FE009925-3721-0D45-A422-0466C7286BE4}" dt="2020-06-13T23:56:57.713" v="14308" actId="478"/>
          <ac:cxnSpMkLst>
            <pc:docMk/>
            <pc:sldMk cId="1415598234" sldId="5459"/>
            <ac:cxnSpMk id="133" creationId="{A9935FC6-8E5F-1C46-8884-A358065FE132}"/>
          </ac:cxnSpMkLst>
        </pc:cxnChg>
        <pc:cxnChg chg="add del mod">
          <ac:chgData name="Gatterbauer, Wolfgang" userId="9cdd753f-a294-4daf-bcab-f50b436fd39a" providerId="ADAL" clId="{FE009925-3721-0D45-A422-0466C7286BE4}" dt="2020-06-13T23:56:57.713" v="14308" actId="478"/>
          <ac:cxnSpMkLst>
            <pc:docMk/>
            <pc:sldMk cId="1415598234" sldId="5459"/>
            <ac:cxnSpMk id="189" creationId="{C04604B9-017C-A548-97FC-0E721DB22625}"/>
          </ac:cxnSpMkLst>
        </pc:cxnChg>
        <pc:cxnChg chg="add del mod">
          <ac:chgData name="Gatterbauer, Wolfgang" userId="9cdd753f-a294-4daf-bcab-f50b436fd39a" providerId="ADAL" clId="{FE009925-3721-0D45-A422-0466C7286BE4}" dt="2020-06-13T23:56:57.713" v="14308" actId="478"/>
          <ac:cxnSpMkLst>
            <pc:docMk/>
            <pc:sldMk cId="1415598234" sldId="5459"/>
            <ac:cxnSpMk id="190" creationId="{681D5DD2-EAEF-CD4A-B9F5-46660C1A604B}"/>
          </ac:cxnSpMkLst>
        </pc:cxnChg>
        <pc:cxnChg chg="add del mod">
          <ac:chgData name="Gatterbauer, Wolfgang" userId="9cdd753f-a294-4daf-bcab-f50b436fd39a" providerId="ADAL" clId="{FE009925-3721-0D45-A422-0466C7286BE4}" dt="2020-06-13T23:56:57.713" v="14308" actId="478"/>
          <ac:cxnSpMkLst>
            <pc:docMk/>
            <pc:sldMk cId="1415598234" sldId="5459"/>
            <ac:cxnSpMk id="191" creationId="{2BE2C6F6-733B-804F-BFCF-8C5A22560C73}"/>
          </ac:cxnSpMkLst>
        </pc:cxnChg>
        <pc:cxnChg chg="add mod">
          <ac:chgData name="Gatterbauer, Wolfgang" userId="9cdd753f-a294-4daf-bcab-f50b436fd39a" providerId="ADAL" clId="{FE009925-3721-0D45-A422-0466C7286BE4}" dt="2020-06-13T23:56:58.588" v="14309"/>
          <ac:cxnSpMkLst>
            <pc:docMk/>
            <pc:sldMk cId="1415598234" sldId="5459"/>
            <ac:cxnSpMk id="211" creationId="{163ACC00-C6C7-3B42-B90F-2F87FA7895FE}"/>
          </ac:cxnSpMkLst>
        </pc:cxnChg>
        <pc:cxnChg chg="add mod">
          <ac:chgData name="Gatterbauer, Wolfgang" userId="9cdd753f-a294-4daf-bcab-f50b436fd39a" providerId="ADAL" clId="{FE009925-3721-0D45-A422-0466C7286BE4}" dt="2020-06-13T23:56:58.588" v="14309"/>
          <ac:cxnSpMkLst>
            <pc:docMk/>
            <pc:sldMk cId="1415598234" sldId="5459"/>
            <ac:cxnSpMk id="212" creationId="{015387B1-25DD-E54D-A4A8-4F4298AC9ACA}"/>
          </ac:cxnSpMkLst>
        </pc:cxnChg>
        <pc:cxnChg chg="add mod">
          <ac:chgData name="Gatterbauer, Wolfgang" userId="9cdd753f-a294-4daf-bcab-f50b436fd39a" providerId="ADAL" clId="{FE009925-3721-0D45-A422-0466C7286BE4}" dt="2020-06-13T23:56:58.588" v="14309"/>
          <ac:cxnSpMkLst>
            <pc:docMk/>
            <pc:sldMk cId="1415598234" sldId="5459"/>
            <ac:cxnSpMk id="213" creationId="{15DDDE9E-134A-DD48-A014-B3E38894202F}"/>
          </ac:cxnSpMkLst>
        </pc:cxnChg>
        <pc:cxnChg chg="add mod">
          <ac:chgData name="Gatterbauer, Wolfgang" userId="9cdd753f-a294-4daf-bcab-f50b436fd39a" providerId="ADAL" clId="{FE009925-3721-0D45-A422-0466C7286BE4}" dt="2020-06-13T23:56:58.588" v="14309"/>
          <ac:cxnSpMkLst>
            <pc:docMk/>
            <pc:sldMk cId="1415598234" sldId="5459"/>
            <ac:cxnSpMk id="214" creationId="{B49434F6-6A0C-8D47-A57C-0685301C2FBD}"/>
          </ac:cxnSpMkLst>
        </pc:cxnChg>
        <pc:cxnChg chg="add mod">
          <ac:chgData name="Gatterbauer, Wolfgang" userId="9cdd753f-a294-4daf-bcab-f50b436fd39a" providerId="ADAL" clId="{FE009925-3721-0D45-A422-0466C7286BE4}" dt="2020-06-13T23:56:58.588" v="14309"/>
          <ac:cxnSpMkLst>
            <pc:docMk/>
            <pc:sldMk cId="1415598234" sldId="5459"/>
            <ac:cxnSpMk id="215" creationId="{EA87560E-DD0F-9447-95DD-8F1996817358}"/>
          </ac:cxnSpMkLst>
        </pc:cxnChg>
        <pc:cxnChg chg="add mod">
          <ac:chgData name="Gatterbauer, Wolfgang" userId="9cdd753f-a294-4daf-bcab-f50b436fd39a" providerId="ADAL" clId="{FE009925-3721-0D45-A422-0466C7286BE4}" dt="2020-06-13T23:56:58.588" v="14309"/>
          <ac:cxnSpMkLst>
            <pc:docMk/>
            <pc:sldMk cId="1415598234" sldId="5459"/>
            <ac:cxnSpMk id="216" creationId="{23395948-0A4E-C74C-9016-40DD002C21CE}"/>
          </ac:cxnSpMkLst>
        </pc:cxnChg>
        <pc:cxnChg chg="add mod">
          <ac:chgData name="Gatterbauer, Wolfgang" userId="9cdd753f-a294-4daf-bcab-f50b436fd39a" providerId="ADAL" clId="{FE009925-3721-0D45-A422-0466C7286BE4}" dt="2020-06-13T23:56:58.588" v="14309"/>
          <ac:cxnSpMkLst>
            <pc:docMk/>
            <pc:sldMk cId="1415598234" sldId="5459"/>
            <ac:cxnSpMk id="217" creationId="{1EE12701-6A77-7547-B5D9-247C7D156F84}"/>
          </ac:cxnSpMkLst>
        </pc:cxnChg>
        <pc:cxnChg chg="add mod">
          <ac:chgData name="Gatterbauer, Wolfgang" userId="9cdd753f-a294-4daf-bcab-f50b436fd39a" providerId="ADAL" clId="{FE009925-3721-0D45-A422-0466C7286BE4}" dt="2020-06-13T23:56:58.588" v="14309"/>
          <ac:cxnSpMkLst>
            <pc:docMk/>
            <pc:sldMk cId="1415598234" sldId="5459"/>
            <ac:cxnSpMk id="218" creationId="{79830E6C-E09C-8349-8876-5E644064DE74}"/>
          </ac:cxnSpMkLst>
        </pc:cxnChg>
        <pc:cxnChg chg="add mod">
          <ac:chgData name="Gatterbauer, Wolfgang" userId="9cdd753f-a294-4daf-bcab-f50b436fd39a" providerId="ADAL" clId="{FE009925-3721-0D45-A422-0466C7286BE4}" dt="2020-06-13T23:56:58.588" v="14309"/>
          <ac:cxnSpMkLst>
            <pc:docMk/>
            <pc:sldMk cId="1415598234" sldId="5459"/>
            <ac:cxnSpMk id="219" creationId="{7A4B8EA9-B07D-7846-8727-C60A7842F36E}"/>
          </ac:cxnSpMkLst>
        </pc:cxnChg>
      </pc:sldChg>
      <pc:sldChg chg="addSp delSp modSp add modTransition modAnim modNotesTx">
        <pc:chgData name="Gatterbauer, Wolfgang" userId="9cdd753f-a294-4daf-bcab-f50b436fd39a" providerId="ADAL" clId="{FE009925-3721-0D45-A422-0466C7286BE4}" dt="2020-06-17T20:40:12.020" v="22007" actId="6549"/>
        <pc:sldMkLst>
          <pc:docMk/>
          <pc:sldMk cId="4228806629" sldId="5460"/>
        </pc:sldMkLst>
        <pc:spChg chg="add del mod">
          <ac:chgData name="Gatterbauer, Wolfgang" userId="9cdd753f-a294-4daf-bcab-f50b436fd39a" providerId="ADAL" clId="{FE009925-3721-0D45-A422-0466C7286BE4}" dt="2020-06-14T17:39:31.939" v="19975"/>
          <ac:spMkLst>
            <pc:docMk/>
            <pc:sldMk cId="4228806629" sldId="5460"/>
            <ac:spMk id="2" creationId="{1CC49342-62B1-704E-A7A3-E5AA8F209BB6}"/>
          </ac:spMkLst>
        </pc:spChg>
        <pc:spChg chg="add del mod">
          <ac:chgData name="Gatterbauer, Wolfgang" userId="9cdd753f-a294-4daf-bcab-f50b436fd39a" providerId="ADAL" clId="{FE009925-3721-0D45-A422-0466C7286BE4}" dt="2020-06-14T17:39:31.939" v="19975"/>
          <ac:spMkLst>
            <pc:docMk/>
            <pc:sldMk cId="4228806629" sldId="5460"/>
            <ac:spMk id="3" creationId="{B8D1E759-4CE5-D14F-849F-3B8E46631AE2}"/>
          </ac:spMkLst>
        </pc:spChg>
        <pc:spChg chg="add del mod">
          <ac:chgData name="Gatterbauer, Wolfgang" userId="9cdd753f-a294-4daf-bcab-f50b436fd39a" providerId="ADAL" clId="{FE009925-3721-0D45-A422-0466C7286BE4}" dt="2020-06-14T17:39:33.683" v="19976"/>
          <ac:spMkLst>
            <pc:docMk/>
            <pc:sldMk cId="4228806629" sldId="5460"/>
            <ac:spMk id="4" creationId="{2E213766-B52E-544F-982A-6EBAC049F04A}"/>
          </ac:spMkLst>
        </pc:spChg>
        <pc:spChg chg="add del mod">
          <ac:chgData name="Gatterbauer, Wolfgang" userId="9cdd753f-a294-4daf-bcab-f50b436fd39a" providerId="ADAL" clId="{FE009925-3721-0D45-A422-0466C7286BE4}" dt="2020-06-14T17:39:33.683" v="19976"/>
          <ac:spMkLst>
            <pc:docMk/>
            <pc:sldMk cId="4228806629" sldId="5460"/>
            <ac:spMk id="5" creationId="{D95A958C-8F7E-7F4A-9B05-5084EEDD53C2}"/>
          </ac:spMkLst>
        </pc:spChg>
        <pc:spChg chg="del">
          <ac:chgData name="Gatterbauer, Wolfgang" userId="9cdd753f-a294-4daf-bcab-f50b436fd39a" providerId="ADAL" clId="{FE009925-3721-0D45-A422-0466C7286BE4}" dt="2020-06-14T17:31:21.316" v="19924" actId="478"/>
          <ac:spMkLst>
            <pc:docMk/>
            <pc:sldMk cId="4228806629" sldId="5460"/>
            <ac:spMk id="83" creationId="{44B90D07-789A-244B-B7F6-A2EE98F3DDDB}"/>
          </ac:spMkLst>
        </pc:spChg>
        <pc:spChg chg="add mod">
          <ac:chgData name="Gatterbauer, Wolfgang" userId="9cdd753f-a294-4daf-bcab-f50b436fd39a" providerId="ADAL" clId="{FE009925-3721-0D45-A422-0466C7286BE4}" dt="2020-06-13T23:59:29.451" v="14321"/>
          <ac:spMkLst>
            <pc:docMk/>
            <pc:sldMk cId="4228806629" sldId="5460"/>
            <ac:spMk id="126" creationId="{2F5AACA9-FD31-4746-BE9A-634F9AF3735D}"/>
          </ac:spMkLst>
        </pc:spChg>
        <pc:spChg chg="add mod">
          <ac:chgData name="Gatterbauer, Wolfgang" userId="9cdd753f-a294-4daf-bcab-f50b436fd39a" providerId="ADAL" clId="{FE009925-3721-0D45-A422-0466C7286BE4}" dt="2020-06-13T23:59:29.451" v="14321"/>
          <ac:spMkLst>
            <pc:docMk/>
            <pc:sldMk cId="4228806629" sldId="5460"/>
            <ac:spMk id="128" creationId="{41F7779C-B522-5C46-B4A7-E21B24930C35}"/>
          </ac:spMkLst>
        </pc:spChg>
        <pc:spChg chg="add mod">
          <ac:chgData name="Gatterbauer, Wolfgang" userId="9cdd753f-a294-4daf-bcab-f50b436fd39a" providerId="ADAL" clId="{FE009925-3721-0D45-A422-0466C7286BE4}" dt="2020-06-14T17:31:21.866" v="19925"/>
          <ac:spMkLst>
            <pc:docMk/>
            <pc:sldMk cId="4228806629" sldId="5460"/>
            <ac:spMk id="129" creationId="{8AB4B82A-5AC3-0840-A72F-469DCACA965A}"/>
          </ac:spMkLst>
        </pc:spChg>
        <pc:spChg chg="mod">
          <ac:chgData name="Gatterbauer, Wolfgang" userId="9cdd753f-a294-4daf-bcab-f50b436fd39a" providerId="ADAL" clId="{FE009925-3721-0D45-A422-0466C7286BE4}" dt="2020-06-14T17:39:33.683" v="19976"/>
          <ac:spMkLst>
            <pc:docMk/>
            <pc:sldMk cId="4228806629" sldId="5460"/>
            <ac:spMk id="156" creationId="{2BF38E96-DD3B-47FB-9B9C-4813A76954C9}"/>
          </ac:spMkLst>
        </pc:spChg>
        <pc:spChg chg="del">
          <ac:chgData name="Gatterbauer, Wolfgang" userId="9cdd753f-a294-4daf-bcab-f50b436fd39a" providerId="ADAL" clId="{FE009925-3721-0D45-A422-0466C7286BE4}" dt="2020-06-13T23:59:28.624" v="14320" actId="478"/>
          <ac:spMkLst>
            <pc:docMk/>
            <pc:sldMk cId="4228806629" sldId="5460"/>
            <ac:spMk id="157" creationId="{DE8F178C-10EC-144C-86AC-1F2D904BA864}"/>
          </ac:spMkLst>
        </pc:spChg>
        <pc:spChg chg="mod">
          <ac:chgData name="Gatterbauer, Wolfgang" userId="9cdd753f-a294-4daf-bcab-f50b436fd39a" providerId="ADAL" clId="{FE009925-3721-0D45-A422-0466C7286BE4}" dt="2020-06-14T17:39:33.683" v="19976"/>
          <ac:spMkLst>
            <pc:docMk/>
            <pc:sldMk cId="4228806629" sldId="5460"/>
            <ac:spMk id="158" creationId="{33051EDC-5DBD-4DFF-ACBE-CA74E1E37DF9}"/>
          </ac:spMkLst>
        </pc:spChg>
        <pc:spChg chg="del">
          <ac:chgData name="Gatterbauer, Wolfgang" userId="9cdd753f-a294-4daf-bcab-f50b436fd39a" providerId="ADAL" clId="{FE009925-3721-0D45-A422-0466C7286BE4}" dt="2020-06-13T23:59:28.624" v="14320" actId="478"/>
          <ac:spMkLst>
            <pc:docMk/>
            <pc:sldMk cId="4228806629" sldId="5460"/>
            <ac:spMk id="175" creationId="{428AEA7D-3E38-DD42-9D37-B631127E57EE}"/>
          </ac:spMkLst>
        </pc:spChg>
        <pc:spChg chg="mod">
          <ac:chgData name="Gatterbauer, Wolfgang" userId="9cdd753f-a294-4daf-bcab-f50b436fd39a" providerId="ADAL" clId="{FE009925-3721-0D45-A422-0466C7286BE4}" dt="2020-06-14T00:00:50.974" v="14331" actId="167"/>
          <ac:spMkLst>
            <pc:docMk/>
            <pc:sldMk cId="4228806629" sldId="5460"/>
            <ac:spMk id="192" creationId="{5C847BBF-BA0D-3944-A5E3-069D546E9D34}"/>
          </ac:spMkLst>
        </pc:spChg>
        <pc:spChg chg="del">
          <ac:chgData name="Gatterbauer, Wolfgang" userId="9cdd753f-a294-4daf-bcab-f50b436fd39a" providerId="ADAL" clId="{FE009925-3721-0D45-A422-0466C7286BE4}" dt="2020-06-13T23:59:52.080" v="14324" actId="478"/>
          <ac:spMkLst>
            <pc:docMk/>
            <pc:sldMk cId="4228806629" sldId="5460"/>
            <ac:spMk id="193" creationId="{6E985D3F-2CC1-4A4C-8C7C-363E5DD0FFB1}"/>
          </ac:spMkLst>
        </pc:spChg>
        <pc:spChg chg="del">
          <ac:chgData name="Gatterbauer, Wolfgang" userId="9cdd753f-a294-4daf-bcab-f50b436fd39a" providerId="ADAL" clId="{FE009925-3721-0D45-A422-0466C7286BE4}" dt="2020-06-13T23:59:52.080" v="14324" actId="478"/>
          <ac:spMkLst>
            <pc:docMk/>
            <pc:sldMk cId="4228806629" sldId="5460"/>
            <ac:spMk id="194" creationId="{F0B20BDD-0819-E947-A4E1-D015EAA2045B}"/>
          </ac:spMkLst>
        </pc:spChg>
        <pc:inkChg chg="del">
          <ac:chgData name="Gatterbauer, Wolfgang" userId="9cdd753f-a294-4daf-bcab-f50b436fd39a" providerId="ADAL" clId="{FE009925-3721-0D45-A422-0466C7286BE4}" dt="2020-06-17T20:37:54.896" v="21993" actId="478"/>
          <ac:inkMkLst>
            <pc:docMk/>
            <pc:sldMk cId="4228806629" sldId="5460"/>
            <ac:inkMk id="17" creationId="{2A3F8AC3-F8D4-4973-AA5E-2BB80CAAC7ED}"/>
          </ac:inkMkLst>
        </pc:inkChg>
      </pc:sldChg>
      <pc:sldChg chg="addSp delSp modSp add modNotesTx">
        <pc:chgData name="Gatterbauer, Wolfgang" userId="9cdd753f-a294-4daf-bcab-f50b436fd39a" providerId="ADAL" clId="{FE009925-3721-0D45-A422-0466C7286BE4}" dt="2020-06-17T20:40:14.197" v="22008" actId="6549"/>
        <pc:sldMkLst>
          <pc:docMk/>
          <pc:sldMk cId="4166296862" sldId="5461"/>
        </pc:sldMkLst>
        <pc:spChg chg="add del mod">
          <ac:chgData name="Gatterbauer, Wolfgang" userId="9cdd753f-a294-4daf-bcab-f50b436fd39a" providerId="ADAL" clId="{FE009925-3721-0D45-A422-0466C7286BE4}" dt="2020-06-14T17:39:37.305" v="19977"/>
          <ac:spMkLst>
            <pc:docMk/>
            <pc:sldMk cId="4166296862" sldId="5461"/>
            <ac:spMk id="2" creationId="{CE5DB387-C611-DE47-9B65-9D3C23AC78A9}"/>
          </ac:spMkLst>
        </pc:spChg>
        <pc:spChg chg="add del mod">
          <ac:chgData name="Gatterbauer, Wolfgang" userId="9cdd753f-a294-4daf-bcab-f50b436fd39a" providerId="ADAL" clId="{FE009925-3721-0D45-A422-0466C7286BE4}" dt="2020-06-14T17:39:37.305" v="19977"/>
          <ac:spMkLst>
            <pc:docMk/>
            <pc:sldMk cId="4166296862" sldId="5461"/>
            <ac:spMk id="3" creationId="{2338EF6F-7325-5F4D-A7AA-119488B22C40}"/>
          </ac:spMkLst>
        </pc:spChg>
        <pc:spChg chg="del">
          <ac:chgData name="Gatterbauer, Wolfgang" userId="9cdd753f-a294-4daf-bcab-f50b436fd39a" providerId="ADAL" clId="{FE009925-3721-0D45-A422-0466C7286BE4}" dt="2020-06-14T17:31:24.178" v="19926" actId="478"/>
          <ac:spMkLst>
            <pc:docMk/>
            <pc:sldMk cId="4166296862" sldId="5461"/>
            <ac:spMk id="83" creationId="{44B90D07-789A-244B-B7F6-A2EE98F3DDDB}"/>
          </ac:spMkLst>
        </pc:spChg>
        <pc:spChg chg="add mod">
          <ac:chgData name="Gatterbauer, Wolfgang" userId="9cdd753f-a294-4daf-bcab-f50b436fd39a" providerId="ADAL" clId="{FE009925-3721-0D45-A422-0466C7286BE4}" dt="2020-06-14T00:00:39.094" v="14330" actId="1076"/>
          <ac:spMkLst>
            <pc:docMk/>
            <pc:sldMk cId="4166296862" sldId="5461"/>
            <ac:spMk id="129" creationId="{B110046E-A4D2-AC47-9227-2B12BAA655DA}"/>
          </ac:spMkLst>
        </pc:spChg>
        <pc:spChg chg="add mod">
          <ac:chgData name="Gatterbauer, Wolfgang" userId="9cdd753f-a294-4daf-bcab-f50b436fd39a" providerId="ADAL" clId="{FE009925-3721-0D45-A422-0466C7286BE4}" dt="2020-06-14T00:01:17.308" v="14334"/>
          <ac:spMkLst>
            <pc:docMk/>
            <pc:sldMk cId="4166296862" sldId="5461"/>
            <ac:spMk id="134" creationId="{61017313-ED47-CF47-BCBD-FA58E8BC9915}"/>
          </ac:spMkLst>
        </pc:spChg>
        <pc:spChg chg="add mod">
          <ac:chgData name="Gatterbauer, Wolfgang" userId="9cdd753f-a294-4daf-bcab-f50b436fd39a" providerId="ADAL" clId="{FE009925-3721-0D45-A422-0466C7286BE4}" dt="2020-06-14T00:01:17.308" v="14334"/>
          <ac:spMkLst>
            <pc:docMk/>
            <pc:sldMk cId="4166296862" sldId="5461"/>
            <ac:spMk id="152" creationId="{B977A0BA-D76F-634F-BB7D-B0D575F9C08D}"/>
          </ac:spMkLst>
        </pc:spChg>
        <pc:spChg chg="add mod">
          <ac:chgData name="Gatterbauer, Wolfgang" userId="9cdd753f-a294-4daf-bcab-f50b436fd39a" providerId="ADAL" clId="{FE009925-3721-0D45-A422-0466C7286BE4}" dt="2020-06-14T17:31:24.506" v="19927"/>
          <ac:spMkLst>
            <pc:docMk/>
            <pc:sldMk cId="4166296862" sldId="5461"/>
            <ac:spMk id="153" creationId="{FBE9D25B-F69B-DC44-9108-9FB46B05BF92}"/>
          </ac:spMkLst>
        </pc:spChg>
        <pc:spChg chg="mod">
          <ac:chgData name="Gatterbauer, Wolfgang" userId="9cdd753f-a294-4daf-bcab-f50b436fd39a" providerId="ADAL" clId="{FE009925-3721-0D45-A422-0466C7286BE4}" dt="2020-06-14T17:39:37.305" v="19977"/>
          <ac:spMkLst>
            <pc:docMk/>
            <pc:sldMk cId="4166296862" sldId="5461"/>
            <ac:spMk id="156" creationId="{2BF38E96-DD3B-47FB-9B9C-4813A76954C9}"/>
          </ac:spMkLst>
        </pc:spChg>
        <pc:spChg chg="mod">
          <ac:chgData name="Gatterbauer, Wolfgang" userId="9cdd753f-a294-4daf-bcab-f50b436fd39a" providerId="ADAL" clId="{FE009925-3721-0D45-A422-0466C7286BE4}" dt="2020-06-14T17:39:37.305" v="19977"/>
          <ac:spMkLst>
            <pc:docMk/>
            <pc:sldMk cId="4166296862" sldId="5461"/>
            <ac:spMk id="158" creationId="{33051EDC-5DBD-4DFF-ACBE-CA74E1E37DF9}"/>
          </ac:spMkLst>
        </pc:spChg>
        <pc:spChg chg="del">
          <ac:chgData name="Gatterbauer, Wolfgang" userId="9cdd753f-a294-4daf-bcab-f50b436fd39a" providerId="ADAL" clId="{FE009925-3721-0D45-A422-0466C7286BE4}" dt="2020-06-14T00:01:16.504" v="14333" actId="478"/>
          <ac:spMkLst>
            <pc:docMk/>
            <pc:sldMk cId="4166296862" sldId="5461"/>
            <ac:spMk id="171" creationId="{C3BAFF81-30C3-FF4C-B3F1-A8C18C27A22A}"/>
          </ac:spMkLst>
        </pc:spChg>
        <pc:spChg chg="del">
          <ac:chgData name="Gatterbauer, Wolfgang" userId="9cdd753f-a294-4daf-bcab-f50b436fd39a" providerId="ADAL" clId="{FE009925-3721-0D45-A422-0466C7286BE4}" dt="2020-06-14T00:01:06.416" v="14332" actId="478"/>
          <ac:spMkLst>
            <pc:docMk/>
            <pc:sldMk cId="4166296862" sldId="5461"/>
            <ac:spMk id="172" creationId="{40141421-38B0-D449-8A5D-4CFD82EC807A}"/>
          </ac:spMkLst>
        </pc:spChg>
        <pc:spChg chg="del">
          <ac:chgData name="Gatterbauer, Wolfgang" userId="9cdd753f-a294-4daf-bcab-f50b436fd39a" providerId="ADAL" clId="{FE009925-3721-0D45-A422-0466C7286BE4}" dt="2020-06-14T00:01:06.416" v="14332" actId="478"/>
          <ac:spMkLst>
            <pc:docMk/>
            <pc:sldMk cId="4166296862" sldId="5461"/>
            <ac:spMk id="176" creationId="{AD2FC9F3-FEA7-AC4A-A897-C2A0B4E5CC63}"/>
          </ac:spMkLst>
        </pc:spChg>
        <pc:spChg chg="del">
          <ac:chgData name="Gatterbauer, Wolfgang" userId="9cdd753f-a294-4daf-bcab-f50b436fd39a" providerId="ADAL" clId="{FE009925-3721-0D45-A422-0466C7286BE4}" dt="2020-06-14T00:00:34.712" v="14328" actId="478"/>
          <ac:spMkLst>
            <pc:docMk/>
            <pc:sldMk cId="4166296862" sldId="5461"/>
            <ac:spMk id="178" creationId="{D28BFF43-257B-B84E-8304-4F7B165FA150}"/>
          </ac:spMkLst>
        </pc:spChg>
        <pc:spChg chg="del">
          <ac:chgData name="Gatterbauer, Wolfgang" userId="9cdd753f-a294-4daf-bcab-f50b436fd39a" providerId="ADAL" clId="{FE009925-3721-0D45-A422-0466C7286BE4}" dt="2020-06-14T00:00:34.712" v="14328" actId="478"/>
          <ac:spMkLst>
            <pc:docMk/>
            <pc:sldMk cId="4166296862" sldId="5461"/>
            <ac:spMk id="188" creationId="{D3D2D4EB-D06A-5345-8566-EADE7A1A9B50}"/>
          </ac:spMkLst>
        </pc:spChg>
        <pc:spChg chg="mod">
          <ac:chgData name="Gatterbauer, Wolfgang" userId="9cdd753f-a294-4daf-bcab-f50b436fd39a" providerId="ADAL" clId="{FE009925-3721-0D45-A422-0466C7286BE4}" dt="2020-06-14T00:00:30.072" v="14327" actId="167"/>
          <ac:spMkLst>
            <pc:docMk/>
            <pc:sldMk cId="4166296862" sldId="5461"/>
            <ac:spMk id="192" creationId="{5C847BBF-BA0D-3944-A5E3-069D546E9D34}"/>
          </ac:spMkLst>
        </pc:spChg>
        <pc:inkChg chg="del">
          <ac:chgData name="Gatterbauer, Wolfgang" userId="9cdd753f-a294-4daf-bcab-f50b436fd39a" providerId="ADAL" clId="{FE009925-3721-0D45-A422-0466C7286BE4}" dt="2020-06-17T20:37:52.949" v="21992" actId="478"/>
          <ac:inkMkLst>
            <pc:docMk/>
            <pc:sldMk cId="4166296862" sldId="5461"/>
            <ac:inkMk id="17" creationId="{2A3F8AC3-F8D4-4973-AA5E-2BB80CAAC7ED}"/>
          </ac:inkMkLst>
        </pc:inkChg>
      </pc:sldChg>
      <pc:sldChg chg="addSp delSp modSp add ord modTransition">
        <pc:chgData name="Gatterbauer, Wolfgang" userId="9cdd753f-a294-4daf-bcab-f50b436fd39a" providerId="ADAL" clId="{FE009925-3721-0D45-A422-0466C7286BE4}" dt="2020-06-14T20:01:22.251" v="21483" actId="20578"/>
        <pc:sldMkLst>
          <pc:docMk/>
          <pc:sldMk cId="3371845267" sldId="5462"/>
        </pc:sldMkLst>
        <pc:spChg chg="add del mod">
          <ac:chgData name="Gatterbauer, Wolfgang" userId="9cdd753f-a294-4daf-bcab-f50b436fd39a" providerId="ADAL" clId="{FE009925-3721-0D45-A422-0466C7286BE4}" dt="2020-06-14T17:39:40.414" v="19978"/>
          <ac:spMkLst>
            <pc:docMk/>
            <pc:sldMk cId="3371845267" sldId="5462"/>
            <ac:spMk id="2" creationId="{2F5D7B35-0ACB-5B4B-9B48-8FF4E8308B57}"/>
          </ac:spMkLst>
        </pc:spChg>
        <pc:spChg chg="add del mod">
          <ac:chgData name="Gatterbauer, Wolfgang" userId="9cdd753f-a294-4daf-bcab-f50b436fd39a" providerId="ADAL" clId="{FE009925-3721-0D45-A422-0466C7286BE4}" dt="2020-06-14T17:39:40.414" v="19978"/>
          <ac:spMkLst>
            <pc:docMk/>
            <pc:sldMk cId="3371845267" sldId="5462"/>
            <ac:spMk id="3" creationId="{810E0575-BD60-EC47-AE84-A9403A0BE0D7}"/>
          </ac:spMkLst>
        </pc:spChg>
        <pc:spChg chg="del">
          <ac:chgData name="Gatterbauer, Wolfgang" userId="9cdd753f-a294-4daf-bcab-f50b436fd39a" providerId="ADAL" clId="{FE009925-3721-0D45-A422-0466C7286BE4}" dt="2020-06-14T17:31:26.542" v="19928" actId="478"/>
          <ac:spMkLst>
            <pc:docMk/>
            <pc:sldMk cId="3371845267" sldId="5462"/>
            <ac:spMk id="83" creationId="{44B90D07-789A-244B-B7F6-A2EE98F3DDDB}"/>
          </ac:spMkLst>
        </pc:spChg>
        <pc:spChg chg="mod">
          <ac:chgData name="Gatterbauer, Wolfgang" userId="9cdd753f-a294-4daf-bcab-f50b436fd39a" providerId="ADAL" clId="{FE009925-3721-0D45-A422-0466C7286BE4}" dt="2020-06-14T00:04:45.630" v="14352" actId="552"/>
          <ac:spMkLst>
            <pc:docMk/>
            <pc:sldMk cId="3371845267" sldId="5462"/>
            <ac:spMk id="126" creationId="{2F5AACA9-FD31-4746-BE9A-634F9AF3735D}"/>
          </ac:spMkLst>
        </pc:spChg>
        <pc:spChg chg="mod">
          <ac:chgData name="Gatterbauer, Wolfgang" userId="9cdd753f-a294-4daf-bcab-f50b436fd39a" providerId="ADAL" clId="{FE009925-3721-0D45-A422-0466C7286BE4}" dt="2020-06-14T00:04:57.495" v="14353" actId="1038"/>
          <ac:spMkLst>
            <pc:docMk/>
            <pc:sldMk cId="3371845267" sldId="5462"/>
            <ac:spMk id="128" creationId="{41F7779C-B522-5C46-B4A7-E21B24930C35}"/>
          </ac:spMkLst>
        </pc:spChg>
        <pc:spChg chg="del mod">
          <ac:chgData name="Gatterbauer, Wolfgang" userId="9cdd753f-a294-4daf-bcab-f50b436fd39a" providerId="ADAL" clId="{FE009925-3721-0D45-A422-0466C7286BE4}" dt="2020-06-14T00:03:16.699" v="14347" actId="478"/>
          <ac:spMkLst>
            <pc:docMk/>
            <pc:sldMk cId="3371845267" sldId="5462"/>
            <ac:spMk id="149" creationId="{1B7F7D2C-8FFF-A640-97BA-D546ABE7D358}"/>
          </ac:spMkLst>
        </pc:spChg>
        <pc:spChg chg="add mod">
          <ac:chgData name="Gatterbauer, Wolfgang" userId="9cdd753f-a294-4daf-bcab-f50b436fd39a" providerId="ADAL" clId="{FE009925-3721-0D45-A422-0466C7286BE4}" dt="2020-06-14T17:31:27.347" v="19929"/>
          <ac:spMkLst>
            <pc:docMk/>
            <pc:sldMk cId="3371845267" sldId="5462"/>
            <ac:spMk id="149" creationId="{4D115FB4-4D54-E74B-B9D3-8E17D7D430CF}"/>
          </ac:spMkLst>
        </pc:spChg>
        <pc:spChg chg="add mod">
          <ac:chgData name="Gatterbauer, Wolfgang" userId="9cdd753f-a294-4daf-bcab-f50b436fd39a" providerId="ADAL" clId="{FE009925-3721-0D45-A422-0466C7286BE4}" dt="2020-06-14T00:03:58.869" v="14348"/>
          <ac:spMkLst>
            <pc:docMk/>
            <pc:sldMk cId="3371845267" sldId="5462"/>
            <ac:spMk id="153" creationId="{15CC0D6D-CF47-804A-86E2-73551FF55CA6}"/>
          </ac:spMkLst>
        </pc:spChg>
        <pc:spChg chg="mod">
          <ac:chgData name="Gatterbauer, Wolfgang" userId="9cdd753f-a294-4daf-bcab-f50b436fd39a" providerId="ADAL" clId="{FE009925-3721-0D45-A422-0466C7286BE4}" dt="2020-06-14T00:02:37.330" v="14346" actId="1036"/>
          <ac:spMkLst>
            <pc:docMk/>
            <pc:sldMk cId="3371845267" sldId="5462"/>
            <ac:spMk id="154" creationId="{B788D67E-DE7A-3A4B-A57F-4D49F5D083FD}"/>
          </ac:spMkLst>
        </pc:spChg>
        <pc:spChg chg="mod">
          <ac:chgData name="Gatterbauer, Wolfgang" userId="9cdd753f-a294-4daf-bcab-f50b436fd39a" providerId="ADAL" clId="{FE009925-3721-0D45-A422-0466C7286BE4}" dt="2020-06-14T00:02:37.330" v="14346" actId="1036"/>
          <ac:spMkLst>
            <pc:docMk/>
            <pc:sldMk cId="3371845267" sldId="5462"/>
            <ac:spMk id="155" creationId="{7E59C2AC-F776-8243-8694-02CB5BC80B91}"/>
          </ac:spMkLst>
        </pc:spChg>
        <pc:spChg chg="mod">
          <ac:chgData name="Gatterbauer, Wolfgang" userId="9cdd753f-a294-4daf-bcab-f50b436fd39a" providerId="ADAL" clId="{FE009925-3721-0D45-A422-0466C7286BE4}" dt="2020-06-14T17:39:40.414" v="19978"/>
          <ac:spMkLst>
            <pc:docMk/>
            <pc:sldMk cId="3371845267" sldId="5462"/>
            <ac:spMk id="156" creationId="{2BF38E96-DD3B-47FB-9B9C-4813A76954C9}"/>
          </ac:spMkLst>
        </pc:spChg>
        <pc:spChg chg="mod">
          <ac:chgData name="Gatterbauer, Wolfgang" userId="9cdd753f-a294-4daf-bcab-f50b436fd39a" providerId="ADAL" clId="{FE009925-3721-0D45-A422-0466C7286BE4}" dt="2020-06-14T17:39:40.414" v="19978"/>
          <ac:spMkLst>
            <pc:docMk/>
            <pc:sldMk cId="3371845267" sldId="5462"/>
            <ac:spMk id="158" creationId="{33051EDC-5DBD-4DFF-ACBE-CA74E1E37DF9}"/>
          </ac:spMkLst>
        </pc:spChg>
        <pc:spChg chg="mod">
          <ac:chgData name="Gatterbauer, Wolfgang" userId="9cdd753f-a294-4daf-bcab-f50b436fd39a" providerId="ADAL" clId="{FE009925-3721-0D45-A422-0466C7286BE4}" dt="2020-06-14T00:02:37.330" v="14346" actId="1036"/>
          <ac:spMkLst>
            <pc:docMk/>
            <pc:sldMk cId="3371845267" sldId="5462"/>
            <ac:spMk id="168" creationId="{3FEA3D08-8179-6B48-886B-5122F38C9942}"/>
          </ac:spMkLst>
        </pc:spChg>
        <pc:spChg chg="mod">
          <ac:chgData name="Gatterbauer, Wolfgang" userId="9cdd753f-a294-4daf-bcab-f50b436fd39a" providerId="ADAL" clId="{FE009925-3721-0D45-A422-0466C7286BE4}" dt="2020-06-14T00:02:37.330" v="14346" actId="1036"/>
          <ac:spMkLst>
            <pc:docMk/>
            <pc:sldMk cId="3371845267" sldId="5462"/>
            <ac:spMk id="169" creationId="{81E2D2B2-BB45-E549-9BDC-EED82B5A294A}"/>
          </ac:spMkLst>
        </pc:spChg>
        <pc:spChg chg="mod">
          <ac:chgData name="Gatterbauer, Wolfgang" userId="9cdd753f-a294-4daf-bcab-f50b436fd39a" providerId="ADAL" clId="{FE009925-3721-0D45-A422-0466C7286BE4}" dt="2020-06-14T00:02:37.330" v="14346" actId="1036"/>
          <ac:spMkLst>
            <pc:docMk/>
            <pc:sldMk cId="3371845267" sldId="5462"/>
            <ac:spMk id="170" creationId="{0EB4F085-78F4-324B-8F97-8C77AF868034}"/>
          </ac:spMkLst>
        </pc:spChg>
        <pc:spChg chg="mod">
          <ac:chgData name="Gatterbauer, Wolfgang" userId="9cdd753f-a294-4daf-bcab-f50b436fd39a" providerId="ADAL" clId="{FE009925-3721-0D45-A422-0466C7286BE4}" dt="2020-06-14T00:02:37.330" v="14346" actId="1036"/>
          <ac:spMkLst>
            <pc:docMk/>
            <pc:sldMk cId="3371845267" sldId="5462"/>
            <ac:spMk id="173" creationId="{0764C3D9-8AF8-464C-8E6B-2784CFA31346}"/>
          </ac:spMkLst>
        </pc:spChg>
        <pc:spChg chg="mod">
          <ac:chgData name="Gatterbauer, Wolfgang" userId="9cdd753f-a294-4daf-bcab-f50b436fd39a" providerId="ADAL" clId="{FE009925-3721-0D45-A422-0466C7286BE4}" dt="2020-06-14T00:02:37.330" v="14346" actId="1036"/>
          <ac:spMkLst>
            <pc:docMk/>
            <pc:sldMk cId="3371845267" sldId="5462"/>
            <ac:spMk id="174" creationId="{0DBFA25C-EED4-C24E-A55F-38008F901EB1}"/>
          </ac:spMkLst>
        </pc:spChg>
      </pc:sldChg>
      <pc:sldChg chg="addSp delSp modSp add ord modTransition modAnim">
        <pc:chgData name="Gatterbauer, Wolfgang" userId="9cdd753f-a294-4daf-bcab-f50b436fd39a" providerId="ADAL" clId="{FE009925-3721-0D45-A422-0466C7286BE4}" dt="2020-06-14T20:15:17.545" v="21500" actId="20578"/>
        <pc:sldMkLst>
          <pc:docMk/>
          <pc:sldMk cId="542337795" sldId="5463"/>
        </pc:sldMkLst>
        <pc:spChg chg="add del mod">
          <ac:chgData name="Gatterbauer, Wolfgang" userId="9cdd753f-a294-4daf-bcab-f50b436fd39a" providerId="ADAL" clId="{FE009925-3721-0D45-A422-0466C7286BE4}" dt="2020-06-14T17:39:42.841" v="19979"/>
          <ac:spMkLst>
            <pc:docMk/>
            <pc:sldMk cId="542337795" sldId="5463"/>
            <ac:spMk id="2" creationId="{B78CC04D-56D7-7441-9613-D1B26E88355F}"/>
          </ac:spMkLst>
        </pc:spChg>
        <pc:spChg chg="add del mod">
          <ac:chgData name="Gatterbauer, Wolfgang" userId="9cdd753f-a294-4daf-bcab-f50b436fd39a" providerId="ADAL" clId="{FE009925-3721-0D45-A422-0466C7286BE4}" dt="2020-06-14T17:39:42.841" v="19979"/>
          <ac:spMkLst>
            <pc:docMk/>
            <pc:sldMk cId="542337795" sldId="5463"/>
            <ac:spMk id="3" creationId="{680A96CA-C7E1-4F48-A85A-E742C38FFC3F}"/>
          </ac:spMkLst>
        </pc:spChg>
        <pc:spChg chg="mod">
          <ac:chgData name="Gatterbauer, Wolfgang" userId="9cdd753f-a294-4daf-bcab-f50b436fd39a" providerId="ADAL" clId="{FE009925-3721-0D45-A422-0466C7286BE4}" dt="2020-06-14T00:06:57.387" v="14373" actId="20577"/>
          <ac:spMkLst>
            <pc:docMk/>
            <pc:sldMk cId="542337795" sldId="5463"/>
            <ac:spMk id="65" creationId="{DE268E05-16A2-3143-9DD6-8D9ABC43D19D}"/>
          </ac:spMkLst>
        </pc:spChg>
        <pc:spChg chg="del">
          <ac:chgData name="Gatterbauer, Wolfgang" userId="9cdd753f-a294-4daf-bcab-f50b436fd39a" providerId="ADAL" clId="{FE009925-3721-0D45-A422-0466C7286BE4}" dt="2020-06-14T17:31:28.892" v="19930" actId="478"/>
          <ac:spMkLst>
            <pc:docMk/>
            <pc:sldMk cId="542337795" sldId="5463"/>
            <ac:spMk id="83" creationId="{44B90D07-789A-244B-B7F6-A2EE98F3DDDB}"/>
          </ac:spMkLst>
        </pc:spChg>
        <pc:spChg chg="mod">
          <ac:chgData name="Gatterbauer, Wolfgang" userId="9cdd753f-a294-4daf-bcab-f50b436fd39a" providerId="ADAL" clId="{FE009925-3721-0D45-A422-0466C7286BE4}" dt="2020-06-14T00:06:16.926" v="14360" actId="207"/>
          <ac:spMkLst>
            <pc:docMk/>
            <pc:sldMk cId="542337795" sldId="5463"/>
            <ac:spMk id="112" creationId="{FE2B21C2-2348-284B-99F7-2EC136F38247}"/>
          </ac:spMkLst>
        </pc:spChg>
        <pc:spChg chg="mod">
          <ac:chgData name="Gatterbauer, Wolfgang" userId="9cdd753f-a294-4daf-bcab-f50b436fd39a" providerId="ADAL" clId="{FE009925-3721-0D45-A422-0466C7286BE4}" dt="2020-06-14T00:05:24.303" v="14355" actId="1037"/>
          <ac:spMkLst>
            <pc:docMk/>
            <pc:sldMk cId="542337795" sldId="5463"/>
            <ac:spMk id="128" creationId="{41F7779C-B522-5C46-B4A7-E21B24930C35}"/>
          </ac:spMkLst>
        </pc:spChg>
        <pc:spChg chg="del">
          <ac:chgData name="Gatterbauer, Wolfgang" userId="9cdd753f-a294-4daf-bcab-f50b436fd39a" providerId="ADAL" clId="{FE009925-3721-0D45-A422-0466C7286BE4}" dt="2020-06-14T00:07:39.866" v="14377" actId="478"/>
          <ac:spMkLst>
            <pc:docMk/>
            <pc:sldMk cId="542337795" sldId="5463"/>
            <ac:spMk id="134" creationId="{61017313-ED47-CF47-BCBD-FA58E8BC9915}"/>
          </ac:spMkLst>
        </pc:spChg>
        <pc:spChg chg="add mod">
          <ac:chgData name="Gatterbauer, Wolfgang" userId="9cdd753f-a294-4daf-bcab-f50b436fd39a" providerId="ADAL" clId="{FE009925-3721-0D45-A422-0466C7286BE4}" dt="2020-06-14T17:31:29.488" v="19931"/>
          <ac:spMkLst>
            <pc:docMk/>
            <pc:sldMk cId="542337795" sldId="5463"/>
            <ac:spMk id="134" creationId="{A2EC6479-FE8C-2A4E-A629-546282BA9E6B}"/>
          </ac:spMkLst>
        </pc:spChg>
        <pc:spChg chg="add mod">
          <ac:chgData name="Gatterbauer, Wolfgang" userId="9cdd753f-a294-4daf-bcab-f50b436fd39a" providerId="ADAL" clId="{FE009925-3721-0D45-A422-0466C7286BE4}" dt="2020-06-14T00:06:07.137" v="14359" actId="167"/>
          <ac:spMkLst>
            <pc:docMk/>
            <pc:sldMk cId="542337795" sldId="5463"/>
            <ac:spMk id="149" creationId="{C0AA355A-A63F-FB45-BFD0-352285802B0C}"/>
          </ac:spMkLst>
        </pc:spChg>
        <pc:spChg chg="del">
          <ac:chgData name="Gatterbauer, Wolfgang" userId="9cdd753f-a294-4daf-bcab-f50b436fd39a" providerId="ADAL" clId="{FE009925-3721-0D45-A422-0466C7286BE4}" dt="2020-06-14T00:08:01.113" v="14383" actId="478"/>
          <ac:spMkLst>
            <pc:docMk/>
            <pc:sldMk cId="542337795" sldId="5463"/>
            <ac:spMk id="151" creationId="{1A2255FC-033E-E343-880C-DD0745C0D68A}"/>
          </ac:spMkLst>
        </pc:spChg>
        <pc:spChg chg="del">
          <ac:chgData name="Gatterbauer, Wolfgang" userId="9cdd753f-a294-4daf-bcab-f50b436fd39a" providerId="ADAL" clId="{FE009925-3721-0D45-A422-0466C7286BE4}" dt="2020-06-14T00:07:39.866" v="14377" actId="478"/>
          <ac:spMkLst>
            <pc:docMk/>
            <pc:sldMk cId="542337795" sldId="5463"/>
            <ac:spMk id="152" creationId="{B977A0BA-D76F-634F-BB7D-B0D575F9C08D}"/>
          </ac:spMkLst>
        </pc:spChg>
        <pc:spChg chg="mod">
          <ac:chgData name="Gatterbauer, Wolfgang" userId="9cdd753f-a294-4daf-bcab-f50b436fd39a" providerId="ADAL" clId="{FE009925-3721-0D45-A422-0466C7286BE4}" dt="2020-06-14T00:06:45.776" v="14366" actId="20577"/>
          <ac:spMkLst>
            <pc:docMk/>
            <pc:sldMk cId="542337795" sldId="5463"/>
            <ac:spMk id="153" creationId="{15CC0D6D-CF47-804A-86E2-73551FF55CA6}"/>
          </ac:spMkLst>
        </pc:spChg>
        <pc:spChg chg="mod">
          <ac:chgData name="Gatterbauer, Wolfgang" userId="9cdd753f-a294-4daf-bcab-f50b436fd39a" providerId="ADAL" clId="{FE009925-3721-0D45-A422-0466C7286BE4}" dt="2020-06-14T17:39:42.841" v="19979"/>
          <ac:spMkLst>
            <pc:docMk/>
            <pc:sldMk cId="542337795" sldId="5463"/>
            <ac:spMk id="156" creationId="{2BF38E96-DD3B-47FB-9B9C-4813A76954C9}"/>
          </ac:spMkLst>
        </pc:spChg>
        <pc:spChg chg="add mod">
          <ac:chgData name="Gatterbauer, Wolfgang" userId="9cdd753f-a294-4daf-bcab-f50b436fd39a" providerId="ADAL" clId="{FE009925-3721-0D45-A422-0466C7286BE4}" dt="2020-06-14T00:06:07.137" v="14359" actId="167"/>
          <ac:spMkLst>
            <pc:docMk/>
            <pc:sldMk cId="542337795" sldId="5463"/>
            <ac:spMk id="157" creationId="{529C33B0-2350-8543-93FA-88995F5FEEFC}"/>
          </ac:spMkLst>
        </pc:spChg>
        <pc:spChg chg="mod">
          <ac:chgData name="Gatterbauer, Wolfgang" userId="9cdd753f-a294-4daf-bcab-f50b436fd39a" providerId="ADAL" clId="{FE009925-3721-0D45-A422-0466C7286BE4}" dt="2020-06-14T17:39:42.841" v="19979"/>
          <ac:spMkLst>
            <pc:docMk/>
            <pc:sldMk cId="542337795" sldId="5463"/>
            <ac:spMk id="158" creationId="{33051EDC-5DBD-4DFF-ACBE-CA74E1E37DF9}"/>
          </ac:spMkLst>
        </pc:spChg>
        <pc:spChg chg="add mod">
          <ac:chgData name="Gatterbauer, Wolfgang" userId="9cdd753f-a294-4daf-bcab-f50b436fd39a" providerId="ADAL" clId="{FE009925-3721-0D45-A422-0466C7286BE4}" dt="2020-06-14T00:05:56.878" v="14357" actId="1076"/>
          <ac:spMkLst>
            <pc:docMk/>
            <pc:sldMk cId="542337795" sldId="5463"/>
            <ac:spMk id="160" creationId="{3A593039-70CF-C649-906C-2A17F772D251}"/>
          </ac:spMkLst>
        </pc:spChg>
        <pc:spChg chg="add del mod">
          <ac:chgData name="Gatterbauer, Wolfgang" userId="9cdd753f-a294-4daf-bcab-f50b436fd39a" providerId="ADAL" clId="{FE009925-3721-0D45-A422-0466C7286BE4}" dt="2020-06-14T00:08:14.235" v="14388" actId="478"/>
          <ac:spMkLst>
            <pc:docMk/>
            <pc:sldMk cId="542337795" sldId="5463"/>
            <ac:spMk id="161" creationId="{5BB94122-7DA9-2E47-A414-26E7CB7BF43A}"/>
          </ac:spMkLst>
        </pc:spChg>
        <pc:spChg chg="add del mod">
          <ac:chgData name="Gatterbauer, Wolfgang" userId="9cdd753f-a294-4daf-bcab-f50b436fd39a" providerId="ADAL" clId="{FE009925-3721-0D45-A422-0466C7286BE4}" dt="2020-06-14T00:08:14.235" v="14388" actId="478"/>
          <ac:spMkLst>
            <pc:docMk/>
            <pc:sldMk cId="542337795" sldId="5463"/>
            <ac:spMk id="163" creationId="{BF958377-1BDC-B44F-A924-C7DCCD29FD1D}"/>
          </ac:spMkLst>
        </pc:spChg>
        <pc:spChg chg="add del mod">
          <ac:chgData name="Gatterbauer, Wolfgang" userId="9cdd753f-a294-4daf-bcab-f50b436fd39a" providerId="ADAL" clId="{FE009925-3721-0D45-A422-0466C7286BE4}" dt="2020-06-14T00:08:14.235" v="14388" actId="478"/>
          <ac:spMkLst>
            <pc:docMk/>
            <pc:sldMk cId="542337795" sldId="5463"/>
            <ac:spMk id="164" creationId="{6A21273C-5C3F-6E4A-94FD-C512DD473275}"/>
          </ac:spMkLst>
        </pc:spChg>
        <pc:spChg chg="add del mod">
          <ac:chgData name="Gatterbauer, Wolfgang" userId="9cdd753f-a294-4daf-bcab-f50b436fd39a" providerId="ADAL" clId="{FE009925-3721-0D45-A422-0466C7286BE4}" dt="2020-06-14T00:08:14.235" v="14388" actId="478"/>
          <ac:spMkLst>
            <pc:docMk/>
            <pc:sldMk cId="542337795" sldId="5463"/>
            <ac:spMk id="165" creationId="{43E62A32-6DA8-374B-81F0-222E0A75CD43}"/>
          </ac:spMkLst>
        </pc:spChg>
        <pc:spChg chg="add del mod">
          <ac:chgData name="Gatterbauer, Wolfgang" userId="9cdd753f-a294-4daf-bcab-f50b436fd39a" providerId="ADAL" clId="{FE009925-3721-0D45-A422-0466C7286BE4}" dt="2020-06-14T00:08:14.235" v="14388" actId="478"/>
          <ac:spMkLst>
            <pc:docMk/>
            <pc:sldMk cId="542337795" sldId="5463"/>
            <ac:spMk id="166" creationId="{C7F1A553-66AC-944A-A893-BC87DC88FECA}"/>
          </ac:spMkLst>
        </pc:spChg>
        <pc:spChg chg="add del mod">
          <ac:chgData name="Gatterbauer, Wolfgang" userId="9cdd753f-a294-4daf-bcab-f50b436fd39a" providerId="ADAL" clId="{FE009925-3721-0D45-A422-0466C7286BE4}" dt="2020-06-14T00:08:14.235" v="14388" actId="478"/>
          <ac:spMkLst>
            <pc:docMk/>
            <pc:sldMk cId="542337795" sldId="5463"/>
            <ac:spMk id="167" creationId="{9562AF38-798C-BB4E-A367-FD4B21F942D2}"/>
          </ac:spMkLst>
        </pc:spChg>
        <pc:spChg chg="add mod">
          <ac:chgData name="Gatterbauer, Wolfgang" userId="9cdd753f-a294-4daf-bcab-f50b436fd39a" providerId="ADAL" clId="{FE009925-3721-0D45-A422-0466C7286BE4}" dt="2020-06-14T00:08:03.590" v="14385" actId="20577"/>
          <ac:spMkLst>
            <pc:docMk/>
            <pc:sldMk cId="542337795" sldId="5463"/>
            <ac:spMk id="171" creationId="{EAF71160-62DB-0C41-B2DC-B86CAAE90FCF}"/>
          </ac:spMkLst>
        </pc:spChg>
        <pc:spChg chg="add mod">
          <ac:chgData name="Gatterbauer, Wolfgang" userId="9cdd753f-a294-4daf-bcab-f50b436fd39a" providerId="ADAL" clId="{FE009925-3721-0D45-A422-0466C7286BE4}" dt="2020-06-14T00:07:18.543" v="14376" actId="555"/>
          <ac:spMkLst>
            <pc:docMk/>
            <pc:sldMk cId="542337795" sldId="5463"/>
            <ac:spMk id="172" creationId="{341CF02A-7C92-5943-8C91-6918A9955479}"/>
          </ac:spMkLst>
        </pc:spChg>
        <pc:spChg chg="add mod">
          <ac:chgData name="Gatterbauer, Wolfgang" userId="9cdd753f-a294-4daf-bcab-f50b436fd39a" providerId="ADAL" clId="{FE009925-3721-0D45-A422-0466C7286BE4}" dt="2020-06-14T00:08:06.474" v="14387" actId="20577"/>
          <ac:spMkLst>
            <pc:docMk/>
            <pc:sldMk cId="542337795" sldId="5463"/>
            <ac:spMk id="175" creationId="{953557A7-7B95-9043-9A4A-BF721F52514D}"/>
          </ac:spMkLst>
        </pc:spChg>
        <pc:spChg chg="add mod">
          <ac:chgData name="Gatterbauer, Wolfgang" userId="9cdd753f-a294-4daf-bcab-f50b436fd39a" providerId="ADAL" clId="{FE009925-3721-0D45-A422-0466C7286BE4}" dt="2020-06-14T00:07:52" v="14382" actId="167"/>
          <ac:spMkLst>
            <pc:docMk/>
            <pc:sldMk cId="542337795" sldId="5463"/>
            <ac:spMk id="176" creationId="{35EDA366-E72E-974F-939A-FE6F5AF6AC56}"/>
          </ac:spMkLst>
        </pc:spChg>
        <pc:spChg chg="add mod">
          <ac:chgData name="Gatterbauer, Wolfgang" userId="9cdd753f-a294-4daf-bcab-f50b436fd39a" providerId="ADAL" clId="{FE009925-3721-0D45-A422-0466C7286BE4}" dt="2020-06-14T00:07:46.440" v="14380" actId="1076"/>
          <ac:spMkLst>
            <pc:docMk/>
            <pc:sldMk cId="542337795" sldId="5463"/>
            <ac:spMk id="177" creationId="{66671B73-EEE2-E54D-A2B8-350CF36EB760}"/>
          </ac:spMkLst>
        </pc:spChg>
        <pc:spChg chg="add mod">
          <ac:chgData name="Gatterbauer, Wolfgang" userId="9cdd753f-a294-4daf-bcab-f50b436fd39a" providerId="ADAL" clId="{FE009925-3721-0D45-A422-0466C7286BE4}" dt="2020-06-14T00:07:46.440" v="14380" actId="1076"/>
          <ac:spMkLst>
            <pc:docMk/>
            <pc:sldMk cId="542337795" sldId="5463"/>
            <ac:spMk id="178" creationId="{429FF1BB-2C67-D842-BDBD-4502294206EE}"/>
          </ac:spMkLst>
        </pc:spChg>
        <pc:spChg chg="add mod">
          <ac:chgData name="Gatterbauer, Wolfgang" userId="9cdd753f-a294-4daf-bcab-f50b436fd39a" providerId="ADAL" clId="{FE009925-3721-0D45-A422-0466C7286BE4}" dt="2020-06-14T00:07:46.440" v="14380" actId="1076"/>
          <ac:spMkLst>
            <pc:docMk/>
            <pc:sldMk cId="542337795" sldId="5463"/>
            <ac:spMk id="179" creationId="{4E0F47BB-707B-2A49-8334-5B29491B9776}"/>
          </ac:spMkLst>
        </pc:spChg>
        <pc:spChg chg="mod">
          <ac:chgData name="Gatterbauer, Wolfgang" userId="9cdd753f-a294-4daf-bcab-f50b436fd39a" providerId="ADAL" clId="{FE009925-3721-0D45-A422-0466C7286BE4}" dt="2020-06-14T07:26:58.598" v="17954" actId="14100"/>
          <ac:spMkLst>
            <pc:docMk/>
            <pc:sldMk cId="542337795" sldId="5463"/>
            <ac:spMk id="180" creationId="{0FA667AD-9C19-491A-B927-D037BBC36982}"/>
          </ac:spMkLst>
        </pc:spChg>
        <pc:spChg chg="del">
          <ac:chgData name="Gatterbauer, Wolfgang" userId="9cdd753f-a294-4daf-bcab-f50b436fd39a" providerId="ADAL" clId="{FE009925-3721-0D45-A422-0466C7286BE4}" dt="2020-06-14T00:06:02.896" v="14358" actId="478"/>
          <ac:spMkLst>
            <pc:docMk/>
            <pc:sldMk cId="542337795" sldId="5463"/>
            <ac:spMk id="187" creationId="{B53931A0-B367-0447-A1CB-DDF7F6D55019}"/>
          </ac:spMkLst>
        </pc:spChg>
        <pc:cxnChg chg="add mod">
          <ac:chgData name="Gatterbauer, Wolfgang" userId="9cdd753f-a294-4daf-bcab-f50b436fd39a" providerId="ADAL" clId="{FE009925-3721-0D45-A422-0466C7286BE4}" dt="2020-06-14T00:05:56.878" v="14357" actId="1076"/>
          <ac:cxnSpMkLst>
            <pc:docMk/>
            <pc:sldMk cId="542337795" sldId="5463"/>
            <ac:cxnSpMk id="159" creationId="{9AE851C7-6952-1948-A702-672FE6B8F8A5}"/>
          </ac:cxnSpMkLst>
        </pc:cxnChg>
      </pc:sldChg>
      <pc:sldChg chg="addSp delSp modSp add modTransition modNotesTx">
        <pc:chgData name="Gatterbauer, Wolfgang" userId="9cdd753f-a294-4daf-bcab-f50b436fd39a" providerId="ADAL" clId="{FE009925-3721-0D45-A422-0466C7286BE4}" dt="2020-06-17T20:40:16.548" v="22009" actId="6549"/>
        <pc:sldMkLst>
          <pc:docMk/>
          <pc:sldMk cId="831257483" sldId="5464"/>
        </pc:sldMkLst>
        <pc:spChg chg="add del mod">
          <ac:chgData name="Gatterbauer, Wolfgang" userId="9cdd753f-a294-4daf-bcab-f50b436fd39a" providerId="ADAL" clId="{FE009925-3721-0D45-A422-0466C7286BE4}" dt="2020-06-14T17:39:45.440" v="19980"/>
          <ac:spMkLst>
            <pc:docMk/>
            <pc:sldMk cId="831257483" sldId="5464"/>
            <ac:spMk id="2" creationId="{1A41AACF-F48F-4442-8F7E-7164498414D2}"/>
          </ac:spMkLst>
        </pc:spChg>
        <pc:spChg chg="add del mod">
          <ac:chgData name="Gatterbauer, Wolfgang" userId="9cdd753f-a294-4daf-bcab-f50b436fd39a" providerId="ADAL" clId="{FE009925-3721-0D45-A422-0466C7286BE4}" dt="2020-06-14T17:39:45.440" v="19980"/>
          <ac:spMkLst>
            <pc:docMk/>
            <pc:sldMk cId="831257483" sldId="5464"/>
            <ac:spMk id="3" creationId="{18D81DD3-5E9D-6A46-9E59-CD2A5D3F687A}"/>
          </ac:spMkLst>
        </pc:spChg>
        <pc:spChg chg="del">
          <ac:chgData name="Gatterbauer, Wolfgang" userId="9cdd753f-a294-4daf-bcab-f50b436fd39a" providerId="ADAL" clId="{FE009925-3721-0D45-A422-0466C7286BE4}" dt="2020-06-14T17:31:31.993" v="19932" actId="478"/>
          <ac:spMkLst>
            <pc:docMk/>
            <pc:sldMk cId="831257483" sldId="5464"/>
            <ac:spMk id="83" creationId="{44B90D07-789A-244B-B7F6-A2EE98F3DDDB}"/>
          </ac:spMkLst>
        </pc:spChg>
        <pc:spChg chg="add mod">
          <ac:chgData name="Gatterbauer, Wolfgang" userId="9cdd753f-a294-4daf-bcab-f50b436fd39a" providerId="ADAL" clId="{FE009925-3721-0D45-A422-0466C7286BE4}" dt="2020-06-14T17:31:32.604" v="19933"/>
          <ac:spMkLst>
            <pc:docMk/>
            <pc:sldMk cId="831257483" sldId="5464"/>
            <ac:spMk id="125" creationId="{4DB39A95-61C7-DC4D-BB10-70A796A6CD3E}"/>
          </ac:spMkLst>
        </pc:spChg>
        <pc:spChg chg="add mod">
          <ac:chgData name="Gatterbauer, Wolfgang" userId="9cdd753f-a294-4daf-bcab-f50b436fd39a" providerId="ADAL" clId="{FE009925-3721-0D45-A422-0466C7286BE4}" dt="2020-06-14T17:43:05.445" v="19999"/>
          <ac:spMkLst>
            <pc:docMk/>
            <pc:sldMk cId="831257483" sldId="5464"/>
            <ac:spMk id="129" creationId="{442C32BD-4596-4346-B756-659B4A5CD0F2}"/>
          </ac:spMkLst>
        </pc:spChg>
        <pc:spChg chg="del">
          <ac:chgData name="Gatterbauer, Wolfgang" userId="9cdd753f-a294-4daf-bcab-f50b436fd39a" providerId="ADAL" clId="{FE009925-3721-0D45-A422-0466C7286BE4}" dt="2020-06-14T00:09:59.136" v="14399" actId="478"/>
          <ac:spMkLst>
            <pc:docMk/>
            <pc:sldMk cId="831257483" sldId="5464"/>
            <ac:spMk id="129" creationId="{B110046E-A4D2-AC47-9227-2B12BAA655DA}"/>
          </ac:spMkLst>
        </pc:spChg>
        <pc:spChg chg="add mod">
          <ac:chgData name="Gatterbauer, Wolfgang" userId="9cdd753f-a294-4daf-bcab-f50b436fd39a" providerId="ADAL" clId="{FE009925-3721-0D45-A422-0466C7286BE4}" dt="2020-06-14T00:09:30.652" v="14395" actId="1035"/>
          <ac:spMkLst>
            <pc:docMk/>
            <pc:sldMk cId="831257483" sldId="5464"/>
            <ac:spMk id="134" creationId="{0CB3FBBF-6F38-794B-AC5D-554BDA2E578E}"/>
          </ac:spMkLst>
        </pc:spChg>
        <pc:spChg chg="mod">
          <ac:chgData name="Gatterbauer, Wolfgang" userId="9cdd753f-a294-4daf-bcab-f50b436fd39a" providerId="ADAL" clId="{FE009925-3721-0D45-A422-0466C7286BE4}" dt="2020-06-14T00:09:55.550" v="14397" actId="1076"/>
          <ac:spMkLst>
            <pc:docMk/>
            <pc:sldMk cId="831257483" sldId="5464"/>
            <ac:spMk id="148" creationId="{23F750A3-A9A0-A343-863E-B37E11B33622}"/>
          </ac:spMkLst>
        </pc:spChg>
        <pc:spChg chg="add mod">
          <ac:chgData name="Gatterbauer, Wolfgang" userId="9cdd753f-a294-4daf-bcab-f50b436fd39a" providerId="ADAL" clId="{FE009925-3721-0D45-A422-0466C7286BE4}" dt="2020-06-14T17:43:13.681" v="20002" actId="688"/>
          <ac:spMkLst>
            <pc:docMk/>
            <pc:sldMk cId="831257483" sldId="5464"/>
            <ac:spMk id="151" creationId="{21BE17A3-3838-724A-BBAC-E9599D89A936}"/>
          </ac:spMkLst>
        </pc:spChg>
        <pc:spChg chg="mod">
          <ac:chgData name="Gatterbauer, Wolfgang" userId="9cdd753f-a294-4daf-bcab-f50b436fd39a" providerId="ADAL" clId="{FE009925-3721-0D45-A422-0466C7286BE4}" dt="2020-06-14T17:39:45.440" v="19980"/>
          <ac:spMkLst>
            <pc:docMk/>
            <pc:sldMk cId="831257483" sldId="5464"/>
            <ac:spMk id="156" creationId="{2BF38E96-DD3B-47FB-9B9C-4813A76954C9}"/>
          </ac:spMkLst>
        </pc:spChg>
        <pc:spChg chg="del">
          <ac:chgData name="Gatterbauer, Wolfgang" userId="9cdd753f-a294-4daf-bcab-f50b436fd39a" providerId="ADAL" clId="{FE009925-3721-0D45-A422-0466C7286BE4}" dt="2020-06-14T00:10:25.660" v="14402" actId="478"/>
          <ac:spMkLst>
            <pc:docMk/>
            <pc:sldMk cId="831257483" sldId="5464"/>
            <ac:spMk id="157" creationId="{529C33B0-2350-8543-93FA-88995F5FEEFC}"/>
          </ac:spMkLst>
        </pc:spChg>
        <pc:spChg chg="add mod">
          <ac:chgData name="Gatterbauer, Wolfgang" userId="9cdd753f-a294-4daf-bcab-f50b436fd39a" providerId="ADAL" clId="{FE009925-3721-0D45-A422-0466C7286BE4}" dt="2020-06-14T17:43:05.445" v="19999"/>
          <ac:spMkLst>
            <pc:docMk/>
            <pc:sldMk cId="831257483" sldId="5464"/>
            <ac:spMk id="157" creationId="{57D132D1-1D71-1A4F-BB9C-D098E3838446}"/>
          </ac:spMkLst>
        </pc:spChg>
        <pc:spChg chg="mod">
          <ac:chgData name="Gatterbauer, Wolfgang" userId="9cdd753f-a294-4daf-bcab-f50b436fd39a" providerId="ADAL" clId="{FE009925-3721-0D45-A422-0466C7286BE4}" dt="2020-06-14T17:39:45.440" v="19980"/>
          <ac:spMkLst>
            <pc:docMk/>
            <pc:sldMk cId="831257483" sldId="5464"/>
            <ac:spMk id="158" creationId="{33051EDC-5DBD-4DFF-ACBE-CA74E1E37DF9}"/>
          </ac:spMkLst>
        </pc:spChg>
        <pc:spChg chg="add mod">
          <ac:chgData name="Gatterbauer, Wolfgang" userId="9cdd753f-a294-4daf-bcab-f50b436fd39a" providerId="ADAL" clId="{FE009925-3721-0D45-A422-0466C7286BE4}" dt="2020-06-14T17:43:05.445" v="19999"/>
          <ac:spMkLst>
            <pc:docMk/>
            <pc:sldMk cId="831257483" sldId="5464"/>
            <ac:spMk id="159" creationId="{75B185FA-FB48-F449-8CCF-A46E115137D9}"/>
          </ac:spMkLst>
        </pc:spChg>
        <pc:spChg chg="del mod">
          <ac:chgData name="Gatterbauer, Wolfgang" userId="9cdd753f-a294-4daf-bcab-f50b436fd39a" providerId="ADAL" clId="{FE009925-3721-0D45-A422-0466C7286BE4}" dt="2020-06-14T00:11:48.600" v="14407" actId="478"/>
          <ac:spMkLst>
            <pc:docMk/>
            <pc:sldMk cId="831257483" sldId="5464"/>
            <ac:spMk id="160" creationId="{3A593039-70CF-C649-906C-2A17F772D251}"/>
          </ac:spMkLst>
        </pc:spChg>
        <pc:spChg chg="add mod">
          <ac:chgData name="Gatterbauer, Wolfgang" userId="9cdd753f-a294-4daf-bcab-f50b436fd39a" providerId="ADAL" clId="{FE009925-3721-0D45-A422-0466C7286BE4}" dt="2020-06-14T17:43:59.903" v="20009" actId="1076"/>
          <ac:spMkLst>
            <pc:docMk/>
            <pc:sldMk cId="831257483" sldId="5464"/>
            <ac:spMk id="160" creationId="{9BB26726-D3AB-234B-9AB5-0C09441D9927}"/>
          </ac:spMkLst>
        </pc:spChg>
        <pc:spChg chg="add del mod">
          <ac:chgData name="Gatterbauer, Wolfgang" userId="9cdd753f-a294-4daf-bcab-f50b436fd39a" providerId="ADAL" clId="{FE009925-3721-0D45-A422-0466C7286BE4}" dt="2020-06-14T17:43:20.115" v="20003" actId="478"/>
          <ac:spMkLst>
            <pc:docMk/>
            <pc:sldMk cId="831257483" sldId="5464"/>
            <ac:spMk id="161" creationId="{07B7505D-AE1C-1743-927D-A4430B15071B}"/>
          </ac:spMkLst>
        </pc:spChg>
        <pc:spChg chg="add del mod">
          <ac:chgData name="Gatterbauer, Wolfgang" userId="9cdd753f-a294-4daf-bcab-f50b436fd39a" providerId="ADAL" clId="{FE009925-3721-0D45-A422-0466C7286BE4}" dt="2020-06-14T17:43:20.115" v="20003" actId="478"/>
          <ac:spMkLst>
            <pc:docMk/>
            <pc:sldMk cId="831257483" sldId="5464"/>
            <ac:spMk id="163" creationId="{13040597-6980-8B43-8AF7-D6AB2234BCC2}"/>
          </ac:spMkLst>
        </pc:spChg>
        <pc:spChg chg="add del mod">
          <ac:chgData name="Gatterbauer, Wolfgang" userId="9cdd753f-a294-4daf-bcab-f50b436fd39a" providerId="ADAL" clId="{FE009925-3721-0D45-A422-0466C7286BE4}" dt="2020-06-14T17:43:25.719" v="20004" actId="478"/>
          <ac:spMkLst>
            <pc:docMk/>
            <pc:sldMk cId="831257483" sldId="5464"/>
            <ac:spMk id="165" creationId="{07C2DCDB-7044-C140-9116-E983110FA189}"/>
          </ac:spMkLst>
        </pc:spChg>
        <pc:spChg chg="add del mod">
          <ac:chgData name="Gatterbauer, Wolfgang" userId="9cdd753f-a294-4daf-bcab-f50b436fd39a" providerId="ADAL" clId="{FE009925-3721-0D45-A422-0466C7286BE4}" dt="2020-06-14T17:43:10.749" v="20000" actId="478"/>
          <ac:spMkLst>
            <pc:docMk/>
            <pc:sldMk cId="831257483" sldId="5464"/>
            <ac:spMk id="166" creationId="{53105B9B-57BA-4B48-9C5E-5E4C7CF8B0CC}"/>
          </ac:spMkLst>
        </pc:spChg>
        <pc:spChg chg="del mod">
          <ac:chgData name="Gatterbauer, Wolfgang" userId="9cdd753f-a294-4daf-bcab-f50b436fd39a" providerId="ADAL" clId="{FE009925-3721-0D45-A422-0466C7286BE4}" dt="2020-06-14T17:43:04.691" v="19998" actId="478"/>
          <ac:spMkLst>
            <pc:docMk/>
            <pc:sldMk cId="831257483" sldId="5464"/>
            <ac:spMk id="168" creationId="{3FEA3D08-8179-6B48-886B-5122F38C9942}"/>
          </ac:spMkLst>
        </pc:spChg>
        <pc:spChg chg="del mod">
          <ac:chgData name="Gatterbauer, Wolfgang" userId="9cdd753f-a294-4daf-bcab-f50b436fd39a" providerId="ADAL" clId="{FE009925-3721-0D45-A422-0466C7286BE4}" dt="2020-06-14T17:43:04.691" v="19998" actId="478"/>
          <ac:spMkLst>
            <pc:docMk/>
            <pc:sldMk cId="831257483" sldId="5464"/>
            <ac:spMk id="169" creationId="{81E2D2B2-BB45-E549-9BDC-EED82B5A294A}"/>
          </ac:spMkLst>
        </pc:spChg>
        <pc:spChg chg="del mod">
          <ac:chgData name="Gatterbauer, Wolfgang" userId="9cdd753f-a294-4daf-bcab-f50b436fd39a" providerId="ADAL" clId="{FE009925-3721-0D45-A422-0466C7286BE4}" dt="2020-06-14T17:43:04.691" v="19998" actId="478"/>
          <ac:spMkLst>
            <pc:docMk/>
            <pc:sldMk cId="831257483" sldId="5464"/>
            <ac:spMk id="170" creationId="{0EB4F085-78F4-324B-8F97-8C77AF868034}"/>
          </ac:spMkLst>
        </pc:spChg>
        <pc:spChg chg="del">
          <ac:chgData name="Gatterbauer, Wolfgang" userId="9cdd753f-a294-4daf-bcab-f50b436fd39a" providerId="ADAL" clId="{FE009925-3721-0D45-A422-0466C7286BE4}" dt="2020-06-14T00:09:15.313" v="14392" actId="478"/>
          <ac:spMkLst>
            <pc:docMk/>
            <pc:sldMk cId="831257483" sldId="5464"/>
            <ac:spMk id="176" creationId="{35EDA366-E72E-974F-939A-FE6F5AF6AC56}"/>
          </ac:spMkLst>
        </pc:spChg>
        <pc:spChg chg="del">
          <ac:chgData name="Gatterbauer, Wolfgang" userId="9cdd753f-a294-4daf-bcab-f50b436fd39a" providerId="ADAL" clId="{FE009925-3721-0D45-A422-0466C7286BE4}" dt="2020-06-14T00:09:08.427" v="14391" actId="478"/>
          <ac:spMkLst>
            <pc:docMk/>
            <pc:sldMk cId="831257483" sldId="5464"/>
            <ac:spMk id="178" creationId="{429FF1BB-2C67-D842-BDBD-4502294206EE}"/>
          </ac:spMkLst>
        </pc:spChg>
        <pc:spChg chg="del">
          <ac:chgData name="Gatterbauer, Wolfgang" userId="9cdd753f-a294-4daf-bcab-f50b436fd39a" providerId="ADAL" clId="{FE009925-3721-0D45-A422-0466C7286BE4}" dt="2020-06-14T00:09:08.427" v="14391" actId="478"/>
          <ac:spMkLst>
            <pc:docMk/>
            <pc:sldMk cId="831257483" sldId="5464"/>
            <ac:spMk id="179" creationId="{4E0F47BB-707B-2A49-8334-5B29491B9776}"/>
          </ac:spMkLst>
        </pc:spChg>
        <pc:inkChg chg="del">
          <ac:chgData name="Gatterbauer, Wolfgang" userId="9cdd753f-a294-4daf-bcab-f50b436fd39a" providerId="ADAL" clId="{FE009925-3721-0D45-A422-0466C7286BE4}" dt="2020-06-17T20:37:50.927" v="21991" actId="478"/>
          <ac:inkMkLst>
            <pc:docMk/>
            <pc:sldMk cId="831257483" sldId="5464"/>
            <ac:inkMk id="17" creationId="{2A3F8AC3-F8D4-4973-AA5E-2BB80CAAC7ED}"/>
          </ac:inkMkLst>
        </pc:inkChg>
        <pc:cxnChg chg="del">
          <ac:chgData name="Gatterbauer, Wolfgang" userId="9cdd753f-a294-4daf-bcab-f50b436fd39a" providerId="ADAL" clId="{FE009925-3721-0D45-A422-0466C7286BE4}" dt="2020-06-14T00:10:01.952" v="14400" actId="478"/>
          <ac:cxnSpMkLst>
            <pc:docMk/>
            <pc:sldMk cId="831257483" sldId="5464"/>
            <ac:cxnSpMk id="125" creationId="{63C52ED3-F6A2-C649-9273-C461AF210CDB}"/>
          </ac:cxnSpMkLst>
        </pc:cxnChg>
        <pc:cxnChg chg="add mod">
          <ac:chgData name="Gatterbauer, Wolfgang" userId="9cdd753f-a294-4daf-bcab-f50b436fd39a" providerId="ADAL" clId="{FE009925-3721-0D45-A422-0466C7286BE4}" dt="2020-06-14T00:10:18.871" v="14401"/>
          <ac:cxnSpMkLst>
            <pc:docMk/>
            <pc:sldMk cId="831257483" sldId="5464"/>
            <ac:cxnSpMk id="152" creationId="{B95B8D4B-3AC3-EB49-898D-272A80FD8A6D}"/>
          </ac:cxnSpMkLst>
        </pc:cxnChg>
        <pc:cxnChg chg="del">
          <ac:chgData name="Gatterbauer, Wolfgang" userId="9cdd753f-a294-4daf-bcab-f50b436fd39a" providerId="ADAL" clId="{FE009925-3721-0D45-A422-0466C7286BE4}" dt="2020-06-14T00:09:57.400" v="14398" actId="478"/>
          <ac:cxnSpMkLst>
            <pc:docMk/>
            <pc:sldMk cId="831257483" sldId="5464"/>
            <ac:cxnSpMk id="159" creationId="{9AE851C7-6952-1948-A702-672FE6B8F8A5}"/>
          </ac:cxnSpMkLst>
        </pc:cxnChg>
        <pc:cxnChg chg="add del mod">
          <ac:chgData name="Gatterbauer, Wolfgang" userId="9cdd753f-a294-4daf-bcab-f50b436fd39a" providerId="ADAL" clId="{FE009925-3721-0D45-A422-0466C7286BE4}" dt="2020-06-14T17:43:44.935" v="20005" actId="478"/>
          <ac:cxnSpMkLst>
            <pc:docMk/>
            <pc:sldMk cId="831257483" sldId="5464"/>
            <ac:cxnSpMk id="164" creationId="{22045A8C-4202-3A4A-B772-E9D1D91912F4}"/>
          </ac:cxnSpMkLst>
        </pc:cxnChg>
        <pc:cxnChg chg="add del mod">
          <ac:chgData name="Gatterbauer, Wolfgang" userId="9cdd753f-a294-4daf-bcab-f50b436fd39a" providerId="ADAL" clId="{FE009925-3721-0D45-A422-0466C7286BE4}" dt="2020-06-14T17:43:55.256" v="20008" actId="478"/>
          <ac:cxnSpMkLst>
            <pc:docMk/>
            <pc:sldMk cId="831257483" sldId="5464"/>
            <ac:cxnSpMk id="167" creationId="{53AEC45F-46EA-B043-A28C-5AF8EE2B61B7}"/>
          </ac:cxnSpMkLst>
        </pc:cxnChg>
      </pc:sldChg>
      <pc:sldChg chg="addSp delSp modSp add modTransition modNotesTx">
        <pc:chgData name="Gatterbauer, Wolfgang" userId="9cdd753f-a294-4daf-bcab-f50b436fd39a" providerId="ADAL" clId="{FE009925-3721-0D45-A422-0466C7286BE4}" dt="2020-06-17T20:37:41.059" v="21988" actId="478"/>
        <pc:sldMkLst>
          <pc:docMk/>
          <pc:sldMk cId="2659400287" sldId="5465"/>
        </pc:sldMkLst>
        <pc:spChg chg="add del mod">
          <ac:chgData name="Gatterbauer, Wolfgang" userId="9cdd753f-a294-4daf-bcab-f50b436fd39a" providerId="ADAL" clId="{FE009925-3721-0D45-A422-0466C7286BE4}" dt="2020-06-14T17:39:48.254" v="19981"/>
          <ac:spMkLst>
            <pc:docMk/>
            <pc:sldMk cId="2659400287" sldId="5465"/>
            <ac:spMk id="2" creationId="{0038B99A-D19B-7A4D-A596-744316B8AF18}"/>
          </ac:spMkLst>
        </pc:spChg>
        <pc:spChg chg="add del mod">
          <ac:chgData name="Gatterbauer, Wolfgang" userId="9cdd753f-a294-4daf-bcab-f50b436fd39a" providerId="ADAL" clId="{FE009925-3721-0D45-A422-0466C7286BE4}" dt="2020-06-14T17:39:48.254" v="19981"/>
          <ac:spMkLst>
            <pc:docMk/>
            <pc:sldMk cId="2659400287" sldId="5465"/>
            <ac:spMk id="3" creationId="{542BCF93-12AE-2D46-8DB9-A69AE82092E8}"/>
          </ac:spMkLst>
        </pc:spChg>
        <pc:spChg chg="mod">
          <ac:chgData name="Gatterbauer, Wolfgang" userId="9cdd753f-a294-4daf-bcab-f50b436fd39a" providerId="ADAL" clId="{FE009925-3721-0D45-A422-0466C7286BE4}" dt="2020-06-14T00:14:29.413" v="14442" actId="554"/>
          <ac:spMkLst>
            <pc:docMk/>
            <pc:sldMk cId="2659400287" sldId="5465"/>
            <ac:spMk id="65" creationId="{DE268E05-16A2-3143-9DD6-8D9ABC43D19D}"/>
          </ac:spMkLst>
        </pc:spChg>
        <pc:spChg chg="del">
          <ac:chgData name="Gatterbauer, Wolfgang" userId="9cdd753f-a294-4daf-bcab-f50b436fd39a" providerId="ADAL" clId="{FE009925-3721-0D45-A422-0466C7286BE4}" dt="2020-06-14T17:31:34.235" v="19934" actId="478"/>
          <ac:spMkLst>
            <pc:docMk/>
            <pc:sldMk cId="2659400287" sldId="5465"/>
            <ac:spMk id="83" creationId="{44B90D07-789A-244B-B7F6-A2EE98F3DDDB}"/>
          </ac:spMkLst>
        </pc:spChg>
        <pc:spChg chg="mod">
          <ac:chgData name="Gatterbauer, Wolfgang" userId="9cdd753f-a294-4daf-bcab-f50b436fd39a" providerId="ADAL" clId="{FE009925-3721-0D45-A422-0466C7286BE4}" dt="2020-06-14T18:33:02.067" v="20424" actId="2085"/>
          <ac:spMkLst>
            <pc:docMk/>
            <pc:sldMk cId="2659400287" sldId="5465"/>
            <ac:spMk id="84" creationId="{17C26CDE-213A-5B47-8E5F-85F586FCA915}"/>
          </ac:spMkLst>
        </pc:spChg>
        <pc:spChg chg="add mod">
          <ac:chgData name="Gatterbauer, Wolfgang" userId="9cdd753f-a294-4daf-bcab-f50b436fd39a" providerId="ADAL" clId="{FE009925-3721-0D45-A422-0466C7286BE4}" dt="2020-06-14T00:13:53.134" v="14434" actId="208"/>
          <ac:spMkLst>
            <pc:docMk/>
            <pc:sldMk cId="2659400287" sldId="5465"/>
            <ac:spMk id="125" creationId="{2CD288A1-1CED-EE4C-BDEA-DB9AB6057E72}"/>
          </ac:spMkLst>
        </pc:spChg>
        <pc:spChg chg="add mod">
          <ac:chgData name="Gatterbauer, Wolfgang" userId="9cdd753f-a294-4daf-bcab-f50b436fd39a" providerId="ADAL" clId="{FE009925-3721-0D45-A422-0466C7286BE4}" dt="2020-06-14T17:31:34.845" v="19935"/>
          <ac:spMkLst>
            <pc:docMk/>
            <pc:sldMk cId="2659400287" sldId="5465"/>
            <ac:spMk id="134" creationId="{05FE61D0-5C69-3940-985C-6CF13DF1064F}"/>
          </ac:spMkLst>
        </pc:spChg>
        <pc:spChg chg="del">
          <ac:chgData name="Gatterbauer, Wolfgang" userId="9cdd753f-a294-4daf-bcab-f50b436fd39a" providerId="ADAL" clId="{FE009925-3721-0D45-A422-0466C7286BE4}" dt="2020-06-14T00:14:05.529" v="14436" actId="478"/>
          <ac:spMkLst>
            <pc:docMk/>
            <pc:sldMk cId="2659400287" sldId="5465"/>
            <ac:spMk id="134" creationId="{0CB3FBBF-6F38-794B-AC5D-554BDA2E578E}"/>
          </ac:spMkLst>
        </pc:spChg>
        <pc:spChg chg="mod">
          <ac:chgData name="Gatterbauer, Wolfgang" userId="9cdd753f-a294-4daf-bcab-f50b436fd39a" providerId="ADAL" clId="{FE009925-3721-0D45-A422-0466C7286BE4}" dt="2020-06-14T00:13:57.777" v="14435" actId="208"/>
          <ac:spMkLst>
            <pc:docMk/>
            <pc:sldMk cId="2659400287" sldId="5465"/>
            <ac:spMk id="142" creationId="{26378460-1861-5F43-B712-9B2526095F58}"/>
          </ac:spMkLst>
        </pc:spChg>
        <pc:spChg chg="mod">
          <ac:chgData name="Gatterbauer, Wolfgang" userId="9cdd753f-a294-4daf-bcab-f50b436fd39a" providerId="ADAL" clId="{FE009925-3721-0D45-A422-0466C7286BE4}" dt="2020-06-14T00:13:53.134" v="14434" actId="208"/>
          <ac:spMkLst>
            <pc:docMk/>
            <pc:sldMk cId="2659400287" sldId="5465"/>
            <ac:spMk id="148" creationId="{23F750A3-A9A0-A343-863E-B37E11B33622}"/>
          </ac:spMkLst>
        </pc:spChg>
        <pc:spChg chg="del">
          <ac:chgData name="Gatterbauer, Wolfgang" userId="9cdd753f-a294-4daf-bcab-f50b436fd39a" providerId="ADAL" clId="{FE009925-3721-0D45-A422-0466C7286BE4}" dt="2020-06-14T00:14:05.529" v="14436" actId="478"/>
          <ac:spMkLst>
            <pc:docMk/>
            <pc:sldMk cId="2659400287" sldId="5465"/>
            <ac:spMk id="151" creationId="{21BE17A3-3838-724A-BBAC-E9599D89A936}"/>
          </ac:spMkLst>
        </pc:spChg>
        <pc:spChg chg="mod">
          <ac:chgData name="Gatterbauer, Wolfgang" userId="9cdd753f-a294-4daf-bcab-f50b436fd39a" providerId="ADAL" clId="{FE009925-3721-0D45-A422-0466C7286BE4}" dt="2020-06-14T17:39:48.254" v="19981"/>
          <ac:spMkLst>
            <pc:docMk/>
            <pc:sldMk cId="2659400287" sldId="5465"/>
            <ac:spMk id="156" creationId="{2BF38E96-DD3B-47FB-9B9C-4813A76954C9}"/>
          </ac:spMkLst>
        </pc:spChg>
        <pc:spChg chg="mod">
          <ac:chgData name="Gatterbauer, Wolfgang" userId="9cdd753f-a294-4daf-bcab-f50b436fd39a" providerId="ADAL" clId="{FE009925-3721-0D45-A422-0466C7286BE4}" dt="2020-06-14T17:39:48.254" v="19981"/>
          <ac:spMkLst>
            <pc:docMk/>
            <pc:sldMk cId="2659400287" sldId="5465"/>
            <ac:spMk id="158" creationId="{33051EDC-5DBD-4DFF-ACBE-CA74E1E37DF9}"/>
          </ac:spMkLst>
        </pc:spChg>
        <pc:spChg chg="add mod">
          <ac:chgData name="Gatterbauer, Wolfgang" userId="9cdd753f-a294-4daf-bcab-f50b436fd39a" providerId="ADAL" clId="{FE009925-3721-0D45-A422-0466C7286BE4}" dt="2020-06-14T00:14:29.413" v="14442" actId="554"/>
          <ac:spMkLst>
            <pc:docMk/>
            <pc:sldMk cId="2659400287" sldId="5465"/>
            <ac:spMk id="159" creationId="{DB3945E6-747F-E64C-BA4F-5CEAD18EFAE1}"/>
          </ac:spMkLst>
        </pc:spChg>
        <pc:spChg chg="del">
          <ac:chgData name="Gatterbauer, Wolfgang" userId="9cdd753f-a294-4daf-bcab-f50b436fd39a" providerId="ADAL" clId="{FE009925-3721-0D45-A422-0466C7286BE4}" dt="2020-06-14T00:13:36.383" v="14433" actId="478"/>
          <ac:spMkLst>
            <pc:docMk/>
            <pc:sldMk cId="2659400287" sldId="5465"/>
            <ac:spMk id="163" creationId="{13040597-6980-8B43-8AF7-D6AB2234BCC2}"/>
          </ac:spMkLst>
        </pc:spChg>
        <pc:spChg chg="del">
          <ac:chgData name="Gatterbauer, Wolfgang" userId="9cdd753f-a294-4daf-bcab-f50b436fd39a" providerId="ADAL" clId="{FE009925-3721-0D45-A422-0466C7286BE4}" dt="2020-06-14T00:13:35.049" v="14432" actId="478"/>
          <ac:spMkLst>
            <pc:docMk/>
            <pc:sldMk cId="2659400287" sldId="5465"/>
            <ac:spMk id="165" creationId="{07C2DCDB-7044-C140-9116-E983110FA189}"/>
          </ac:spMkLst>
        </pc:spChg>
        <pc:spChg chg="del">
          <ac:chgData name="Gatterbauer, Wolfgang" userId="9cdd753f-a294-4daf-bcab-f50b436fd39a" providerId="ADAL" clId="{FE009925-3721-0D45-A422-0466C7286BE4}" dt="2020-06-14T00:14:08.321" v="14437" actId="478"/>
          <ac:spMkLst>
            <pc:docMk/>
            <pc:sldMk cId="2659400287" sldId="5465"/>
            <ac:spMk id="166" creationId="{53105B9B-57BA-4B48-9C5E-5E4C7CF8B0CC}"/>
          </ac:spMkLst>
        </pc:spChg>
        <pc:inkChg chg="del">
          <ac:chgData name="Gatterbauer, Wolfgang" userId="9cdd753f-a294-4daf-bcab-f50b436fd39a" providerId="ADAL" clId="{FE009925-3721-0D45-A422-0466C7286BE4}" dt="2020-06-17T20:37:41.059" v="21988" actId="478"/>
          <ac:inkMkLst>
            <pc:docMk/>
            <pc:sldMk cId="2659400287" sldId="5465"/>
            <ac:inkMk id="17" creationId="{2A3F8AC3-F8D4-4973-AA5E-2BB80CAAC7ED}"/>
          </ac:inkMkLst>
        </pc:inkChg>
        <pc:cxnChg chg="add mod">
          <ac:chgData name="Gatterbauer, Wolfgang" userId="9cdd753f-a294-4daf-bcab-f50b436fd39a" providerId="ADAL" clId="{FE009925-3721-0D45-A422-0466C7286BE4}" dt="2020-06-14T00:13:53.134" v="14434" actId="208"/>
          <ac:cxnSpMkLst>
            <pc:docMk/>
            <pc:sldMk cId="2659400287" sldId="5465"/>
            <ac:cxnSpMk id="129" creationId="{B06BF7A6-CA64-2840-8BA5-D1D4781EF239}"/>
          </ac:cxnSpMkLst>
        </pc:cxnChg>
        <pc:cxnChg chg="add mod">
          <ac:chgData name="Gatterbauer, Wolfgang" userId="9cdd753f-a294-4daf-bcab-f50b436fd39a" providerId="ADAL" clId="{FE009925-3721-0D45-A422-0466C7286BE4}" dt="2020-06-14T00:14:21.885" v="14441" actId="1035"/>
          <ac:cxnSpMkLst>
            <pc:docMk/>
            <pc:sldMk cId="2659400287" sldId="5465"/>
            <ac:cxnSpMk id="157" creationId="{786E137C-0820-7041-A442-98366D35B726}"/>
          </ac:cxnSpMkLst>
        </pc:cxnChg>
        <pc:cxnChg chg="mod">
          <ac:chgData name="Gatterbauer, Wolfgang" userId="9cdd753f-a294-4daf-bcab-f50b436fd39a" providerId="ADAL" clId="{FE009925-3721-0D45-A422-0466C7286BE4}" dt="2020-06-14T00:13:53.134" v="14434" actId="208"/>
          <ac:cxnSpMkLst>
            <pc:docMk/>
            <pc:sldMk cId="2659400287" sldId="5465"/>
            <ac:cxnSpMk id="164" creationId="{22045A8C-4202-3A4A-B772-E9D1D91912F4}"/>
          </ac:cxnSpMkLst>
        </pc:cxnChg>
      </pc:sldChg>
      <pc:sldChg chg="modSp add ord modTransition">
        <pc:chgData name="Gatterbauer, Wolfgang" userId="9cdd753f-a294-4daf-bcab-f50b436fd39a" providerId="ADAL" clId="{FE009925-3721-0D45-A422-0466C7286BE4}" dt="2020-06-14T07:24:31.299" v="17706"/>
        <pc:sldMkLst>
          <pc:docMk/>
          <pc:sldMk cId="4261407874" sldId="5466"/>
        </pc:sldMkLst>
        <pc:spChg chg="mod">
          <ac:chgData name="Gatterbauer, Wolfgang" userId="9cdd753f-a294-4daf-bcab-f50b436fd39a" providerId="ADAL" clId="{FE009925-3721-0D45-A422-0466C7286BE4}" dt="2020-06-14T00:16:36.667" v="14451" actId="20577"/>
          <ac:spMkLst>
            <pc:docMk/>
            <pc:sldMk cId="4261407874" sldId="5466"/>
            <ac:spMk id="6" creationId="{00000000-0000-0000-0000-000000000000}"/>
          </ac:spMkLst>
        </pc:spChg>
      </pc:sldChg>
      <pc:sldChg chg="del">
        <pc:chgData name="Gatterbauer, Wolfgang" userId="9cdd753f-a294-4daf-bcab-f50b436fd39a" providerId="ADAL" clId="{FE009925-3721-0D45-A422-0466C7286BE4}" dt="2020-06-14T03:05:33.636" v="15466" actId="2696"/>
        <pc:sldMkLst>
          <pc:docMk/>
          <pc:sldMk cId="434840126" sldId="5467"/>
        </pc:sldMkLst>
      </pc:sldChg>
      <pc:sldChg chg="delSp modSp delAnim modAnim">
        <pc:chgData name="Gatterbauer, Wolfgang" userId="9cdd753f-a294-4daf-bcab-f50b436fd39a" providerId="ADAL" clId="{FE009925-3721-0D45-A422-0466C7286BE4}" dt="2020-06-17T21:16:11.097" v="22057" actId="207"/>
        <pc:sldMkLst>
          <pc:docMk/>
          <pc:sldMk cId="839075869" sldId="5468"/>
        </pc:sldMkLst>
        <pc:spChg chg="mod">
          <ac:chgData name="Gatterbauer, Wolfgang" userId="9cdd753f-a294-4daf-bcab-f50b436fd39a" providerId="ADAL" clId="{FE009925-3721-0D45-A422-0466C7286BE4}" dt="2020-06-14T18:46:21.042" v="20608" actId="6549"/>
          <ac:spMkLst>
            <pc:docMk/>
            <pc:sldMk cId="839075869" sldId="5468"/>
            <ac:spMk id="4" creationId="{38820E24-139C-B944-A996-195114298432}"/>
          </ac:spMkLst>
        </pc:spChg>
        <pc:spChg chg="del">
          <ac:chgData name="Gatterbauer, Wolfgang" userId="9cdd753f-a294-4daf-bcab-f50b436fd39a" providerId="ADAL" clId="{FE009925-3721-0D45-A422-0466C7286BE4}" dt="2020-06-14T03:14:45.367" v="15509" actId="478"/>
          <ac:spMkLst>
            <pc:docMk/>
            <pc:sldMk cId="839075869" sldId="5468"/>
            <ac:spMk id="9" creationId="{21205F77-5E2F-074B-8CF7-1EC5B38CB0C6}"/>
          </ac:spMkLst>
        </pc:spChg>
        <pc:spChg chg="del">
          <ac:chgData name="Gatterbauer, Wolfgang" userId="9cdd753f-a294-4daf-bcab-f50b436fd39a" providerId="ADAL" clId="{FE009925-3721-0D45-A422-0466C7286BE4}" dt="2020-06-14T03:14:45.367" v="15509" actId="478"/>
          <ac:spMkLst>
            <pc:docMk/>
            <pc:sldMk cId="839075869" sldId="5468"/>
            <ac:spMk id="10" creationId="{20706B29-2B85-C448-85FE-FD294F52A772}"/>
          </ac:spMkLst>
        </pc:spChg>
        <pc:spChg chg="del">
          <ac:chgData name="Gatterbauer, Wolfgang" userId="9cdd753f-a294-4daf-bcab-f50b436fd39a" providerId="ADAL" clId="{FE009925-3721-0D45-A422-0466C7286BE4}" dt="2020-06-14T03:14:45.367" v="15509" actId="478"/>
          <ac:spMkLst>
            <pc:docMk/>
            <pc:sldMk cId="839075869" sldId="5468"/>
            <ac:spMk id="11" creationId="{6271078C-A7ED-8D42-A723-068C3E667CB5}"/>
          </ac:spMkLst>
        </pc:spChg>
        <pc:spChg chg="mod">
          <ac:chgData name="Gatterbauer, Wolfgang" userId="9cdd753f-a294-4daf-bcab-f50b436fd39a" providerId="ADAL" clId="{FE009925-3721-0D45-A422-0466C7286BE4}" dt="2020-06-17T21:16:11.097" v="22057" actId="207"/>
          <ac:spMkLst>
            <pc:docMk/>
            <pc:sldMk cId="839075869" sldId="5468"/>
            <ac:spMk id="18" creationId="{46079033-10C9-C341-9CFB-6A6A37E94EE5}"/>
          </ac:spMkLst>
        </pc:spChg>
      </pc:sldChg>
      <pc:sldChg chg="addSp delSp modSp add ord modTransition">
        <pc:chgData name="Gatterbauer, Wolfgang" userId="9cdd753f-a294-4daf-bcab-f50b436fd39a" providerId="ADAL" clId="{FE009925-3721-0D45-A422-0466C7286BE4}" dt="2020-06-14T18:09:56.963" v="20228" actId="20578"/>
        <pc:sldMkLst>
          <pc:docMk/>
          <pc:sldMk cId="2958964364" sldId="5469"/>
        </pc:sldMkLst>
        <pc:spChg chg="add del mod">
          <ac:chgData name="Gatterbauer, Wolfgang" userId="9cdd753f-a294-4daf-bcab-f50b436fd39a" providerId="ADAL" clId="{FE009925-3721-0D45-A422-0466C7286BE4}" dt="2020-06-14T17:39:52.550" v="19982"/>
          <ac:spMkLst>
            <pc:docMk/>
            <pc:sldMk cId="2958964364" sldId="5469"/>
            <ac:spMk id="2" creationId="{E0E53D98-2A55-9346-86ED-E74B72575A16}"/>
          </ac:spMkLst>
        </pc:spChg>
        <pc:spChg chg="add del mod">
          <ac:chgData name="Gatterbauer, Wolfgang" userId="9cdd753f-a294-4daf-bcab-f50b436fd39a" providerId="ADAL" clId="{FE009925-3721-0D45-A422-0466C7286BE4}" dt="2020-06-14T17:39:52.550" v="19982"/>
          <ac:spMkLst>
            <pc:docMk/>
            <pc:sldMk cId="2958964364" sldId="5469"/>
            <ac:spMk id="3" creationId="{25AEA9EC-EE47-5A47-9785-3924A851E824}"/>
          </ac:spMkLst>
        </pc:spChg>
        <pc:spChg chg="del">
          <ac:chgData name="Gatterbauer, Wolfgang" userId="9cdd753f-a294-4daf-bcab-f50b436fd39a" providerId="ADAL" clId="{FE009925-3721-0D45-A422-0466C7286BE4}" dt="2020-06-14T17:31:37.440" v="19936" actId="478"/>
          <ac:spMkLst>
            <pc:docMk/>
            <pc:sldMk cId="2958964364" sldId="5469"/>
            <ac:spMk id="83" creationId="{44B90D07-789A-244B-B7F6-A2EE98F3DDDB}"/>
          </ac:spMkLst>
        </pc:spChg>
        <pc:spChg chg="del">
          <ac:chgData name="Gatterbauer, Wolfgang" userId="9cdd753f-a294-4daf-bcab-f50b436fd39a" providerId="ADAL" clId="{FE009925-3721-0D45-A422-0466C7286BE4}" dt="2020-06-14T04:09:59.409" v="15890" actId="478"/>
          <ac:spMkLst>
            <pc:docMk/>
            <pc:sldMk cId="2958964364" sldId="5469"/>
            <ac:spMk id="125" creationId="{2CD288A1-1CED-EE4C-BDEA-DB9AB6057E72}"/>
          </ac:spMkLst>
        </pc:spChg>
        <pc:spChg chg="add mod">
          <ac:chgData name="Gatterbauer, Wolfgang" userId="9cdd753f-a294-4daf-bcab-f50b436fd39a" providerId="ADAL" clId="{FE009925-3721-0D45-A422-0466C7286BE4}" dt="2020-06-14T04:22:07.677" v="16680" actId="115"/>
          <ac:spMkLst>
            <pc:docMk/>
            <pc:sldMk cId="2958964364" sldId="5469"/>
            <ac:spMk id="134" creationId="{4A95FD54-3EC7-EB4B-A9B7-7826D2DCBE22}"/>
          </ac:spMkLst>
        </pc:spChg>
        <pc:spChg chg="del">
          <ac:chgData name="Gatterbauer, Wolfgang" userId="9cdd753f-a294-4daf-bcab-f50b436fd39a" providerId="ADAL" clId="{FE009925-3721-0D45-A422-0466C7286BE4}" dt="2020-06-14T04:09:51.447" v="15887" actId="478"/>
          <ac:spMkLst>
            <pc:docMk/>
            <pc:sldMk cId="2958964364" sldId="5469"/>
            <ac:spMk id="142" creationId="{26378460-1861-5F43-B712-9B2526095F58}"/>
          </ac:spMkLst>
        </pc:spChg>
        <pc:spChg chg="del">
          <ac:chgData name="Gatterbauer, Wolfgang" userId="9cdd753f-a294-4daf-bcab-f50b436fd39a" providerId="ADAL" clId="{FE009925-3721-0D45-A422-0466C7286BE4}" dt="2020-06-14T04:09:47.790" v="15885" actId="478"/>
          <ac:spMkLst>
            <pc:docMk/>
            <pc:sldMk cId="2958964364" sldId="5469"/>
            <ac:spMk id="148" creationId="{23F750A3-A9A0-A343-863E-B37E11B33622}"/>
          </ac:spMkLst>
        </pc:spChg>
        <pc:spChg chg="add del">
          <ac:chgData name="Gatterbauer, Wolfgang" userId="9cdd753f-a294-4daf-bcab-f50b436fd39a" providerId="ADAL" clId="{FE009925-3721-0D45-A422-0466C7286BE4}" dt="2020-06-14T04:09:56.132" v="15889" actId="478"/>
          <ac:spMkLst>
            <pc:docMk/>
            <pc:sldMk cId="2958964364" sldId="5469"/>
            <ac:spMk id="149" creationId="{C0AA355A-A63F-FB45-BFD0-352285802B0C}"/>
          </ac:spMkLst>
        </pc:spChg>
        <pc:spChg chg="mod">
          <ac:chgData name="Gatterbauer, Wolfgang" userId="9cdd753f-a294-4daf-bcab-f50b436fd39a" providerId="ADAL" clId="{FE009925-3721-0D45-A422-0466C7286BE4}" dt="2020-06-14T04:12:05.517" v="15891" actId="14100"/>
          <ac:spMkLst>
            <pc:docMk/>
            <pc:sldMk cId="2958964364" sldId="5469"/>
            <ac:spMk id="150" creationId="{1BD6B58C-6E0F-2344-80D8-10E3E0A286B8}"/>
          </ac:spMkLst>
        </pc:spChg>
        <pc:spChg chg="add mod">
          <ac:chgData name="Gatterbauer, Wolfgang" userId="9cdd753f-a294-4daf-bcab-f50b436fd39a" providerId="ADAL" clId="{FE009925-3721-0D45-A422-0466C7286BE4}" dt="2020-06-14T17:31:38.056" v="19937"/>
          <ac:spMkLst>
            <pc:docMk/>
            <pc:sldMk cId="2958964364" sldId="5469"/>
            <ac:spMk id="151" creationId="{C5808799-3D8E-3B4E-8F78-E45136547EC3}"/>
          </ac:spMkLst>
        </pc:spChg>
        <pc:spChg chg="mod">
          <ac:chgData name="Gatterbauer, Wolfgang" userId="9cdd753f-a294-4daf-bcab-f50b436fd39a" providerId="ADAL" clId="{FE009925-3721-0D45-A422-0466C7286BE4}" dt="2020-06-14T17:39:52.550" v="19982"/>
          <ac:spMkLst>
            <pc:docMk/>
            <pc:sldMk cId="2958964364" sldId="5469"/>
            <ac:spMk id="156" creationId="{2BF38E96-DD3B-47FB-9B9C-4813A76954C9}"/>
          </ac:spMkLst>
        </pc:spChg>
        <pc:spChg chg="mod">
          <ac:chgData name="Gatterbauer, Wolfgang" userId="9cdd753f-a294-4daf-bcab-f50b436fd39a" providerId="ADAL" clId="{FE009925-3721-0D45-A422-0466C7286BE4}" dt="2020-06-14T17:39:52.550" v="19982"/>
          <ac:spMkLst>
            <pc:docMk/>
            <pc:sldMk cId="2958964364" sldId="5469"/>
            <ac:spMk id="158" creationId="{33051EDC-5DBD-4DFF-ACBE-CA74E1E37DF9}"/>
          </ac:spMkLst>
        </pc:spChg>
        <pc:cxnChg chg="add del mod">
          <ac:chgData name="Gatterbauer, Wolfgang" userId="9cdd753f-a294-4daf-bcab-f50b436fd39a" providerId="ADAL" clId="{FE009925-3721-0D45-A422-0466C7286BE4}" dt="2020-06-14T04:09:56.132" v="15889" actId="478"/>
          <ac:cxnSpMkLst>
            <pc:docMk/>
            <pc:sldMk cId="2958964364" sldId="5469"/>
            <ac:cxnSpMk id="129" creationId="{B06BF7A6-CA64-2840-8BA5-D1D4781EF239}"/>
          </ac:cxnSpMkLst>
        </pc:cxnChg>
        <pc:cxnChg chg="del mod">
          <ac:chgData name="Gatterbauer, Wolfgang" userId="9cdd753f-a294-4daf-bcab-f50b436fd39a" providerId="ADAL" clId="{FE009925-3721-0D45-A422-0466C7286BE4}" dt="2020-06-14T04:09:49.635" v="15886" actId="478"/>
          <ac:cxnSpMkLst>
            <pc:docMk/>
            <pc:sldMk cId="2958964364" sldId="5469"/>
            <ac:cxnSpMk id="164" creationId="{22045A8C-4202-3A4A-B772-E9D1D91912F4}"/>
          </ac:cxnSpMkLst>
        </pc:cxnChg>
      </pc:sldChg>
      <pc:sldChg chg="addSp delSp modSp new ord modTransition">
        <pc:chgData name="Gatterbauer, Wolfgang" userId="9cdd753f-a294-4daf-bcab-f50b436fd39a" providerId="ADAL" clId="{FE009925-3721-0D45-A422-0466C7286BE4}" dt="2020-06-14T18:09:56.963" v="20228" actId="20578"/>
        <pc:sldMkLst>
          <pc:docMk/>
          <pc:sldMk cId="4073555533" sldId="5470"/>
        </pc:sldMkLst>
        <pc:spChg chg="mod">
          <ac:chgData name="Gatterbauer, Wolfgang" userId="9cdd753f-a294-4daf-bcab-f50b436fd39a" providerId="ADAL" clId="{FE009925-3721-0D45-A422-0466C7286BE4}" dt="2020-06-14T04:18:39.947" v="16678" actId="400"/>
          <ac:spMkLst>
            <pc:docMk/>
            <pc:sldMk cId="4073555533" sldId="5470"/>
            <ac:spMk id="3" creationId="{BD592997-BEA5-414B-B50E-15F7552D49B9}"/>
          </ac:spMkLst>
        </pc:spChg>
        <pc:spChg chg="add del mod">
          <ac:chgData name="Gatterbauer, Wolfgang" userId="9cdd753f-a294-4daf-bcab-f50b436fd39a" providerId="ADAL" clId="{FE009925-3721-0D45-A422-0466C7286BE4}" dt="2020-06-14T04:17:46.640" v="16675" actId="478"/>
          <ac:spMkLst>
            <pc:docMk/>
            <pc:sldMk cId="4073555533" sldId="5470"/>
            <ac:spMk id="4" creationId="{AD8260B3-CC72-8E49-BE43-AA3FD60174A1}"/>
          </ac:spMkLst>
        </pc:spChg>
      </pc:sldChg>
      <pc:sldChg chg="addSp delSp modSp add modAnim">
        <pc:chgData name="Gatterbauer, Wolfgang" userId="9cdd753f-a294-4daf-bcab-f50b436fd39a" providerId="ADAL" clId="{FE009925-3721-0D45-A422-0466C7286BE4}" dt="2020-06-14T17:14:13.608" v="19745"/>
        <pc:sldMkLst>
          <pc:docMk/>
          <pc:sldMk cId="677321930" sldId="5471"/>
        </pc:sldMkLst>
        <pc:spChg chg="add del mod">
          <ac:chgData name="Gatterbauer, Wolfgang" userId="9cdd753f-a294-4daf-bcab-f50b436fd39a" providerId="ADAL" clId="{FE009925-3721-0D45-A422-0466C7286BE4}" dt="2020-06-14T17:14:12.730" v="19744" actId="478"/>
          <ac:spMkLst>
            <pc:docMk/>
            <pc:sldMk cId="677321930" sldId="5471"/>
            <ac:spMk id="111" creationId="{5A3AA157-6AF4-1A44-9DDE-C7AA5EEA4985}"/>
          </ac:spMkLst>
        </pc:spChg>
        <pc:spChg chg="add mod">
          <ac:chgData name="Gatterbauer, Wolfgang" userId="9cdd753f-a294-4daf-bcab-f50b436fd39a" providerId="ADAL" clId="{FE009925-3721-0D45-A422-0466C7286BE4}" dt="2020-06-14T17:14:13.608" v="19745"/>
          <ac:spMkLst>
            <pc:docMk/>
            <pc:sldMk cId="677321930" sldId="5471"/>
            <ac:spMk id="112" creationId="{425132FA-637E-B941-BDEF-7A77C38E7795}"/>
          </ac:spMkLst>
        </pc:spChg>
      </pc:sldChg>
      <pc:sldChg chg="add del ord modTransition">
        <pc:chgData name="Gatterbauer, Wolfgang" userId="9cdd753f-a294-4daf-bcab-f50b436fd39a" providerId="ADAL" clId="{FE009925-3721-0D45-A422-0466C7286BE4}" dt="2020-06-14T16:59:37.590" v="19663" actId="2696"/>
        <pc:sldMkLst>
          <pc:docMk/>
          <pc:sldMk cId="1439686856" sldId="5472"/>
        </pc:sldMkLst>
      </pc:sldChg>
      <pc:sldChg chg="addSp delSp modSp mod modTransition modClrScheme modAnim chgLayout modNotesTx">
        <pc:chgData name="Gatterbauer, Wolfgang" userId="9cdd753f-a294-4daf-bcab-f50b436fd39a" providerId="ADAL" clId="{FE009925-3721-0D45-A422-0466C7286BE4}" dt="2020-06-17T20:37:44.404" v="21989" actId="478"/>
        <pc:sldMkLst>
          <pc:docMk/>
          <pc:sldMk cId="1934787391" sldId="5473"/>
        </pc:sldMkLst>
        <pc:spChg chg="mod">
          <ac:chgData name="Gatterbauer, Wolfgang" userId="9cdd753f-a294-4daf-bcab-f50b436fd39a" providerId="ADAL" clId="{FE009925-3721-0D45-A422-0466C7286BE4}" dt="2020-06-14T18:00:43.652" v="20110" actId="207"/>
          <ac:spMkLst>
            <pc:docMk/>
            <pc:sldMk cId="1934787391" sldId="5473"/>
            <ac:spMk id="2" creationId="{E9428B5F-270D-4623-AB3D-B174301F6DBD}"/>
          </ac:spMkLst>
        </pc:spChg>
        <pc:spChg chg="add mod">
          <ac:chgData name="Gatterbauer, Wolfgang" userId="9cdd753f-a294-4daf-bcab-f50b436fd39a" providerId="ADAL" clId="{FE009925-3721-0D45-A422-0466C7286BE4}" dt="2020-06-14T17:57:54.623" v="20080" actId="1076"/>
          <ac:spMkLst>
            <pc:docMk/>
            <pc:sldMk cId="1934787391" sldId="5473"/>
            <ac:spMk id="81" creationId="{DD4B9F3B-5BD5-C24F-900C-D563E9E3C58E}"/>
          </ac:spMkLst>
        </pc:spChg>
        <pc:spChg chg="add del mod">
          <ac:chgData name="Gatterbauer, Wolfgang" userId="9cdd753f-a294-4daf-bcab-f50b436fd39a" providerId="ADAL" clId="{FE009925-3721-0D45-A422-0466C7286BE4}" dt="2020-06-14T17:57:56.949" v="20082"/>
          <ac:spMkLst>
            <pc:docMk/>
            <pc:sldMk cId="1934787391" sldId="5473"/>
            <ac:spMk id="82" creationId="{5CCB3CFF-76CD-264E-84A2-79A60E5C0A3E}"/>
          </ac:spMkLst>
        </pc:spChg>
        <pc:spChg chg="del mod">
          <ac:chgData name="Gatterbauer, Wolfgang" userId="9cdd753f-a294-4daf-bcab-f50b436fd39a" providerId="ADAL" clId="{FE009925-3721-0D45-A422-0466C7286BE4}" dt="2020-06-14T17:58:12.373" v="20085" actId="478"/>
          <ac:spMkLst>
            <pc:docMk/>
            <pc:sldMk cId="1934787391" sldId="5473"/>
            <ac:spMk id="83" creationId="{44B90D07-789A-244B-B7F6-A2EE98F3DDDB}"/>
          </ac:spMkLst>
        </pc:spChg>
        <pc:spChg chg="add mod">
          <ac:chgData name="Gatterbauer, Wolfgang" userId="9cdd753f-a294-4daf-bcab-f50b436fd39a" providerId="ADAL" clId="{FE009925-3721-0D45-A422-0466C7286BE4}" dt="2020-06-14T18:00:32.386" v="20109" actId="1035"/>
          <ac:spMkLst>
            <pc:docMk/>
            <pc:sldMk cId="1934787391" sldId="5473"/>
            <ac:spMk id="84" creationId="{F472A2FA-7AC3-4E4A-B87D-F8F7BBCA8811}"/>
          </ac:spMkLst>
        </pc:spChg>
        <pc:spChg chg="mod ord">
          <ac:chgData name="Gatterbauer, Wolfgang" userId="9cdd753f-a294-4daf-bcab-f50b436fd39a" providerId="ADAL" clId="{FE009925-3721-0D45-A422-0466C7286BE4}" dt="2020-06-14T17:58:44.192" v="20103" actId="255"/>
          <ac:spMkLst>
            <pc:docMk/>
            <pc:sldMk cId="1934787391" sldId="5473"/>
            <ac:spMk id="156" creationId="{2BF38E96-DD3B-47FB-9B9C-4813A76954C9}"/>
          </ac:spMkLst>
        </pc:spChg>
        <pc:spChg chg="mod ord">
          <ac:chgData name="Gatterbauer, Wolfgang" userId="9cdd753f-a294-4daf-bcab-f50b436fd39a" providerId="ADAL" clId="{FE009925-3721-0D45-A422-0466C7286BE4}" dt="2020-06-14T18:09:10.982" v="20224" actId="20577"/>
          <ac:spMkLst>
            <pc:docMk/>
            <pc:sldMk cId="1934787391" sldId="5473"/>
            <ac:spMk id="158" creationId="{33051EDC-5DBD-4DFF-ACBE-CA74E1E37DF9}"/>
          </ac:spMkLst>
        </pc:spChg>
        <pc:spChg chg="mod">
          <ac:chgData name="Gatterbauer, Wolfgang" userId="9cdd753f-a294-4daf-bcab-f50b436fd39a" providerId="ADAL" clId="{FE009925-3721-0D45-A422-0466C7286BE4}" dt="2020-06-14T18:01:20.836" v="20114" actId="167"/>
          <ac:spMkLst>
            <pc:docMk/>
            <pc:sldMk cId="1934787391" sldId="5473"/>
            <ac:spMk id="164" creationId="{596123A1-BC0E-4977-8589-0BD945735501}"/>
          </ac:spMkLst>
        </pc:spChg>
        <pc:spChg chg="mod">
          <ac:chgData name="Gatterbauer, Wolfgang" userId="9cdd753f-a294-4daf-bcab-f50b436fd39a" providerId="ADAL" clId="{FE009925-3721-0D45-A422-0466C7286BE4}" dt="2020-06-14T18:01:29.056" v="20115" actId="207"/>
          <ac:spMkLst>
            <pc:docMk/>
            <pc:sldMk cId="1934787391" sldId="5473"/>
            <ac:spMk id="243" creationId="{144C73D7-B20F-4913-91A7-ABB221534A10}"/>
          </ac:spMkLst>
        </pc:spChg>
        <pc:spChg chg="mod">
          <ac:chgData name="Gatterbauer, Wolfgang" userId="9cdd753f-a294-4daf-bcab-f50b436fd39a" providerId="ADAL" clId="{FE009925-3721-0D45-A422-0466C7286BE4}" dt="2020-06-14T18:01:44.198" v="20117" actId="207"/>
          <ac:spMkLst>
            <pc:docMk/>
            <pc:sldMk cId="1934787391" sldId="5473"/>
            <ac:spMk id="244" creationId="{2356055C-E64C-4D2D-8DA2-9F8EE3657453}"/>
          </ac:spMkLst>
        </pc:spChg>
        <pc:spChg chg="mod">
          <ac:chgData name="Gatterbauer, Wolfgang" userId="9cdd753f-a294-4daf-bcab-f50b436fd39a" providerId="ADAL" clId="{FE009925-3721-0D45-A422-0466C7286BE4}" dt="2020-06-14T18:00:47.186" v="20111" actId="207"/>
          <ac:spMkLst>
            <pc:docMk/>
            <pc:sldMk cId="1934787391" sldId="5473"/>
            <ac:spMk id="245" creationId="{0309A216-654B-47E2-BB7B-DBB5C955A20A}"/>
          </ac:spMkLst>
        </pc:spChg>
        <pc:spChg chg="mod">
          <ac:chgData name="Gatterbauer, Wolfgang" userId="9cdd753f-a294-4daf-bcab-f50b436fd39a" providerId="ADAL" clId="{FE009925-3721-0D45-A422-0466C7286BE4}" dt="2020-06-14T18:00:51.508" v="20112" actId="207"/>
          <ac:spMkLst>
            <pc:docMk/>
            <pc:sldMk cId="1934787391" sldId="5473"/>
            <ac:spMk id="246" creationId="{1BB71024-4C60-49DF-9A70-0F1467AEE972}"/>
          </ac:spMkLst>
        </pc:spChg>
        <pc:inkChg chg="del">
          <ac:chgData name="Gatterbauer, Wolfgang" userId="9cdd753f-a294-4daf-bcab-f50b436fd39a" providerId="ADAL" clId="{FE009925-3721-0D45-A422-0466C7286BE4}" dt="2020-06-17T20:37:44.404" v="21989" actId="478"/>
          <ac:inkMkLst>
            <pc:docMk/>
            <pc:sldMk cId="1934787391" sldId="5473"/>
            <ac:inkMk id="17" creationId="{2A3F8AC3-F8D4-4973-AA5E-2BB80CAAC7ED}"/>
          </ac:inkMkLst>
        </pc:inkChg>
      </pc:sldChg>
      <pc:sldChg chg="add del ord modTransition">
        <pc:chgData name="Gatterbauer, Wolfgang" userId="9cdd753f-a294-4daf-bcab-f50b436fd39a" providerId="ADAL" clId="{FE009925-3721-0D45-A422-0466C7286BE4}" dt="2020-06-14T16:59:39.443" v="19673" actId="2696"/>
        <pc:sldMkLst>
          <pc:docMk/>
          <pc:sldMk cId="282992450" sldId="5474"/>
        </pc:sldMkLst>
      </pc:sldChg>
      <pc:sldChg chg="addSp delSp modSp add">
        <pc:chgData name="Gatterbauer, Wolfgang" userId="9cdd753f-a294-4daf-bcab-f50b436fd39a" providerId="ADAL" clId="{FE009925-3721-0D45-A422-0466C7286BE4}" dt="2020-06-14T17:26:18.817" v="19842" actId="478"/>
        <pc:sldMkLst>
          <pc:docMk/>
          <pc:sldMk cId="1501484535" sldId="5475"/>
        </pc:sldMkLst>
        <pc:spChg chg="mod">
          <ac:chgData name="Gatterbauer, Wolfgang" userId="9cdd753f-a294-4daf-bcab-f50b436fd39a" providerId="ADAL" clId="{FE009925-3721-0D45-A422-0466C7286BE4}" dt="2020-06-14T14:46:15.497" v="18449" actId="20577"/>
          <ac:spMkLst>
            <pc:docMk/>
            <pc:sldMk cId="1501484535" sldId="5475"/>
            <ac:spMk id="37" creationId="{E1ECEA82-2DC5-804A-8DB9-D8A21F35D1F8}"/>
          </ac:spMkLst>
        </pc:spChg>
        <pc:spChg chg="mod">
          <ac:chgData name="Gatterbauer, Wolfgang" userId="9cdd753f-a294-4daf-bcab-f50b436fd39a" providerId="ADAL" clId="{FE009925-3721-0D45-A422-0466C7286BE4}" dt="2020-06-14T14:46:13.638" v="18447" actId="20577"/>
          <ac:spMkLst>
            <pc:docMk/>
            <pc:sldMk cId="1501484535" sldId="5475"/>
            <ac:spMk id="57" creationId="{2ABD0286-0246-1A46-A935-70E15114EF36}"/>
          </ac:spMkLst>
        </pc:spChg>
        <pc:spChg chg="mod">
          <ac:chgData name="Gatterbauer, Wolfgang" userId="9cdd753f-a294-4daf-bcab-f50b436fd39a" providerId="ADAL" clId="{FE009925-3721-0D45-A422-0466C7286BE4}" dt="2020-06-14T14:46:12.409" v="18445" actId="20577"/>
          <ac:spMkLst>
            <pc:docMk/>
            <pc:sldMk cId="1501484535" sldId="5475"/>
            <ac:spMk id="77" creationId="{F3616854-44FF-1045-8C0A-020EB666ACA2}"/>
          </ac:spMkLst>
        </pc:spChg>
        <pc:spChg chg="del">
          <ac:chgData name="Gatterbauer, Wolfgang" userId="9cdd753f-a294-4daf-bcab-f50b436fd39a" providerId="ADAL" clId="{FE009925-3721-0D45-A422-0466C7286BE4}" dt="2020-06-14T17:25:00.371" v="19820" actId="478"/>
          <ac:spMkLst>
            <pc:docMk/>
            <pc:sldMk cId="1501484535" sldId="5475"/>
            <ac:spMk id="80" creationId="{41A334DF-589C-FA4E-B6DD-4A7856BAEE36}"/>
          </ac:spMkLst>
        </pc:spChg>
        <pc:spChg chg="mod">
          <ac:chgData name="Gatterbauer, Wolfgang" userId="9cdd753f-a294-4daf-bcab-f50b436fd39a" providerId="ADAL" clId="{FE009925-3721-0D45-A422-0466C7286BE4}" dt="2020-06-14T14:28:43.825" v="18270" actId="20577"/>
          <ac:spMkLst>
            <pc:docMk/>
            <pc:sldMk cId="1501484535" sldId="5475"/>
            <ac:spMk id="102" creationId="{CA300573-7FE0-E648-8EEF-F233E3C38AB6}"/>
          </ac:spMkLst>
        </pc:spChg>
        <pc:spChg chg="mod">
          <ac:chgData name="Gatterbauer, Wolfgang" userId="9cdd753f-a294-4daf-bcab-f50b436fd39a" providerId="ADAL" clId="{FE009925-3721-0D45-A422-0466C7286BE4}" dt="2020-06-14T14:28:44.921" v="18271" actId="20577"/>
          <ac:spMkLst>
            <pc:docMk/>
            <pc:sldMk cId="1501484535" sldId="5475"/>
            <ac:spMk id="104" creationId="{3D2E3CAE-740F-A849-BCC1-D53CD2A67D18}"/>
          </ac:spMkLst>
        </pc:spChg>
        <pc:spChg chg="add del mod">
          <ac:chgData name="Gatterbauer, Wolfgang" userId="9cdd753f-a294-4daf-bcab-f50b436fd39a" providerId="ADAL" clId="{FE009925-3721-0D45-A422-0466C7286BE4}" dt="2020-06-14T14:28:19.448" v="18261" actId="478"/>
          <ac:spMkLst>
            <pc:docMk/>
            <pc:sldMk cId="1501484535" sldId="5475"/>
            <ac:spMk id="111" creationId="{BC9A0EAF-028A-3D4C-8F3E-824269F3124C}"/>
          </ac:spMkLst>
        </pc:spChg>
        <pc:spChg chg="del">
          <ac:chgData name="Gatterbauer, Wolfgang" userId="9cdd753f-a294-4daf-bcab-f50b436fd39a" providerId="ADAL" clId="{FE009925-3721-0D45-A422-0466C7286BE4}" dt="2020-06-14T14:28:29.848" v="18263" actId="478"/>
          <ac:spMkLst>
            <pc:docMk/>
            <pc:sldMk cId="1501484535" sldId="5475"/>
            <ac:spMk id="112" creationId="{3625D01B-972C-8C4C-A593-E33624354BC3}"/>
          </ac:spMkLst>
        </pc:spChg>
        <pc:spChg chg="del">
          <ac:chgData name="Gatterbauer, Wolfgang" userId="9cdd753f-a294-4daf-bcab-f50b436fd39a" providerId="ADAL" clId="{FE009925-3721-0D45-A422-0466C7286BE4}" dt="2020-06-14T14:28:28.559" v="18262" actId="478"/>
          <ac:spMkLst>
            <pc:docMk/>
            <pc:sldMk cId="1501484535" sldId="5475"/>
            <ac:spMk id="113" creationId="{9174C8C7-CD5A-9E4F-8942-78AB38765B0A}"/>
          </ac:spMkLst>
        </pc:spChg>
        <pc:spChg chg="del">
          <ac:chgData name="Gatterbauer, Wolfgang" userId="9cdd753f-a294-4daf-bcab-f50b436fd39a" providerId="ADAL" clId="{FE009925-3721-0D45-A422-0466C7286BE4}" dt="2020-06-14T14:28:34.840" v="18265" actId="478"/>
          <ac:spMkLst>
            <pc:docMk/>
            <pc:sldMk cId="1501484535" sldId="5475"/>
            <ac:spMk id="116" creationId="{A96FF8A5-7B16-4B49-80CE-71640D8CD84D}"/>
          </ac:spMkLst>
        </pc:spChg>
        <pc:spChg chg="del">
          <ac:chgData name="Gatterbauer, Wolfgang" userId="9cdd753f-a294-4daf-bcab-f50b436fd39a" providerId="ADAL" clId="{FE009925-3721-0D45-A422-0466C7286BE4}" dt="2020-06-14T14:28:31.592" v="18264" actId="478"/>
          <ac:spMkLst>
            <pc:docMk/>
            <pc:sldMk cId="1501484535" sldId="5475"/>
            <ac:spMk id="117" creationId="{1F2B7FB2-2731-074B-B96F-53DB9FF03F9D}"/>
          </ac:spMkLst>
        </pc:spChg>
        <pc:spChg chg="add del mod">
          <ac:chgData name="Gatterbauer, Wolfgang" userId="9cdd753f-a294-4daf-bcab-f50b436fd39a" providerId="ADAL" clId="{FE009925-3721-0D45-A422-0466C7286BE4}" dt="2020-06-14T14:28:14.578" v="18259" actId="478"/>
          <ac:spMkLst>
            <pc:docMk/>
            <pc:sldMk cId="1501484535" sldId="5475"/>
            <ac:spMk id="118" creationId="{09B18A45-999F-AE4C-B884-A920455DCC97}"/>
          </ac:spMkLst>
        </pc:spChg>
        <pc:spChg chg="add del mod">
          <ac:chgData name="Gatterbauer, Wolfgang" userId="9cdd753f-a294-4daf-bcab-f50b436fd39a" providerId="ADAL" clId="{FE009925-3721-0D45-A422-0466C7286BE4}" dt="2020-06-14T17:20:35.784" v="19792" actId="478"/>
          <ac:spMkLst>
            <pc:docMk/>
            <pc:sldMk cId="1501484535" sldId="5475"/>
            <ac:spMk id="120" creationId="{D842078E-425F-DF45-8240-4BFB63BC15CF}"/>
          </ac:spMkLst>
        </pc:spChg>
        <pc:spChg chg="add del mod">
          <ac:chgData name="Gatterbauer, Wolfgang" userId="9cdd753f-a294-4daf-bcab-f50b436fd39a" providerId="ADAL" clId="{FE009925-3721-0D45-A422-0466C7286BE4}" dt="2020-06-14T14:28:17.110" v="18260" actId="478"/>
          <ac:spMkLst>
            <pc:docMk/>
            <pc:sldMk cId="1501484535" sldId="5475"/>
            <ac:spMk id="121" creationId="{96C00D2B-D5A5-EF4C-B1F2-04C3A72BB81D}"/>
          </ac:spMkLst>
        </pc:spChg>
        <pc:spChg chg="add mod">
          <ac:chgData name="Gatterbauer, Wolfgang" userId="9cdd753f-a294-4daf-bcab-f50b436fd39a" providerId="ADAL" clId="{FE009925-3721-0D45-A422-0466C7286BE4}" dt="2020-06-14T17:20:37.159" v="19793"/>
          <ac:spMkLst>
            <pc:docMk/>
            <pc:sldMk cId="1501484535" sldId="5475"/>
            <ac:spMk id="122" creationId="{A25F274A-FE7D-5A4D-A14F-90E4F9396A72}"/>
          </ac:spMkLst>
        </pc:spChg>
        <pc:spChg chg="add mod">
          <ac:chgData name="Gatterbauer, Wolfgang" userId="9cdd753f-a294-4daf-bcab-f50b436fd39a" providerId="ADAL" clId="{FE009925-3721-0D45-A422-0466C7286BE4}" dt="2020-06-14T17:25:09.422" v="19822" actId="167"/>
          <ac:spMkLst>
            <pc:docMk/>
            <pc:sldMk cId="1501484535" sldId="5475"/>
            <ac:spMk id="125" creationId="{5CC82A56-E98A-6A4F-AAE8-B2842B5AF7EA}"/>
          </ac:spMkLst>
        </pc:spChg>
        <pc:spChg chg="mod">
          <ac:chgData name="Gatterbauer, Wolfgang" userId="9cdd753f-a294-4daf-bcab-f50b436fd39a" providerId="ADAL" clId="{FE009925-3721-0D45-A422-0466C7286BE4}" dt="2020-06-14T14:28:46.345" v="18272" actId="20577"/>
          <ac:spMkLst>
            <pc:docMk/>
            <pc:sldMk cId="1501484535" sldId="5475"/>
            <ac:spMk id="136" creationId="{B1476FED-CAD0-FF47-A8F1-DEB34A20AA4E}"/>
          </ac:spMkLst>
        </pc:spChg>
        <pc:spChg chg="mod">
          <ac:chgData name="Gatterbauer, Wolfgang" userId="9cdd753f-a294-4daf-bcab-f50b436fd39a" providerId="ADAL" clId="{FE009925-3721-0D45-A422-0466C7286BE4}" dt="2020-06-14T14:28:42.421" v="18269" actId="20577"/>
          <ac:spMkLst>
            <pc:docMk/>
            <pc:sldMk cId="1501484535" sldId="5475"/>
            <ac:spMk id="141" creationId="{DC8D1F91-7DC8-DD47-B32F-536D4F2ACD93}"/>
          </ac:spMkLst>
        </pc:spChg>
        <pc:spChg chg="del">
          <ac:chgData name="Gatterbauer, Wolfgang" userId="9cdd753f-a294-4daf-bcab-f50b436fd39a" providerId="ADAL" clId="{FE009925-3721-0D45-A422-0466C7286BE4}" dt="2020-06-14T14:28:38.240" v="18266" actId="478"/>
          <ac:spMkLst>
            <pc:docMk/>
            <pc:sldMk cId="1501484535" sldId="5475"/>
            <ac:spMk id="160" creationId="{E2BAA189-6529-FA40-877E-3F22706FBF93}"/>
          </ac:spMkLst>
        </pc:spChg>
        <pc:spChg chg="del">
          <ac:chgData name="Gatterbauer, Wolfgang" userId="9cdd753f-a294-4daf-bcab-f50b436fd39a" providerId="ADAL" clId="{FE009925-3721-0D45-A422-0466C7286BE4}" dt="2020-06-14T14:28:40.743" v="18268" actId="478"/>
          <ac:spMkLst>
            <pc:docMk/>
            <pc:sldMk cId="1501484535" sldId="5475"/>
            <ac:spMk id="161" creationId="{8454575D-5A25-D841-802F-49BE644B90A7}"/>
          </ac:spMkLst>
        </pc:spChg>
        <pc:spChg chg="del">
          <ac:chgData name="Gatterbauer, Wolfgang" userId="9cdd753f-a294-4daf-bcab-f50b436fd39a" providerId="ADAL" clId="{FE009925-3721-0D45-A422-0466C7286BE4}" dt="2020-06-14T14:28:39.412" v="18267" actId="478"/>
          <ac:spMkLst>
            <pc:docMk/>
            <pc:sldMk cId="1501484535" sldId="5475"/>
            <ac:spMk id="163" creationId="{782B0B47-7331-AC43-ACE4-0A377BE24703}"/>
          </ac:spMkLst>
        </pc:spChg>
        <pc:spChg chg="mod">
          <ac:chgData name="Gatterbauer, Wolfgang" userId="9cdd753f-a294-4daf-bcab-f50b436fd39a" providerId="ADAL" clId="{FE009925-3721-0D45-A422-0466C7286BE4}" dt="2020-06-14T13:20:27.890" v="17989"/>
          <ac:spMkLst>
            <pc:docMk/>
            <pc:sldMk cId="1501484535" sldId="5475"/>
            <ac:spMk id="60418" creationId="{00000000-0000-0000-0000-000000000000}"/>
          </ac:spMkLst>
        </pc:spChg>
        <pc:spChg chg="mod">
          <ac:chgData name="Gatterbauer, Wolfgang" userId="9cdd753f-a294-4daf-bcab-f50b436fd39a" providerId="ADAL" clId="{FE009925-3721-0D45-A422-0466C7286BE4}" dt="2020-06-14T14:41:13.106" v="18405"/>
          <ac:spMkLst>
            <pc:docMk/>
            <pc:sldMk cId="1501484535" sldId="5475"/>
            <ac:spMk id="60419" creationId="{00000000-0000-0000-0000-000000000000}"/>
          </ac:spMkLst>
        </pc:spChg>
        <pc:grpChg chg="del">
          <ac:chgData name="Gatterbauer, Wolfgang" userId="9cdd753f-a294-4daf-bcab-f50b436fd39a" providerId="ADAL" clId="{FE009925-3721-0D45-A422-0466C7286BE4}" dt="2020-06-14T14:28:17.110" v="18260" actId="478"/>
          <ac:grpSpMkLst>
            <pc:docMk/>
            <pc:sldMk cId="1501484535" sldId="5475"/>
            <ac:grpSpMk id="2" creationId="{B60FD6D0-7DAD-9446-8546-683C974E7E03}"/>
          </ac:grpSpMkLst>
        </pc:grpChg>
        <pc:cxnChg chg="del">
          <ac:chgData name="Gatterbauer, Wolfgang" userId="9cdd753f-a294-4daf-bcab-f50b436fd39a" providerId="ADAL" clId="{FE009925-3721-0D45-A422-0466C7286BE4}" dt="2020-06-14T07:07:22.582" v="17506" actId="478"/>
          <ac:cxnSpMkLst>
            <pc:docMk/>
            <pc:sldMk cId="1501484535" sldId="5475"/>
            <ac:cxnSpMk id="7" creationId="{0688C0C4-4C61-FE4F-B898-45D3A04C08B3}"/>
          </ac:cxnSpMkLst>
        </pc:cxnChg>
        <pc:cxnChg chg="add mod">
          <ac:chgData name="Gatterbauer, Wolfgang" userId="9cdd753f-a294-4daf-bcab-f50b436fd39a" providerId="ADAL" clId="{FE009925-3721-0D45-A422-0466C7286BE4}" dt="2020-06-14T07:14:23.411" v="17561"/>
          <ac:cxnSpMkLst>
            <pc:docMk/>
            <pc:sldMk cId="1501484535" sldId="5475"/>
            <ac:cxnSpMk id="119" creationId="{E05A4C30-2F8F-3341-8E9B-D1091C670039}"/>
          </ac:cxnSpMkLst>
        </pc:cxnChg>
        <pc:cxnChg chg="add mod">
          <ac:chgData name="Gatterbauer, Wolfgang" userId="9cdd753f-a294-4daf-bcab-f50b436fd39a" providerId="ADAL" clId="{FE009925-3721-0D45-A422-0466C7286BE4}" dt="2020-06-14T17:24:14.202" v="19810" actId="167"/>
          <ac:cxnSpMkLst>
            <pc:docMk/>
            <pc:sldMk cId="1501484535" sldId="5475"/>
            <ac:cxnSpMk id="123" creationId="{D235FAF3-A8A1-8147-A40E-77105CAF4CF0}"/>
          </ac:cxnSpMkLst>
        </pc:cxnChg>
        <pc:cxnChg chg="add mod">
          <ac:chgData name="Gatterbauer, Wolfgang" userId="9cdd753f-a294-4daf-bcab-f50b436fd39a" providerId="ADAL" clId="{FE009925-3721-0D45-A422-0466C7286BE4}" dt="2020-06-14T17:24:14.202" v="19810" actId="167"/>
          <ac:cxnSpMkLst>
            <pc:docMk/>
            <pc:sldMk cId="1501484535" sldId="5475"/>
            <ac:cxnSpMk id="124" creationId="{EB3F9992-9AC0-9346-9F63-968666412D1F}"/>
          </ac:cxnSpMkLst>
        </pc:cxnChg>
        <pc:cxnChg chg="mod">
          <ac:chgData name="Gatterbauer, Wolfgang" userId="9cdd753f-a294-4daf-bcab-f50b436fd39a" providerId="ADAL" clId="{FE009925-3721-0D45-A422-0466C7286BE4}" dt="2020-06-14T07:07:30.996" v="17509" actId="692"/>
          <ac:cxnSpMkLst>
            <pc:docMk/>
            <pc:sldMk cId="1501484535" sldId="5475"/>
            <ac:cxnSpMk id="126" creationId="{4DB89637-0130-B441-9E35-4B878A0F2F1C}"/>
          </ac:cxnSpMkLst>
        </pc:cxnChg>
        <pc:cxnChg chg="del mod">
          <ac:chgData name="Gatterbauer, Wolfgang" userId="9cdd753f-a294-4daf-bcab-f50b436fd39a" providerId="ADAL" clId="{FE009925-3721-0D45-A422-0466C7286BE4}" dt="2020-06-14T17:26:18.817" v="19842" actId="478"/>
          <ac:cxnSpMkLst>
            <pc:docMk/>
            <pc:sldMk cId="1501484535" sldId="5475"/>
            <ac:cxnSpMk id="127" creationId="{3ACB5882-25ED-EF4F-8426-7971EF5E66EC}"/>
          </ac:cxnSpMkLst>
        </pc:cxnChg>
        <pc:cxnChg chg="del mod">
          <ac:chgData name="Gatterbauer, Wolfgang" userId="9cdd753f-a294-4daf-bcab-f50b436fd39a" providerId="ADAL" clId="{FE009925-3721-0D45-A422-0466C7286BE4}" dt="2020-06-14T17:26:15.699" v="19841" actId="478"/>
          <ac:cxnSpMkLst>
            <pc:docMk/>
            <pc:sldMk cId="1501484535" sldId="5475"/>
            <ac:cxnSpMk id="128" creationId="{680BC1EB-9A00-3743-A6C7-96659C20304D}"/>
          </ac:cxnSpMkLst>
        </pc:cxnChg>
        <pc:cxnChg chg="del mod">
          <ac:chgData name="Gatterbauer, Wolfgang" userId="9cdd753f-a294-4daf-bcab-f50b436fd39a" providerId="ADAL" clId="{FE009925-3721-0D45-A422-0466C7286BE4}" dt="2020-06-14T17:26:15.699" v="19841" actId="478"/>
          <ac:cxnSpMkLst>
            <pc:docMk/>
            <pc:sldMk cId="1501484535" sldId="5475"/>
            <ac:cxnSpMk id="129" creationId="{4FE8D9B2-7F4C-2246-A0FC-C2CB0787094C}"/>
          </ac:cxnSpMkLst>
        </pc:cxnChg>
        <pc:cxnChg chg="del mod">
          <ac:chgData name="Gatterbauer, Wolfgang" userId="9cdd753f-a294-4daf-bcab-f50b436fd39a" providerId="ADAL" clId="{FE009925-3721-0D45-A422-0466C7286BE4}" dt="2020-06-14T17:26:18.817" v="19842" actId="478"/>
          <ac:cxnSpMkLst>
            <pc:docMk/>
            <pc:sldMk cId="1501484535" sldId="5475"/>
            <ac:cxnSpMk id="130" creationId="{ECBEDFFA-02CE-C146-B3AF-D00179B87125}"/>
          </ac:cxnSpMkLst>
        </pc:cxnChg>
        <pc:cxnChg chg="mod">
          <ac:chgData name="Gatterbauer, Wolfgang" userId="9cdd753f-a294-4daf-bcab-f50b436fd39a" providerId="ADAL" clId="{FE009925-3721-0D45-A422-0466C7286BE4}" dt="2020-06-14T07:07:30.996" v="17509" actId="692"/>
          <ac:cxnSpMkLst>
            <pc:docMk/>
            <pc:sldMk cId="1501484535" sldId="5475"/>
            <ac:cxnSpMk id="132" creationId="{8D6E68EC-BAF3-D64E-A83C-003B49A94029}"/>
          </ac:cxnSpMkLst>
        </pc:cxnChg>
        <pc:cxnChg chg="del">
          <ac:chgData name="Gatterbauer, Wolfgang" userId="9cdd753f-a294-4daf-bcab-f50b436fd39a" providerId="ADAL" clId="{FE009925-3721-0D45-A422-0466C7286BE4}" dt="2020-06-14T07:07:22.582" v="17506" actId="478"/>
          <ac:cxnSpMkLst>
            <pc:docMk/>
            <pc:sldMk cId="1501484535" sldId="5475"/>
            <ac:cxnSpMk id="152" creationId="{998FE023-16D7-9544-955D-90F5AB87D463}"/>
          </ac:cxnSpMkLst>
        </pc:cxnChg>
        <pc:cxnChg chg="del">
          <ac:chgData name="Gatterbauer, Wolfgang" userId="9cdd753f-a294-4daf-bcab-f50b436fd39a" providerId="ADAL" clId="{FE009925-3721-0D45-A422-0466C7286BE4}" dt="2020-06-14T07:07:22.582" v="17506" actId="478"/>
          <ac:cxnSpMkLst>
            <pc:docMk/>
            <pc:sldMk cId="1501484535" sldId="5475"/>
            <ac:cxnSpMk id="153" creationId="{D8D4B379-BAC4-5341-B4B5-D7D006B826D1}"/>
          </ac:cxnSpMkLst>
        </pc:cxnChg>
      </pc:sldChg>
      <pc:sldChg chg="addSp delSp modSp add delAnim modAnim">
        <pc:chgData name="Gatterbauer, Wolfgang" userId="9cdd753f-a294-4daf-bcab-f50b436fd39a" providerId="ADAL" clId="{FE009925-3721-0D45-A422-0466C7286BE4}" dt="2020-06-14T17:25:48.051" v="19837" actId="167"/>
        <pc:sldMkLst>
          <pc:docMk/>
          <pc:sldMk cId="1280457247" sldId="5476"/>
        </pc:sldMkLst>
        <pc:spChg chg="add mod">
          <ac:chgData name="Gatterbauer, Wolfgang" userId="9cdd753f-a294-4daf-bcab-f50b436fd39a" providerId="ADAL" clId="{FE009925-3721-0D45-A422-0466C7286BE4}" dt="2020-06-14T07:17:53.918" v="17652" actId="1076"/>
          <ac:spMkLst>
            <pc:docMk/>
            <pc:sldMk cId="1280457247" sldId="5476"/>
            <ac:spMk id="4" creationId="{291A8346-6BD4-C244-8923-2C47FC9D90A2}"/>
          </ac:spMkLst>
        </pc:spChg>
        <pc:spChg chg="mod">
          <ac:chgData name="Gatterbauer, Wolfgang" userId="9cdd753f-a294-4daf-bcab-f50b436fd39a" providerId="ADAL" clId="{FE009925-3721-0D45-A422-0466C7286BE4}" dt="2020-06-14T14:41:50.910" v="18410" actId="20577"/>
          <ac:spMkLst>
            <pc:docMk/>
            <pc:sldMk cId="1280457247" sldId="5476"/>
            <ac:spMk id="37" creationId="{E1ECEA82-2DC5-804A-8DB9-D8A21F35D1F8}"/>
          </ac:spMkLst>
        </pc:spChg>
        <pc:spChg chg="mod">
          <ac:chgData name="Gatterbauer, Wolfgang" userId="9cdd753f-a294-4daf-bcab-f50b436fd39a" providerId="ADAL" clId="{FE009925-3721-0D45-A422-0466C7286BE4}" dt="2020-06-14T14:41:53.210" v="18412" actId="20577"/>
          <ac:spMkLst>
            <pc:docMk/>
            <pc:sldMk cId="1280457247" sldId="5476"/>
            <ac:spMk id="57" creationId="{2ABD0286-0246-1A46-A935-70E15114EF36}"/>
          </ac:spMkLst>
        </pc:spChg>
        <pc:spChg chg="mod">
          <ac:chgData name="Gatterbauer, Wolfgang" userId="9cdd753f-a294-4daf-bcab-f50b436fd39a" providerId="ADAL" clId="{FE009925-3721-0D45-A422-0466C7286BE4}" dt="2020-06-14T14:41:55.273" v="18414" actId="20577"/>
          <ac:spMkLst>
            <pc:docMk/>
            <pc:sldMk cId="1280457247" sldId="5476"/>
            <ac:spMk id="77" creationId="{F3616854-44FF-1045-8C0A-020EB666ACA2}"/>
          </ac:spMkLst>
        </pc:spChg>
        <pc:spChg chg="del mod">
          <ac:chgData name="Gatterbauer, Wolfgang" userId="9cdd753f-a294-4daf-bcab-f50b436fd39a" providerId="ADAL" clId="{FE009925-3721-0D45-A422-0466C7286BE4}" dt="2020-06-14T17:25:45.695" v="19835" actId="478"/>
          <ac:spMkLst>
            <pc:docMk/>
            <pc:sldMk cId="1280457247" sldId="5476"/>
            <ac:spMk id="80" creationId="{41A334DF-589C-FA4E-B6DD-4A7856BAEE36}"/>
          </ac:spMkLst>
        </pc:spChg>
        <pc:spChg chg="add mod">
          <ac:chgData name="Gatterbauer, Wolfgang" userId="9cdd753f-a294-4daf-bcab-f50b436fd39a" providerId="ADAL" clId="{FE009925-3721-0D45-A422-0466C7286BE4}" dt="2020-06-14T07:11:25.074" v="17533" actId="1036"/>
          <ac:spMkLst>
            <pc:docMk/>
            <pc:sldMk cId="1280457247" sldId="5476"/>
            <ac:spMk id="110" creationId="{28BD235D-89A6-3742-9258-CB444BA1BB12}"/>
          </ac:spMkLst>
        </pc:spChg>
        <pc:spChg chg="del">
          <ac:chgData name="Gatterbauer, Wolfgang" userId="9cdd753f-a294-4daf-bcab-f50b436fd39a" providerId="ADAL" clId="{FE009925-3721-0D45-A422-0466C7286BE4}" dt="2020-06-14T14:19:03.458" v="18204" actId="478"/>
          <ac:spMkLst>
            <pc:docMk/>
            <pc:sldMk cId="1280457247" sldId="5476"/>
            <ac:spMk id="111" creationId="{BC9A0EAF-028A-3D4C-8F3E-824269F3124C}"/>
          </ac:spMkLst>
        </pc:spChg>
        <pc:spChg chg="del mod">
          <ac:chgData name="Gatterbauer, Wolfgang" userId="9cdd753f-a294-4daf-bcab-f50b436fd39a" providerId="ADAL" clId="{FE009925-3721-0D45-A422-0466C7286BE4}" dt="2020-06-14T15:38:40.493" v="18620" actId="478"/>
          <ac:spMkLst>
            <pc:docMk/>
            <pc:sldMk cId="1280457247" sldId="5476"/>
            <ac:spMk id="112" creationId="{3625D01B-972C-8C4C-A593-E33624354BC3}"/>
          </ac:spMkLst>
        </pc:spChg>
        <pc:spChg chg="del mod">
          <ac:chgData name="Gatterbauer, Wolfgang" userId="9cdd753f-a294-4daf-bcab-f50b436fd39a" providerId="ADAL" clId="{FE009925-3721-0D45-A422-0466C7286BE4}" dt="2020-06-14T15:38:40.493" v="18620" actId="478"/>
          <ac:spMkLst>
            <pc:docMk/>
            <pc:sldMk cId="1280457247" sldId="5476"/>
            <ac:spMk id="114" creationId="{A95C89CD-D0E6-4F4F-AA6D-C94445764ACC}"/>
          </ac:spMkLst>
        </pc:spChg>
        <pc:spChg chg="del mod">
          <ac:chgData name="Gatterbauer, Wolfgang" userId="9cdd753f-a294-4daf-bcab-f50b436fd39a" providerId="ADAL" clId="{FE009925-3721-0D45-A422-0466C7286BE4}" dt="2020-06-14T15:38:40.493" v="18620" actId="478"/>
          <ac:spMkLst>
            <pc:docMk/>
            <pc:sldMk cId="1280457247" sldId="5476"/>
            <ac:spMk id="115" creationId="{5B220B80-1DD0-9A45-9E67-63F466844212}"/>
          </ac:spMkLst>
        </pc:spChg>
        <pc:spChg chg="add mod">
          <ac:chgData name="Gatterbauer, Wolfgang" userId="9cdd753f-a294-4daf-bcab-f50b436fd39a" providerId="ADAL" clId="{FE009925-3721-0D45-A422-0466C7286BE4}" dt="2020-06-14T07:12:13.952" v="17545" actId="552"/>
          <ac:spMkLst>
            <pc:docMk/>
            <pc:sldMk cId="1280457247" sldId="5476"/>
            <ac:spMk id="119" creationId="{EEC57542-DC24-6F40-B615-0CD2200CD891}"/>
          </ac:spMkLst>
        </pc:spChg>
        <pc:spChg chg="add mod">
          <ac:chgData name="Gatterbauer, Wolfgang" userId="9cdd753f-a294-4daf-bcab-f50b436fd39a" providerId="ADAL" clId="{FE009925-3721-0D45-A422-0466C7286BE4}" dt="2020-06-14T07:12:26.167" v="17547" actId="14100"/>
          <ac:spMkLst>
            <pc:docMk/>
            <pc:sldMk cId="1280457247" sldId="5476"/>
            <ac:spMk id="120" creationId="{37D95BA6-411E-D84B-8762-D310B5D6B731}"/>
          </ac:spMkLst>
        </pc:spChg>
        <pc:spChg chg="add mod">
          <ac:chgData name="Gatterbauer, Wolfgang" userId="9cdd753f-a294-4daf-bcab-f50b436fd39a" providerId="ADAL" clId="{FE009925-3721-0D45-A422-0466C7286BE4}" dt="2020-06-14T15:26:22" v="18556" actId="552"/>
          <ac:spMkLst>
            <pc:docMk/>
            <pc:sldMk cId="1280457247" sldId="5476"/>
            <ac:spMk id="122" creationId="{730E9683-D21D-4F45-841C-59FB69CE5345}"/>
          </ac:spMkLst>
        </pc:spChg>
        <pc:spChg chg="add mod">
          <ac:chgData name="Gatterbauer, Wolfgang" userId="9cdd753f-a294-4daf-bcab-f50b436fd39a" providerId="ADAL" clId="{FE009925-3721-0D45-A422-0466C7286BE4}" dt="2020-06-14T07:17:48.201" v="17651" actId="1076"/>
          <ac:spMkLst>
            <pc:docMk/>
            <pc:sldMk cId="1280457247" sldId="5476"/>
            <ac:spMk id="123" creationId="{248CA024-05CF-E94E-82C2-D8264EAFBD2B}"/>
          </ac:spMkLst>
        </pc:spChg>
        <pc:spChg chg="add mod">
          <ac:chgData name="Gatterbauer, Wolfgang" userId="9cdd753f-a294-4daf-bcab-f50b436fd39a" providerId="ADAL" clId="{FE009925-3721-0D45-A422-0466C7286BE4}" dt="2020-06-14T07:17:59.248" v="17654" actId="1038"/>
          <ac:spMkLst>
            <pc:docMk/>
            <pc:sldMk cId="1280457247" sldId="5476"/>
            <ac:spMk id="124" creationId="{B92CF86E-28B2-CE44-8497-13AADD980426}"/>
          </ac:spMkLst>
        </pc:spChg>
        <pc:spChg chg="add del mod">
          <ac:chgData name="Gatterbauer, Wolfgang" userId="9cdd753f-a294-4daf-bcab-f50b436fd39a" providerId="ADAL" clId="{FE009925-3721-0D45-A422-0466C7286BE4}" dt="2020-06-14T17:20:53.080" v="19802" actId="478"/>
          <ac:spMkLst>
            <pc:docMk/>
            <pc:sldMk cId="1280457247" sldId="5476"/>
            <ac:spMk id="125" creationId="{28AA18B7-3F9D-4641-8137-2AAACF0E5145}"/>
          </ac:spMkLst>
        </pc:spChg>
        <pc:spChg chg="add del mod">
          <ac:chgData name="Gatterbauer, Wolfgang" userId="9cdd753f-a294-4daf-bcab-f50b436fd39a" providerId="ADAL" clId="{FE009925-3721-0D45-A422-0466C7286BE4}" dt="2020-06-14T14:39:06.960" v="18394" actId="478"/>
          <ac:spMkLst>
            <pc:docMk/>
            <pc:sldMk cId="1280457247" sldId="5476"/>
            <ac:spMk id="131" creationId="{43104F16-9710-E146-A552-90C1DECF8687}"/>
          </ac:spMkLst>
        </pc:spChg>
        <pc:spChg chg="add mod">
          <ac:chgData name="Gatterbauer, Wolfgang" userId="9cdd753f-a294-4daf-bcab-f50b436fd39a" providerId="ADAL" clId="{FE009925-3721-0D45-A422-0466C7286BE4}" dt="2020-06-14T14:39:07.605" v="18395"/>
          <ac:spMkLst>
            <pc:docMk/>
            <pc:sldMk cId="1280457247" sldId="5476"/>
            <ac:spMk id="137" creationId="{60745267-2552-014E-94E8-B7395560DE8B}"/>
          </ac:spMkLst>
        </pc:spChg>
        <pc:spChg chg="add del mod">
          <ac:chgData name="Gatterbauer, Wolfgang" userId="9cdd753f-a294-4daf-bcab-f50b436fd39a" providerId="ADAL" clId="{FE009925-3721-0D45-A422-0466C7286BE4}" dt="2020-06-14T15:26:02.047" v="18552" actId="478"/>
          <ac:spMkLst>
            <pc:docMk/>
            <pc:sldMk cId="1280457247" sldId="5476"/>
            <ac:spMk id="143" creationId="{6E18873C-BFDE-084C-8261-DDC3FA088EE1}"/>
          </ac:spMkLst>
        </pc:spChg>
        <pc:spChg chg="add del mod">
          <ac:chgData name="Gatterbauer, Wolfgang" userId="9cdd753f-a294-4daf-bcab-f50b436fd39a" providerId="ADAL" clId="{FE009925-3721-0D45-A422-0466C7286BE4}" dt="2020-06-14T15:26:25.695" v="18557" actId="478"/>
          <ac:spMkLst>
            <pc:docMk/>
            <pc:sldMk cId="1280457247" sldId="5476"/>
            <ac:spMk id="144" creationId="{65B392C4-CCB8-D847-A729-8C36844A81A2}"/>
          </ac:spMkLst>
        </pc:spChg>
        <pc:spChg chg="add mod">
          <ac:chgData name="Gatterbauer, Wolfgang" userId="9cdd753f-a294-4daf-bcab-f50b436fd39a" providerId="ADAL" clId="{FE009925-3721-0D45-A422-0466C7286BE4}" dt="2020-06-14T15:35:10.479" v="18577"/>
          <ac:spMkLst>
            <pc:docMk/>
            <pc:sldMk cId="1280457247" sldId="5476"/>
            <ac:spMk id="145" creationId="{EBD3C0E9-0340-6D42-A9AF-A83D266D4F63}"/>
          </ac:spMkLst>
        </pc:spChg>
        <pc:spChg chg="add mod">
          <ac:chgData name="Gatterbauer, Wolfgang" userId="9cdd753f-a294-4daf-bcab-f50b436fd39a" providerId="ADAL" clId="{FE009925-3721-0D45-A422-0466C7286BE4}" dt="2020-06-14T17:20:53.671" v="19803"/>
          <ac:spMkLst>
            <pc:docMk/>
            <pc:sldMk cId="1280457247" sldId="5476"/>
            <ac:spMk id="150" creationId="{C81E355C-99AB-9246-808B-0C4978A7DF3C}"/>
          </ac:spMkLst>
        </pc:spChg>
        <pc:spChg chg="add mod">
          <ac:chgData name="Gatterbauer, Wolfgang" userId="9cdd753f-a294-4daf-bcab-f50b436fd39a" providerId="ADAL" clId="{FE009925-3721-0D45-A422-0466C7286BE4}" dt="2020-06-14T17:25:48.051" v="19837" actId="167"/>
          <ac:spMkLst>
            <pc:docMk/>
            <pc:sldMk cId="1280457247" sldId="5476"/>
            <ac:spMk id="153" creationId="{1001BE11-08C9-6C44-9A4D-02CD89402BA6}"/>
          </ac:spMkLst>
        </pc:spChg>
        <pc:spChg chg="mod">
          <ac:chgData name="Gatterbauer, Wolfgang" userId="9cdd753f-a294-4daf-bcab-f50b436fd39a" providerId="ADAL" clId="{FE009925-3721-0D45-A422-0466C7286BE4}" dt="2020-06-14T07:12:13.952" v="17545" actId="552"/>
          <ac:spMkLst>
            <pc:docMk/>
            <pc:sldMk cId="1280457247" sldId="5476"/>
            <ac:spMk id="164" creationId="{6010F1E0-D17D-F444-BBBD-40E5F7BB637C}"/>
          </ac:spMkLst>
        </pc:spChg>
        <pc:spChg chg="mod">
          <ac:chgData name="Gatterbauer, Wolfgang" userId="9cdd753f-a294-4daf-bcab-f50b436fd39a" providerId="ADAL" clId="{FE009925-3721-0D45-A422-0466C7286BE4}" dt="2020-06-14T13:20:30.522" v="17990"/>
          <ac:spMkLst>
            <pc:docMk/>
            <pc:sldMk cId="1280457247" sldId="5476"/>
            <ac:spMk id="60418" creationId="{00000000-0000-0000-0000-000000000000}"/>
          </ac:spMkLst>
        </pc:spChg>
        <pc:spChg chg="mod">
          <ac:chgData name="Gatterbauer, Wolfgang" userId="9cdd753f-a294-4daf-bcab-f50b436fd39a" providerId="ADAL" clId="{FE009925-3721-0D45-A422-0466C7286BE4}" dt="2020-06-14T14:40:52.890" v="18400" actId="20577"/>
          <ac:spMkLst>
            <pc:docMk/>
            <pc:sldMk cId="1280457247" sldId="5476"/>
            <ac:spMk id="60419" creationId="{00000000-0000-0000-0000-000000000000}"/>
          </ac:spMkLst>
        </pc:spChg>
        <pc:cxnChg chg="add mod">
          <ac:chgData name="Gatterbauer, Wolfgang" userId="9cdd753f-a294-4daf-bcab-f50b436fd39a" providerId="ADAL" clId="{FE009925-3721-0D45-A422-0466C7286BE4}" dt="2020-06-14T07:14:30.594" v="17563" actId="1076"/>
          <ac:cxnSpMkLst>
            <pc:docMk/>
            <pc:sldMk cId="1280457247" sldId="5476"/>
            <ac:cxnSpMk id="121" creationId="{8EF9D301-36B7-DC47-AC6A-B8082810386E}"/>
          </ac:cxnSpMkLst>
        </pc:cxnChg>
        <pc:cxnChg chg="add mod">
          <ac:chgData name="Gatterbauer, Wolfgang" userId="9cdd753f-a294-4daf-bcab-f50b436fd39a" providerId="ADAL" clId="{FE009925-3721-0D45-A422-0466C7286BE4}" dt="2020-06-14T15:24:33.526" v="18508"/>
          <ac:cxnSpMkLst>
            <pc:docMk/>
            <pc:sldMk cId="1280457247" sldId="5476"/>
            <ac:cxnSpMk id="138" creationId="{AD9419ED-D4DD-0E49-93FE-B94ECEEB2569}"/>
          </ac:cxnSpMkLst>
        </pc:cxnChg>
        <pc:cxnChg chg="add mod">
          <ac:chgData name="Gatterbauer, Wolfgang" userId="9cdd753f-a294-4daf-bcab-f50b436fd39a" providerId="ADAL" clId="{FE009925-3721-0D45-A422-0466C7286BE4}" dt="2020-06-14T17:24:41.550" v="19819" actId="167"/>
          <ac:cxnSpMkLst>
            <pc:docMk/>
            <pc:sldMk cId="1280457247" sldId="5476"/>
            <ac:cxnSpMk id="151" creationId="{AB2A3E2B-DAFA-A240-971E-9F5E3AF88870}"/>
          </ac:cxnSpMkLst>
        </pc:cxnChg>
        <pc:cxnChg chg="add mod">
          <ac:chgData name="Gatterbauer, Wolfgang" userId="9cdd753f-a294-4daf-bcab-f50b436fd39a" providerId="ADAL" clId="{FE009925-3721-0D45-A422-0466C7286BE4}" dt="2020-06-14T17:24:41.550" v="19819" actId="167"/>
          <ac:cxnSpMkLst>
            <pc:docMk/>
            <pc:sldMk cId="1280457247" sldId="5476"/>
            <ac:cxnSpMk id="152" creationId="{15A95577-5450-BF43-813E-D62394D17B0B}"/>
          </ac:cxnSpMkLst>
        </pc:cxnChg>
      </pc:sldChg>
      <pc:sldChg chg="addSp delSp modSp add modAnim">
        <pc:chgData name="Gatterbauer, Wolfgang" userId="9cdd753f-a294-4daf-bcab-f50b436fd39a" providerId="ADAL" clId="{FE009925-3721-0D45-A422-0466C7286BE4}" dt="2020-06-14T17:25:41.930" v="19834" actId="167"/>
        <pc:sldMkLst>
          <pc:docMk/>
          <pc:sldMk cId="1520797258" sldId="5477"/>
        </pc:sldMkLst>
        <pc:spChg chg="mod">
          <ac:chgData name="Gatterbauer, Wolfgang" userId="9cdd753f-a294-4daf-bcab-f50b436fd39a" providerId="ADAL" clId="{FE009925-3721-0D45-A422-0466C7286BE4}" dt="2020-06-14T14:45:50.716" v="18425" actId="20577"/>
          <ac:spMkLst>
            <pc:docMk/>
            <pc:sldMk cId="1520797258" sldId="5477"/>
            <ac:spMk id="37" creationId="{E1ECEA82-2DC5-804A-8DB9-D8A21F35D1F8}"/>
          </ac:spMkLst>
        </pc:spChg>
        <pc:spChg chg="mod">
          <ac:chgData name="Gatterbauer, Wolfgang" userId="9cdd753f-a294-4daf-bcab-f50b436fd39a" providerId="ADAL" clId="{FE009925-3721-0D45-A422-0466C7286BE4}" dt="2020-06-14T14:45:47.752" v="18423" actId="20577"/>
          <ac:spMkLst>
            <pc:docMk/>
            <pc:sldMk cId="1520797258" sldId="5477"/>
            <ac:spMk id="57" creationId="{2ABD0286-0246-1A46-A935-70E15114EF36}"/>
          </ac:spMkLst>
        </pc:spChg>
        <pc:spChg chg="mod">
          <ac:chgData name="Gatterbauer, Wolfgang" userId="9cdd753f-a294-4daf-bcab-f50b436fd39a" providerId="ADAL" clId="{FE009925-3721-0D45-A422-0466C7286BE4}" dt="2020-06-14T14:42:00.276" v="18416" actId="20577"/>
          <ac:spMkLst>
            <pc:docMk/>
            <pc:sldMk cId="1520797258" sldId="5477"/>
            <ac:spMk id="77" creationId="{F3616854-44FF-1045-8C0A-020EB666ACA2}"/>
          </ac:spMkLst>
        </pc:spChg>
        <pc:spChg chg="del">
          <ac:chgData name="Gatterbauer, Wolfgang" userId="9cdd753f-a294-4daf-bcab-f50b436fd39a" providerId="ADAL" clId="{FE009925-3721-0D45-A422-0466C7286BE4}" dt="2020-06-14T17:25:39.341" v="19832" actId="478"/>
          <ac:spMkLst>
            <pc:docMk/>
            <pc:sldMk cId="1520797258" sldId="5477"/>
            <ac:spMk id="80" creationId="{41A334DF-589C-FA4E-B6DD-4A7856BAEE36}"/>
          </ac:spMkLst>
        </pc:spChg>
        <pc:spChg chg="del">
          <ac:chgData name="Gatterbauer, Wolfgang" userId="9cdd753f-a294-4daf-bcab-f50b436fd39a" providerId="ADAL" clId="{FE009925-3721-0D45-A422-0466C7286BE4}" dt="2020-06-14T14:25:26.987" v="18252" actId="478"/>
          <ac:spMkLst>
            <pc:docMk/>
            <pc:sldMk cId="1520797258" sldId="5477"/>
            <ac:spMk id="111" creationId="{BC9A0EAF-028A-3D4C-8F3E-824269F3124C}"/>
          </ac:spMkLst>
        </pc:spChg>
        <pc:spChg chg="del">
          <ac:chgData name="Gatterbauer, Wolfgang" userId="9cdd753f-a294-4daf-bcab-f50b436fd39a" providerId="ADAL" clId="{FE009925-3721-0D45-A422-0466C7286BE4}" dt="2020-06-14T17:20:48.097" v="19800" actId="478"/>
          <ac:spMkLst>
            <pc:docMk/>
            <pc:sldMk cId="1520797258" sldId="5477"/>
            <ac:spMk id="120" creationId="{D842078E-425F-DF45-8240-4BFB63BC15CF}"/>
          </ac:spMkLst>
        </pc:spChg>
        <pc:spChg chg="add mod">
          <ac:chgData name="Gatterbauer, Wolfgang" userId="9cdd753f-a294-4daf-bcab-f50b436fd39a" providerId="ADAL" clId="{FE009925-3721-0D45-A422-0466C7286BE4}" dt="2020-06-14T15:26:13" v="18553" actId="1076"/>
          <ac:spMkLst>
            <pc:docMk/>
            <pc:sldMk cId="1520797258" sldId="5477"/>
            <ac:spMk id="122" creationId="{B0E14F93-F7E0-C049-AEC9-509879399E52}"/>
          </ac:spMkLst>
        </pc:spChg>
        <pc:spChg chg="add mod">
          <ac:chgData name="Gatterbauer, Wolfgang" userId="9cdd753f-a294-4daf-bcab-f50b436fd39a" providerId="ADAL" clId="{FE009925-3721-0D45-A422-0466C7286BE4}" dt="2020-06-14T14:19:48.231" v="18208"/>
          <ac:spMkLst>
            <pc:docMk/>
            <pc:sldMk cId="1520797258" sldId="5477"/>
            <ac:spMk id="123" creationId="{353F5683-86F3-214C-BBCC-330E50F7B157}"/>
          </ac:spMkLst>
        </pc:spChg>
        <pc:spChg chg="add del mod">
          <ac:chgData name="Gatterbauer, Wolfgang" userId="9cdd753f-a294-4daf-bcab-f50b436fd39a" providerId="ADAL" clId="{FE009925-3721-0D45-A422-0466C7286BE4}" dt="2020-06-14T14:24:24.912" v="18230" actId="478"/>
          <ac:spMkLst>
            <pc:docMk/>
            <pc:sldMk cId="1520797258" sldId="5477"/>
            <ac:spMk id="124" creationId="{1600B95E-A4C3-174D-A560-398274FB37CE}"/>
          </ac:spMkLst>
        </pc:spChg>
        <pc:spChg chg="add mod">
          <ac:chgData name="Gatterbauer, Wolfgang" userId="9cdd753f-a294-4daf-bcab-f50b436fd39a" providerId="ADAL" clId="{FE009925-3721-0D45-A422-0466C7286BE4}" dt="2020-06-14T15:35:02.020" v="18575"/>
          <ac:spMkLst>
            <pc:docMk/>
            <pc:sldMk cId="1520797258" sldId="5477"/>
            <ac:spMk id="124" creationId="{2822E503-D6AE-2B4D-A9FB-38C9124994AE}"/>
          </ac:spMkLst>
        </pc:spChg>
        <pc:spChg chg="add mod">
          <ac:chgData name="Gatterbauer, Wolfgang" userId="9cdd753f-a294-4daf-bcab-f50b436fd39a" providerId="ADAL" clId="{FE009925-3721-0D45-A422-0466C7286BE4}" dt="2020-06-14T14:24:38.217" v="18232" actId="1076"/>
          <ac:spMkLst>
            <pc:docMk/>
            <pc:sldMk cId="1520797258" sldId="5477"/>
            <ac:spMk id="125" creationId="{A1DB0256-FD29-CF4F-B402-B14280978518}"/>
          </ac:spMkLst>
        </pc:spChg>
        <pc:spChg chg="add mod">
          <ac:chgData name="Gatterbauer, Wolfgang" userId="9cdd753f-a294-4daf-bcab-f50b436fd39a" providerId="ADAL" clId="{FE009925-3721-0D45-A422-0466C7286BE4}" dt="2020-06-14T17:20:48.776" v="19801"/>
          <ac:spMkLst>
            <pc:docMk/>
            <pc:sldMk cId="1520797258" sldId="5477"/>
            <ac:spMk id="131" creationId="{702EEDF5-0C14-3E47-8DDE-DA9D6D34AF6C}"/>
          </ac:spMkLst>
        </pc:spChg>
        <pc:spChg chg="add del mod">
          <ac:chgData name="Gatterbauer, Wolfgang" userId="9cdd753f-a294-4daf-bcab-f50b436fd39a" providerId="ADAL" clId="{FE009925-3721-0D45-A422-0466C7286BE4}" dt="2020-06-14T14:38:58.036" v="18391" actId="478"/>
          <ac:spMkLst>
            <pc:docMk/>
            <pc:sldMk cId="1520797258" sldId="5477"/>
            <ac:spMk id="131" creationId="{F0909617-0F73-8A4D-9A1B-A2DB3D064C7F}"/>
          </ac:spMkLst>
        </pc:spChg>
        <pc:spChg chg="add mod">
          <ac:chgData name="Gatterbauer, Wolfgang" userId="9cdd753f-a294-4daf-bcab-f50b436fd39a" providerId="ADAL" clId="{FE009925-3721-0D45-A422-0466C7286BE4}" dt="2020-06-14T14:38:58.615" v="18392"/>
          <ac:spMkLst>
            <pc:docMk/>
            <pc:sldMk cId="1520797258" sldId="5477"/>
            <ac:spMk id="137" creationId="{9C18689C-A1F7-A244-8691-1165AADA223B}"/>
          </ac:spMkLst>
        </pc:spChg>
        <pc:spChg chg="add mod">
          <ac:chgData name="Gatterbauer, Wolfgang" userId="9cdd753f-a294-4daf-bcab-f50b436fd39a" providerId="ADAL" clId="{FE009925-3721-0D45-A422-0466C7286BE4}" dt="2020-06-14T17:25:41.930" v="19834" actId="167"/>
          <ac:spMkLst>
            <pc:docMk/>
            <pc:sldMk cId="1520797258" sldId="5477"/>
            <ac:spMk id="145" creationId="{7182364D-F892-B243-9278-3A2EB019B0EE}"/>
          </ac:spMkLst>
        </pc:spChg>
        <pc:spChg chg="mod">
          <ac:chgData name="Gatterbauer, Wolfgang" userId="9cdd753f-a294-4daf-bcab-f50b436fd39a" providerId="ADAL" clId="{FE009925-3721-0D45-A422-0466C7286BE4}" dt="2020-06-14T14:41:38.785" v="18408" actId="20577"/>
          <ac:spMkLst>
            <pc:docMk/>
            <pc:sldMk cId="1520797258" sldId="5477"/>
            <ac:spMk id="60419" creationId="{00000000-0000-0000-0000-000000000000}"/>
          </ac:spMkLst>
        </pc:spChg>
        <pc:cxnChg chg="add mod">
          <ac:chgData name="Gatterbauer, Wolfgang" userId="9cdd753f-a294-4daf-bcab-f50b436fd39a" providerId="ADAL" clId="{FE009925-3721-0D45-A422-0466C7286BE4}" dt="2020-06-14T15:24:24.594" v="18506"/>
          <ac:cxnSpMkLst>
            <pc:docMk/>
            <pc:sldMk cId="1520797258" sldId="5477"/>
            <ac:cxnSpMk id="138" creationId="{0FD6A993-CADD-144E-B21F-2F984F2D2484}"/>
          </ac:cxnSpMkLst>
        </pc:cxnChg>
        <pc:cxnChg chg="add mod">
          <ac:chgData name="Gatterbauer, Wolfgang" userId="9cdd753f-a294-4daf-bcab-f50b436fd39a" providerId="ADAL" clId="{FE009925-3721-0D45-A422-0466C7286BE4}" dt="2020-06-14T17:24:37.166" v="19817" actId="167"/>
          <ac:cxnSpMkLst>
            <pc:docMk/>
            <pc:sldMk cId="1520797258" sldId="5477"/>
            <ac:cxnSpMk id="143" creationId="{7AB4767F-1271-5A45-84FD-7740510D4260}"/>
          </ac:cxnSpMkLst>
        </pc:cxnChg>
        <pc:cxnChg chg="add mod">
          <ac:chgData name="Gatterbauer, Wolfgang" userId="9cdd753f-a294-4daf-bcab-f50b436fd39a" providerId="ADAL" clId="{FE009925-3721-0D45-A422-0466C7286BE4}" dt="2020-06-14T17:24:37.166" v="19817" actId="167"/>
          <ac:cxnSpMkLst>
            <pc:docMk/>
            <pc:sldMk cId="1520797258" sldId="5477"/>
            <ac:cxnSpMk id="144" creationId="{F97BE84A-C2DD-AF44-A065-79E527F5771B}"/>
          </ac:cxnSpMkLst>
        </pc:cxnChg>
      </pc:sldChg>
      <pc:sldChg chg="addSp delSp modSp add">
        <pc:chgData name="Gatterbauer, Wolfgang" userId="9cdd753f-a294-4daf-bcab-f50b436fd39a" providerId="ADAL" clId="{FE009925-3721-0D45-A422-0466C7286BE4}" dt="2020-06-14T17:26:23.291" v="19843" actId="478"/>
        <pc:sldMkLst>
          <pc:docMk/>
          <pc:sldMk cId="4276897213" sldId="5478"/>
        </pc:sldMkLst>
        <pc:spChg chg="mod">
          <ac:chgData name="Gatterbauer, Wolfgang" userId="9cdd753f-a294-4daf-bcab-f50b436fd39a" providerId="ADAL" clId="{FE009925-3721-0D45-A422-0466C7286BE4}" dt="2020-06-14T14:46:05.741" v="18439" actId="20577"/>
          <ac:spMkLst>
            <pc:docMk/>
            <pc:sldMk cId="4276897213" sldId="5478"/>
            <ac:spMk id="37" creationId="{E1ECEA82-2DC5-804A-8DB9-D8A21F35D1F8}"/>
          </ac:spMkLst>
        </pc:spChg>
        <pc:spChg chg="mod">
          <ac:chgData name="Gatterbauer, Wolfgang" userId="9cdd753f-a294-4daf-bcab-f50b436fd39a" providerId="ADAL" clId="{FE009925-3721-0D45-A422-0466C7286BE4}" dt="2020-06-14T14:46:08.103" v="18441" actId="20577"/>
          <ac:spMkLst>
            <pc:docMk/>
            <pc:sldMk cId="4276897213" sldId="5478"/>
            <ac:spMk id="57" creationId="{2ABD0286-0246-1A46-A935-70E15114EF36}"/>
          </ac:spMkLst>
        </pc:spChg>
        <pc:spChg chg="mod">
          <ac:chgData name="Gatterbauer, Wolfgang" userId="9cdd753f-a294-4daf-bcab-f50b436fd39a" providerId="ADAL" clId="{FE009925-3721-0D45-A422-0466C7286BE4}" dt="2020-06-14T14:46:09.367" v="18443" actId="20577"/>
          <ac:spMkLst>
            <pc:docMk/>
            <pc:sldMk cId="4276897213" sldId="5478"/>
            <ac:spMk id="77" creationId="{F3616854-44FF-1045-8C0A-020EB666ACA2}"/>
          </ac:spMkLst>
        </pc:spChg>
        <pc:spChg chg="del">
          <ac:chgData name="Gatterbauer, Wolfgang" userId="9cdd753f-a294-4daf-bcab-f50b436fd39a" providerId="ADAL" clId="{FE009925-3721-0D45-A422-0466C7286BE4}" dt="2020-06-14T17:25:14.372" v="19823" actId="478"/>
          <ac:spMkLst>
            <pc:docMk/>
            <pc:sldMk cId="4276897213" sldId="5478"/>
            <ac:spMk id="80" creationId="{41A334DF-589C-FA4E-B6DD-4A7856BAEE36}"/>
          </ac:spMkLst>
        </pc:spChg>
        <pc:spChg chg="mod">
          <ac:chgData name="Gatterbauer, Wolfgang" userId="9cdd753f-a294-4daf-bcab-f50b436fd39a" providerId="ADAL" clId="{FE009925-3721-0D45-A422-0466C7286BE4}" dt="2020-06-14T14:29:15.808" v="18278" actId="20577"/>
          <ac:spMkLst>
            <pc:docMk/>
            <pc:sldMk cId="4276897213" sldId="5478"/>
            <ac:spMk id="104" creationId="{3D2E3CAE-740F-A849-BCC1-D53CD2A67D18}"/>
          </ac:spMkLst>
        </pc:spChg>
        <pc:spChg chg="del">
          <ac:chgData name="Gatterbauer, Wolfgang" userId="9cdd753f-a294-4daf-bcab-f50b436fd39a" providerId="ADAL" clId="{FE009925-3721-0D45-A422-0466C7286BE4}" dt="2020-06-14T14:29:17.936" v="18279" actId="478"/>
          <ac:spMkLst>
            <pc:docMk/>
            <pc:sldMk cId="4276897213" sldId="5478"/>
            <ac:spMk id="111" creationId="{BC9A0EAF-028A-3D4C-8F3E-824269F3124C}"/>
          </ac:spMkLst>
        </pc:spChg>
        <pc:spChg chg="del">
          <ac:chgData name="Gatterbauer, Wolfgang" userId="9cdd753f-a294-4daf-bcab-f50b436fd39a" providerId="ADAL" clId="{FE009925-3721-0D45-A422-0466C7286BE4}" dt="2020-06-14T14:29:21.930" v="18280" actId="478"/>
          <ac:spMkLst>
            <pc:docMk/>
            <pc:sldMk cId="4276897213" sldId="5478"/>
            <ac:spMk id="113" creationId="{9174C8C7-CD5A-9E4F-8942-78AB38765B0A}"/>
          </ac:spMkLst>
        </pc:spChg>
        <pc:spChg chg="del">
          <ac:chgData name="Gatterbauer, Wolfgang" userId="9cdd753f-a294-4daf-bcab-f50b436fd39a" providerId="ADAL" clId="{FE009925-3721-0D45-A422-0466C7286BE4}" dt="2020-06-14T14:29:23.591" v="18281" actId="478"/>
          <ac:spMkLst>
            <pc:docMk/>
            <pc:sldMk cId="4276897213" sldId="5478"/>
            <ac:spMk id="117" creationId="{1F2B7FB2-2731-074B-B96F-53DB9FF03F9D}"/>
          </ac:spMkLst>
        </pc:spChg>
        <pc:spChg chg="del">
          <ac:chgData name="Gatterbauer, Wolfgang" userId="9cdd753f-a294-4daf-bcab-f50b436fd39a" providerId="ADAL" clId="{FE009925-3721-0D45-A422-0466C7286BE4}" dt="2020-06-14T14:29:10.091" v="18274" actId="478"/>
          <ac:spMkLst>
            <pc:docMk/>
            <pc:sldMk cId="4276897213" sldId="5478"/>
            <ac:spMk id="118" creationId="{09B18A45-999F-AE4C-B884-A920455DCC97}"/>
          </ac:spMkLst>
        </pc:spChg>
        <pc:spChg chg="del">
          <ac:chgData name="Gatterbauer, Wolfgang" userId="9cdd753f-a294-4daf-bcab-f50b436fd39a" providerId="ADAL" clId="{FE009925-3721-0D45-A422-0466C7286BE4}" dt="2020-06-14T17:20:38.792" v="19794" actId="478"/>
          <ac:spMkLst>
            <pc:docMk/>
            <pc:sldMk cId="4276897213" sldId="5478"/>
            <ac:spMk id="120" creationId="{D842078E-425F-DF45-8240-4BFB63BC15CF}"/>
          </ac:spMkLst>
        </pc:spChg>
        <pc:spChg chg="del">
          <ac:chgData name="Gatterbauer, Wolfgang" userId="9cdd753f-a294-4daf-bcab-f50b436fd39a" providerId="ADAL" clId="{FE009925-3721-0D45-A422-0466C7286BE4}" dt="2020-06-14T14:29:11.918" v="18275" actId="478"/>
          <ac:spMkLst>
            <pc:docMk/>
            <pc:sldMk cId="4276897213" sldId="5478"/>
            <ac:spMk id="121" creationId="{96C00D2B-D5A5-EF4C-B1F2-04C3A72BB81D}"/>
          </ac:spMkLst>
        </pc:spChg>
        <pc:spChg chg="add mod">
          <ac:chgData name="Gatterbauer, Wolfgang" userId="9cdd753f-a294-4daf-bcab-f50b436fd39a" providerId="ADAL" clId="{FE009925-3721-0D45-A422-0466C7286BE4}" dt="2020-06-14T17:20:39.511" v="19795"/>
          <ac:spMkLst>
            <pc:docMk/>
            <pc:sldMk cId="4276897213" sldId="5478"/>
            <ac:spMk id="122" creationId="{A1714B09-FB0E-9A4F-AFA2-3CF6C12EC718}"/>
          </ac:spMkLst>
        </pc:spChg>
        <pc:spChg chg="add mod">
          <ac:chgData name="Gatterbauer, Wolfgang" userId="9cdd753f-a294-4daf-bcab-f50b436fd39a" providerId="ADAL" clId="{FE009925-3721-0D45-A422-0466C7286BE4}" dt="2020-06-14T17:25:17.225" v="19825" actId="167"/>
          <ac:spMkLst>
            <pc:docMk/>
            <pc:sldMk cId="4276897213" sldId="5478"/>
            <ac:spMk id="125" creationId="{B102EF72-BE0A-B440-805A-642298A42CFE}"/>
          </ac:spMkLst>
        </pc:spChg>
        <pc:spChg chg="mod">
          <ac:chgData name="Gatterbauer, Wolfgang" userId="9cdd753f-a294-4daf-bcab-f50b436fd39a" providerId="ADAL" clId="{FE009925-3721-0D45-A422-0466C7286BE4}" dt="2020-06-14T14:29:15.124" v="18277" actId="20577"/>
          <ac:spMkLst>
            <pc:docMk/>
            <pc:sldMk cId="4276897213" sldId="5478"/>
            <ac:spMk id="136" creationId="{B1476FED-CAD0-FF47-A8F1-DEB34A20AA4E}"/>
          </ac:spMkLst>
        </pc:spChg>
        <pc:spChg chg="del">
          <ac:chgData name="Gatterbauer, Wolfgang" userId="9cdd753f-a294-4daf-bcab-f50b436fd39a" providerId="ADAL" clId="{FE009925-3721-0D45-A422-0466C7286BE4}" dt="2020-06-14T14:29:13.338" v="18276" actId="478"/>
          <ac:spMkLst>
            <pc:docMk/>
            <pc:sldMk cId="4276897213" sldId="5478"/>
            <ac:spMk id="163" creationId="{782B0B47-7331-AC43-ACE4-0A377BE24703}"/>
          </ac:spMkLst>
        </pc:spChg>
        <pc:spChg chg="mod">
          <ac:chgData name="Gatterbauer, Wolfgang" userId="9cdd753f-a294-4daf-bcab-f50b436fd39a" providerId="ADAL" clId="{FE009925-3721-0D45-A422-0466C7286BE4}" dt="2020-06-14T14:41:09.268" v="18404"/>
          <ac:spMkLst>
            <pc:docMk/>
            <pc:sldMk cId="4276897213" sldId="5478"/>
            <ac:spMk id="60419" creationId="{00000000-0000-0000-0000-000000000000}"/>
          </ac:spMkLst>
        </pc:spChg>
        <pc:grpChg chg="del">
          <ac:chgData name="Gatterbauer, Wolfgang" userId="9cdd753f-a294-4daf-bcab-f50b436fd39a" providerId="ADAL" clId="{FE009925-3721-0D45-A422-0466C7286BE4}" dt="2020-06-14T14:29:11.918" v="18275" actId="478"/>
          <ac:grpSpMkLst>
            <pc:docMk/>
            <pc:sldMk cId="4276897213" sldId="5478"/>
            <ac:grpSpMk id="2" creationId="{B60FD6D0-7DAD-9446-8546-683C974E7E03}"/>
          </ac:grpSpMkLst>
        </pc:grpChg>
        <pc:cxnChg chg="add mod">
          <ac:chgData name="Gatterbauer, Wolfgang" userId="9cdd753f-a294-4daf-bcab-f50b436fd39a" providerId="ADAL" clId="{FE009925-3721-0D45-A422-0466C7286BE4}" dt="2020-06-14T17:24:17.858" v="19812" actId="167"/>
          <ac:cxnSpMkLst>
            <pc:docMk/>
            <pc:sldMk cId="4276897213" sldId="5478"/>
            <ac:cxnSpMk id="123" creationId="{DCD126B8-0CC8-D247-8E55-2C4E9911EC7A}"/>
          </ac:cxnSpMkLst>
        </pc:cxnChg>
        <pc:cxnChg chg="add mod">
          <ac:chgData name="Gatterbauer, Wolfgang" userId="9cdd753f-a294-4daf-bcab-f50b436fd39a" providerId="ADAL" clId="{FE009925-3721-0D45-A422-0466C7286BE4}" dt="2020-06-14T17:24:17.858" v="19812" actId="167"/>
          <ac:cxnSpMkLst>
            <pc:docMk/>
            <pc:sldMk cId="4276897213" sldId="5478"/>
            <ac:cxnSpMk id="124" creationId="{1036FBD6-D4CB-C743-84BA-B3DB459F9AA7}"/>
          </ac:cxnSpMkLst>
        </pc:cxnChg>
        <pc:cxnChg chg="del">
          <ac:chgData name="Gatterbauer, Wolfgang" userId="9cdd753f-a294-4daf-bcab-f50b436fd39a" providerId="ADAL" clId="{FE009925-3721-0D45-A422-0466C7286BE4}" dt="2020-06-14T17:26:23.291" v="19843" actId="478"/>
          <ac:cxnSpMkLst>
            <pc:docMk/>
            <pc:sldMk cId="4276897213" sldId="5478"/>
            <ac:cxnSpMk id="128" creationId="{680BC1EB-9A00-3743-A6C7-96659C20304D}"/>
          </ac:cxnSpMkLst>
        </pc:cxnChg>
        <pc:cxnChg chg="del">
          <ac:chgData name="Gatterbauer, Wolfgang" userId="9cdd753f-a294-4daf-bcab-f50b436fd39a" providerId="ADAL" clId="{FE009925-3721-0D45-A422-0466C7286BE4}" dt="2020-06-14T17:26:23.291" v="19843" actId="478"/>
          <ac:cxnSpMkLst>
            <pc:docMk/>
            <pc:sldMk cId="4276897213" sldId="5478"/>
            <ac:cxnSpMk id="130" creationId="{ECBEDFFA-02CE-C146-B3AF-D00179B87125}"/>
          </ac:cxnSpMkLst>
        </pc:cxnChg>
      </pc:sldChg>
      <pc:sldChg chg="addSp delSp modSp add">
        <pc:chgData name="Gatterbauer, Wolfgang" userId="9cdd753f-a294-4daf-bcab-f50b436fd39a" providerId="ADAL" clId="{FE009925-3721-0D45-A422-0466C7286BE4}" dt="2020-06-14T17:26:36.707" v="19844" actId="167"/>
        <pc:sldMkLst>
          <pc:docMk/>
          <pc:sldMk cId="1419778512" sldId="5479"/>
        </pc:sldMkLst>
        <pc:spChg chg="mod">
          <ac:chgData name="Gatterbauer, Wolfgang" userId="9cdd753f-a294-4daf-bcab-f50b436fd39a" providerId="ADAL" clId="{FE009925-3721-0D45-A422-0466C7286BE4}" dt="2020-06-14T14:46:03.423" v="18437" actId="20577"/>
          <ac:spMkLst>
            <pc:docMk/>
            <pc:sldMk cId="1419778512" sldId="5479"/>
            <ac:spMk id="37" creationId="{E1ECEA82-2DC5-804A-8DB9-D8A21F35D1F8}"/>
          </ac:spMkLst>
        </pc:spChg>
        <pc:spChg chg="mod">
          <ac:chgData name="Gatterbauer, Wolfgang" userId="9cdd753f-a294-4daf-bcab-f50b436fd39a" providerId="ADAL" clId="{FE009925-3721-0D45-A422-0466C7286BE4}" dt="2020-06-14T14:46:01.333" v="18435" actId="20577"/>
          <ac:spMkLst>
            <pc:docMk/>
            <pc:sldMk cId="1419778512" sldId="5479"/>
            <ac:spMk id="57" creationId="{2ABD0286-0246-1A46-A935-70E15114EF36}"/>
          </ac:spMkLst>
        </pc:spChg>
        <pc:spChg chg="mod">
          <ac:chgData name="Gatterbauer, Wolfgang" userId="9cdd753f-a294-4daf-bcab-f50b436fd39a" providerId="ADAL" clId="{FE009925-3721-0D45-A422-0466C7286BE4}" dt="2020-06-14T14:45:59.614" v="18433" actId="20577"/>
          <ac:spMkLst>
            <pc:docMk/>
            <pc:sldMk cId="1419778512" sldId="5479"/>
            <ac:spMk id="77" creationId="{F3616854-44FF-1045-8C0A-020EB666ACA2}"/>
          </ac:spMkLst>
        </pc:spChg>
        <pc:spChg chg="del">
          <ac:chgData name="Gatterbauer, Wolfgang" userId="9cdd753f-a294-4daf-bcab-f50b436fd39a" providerId="ADAL" clId="{FE009925-3721-0D45-A422-0466C7286BE4}" dt="2020-06-14T17:25:20.960" v="19826" actId="478"/>
          <ac:spMkLst>
            <pc:docMk/>
            <pc:sldMk cId="1419778512" sldId="5479"/>
            <ac:spMk id="80" creationId="{41A334DF-589C-FA4E-B6DD-4A7856BAEE36}"/>
          </ac:spMkLst>
        </pc:spChg>
        <pc:spChg chg="del">
          <ac:chgData name="Gatterbauer, Wolfgang" userId="9cdd753f-a294-4daf-bcab-f50b436fd39a" providerId="ADAL" clId="{FE009925-3721-0D45-A422-0466C7286BE4}" dt="2020-06-14T14:29:47.959" v="18283" actId="478"/>
          <ac:spMkLst>
            <pc:docMk/>
            <pc:sldMk cId="1419778512" sldId="5479"/>
            <ac:spMk id="111" creationId="{BC9A0EAF-028A-3D4C-8F3E-824269F3124C}"/>
          </ac:spMkLst>
        </pc:spChg>
        <pc:spChg chg="del">
          <ac:chgData name="Gatterbauer, Wolfgang" userId="9cdd753f-a294-4daf-bcab-f50b436fd39a" providerId="ADAL" clId="{FE009925-3721-0D45-A422-0466C7286BE4}" dt="2020-06-14T14:29:47.959" v="18283" actId="478"/>
          <ac:spMkLst>
            <pc:docMk/>
            <pc:sldMk cId="1419778512" sldId="5479"/>
            <ac:spMk id="118" creationId="{09B18A45-999F-AE4C-B884-A920455DCC97}"/>
          </ac:spMkLst>
        </pc:spChg>
        <pc:spChg chg="del">
          <ac:chgData name="Gatterbauer, Wolfgang" userId="9cdd753f-a294-4daf-bcab-f50b436fd39a" providerId="ADAL" clId="{FE009925-3721-0D45-A422-0466C7286BE4}" dt="2020-06-14T17:20:42.467" v="19796" actId="478"/>
          <ac:spMkLst>
            <pc:docMk/>
            <pc:sldMk cId="1419778512" sldId="5479"/>
            <ac:spMk id="120" creationId="{D842078E-425F-DF45-8240-4BFB63BC15CF}"/>
          </ac:spMkLst>
        </pc:spChg>
        <pc:spChg chg="del">
          <ac:chgData name="Gatterbauer, Wolfgang" userId="9cdd753f-a294-4daf-bcab-f50b436fd39a" providerId="ADAL" clId="{FE009925-3721-0D45-A422-0466C7286BE4}" dt="2020-06-14T14:29:56.056" v="18284" actId="478"/>
          <ac:spMkLst>
            <pc:docMk/>
            <pc:sldMk cId="1419778512" sldId="5479"/>
            <ac:spMk id="121" creationId="{96C00D2B-D5A5-EF4C-B1F2-04C3A72BB81D}"/>
          </ac:spMkLst>
        </pc:spChg>
        <pc:spChg chg="add mod">
          <ac:chgData name="Gatterbauer, Wolfgang" userId="9cdd753f-a294-4daf-bcab-f50b436fd39a" providerId="ADAL" clId="{FE009925-3721-0D45-A422-0466C7286BE4}" dt="2020-06-14T17:20:43.598" v="19797"/>
          <ac:spMkLst>
            <pc:docMk/>
            <pc:sldMk cId="1419778512" sldId="5479"/>
            <ac:spMk id="122" creationId="{EFD14B41-DA0B-3A40-867A-5D8E40ED7CF3}"/>
          </ac:spMkLst>
        </pc:spChg>
        <pc:spChg chg="add mod">
          <ac:chgData name="Gatterbauer, Wolfgang" userId="9cdd753f-a294-4daf-bcab-f50b436fd39a" providerId="ADAL" clId="{FE009925-3721-0D45-A422-0466C7286BE4}" dt="2020-06-14T17:25:25.123" v="19828" actId="167"/>
          <ac:spMkLst>
            <pc:docMk/>
            <pc:sldMk cId="1419778512" sldId="5479"/>
            <ac:spMk id="125" creationId="{2092B175-BC6B-7342-91C9-BA3C31193003}"/>
          </ac:spMkLst>
        </pc:spChg>
        <pc:spChg chg="mod">
          <ac:chgData name="Gatterbauer, Wolfgang" userId="9cdd753f-a294-4daf-bcab-f50b436fd39a" providerId="ADAL" clId="{FE009925-3721-0D45-A422-0466C7286BE4}" dt="2020-06-14T14:41:06.100" v="18403"/>
          <ac:spMkLst>
            <pc:docMk/>
            <pc:sldMk cId="1419778512" sldId="5479"/>
            <ac:spMk id="60419" creationId="{00000000-0000-0000-0000-000000000000}"/>
          </ac:spMkLst>
        </pc:spChg>
        <pc:grpChg chg="del">
          <ac:chgData name="Gatterbauer, Wolfgang" userId="9cdd753f-a294-4daf-bcab-f50b436fd39a" providerId="ADAL" clId="{FE009925-3721-0D45-A422-0466C7286BE4}" dt="2020-06-14T14:34:08.035" v="18310" actId="478"/>
          <ac:grpSpMkLst>
            <pc:docMk/>
            <pc:sldMk cId="1419778512" sldId="5479"/>
            <ac:grpSpMk id="2" creationId="{B60FD6D0-7DAD-9446-8546-683C974E7E03}"/>
          </ac:grpSpMkLst>
        </pc:grpChg>
        <pc:cxnChg chg="add mod">
          <ac:chgData name="Gatterbauer, Wolfgang" userId="9cdd753f-a294-4daf-bcab-f50b436fd39a" providerId="ADAL" clId="{FE009925-3721-0D45-A422-0466C7286BE4}" dt="2020-06-14T17:26:36.707" v="19844" actId="167"/>
          <ac:cxnSpMkLst>
            <pc:docMk/>
            <pc:sldMk cId="1419778512" sldId="5479"/>
            <ac:cxnSpMk id="123" creationId="{D69FC662-F0C7-7141-81C8-82E8F23D0C2C}"/>
          </ac:cxnSpMkLst>
        </pc:cxnChg>
        <pc:cxnChg chg="add mod">
          <ac:chgData name="Gatterbauer, Wolfgang" userId="9cdd753f-a294-4daf-bcab-f50b436fd39a" providerId="ADAL" clId="{FE009925-3721-0D45-A422-0466C7286BE4}" dt="2020-06-14T17:26:36.707" v="19844" actId="167"/>
          <ac:cxnSpMkLst>
            <pc:docMk/>
            <pc:sldMk cId="1419778512" sldId="5479"/>
            <ac:cxnSpMk id="124" creationId="{0675A1ED-B5CC-C94A-9A73-FDB52F648E21}"/>
          </ac:cxnSpMkLst>
        </pc:cxnChg>
      </pc:sldChg>
      <pc:sldChg chg="addSp delSp modSp add delAnim modAnim">
        <pc:chgData name="Gatterbauer, Wolfgang" userId="9cdd753f-a294-4daf-bcab-f50b436fd39a" providerId="ADAL" clId="{FE009925-3721-0D45-A422-0466C7286BE4}" dt="2020-06-14T17:25:33.853" v="19831" actId="167"/>
        <pc:sldMkLst>
          <pc:docMk/>
          <pc:sldMk cId="647381951" sldId="5480"/>
        </pc:sldMkLst>
        <pc:spChg chg="mod">
          <ac:chgData name="Gatterbauer, Wolfgang" userId="9cdd753f-a294-4daf-bcab-f50b436fd39a" providerId="ADAL" clId="{FE009925-3721-0D45-A422-0466C7286BE4}" dt="2020-06-14T14:45:53.463" v="18427" actId="20577"/>
          <ac:spMkLst>
            <pc:docMk/>
            <pc:sldMk cId="647381951" sldId="5480"/>
            <ac:spMk id="37" creationId="{E1ECEA82-2DC5-804A-8DB9-D8A21F35D1F8}"/>
          </ac:spMkLst>
        </pc:spChg>
        <pc:spChg chg="mod">
          <ac:chgData name="Gatterbauer, Wolfgang" userId="9cdd753f-a294-4daf-bcab-f50b436fd39a" providerId="ADAL" clId="{FE009925-3721-0D45-A422-0466C7286BE4}" dt="2020-06-14T14:45:55.292" v="18429" actId="20577"/>
          <ac:spMkLst>
            <pc:docMk/>
            <pc:sldMk cId="647381951" sldId="5480"/>
            <ac:spMk id="57" creationId="{2ABD0286-0246-1A46-A935-70E15114EF36}"/>
          </ac:spMkLst>
        </pc:spChg>
        <pc:spChg chg="mod">
          <ac:chgData name="Gatterbauer, Wolfgang" userId="9cdd753f-a294-4daf-bcab-f50b436fd39a" providerId="ADAL" clId="{FE009925-3721-0D45-A422-0466C7286BE4}" dt="2020-06-14T14:45:56.868" v="18431" actId="20577"/>
          <ac:spMkLst>
            <pc:docMk/>
            <pc:sldMk cId="647381951" sldId="5480"/>
            <ac:spMk id="77" creationId="{F3616854-44FF-1045-8C0A-020EB666ACA2}"/>
          </ac:spMkLst>
        </pc:spChg>
        <pc:spChg chg="del">
          <ac:chgData name="Gatterbauer, Wolfgang" userId="9cdd753f-a294-4daf-bcab-f50b436fd39a" providerId="ADAL" clId="{FE009925-3721-0D45-A422-0466C7286BE4}" dt="2020-06-14T17:25:30.896" v="19829" actId="478"/>
          <ac:spMkLst>
            <pc:docMk/>
            <pc:sldMk cId="647381951" sldId="5480"/>
            <ac:spMk id="80" creationId="{41A334DF-589C-FA4E-B6DD-4A7856BAEE36}"/>
          </ac:spMkLst>
        </pc:spChg>
        <pc:spChg chg="mod">
          <ac:chgData name="Gatterbauer, Wolfgang" userId="9cdd753f-a294-4daf-bcab-f50b436fd39a" providerId="ADAL" clId="{FE009925-3721-0D45-A422-0466C7286BE4}" dt="2020-06-14T14:38:47.549" v="18390" actId="14100"/>
          <ac:spMkLst>
            <pc:docMk/>
            <pc:sldMk cId="647381951" sldId="5480"/>
            <ac:spMk id="111" creationId="{BC9A0EAF-028A-3D4C-8F3E-824269F3124C}"/>
          </ac:spMkLst>
        </pc:spChg>
        <pc:spChg chg="del">
          <ac:chgData name="Gatterbauer, Wolfgang" userId="9cdd753f-a294-4daf-bcab-f50b436fd39a" providerId="ADAL" clId="{FE009925-3721-0D45-A422-0466C7286BE4}" dt="2020-06-14T17:20:45.357" v="19798" actId="478"/>
          <ac:spMkLst>
            <pc:docMk/>
            <pc:sldMk cId="647381951" sldId="5480"/>
            <ac:spMk id="120" creationId="{D842078E-425F-DF45-8240-4BFB63BC15CF}"/>
          </ac:spMkLst>
        </pc:spChg>
        <pc:spChg chg="add del mod">
          <ac:chgData name="Gatterbauer, Wolfgang" userId="9cdd753f-a294-4daf-bcab-f50b436fd39a" providerId="ADAL" clId="{FE009925-3721-0D45-A422-0466C7286BE4}" dt="2020-06-14T14:37:03.688" v="18362" actId="478"/>
          <ac:spMkLst>
            <pc:docMk/>
            <pc:sldMk cId="647381951" sldId="5480"/>
            <ac:spMk id="123" creationId="{FEE1C6BB-6445-3747-938B-A8153C76B6DA}"/>
          </ac:spMkLst>
        </pc:spChg>
        <pc:spChg chg="add mod">
          <ac:chgData name="Gatterbauer, Wolfgang" userId="9cdd753f-a294-4daf-bcab-f50b436fd39a" providerId="ADAL" clId="{FE009925-3721-0D45-A422-0466C7286BE4}" dt="2020-06-14T15:34:40.977" v="18571" actId="1076"/>
          <ac:spMkLst>
            <pc:docMk/>
            <pc:sldMk cId="647381951" sldId="5480"/>
            <ac:spMk id="124" creationId="{01B3A81D-BAA9-6A44-A4BD-12414B1B567D}"/>
          </ac:spMkLst>
        </pc:spChg>
        <pc:spChg chg="add mod">
          <ac:chgData name="Gatterbauer, Wolfgang" userId="9cdd753f-a294-4daf-bcab-f50b436fd39a" providerId="ADAL" clId="{FE009925-3721-0D45-A422-0466C7286BE4}" dt="2020-06-14T17:20:46.500" v="19799"/>
          <ac:spMkLst>
            <pc:docMk/>
            <pc:sldMk cId="647381951" sldId="5480"/>
            <ac:spMk id="125" creationId="{C645EA00-8700-1642-A08A-D9DF0B7A79D5}"/>
          </ac:spMkLst>
        </pc:spChg>
        <pc:spChg chg="add mod">
          <ac:chgData name="Gatterbauer, Wolfgang" userId="9cdd753f-a294-4daf-bcab-f50b436fd39a" providerId="ADAL" clId="{FE009925-3721-0D45-A422-0466C7286BE4}" dt="2020-06-14T17:25:33.853" v="19831" actId="167"/>
          <ac:spMkLst>
            <pc:docMk/>
            <pc:sldMk cId="647381951" sldId="5480"/>
            <ac:spMk id="138" creationId="{ED57E89C-B41C-2540-BC06-F5CC64B61FBA}"/>
          </ac:spMkLst>
        </pc:spChg>
        <pc:spChg chg="mod">
          <ac:chgData name="Gatterbauer, Wolfgang" userId="9cdd753f-a294-4daf-bcab-f50b436fd39a" providerId="ADAL" clId="{FE009925-3721-0D45-A422-0466C7286BE4}" dt="2020-06-14T14:41:02.371" v="18402"/>
          <ac:spMkLst>
            <pc:docMk/>
            <pc:sldMk cId="647381951" sldId="5480"/>
            <ac:spMk id="60419" creationId="{00000000-0000-0000-0000-000000000000}"/>
          </ac:spMkLst>
        </pc:spChg>
        <pc:cxnChg chg="add mod">
          <ac:chgData name="Gatterbauer, Wolfgang" userId="9cdd753f-a294-4daf-bcab-f50b436fd39a" providerId="ADAL" clId="{FE009925-3721-0D45-A422-0466C7286BE4}" dt="2020-06-14T14:30:51.207" v="18295" actId="14100"/>
          <ac:cxnSpMkLst>
            <pc:docMk/>
            <pc:sldMk cId="647381951" sldId="5480"/>
            <ac:cxnSpMk id="122" creationId="{686B80C6-6C40-7D44-ABA1-2F809FE7DFB6}"/>
          </ac:cxnSpMkLst>
        </pc:cxnChg>
        <pc:cxnChg chg="add mod">
          <ac:chgData name="Gatterbauer, Wolfgang" userId="9cdd753f-a294-4daf-bcab-f50b436fd39a" providerId="ADAL" clId="{FE009925-3721-0D45-A422-0466C7286BE4}" dt="2020-06-14T17:24:24.238" v="19815" actId="167"/>
          <ac:cxnSpMkLst>
            <pc:docMk/>
            <pc:sldMk cId="647381951" sldId="5480"/>
            <ac:cxnSpMk id="131" creationId="{4357A4BF-FDFE-CB40-9954-E7F22427492F}"/>
          </ac:cxnSpMkLst>
        </pc:cxnChg>
        <pc:cxnChg chg="add mod">
          <ac:chgData name="Gatterbauer, Wolfgang" userId="9cdd753f-a294-4daf-bcab-f50b436fd39a" providerId="ADAL" clId="{FE009925-3721-0D45-A422-0466C7286BE4}" dt="2020-06-14T17:24:24.238" v="19815" actId="167"/>
          <ac:cxnSpMkLst>
            <pc:docMk/>
            <pc:sldMk cId="647381951" sldId="5480"/>
            <ac:cxnSpMk id="137" creationId="{839E9C4A-1C85-5C47-A3B7-A4C0F7C9593B}"/>
          </ac:cxnSpMkLst>
        </pc:cxnChg>
      </pc:sldChg>
      <pc:sldChg chg="addSp delSp modSp add del">
        <pc:chgData name="Gatterbauer, Wolfgang" userId="9cdd753f-a294-4daf-bcab-f50b436fd39a" providerId="ADAL" clId="{FE009925-3721-0D45-A422-0466C7286BE4}" dt="2020-06-14T14:45:36.008" v="18421" actId="2696"/>
        <pc:sldMkLst>
          <pc:docMk/>
          <pc:sldMk cId="1945627396" sldId="5481"/>
        </pc:sldMkLst>
        <pc:spChg chg="mod topLvl">
          <ac:chgData name="Gatterbauer, Wolfgang" userId="9cdd753f-a294-4daf-bcab-f50b436fd39a" providerId="ADAL" clId="{FE009925-3721-0D45-A422-0466C7286BE4}" dt="2020-06-14T14:45:16.033" v="18420" actId="165"/>
          <ac:spMkLst>
            <pc:docMk/>
            <pc:sldMk cId="1945627396" sldId="5481"/>
            <ac:spMk id="96" creationId="{28B773EF-ACA0-7F4D-9E5F-50A284033D6E}"/>
          </ac:spMkLst>
        </pc:spChg>
        <pc:spChg chg="mod topLvl">
          <ac:chgData name="Gatterbauer, Wolfgang" userId="9cdd753f-a294-4daf-bcab-f50b436fd39a" providerId="ADAL" clId="{FE009925-3721-0D45-A422-0466C7286BE4}" dt="2020-06-14T14:45:16.033" v="18420" actId="165"/>
          <ac:spMkLst>
            <pc:docMk/>
            <pc:sldMk cId="1945627396" sldId="5481"/>
            <ac:spMk id="105" creationId="{ED8DDAF1-212D-2446-A96D-D0CF37C61FEE}"/>
          </ac:spMkLst>
        </pc:spChg>
        <pc:spChg chg="mod topLvl">
          <ac:chgData name="Gatterbauer, Wolfgang" userId="9cdd753f-a294-4daf-bcab-f50b436fd39a" providerId="ADAL" clId="{FE009925-3721-0D45-A422-0466C7286BE4}" dt="2020-06-14T14:45:16.033" v="18420" actId="165"/>
          <ac:spMkLst>
            <pc:docMk/>
            <pc:sldMk cId="1945627396" sldId="5481"/>
            <ac:spMk id="106" creationId="{4B137620-3B13-2D42-8A9F-EA07F34C8885}"/>
          </ac:spMkLst>
        </pc:spChg>
        <pc:spChg chg="mod topLvl">
          <ac:chgData name="Gatterbauer, Wolfgang" userId="9cdd753f-a294-4daf-bcab-f50b436fd39a" providerId="ADAL" clId="{FE009925-3721-0D45-A422-0466C7286BE4}" dt="2020-06-14T14:45:16.033" v="18420" actId="165"/>
          <ac:spMkLst>
            <pc:docMk/>
            <pc:sldMk cId="1945627396" sldId="5481"/>
            <ac:spMk id="107" creationId="{E280493A-D7C0-0E4D-8F2C-BF778346E70C}"/>
          </ac:spMkLst>
        </pc:spChg>
        <pc:spChg chg="mod topLvl">
          <ac:chgData name="Gatterbauer, Wolfgang" userId="9cdd753f-a294-4daf-bcab-f50b436fd39a" providerId="ADAL" clId="{FE009925-3721-0D45-A422-0466C7286BE4}" dt="2020-06-14T14:45:16.033" v="18420" actId="165"/>
          <ac:spMkLst>
            <pc:docMk/>
            <pc:sldMk cId="1945627396" sldId="5481"/>
            <ac:spMk id="108" creationId="{500C7726-62D5-C743-B0D1-FBDD9A5A8662}"/>
          </ac:spMkLst>
        </pc:spChg>
        <pc:spChg chg="mod topLvl">
          <ac:chgData name="Gatterbauer, Wolfgang" userId="9cdd753f-a294-4daf-bcab-f50b436fd39a" providerId="ADAL" clId="{FE009925-3721-0D45-A422-0466C7286BE4}" dt="2020-06-14T14:45:16.033" v="18420" actId="165"/>
          <ac:spMkLst>
            <pc:docMk/>
            <pc:sldMk cId="1945627396" sldId="5481"/>
            <ac:spMk id="109" creationId="{BC6F21BD-7BF1-BB48-865B-93E418F8949D}"/>
          </ac:spMkLst>
        </pc:spChg>
        <pc:spChg chg="mod topLvl">
          <ac:chgData name="Gatterbauer, Wolfgang" userId="9cdd753f-a294-4daf-bcab-f50b436fd39a" providerId="ADAL" clId="{FE009925-3721-0D45-A422-0466C7286BE4}" dt="2020-06-14T14:45:16.033" v="18420" actId="165"/>
          <ac:spMkLst>
            <pc:docMk/>
            <pc:sldMk cId="1945627396" sldId="5481"/>
            <ac:spMk id="110" creationId="{EEE041BB-3D26-4A41-ABF2-5EB7C8EF810B}"/>
          </ac:spMkLst>
        </pc:spChg>
        <pc:spChg chg="mod topLvl">
          <ac:chgData name="Gatterbauer, Wolfgang" userId="9cdd753f-a294-4daf-bcab-f50b436fd39a" providerId="ADAL" clId="{FE009925-3721-0D45-A422-0466C7286BE4}" dt="2020-06-14T14:45:16.033" v="18420" actId="165"/>
          <ac:spMkLst>
            <pc:docMk/>
            <pc:sldMk cId="1945627396" sldId="5481"/>
            <ac:spMk id="111" creationId="{423922BB-28A8-3242-AA40-048914C9D4DF}"/>
          </ac:spMkLst>
        </pc:spChg>
        <pc:spChg chg="mod topLvl">
          <ac:chgData name="Gatterbauer, Wolfgang" userId="9cdd753f-a294-4daf-bcab-f50b436fd39a" providerId="ADAL" clId="{FE009925-3721-0D45-A422-0466C7286BE4}" dt="2020-06-14T14:45:16.033" v="18420" actId="165"/>
          <ac:spMkLst>
            <pc:docMk/>
            <pc:sldMk cId="1945627396" sldId="5481"/>
            <ac:spMk id="112" creationId="{3AA83160-EFAD-204A-9FD2-307A483ECBCD}"/>
          </ac:spMkLst>
        </pc:spChg>
        <pc:spChg chg="mod topLvl">
          <ac:chgData name="Gatterbauer, Wolfgang" userId="9cdd753f-a294-4daf-bcab-f50b436fd39a" providerId="ADAL" clId="{FE009925-3721-0D45-A422-0466C7286BE4}" dt="2020-06-14T14:45:16.033" v="18420" actId="165"/>
          <ac:spMkLst>
            <pc:docMk/>
            <pc:sldMk cId="1945627396" sldId="5481"/>
            <ac:spMk id="113" creationId="{5FA345B5-5A53-6A44-9257-7D9B6F208728}"/>
          </ac:spMkLst>
        </pc:spChg>
        <pc:spChg chg="mod topLvl">
          <ac:chgData name="Gatterbauer, Wolfgang" userId="9cdd753f-a294-4daf-bcab-f50b436fd39a" providerId="ADAL" clId="{FE009925-3721-0D45-A422-0466C7286BE4}" dt="2020-06-14T14:45:16.033" v="18420" actId="165"/>
          <ac:spMkLst>
            <pc:docMk/>
            <pc:sldMk cId="1945627396" sldId="5481"/>
            <ac:spMk id="114" creationId="{4CDFBBA0-8363-4747-9013-BA9CED5AD284}"/>
          </ac:spMkLst>
        </pc:spChg>
        <pc:spChg chg="mod topLvl">
          <ac:chgData name="Gatterbauer, Wolfgang" userId="9cdd753f-a294-4daf-bcab-f50b436fd39a" providerId="ADAL" clId="{FE009925-3721-0D45-A422-0466C7286BE4}" dt="2020-06-14T14:45:16.033" v="18420" actId="165"/>
          <ac:spMkLst>
            <pc:docMk/>
            <pc:sldMk cId="1945627396" sldId="5481"/>
            <ac:spMk id="115" creationId="{67D02710-AC4B-594C-B290-2010CF905011}"/>
          </ac:spMkLst>
        </pc:spChg>
        <pc:spChg chg="mod topLvl">
          <ac:chgData name="Gatterbauer, Wolfgang" userId="9cdd753f-a294-4daf-bcab-f50b436fd39a" providerId="ADAL" clId="{FE009925-3721-0D45-A422-0466C7286BE4}" dt="2020-06-14T14:45:16.033" v="18420" actId="165"/>
          <ac:spMkLst>
            <pc:docMk/>
            <pc:sldMk cId="1945627396" sldId="5481"/>
            <ac:spMk id="116" creationId="{54963B4C-1A0F-F249-95A9-651CEFF1754F}"/>
          </ac:spMkLst>
        </pc:spChg>
        <pc:spChg chg="mod topLvl">
          <ac:chgData name="Gatterbauer, Wolfgang" userId="9cdd753f-a294-4daf-bcab-f50b436fd39a" providerId="ADAL" clId="{FE009925-3721-0D45-A422-0466C7286BE4}" dt="2020-06-14T14:45:16.033" v="18420" actId="165"/>
          <ac:spMkLst>
            <pc:docMk/>
            <pc:sldMk cId="1945627396" sldId="5481"/>
            <ac:spMk id="117" creationId="{6CBEB264-A253-1741-9449-D3E2D1D28376}"/>
          </ac:spMkLst>
        </pc:spChg>
        <pc:spChg chg="mod topLvl">
          <ac:chgData name="Gatterbauer, Wolfgang" userId="9cdd753f-a294-4daf-bcab-f50b436fd39a" providerId="ADAL" clId="{FE009925-3721-0D45-A422-0466C7286BE4}" dt="2020-06-14T14:45:16.033" v="18420" actId="165"/>
          <ac:spMkLst>
            <pc:docMk/>
            <pc:sldMk cId="1945627396" sldId="5481"/>
            <ac:spMk id="118" creationId="{81AAA55F-8F76-2B44-89ED-B4CC00904A39}"/>
          </ac:spMkLst>
        </pc:spChg>
        <pc:spChg chg="mod topLvl">
          <ac:chgData name="Gatterbauer, Wolfgang" userId="9cdd753f-a294-4daf-bcab-f50b436fd39a" providerId="ADAL" clId="{FE009925-3721-0D45-A422-0466C7286BE4}" dt="2020-06-14T14:45:16.033" v="18420" actId="165"/>
          <ac:spMkLst>
            <pc:docMk/>
            <pc:sldMk cId="1945627396" sldId="5481"/>
            <ac:spMk id="119" creationId="{CA2BFC63-89BD-3B41-BBC8-8D855312B1FD}"/>
          </ac:spMkLst>
        </pc:spChg>
        <pc:grpChg chg="add del mod">
          <ac:chgData name="Gatterbauer, Wolfgang" userId="9cdd753f-a294-4daf-bcab-f50b436fd39a" providerId="ADAL" clId="{FE009925-3721-0D45-A422-0466C7286BE4}" dt="2020-06-14T14:45:16.033" v="18420" actId="165"/>
          <ac:grpSpMkLst>
            <pc:docMk/>
            <pc:sldMk cId="1945627396" sldId="5481"/>
            <ac:grpSpMk id="95" creationId="{8A64460C-F389-234D-BB97-91CD0A9E9AC4}"/>
          </ac:grpSpMkLst>
        </pc:grpChg>
      </pc:sldChg>
      <pc:sldChg chg="addSp delSp modSp add mod modClrScheme modAnim chgLayout">
        <pc:chgData name="Gatterbauer, Wolfgang" userId="9cdd753f-a294-4daf-bcab-f50b436fd39a" providerId="ADAL" clId="{FE009925-3721-0D45-A422-0466C7286BE4}" dt="2020-06-14T19:53:59.658" v="21465"/>
        <pc:sldMkLst>
          <pc:docMk/>
          <pc:sldMk cId="3597994707" sldId="5481"/>
        </pc:sldMkLst>
        <pc:spChg chg="add del mod">
          <ac:chgData name="Gatterbauer, Wolfgang" userId="9cdd753f-a294-4daf-bcab-f50b436fd39a" providerId="ADAL" clId="{FE009925-3721-0D45-A422-0466C7286BE4}" dt="2020-06-14T15:46:21.564" v="18653" actId="478"/>
          <ac:spMkLst>
            <pc:docMk/>
            <pc:sldMk cId="3597994707" sldId="5481"/>
            <ac:spMk id="5" creationId="{DBB96585-2557-8347-BD34-5FCBE59B9292}"/>
          </ac:spMkLst>
        </pc:spChg>
        <pc:spChg chg="add del mod">
          <ac:chgData name="Gatterbauer, Wolfgang" userId="9cdd753f-a294-4daf-bcab-f50b436fd39a" providerId="ADAL" clId="{FE009925-3721-0D45-A422-0466C7286BE4}" dt="2020-06-14T16:00:14.552" v="18810"/>
          <ac:spMkLst>
            <pc:docMk/>
            <pc:sldMk cId="3597994707" sldId="5481"/>
            <ac:spMk id="6" creationId="{23D7D3BB-C303-AC42-B3F5-22BEE01D07DD}"/>
          </ac:spMkLst>
        </pc:spChg>
        <pc:spChg chg="add del mod">
          <ac:chgData name="Gatterbauer, Wolfgang" userId="9cdd753f-a294-4daf-bcab-f50b436fd39a" providerId="ADAL" clId="{FE009925-3721-0D45-A422-0466C7286BE4}" dt="2020-06-14T16:00:14.552" v="18810"/>
          <ac:spMkLst>
            <pc:docMk/>
            <pc:sldMk cId="3597994707" sldId="5481"/>
            <ac:spMk id="7" creationId="{34A796B9-7C6C-FA4E-BF0A-C4F3BE265420}"/>
          </ac:spMkLst>
        </pc:spChg>
        <pc:spChg chg="mod">
          <ac:chgData name="Gatterbauer, Wolfgang" userId="9cdd753f-a294-4daf-bcab-f50b436fd39a" providerId="ADAL" clId="{FE009925-3721-0D45-A422-0466C7286BE4}" dt="2020-06-14T15:43:47.431" v="18636" actId="207"/>
          <ac:spMkLst>
            <pc:docMk/>
            <pc:sldMk cId="3597994707" sldId="5481"/>
            <ac:spMk id="33" creationId="{39F18D0C-A037-644B-8478-695140B3FFD1}"/>
          </ac:spMkLst>
        </pc:spChg>
        <pc:spChg chg="mod">
          <ac:chgData name="Gatterbauer, Wolfgang" userId="9cdd753f-a294-4daf-bcab-f50b436fd39a" providerId="ADAL" clId="{FE009925-3721-0D45-A422-0466C7286BE4}" dt="2020-06-14T15:43:52.902" v="18637" actId="207"/>
          <ac:spMkLst>
            <pc:docMk/>
            <pc:sldMk cId="3597994707" sldId="5481"/>
            <ac:spMk id="53" creationId="{D14AEA23-BF39-634E-BA5D-51E300C7687C}"/>
          </ac:spMkLst>
        </pc:spChg>
        <pc:spChg chg="mod">
          <ac:chgData name="Gatterbauer, Wolfgang" userId="9cdd753f-a294-4daf-bcab-f50b436fd39a" providerId="ADAL" clId="{FE009925-3721-0D45-A422-0466C7286BE4}" dt="2020-06-14T15:43:57.691" v="18638" actId="207"/>
          <ac:spMkLst>
            <pc:docMk/>
            <pc:sldMk cId="3597994707" sldId="5481"/>
            <ac:spMk id="73" creationId="{B940FE64-C05E-264E-9811-4D495E992FED}"/>
          </ac:spMkLst>
        </pc:spChg>
        <pc:spChg chg="mod topLvl">
          <ac:chgData name="Gatterbauer, Wolfgang" userId="9cdd753f-a294-4daf-bcab-f50b436fd39a" providerId="ADAL" clId="{FE009925-3721-0D45-A422-0466C7286BE4}" dt="2020-06-14T15:37:22.188" v="18614" actId="165"/>
          <ac:spMkLst>
            <pc:docMk/>
            <pc:sldMk cId="3597994707" sldId="5481"/>
            <ac:spMk id="97" creationId="{37F4CD36-A3D5-814B-AC0E-FB77076C17CB}"/>
          </ac:spMkLst>
        </pc:spChg>
        <pc:spChg chg="mod topLvl">
          <ac:chgData name="Gatterbauer, Wolfgang" userId="9cdd753f-a294-4daf-bcab-f50b436fd39a" providerId="ADAL" clId="{FE009925-3721-0D45-A422-0466C7286BE4}" dt="2020-06-14T15:37:22.188" v="18614" actId="165"/>
          <ac:spMkLst>
            <pc:docMk/>
            <pc:sldMk cId="3597994707" sldId="5481"/>
            <ac:spMk id="98" creationId="{A6C12065-7B8C-D24C-AC52-640D27440E38}"/>
          </ac:spMkLst>
        </pc:spChg>
        <pc:spChg chg="mod topLvl">
          <ac:chgData name="Gatterbauer, Wolfgang" userId="9cdd753f-a294-4daf-bcab-f50b436fd39a" providerId="ADAL" clId="{FE009925-3721-0D45-A422-0466C7286BE4}" dt="2020-06-14T15:37:22.188" v="18614" actId="165"/>
          <ac:spMkLst>
            <pc:docMk/>
            <pc:sldMk cId="3597994707" sldId="5481"/>
            <ac:spMk id="99" creationId="{3D759036-A79E-8D4C-AF97-367778330B10}"/>
          </ac:spMkLst>
        </pc:spChg>
        <pc:spChg chg="mod topLvl">
          <ac:chgData name="Gatterbauer, Wolfgang" userId="9cdd753f-a294-4daf-bcab-f50b436fd39a" providerId="ADAL" clId="{FE009925-3721-0D45-A422-0466C7286BE4}" dt="2020-06-14T15:37:22.188" v="18614" actId="165"/>
          <ac:spMkLst>
            <pc:docMk/>
            <pc:sldMk cId="3597994707" sldId="5481"/>
            <ac:spMk id="100" creationId="{752B5E24-1194-E24F-BDC3-603109FD408A}"/>
          </ac:spMkLst>
        </pc:spChg>
        <pc:spChg chg="mod topLvl">
          <ac:chgData name="Gatterbauer, Wolfgang" userId="9cdd753f-a294-4daf-bcab-f50b436fd39a" providerId="ADAL" clId="{FE009925-3721-0D45-A422-0466C7286BE4}" dt="2020-06-14T15:37:22.188" v="18614" actId="165"/>
          <ac:spMkLst>
            <pc:docMk/>
            <pc:sldMk cId="3597994707" sldId="5481"/>
            <ac:spMk id="101" creationId="{B42CA04A-2C94-2344-BD7C-6F6D005F4955}"/>
          </ac:spMkLst>
        </pc:spChg>
        <pc:spChg chg="mod topLvl">
          <ac:chgData name="Gatterbauer, Wolfgang" userId="9cdd753f-a294-4daf-bcab-f50b436fd39a" providerId="ADAL" clId="{FE009925-3721-0D45-A422-0466C7286BE4}" dt="2020-06-14T15:37:22.188" v="18614" actId="165"/>
          <ac:spMkLst>
            <pc:docMk/>
            <pc:sldMk cId="3597994707" sldId="5481"/>
            <ac:spMk id="102" creationId="{CA300573-7FE0-E648-8EEF-F233E3C38AB6}"/>
          </ac:spMkLst>
        </pc:spChg>
        <pc:spChg chg="del mod topLvl">
          <ac:chgData name="Gatterbauer, Wolfgang" userId="9cdd753f-a294-4daf-bcab-f50b436fd39a" providerId="ADAL" clId="{FE009925-3721-0D45-A422-0466C7286BE4}" dt="2020-06-14T15:37:30.301" v="18615" actId="478"/>
          <ac:spMkLst>
            <pc:docMk/>
            <pc:sldMk cId="3597994707" sldId="5481"/>
            <ac:spMk id="103" creationId="{20E55838-6AEA-0C49-B90B-4024350B0584}"/>
          </ac:spMkLst>
        </pc:spChg>
        <pc:spChg chg="del mod topLvl">
          <ac:chgData name="Gatterbauer, Wolfgang" userId="9cdd753f-a294-4daf-bcab-f50b436fd39a" providerId="ADAL" clId="{FE009925-3721-0D45-A422-0466C7286BE4}" dt="2020-06-14T15:37:30.301" v="18615" actId="478"/>
          <ac:spMkLst>
            <pc:docMk/>
            <pc:sldMk cId="3597994707" sldId="5481"/>
            <ac:spMk id="104" creationId="{3D2E3CAE-740F-A849-BCC1-D53CD2A67D18}"/>
          </ac:spMkLst>
        </pc:spChg>
        <pc:spChg chg="del">
          <ac:chgData name="Gatterbauer, Wolfgang" userId="9cdd753f-a294-4daf-bcab-f50b436fd39a" providerId="ADAL" clId="{FE009925-3721-0D45-A422-0466C7286BE4}" dt="2020-06-14T15:38:53.729" v="18621" actId="478"/>
          <ac:spMkLst>
            <pc:docMk/>
            <pc:sldMk cId="3597994707" sldId="5481"/>
            <ac:spMk id="112" creationId="{3625D01B-972C-8C4C-A593-E33624354BC3}"/>
          </ac:spMkLst>
        </pc:spChg>
        <pc:spChg chg="del">
          <ac:chgData name="Gatterbauer, Wolfgang" userId="9cdd753f-a294-4daf-bcab-f50b436fd39a" providerId="ADAL" clId="{FE009925-3721-0D45-A422-0466C7286BE4}" dt="2020-06-14T15:39:01.295" v="18622" actId="478"/>
          <ac:spMkLst>
            <pc:docMk/>
            <pc:sldMk cId="3597994707" sldId="5481"/>
            <ac:spMk id="113" creationId="{9174C8C7-CD5A-9E4F-8942-78AB38765B0A}"/>
          </ac:spMkLst>
        </pc:spChg>
        <pc:spChg chg="del">
          <ac:chgData name="Gatterbauer, Wolfgang" userId="9cdd753f-a294-4daf-bcab-f50b436fd39a" providerId="ADAL" clId="{FE009925-3721-0D45-A422-0466C7286BE4}" dt="2020-06-14T15:38:53.729" v="18621" actId="478"/>
          <ac:spMkLst>
            <pc:docMk/>
            <pc:sldMk cId="3597994707" sldId="5481"/>
            <ac:spMk id="114" creationId="{A95C89CD-D0E6-4F4F-AA6D-C94445764ACC}"/>
          </ac:spMkLst>
        </pc:spChg>
        <pc:spChg chg="del">
          <ac:chgData name="Gatterbauer, Wolfgang" userId="9cdd753f-a294-4daf-bcab-f50b436fd39a" providerId="ADAL" clId="{FE009925-3721-0D45-A422-0466C7286BE4}" dt="2020-06-14T15:38:53.729" v="18621" actId="478"/>
          <ac:spMkLst>
            <pc:docMk/>
            <pc:sldMk cId="3597994707" sldId="5481"/>
            <ac:spMk id="115" creationId="{5B220B80-1DD0-9A45-9E67-63F466844212}"/>
          </ac:spMkLst>
        </pc:spChg>
        <pc:spChg chg="del">
          <ac:chgData name="Gatterbauer, Wolfgang" userId="9cdd753f-a294-4daf-bcab-f50b436fd39a" providerId="ADAL" clId="{FE009925-3721-0D45-A422-0466C7286BE4}" dt="2020-06-14T15:39:01.295" v="18622" actId="478"/>
          <ac:spMkLst>
            <pc:docMk/>
            <pc:sldMk cId="3597994707" sldId="5481"/>
            <ac:spMk id="116" creationId="{A96FF8A5-7B16-4B49-80CE-71640D8CD84D}"/>
          </ac:spMkLst>
        </pc:spChg>
        <pc:spChg chg="del">
          <ac:chgData name="Gatterbauer, Wolfgang" userId="9cdd753f-a294-4daf-bcab-f50b436fd39a" providerId="ADAL" clId="{FE009925-3721-0D45-A422-0466C7286BE4}" dt="2020-06-14T15:39:01.295" v="18622" actId="478"/>
          <ac:spMkLst>
            <pc:docMk/>
            <pc:sldMk cId="3597994707" sldId="5481"/>
            <ac:spMk id="117" creationId="{1F2B7FB2-2731-074B-B96F-53DB9FF03F9D}"/>
          </ac:spMkLst>
        </pc:spChg>
        <pc:spChg chg="del">
          <ac:chgData name="Gatterbauer, Wolfgang" userId="9cdd753f-a294-4daf-bcab-f50b436fd39a" providerId="ADAL" clId="{FE009925-3721-0D45-A422-0466C7286BE4}" dt="2020-06-14T15:37:09.399" v="18613" actId="478"/>
          <ac:spMkLst>
            <pc:docMk/>
            <pc:sldMk cId="3597994707" sldId="5481"/>
            <ac:spMk id="118" creationId="{09B18A45-999F-AE4C-B884-A920455DCC97}"/>
          </ac:spMkLst>
        </pc:spChg>
        <pc:spChg chg="mod">
          <ac:chgData name="Gatterbauer, Wolfgang" userId="9cdd753f-a294-4daf-bcab-f50b436fd39a" providerId="ADAL" clId="{FE009925-3721-0D45-A422-0466C7286BE4}" dt="2020-06-14T15:44:06.499" v="18641" actId="207"/>
          <ac:spMkLst>
            <pc:docMk/>
            <pc:sldMk cId="3597994707" sldId="5481"/>
            <ac:spMk id="119" creationId="{EEC57542-DC24-6F40-B615-0CD2200CD891}"/>
          </ac:spMkLst>
        </pc:spChg>
        <pc:spChg chg="del">
          <ac:chgData name="Gatterbauer, Wolfgang" userId="9cdd753f-a294-4daf-bcab-f50b436fd39a" providerId="ADAL" clId="{FE009925-3721-0D45-A422-0466C7286BE4}" dt="2020-06-14T15:39:08.582" v="18624" actId="478"/>
          <ac:spMkLst>
            <pc:docMk/>
            <pc:sldMk cId="3597994707" sldId="5481"/>
            <ac:spMk id="120" creationId="{37D95BA6-411E-D84B-8762-D310B5D6B731}"/>
          </ac:spMkLst>
        </pc:spChg>
        <pc:spChg chg="del">
          <ac:chgData name="Gatterbauer, Wolfgang" userId="9cdd753f-a294-4daf-bcab-f50b436fd39a" providerId="ADAL" clId="{FE009925-3721-0D45-A422-0466C7286BE4}" dt="2020-06-14T15:40:15.794" v="18626" actId="478"/>
          <ac:spMkLst>
            <pc:docMk/>
            <pc:sldMk cId="3597994707" sldId="5481"/>
            <ac:spMk id="122" creationId="{730E9683-D21D-4F45-841C-59FB69CE5345}"/>
          </ac:spMkLst>
        </pc:spChg>
        <pc:spChg chg="del">
          <ac:chgData name="Gatterbauer, Wolfgang" userId="9cdd753f-a294-4daf-bcab-f50b436fd39a" providerId="ADAL" clId="{FE009925-3721-0D45-A422-0466C7286BE4}" dt="2020-06-14T17:20:56.942" v="19804" actId="478"/>
          <ac:spMkLst>
            <pc:docMk/>
            <pc:sldMk cId="3597994707" sldId="5481"/>
            <ac:spMk id="125" creationId="{28AA18B7-3F9D-4641-8137-2AAACF0E5145}"/>
          </ac:spMkLst>
        </pc:spChg>
        <pc:spChg chg="add del mod">
          <ac:chgData name="Gatterbauer, Wolfgang" userId="9cdd753f-a294-4daf-bcab-f50b436fd39a" providerId="ADAL" clId="{FE009925-3721-0D45-A422-0466C7286BE4}" dt="2020-06-14T15:50:58.744" v="18701" actId="478"/>
          <ac:spMkLst>
            <pc:docMk/>
            <pc:sldMk cId="3597994707" sldId="5481"/>
            <ac:spMk id="131" creationId="{563E4D2B-F763-D24C-B186-1E6E4451B124}"/>
          </ac:spMkLst>
        </pc:spChg>
        <pc:spChg chg="mod topLvl">
          <ac:chgData name="Gatterbauer, Wolfgang" userId="9cdd753f-a294-4daf-bcab-f50b436fd39a" providerId="ADAL" clId="{FE009925-3721-0D45-A422-0466C7286BE4}" dt="2020-06-14T15:37:22.188" v="18614" actId="165"/>
          <ac:spMkLst>
            <pc:docMk/>
            <pc:sldMk cId="3597994707" sldId="5481"/>
            <ac:spMk id="133" creationId="{FAD57ABC-AE6E-E24E-8134-C8419249D977}"/>
          </ac:spMkLst>
        </pc:spChg>
        <pc:spChg chg="mod topLvl">
          <ac:chgData name="Gatterbauer, Wolfgang" userId="9cdd753f-a294-4daf-bcab-f50b436fd39a" providerId="ADAL" clId="{FE009925-3721-0D45-A422-0466C7286BE4}" dt="2020-06-14T15:37:22.188" v="18614" actId="165"/>
          <ac:spMkLst>
            <pc:docMk/>
            <pc:sldMk cId="3597994707" sldId="5481"/>
            <ac:spMk id="134" creationId="{17FE72D6-4F59-3A44-84AB-BCF638923178}"/>
          </ac:spMkLst>
        </pc:spChg>
        <pc:spChg chg="mod topLvl">
          <ac:chgData name="Gatterbauer, Wolfgang" userId="9cdd753f-a294-4daf-bcab-f50b436fd39a" providerId="ADAL" clId="{FE009925-3721-0D45-A422-0466C7286BE4}" dt="2020-06-14T15:37:22.188" v="18614" actId="165"/>
          <ac:spMkLst>
            <pc:docMk/>
            <pc:sldMk cId="3597994707" sldId="5481"/>
            <ac:spMk id="135" creationId="{7111D907-767E-BE4A-B35E-C0FB7E83729E}"/>
          </ac:spMkLst>
        </pc:spChg>
        <pc:spChg chg="del mod topLvl">
          <ac:chgData name="Gatterbauer, Wolfgang" userId="9cdd753f-a294-4daf-bcab-f50b436fd39a" providerId="ADAL" clId="{FE009925-3721-0D45-A422-0466C7286BE4}" dt="2020-06-14T15:37:30.301" v="18615" actId="478"/>
          <ac:spMkLst>
            <pc:docMk/>
            <pc:sldMk cId="3597994707" sldId="5481"/>
            <ac:spMk id="136" creationId="{B1476FED-CAD0-FF47-A8F1-DEB34A20AA4E}"/>
          </ac:spMkLst>
        </pc:spChg>
        <pc:spChg chg="del">
          <ac:chgData name="Gatterbauer, Wolfgang" userId="9cdd753f-a294-4daf-bcab-f50b436fd39a" providerId="ADAL" clId="{FE009925-3721-0D45-A422-0466C7286BE4}" dt="2020-06-14T15:37:38.288" v="18616" actId="478"/>
          <ac:spMkLst>
            <pc:docMk/>
            <pc:sldMk cId="3597994707" sldId="5481"/>
            <ac:spMk id="137" creationId="{60745267-2552-014E-94E8-B7395560DE8B}"/>
          </ac:spMkLst>
        </pc:spChg>
        <pc:spChg chg="mod topLvl">
          <ac:chgData name="Gatterbauer, Wolfgang" userId="9cdd753f-a294-4daf-bcab-f50b436fd39a" providerId="ADAL" clId="{FE009925-3721-0D45-A422-0466C7286BE4}" dt="2020-06-14T15:37:22.188" v="18614" actId="165"/>
          <ac:spMkLst>
            <pc:docMk/>
            <pc:sldMk cId="3597994707" sldId="5481"/>
            <ac:spMk id="139" creationId="{56C06D6B-3640-A249-80D9-969673AF05B4}"/>
          </ac:spMkLst>
        </pc:spChg>
        <pc:spChg chg="mod topLvl">
          <ac:chgData name="Gatterbauer, Wolfgang" userId="9cdd753f-a294-4daf-bcab-f50b436fd39a" providerId="ADAL" clId="{FE009925-3721-0D45-A422-0466C7286BE4}" dt="2020-06-14T15:37:22.188" v="18614" actId="165"/>
          <ac:spMkLst>
            <pc:docMk/>
            <pc:sldMk cId="3597994707" sldId="5481"/>
            <ac:spMk id="140" creationId="{3AD33535-D08E-284B-9311-C9C5828D15DE}"/>
          </ac:spMkLst>
        </pc:spChg>
        <pc:spChg chg="mod topLvl">
          <ac:chgData name="Gatterbauer, Wolfgang" userId="9cdd753f-a294-4daf-bcab-f50b436fd39a" providerId="ADAL" clId="{FE009925-3721-0D45-A422-0466C7286BE4}" dt="2020-06-14T15:37:22.188" v="18614" actId="165"/>
          <ac:spMkLst>
            <pc:docMk/>
            <pc:sldMk cId="3597994707" sldId="5481"/>
            <ac:spMk id="141" creationId="{DC8D1F91-7DC8-DD47-B32F-536D4F2ACD93}"/>
          </ac:spMkLst>
        </pc:spChg>
        <pc:spChg chg="del mod topLvl">
          <ac:chgData name="Gatterbauer, Wolfgang" userId="9cdd753f-a294-4daf-bcab-f50b436fd39a" providerId="ADAL" clId="{FE009925-3721-0D45-A422-0466C7286BE4}" dt="2020-06-14T15:37:30.301" v="18615" actId="478"/>
          <ac:spMkLst>
            <pc:docMk/>
            <pc:sldMk cId="3597994707" sldId="5481"/>
            <ac:spMk id="142" creationId="{B627FE22-6DB7-E647-B73A-52A322F648B6}"/>
          </ac:spMkLst>
        </pc:spChg>
        <pc:spChg chg="add del mod">
          <ac:chgData name="Gatterbauer, Wolfgang" userId="9cdd753f-a294-4daf-bcab-f50b436fd39a" providerId="ADAL" clId="{FE009925-3721-0D45-A422-0466C7286BE4}" dt="2020-06-14T15:50:58.744" v="18701" actId="478"/>
          <ac:spMkLst>
            <pc:docMk/>
            <pc:sldMk cId="3597994707" sldId="5481"/>
            <ac:spMk id="143" creationId="{6864CD3F-C6AF-2941-8575-04C10C277D35}"/>
          </ac:spMkLst>
        </pc:spChg>
        <pc:spChg chg="add del mod">
          <ac:chgData name="Gatterbauer, Wolfgang" userId="9cdd753f-a294-4daf-bcab-f50b436fd39a" providerId="ADAL" clId="{FE009925-3721-0D45-A422-0466C7286BE4}" dt="2020-06-14T15:50:58.744" v="18701" actId="478"/>
          <ac:spMkLst>
            <pc:docMk/>
            <pc:sldMk cId="3597994707" sldId="5481"/>
            <ac:spMk id="144" creationId="{A6F134C0-6124-C943-86E3-E57ECB9793AE}"/>
          </ac:spMkLst>
        </pc:spChg>
        <pc:spChg chg="del">
          <ac:chgData name="Gatterbauer, Wolfgang" userId="9cdd753f-a294-4daf-bcab-f50b436fd39a" providerId="ADAL" clId="{FE009925-3721-0D45-A422-0466C7286BE4}" dt="2020-06-14T15:37:40.936" v="18617" actId="478"/>
          <ac:spMkLst>
            <pc:docMk/>
            <pc:sldMk cId="3597994707" sldId="5481"/>
            <ac:spMk id="145" creationId="{EBD3C0E9-0340-6D42-A9AF-A83D266D4F63}"/>
          </ac:spMkLst>
        </pc:spChg>
        <pc:spChg chg="mod topLvl">
          <ac:chgData name="Gatterbauer, Wolfgang" userId="9cdd753f-a294-4daf-bcab-f50b436fd39a" providerId="ADAL" clId="{FE009925-3721-0D45-A422-0466C7286BE4}" dt="2020-06-14T15:37:22.188" v="18614" actId="165"/>
          <ac:spMkLst>
            <pc:docMk/>
            <pc:sldMk cId="3597994707" sldId="5481"/>
            <ac:spMk id="146" creationId="{B3A077A5-BE2B-9A4C-9A61-82B7BFE00250}"/>
          </ac:spMkLst>
        </pc:spChg>
        <pc:spChg chg="mod topLvl">
          <ac:chgData name="Gatterbauer, Wolfgang" userId="9cdd753f-a294-4daf-bcab-f50b436fd39a" providerId="ADAL" clId="{FE009925-3721-0D45-A422-0466C7286BE4}" dt="2020-06-14T15:37:22.188" v="18614" actId="165"/>
          <ac:spMkLst>
            <pc:docMk/>
            <pc:sldMk cId="3597994707" sldId="5481"/>
            <ac:spMk id="147" creationId="{6F86A1FC-8903-E84A-98A8-137BFF01FB97}"/>
          </ac:spMkLst>
        </pc:spChg>
        <pc:spChg chg="mod topLvl">
          <ac:chgData name="Gatterbauer, Wolfgang" userId="9cdd753f-a294-4daf-bcab-f50b436fd39a" providerId="ADAL" clId="{FE009925-3721-0D45-A422-0466C7286BE4}" dt="2020-06-14T15:37:22.188" v="18614" actId="165"/>
          <ac:spMkLst>
            <pc:docMk/>
            <pc:sldMk cId="3597994707" sldId="5481"/>
            <ac:spMk id="148" creationId="{5F06C650-3B74-5446-81FB-91ED4405BF74}"/>
          </ac:spMkLst>
        </pc:spChg>
        <pc:spChg chg="del mod topLvl">
          <ac:chgData name="Gatterbauer, Wolfgang" userId="9cdd753f-a294-4daf-bcab-f50b436fd39a" providerId="ADAL" clId="{FE009925-3721-0D45-A422-0466C7286BE4}" dt="2020-06-14T15:37:30.301" v="18615" actId="478"/>
          <ac:spMkLst>
            <pc:docMk/>
            <pc:sldMk cId="3597994707" sldId="5481"/>
            <ac:spMk id="149" creationId="{07EC7542-BDCD-A545-A435-74E81E924717}"/>
          </ac:spMkLst>
        </pc:spChg>
        <pc:spChg chg="add del mod">
          <ac:chgData name="Gatterbauer, Wolfgang" userId="9cdd753f-a294-4daf-bcab-f50b436fd39a" providerId="ADAL" clId="{FE009925-3721-0D45-A422-0466C7286BE4}" dt="2020-06-14T15:50:58.744" v="18701" actId="478"/>
          <ac:spMkLst>
            <pc:docMk/>
            <pc:sldMk cId="3597994707" sldId="5481"/>
            <ac:spMk id="150" creationId="{BF32D940-E45E-4E45-BD00-E7223CF6D27A}"/>
          </ac:spMkLst>
        </pc:spChg>
        <pc:spChg chg="add mod">
          <ac:chgData name="Gatterbauer, Wolfgang" userId="9cdd753f-a294-4daf-bcab-f50b436fd39a" providerId="ADAL" clId="{FE009925-3721-0D45-A422-0466C7286BE4}" dt="2020-06-14T16:12:23.437" v="18919" actId="1076"/>
          <ac:spMkLst>
            <pc:docMk/>
            <pc:sldMk cId="3597994707" sldId="5481"/>
            <ac:spMk id="151" creationId="{79FF04F0-292B-7E4C-9AE9-F418F780DE83}"/>
          </ac:spMkLst>
        </pc:spChg>
        <pc:spChg chg="add mod">
          <ac:chgData name="Gatterbauer, Wolfgang" userId="9cdd753f-a294-4daf-bcab-f50b436fd39a" providerId="ADAL" clId="{FE009925-3721-0D45-A422-0466C7286BE4}" dt="2020-06-14T16:12:23.437" v="18919" actId="1076"/>
          <ac:spMkLst>
            <pc:docMk/>
            <pc:sldMk cId="3597994707" sldId="5481"/>
            <ac:spMk id="152" creationId="{DED3D45D-7A1F-204B-8BA6-61C25D1AC78A}"/>
          </ac:spMkLst>
        </pc:spChg>
        <pc:spChg chg="add del mod">
          <ac:chgData name="Gatterbauer, Wolfgang" userId="9cdd753f-a294-4daf-bcab-f50b436fd39a" providerId="ADAL" clId="{FE009925-3721-0D45-A422-0466C7286BE4}" dt="2020-06-14T15:42:58.494" v="18629"/>
          <ac:spMkLst>
            <pc:docMk/>
            <pc:sldMk cId="3597994707" sldId="5481"/>
            <ac:spMk id="153" creationId="{135C0201-488F-FB41-841D-8AEB055812E7}"/>
          </ac:spMkLst>
        </pc:spChg>
        <pc:spChg chg="del">
          <ac:chgData name="Gatterbauer, Wolfgang" userId="9cdd753f-a294-4daf-bcab-f50b436fd39a" providerId="ADAL" clId="{FE009925-3721-0D45-A422-0466C7286BE4}" dt="2020-06-14T15:37:30.301" v="18615" actId="478"/>
          <ac:spMkLst>
            <pc:docMk/>
            <pc:sldMk cId="3597994707" sldId="5481"/>
            <ac:spMk id="157" creationId="{A48C449F-E271-2549-877F-9D9B4B671A0A}"/>
          </ac:spMkLst>
        </pc:spChg>
        <pc:spChg chg="add mod">
          <ac:chgData name="Gatterbauer, Wolfgang" userId="9cdd753f-a294-4daf-bcab-f50b436fd39a" providerId="ADAL" clId="{FE009925-3721-0D45-A422-0466C7286BE4}" dt="2020-06-14T15:43:22.321" v="18633" actId="14100"/>
          <ac:spMkLst>
            <pc:docMk/>
            <pc:sldMk cId="3597994707" sldId="5481"/>
            <ac:spMk id="158" creationId="{AEC7F801-CA95-F54D-B58E-A61AF96A528D}"/>
          </ac:spMkLst>
        </pc:spChg>
        <pc:spChg chg="add mod">
          <ac:chgData name="Gatterbauer, Wolfgang" userId="9cdd753f-a294-4daf-bcab-f50b436fd39a" providerId="ADAL" clId="{FE009925-3721-0D45-A422-0466C7286BE4}" dt="2020-06-14T15:43:30.682" v="18634" actId="571"/>
          <ac:spMkLst>
            <pc:docMk/>
            <pc:sldMk cId="3597994707" sldId="5481"/>
            <ac:spMk id="159" creationId="{AB17EE70-5FA0-7E4B-8E26-AEC0F3020275}"/>
          </ac:spMkLst>
        </pc:spChg>
        <pc:spChg chg="del">
          <ac:chgData name="Gatterbauer, Wolfgang" userId="9cdd753f-a294-4daf-bcab-f50b436fd39a" providerId="ADAL" clId="{FE009925-3721-0D45-A422-0466C7286BE4}" dt="2020-06-14T15:37:30.301" v="18615" actId="478"/>
          <ac:spMkLst>
            <pc:docMk/>
            <pc:sldMk cId="3597994707" sldId="5481"/>
            <ac:spMk id="163" creationId="{782B0B47-7331-AC43-ACE4-0A377BE24703}"/>
          </ac:spMkLst>
        </pc:spChg>
        <pc:spChg chg="del">
          <ac:chgData name="Gatterbauer, Wolfgang" userId="9cdd753f-a294-4daf-bcab-f50b436fd39a" providerId="ADAL" clId="{FE009925-3721-0D45-A422-0466C7286BE4}" dt="2020-06-14T15:39:10.869" v="18625" actId="478"/>
          <ac:spMkLst>
            <pc:docMk/>
            <pc:sldMk cId="3597994707" sldId="5481"/>
            <ac:spMk id="164" creationId="{6010F1E0-D17D-F444-BBBD-40E5F7BB637C}"/>
          </ac:spMkLst>
        </pc:spChg>
        <pc:spChg chg="add mod">
          <ac:chgData name="Gatterbauer, Wolfgang" userId="9cdd753f-a294-4daf-bcab-f50b436fd39a" providerId="ADAL" clId="{FE009925-3721-0D45-A422-0466C7286BE4}" dt="2020-06-14T15:43:37.808" v="18635" actId="571"/>
          <ac:spMkLst>
            <pc:docMk/>
            <pc:sldMk cId="3597994707" sldId="5481"/>
            <ac:spMk id="165" creationId="{49D7D518-3BF3-4148-A69F-775E828F92B8}"/>
          </ac:spMkLst>
        </pc:spChg>
        <pc:spChg chg="add del mod">
          <ac:chgData name="Gatterbauer, Wolfgang" userId="9cdd753f-a294-4daf-bcab-f50b436fd39a" providerId="ADAL" clId="{FE009925-3721-0D45-A422-0466C7286BE4}" dt="2020-06-14T15:46:21.564" v="18653" actId="478"/>
          <ac:spMkLst>
            <pc:docMk/>
            <pc:sldMk cId="3597994707" sldId="5481"/>
            <ac:spMk id="166" creationId="{11B636B4-B34F-E84B-8464-8513A5162302}"/>
          </ac:spMkLst>
        </pc:spChg>
        <pc:spChg chg="add mod">
          <ac:chgData name="Gatterbauer, Wolfgang" userId="9cdd753f-a294-4daf-bcab-f50b436fd39a" providerId="ADAL" clId="{FE009925-3721-0D45-A422-0466C7286BE4}" dt="2020-06-14T16:12:23.437" v="18919" actId="1076"/>
          <ac:spMkLst>
            <pc:docMk/>
            <pc:sldMk cId="3597994707" sldId="5481"/>
            <ac:spMk id="167" creationId="{BFD76EBC-3326-F94B-9D19-4533FEF03B74}"/>
          </ac:spMkLst>
        </pc:spChg>
        <pc:spChg chg="add mod">
          <ac:chgData name="Gatterbauer, Wolfgang" userId="9cdd753f-a294-4daf-bcab-f50b436fd39a" providerId="ADAL" clId="{FE009925-3721-0D45-A422-0466C7286BE4}" dt="2020-06-14T16:12:23.437" v="18919" actId="1076"/>
          <ac:spMkLst>
            <pc:docMk/>
            <pc:sldMk cId="3597994707" sldId="5481"/>
            <ac:spMk id="168" creationId="{E76E821F-FDA1-EE45-9A38-38453FBBEB06}"/>
          </ac:spMkLst>
        </pc:spChg>
        <pc:spChg chg="add mod">
          <ac:chgData name="Gatterbauer, Wolfgang" userId="9cdd753f-a294-4daf-bcab-f50b436fd39a" providerId="ADAL" clId="{FE009925-3721-0D45-A422-0466C7286BE4}" dt="2020-06-14T16:12:23.437" v="18919" actId="1076"/>
          <ac:spMkLst>
            <pc:docMk/>
            <pc:sldMk cId="3597994707" sldId="5481"/>
            <ac:spMk id="169" creationId="{A4A94304-B74C-E74E-9A0F-9A3C813EFC8D}"/>
          </ac:spMkLst>
        </pc:spChg>
        <pc:spChg chg="add mod">
          <ac:chgData name="Gatterbauer, Wolfgang" userId="9cdd753f-a294-4daf-bcab-f50b436fd39a" providerId="ADAL" clId="{FE009925-3721-0D45-A422-0466C7286BE4}" dt="2020-06-14T16:12:23.437" v="18919" actId="1076"/>
          <ac:spMkLst>
            <pc:docMk/>
            <pc:sldMk cId="3597994707" sldId="5481"/>
            <ac:spMk id="170" creationId="{3CDD7F16-1DA8-9B4F-995C-25C8C32A8A09}"/>
          </ac:spMkLst>
        </pc:spChg>
        <pc:spChg chg="add mod">
          <ac:chgData name="Gatterbauer, Wolfgang" userId="9cdd753f-a294-4daf-bcab-f50b436fd39a" providerId="ADAL" clId="{FE009925-3721-0D45-A422-0466C7286BE4}" dt="2020-06-14T16:12:23.437" v="18919" actId="1076"/>
          <ac:spMkLst>
            <pc:docMk/>
            <pc:sldMk cId="3597994707" sldId="5481"/>
            <ac:spMk id="171" creationId="{BC008FD5-4FE3-ED48-9158-78B09BE5188D}"/>
          </ac:spMkLst>
        </pc:spChg>
        <pc:spChg chg="add mod">
          <ac:chgData name="Gatterbauer, Wolfgang" userId="9cdd753f-a294-4daf-bcab-f50b436fd39a" providerId="ADAL" clId="{FE009925-3721-0D45-A422-0466C7286BE4}" dt="2020-06-14T16:12:39.419" v="18922" actId="1076"/>
          <ac:spMkLst>
            <pc:docMk/>
            <pc:sldMk cId="3597994707" sldId="5481"/>
            <ac:spMk id="172" creationId="{98487FA3-9509-9E48-A265-F5A04448DF6C}"/>
          </ac:spMkLst>
        </pc:spChg>
        <pc:spChg chg="add mod">
          <ac:chgData name="Gatterbauer, Wolfgang" userId="9cdd753f-a294-4daf-bcab-f50b436fd39a" providerId="ADAL" clId="{FE009925-3721-0D45-A422-0466C7286BE4}" dt="2020-06-14T17:20:57.778" v="19805"/>
          <ac:spMkLst>
            <pc:docMk/>
            <pc:sldMk cId="3597994707" sldId="5481"/>
            <ac:spMk id="173" creationId="{126E97B0-953D-B649-9760-856A6DB174C2}"/>
          </ac:spMkLst>
        </pc:spChg>
        <pc:spChg chg="mod ord">
          <ac:chgData name="Gatterbauer, Wolfgang" userId="9cdd753f-a294-4daf-bcab-f50b436fd39a" providerId="ADAL" clId="{FE009925-3721-0D45-A422-0466C7286BE4}" dt="2020-06-14T16:00:20.856" v="18811" actId="700"/>
          <ac:spMkLst>
            <pc:docMk/>
            <pc:sldMk cId="3597994707" sldId="5481"/>
            <ac:spMk id="60418" creationId="{00000000-0000-0000-0000-000000000000}"/>
          </ac:spMkLst>
        </pc:spChg>
        <pc:spChg chg="mod ord">
          <ac:chgData name="Gatterbauer, Wolfgang" userId="9cdd753f-a294-4daf-bcab-f50b436fd39a" providerId="ADAL" clId="{FE009925-3721-0D45-A422-0466C7286BE4}" dt="2020-06-14T16:09:35.533" v="18871" actId="14100"/>
          <ac:spMkLst>
            <pc:docMk/>
            <pc:sldMk cId="3597994707" sldId="5481"/>
            <ac:spMk id="60419" creationId="{00000000-0000-0000-0000-000000000000}"/>
          </ac:spMkLst>
        </pc:spChg>
        <pc:grpChg chg="del">
          <ac:chgData name="Gatterbauer, Wolfgang" userId="9cdd753f-a294-4daf-bcab-f50b436fd39a" providerId="ADAL" clId="{FE009925-3721-0D45-A422-0466C7286BE4}" dt="2020-06-14T15:37:22.188" v="18614" actId="165"/>
          <ac:grpSpMkLst>
            <pc:docMk/>
            <pc:sldMk cId="3597994707" sldId="5481"/>
            <ac:grpSpMk id="2" creationId="{B60FD6D0-7DAD-9446-8546-683C974E7E03}"/>
          </ac:grpSpMkLst>
        </pc:grpChg>
        <pc:grpChg chg="del">
          <ac:chgData name="Gatterbauer, Wolfgang" userId="9cdd753f-a294-4daf-bcab-f50b436fd39a" providerId="ADAL" clId="{FE009925-3721-0D45-A422-0466C7286BE4}" dt="2020-06-14T15:37:22.188" v="18614" actId="165"/>
          <ac:grpSpMkLst>
            <pc:docMk/>
            <pc:sldMk cId="3597994707" sldId="5481"/>
            <ac:grpSpMk id="3" creationId="{5967BAD0-046F-4C44-A577-C17FDBB67C89}"/>
          </ac:grpSpMkLst>
        </pc:grpChg>
        <pc:cxnChg chg="del">
          <ac:chgData name="Gatterbauer, Wolfgang" userId="9cdd753f-a294-4daf-bcab-f50b436fd39a" providerId="ADAL" clId="{FE009925-3721-0D45-A422-0466C7286BE4}" dt="2020-06-14T15:37:44.399" v="18618" actId="478"/>
          <ac:cxnSpMkLst>
            <pc:docMk/>
            <pc:sldMk cId="3597994707" sldId="5481"/>
            <ac:cxnSpMk id="138" creationId="{AD9419ED-D4DD-0E49-93FE-B94ECEEB2569}"/>
          </ac:cxnSpMkLst>
        </pc:cxnChg>
      </pc:sldChg>
      <pc:sldChg chg="add del ord modTransition">
        <pc:chgData name="Gatterbauer, Wolfgang" userId="9cdd753f-a294-4daf-bcab-f50b436fd39a" providerId="ADAL" clId="{FE009925-3721-0D45-A422-0466C7286BE4}" dt="2020-06-14T16:59:37.691" v="19665" actId="2696"/>
        <pc:sldMkLst>
          <pc:docMk/>
          <pc:sldMk cId="1305369107" sldId="5482"/>
        </pc:sldMkLst>
      </pc:sldChg>
      <pc:sldChg chg="add del ord">
        <pc:chgData name="Gatterbauer, Wolfgang" userId="9cdd753f-a294-4daf-bcab-f50b436fd39a" providerId="ADAL" clId="{FE009925-3721-0D45-A422-0466C7286BE4}" dt="2020-06-14T16:41:05.994" v="19331" actId="2696"/>
        <pc:sldMkLst>
          <pc:docMk/>
          <pc:sldMk cId="1432752230" sldId="5483"/>
        </pc:sldMkLst>
      </pc:sldChg>
      <pc:sldChg chg="addSp delSp modSp add ord modAnim">
        <pc:chgData name="Gatterbauer, Wolfgang" userId="9cdd753f-a294-4daf-bcab-f50b436fd39a" providerId="ADAL" clId="{FE009925-3721-0D45-A422-0466C7286BE4}" dt="2020-06-14T17:32:23.005" v="19941" actId="478"/>
        <pc:sldMkLst>
          <pc:docMk/>
          <pc:sldMk cId="3325457501" sldId="5484"/>
        </pc:sldMkLst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1" creationId="{41413B6E-64CF-0143-9446-402BB4560106}"/>
          </ac:spMkLst>
        </pc:spChg>
        <pc:spChg chg="del mod topLvl">
          <ac:chgData name="Gatterbauer, Wolfgang" userId="9cdd753f-a294-4daf-bcab-f50b436fd39a" providerId="ADAL" clId="{FE009925-3721-0D45-A422-0466C7286BE4}" dt="2020-06-14T17:32:18.678" v="19939" actId="478"/>
          <ac:spMkLst>
            <pc:docMk/>
            <pc:sldMk cId="3325457501" sldId="5484"/>
            <ac:spMk id="58" creationId="{E72B3618-4B02-9648-9A64-D46C4E3EFDC3}"/>
          </ac:spMkLst>
        </pc:spChg>
        <pc:spChg chg="del mod topLvl">
          <ac:chgData name="Gatterbauer, Wolfgang" userId="9cdd753f-a294-4daf-bcab-f50b436fd39a" providerId="ADAL" clId="{FE009925-3721-0D45-A422-0466C7286BE4}" dt="2020-06-14T17:32:18.678" v="19939" actId="478"/>
          <ac:spMkLst>
            <pc:docMk/>
            <pc:sldMk cId="3325457501" sldId="5484"/>
            <ac:spMk id="59" creationId="{0D42A9DD-8D87-D248-A6EA-2BAB0488221D}"/>
          </ac:spMkLst>
        </pc:spChg>
        <pc:spChg chg="del mod topLvl">
          <ac:chgData name="Gatterbauer, Wolfgang" userId="9cdd753f-a294-4daf-bcab-f50b436fd39a" providerId="ADAL" clId="{FE009925-3721-0D45-A422-0466C7286BE4}" dt="2020-06-14T17:32:18.678" v="19939" actId="478"/>
          <ac:spMkLst>
            <pc:docMk/>
            <pc:sldMk cId="3325457501" sldId="5484"/>
            <ac:spMk id="60" creationId="{C2B9A085-7E88-DD4B-9548-C28C7EC39F29}"/>
          </ac:spMkLst>
        </pc:spChg>
        <pc:spChg chg="mod topLvl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61" creationId="{E9C3F919-1465-D94D-A473-D4C2AFE63600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63" creationId="{8251707D-7635-CB43-8E59-D40D93A98048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64" creationId="{80C3DF3F-530F-2848-8DBB-788AF531C4D7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65" creationId="{2CC67F83-74CA-7447-9ED2-DBF1A3293A76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66" creationId="{55A9008D-271C-7940-AAA6-A0E046274A36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67" creationId="{EFE973A9-C9D2-7749-AF63-3B45C769B830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68" creationId="{EEAA790B-2DD8-4E4A-B010-8AAE615DCE49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69" creationId="{C9A6F66D-E103-2B42-A71B-FEA6FF92DA00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70" creationId="{4C2DBE7A-7FB2-8C45-A7BB-82B9E54D09BA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71" creationId="{43FE91B9-2063-7A40-AB64-528CA0E555C7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72" creationId="{BDB06A82-9E63-9C4D-B560-B1823A2A116B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73" creationId="{6D3F786C-FA82-B045-8A73-237F69FA4763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74" creationId="{EA77C13C-4F2C-094B-A4B2-A90D0139C3E4}"/>
          </ac:spMkLst>
        </pc:spChg>
        <pc:spChg chg="del mod topLvl">
          <ac:chgData name="Gatterbauer, Wolfgang" userId="9cdd753f-a294-4daf-bcab-f50b436fd39a" providerId="ADAL" clId="{FE009925-3721-0D45-A422-0466C7286BE4}" dt="2020-06-14T17:32:23.005" v="19941" actId="478"/>
          <ac:spMkLst>
            <pc:docMk/>
            <pc:sldMk cId="3325457501" sldId="5484"/>
            <ac:spMk id="76" creationId="{04A003BA-D54C-B947-B2F6-818D81F43B88}"/>
          </ac:spMkLst>
        </pc:spChg>
        <pc:spChg chg="del mod topLvl">
          <ac:chgData name="Gatterbauer, Wolfgang" userId="9cdd753f-a294-4daf-bcab-f50b436fd39a" providerId="ADAL" clId="{FE009925-3721-0D45-A422-0466C7286BE4}" dt="2020-06-14T17:32:23.005" v="19941" actId="478"/>
          <ac:spMkLst>
            <pc:docMk/>
            <pc:sldMk cId="3325457501" sldId="5484"/>
            <ac:spMk id="77" creationId="{D7939F64-BB96-6245-A5A4-A3A94E672A08}"/>
          </ac:spMkLst>
        </pc:spChg>
        <pc:spChg chg="del mod topLvl">
          <ac:chgData name="Gatterbauer, Wolfgang" userId="9cdd753f-a294-4daf-bcab-f50b436fd39a" providerId="ADAL" clId="{FE009925-3721-0D45-A422-0466C7286BE4}" dt="2020-06-14T17:32:23.005" v="19941" actId="478"/>
          <ac:spMkLst>
            <pc:docMk/>
            <pc:sldMk cId="3325457501" sldId="5484"/>
            <ac:spMk id="78" creationId="{F8C953AB-E4C1-AB44-A4E6-C6D2FBCFECB4}"/>
          </ac:spMkLst>
        </pc:spChg>
        <pc:spChg chg="mod topLvl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79" creationId="{B9C2D1A0-8AC9-DD40-BD2D-BDF8C46BDDBA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81" creationId="{7EB35CA4-3777-0344-B698-635C26533E0B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82" creationId="{7CC12443-7FC7-AA42-A585-6C620DDDD156}"/>
          </ac:spMkLst>
        </pc:spChg>
        <pc:spChg chg="mod">
          <ac:chgData name="Gatterbauer, Wolfgang" userId="9cdd753f-a294-4daf-bcab-f50b436fd39a" providerId="ADAL" clId="{FE009925-3721-0D45-A422-0466C7286BE4}" dt="2020-06-14T16:33:54.717" v="19278" actId="1076"/>
          <ac:spMkLst>
            <pc:docMk/>
            <pc:sldMk cId="3325457501" sldId="5484"/>
            <ac:spMk id="83" creationId="{52010B35-56A3-664E-9404-C0978EEE76FF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84" creationId="{A4C9E26B-3FA3-BB4E-9C4A-C69772DEEF22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85" creationId="{ABCFE120-17F7-5A4D-AB24-E34349C57C5B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86" creationId="{21FE886D-0352-414E-9635-39DD55597BE7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87" creationId="{7B84FE10-4ACB-4C48-A081-89219F2038F3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88" creationId="{8930B9F4-64CB-1545-A76B-B3B94EBC19D9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89" creationId="{B7BEA497-3CC4-514E-A140-8B39AA26AAC1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90" creationId="{72BEC3AA-E4AC-144F-AE6B-68D32C1B9C7A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91" creationId="{86CD4D70-4233-4846-AE1C-D1ADF246540A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92" creationId="{15F7E96A-AE3E-924E-996A-60A5287612EA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93" creationId="{255BDB75-8B90-5941-AB40-768D20334ADD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94" creationId="{C53CA80A-E39F-FB4C-B4F8-82537A5EC656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95" creationId="{B0A126C0-7ECC-504B-A9E2-9F03577D7544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96" creationId="{2EFC78E9-A9F5-B54C-8DEF-578FA6E42BAE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97" creationId="{DDB4BED0-2965-734E-9D34-C8832DDC7CD2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98" creationId="{02ED1060-3003-6140-BA7E-EA01203AB0B8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99" creationId="{8533BB18-85AC-6C40-B4FB-A71FE7D18AE2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00" creationId="{A40303FB-E343-AA4F-879B-D7BE070A3110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01" creationId="{67138AB4-E403-9C42-B493-5D64E65B0E1C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02" creationId="{46046CC2-96E2-1B4B-96DF-F7CFC49F6E48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03" creationId="{2D6C515C-C510-4E49-A180-0100133D4A7E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04" creationId="{23ECCBFB-EEB2-894C-8D62-46F481C9886C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05" creationId="{5B1755A4-9D4A-C24D-93E5-BB5B95649481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06" creationId="{548E733F-BC3D-3C4A-8321-79ED3D957610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07" creationId="{AD38B73A-444C-074A-A8F8-7462877C1146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08" creationId="{8D8DCC09-9A80-9E4E-AD9A-8A82CB4ACDF1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09" creationId="{956AB60B-6A62-B846-B0A8-0FEF3E7BB9AD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10" creationId="{3859E746-A7DD-964D-8429-ABA37CB55984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11" creationId="{1EBAF38D-D95E-BB44-8C71-FB057AE92D56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12" creationId="{BF7DAAF4-9220-8D42-8331-45BFB66291A3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13" creationId="{48357BB5-4113-9A43-A121-682686C57F5D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14" creationId="{D6DF853A-6239-BE4D-868C-CD673EF75BA7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15" creationId="{10C8E3ED-3814-4446-B3BC-C9EDA491A43C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16" creationId="{D90125BE-E979-AE48-BDA3-D2ECF29A3051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17" creationId="{EA617321-92B5-1A4B-BC6A-C34E48EAD8F1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18" creationId="{C13689F3-C76E-1A4E-A716-D09C717356D5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19" creationId="{4494AD93-41B8-BB4C-B39C-9CAF9D5487BB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20" creationId="{5C9FFB46-BCB5-A04C-987D-9F2107EDAE60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21" creationId="{C65045C9-DD93-A54A-8953-3A54C2BB5796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22" creationId="{D2DF0C0F-59DD-AF49-8FFA-A8EAB51964F3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23" creationId="{D40224F5-2811-8D46-874F-6DAEBDEC3C39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24" creationId="{69459BEF-C0DA-5F40-8D81-7F322E5AC8D8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25" creationId="{2678A1EF-BBDD-9A4C-B38D-436D431753A6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26" creationId="{2F5EEDDC-95FA-D642-8A75-382C8E435606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27" creationId="{BB5029F1-9034-E74C-B31F-8021C4856132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28" creationId="{98DA718A-4DF1-4C47-A05C-5711A4EFE31D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29" creationId="{9DD3180A-681D-E845-AFC9-52701F9C4164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31" creationId="{6D2A4E72-4F45-9D43-9416-F64FA4A925A5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32" creationId="{AA4D18CA-2C4C-B048-9A00-83CD5A51B40A}"/>
          </ac:spMkLst>
        </pc:spChg>
        <pc:spChg chg="del">
          <ac:chgData name="Gatterbauer, Wolfgang" userId="9cdd753f-a294-4daf-bcab-f50b436fd39a" providerId="ADAL" clId="{FE009925-3721-0D45-A422-0466C7286BE4}" dt="2020-06-14T16:27:41.480" v="19069" actId="478"/>
          <ac:spMkLst>
            <pc:docMk/>
            <pc:sldMk cId="3325457501" sldId="5484"/>
            <ac:spMk id="133" creationId="{8506FBD3-CDCE-FA45-BD42-1DB8B26123F0}"/>
          </ac:spMkLst>
        </pc:spChg>
        <pc:spChg chg="add del mod">
          <ac:chgData name="Gatterbauer, Wolfgang" userId="9cdd753f-a294-4daf-bcab-f50b436fd39a" providerId="ADAL" clId="{FE009925-3721-0D45-A422-0466C7286BE4}" dt="2020-06-14T16:34:47.422" v="19295" actId="478"/>
          <ac:spMkLst>
            <pc:docMk/>
            <pc:sldMk cId="3325457501" sldId="5484"/>
            <ac:spMk id="148" creationId="{0F732CEF-0D4A-C24B-A9D3-240B840DA23A}"/>
          </ac:spMkLst>
        </pc:spChg>
        <pc:spChg chg="add del mod">
          <ac:chgData name="Gatterbauer, Wolfgang" userId="9cdd753f-a294-4daf-bcab-f50b436fd39a" providerId="ADAL" clId="{FE009925-3721-0D45-A422-0466C7286BE4}" dt="2020-06-14T16:34:45.931" v="19294" actId="478"/>
          <ac:spMkLst>
            <pc:docMk/>
            <pc:sldMk cId="3325457501" sldId="5484"/>
            <ac:spMk id="149" creationId="{B66E7703-CB4D-674A-9183-A5DAD5C7B463}"/>
          </ac:spMkLst>
        </pc:spChg>
        <pc:spChg chg="mod topLvl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51" creationId="{B39BE47F-8658-D74E-B3E8-47A4D73776EF}"/>
          </ac:spMkLst>
        </pc:spChg>
        <pc:spChg chg="del mod topLvl">
          <ac:chgData name="Gatterbauer, Wolfgang" userId="9cdd753f-a294-4daf-bcab-f50b436fd39a" providerId="ADAL" clId="{FE009925-3721-0D45-A422-0466C7286BE4}" dt="2020-06-14T17:32:20.706" v="19940" actId="478"/>
          <ac:spMkLst>
            <pc:docMk/>
            <pc:sldMk cId="3325457501" sldId="5484"/>
            <ac:spMk id="153" creationId="{3A889999-84FF-B446-859E-B98E3FEC03B8}"/>
          </ac:spMkLst>
        </pc:spChg>
        <pc:spChg chg="del mod topLvl">
          <ac:chgData name="Gatterbauer, Wolfgang" userId="9cdd753f-a294-4daf-bcab-f50b436fd39a" providerId="ADAL" clId="{FE009925-3721-0D45-A422-0466C7286BE4}" dt="2020-06-14T17:32:20.706" v="19940" actId="478"/>
          <ac:spMkLst>
            <pc:docMk/>
            <pc:sldMk cId="3325457501" sldId="5484"/>
            <ac:spMk id="154" creationId="{294169F0-29D6-2744-BBEB-A9A9ACBE62A0}"/>
          </ac:spMkLst>
        </pc:spChg>
        <pc:spChg chg="del mod topLvl">
          <ac:chgData name="Gatterbauer, Wolfgang" userId="9cdd753f-a294-4daf-bcab-f50b436fd39a" providerId="ADAL" clId="{FE009925-3721-0D45-A422-0466C7286BE4}" dt="2020-06-14T17:32:20.706" v="19940" actId="478"/>
          <ac:spMkLst>
            <pc:docMk/>
            <pc:sldMk cId="3325457501" sldId="5484"/>
            <ac:spMk id="155" creationId="{4B0D874E-582B-574F-BBA6-183FEEF1FCA8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56" creationId="{EB8AB035-F678-9F45-A4D7-0851916DAF2D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57" creationId="{DADFB796-D5F9-6C4F-A4FA-2871DC1D6453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58" creationId="{A560D753-E47A-4A45-9A7A-E77C8DD957FB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59" creationId="{8BF9F76E-7805-E24C-BA82-225B25A6DB80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60" creationId="{DE6F32AE-5CD5-3440-9D49-D6214A3A6965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64" creationId="{A2439D12-863B-9B48-BE61-624D9FFE16DE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65" creationId="{718E62EE-DB8B-FF4D-A19F-5D6F37E27A8C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66" creationId="{AF1D0CEA-711F-2D47-A71D-F0BDFB19E17B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67" creationId="{4F3E5D7C-059C-E546-A949-263329EA35D8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68" creationId="{184E5F59-BD6F-E742-9837-7791F789EAD7}"/>
          </ac:spMkLst>
        </pc:spChg>
        <pc:spChg chg="mod">
          <ac:chgData name="Gatterbauer, Wolfgang" userId="9cdd753f-a294-4daf-bcab-f50b436fd39a" providerId="ADAL" clId="{FE009925-3721-0D45-A422-0466C7286BE4}" dt="2020-06-14T16:39:47.907" v="19328" actId="1076"/>
          <ac:spMkLst>
            <pc:docMk/>
            <pc:sldMk cId="3325457501" sldId="5484"/>
            <ac:spMk id="169" creationId="{9822856C-E9B3-264E-B286-738151A7D8E0}"/>
          </ac:spMkLst>
        </pc:spChg>
        <pc:spChg chg="del mod">
          <ac:chgData name="Gatterbauer, Wolfgang" userId="9cdd753f-a294-4daf-bcab-f50b436fd39a" providerId="ADAL" clId="{FE009925-3721-0D45-A422-0466C7286BE4}" dt="2020-06-14T16:31:45.541" v="19229" actId="478"/>
          <ac:spMkLst>
            <pc:docMk/>
            <pc:sldMk cId="3325457501" sldId="5484"/>
            <ac:spMk id="170" creationId="{FDB57D5C-D56E-8045-A15D-A5FF65B3679E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71" creationId="{13B131A9-9EA4-C248-BD73-6E943395E190}"/>
          </ac:spMkLst>
        </pc:spChg>
        <pc:spChg chg="mod">
          <ac:chgData name="Gatterbauer, Wolfgang" userId="9cdd753f-a294-4daf-bcab-f50b436fd39a" providerId="ADAL" clId="{FE009925-3721-0D45-A422-0466C7286BE4}" dt="2020-06-14T17:32:14.591" v="19938" actId="165"/>
          <ac:spMkLst>
            <pc:docMk/>
            <pc:sldMk cId="3325457501" sldId="5484"/>
            <ac:spMk id="172" creationId="{C1CCB9C0-8FF6-044B-8CC8-A215BEF7F087}"/>
          </ac:spMkLst>
        </pc:spChg>
        <pc:spChg chg="add mod">
          <ac:chgData name="Gatterbauer, Wolfgang" userId="9cdd753f-a294-4daf-bcab-f50b436fd39a" providerId="ADAL" clId="{FE009925-3721-0D45-A422-0466C7286BE4}" dt="2020-06-14T16:39:03.904" v="19318" actId="208"/>
          <ac:spMkLst>
            <pc:docMk/>
            <pc:sldMk cId="3325457501" sldId="5484"/>
            <ac:spMk id="173" creationId="{2945846C-A3B2-7D43-BD81-F745C03E7C52}"/>
          </ac:spMkLst>
        </pc:spChg>
        <pc:spChg chg="add mod">
          <ac:chgData name="Gatterbauer, Wolfgang" userId="9cdd753f-a294-4daf-bcab-f50b436fd39a" providerId="ADAL" clId="{FE009925-3721-0D45-A422-0466C7286BE4}" dt="2020-06-14T16:39:03.904" v="19318" actId="208"/>
          <ac:spMkLst>
            <pc:docMk/>
            <pc:sldMk cId="3325457501" sldId="5484"/>
            <ac:spMk id="174" creationId="{B532E739-7A23-B54B-96EC-70E73876A11D}"/>
          </ac:spMkLst>
        </pc:spChg>
        <pc:spChg chg="add mod">
          <ac:chgData name="Gatterbauer, Wolfgang" userId="9cdd753f-a294-4daf-bcab-f50b436fd39a" providerId="ADAL" clId="{FE009925-3721-0D45-A422-0466C7286BE4}" dt="2020-06-14T16:39:43.571" v="19327" actId="1076"/>
          <ac:spMkLst>
            <pc:docMk/>
            <pc:sldMk cId="3325457501" sldId="5484"/>
            <ac:spMk id="175" creationId="{25477F2F-62F9-FB4C-9512-B4C5EDFDBAD4}"/>
          </ac:spMkLst>
        </pc:spChg>
        <pc:spChg chg="add del mod">
          <ac:chgData name="Gatterbauer, Wolfgang" userId="9cdd753f-a294-4daf-bcab-f50b436fd39a" providerId="ADAL" clId="{FE009925-3721-0D45-A422-0466C7286BE4}" dt="2020-06-14T16:33:48.594" v="19277" actId="478"/>
          <ac:spMkLst>
            <pc:docMk/>
            <pc:sldMk cId="3325457501" sldId="5484"/>
            <ac:spMk id="176" creationId="{A6A1800B-C1ED-594E-B186-7496B7FFC522}"/>
          </ac:spMkLst>
        </pc:spChg>
        <pc:spChg chg="mod">
          <ac:chgData name="Gatterbauer, Wolfgang" userId="9cdd753f-a294-4daf-bcab-f50b436fd39a" providerId="ADAL" clId="{FE009925-3721-0D45-A422-0466C7286BE4}" dt="2020-06-14T16:28:20.948" v="19105" actId="6549"/>
          <ac:spMkLst>
            <pc:docMk/>
            <pc:sldMk cId="3325457501" sldId="5484"/>
            <ac:spMk id="37890" creationId="{00000000-0000-0000-0000-000000000000}"/>
          </ac:spMkLst>
        </pc:spChg>
        <pc:spChg chg="mod">
          <ac:chgData name="Gatterbauer, Wolfgang" userId="9cdd753f-a294-4daf-bcab-f50b436fd39a" providerId="ADAL" clId="{FE009925-3721-0D45-A422-0466C7286BE4}" dt="2020-06-14T16:34:14.124" v="19287" actId="207"/>
          <ac:spMkLst>
            <pc:docMk/>
            <pc:sldMk cId="3325457501" sldId="5484"/>
            <ac:spMk id="37906" creationId="{9362EC0C-DD17-4389-AB2E-4614B70ADBEE}"/>
          </ac:spMkLst>
        </pc:spChg>
        <pc:grpChg chg="add del mod">
          <ac:chgData name="Gatterbauer, Wolfgang" userId="9cdd753f-a294-4daf-bcab-f50b436fd39a" providerId="ADAL" clId="{FE009925-3721-0D45-A422-0466C7286BE4}" dt="2020-06-14T17:32:14.591" v="19938" actId="165"/>
          <ac:grpSpMkLst>
            <pc:docMk/>
            <pc:sldMk cId="3325457501" sldId="5484"/>
            <ac:grpSpMk id="57" creationId="{57F24E68-5A4F-E140-8975-D012AFBBF69E}"/>
          </ac:grpSpMkLst>
        </pc:grpChg>
        <pc:grpChg chg="mod topLvl">
          <ac:chgData name="Gatterbauer, Wolfgang" userId="9cdd753f-a294-4daf-bcab-f50b436fd39a" providerId="ADAL" clId="{FE009925-3721-0D45-A422-0466C7286BE4}" dt="2020-06-14T17:32:14.591" v="19938" actId="165"/>
          <ac:grpSpMkLst>
            <pc:docMk/>
            <pc:sldMk cId="3325457501" sldId="5484"/>
            <ac:grpSpMk id="62" creationId="{67AFA30B-3D8B-3846-80F8-15099072E7D3}"/>
          </ac:grpSpMkLst>
        </pc:grpChg>
        <pc:grpChg chg="add del mod">
          <ac:chgData name="Gatterbauer, Wolfgang" userId="9cdd753f-a294-4daf-bcab-f50b436fd39a" providerId="ADAL" clId="{FE009925-3721-0D45-A422-0466C7286BE4}" dt="2020-06-14T17:32:14.591" v="19938" actId="165"/>
          <ac:grpSpMkLst>
            <pc:docMk/>
            <pc:sldMk cId="3325457501" sldId="5484"/>
            <ac:grpSpMk id="75" creationId="{8FCF78F3-3747-5343-8F23-3276A4A944BB}"/>
          </ac:grpSpMkLst>
        </pc:grpChg>
        <pc:grpChg chg="mod topLvl">
          <ac:chgData name="Gatterbauer, Wolfgang" userId="9cdd753f-a294-4daf-bcab-f50b436fd39a" providerId="ADAL" clId="{FE009925-3721-0D45-A422-0466C7286BE4}" dt="2020-06-14T17:32:14.591" v="19938" actId="165"/>
          <ac:grpSpMkLst>
            <pc:docMk/>
            <pc:sldMk cId="3325457501" sldId="5484"/>
            <ac:grpSpMk id="80" creationId="{C2D301A1-0F06-F448-A1FB-10F1000B44EA}"/>
          </ac:grpSpMkLst>
        </pc:grpChg>
        <pc:grpChg chg="add del mod">
          <ac:chgData name="Gatterbauer, Wolfgang" userId="9cdd753f-a294-4daf-bcab-f50b436fd39a" providerId="ADAL" clId="{FE009925-3721-0D45-A422-0466C7286BE4}" dt="2020-06-14T17:32:14.591" v="19938" actId="165"/>
          <ac:grpSpMkLst>
            <pc:docMk/>
            <pc:sldMk cId="3325457501" sldId="5484"/>
            <ac:grpSpMk id="150" creationId="{58AFD152-523D-284E-AAB4-909E0A689309}"/>
          </ac:grpSpMkLst>
        </pc:grpChg>
        <pc:grpChg chg="mod topLvl">
          <ac:chgData name="Gatterbauer, Wolfgang" userId="9cdd753f-a294-4daf-bcab-f50b436fd39a" providerId="ADAL" clId="{FE009925-3721-0D45-A422-0466C7286BE4}" dt="2020-06-14T17:32:14.591" v="19938" actId="165"/>
          <ac:grpSpMkLst>
            <pc:docMk/>
            <pc:sldMk cId="3325457501" sldId="5484"/>
            <ac:grpSpMk id="152" creationId="{2793E9CC-BB96-4C46-8E95-529447E3AC4D}"/>
          </ac:grpSpMkLst>
        </pc:grpChg>
        <pc:cxnChg chg="add mod">
          <ac:chgData name="Gatterbauer, Wolfgang" userId="9cdd753f-a294-4daf-bcab-f50b436fd39a" providerId="ADAL" clId="{FE009925-3721-0D45-A422-0466C7286BE4}" dt="2020-06-14T16:38:56.280" v="19317" actId="208"/>
          <ac:cxnSpMkLst>
            <pc:docMk/>
            <pc:sldMk cId="3325457501" sldId="5484"/>
            <ac:cxnSpMk id="130" creationId="{48A4BECA-72BB-254B-9FB6-FB7464F50AAD}"/>
          </ac:cxnSpMkLst>
        </pc:cxnChg>
        <pc:cxnChg chg="add mod">
          <ac:chgData name="Gatterbauer, Wolfgang" userId="9cdd753f-a294-4daf-bcab-f50b436fd39a" providerId="ADAL" clId="{FE009925-3721-0D45-A422-0466C7286BE4}" dt="2020-06-14T16:38:56.280" v="19317" actId="208"/>
          <ac:cxnSpMkLst>
            <pc:docMk/>
            <pc:sldMk cId="3325457501" sldId="5484"/>
            <ac:cxnSpMk id="134" creationId="{A48648A1-75E8-AA4F-9C78-95CF8E95DD3E}"/>
          </ac:cxnSpMkLst>
        </pc:cxnChg>
        <pc:cxnChg chg="add mod">
          <ac:chgData name="Gatterbauer, Wolfgang" userId="9cdd753f-a294-4daf-bcab-f50b436fd39a" providerId="ADAL" clId="{FE009925-3721-0D45-A422-0466C7286BE4}" dt="2020-06-14T16:38:56.280" v="19317" actId="208"/>
          <ac:cxnSpMkLst>
            <pc:docMk/>
            <pc:sldMk cId="3325457501" sldId="5484"/>
            <ac:cxnSpMk id="135" creationId="{90BE6015-2EFA-2A4A-B6D5-8273B8BB892C}"/>
          </ac:cxnSpMkLst>
        </pc:cxnChg>
        <pc:cxnChg chg="del mod">
          <ac:chgData name="Gatterbauer, Wolfgang" userId="9cdd753f-a294-4daf-bcab-f50b436fd39a" providerId="ADAL" clId="{FE009925-3721-0D45-A422-0466C7286BE4}" dt="2020-06-14T16:27:41.480" v="19069" actId="478"/>
          <ac:cxnSpMkLst>
            <pc:docMk/>
            <pc:sldMk cId="3325457501" sldId="5484"/>
            <ac:cxnSpMk id="136" creationId="{7626010D-FEDA-2A41-AF92-AE706E650119}"/>
          </ac:cxnSpMkLst>
        </pc:cxnChg>
        <pc:cxnChg chg="del mod">
          <ac:chgData name="Gatterbauer, Wolfgang" userId="9cdd753f-a294-4daf-bcab-f50b436fd39a" providerId="ADAL" clId="{FE009925-3721-0D45-A422-0466C7286BE4}" dt="2020-06-14T16:27:41.480" v="19069" actId="478"/>
          <ac:cxnSpMkLst>
            <pc:docMk/>
            <pc:sldMk cId="3325457501" sldId="5484"/>
            <ac:cxnSpMk id="137" creationId="{A2479D3D-B7A0-D34D-92CA-DE6E5C3C21F4}"/>
          </ac:cxnSpMkLst>
        </pc:cxnChg>
        <pc:cxnChg chg="add mod">
          <ac:chgData name="Gatterbauer, Wolfgang" userId="9cdd753f-a294-4daf-bcab-f50b436fd39a" providerId="ADAL" clId="{FE009925-3721-0D45-A422-0466C7286BE4}" dt="2020-06-14T16:38:56.280" v="19317" actId="208"/>
          <ac:cxnSpMkLst>
            <pc:docMk/>
            <pc:sldMk cId="3325457501" sldId="5484"/>
            <ac:cxnSpMk id="138" creationId="{8BBBE23F-5CBC-9649-BA6B-1AD23C3F05B5}"/>
          </ac:cxnSpMkLst>
        </pc:cxnChg>
        <pc:cxnChg chg="add mod">
          <ac:chgData name="Gatterbauer, Wolfgang" userId="9cdd753f-a294-4daf-bcab-f50b436fd39a" providerId="ADAL" clId="{FE009925-3721-0D45-A422-0466C7286BE4}" dt="2020-06-14T16:38:56.280" v="19317" actId="208"/>
          <ac:cxnSpMkLst>
            <pc:docMk/>
            <pc:sldMk cId="3325457501" sldId="5484"/>
            <ac:cxnSpMk id="139" creationId="{4DD22832-B8D3-EB42-8680-02230AA8D894}"/>
          </ac:cxnSpMkLst>
        </pc:cxnChg>
        <pc:cxnChg chg="del mod">
          <ac:chgData name="Gatterbauer, Wolfgang" userId="9cdd753f-a294-4daf-bcab-f50b436fd39a" providerId="ADAL" clId="{FE009925-3721-0D45-A422-0466C7286BE4}" dt="2020-06-14T16:27:41.480" v="19069" actId="478"/>
          <ac:cxnSpMkLst>
            <pc:docMk/>
            <pc:sldMk cId="3325457501" sldId="5484"/>
            <ac:cxnSpMk id="140" creationId="{A0D0151B-8354-2F4F-84B4-74E74AD0761A}"/>
          </ac:cxnSpMkLst>
        </pc:cxnChg>
        <pc:cxnChg chg="del mod">
          <ac:chgData name="Gatterbauer, Wolfgang" userId="9cdd753f-a294-4daf-bcab-f50b436fd39a" providerId="ADAL" clId="{FE009925-3721-0D45-A422-0466C7286BE4}" dt="2020-06-14T16:27:41.480" v="19069" actId="478"/>
          <ac:cxnSpMkLst>
            <pc:docMk/>
            <pc:sldMk cId="3325457501" sldId="5484"/>
            <ac:cxnSpMk id="141" creationId="{B98A1EE9-5BD7-D94F-A59E-5D752D97DEF2}"/>
          </ac:cxnSpMkLst>
        </pc:cxnChg>
        <pc:cxnChg chg="add mod">
          <ac:chgData name="Gatterbauer, Wolfgang" userId="9cdd753f-a294-4daf-bcab-f50b436fd39a" providerId="ADAL" clId="{FE009925-3721-0D45-A422-0466C7286BE4}" dt="2020-06-14T16:39:03.904" v="19318" actId="208"/>
          <ac:cxnSpMkLst>
            <pc:docMk/>
            <pc:sldMk cId="3325457501" sldId="5484"/>
            <ac:cxnSpMk id="142" creationId="{A76B098C-434F-9E46-94EA-7A6FA780CD75}"/>
          </ac:cxnSpMkLst>
        </pc:cxnChg>
        <pc:cxnChg chg="del mod">
          <ac:chgData name="Gatterbauer, Wolfgang" userId="9cdd753f-a294-4daf-bcab-f50b436fd39a" providerId="ADAL" clId="{FE009925-3721-0D45-A422-0466C7286BE4}" dt="2020-06-14T16:27:41.480" v="19069" actId="478"/>
          <ac:cxnSpMkLst>
            <pc:docMk/>
            <pc:sldMk cId="3325457501" sldId="5484"/>
            <ac:cxnSpMk id="143" creationId="{0DC940A9-EB9D-6343-900D-7A7099AEFE8F}"/>
          </ac:cxnSpMkLst>
        </pc:cxnChg>
        <pc:cxnChg chg="add mod">
          <ac:chgData name="Gatterbauer, Wolfgang" userId="9cdd753f-a294-4daf-bcab-f50b436fd39a" providerId="ADAL" clId="{FE009925-3721-0D45-A422-0466C7286BE4}" dt="2020-06-14T16:39:03.904" v="19318" actId="208"/>
          <ac:cxnSpMkLst>
            <pc:docMk/>
            <pc:sldMk cId="3325457501" sldId="5484"/>
            <ac:cxnSpMk id="144" creationId="{3E049B04-56EE-684C-AC64-241AEB4E8B83}"/>
          </ac:cxnSpMkLst>
        </pc:cxnChg>
        <pc:cxnChg chg="add mod">
          <ac:chgData name="Gatterbauer, Wolfgang" userId="9cdd753f-a294-4daf-bcab-f50b436fd39a" providerId="ADAL" clId="{FE009925-3721-0D45-A422-0466C7286BE4}" dt="2020-06-14T16:39:03.904" v="19318" actId="208"/>
          <ac:cxnSpMkLst>
            <pc:docMk/>
            <pc:sldMk cId="3325457501" sldId="5484"/>
            <ac:cxnSpMk id="145" creationId="{3A88B5B4-EE07-5C4E-924B-05C01FEAF4B7}"/>
          </ac:cxnSpMkLst>
        </pc:cxnChg>
        <pc:cxnChg chg="del mod">
          <ac:chgData name="Gatterbauer, Wolfgang" userId="9cdd753f-a294-4daf-bcab-f50b436fd39a" providerId="ADAL" clId="{FE009925-3721-0D45-A422-0466C7286BE4}" dt="2020-06-14T16:27:41.480" v="19069" actId="478"/>
          <ac:cxnSpMkLst>
            <pc:docMk/>
            <pc:sldMk cId="3325457501" sldId="5484"/>
            <ac:cxnSpMk id="146" creationId="{F5972C00-C768-3F4A-B5E3-8DB23D139AD4}"/>
          </ac:cxnSpMkLst>
        </pc:cxnChg>
        <pc:cxnChg chg="add mod">
          <ac:chgData name="Gatterbauer, Wolfgang" userId="9cdd753f-a294-4daf-bcab-f50b436fd39a" providerId="ADAL" clId="{FE009925-3721-0D45-A422-0466C7286BE4}" dt="2020-06-14T16:39:03.904" v="19318" actId="208"/>
          <ac:cxnSpMkLst>
            <pc:docMk/>
            <pc:sldMk cId="3325457501" sldId="5484"/>
            <ac:cxnSpMk id="147" creationId="{A95930DE-AF50-924C-9A24-DCCF6A5FC868}"/>
          </ac:cxnSpMkLst>
        </pc:cxnChg>
        <pc:cxnChg chg="del mod">
          <ac:chgData name="Gatterbauer, Wolfgang" userId="9cdd753f-a294-4daf-bcab-f50b436fd39a" providerId="ADAL" clId="{FE009925-3721-0D45-A422-0466C7286BE4}" dt="2020-06-14T16:27:41.480" v="19069" actId="478"/>
          <ac:cxnSpMkLst>
            <pc:docMk/>
            <pc:sldMk cId="3325457501" sldId="5484"/>
            <ac:cxnSpMk id="161" creationId="{7F38ADC7-5950-6746-BC41-90D1D1066209}"/>
          </ac:cxnSpMkLst>
        </pc:cxnChg>
        <pc:cxnChg chg="del mod">
          <ac:chgData name="Gatterbauer, Wolfgang" userId="9cdd753f-a294-4daf-bcab-f50b436fd39a" providerId="ADAL" clId="{FE009925-3721-0D45-A422-0466C7286BE4}" dt="2020-06-14T16:27:41.480" v="19069" actId="478"/>
          <ac:cxnSpMkLst>
            <pc:docMk/>
            <pc:sldMk cId="3325457501" sldId="5484"/>
            <ac:cxnSpMk id="162" creationId="{53B11B0E-3BD0-0E43-8F92-94DAE53636C9}"/>
          </ac:cxnSpMkLst>
        </pc:cxnChg>
        <pc:cxnChg chg="del mod">
          <ac:chgData name="Gatterbauer, Wolfgang" userId="9cdd753f-a294-4daf-bcab-f50b436fd39a" providerId="ADAL" clId="{FE009925-3721-0D45-A422-0466C7286BE4}" dt="2020-06-14T16:27:41.480" v="19069" actId="478"/>
          <ac:cxnSpMkLst>
            <pc:docMk/>
            <pc:sldMk cId="3325457501" sldId="5484"/>
            <ac:cxnSpMk id="163" creationId="{2AAD1155-A255-9748-BBBB-FBA8825B85EE}"/>
          </ac:cxnSpMkLst>
        </pc:cxnChg>
      </pc:sldChg>
      <pc:sldChg chg="addSp delSp modSp add ord modAnim modNotesTx">
        <pc:chgData name="Gatterbauer, Wolfgang" userId="9cdd753f-a294-4daf-bcab-f50b436fd39a" providerId="ADAL" clId="{FE009925-3721-0D45-A422-0466C7286BE4}" dt="2020-06-17T20:40:30.159" v="22011" actId="20577"/>
        <pc:sldMkLst>
          <pc:docMk/>
          <pc:sldMk cId="2675980013" sldId="5485"/>
        </pc:sldMkLst>
        <pc:spChg chg="add del mod">
          <ac:chgData name="Gatterbauer, Wolfgang" userId="9cdd753f-a294-4daf-bcab-f50b436fd39a" providerId="ADAL" clId="{FE009925-3721-0D45-A422-0466C7286BE4}" dt="2020-06-14T16:42:03.926" v="19343"/>
          <ac:spMkLst>
            <pc:docMk/>
            <pc:sldMk cId="2675980013" sldId="5485"/>
            <ac:spMk id="2" creationId="{8F60E7D2-C7BA-6C4B-8526-D606CF7DE77A}"/>
          </ac:spMkLst>
        </pc:spChg>
        <pc:spChg chg="add del mod">
          <ac:chgData name="Gatterbauer, Wolfgang" userId="9cdd753f-a294-4daf-bcab-f50b436fd39a" providerId="ADAL" clId="{FE009925-3721-0D45-A422-0466C7286BE4}" dt="2020-06-14T16:42:03.926" v="19343"/>
          <ac:spMkLst>
            <pc:docMk/>
            <pc:sldMk cId="2675980013" sldId="5485"/>
            <ac:spMk id="3" creationId="{9453349B-D732-734F-8441-F73718B3DE88}"/>
          </ac:spMkLst>
        </pc:spChg>
        <pc:spChg chg="add del mod">
          <ac:chgData name="Gatterbauer, Wolfgang" userId="9cdd753f-a294-4daf-bcab-f50b436fd39a" providerId="ADAL" clId="{FE009925-3721-0D45-A422-0466C7286BE4}" dt="2020-06-14T17:38:12.734" v="19956"/>
          <ac:spMkLst>
            <pc:docMk/>
            <pc:sldMk cId="2675980013" sldId="5485"/>
            <ac:spMk id="5" creationId="{6D7E8A69-C26B-EA44-80EE-ADFE5D363999}"/>
          </ac:spMkLst>
        </pc:spChg>
        <pc:spChg chg="add del mod">
          <ac:chgData name="Gatterbauer, Wolfgang" userId="9cdd753f-a294-4daf-bcab-f50b436fd39a" providerId="ADAL" clId="{FE009925-3721-0D45-A422-0466C7286BE4}" dt="2020-06-14T17:38:12.734" v="19956"/>
          <ac:spMkLst>
            <pc:docMk/>
            <pc:sldMk cId="2675980013" sldId="5485"/>
            <ac:spMk id="9" creationId="{F0083B0C-694A-244A-8A53-D0B5425391AF}"/>
          </ac:spMkLst>
        </pc:spChg>
        <pc:spChg chg="add del mod">
          <ac:chgData name="Gatterbauer, Wolfgang" userId="9cdd753f-a294-4daf-bcab-f50b436fd39a" providerId="ADAL" clId="{FE009925-3721-0D45-A422-0466C7286BE4}" dt="2020-06-14T17:39:58.996" v="19983"/>
          <ac:spMkLst>
            <pc:docMk/>
            <pc:sldMk cId="2675980013" sldId="5485"/>
            <ac:spMk id="10" creationId="{1D3FD798-176D-1042-86D0-1F86476FE132}"/>
          </ac:spMkLst>
        </pc:spChg>
        <pc:spChg chg="add del mod">
          <ac:chgData name="Gatterbauer, Wolfgang" userId="9cdd753f-a294-4daf-bcab-f50b436fd39a" providerId="ADAL" clId="{FE009925-3721-0D45-A422-0466C7286BE4}" dt="2020-06-14T17:39:58.996" v="19983"/>
          <ac:spMkLst>
            <pc:docMk/>
            <pc:sldMk cId="2675980013" sldId="5485"/>
            <ac:spMk id="11" creationId="{42E95A60-F5C9-B240-90BB-FE65279349F0}"/>
          </ac:spMkLst>
        </pc:spChg>
        <pc:spChg chg="mod">
          <ac:chgData name="Gatterbauer, Wolfgang" userId="9cdd753f-a294-4daf-bcab-f50b436fd39a" providerId="ADAL" clId="{FE009925-3721-0D45-A422-0466C7286BE4}" dt="2020-06-14T17:30:49.107" v="19907" actId="404"/>
          <ac:spMkLst>
            <pc:docMk/>
            <pc:sldMk cId="2675980013" sldId="5485"/>
            <ac:spMk id="83" creationId="{44B90D07-789A-244B-B7F6-A2EE98F3DDDB}"/>
          </ac:spMkLst>
        </pc:spChg>
        <pc:spChg chg="add del mod">
          <ac:chgData name="Gatterbauer, Wolfgang" userId="9cdd753f-a294-4daf-bcab-f50b436fd39a" providerId="ADAL" clId="{FE009925-3721-0D45-A422-0466C7286BE4}" dt="2020-06-14T17:29:30.296" v="19885" actId="478"/>
          <ac:spMkLst>
            <pc:docMk/>
            <pc:sldMk cId="2675980013" sldId="5485"/>
            <ac:spMk id="84" creationId="{D50A248A-E70A-4A42-B2E3-51E6AD6A3EBB}"/>
          </ac:spMkLst>
        </pc:spChg>
        <pc:spChg chg="mod">
          <ac:chgData name="Gatterbauer, Wolfgang" userId="9cdd753f-a294-4daf-bcab-f50b436fd39a" providerId="ADAL" clId="{FE009925-3721-0D45-A422-0466C7286BE4}" dt="2020-06-14T17:39:58.996" v="19983"/>
          <ac:spMkLst>
            <pc:docMk/>
            <pc:sldMk cId="2675980013" sldId="5485"/>
            <ac:spMk id="156" creationId="{2BF38E96-DD3B-47FB-9B9C-4813A76954C9}"/>
          </ac:spMkLst>
        </pc:spChg>
        <pc:spChg chg="mod">
          <ac:chgData name="Gatterbauer, Wolfgang" userId="9cdd753f-a294-4daf-bcab-f50b436fd39a" providerId="ADAL" clId="{FE009925-3721-0D45-A422-0466C7286BE4}" dt="2020-06-14T17:39:58.996" v="19983"/>
          <ac:spMkLst>
            <pc:docMk/>
            <pc:sldMk cId="2675980013" sldId="5485"/>
            <ac:spMk id="158" creationId="{33051EDC-5DBD-4DFF-ACBE-CA74E1E37DF9}"/>
          </ac:spMkLst>
        </pc:spChg>
        <pc:inkChg chg="del">
          <ac:chgData name="Gatterbauer, Wolfgang" userId="9cdd753f-a294-4daf-bcab-f50b436fd39a" providerId="ADAL" clId="{FE009925-3721-0D45-A422-0466C7286BE4}" dt="2020-06-17T20:38:12.091" v="22000" actId="478"/>
          <ac:inkMkLst>
            <pc:docMk/>
            <pc:sldMk cId="2675980013" sldId="5485"/>
            <ac:inkMk id="17" creationId="{2A3F8AC3-F8D4-4973-AA5E-2BB80CAAC7ED}"/>
          </ac:inkMkLst>
        </pc:inkChg>
      </pc:sldChg>
      <pc:sldChg chg="delSp add modTransition modAnim modNotesTx">
        <pc:chgData name="Gatterbauer, Wolfgang" userId="9cdd753f-a294-4daf-bcab-f50b436fd39a" providerId="ADAL" clId="{FE009925-3721-0D45-A422-0466C7286BE4}" dt="2020-06-17T20:40:18.755" v="22010" actId="6549"/>
        <pc:sldMkLst>
          <pc:docMk/>
          <pc:sldMk cId="1711959503" sldId="5486"/>
        </pc:sldMkLst>
        <pc:inkChg chg="del">
          <ac:chgData name="Gatterbauer, Wolfgang" userId="9cdd753f-a294-4daf-bcab-f50b436fd39a" providerId="ADAL" clId="{FE009925-3721-0D45-A422-0466C7286BE4}" dt="2020-06-17T20:37:48.505" v="21990" actId="478"/>
          <ac:inkMkLst>
            <pc:docMk/>
            <pc:sldMk cId="1711959503" sldId="5486"/>
            <ac:inkMk id="17" creationId="{2A3F8AC3-F8D4-4973-AA5E-2BB80CAAC7ED}"/>
          </ac:inkMkLst>
        </pc:inkChg>
      </pc:sldChg>
      <pc:sldChg chg="addSp delSp modSp new mod modClrScheme modAnim chgLayout">
        <pc:chgData name="Gatterbauer, Wolfgang" userId="9cdd753f-a294-4daf-bcab-f50b436fd39a" providerId="ADAL" clId="{FE009925-3721-0D45-A422-0466C7286BE4}" dt="2020-06-17T20:30:02.989" v="21776"/>
        <pc:sldMkLst>
          <pc:docMk/>
          <pc:sldMk cId="2217575264" sldId="5487"/>
        </pc:sldMkLst>
        <pc:spChg chg="del mod ord">
          <ac:chgData name="Gatterbauer, Wolfgang" userId="9cdd753f-a294-4daf-bcab-f50b436fd39a" providerId="ADAL" clId="{FE009925-3721-0D45-A422-0466C7286BE4}" dt="2020-06-14T17:50:37.082" v="20019" actId="700"/>
          <ac:spMkLst>
            <pc:docMk/>
            <pc:sldMk cId="2217575264" sldId="5487"/>
            <ac:spMk id="2" creationId="{69524113-E372-8144-B442-8048C3560DB5}"/>
          </ac:spMkLst>
        </pc:spChg>
        <pc:spChg chg="add del mod">
          <ac:chgData name="Gatterbauer, Wolfgang" userId="9cdd753f-a294-4daf-bcab-f50b436fd39a" providerId="ADAL" clId="{FE009925-3721-0D45-A422-0466C7286BE4}" dt="2020-06-17T20:26:19.784" v="21769" actId="688"/>
          <ac:spMkLst>
            <pc:docMk/>
            <pc:sldMk cId="2217575264" sldId="5487"/>
            <ac:spMk id="2" creationId="{6F1D9E6A-30A0-AA41-A070-246C928A9230}"/>
          </ac:spMkLst>
        </pc:spChg>
        <pc:spChg chg="del">
          <ac:chgData name="Gatterbauer, Wolfgang" userId="9cdd753f-a294-4daf-bcab-f50b436fd39a" providerId="ADAL" clId="{FE009925-3721-0D45-A422-0466C7286BE4}" dt="2020-06-14T17:50:37.082" v="20019" actId="700"/>
          <ac:spMkLst>
            <pc:docMk/>
            <pc:sldMk cId="2217575264" sldId="5487"/>
            <ac:spMk id="3" creationId="{F17C83C5-70AF-5E42-BFFE-5F61FC79F2F1}"/>
          </ac:spMkLst>
        </pc:spChg>
        <pc:spChg chg="add mod ord">
          <ac:chgData name="Gatterbauer, Wolfgang" userId="9cdd753f-a294-4daf-bcab-f50b436fd39a" providerId="ADAL" clId="{FE009925-3721-0D45-A422-0466C7286BE4}" dt="2020-06-14T18:07:08.100" v="20188" actId="20577"/>
          <ac:spMkLst>
            <pc:docMk/>
            <pc:sldMk cId="2217575264" sldId="5487"/>
            <ac:spMk id="4" creationId="{C7B14759-5652-4B41-8975-9C8C5285484E}"/>
          </ac:spMkLst>
        </pc:spChg>
        <pc:spChg chg="add mod">
          <ac:chgData name="Gatterbauer, Wolfgang" userId="9cdd753f-a294-4daf-bcab-f50b436fd39a" providerId="ADAL" clId="{FE009925-3721-0D45-A422-0466C7286BE4}" dt="2020-06-14T17:54:26.294" v="20072" actId="6549"/>
          <ac:spMkLst>
            <pc:docMk/>
            <pc:sldMk cId="2217575264" sldId="5487"/>
            <ac:spMk id="9" creationId="{3D6BF67D-3343-364A-9561-D0143AB56DCD}"/>
          </ac:spMkLst>
        </pc:spChg>
        <pc:spChg chg="add mod">
          <ac:chgData name="Gatterbauer, Wolfgang" userId="9cdd753f-a294-4daf-bcab-f50b436fd39a" providerId="ADAL" clId="{FE009925-3721-0D45-A422-0466C7286BE4}" dt="2020-06-14T18:07:18.805" v="20191" actId="554"/>
          <ac:spMkLst>
            <pc:docMk/>
            <pc:sldMk cId="2217575264" sldId="5487"/>
            <ac:spMk id="10" creationId="{7FA2B07E-FCAF-CF4B-A730-4C92FEFA8EA1}"/>
          </ac:spMkLst>
        </pc:spChg>
        <pc:spChg chg="add mod">
          <ac:chgData name="Gatterbauer, Wolfgang" userId="9cdd753f-a294-4daf-bcab-f50b436fd39a" providerId="ADAL" clId="{FE009925-3721-0D45-A422-0466C7286BE4}" dt="2020-06-14T18:07:18.805" v="20191" actId="554"/>
          <ac:spMkLst>
            <pc:docMk/>
            <pc:sldMk cId="2217575264" sldId="5487"/>
            <ac:spMk id="11" creationId="{DF8107CE-0852-8743-90B8-1208B3BBA53D}"/>
          </ac:spMkLst>
        </pc:spChg>
        <pc:spChg chg="add mod">
          <ac:chgData name="Gatterbauer, Wolfgang" userId="9cdd753f-a294-4daf-bcab-f50b436fd39a" providerId="ADAL" clId="{FE009925-3721-0D45-A422-0466C7286BE4}" dt="2020-06-17T20:24:30.980" v="21763" actId="14100"/>
          <ac:spMkLst>
            <pc:docMk/>
            <pc:sldMk cId="2217575264" sldId="5487"/>
            <ac:spMk id="14" creationId="{21F64CAB-A725-2C44-B2D0-3A383D7D0D96}"/>
          </ac:spMkLst>
        </pc:spChg>
        <pc:grpChg chg="add mod">
          <ac:chgData name="Gatterbauer, Wolfgang" userId="9cdd753f-a294-4daf-bcab-f50b436fd39a" providerId="ADAL" clId="{FE009925-3721-0D45-A422-0466C7286BE4}" dt="2020-06-17T20:20:49.275" v="21657" actId="1076"/>
          <ac:grpSpMkLst>
            <pc:docMk/>
            <pc:sldMk cId="2217575264" sldId="5487"/>
            <ac:grpSpMk id="12" creationId="{6CC2EA14-5A4A-2446-B5C3-D030292C8A8C}"/>
          </ac:grpSpMkLst>
        </pc:grpChg>
        <pc:grpChg chg="add mod">
          <ac:chgData name="Gatterbauer, Wolfgang" userId="9cdd753f-a294-4daf-bcab-f50b436fd39a" providerId="ADAL" clId="{FE009925-3721-0D45-A422-0466C7286BE4}" dt="2020-06-17T20:23:40.308" v="21754" actId="1076"/>
          <ac:grpSpMkLst>
            <pc:docMk/>
            <pc:sldMk cId="2217575264" sldId="5487"/>
            <ac:grpSpMk id="13" creationId="{8DD682A5-C176-7D4A-9EA4-5A59254D44CD}"/>
          </ac:grpSpMkLst>
        </pc:grpChg>
        <pc:picChg chg="add mod">
          <ac:chgData name="Gatterbauer, Wolfgang" userId="9cdd753f-a294-4daf-bcab-f50b436fd39a" providerId="ADAL" clId="{FE009925-3721-0D45-A422-0466C7286BE4}" dt="2020-06-14T18:07:18.805" v="20191" actId="554"/>
          <ac:picMkLst>
            <pc:docMk/>
            <pc:sldMk cId="2217575264" sldId="5487"/>
            <ac:picMk id="6" creationId="{D39C765E-1380-0942-BC2F-E42E768C3542}"/>
          </ac:picMkLst>
        </pc:picChg>
        <pc:picChg chg="add mod">
          <ac:chgData name="Gatterbauer, Wolfgang" userId="9cdd753f-a294-4daf-bcab-f50b436fd39a" providerId="ADAL" clId="{FE009925-3721-0D45-A422-0466C7286BE4}" dt="2020-06-14T18:07:18.805" v="20191" actId="554"/>
          <ac:picMkLst>
            <pc:docMk/>
            <pc:sldMk cId="2217575264" sldId="5487"/>
            <ac:picMk id="8" creationId="{928F6B33-0D44-CB4C-9E82-E7A6284DDA13}"/>
          </ac:picMkLst>
        </pc:picChg>
      </pc:sldChg>
      <pc:sldChg chg="delSp modSp add ord">
        <pc:chgData name="Gatterbauer, Wolfgang" userId="9cdd753f-a294-4daf-bcab-f50b436fd39a" providerId="ADAL" clId="{FE009925-3721-0D45-A422-0466C7286BE4}" dt="2020-06-14T18:28:23.491" v="20299" actId="1036"/>
        <pc:sldMkLst>
          <pc:docMk/>
          <pc:sldMk cId="2487578947" sldId="5488"/>
        </pc:sldMkLst>
        <pc:spChg chg="del">
          <ac:chgData name="Gatterbauer, Wolfgang" userId="9cdd753f-a294-4daf-bcab-f50b436fd39a" providerId="ADAL" clId="{FE009925-3721-0D45-A422-0466C7286BE4}" dt="2020-06-14T18:28:12.714" v="20293" actId="478"/>
          <ac:spMkLst>
            <pc:docMk/>
            <pc:sldMk cId="2487578947" sldId="5488"/>
            <ac:spMk id="2" creationId="{2B008812-BA85-F74D-B9B1-051BAF557813}"/>
          </ac:spMkLst>
        </pc:spChg>
        <pc:spChg chg="mod">
          <ac:chgData name="Gatterbauer, Wolfgang" userId="9cdd753f-a294-4daf-bcab-f50b436fd39a" providerId="ADAL" clId="{FE009925-3721-0D45-A422-0466C7286BE4}" dt="2020-06-14T18:28:23.491" v="20299" actId="1036"/>
          <ac:spMkLst>
            <pc:docMk/>
            <pc:sldMk cId="2487578947" sldId="5488"/>
            <ac:spMk id="3" creationId="{D8A50C56-70E2-4341-B0CC-5CF0B10DD013}"/>
          </ac:spMkLst>
        </pc:spChg>
        <pc:spChg chg="mod">
          <ac:chgData name="Gatterbauer, Wolfgang" userId="9cdd753f-a294-4daf-bcab-f50b436fd39a" providerId="ADAL" clId="{FE009925-3721-0D45-A422-0466C7286BE4}" dt="2020-06-14T18:28:17.246" v="20294" actId="14100"/>
          <ac:spMkLst>
            <pc:docMk/>
            <pc:sldMk cId="2487578947" sldId="5488"/>
            <ac:spMk id="4" creationId="{93DAE148-AF14-4E40-B2F7-AF42FA3D7A3B}"/>
          </ac:spMkLst>
        </pc:spChg>
      </pc:sldChg>
      <pc:sldChg chg="modSp add">
        <pc:chgData name="Gatterbauer, Wolfgang" userId="9cdd753f-a294-4daf-bcab-f50b436fd39a" providerId="ADAL" clId="{FE009925-3721-0D45-A422-0466C7286BE4}" dt="2020-06-14T18:29:45.642" v="20312" actId="1036"/>
        <pc:sldMkLst>
          <pc:docMk/>
          <pc:sldMk cId="276193623" sldId="5489"/>
        </pc:sldMkLst>
        <pc:spChg chg="mod">
          <ac:chgData name="Gatterbauer, Wolfgang" userId="9cdd753f-a294-4daf-bcab-f50b436fd39a" providerId="ADAL" clId="{FE009925-3721-0D45-A422-0466C7286BE4}" dt="2020-06-14T18:29:45.642" v="20312" actId="1036"/>
          <ac:spMkLst>
            <pc:docMk/>
            <pc:sldMk cId="276193623" sldId="5489"/>
            <ac:spMk id="2" creationId="{2B008812-BA85-F74D-B9B1-051BAF557813}"/>
          </ac:spMkLst>
        </pc:spChg>
        <pc:spChg chg="mod">
          <ac:chgData name="Gatterbauer, Wolfgang" userId="9cdd753f-a294-4daf-bcab-f50b436fd39a" providerId="ADAL" clId="{FE009925-3721-0D45-A422-0466C7286BE4}" dt="2020-06-14T18:29:35.244" v="20307" actId="14100"/>
          <ac:spMkLst>
            <pc:docMk/>
            <pc:sldMk cId="276193623" sldId="5489"/>
            <ac:spMk id="4" creationId="{93DAE148-AF14-4E40-B2F7-AF42FA3D7A3B}"/>
          </ac:spMkLst>
        </pc:spChg>
      </pc:sldChg>
      <pc:sldChg chg="addSp modSp add modAnim modNotesTx">
        <pc:chgData name="Gatterbauer, Wolfgang" userId="9cdd753f-a294-4daf-bcab-f50b436fd39a" providerId="ADAL" clId="{FE009925-3721-0D45-A422-0466C7286BE4}" dt="2020-06-17T20:41:46.569" v="22056" actId="6549"/>
        <pc:sldMkLst>
          <pc:docMk/>
          <pc:sldMk cId="1038289239" sldId="5490"/>
        </pc:sldMkLst>
        <pc:spChg chg="mod">
          <ac:chgData name="Gatterbauer, Wolfgang" userId="9cdd753f-a294-4daf-bcab-f50b436fd39a" providerId="ADAL" clId="{FE009925-3721-0D45-A422-0466C7286BE4}" dt="2020-06-14T19:20:30.086" v="21413" actId="20577"/>
          <ac:spMkLst>
            <pc:docMk/>
            <pc:sldMk cId="1038289239" sldId="5490"/>
            <ac:spMk id="5" creationId="{7A60196B-62BB-A74F-8E2A-4A7032DBFC25}"/>
          </ac:spMkLst>
        </pc:spChg>
        <pc:spChg chg="mod">
          <ac:chgData name="Gatterbauer, Wolfgang" userId="9cdd753f-a294-4daf-bcab-f50b436fd39a" providerId="ADAL" clId="{FE009925-3721-0D45-A422-0466C7286BE4}" dt="2020-06-14T19:15:48.245" v="21373" actId="20577"/>
          <ac:spMkLst>
            <pc:docMk/>
            <pc:sldMk cId="1038289239" sldId="5490"/>
            <ac:spMk id="101" creationId="{7DD09BFA-9709-E84B-A335-83A599315EA1}"/>
          </ac:spMkLst>
        </pc:spChg>
        <pc:spChg chg="add mod">
          <ac:chgData name="Gatterbauer, Wolfgang" userId="9cdd753f-a294-4daf-bcab-f50b436fd39a" providerId="ADAL" clId="{FE009925-3721-0D45-A422-0466C7286BE4}" dt="2020-06-14T19:14:43.281" v="21363" actId="20577"/>
          <ac:spMkLst>
            <pc:docMk/>
            <pc:sldMk cId="1038289239" sldId="5490"/>
            <ac:spMk id="109" creationId="{ED0BF613-051B-044D-95EF-2F081A5C15E4}"/>
          </ac:spMkLst>
        </pc:spChg>
        <pc:spChg chg="add mod">
          <ac:chgData name="Gatterbauer, Wolfgang" userId="9cdd753f-a294-4daf-bcab-f50b436fd39a" providerId="ADAL" clId="{FE009925-3721-0D45-A422-0466C7286BE4}" dt="2020-06-14T19:17:35.331" v="21392" actId="14100"/>
          <ac:spMkLst>
            <pc:docMk/>
            <pc:sldMk cId="1038289239" sldId="5490"/>
            <ac:spMk id="111" creationId="{D90B9897-2987-7245-9C01-FC32427269E2}"/>
          </ac:spMkLst>
        </pc:spChg>
        <pc:spChg chg="add mod">
          <ac:chgData name="Gatterbauer, Wolfgang" userId="9cdd753f-a294-4daf-bcab-f50b436fd39a" providerId="ADAL" clId="{FE009925-3721-0D45-A422-0466C7286BE4}" dt="2020-06-14T19:20:36.841" v="21414" actId="1076"/>
          <ac:spMkLst>
            <pc:docMk/>
            <pc:sldMk cId="1038289239" sldId="5490"/>
            <ac:spMk id="112" creationId="{F9327ECB-E752-3340-95D6-A2CB35A682F8}"/>
          </ac:spMkLst>
        </pc:spChg>
        <pc:spChg chg="mod">
          <ac:chgData name="Gatterbauer, Wolfgang" userId="9cdd753f-a294-4daf-bcab-f50b436fd39a" providerId="ADAL" clId="{FE009925-3721-0D45-A422-0466C7286BE4}" dt="2020-06-14T19:17:50.768" v="21394" actId="554"/>
          <ac:spMkLst>
            <pc:docMk/>
            <pc:sldMk cId="1038289239" sldId="5490"/>
            <ac:spMk id="205" creationId="{9346CE7F-5B9A-8247-872C-716E6003AEBD}"/>
          </ac:spMkLst>
        </pc:spChg>
        <pc:spChg chg="mod">
          <ac:chgData name="Gatterbauer, Wolfgang" userId="9cdd753f-a294-4daf-bcab-f50b436fd39a" providerId="ADAL" clId="{FE009925-3721-0D45-A422-0466C7286BE4}" dt="2020-06-14T19:17:50.768" v="21394" actId="554"/>
          <ac:spMkLst>
            <pc:docMk/>
            <pc:sldMk cId="1038289239" sldId="5490"/>
            <ac:spMk id="208" creationId="{DCA922F3-842D-AF4A-864F-E28F4033A9C8}"/>
          </ac:spMkLst>
        </pc:spChg>
      </pc:sldChg>
      <pc:sldChg chg="new del">
        <pc:chgData name="Gatterbauer, Wolfgang" userId="9cdd753f-a294-4daf-bcab-f50b436fd39a" providerId="ADAL" clId="{FE009925-3721-0D45-A422-0466C7286BE4}" dt="2020-06-14T20:10:05.252" v="21498" actId="680"/>
        <pc:sldMkLst>
          <pc:docMk/>
          <pc:sldMk cId="480322108" sldId="5491"/>
        </pc:sldMkLst>
      </pc:sldChg>
      <pc:sldChg chg="addSp modSp add modAnim modNotesTx">
        <pc:chgData name="Gatterbauer, Wolfgang" userId="9cdd753f-a294-4daf-bcab-f50b436fd39a" providerId="ADAL" clId="{FE009925-3721-0D45-A422-0466C7286BE4}" dt="2020-06-17T20:35:59.121" v="21984" actId="20577"/>
        <pc:sldMkLst>
          <pc:docMk/>
          <pc:sldMk cId="3450518945" sldId="5491"/>
        </pc:sldMkLst>
        <pc:spChg chg="add mod">
          <ac:chgData name="Gatterbauer, Wolfgang" userId="9cdd753f-a294-4daf-bcab-f50b436fd39a" providerId="ADAL" clId="{FE009925-3721-0D45-A422-0466C7286BE4}" dt="2020-06-17T20:33:06.827" v="21897" actId="207"/>
          <ac:spMkLst>
            <pc:docMk/>
            <pc:sldMk cId="3450518945" sldId="5491"/>
            <ac:spMk id="3" creationId="{EE1833A3-35A8-7946-8729-A929B26E0CFB}"/>
          </ac:spMkLst>
        </pc:spChg>
        <pc:spChg chg="add mod">
          <ac:chgData name="Gatterbauer, Wolfgang" userId="9cdd753f-a294-4daf-bcab-f50b436fd39a" providerId="ADAL" clId="{FE009925-3721-0D45-A422-0466C7286BE4}" dt="2020-06-17T20:34:09.665" v="21909" actId="1076"/>
          <ac:spMkLst>
            <pc:docMk/>
            <pc:sldMk cId="3450518945" sldId="5491"/>
            <ac:spMk id="113" creationId="{BDF6465C-FE20-674C-9635-64FB5BC6EA96}"/>
          </ac:spMkLst>
        </pc:spChg>
      </pc:sldChg>
      <pc:sldMasterChg chg="modSldLayout">
        <pc:chgData name="Gatterbauer, Wolfgang" userId="9cdd753f-a294-4daf-bcab-f50b436fd39a" providerId="ADAL" clId="{FE009925-3721-0D45-A422-0466C7286BE4}" dt="2020-06-14T18:12:35.981" v="20230" actId="20577"/>
        <pc:sldMasterMkLst>
          <pc:docMk/>
          <pc:sldMasterMk cId="0" sldId="2147484431"/>
        </pc:sldMasterMkLst>
        <pc:sldLayoutChg chg="modSp">
          <pc:chgData name="Gatterbauer, Wolfgang" userId="9cdd753f-a294-4daf-bcab-f50b436fd39a" providerId="ADAL" clId="{FE009925-3721-0D45-A422-0466C7286BE4}" dt="2020-06-14T18:12:35.981" v="20230" actId="20577"/>
          <pc:sldLayoutMkLst>
            <pc:docMk/>
            <pc:sldMasterMk cId="0" sldId="2147484431"/>
            <pc:sldLayoutMk cId="1063864267" sldId="2147484545"/>
          </pc:sldLayoutMkLst>
          <pc:spChg chg="mod">
            <ac:chgData name="Gatterbauer, Wolfgang" userId="9cdd753f-a294-4daf-bcab-f50b436fd39a" providerId="ADAL" clId="{FE009925-3721-0D45-A422-0466C7286BE4}" dt="2020-06-14T18:12:35.981" v="20230" actId="20577"/>
            <ac:spMkLst>
              <pc:docMk/>
              <pc:sldMasterMk cId="0" sldId="2147484431"/>
              <pc:sldLayoutMk cId="1063864267" sldId="2147484545"/>
              <ac:spMk id="4" creationId="{9976B561-8418-E443-BABB-4F8C74ED85E1}"/>
            </ac:spMkLst>
          </pc:spChg>
        </pc:sldLayoutChg>
      </pc:sldMasterChg>
      <pc:sldMasterChg chg="modSldLayout">
        <pc:chgData name="Gatterbauer, Wolfgang" userId="9cdd753f-a294-4daf-bcab-f50b436fd39a" providerId="ADAL" clId="{FE009925-3721-0D45-A422-0466C7286BE4}" dt="2020-06-11T02:03:55.232" v="8204" actId="6549"/>
        <pc:sldMasterMkLst>
          <pc:docMk/>
          <pc:sldMasterMk cId="0" sldId="2147484544"/>
        </pc:sldMasterMkLst>
        <pc:sldLayoutChg chg="modSp">
          <pc:chgData name="Gatterbauer, Wolfgang" userId="9cdd753f-a294-4daf-bcab-f50b436fd39a" providerId="ADAL" clId="{FE009925-3721-0D45-A422-0466C7286BE4}" dt="2020-06-11T02:03:55.232" v="8204" actId="6549"/>
          <pc:sldLayoutMkLst>
            <pc:docMk/>
            <pc:sldMasterMk cId="0" sldId="2147484544"/>
            <pc:sldLayoutMk cId="2048755774" sldId="2147484545"/>
          </pc:sldLayoutMkLst>
          <pc:spChg chg="mod">
            <ac:chgData name="Gatterbauer, Wolfgang" userId="9cdd753f-a294-4daf-bcab-f50b436fd39a" providerId="ADAL" clId="{FE009925-3721-0D45-A422-0466C7286BE4}" dt="2020-05-29T02:25:48.299" v="1323" actId="6549"/>
            <ac:spMkLst>
              <pc:docMk/>
              <pc:sldMasterMk cId="0" sldId="2147484544"/>
              <pc:sldLayoutMk cId="2048755774" sldId="2147484545"/>
              <ac:spMk id="3" creationId="{C4517A53-5E58-7B45-9EE1-FBA7BFA6C88C}"/>
            </ac:spMkLst>
          </pc:spChg>
          <pc:spChg chg="mod">
            <ac:chgData name="Gatterbauer, Wolfgang" userId="9cdd753f-a294-4daf-bcab-f50b436fd39a" providerId="ADAL" clId="{FE009925-3721-0D45-A422-0466C7286BE4}" dt="2020-06-11T02:03:55.232" v="8204" actId="6549"/>
            <ac:spMkLst>
              <pc:docMk/>
              <pc:sldMasterMk cId="0" sldId="2147484544"/>
              <pc:sldLayoutMk cId="2048755774" sldId="2147484545"/>
              <ac:spMk id="4" creationId="{9976B561-8418-E443-BABB-4F8C74ED85E1}"/>
            </ac:spMkLst>
          </pc:spChg>
        </pc:sldLayoutChg>
      </pc:sldMasterChg>
      <pc:sldMasterChg chg="modSldLayout">
        <pc:chgData name="Gatterbauer, Wolfgang" userId="9cdd753f-a294-4daf-bcab-f50b436fd39a" providerId="ADAL" clId="{FE009925-3721-0D45-A422-0466C7286BE4}" dt="2020-06-14T00:53:44.065" v="14958" actId="6014"/>
        <pc:sldMasterMkLst>
          <pc:docMk/>
          <pc:sldMasterMk cId="0" sldId="2147484545"/>
        </pc:sldMasterMkLst>
        <pc:sldLayoutChg chg="modSp mod">
          <pc:chgData name="Gatterbauer, Wolfgang" userId="9cdd753f-a294-4daf-bcab-f50b436fd39a" providerId="ADAL" clId="{FE009925-3721-0D45-A422-0466C7286BE4}" dt="2020-06-14T00:53:44.065" v="14958" actId="6014"/>
          <pc:sldLayoutMkLst>
            <pc:docMk/>
            <pc:sldMasterMk cId="0" sldId="2147484545"/>
            <pc:sldLayoutMk cId="3479183564" sldId="2147484544"/>
          </pc:sldLayoutMkLst>
          <pc:spChg chg="mod">
            <ac:chgData name="Gatterbauer, Wolfgang" userId="9cdd753f-a294-4daf-bcab-f50b436fd39a" providerId="ADAL" clId="{FE009925-3721-0D45-A422-0466C7286BE4}" dt="2020-06-14T00:53:24.761" v="14957" actId="948"/>
            <ac:spMkLst>
              <pc:docMk/>
              <pc:sldMasterMk cId="0" sldId="2147484545"/>
              <pc:sldLayoutMk cId="3479183564" sldId="2147484544"/>
              <ac:spMk id="8" creationId="{00000000-0000-0000-0000-000000000000}"/>
            </ac:spMkLst>
          </pc:spChg>
        </pc:sldLayoutChg>
      </pc:sldMasterChg>
      <pc:sldMasterChg chg="modSldLayout">
        <pc:chgData name="Gatterbauer, Wolfgang" userId="9cdd753f-a294-4daf-bcab-f50b436fd39a" providerId="ADAL" clId="{FE009925-3721-0D45-A422-0466C7286BE4}" dt="2020-06-14T07:23:02.194" v="17700" actId="20577"/>
        <pc:sldMasterMkLst>
          <pc:docMk/>
          <pc:sldMasterMk cId="0" sldId="2147484546"/>
        </pc:sldMasterMkLst>
        <pc:sldLayoutChg chg="modSp">
          <pc:chgData name="Gatterbauer, Wolfgang" userId="9cdd753f-a294-4daf-bcab-f50b436fd39a" providerId="ADAL" clId="{FE009925-3721-0D45-A422-0466C7286BE4}" dt="2020-06-14T07:23:02.194" v="17700" actId="20577"/>
          <pc:sldLayoutMkLst>
            <pc:docMk/>
            <pc:sldMasterMk cId="0" sldId="2147484546"/>
            <pc:sldLayoutMk cId="1063864267" sldId="2147484548"/>
          </pc:sldLayoutMkLst>
          <pc:spChg chg="mod">
            <ac:chgData name="Gatterbauer, Wolfgang" userId="9cdd753f-a294-4daf-bcab-f50b436fd39a" providerId="ADAL" clId="{FE009925-3721-0D45-A422-0466C7286BE4}" dt="2020-06-14T07:23:02.194" v="17700" actId="20577"/>
            <ac:spMkLst>
              <pc:docMk/>
              <pc:sldMasterMk cId="0" sldId="2147484546"/>
              <pc:sldLayoutMk cId="1063864267" sldId="2147484548"/>
              <ac:spMk id="4" creationId="{9976B561-8418-E443-BABB-4F8C74ED85E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547" cy="51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8" tIns="45388" rIns="90778" bIns="45388" numCol="1" anchor="t" anchorCtr="0" compatLnSpc="1">
            <a:prstTxWarp prst="textNoShape">
              <a:avLst/>
            </a:prstTxWarp>
          </a:bodyPr>
          <a:lstStyle>
            <a:lvl1pPr algn="l" defTabSz="909931" eaLnBrk="0" hangingPunct="0">
              <a:defRPr sz="11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28" y="1"/>
            <a:ext cx="3077446" cy="51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8" tIns="45388" rIns="90778" bIns="45388" numCol="1" anchor="t" anchorCtr="0" compatLnSpc="1">
            <a:prstTxWarp prst="textNoShape">
              <a:avLst/>
            </a:prstTxWarp>
          </a:bodyPr>
          <a:lstStyle>
            <a:lvl1pPr algn="r" defTabSz="909931" eaLnBrk="0" hangingPunct="0">
              <a:defRPr sz="11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88"/>
            <a:ext cx="3078547" cy="51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8" tIns="45388" rIns="90778" bIns="45388" numCol="1" anchor="b" anchorCtr="0" compatLnSpc="1">
            <a:prstTxWarp prst="textNoShape">
              <a:avLst/>
            </a:prstTxWarp>
          </a:bodyPr>
          <a:lstStyle>
            <a:lvl1pPr algn="l" defTabSz="909931" eaLnBrk="0" hangingPunct="0">
              <a:defRPr sz="11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28" y="9720688"/>
            <a:ext cx="3077446" cy="51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78" tIns="45388" rIns="90778" bIns="45388" numCol="1" anchor="b" anchorCtr="0" compatLnSpc="1">
            <a:prstTxWarp prst="textNoShape">
              <a:avLst/>
            </a:prstTxWarp>
          </a:bodyPr>
          <a:lstStyle>
            <a:lvl1pPr algn="r" defTabSz="909931" eaLnBrk="0" hangingPunct="0">
              <a:defRPr sz="11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8B3BA53-3197-3045-B990-D78884AAEB4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2696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7T18:30:31.61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7T18:30:31.61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7T18:30:31.612"/>
    </inkml:context>
    <inkml:brush xml:id="br0">
      <inkml:brushProperty name="width" value="0.05" units="cm"/>
      <inkml:brushProperty name="height" value="0.05" units="cm"/>
      <inkml:brushProperty name="color" value="#5B2D90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6/17/20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5DD35-F160-1945-9764-5CA243F63F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482600" y="4924425"/>
            <a:ext cx="6137275" cy="41810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8505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buFont typeface="Arial" charset="0"/>
      <a:defRPr sz="1400" i="1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742796" indent="-28569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Palatino" pitchFamily="18" charset="0"/>
        <a:ea typeface="ＭＳ Ｐゴシック" charset="0"/>
        <a:cs typeface="+mn-cs"/>
      </a:defRPr>
    </a:lvl2pPr>
    <a:lvl3pPr marL="1142765" indent="-22855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Palatino" pitchFamily="18" charset="0"/>
        <a:ea typeface="ＭＳ Ｐゴシック" charset="0"/>
        <a:cs typeface="+mn-cs"/>
      </a:defRPr>
    </a:lvl3pPr>
    <a:lvl4pPr marL="1599871" indent="-22855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Palatino" pitchFamily="18" charset="0"/>
        <a:ea typeface="ＭＳ Ｐゴシック" charset="0"/>
        <a:cs typeface="+mn-cs"/>
      </a:defRPr>
    </a:lvl4pPr>
    <a:lvl5pPr marL="2056976" indent="-22855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Palatino" pitchFamily="18" charset="0"/>
        <a:ea typeface="ＭＳ Ｐゴシック" charset="0"/>
        <a:cs typeface="+mn-cs"/>
      </a:defRPr>
    </a:lvl5pPr>
    <a:lvl6pPr marL="2443001" algn="l" defTabSz="97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31601" algn="l" defTabSz="97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20203" algn="l" defTabSz="97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08804" algn="l" defTabSz="9772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438"/>
            <a:ext cx="8396288" cy="215900"/>
          </a:xfrm>
          <a:noFill/>
          <a:ln w="9525"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088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defTabSz="895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16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defTabSz="895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68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defTabSz="895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61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defTabSz="895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74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defTabSz="895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74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defTabSz="895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8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defTabSz="895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6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defTabSz="895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4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defTabSz="895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67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defTabSz="895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9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defTabSz="895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47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defTabSz="895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58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45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18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3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4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4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154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44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54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defTabSz="895350"/>
            <a:r>
              <a:rPr lang="en-US" sz="1400" i="0" dirty="0">
                <a:solidFill>
                  <a:srgbClr val="FF0000"/>
                </a:solidFill>
                <a:latin typeface="Ink Free" panose="03080402000500000000" pitchFamily="66" charset="0"/>
              </a:rPr>
              <a:t>central is a PQ of partial solutions to expand;</a:t>
            </a:r>
          </a:p>
          <a:p>
            <a:pPr marL="12700" defTabSz="895350"/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</a:rPr>
              <a:t>expand from left to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1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(3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57412"/>
            <a:ext cx="5171287" cy="444737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2162130"/>
          </a:xfrm>
        </p:spPr>
        <p:txBody>
          <a:bodyPr wrap="square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0955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57412"/>
            <a:ext cx="5171287" cy="444737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041400" y="921173"/>
            <a:ext cx="10866120" cy="2223686"/>
          </a:xfrm>
        </p:spPr>
        <p:txBody>
          <a:bodyPr wrap="square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950166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271" y="1889050"/>
            <a:ext cx="6718186" cy="562462"/>
          </a:xfrm>
        </p:spPr>
        <p:txBody>
          <a:bodyPr anchor="t" anchorCtr="0"/>
          <a:lstStyle>
            <a:lvl1pPr algn="l">
              <a:defRPr sz="43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273" y="4732416"/>
            <a:ext cx="3765454" cy="369332"/>
          </a:xfrm>
        </p:spPr>
        <p:txBody>
          <a:bodyPr anchor="t" anchorCtr="0"/>
          <a:lstStyle>
            <a:lvl1pPr marL="0" indent="0">
              <a:buNone/>
              <a:defRPr sz="2400"/>
            </a:lvl1pPr>
            <a:lvl2pPr marL="488601" indent="0">
              <a:buNone/>
              <a:defRPr sz="1900"/>
            </a:lvl2pPr>
            <a:lvl3pPr marL="977200" indent="0">
              <a:buNone/>
              <a:defRPr sz="1700"/>
            </a:lvl3pPr>
            <a:lvl4pPr marL="1465802" indent="0">
              <a:buNone/>
              <a:defRPr sz="1500"/>
            </a:lvl4pPr>
            <a:lvl5pPr marL="1954402" indent="0">
              <a:buNone/>
              <a:defRPr sz="1500"/>
            </a:lvl5pPr>
            <a:lvl6pPr marL="2443001" indent="0">
              <a:buNone/>
              <a:defRPr sz="1500"/>
            </a:lvl6pPr>
            <a:lvl7pPr marL="2931601" indent="0">
              <a:buNone/>
              <a:defRPr sz="1500"/>
            </a:lvl7pPr>
            <a:lvl8pPr marL="3420203" indent="0">
              <a:buNone/>
              <a:defRPr sz="1500"/>
            </a:lvl8pPr>
            <a:lvl9pPr marL="390880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322957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Page (agend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271" y="3684396"/>
            <a:ext cx="6718186" cy="562462"/>
          </a:xfrm>
        </p:spPr>
        <p:txBody>
          <a:bodyPr anchor="t" anchorCtr="0"/>
          <a:lstStyle>
            <a:lvl1pPr algn="l">
              <a:defRPr sz="43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273" y="4732416"/>
            <a:ext cx="3765454" cy="369332"/>
          </a:xfrm>
        </p:spPr>
        <p:txBody>
          <a:bodyPr anchor="t" anchorCtr="0"/>
          <a:lstStyle>
            <a:lvl1pPr marL="0" indent="0">
              <a:buNone/>
              <a:defRPr sz="2400"/>
            </a:lvl1pPr>
            <a:lvl2pPr marL="488601" indent="0">
              <a:buNone/>
              <a:defRPr sz="1900"/>
            </a:lvl2pPr>
            <a:lvl3pPr marL="977200" indent="0">
              <a:buNone/>
              <a:defRPr sz="1700"/>
            </a:lvl3pPr>
            <a:lvl4pPr marL="1465802" indent="0">
              <a:buNone/>
              <a:defRPr sz="1500"/>
            </a:lvl4pPr>
            <a:lvl5pPr marL="1954402" indent="0">
              <a:buNone/>
              <a:defRPr sz="1500"/>
            </a:lvl5pPr>
            <a:lvl6pPr marL="2443001" indent="0">
              <a:buNone/>
              <a:defRPr sz="1500"/>
            </a:lvl6pPr>
            <a:lvl7pPr marL="2931601" indent="0">
              <a:buNone/>
              <a:defRPr sz="1500"/>
            </a:lvl7pPr>
            <a:lvl8pPr marL="3420203" indent="0">
              <a:buNone/>
              <a:defRPr sz="1500"/>
            </a:lvl8pPr>
            <a:lvl9pPr marL="390880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57412"/>
            <a:ext cx="5171287" cy="444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2" y="1076325"/>
            <a:ext cx="5581649" cy="4616450"/>
          </a:xfrm>
        </p:spPr>
        <p:txBody>
          <a:bodyPr wrap="square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3301" y="1076325"/>
            <a:ext cx="5583767" cy="4616450"/>
          </a:xfrm>
        </p:spPr>
        <p:txBody>
          <a:bodyPr wrap="square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57412"/>
            <a:ext cx="5171287" cy="444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2" y="1076325"/>
            <a:ext cx="5581649" cy="4616450"/>
          </a:xfrm>
        </p:spPr>
        <p:txBody>
          <a:bodyPr wrap="square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358658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 (two thi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57412"/>
            <a:ext cx="5171287" cy="444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2" y="1076325"/>
            <a:ext cx="8098416" cy="4616450"/>
          </a:xfrm>
        </p:spPr>
        <p:txBody>
          <a:bodyPr wrap="square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8452" y="1076325"/>
            <a:ext cx="5052665" cy="2039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83301" y="1076326"/>
            <a:ext cx="5052665" cy="2039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83301" y="3460751"/>
            <a:ext cx="5052665" cy="2039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067" y="57412"/>
            <a:ext cx="5315558" cy="444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4801" y="1371600"/>
            <a:ext cx="6307817" cy="554254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1" y="3733800"/>
            <a:ext cx="5119991" cy="46166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163397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Datalog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C4517A53-5E58-7B45-9EE1-FBA7BFA6C88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37067" y="57412"/>
            <a:ext cx="3148298" cy="5236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618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b="0" i="0">
                <a:solidFill>
                  <a:schemeClr val="tx2"/>
                </a:solidFill>
                <a:latin typeface="Calibri Light" panose="020F0302020204030204" pitchFamily="34" charset="0"/>
                <a:ea typeface="ＭＳ Ｐゴシック" charset="0"/>
                <a:cs typeface="Calibri Light" panose="020F0302020204030204" pitchFamily="34" charset="0"/>
              </a:defRPr>
            </a:lvl1pPr>
            <a:lvl2pPr algn="l" defTabSz="861813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2pPr>
            <a:lvl3pPr algn="l" defTabSz="861813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3pPr>
            <a:lvl4pPr algn="l" defTabSz="861813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4pPr>
            <a:lvl5pPr algn="l" defTabSz="861813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5pPr>
            <a:lvl6pPr marL="488589" algn="l" defTabSz="861814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6pPr>
            <a:lvl7pPr marL="977176" algn="l" defTabSz="861814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7pPr>
            <a:lvl8pPr marL="1465766" algn="l" defTabSz="861814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8pPr>
            <a:lvl9pPr marL="1954354" algn="l" defTabSz="861814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0" marR="0" lvl="0" indent="0" algn="l" defTabSz="861813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/>
              <a:t>Outline tutorial</a:t>
            </a:r>
            <a:endParaRPr lang="en-US" sz="4000">
              <a:solidFill>
                <a:prstClr val="black"/>
              </a:solidFill>
              <a:latin typeface="Comfortaa"/>
              <a:cs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6B561-8418-E443-BABB-4F8C74ED85E1}"/>
              </a:ext>
            </a:extLst>
          </p:cNvPr>
          <p:cNvSpPr txBox="1"/>
          <p:nvPr userDrawn="1"/>
        </p:nvSpPr>
        <p:spPr>
          <a:xfrm>
            <a:off x="403983" y="1094900"/>
            <a:ext cx="11284434" cy="388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marR="0" lvl="0" indent="-28574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>
                <a:latin typeface="+mj-lt"/>
                <a:cs typeface="Helvetica Light"/>
              </a:rPr>
              <a:t>Part 1: Top-</a:t>
            </a:r>
            <a:r>
              <a:rPr lang="en-US" sz="3200" i="0">
                <a:latin typeface="+mj-lt"/>
                <a:cs typeface="Helvetica Light"/>
              </a:rPr>
              <a:t>𝑘</a:t>
            </a:r>
            <a:r>
              <a:rPr lang="en-US" sz="3200">
                <a:latin typeface="+mj-lt"/>
                <a:cs typeface="Helvetica Light"/>
              </a:rPr>
              <a:t> (Wolfgang):  ~20min</a:t>
            </a:r>
          </a:p>
          <a:p>
            <a:pPr marL="946139" marR="0" lvl="2" indent="-457200" algn="l" defTabSz="45718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lang="en-US" sz="2800">
                <a:latin typeface="+mj-lt"/>
                <a:cs typeface="Helvetica Light"/>
              </a:rPr>
              <a:t>Top-𝑘 selection problem </a:t>
            </a:r>
          </a:p>
          <a:p>
            <a:pPr marL="946139" marR="0" lvl="2" indent="-457200" algn="l" defTabSz="45718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lang="en-US" sz="2800">
                <a:latin typeface="+mj-lt"/>
                <a:cs typeface="Helvetica Light"/>
              </a:rPr>
              <a:t>Threshold algorithm</a:t>
            </a:r>
          </a:p>
          <a:p>
            <a:pPr marL="946139" marR="0" lvl="2" indent="-457200" algn="l" defTabSz="45718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lang="en-US" sz="2800">
                <a:latin typeface="+mj-lt"/>
                <a:cs typeface="Helvetica Light"/>
              </a:rPr>
              <a:t>Top-𝑘 join algorithms</a:t>
            </a:r>
          </a:p>
          <a:p>
            <a:pPr marL="946139" marR="0" lvl="2" indent="-457200" algn="l" defTabSz="45718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lang="en-US" sz="2800">
                <a:latin typeface="+mj-lt"/>
                <a:cs typeface="Helvetica Light"/>
              </a:rPr>
              <a:t>Discussion on cost models &amp; early pruning</a:t>
            </a:r>
          </a:p>
          <a:p>
            <a:pPr marL="285744" indent="-285744" algn="l">
              <a:buFont typeface="Arial"/>
              <a:buChar char="•"/>
            </a:pPr>
            <a:r>
              <a:rPr lang="en-US" sz="3200">
                <a:latin typeface="+mj-lt"/>
                <a:cs typeface="Helvetica Light"/>
              </a:rPr>
              <a:t>Part 2: Optimal Join Algorithms (Mirek): ~30min</a:t>
            </a:r>
          </a:p>
          <a:p>
            <a:pPr marL="285744" marR="0" lvl="0" indent="-28574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>
                <a:latin typeface="+mj-lt"/>
                <a:cs typeface="Helvetica Light"/>
              </a:rPr>
              <a:t>Part 3: Ranked enumeration over joins (Nikolaos): ~40min</a:t>
            </a:r>
          </a:p>
          <a:p>
            <a:pPr marL="285744" indent="-285744" algn="l">
              <a:buFont typeface="Arial"/>
              <a:buChar char="•"/>
            </a:pPr>
            <a:endParaRPr lang="en-US" sz="3200">
              <a:latin typeface="+mj-l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875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(34, enumer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57412"/>
            <a:ext cx="5171287" cy="444737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2162130"/>
          </a:xfrm>
        </p:spPr>
        <p:txBody>
          <a:bodyPr wrap="square"/>
          <a:lstStyle>
            <a:lvl1pPr marL="514350" indent="-514350">
              <a:buFont typeface="+mj-lt"/>
              <a:buAutoNum type="arabicPeriod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Datalog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C4517A53-5E58-7B45-9EE1-FBA7BFA6C88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37067" y="57412"/>
            <a:ext cx="3148298" cy="5236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618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b="0" i="0">
                <a:solidFill>
                  <a:schemeClr val="tx2"/>
                </a:solidFill>
                <a:latin typeface="Calibri Light" panose="020F0302020204030204" pitchFamily="34" charset="0"/>
                <a:ea typeface="ＭＳ Ｐゴシック" charset="0"/>
                <a:cs typeface="Calibri Light" panose="020F0302020204030204" pitchFamily="34" charset="0"/>
              </a:defRPr>
            </a:lvl1pPr>
            <a:lvl2pPr algn="l" defTabSz="861813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2pPr>
            <a:lvl3pPr algn="l" defTabSz="861813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3pPr>
            <a:lvl4pPr algn="l" defTabSz="861813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4pPr>
            <a:lvl5pPr algn="l" defTabSz="861813" rtl="0" eaLnBrk="1" fontAlgn="base" hangingPunct="1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Calibri" charset="0"/>
                <a:ea typeface="ＭＳ Ｐゴシック" charset="0"/>
              </a:defRPr>
            </a:lvl5pPr>
            <a:lvl6pPr marL="488589" algn="l" defTabSz="861814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6pPr>
            <a:lvl7pPr marL="977176" algn="l" defTabSz="861814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7pPr>
            <a:lvl8pPr marL="1465766" algn="l" defTabSz="861814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8pPr>
            <a:lvl9pPr marL="1954354" algn="l" defTabSz="861814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0" marR="0" lvl="0" indent="0" algn="l" defTabSz="861813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kern="0"/>
              <a:t>Outline tutorial</a:t>
            </a:r>
            <a:endParaRPr lang="en-US" sz="4000">
              <a:solidFill>
                <a:prstClr val="black"/>
              </a:solidFill>
              <a:latin typeface="Comfortaa"/>
              <a:cs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6B561-8418-E443-BABB-4F8C74ED85E1}"/>
              </a:ext>
            </a:extLst>
          </p:cNvPr>
          <p:cNvSpPr txBox="1"/>
          <p:nvPr userDrawn="1"/>
        </p:nvSpPr>
        <p:spPr>
          <a:xfrm>
            <a:off x="403983" y="1094900"/>
            <a:ext cx="11284434" cy="4344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marR="0" lvl="0" indent="-28574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>
                <a:latin typeface="+mj-lt"/>
                <a:cs typeface="Helvetica Light"/>
              </a:rPr>
              <a:t>Part 1: Top-</a:t>
            </a:r>
            <a:r>
              <a:rPr lang="en-US" sz="3200" i="0" dirty="0">
                <a:latin typeface="+mj-lt"/>
                <a:cs typeface="Helvetica Light"/>
              </a:rPr>
              <a:t>𝑘</a:t>
            </a:r>
            <a:r>
              <a:rPr lang="en-US" sz="3200" dirty="0">
                <a:latin typeface="+mj-lt"/>
                <a:cs typeface="Helvetica Light"/>
              </a:rPr>
              <a:t> (Wolfgang):  ~20min</a:t>
            </a:r>
          </a:p>
          <a:p>
            <a:pPr marL="946139" marR="0" lvl="2" indent="-457200" algn="l" defTabSz="45718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lang="en-US" sz="2800" dirty="0">
                <a:latin typeface="+mj-lt"/>
                <a:cs typeface="Helvetica Light"/>
              </a:rPr>
              <a:t>Top-𝑘 selection problem </a:t>
            </a:r>
          </a:p>
          <a:p>
            <a:pPr marL="946139" marR="0" lvl="2" indent="-457200" algn="l" defTabSz="45718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lang="en-US" sz="2800" dirty="0">
                <a:latin typeface="+mj-lt"/>
                <a:cs typeface="Helvetica Light"/>
              </a:rPr>
              <a:t>Threshold algorithm [Fagin+ '03]</a:t>
            </a:r>
          </a:p>
          <a:p>
            <a:pPr marL="946139" marR="0" lvl="2" indent="-457200" algn="l" defTabSz="45718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lang="en-US" sz="2800" dirty="0">
                <a:latin typeface="+mj-lt"/>
                <a:cs typeface="Helvetica Light"/>
              </a:rPr>
              <a:t>Top-𝑘 join problem</a:t>
            </a:r>
          </a:p>
          <a:p>
            <a:pPr marL="946139" marR="0" lvl="2" indent="-457200" algn="l" defTabSz="45718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lang="en-US" sz="2800" dirty="0">
                <a:latin typeface="+mj-lt"/>
                <a:cs typeface="Helvetica Light"/>
              </a:rPr>
              <a:t>J* algorithm [</a:t>
            </a:r>
            <a:r>
              <a:rPr lang="en-US" sz="2800" dirty="0" err="1">
                <a:latin typeface="+mj-lt"/>
                <a:cs typeface="Helvetica Light"/>
              </a:rPr>
              <a:t>Natsev</a:t>
            </a:r>
            <a:r>
              <a:rPr lang="en-US" sz="2800" dirty="0">
                <a:latin typeface="+mj-lt"/>
                <a:cs typeface="Helvetica Light"/>
              </a:rPr>
              <a:t>+ '01]</a:t>
            </a:r>
          </a:p>
          <a:p>
            <a:pPr marL="946139" marR="0" lvl="2" indent="-457200" algn="l" defTabSz="45718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lang="en-US" sz="2800" dirty="0">
                <a:latin typeface="+mj-lt"/>
                <a:cs typeface="Helvetica Light"/>
              </a:rPr>
              <a:t>Discussion on cost models</a:t>
            </a:r>
          </a:p>
          <a:p>
            <a:pPr marL="285744" indent="-285744" algn="l">
              <a:buFont typeface="Arial"/>
              <a:buChar char="•"/>
            </a:pPr>
            <a:r>
              <a:rPr lang="en-US" sz="3200" dirty="0">
                <a:latin typeface="+mj-lt"/>
                <a:cs typeface="Helvetica Light"/>
              </a:rPr>
              <a:t>Part 2: Optimal Join Algorithms (Mirek): ~30min</a:t>
            </a:r>
          </a:p>
          <a:p>
            <a:pPr marL="285744" marR="0" lvl="0" indent="-285744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>
                <a:latin typeface="+mj-lt"/>
                <a:cs typeface="Helvetica Light"/>
              </a:rPr>
              <a:t>Part 3: Ranked enumeration over joins (Nikolaos): ~40min</a:t>
            </a:r>
          </a:p>
          <a:p>
            <a:pPr marL="285744" indent="-285744" algn="l">
              <a:buFont typeface="Arial"/>
              <a:buChar char="•"/>
            </a:pPr>
            <a:endParaRPr lang="en-US" sz="3200" dirty="0">
              <a:latin typeface="+mj-l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386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(34,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57412"/>
            <a:ext cx="5171287" cy="444737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1946687"/>
          </a:xfrm>
        </p:spPr>
        <p:txBody>
          <a:bodyPr wrap="square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gh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57412"/>
            <a:ext cx="5171287" cy="444737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1331134"/>
          </a:xfrm>
        </p:spPr>
        <p:txBody>
          <a:bodyPr wrap="square"/>
          <a:lstStyle>
            <a:lvl1pPr>
              <a:spcBef>
                <a:spcPts val="300"/>
              </a:spcBef>
              <a:spcAft>
                <a:spcPts val="0"/>
              </a:spcAft>
              <a:defRPr sz="2000"/>
            </a:lvl1pPr>
            <a:lvl2pPr>
              <a:spcAft>
                <a:spcPts val="0"/>
              </a:spcAft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791835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(3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57412"/>
            <a:ext cx="5171287" cy="444737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13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(3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77733"/>
            <a:ext cx="4882747" cy="418576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2039020"/>
          </a:xfrm>
        </p:spPr>
        <p:txBody>
          <a:bodyPr wrap="square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280758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(3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77733"/>
            <a:ext cx="4882747" cy="418576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29766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(3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95877"/>
            <a:ext cx="4565352" cy="392415"/>
          </a:xfrm>
        </p:spPr>
        <p:txBody>
          <a:bodyPr/>
          <a:lstStyle>
            <a:lvl1pPr>
              <a:defRPr sz="3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2039020"/>
          </a:xfrm>
        </p:spPr>
        <p:txBody>
          <a:bodyPr wrap="square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941664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(3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7" y="100651"/>
            <a:ext cx="4565352" cy="392415"/>
          </a:xfrm>
        </p:spPr>
        <p:txBody>
          <a:bodyPr/>
          <a:lstStyle>
            <a:lvl1pPr>
              <a:defRPr sz="300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33279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7067" y="57412"/>
            <a:ext cx="897682" cy="52322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070" y="928690"/>
            <a:ext cx="7364195" cy="203902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Rectangle 54"/>
          <p:cNvSpPr txBox="1">
            <a:spLocks noChangeArrowheads="1"/>
          </p:cNvSpPr>
          <p:nvPr userDrawn="1"/>
        </p:nvSpPr>
        <p:spPr>
          <a:xfrm>
            <a:off x="11839835" y="6537523"/>
            <a:ext cx="301365" cy="307777"/>
          </a:xfrm>
          <a:prstGeom prst="rect">
            <a:avLst/>
          </a:prstGeom>
          <a:ln/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bg1"/>
                </a:solidFill>
                <a:latin typeface="Garamond" pitchFamily="18" charset="0"/>
              </a:defRPr>
            </a:lvl1pPr>
          </a:lstStyle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A9396F-7749-2343-BD7F-AC3481D40089}" type="slidenum">
              <a:rPr sz="200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2000" baseline="0">
              <a:solidFill>
                <a:schemeClr val="bg1">
                  <a:lumMod val="50000"/>
                </a:schemeClr>
              </a:solidFill>
              <a:latin typeface="Calibri"/>
              <a:ea typeface="ヒラギノ角ゴ Pro W3" pitchFamily="86" charset="-128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2" r:id="rId1"/>
    <p:sldLayoutId id="2147484533" r:id="rId2"/>
    <p:sldLayoutId id="2147484526" r:id="rId3"/>
    <p:sldLayoutId id="2147484544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534" r:id="rId13"/>
    <p:sldLayoutId id="2147484525" r:id="rId14"/>
    <p:sldLayoutId id="2147484442" r:id="rId15"/>
    <p:sldLayoutId id="2147484535" r:id="rId16"/>
    <p:sldLayoutId id="2147484527" r:id="rId17"/>
    <p:sldLayoutId id="2147484542" r:id="rId18"/>
    <p:sldLayoutId id="2147484543" r:id="rId19"/>
    <p:sldLayoutId id="2147484545" r:id="rId20"/>
  </p:sldLayoutIdLst>
  <p:hf hdr="0" ftr="0" dt="0"/>
  <p:txStyles>
    <p:titleStyle>
      <a:lvl1pPr algn="l" defTabSz="86183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0" i="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1pPr>
      <a:lvl2pPr algn="l" defTabSz="861835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charset="0"/>
          <a:ea typeface="ＭＳ Ｐゴシック" charset="0"/>
        </a:defRPr>
      </a:lvl2pPr>
      <a:lvl3pPr algn="l" defTabSz="861835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charset="0"/>
          <a:ea typeface="ＭＳ Ｐゴシック" charset="0"/>
        </a:defRPr>
      </a:lvl3pPr>
      <a:lvl4pPr algn="l" defTabSz="861835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charset="0"/>
          <a:ea typeface="ＭＳ Ｐゴシック" charset="0"/>
        </a:defRPr>
      </a:lvl4pPr>
      <a:lvl5pPr algn="l" defTabSz="861835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charset="0"/>
          <a:ea typeface="ＭＳ Ｐゴシック" charset="0"/>
        </a:defRPr>
      </a:lvl5pPr>
      <a:lvl6pPr marL="488601" algn="l" defTabSz="861836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6pPr>
      <a:lvl7pPr marL="977200" algn="l" defTabSz="861836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7pPr>
      <a:lvl8pPr marL="1465802" algn="l" defTabSz="861836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8pPr>
      <a:lvl9pPr marL="1954402" algn="l" defTabSz="861836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</a:defRPr>
      </a:lvl9pPr>
    </p:titleStyle>
    <p:bodyStyle>
      <a:lvl1pPr marL="342829" indent="-342829" algn="l" defTabSz="861835" rtl="0" eaLnBrk="1" fontAlgn="base" hangingPunct="1">
        <a:spcBef>
          <a:spcPct val="0"/>
        </a:spcBef>
        <a:spcAft>
          <a:spcPts val="600"/>
        </a:spcAft>
        <a:buSzPct val="80000"/>
        <a:buChar char="•"/>
        <a:defRPr sz="30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342900" algn="l" defTabSz="861835" rtl="0" eaLnBrk="1" fontAlgn="base" hangingPunct="1">
        <a:spcBef>
          <a:spcPct val="0"/>
        </a:spcBef>
        <a:spcAft>
          <a:spcPts val="600"/>
        </a:spcAft>
        <a:buSzPct val="100000"/>
        <a:buFont typeface="Lucida Grande"/>
        <a:buChar char="-"/>
        <a:defRPr sz="26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084263" indent="-284163" algn="l" defTabSz="861835" rtl="0" eaLnBrk="1" fontAlgn="base" hangingPunct="1">
        <a:spcBef>
          <a:spcPct val="0"/>
        </a:spcBef>
        <a:spcAft>
          <a:spcPts val="300"/>
        </a:spcAft>
        <a:buFont typeface="Arial"/>
        <a:buChar char="•"/>
        <a:tabLst/>
        <a:defRPr sz="22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428750" indent="-285750" algn="l" defTabSz="861835" rtl="0" eaLnBrk="1" fontAlgn="base" hangingPunct="1">
        <a:spcBef>
          <a:spcPct val="0"/>
        </a:spcBef>
        <a:spcAft>
          <a:spcPts val="0"/>
        </a:spcAft>
        <a:buSzPct val="89000"/>
        <a:buFont typeface="Lucida Grande"/>
        <a:buChar char="-"/>
        <a:defRPr sz="22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1714500" indent="-171450" algn="l" defTabSz="861835" rtl="0" eaLnBrk="1" fontAlgn="base" hangingPunct="1">
        <a:spcBef>
          <a:spcPct val="0"/>
        </a:spcBef>
        <a:spcAft>
          <a:spcPts val="0"/>
        </a:spcAft>
        <a:buSzPct val="75000"/>
        <a:buFont typeface="Lucida Grande"/>
        <a:buChar char="»"/>
        <a:defRPr sz="20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1148550" indent="-174744" algn="l" defTabSz="861836" rtl="0" eaLnBrk="1" fontAlgn="base" hangingPunct="1">
        <a:spcBef>
          <a:spcPct val="0"/>
        </a:spcBef>
        <a:spcAft>
          <a:spcPct val="0"/>
        </a:spcAft>
        <a:buSzPct val="75000"/>
        <a:buChar char="–"/>
        <a:defRPr sz="1800">
          <a:solidFill>
            <a:schemeClr val="tx1"/>
          </a:solidFill>
          <a:latin typeface="+mn-lt"/>
        </a:defRPr>
      </a:lvl6pPr>
      <a:lvl7pPr marL="1637151" indent="-174744" algn="l" defTabSz="861836" rtl="0" eaLnBrk="1" fontAlgn="base" hangingPunct="1">
        <a:spcBef>
          <a:spcPct val="0"/>
        </a:spcBef>
        <a:spcAft>
          <a:spcPct val="0"/>
        </a:spcAft>
        <a:buSzPct val="75000"/>
        <a:buChar char="–"/>
        <a:defRPr sz="1800">
          <a:solidFill>
            <a:schemeClr val="tx1"/>
          </a:solidFill>
          <a:latin typeface="+mn-lt"/>
        </a:defRPr>
      </a:lvl7pPr>
      <a:lvl8pPr marL="2125751" indent="-174744" algn="l" defTabSz="861836" rtl="0" eaLnBrk="1" fontAlgn="base" hangingPunct="1">
        <a:spcBef>
          <a:spcPct val="0"/>
        </a:spcBef>
        <a:spcAft>
          <a:spcPct val="0"/>
        </a:spcAft>
        <a:buSzPct val="75000"/>
        <a:buChar char="–"/>
        <a:defRPr sz="1800">
          <a:solidFill>
            <a:schemeClr val="tx1"/>
          </a:solidFill>
          <a:latin typeface="+mn-lt"/>
        </a:defRPr>
      </a:lvl8pPr>
      <a:lvl9pPr marL="2614353" indent="-174744" algn="l" defTabSz="861836" rtl="0" eaLnBrk="1" fontAlgn="base" hangingPunct="1">
        <a:spcBef>
          <a:spcPct val="0"/>
        </a:spcBef>
        <a:spcAft>
          <a:spcPct val="0"/>
        </a:spcAft>
        <a:buSzPct val="75000"/>
        <a:buChar char="–"/>
        <a:defRPr sz="1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77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601" algn="l" defTabSz="977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00" algn="l" defTabSz="977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802" algn="l" defTabSz="977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402" algn="l" defTabSz="977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001" algn="l" defTabSz="977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601" algn="l" defTabSz="977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203" algn="l" defTabSz="977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804" algn="l" defTabSz="9772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northeastern-datalab.github.io/topk-join-tutorial/" TargetMode="External"/><Relationship Id="rId13" Type="http://schemas.openxmlformats.org/officeDocument/2006/relationships/image" Target="../media/image3.jpeg"/><Relationship Id="rId1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2.jpeg"/><Relationship Id="rId17" Type="http://schemas.openxmlformats.org/officeDocument/2006/relationships/image" Target="../media/image6.png"/><Relationship Id="rId2" Type="http://schemas.openxmlformats.org/officeDocument/2006/relationships/tags" Target="../tags/tag3.xml"/><Relationship Id="rId16" Type="http://schemas.openxmlformats.org/officeDocument/2006/relationships/hyperlink" Target="https://creativecommons.org/licenses/by-nc-sa/4.0/" TargetMode="Externa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jpeg"/><Relationship Id="rId5" Type="http://schemas.openxmlformats.org/officeDocument/2006/relationships/tags" Target="../tags/tag6.xml"/><Relationship Id="rId15" Type="http://schemas.openxmlformats.org/officeDocument/2006/relationships/image" Target="../media/image5.png"/><Relationship Id="rId10" Type="http://schemas.openxmlformats.org/officeDocument/2006/relationships/hyperlink" Target="https://db.khoury.northeastern.edu/" TargetMode="External"/><Relationship Id="rId4" Type="http://schemas.openxmlformats.org/officeDocument/2006/relationships/tags" Target="../tags/tag5.xml"/><Relationship Id="rId9" Type="http://schemas.openxmlformats.org/officeDocument/2006/relationships/hyperlink" Target="https://doi.org/10.1145/3318464.3383132" TargetMode="External"/><Relationship Id="rId1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32.png"/><Relationship Id="rId26" Type="http://schemas.openxmlformats.org/officeDocument/2006/relationships/image" Target="../media/image65.png"/><Relationship Id="rId3" Type="http://schemas.openxmlformats.org/officeDocument/2006/relationships/image" Target="../media/image60.png"/><Relationship Id="rId21" Type="http://schemas.openxmlformats.org/officeDocument/2006/relationships/image" Target="../media/image36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5" Type="http://schemas.openxmlformats.org/officeDocument/2006/relationships/image" Target="../media/image64.png"/><Relationship Id="rId2" Type="http://schemas.openxmlformats.org/officeDocument/2006/relationships/image" Target="../media/image59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18.png"/><Relationship Id="rId24" Type="http://schemas.openxmlformats.org/officeDocument/2006/relationships/image" Target="../media/image63.png"/><Relationship Id="rId32" Type="http://schemas.openxmlformats.org/officeDocument/2006/relationships/image" Target="../media/image70.png"/><Relationship Id="rId5" Type="http://schemas.openxmlformats.org/officeDocument/2006/relationships/image" Target="../media/image35.png"/><Relationship Id="rId15" Type="http://schemas.openxmlformats.org/officeDocument/2006/relationships/image" Target="../media/image29.png"/><Relationship Id="rId23" Type="http://schemas.openxmlformats.org/officeDocument/2006/relationships/image" Target="../media/image62.png"/><Relationship Id="rId28" Type="http://schemas.openxmlformats.org/officeDocument/2006/relationships/image" Target="../media/image66.png"/><Relationship Id="rId10" Type="http://schemas.openxmlformats.org/officeDocument/2006/relationships/image" Target="../media/image17.png"/><Relationship Id="rId19" Type="http://schemas.openxmlformats.org/officeDocument/2006/relationships/image" Target="../media/image33.png"/><Relationship Id="rId31" Type="http://schemas.openxmlformats.org/officeDocument/2006/relationships/image" Target="../media/image69.png"/><Relationship Id="rId4" Type="http://schemas.openxmlformats.org/officeDocument/2006/relationships/image" Target="../media/image28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61.png"/><Relationship Id="rId27" Type="http://schemas.openxmlformats.org/officeDocument/2006/relationships/image" Target="../media/image43.png"/><Relationship Id="rId30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62.png"/><Relationship Id="rId18" Type="http://schemas.openxmlformats.org/officeDocument/2006/relationships/image" Target="../media/image43.png"/><Relationship Id="rId26" Type="http://schemas.openxmlformats.org/officeDocument/2006/relationships/image" Target="../media/image16.png"/><Relationship Id="rId3" Type="http://schemas.openxmlformats.org/officeDocument/2006/relationships/image" Target="../media/image28.png"/><Relationship Id="rId21" Type="http://schemas.openxmlformats.org/officeDocument/2006/relationships/image" Target="../media/image68.png"/><Relationship Id="rId7" Type="http://schemas.openxmlformats.org/officeDocument/2006/relationships/image" Target="../media/image32.png"/><Relationship Id="rId12" Type="http://schemas.openxmlformats.org/officeDocument/2006/relationships/image" Target="../media/image61.png"/><Relationship Id="rId17" Type="http://schemas.openxmlformats.org/officeDocument/2006/relationships/image" Target="../media/image42.png"/><Relationship Id="rId25" Type="http://schemas.openxmlformats.org/officeDocument/2006/relationships/image" Target="../media/image15.png"/><Relationship Id="rId2" Type="http://schemas.openxmlformats.org/officeDocument/2006/relationships/image" Target="../media/image71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14.png"/><Relationship Id="rId32" Type="http://schemas.openxmlformats.org/officeDocument/2006/relationships/image" Target="../media/image60.png"/><Relationship Id="rId5" Type="http://schemas.openxmlformats.org/officeDocument/2006/relationships/image" Target="../media/image30.png"/><Relationship Id="rId15" Type="http://schemas.openxmlformats.org/officeDocument/2006/relationships/image" Target="../media/image64.png"/><Relationship Id="rId23" Type="http://schemas.openxmlformats.org/officeDocument/2006/relationships/image" Target="../media/image70.png"/><Relationship Id="rId28" Type="http://schemas.openxmlformats.org/officeDocument/2006/relationships/image" Target="../media/image18.png"/><Relationship Id="rId10" Type="http://schemas.openxmlformats.org/officeDocument/2006/relationships/image" Target="../media/image35.png"/><Relationship Id="rId19" Type="http://schemas.openxmlformats.org/officeDocument/2006/relationships/image" Target="../media/image66.png"/><Relationship Id="rId31" Type="http://schemas.openxmlformats.org/officeDocument/2006/relationships/image" Target="../media/image21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63.png"/><Relationship Id="rId22" Type="http://schemas.openxmlformats.org/officeDocument/2006/relationships/image" Target="../media/image69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0.png"/><Relationship Id="rId18" Type="http://schemas.openxmlformats.org/officeDocument/2006/relationships/image" Target="../media/image330.png"/><Relationship Id="rId26" Type="http://schemas.openxmlformats.org/officeDocument/2006/relationships/image" Target="../media/image53.png"/><Relationship Id="rId3" Type="http://schemas.openxmlformats.org/officeDocument/2006/relationships/image" Target="../media/image600.png"/><Relationship Id="rId21" Type="http://schemas.openxmlformats.org/officeDocument/2006/relationships/image" Target="../media/image360.png"/><Relationship Id="rId7" Type="http://schemas.openxmlformats.org/officeDocument/2006/relationships/image" Target="../media/image1610.png"/><Relationship Id="rId12" Type="http://schemas.openxmlformats.org/officeDocument/2006/relationships/image" Target="../media/image2110.png"/><Relationship Id="rId17" Type="http://schemas.openxmlformats.org/officeDocument/2006/relationships/image" Target="../media/image320.png"/><Relationship Id="rId25" Type="http://schemas.openxmlformats.org/officeDocument/2006/relationships/image" Target="../media/image390.png"/><Relationship Id="rId3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0.png"/><Relationship Id="rId20" Type="http://schemas.openxmlformats.org/officeDocument/2006/relationships/image" Target="../media/image350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10.png"/><Relationship Id="rId11" Type="http://schemas.openxmlformats.org/officeDocument/2006/relationships/image" Target="../media/image2010.png"/><Relationship Id="rId24" Type="http://schemas.openxmlformats.org/officeDocument/2006/relationships/image" Target="../media/image52.png"/><Relationship Id="rId32" Type="http://schemas.openxmlformats.org/officeDocument/2006/relationships/image" Target="../media/image57.png"/><Relationship Id="rId5" Type="http://schemas.openxmlformats.org/officeDocument/2006/relationships/image" Target="../media/image1410.png"/><Relationship Id="rId15" Type="http://schemas.openxmlformats.org/officeDocument/2006/relationships/image" Target="../media/image300.png"/><Relationship Id="rId23" Type="http://schemas.openxmlformats.org/officeDocument/2006/relationships/image" Target="../media/image51.png"/><Relationship Id="rId28" Type="http://schemas.openxmlformats.org/officeDocument/2006/relationships/image" Target="../media/image420.png"/><Relationship Id="rId10" Type="http://schemas.openxmlformats.org/officeDocument/2006/relationships/image" Target="../media/image1910.png"/><Relationship Id="rId19" Type="http://schemas.openxmlformats.org/officeDocument/2006/relationships/image" Target="../media/image340.png"/><Relationship Id="rId31" Type="http://schemas.openxmlformats.org/officeDocument/2006/relationships/image" Target="../media/image56.png"/><Relationship Id="rId4" Type="http://schemas.openxmlformats.org/officeDocument/2006/relationships/image" Target="../media/image620.png"/><Relationship Id="rId9" Type="http://schemas.openxmlformats.org/officeDocument/2006/relationships/image" Target="../media/image1810.png"/><Relationship Id="rId14" Type="http://schemas.openxmlformats.org/officeDocument/2006/relationships/image" Target="../media/image290.png"/><Relationship Id="rId22" Type="http://schemas.openxmlformats.org/officeDocument/2006/relationships/image" Target="../media/image50.png"/><Relationship Id="rId27" Type="http://schemas.openxmlformats.org/officeDocument/2006/relationships/image" Target="../media/image410.png"/><Relationship Id="rId30" Type="http://schemas.openxmlformats.org/officeDocument/2006/relationships/image" Target="../media/image55.png"/><Relationship Id="rId8" Type="http://schemas.openxmlformats.org/officeDocument/2006/relationships/image" Target="../media/image171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10.png"/><Relationship Id="rId18" Type="http://schemas.openxmlformats.org/officeDocument/2006/relationships/image" Target="../media/image310.png"/><Relationship Id="rId26" Type="http://schemas.openxmlformats.org/officeDocument/2006/relationships/image" Target="../media/image52.png"/><Relationship Id="rId3" Type="http://schemas.openxmlformats.org/officeDocument/2006/relationships/image" Target="../media/image630.png"/><Relationship Id="rId21" Type="http://schemas.openxmlformats.org/officeDocument/2006/relationships/image" Target="../media/image340.png"/><Relationship Id="rId34" Type="http://schemas.openxmlformats.org/officeDocument/2006/relationships/image" Target="../media/image57.png"/><Relationship Id="rId7" Type="http://schemas.openxmlformats.org/officeDocument/2006/relationships/image" Target="../media/image1410.png"/><Relationship Id="rId12" Type="http://schemas.openxmlformats.org/officeDocument/2006/relationships/image" Target="../media/image1910.png"/><Relationship Id="rId17" Type="http://schemas.openxmlformats.org/officeDocument/2006/relationships/image" Target="../media/image300.png"/><Relationship Id="rId25" Type="http://schemas.openxmlformats.org/officeDocument/2006/relationships/image" Target="../media/image51.png"/><Relationship Id="rId3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0.png"/><Relationship Id="rId20" Type="http://schemas.openxmlformats.org/officeDocument/2006/relationships/image" Target="../media/image330.png"/><Relationship Id="rId29" Type="http://schemas.openxmlformats.org/officeDocument/2006/relationships/image" Target="../media/image4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0.png"/><Relationship Id="rId11" Type="http://schemas.openxmlformats.org/officeDocument/2006/relationships/image" Target="../media/image1810.png"/><Relationship Id="rId24" Type="http://schemas.openxmlformats.org/officeDocument/2006/relationships/image" Target="../media/image50.png"/><Relationship Id="rId32" Type="http://schemas.openxmlformats.org/officeDocument/2006/relationships/image" Target="../media/image55.png"/><Relationship Id="rId5" Type="http://schemas.openxmlformats.org/officeDocument/2006/relationships/image" Target="../media/image640.png"/><Relationship Id="rId15" Type="http://schemas.openxmlformats.org/officeDocument/2006/relationships/image" Target="../media/image280.png"/><Relationship Id="rId23" Type="http://schemas.openxmlformats.org/officeDocument/2006/relationships/image" Target="../media/image360.png"/><Relationship Id="rId28" Type="http://schemas.openxmlformats.org/officeDocument/2006/relationships/image" Target="../media/image53.png"/><Relationship Id="rId10" Type="http://schemas.openxmlformats.org/officeDocument/2006/relationships/image" Target="../media/image1710.png"/><Relationship Id="rId19" Type="http://schemas.openxmlformats.org/officeDocument/2006/relationships/image" Target="../media/image320.png"/><Relationship Id="rId31" Type="http://schemas.openxmlformats.org/officeDocument/2006/relationships/image" Target="../media/image54.png"/><Relationship Id="rId4" Type="http://schemas.openxmlformats.org/officeDocument/2006/relationships/image" Target="../media/image600.png"/><Relationship Id="rId9" Type="http://schemas.openxmlformats.org/officeDocument/2006/relationships/image" Target="../media/image1610.png"/><Relationship Id="rId14" Type="http://schemas.openxmlformats.org/officeDocument/2006/relationships/image" Target="../media/image2110.png"/><Relationship Id="rId22" Type="http://schemas.openxmlformats.org/officeDocument/2006/relationships/image" Target="../media/image350.png"/><Relationship Id="rId27" Type="http://schemas.openxmlformats.org/officeDocument/2006/relationships/image" Target="../media/image390.png"/><Relationship Id="rId30" Type="http://schemas.openxmlformats.org/officeDocument/2006/relationships/image" Target="../media/image420.png"/><Relationship Id="rId35" Type="http://schemas.openxmlformats.org/officeDocument/2006/relationships/image" Target="../media/image58.png"/><Relationship Id="rId8" Type="http://schemas.openxmlformats.org/officeDocument/2006/relationships/image" Target="../media/image15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S0022-0000(03)00026-6" TargetMode="External"/><Relationship Id="rId3" Type="http://schemas.openxmlformats.org/officeDocument/2006/relationships/hyperlink" Target="https://doi.org/10.1145/237661.237715" TargetMode="External"/><Relationship Id="rId7" Type="http://schemas.openxmlformats.org/officeDocument/2006/relationships/hyperlink" Target="https://dl.acm.org/doi/10.5555/645926.67187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109/ICDE.1999.754894" TargetMode="External"/><Relationship Id="rId5" Type="http://schemas.openxmlformats.org/officeDocument/2006/relationships/hyperlink" Target="https://doi.org/10.1006/jcss.1998.1600" TargetMode="External"/><Relationship Id="rId4" Type="http://schemas.openxmlformats.org/officeDocument/2006/relationships/hyperlink" Target="https://doi.org/10.1145/275487.27548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51.png"/><Relationship Id="rId18" Type="http://schemas.openxmlformats.org/officeDocument/2006/relationships/image" Target="../media/image690.png"/><Relationship Id="rId3" Type="http://schemas.openxmlformats.org/officeDocument/2006/relationships/image" Target="../media/image280.png"/><Relationship Id="rId21" Type="http://schemas.openxmlformats.org/officeDocument/2006/relationships/image" Target="../media/image56.png"/><Relationship Id="rId7" Type="http://schemas.openxmlformats.org/officeDocument/2006/relationships/image" Target="../media/image320.png"/><Relationship Id="rId12" Type="http://schemas.openxmlformats.org/officeDocument/2006/relationships/image" Target="../media/image50.png"/><Relationship Id="rId17" Type="http://schemas.openxmlformats.org/officeDocument/2006/relationships/image" Target="../media/image410.png"/><Relationship Id="rId2" Type="http://schemas.openxmlformats.org/officeDocument/2006/relationships/image" Target="../media/image660.png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680.png"/><Relationship Id="rId24" Type="http://schemas.openxmlformats.org/officeDocument/2006/relationships/hyperlink" Target="https://doi.org/10.1016/S0022-0000(03)00026-6" TargetMode="External"/><Relationship Id="rId5" Type="http://schemas.openxmlformats.org/officeDocument/2006/relationships/image" Target="../media/image300.png"/><Relationship Id="rId15" Type="http://schemas.openxmlformats.org/officeDocument/2006/relationships/image" Target="../media/image390.png"/><Relationship Id="rId23" Type="http://schemas.openxmlformats.org/officeDocument/2006/relationships/image" Target="../media/image58.png"/><Relationship Id="rId10" Type="http://schemas.openxmlformats.org/officeDocument/2006/relationships/image" Target="../media/image350.png"/><Relationship Id="rId19" Type="http://schemas.openxmlformats.org/officeDocument/2006/relationships/image" Target="../media/image54.png"/><Relationship Id="rId4" Type="http://schemas.openxmlformats.org/officeDocument/2006/relationships/image" Target="../media/image670.png"/><Relationship Id="rId9" Type="http://schemas.openxmlformats.org/officeDocument/2006/relationships/image" Target="../media/image340.png"/><Relationship Id="rId14" Type="http://schemas.openxmlformats.org/officeDocument/2006/relationships/image" Target="../media/image52.png"/><Relationship Id="rId22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62.png"/><Relationship Id="rId18" Type="http://schemas.openxmlformats.org/officeDocument/2006/relationships/image" Target="../media/image75.png"/><Relationship Id="rId3" Type="http://schemas.openxmlformats.org/officeDocument/2006/relationships/image" Target="../media/image28.png"/><Relationship Id="rId21" Type="http://schemas.openxmlformats.org/officeDocument/2006/relationships/image" Target="../media/image68.png"/><Relationship Id="rId7" Type="http://schemas.openxmlformats.org/officeDocument/2006/relationships/image" Target="../media/image32.png"/><Relationship Id="rId12" Type="http://schemas.openxmlformats.org/officeDocument/2006/relationships/image" Target="../media/image61.png"/><Relationship Id="rId17" Type="http://schemas.openxmlformats.org/officeDocument/2006/relationships/image" Target="../media/image42.png"/><Relationship Id="rId25" Type="http://schemas.openxmlformats.org/officeDocument/2006/relationships/hyperlink" Target="https://doi.org/10.1016/S0022-0000(03)00026-6" TargetMode="External"/><Relationship Id="rId2" Type="http://schemas.openxmlformats.org/officeDocument/2006/relationships/image" Target="../media/image72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74.png"/><Relationship Id="rId24" Type="http://schemas.openxmlformats.org/officeDocument/2006/relationships/image" Target="../media/image76.png"/><Relationship Id="rId5" Type="http://schemas.openxmlformats.org/officeDocument/2006/relationships/image" Target="../media/image30.png"/><Relationship Id="rId15" Type="http://schemas.openxmlformats.org/officeDocument/2006/relationships/image" Target="../media/image64.png"/><Relationship Id="rId23" Type="http://schemas.openxmlformats.org/officeDocument/2006/relationships/image" Target="../media/image70.png"/><Relationship Id="rId10" Type="http://schemas.openxmlformats.org/officeDocument/2006/relationships/image" Target="../media/image35.png"/><Relationship Id="rId19" Type="http://schemas.openxmlformats.org/officeDocument/2006/relationships/image" Target="../media/image66.png"/><Relationship Id="rId4" Type="http://schemas.openxmlformats.org/officeDocument/2006/relationships/image" Target="../media/image73.png"/><Relationship Id="rId9" Type="http://schemas.openxmlformats.org/officeDocument/2006/relationships/image" Target="../media/image34.png"/><Relationship Id="rId14" Type="http://schemas.openxmlformats.org/officeDocument/2006/relationships/image" Target="../media/image63.png"/><Relationship Id="rId22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62.png"/><Relationship Id="rId18" Type="http://schemas.openxmlformats.org/officeDocument/2006/relationships/image" Target="../media/image75.png"/><Relationship Id="rId26" Type="http://schemas.openxmlformats.org/officeDocument/2006/relationships/image" Target="../media/image16.png"/><Relationship Id="rId3" Type="http://schemas.openxmlformats.org/officeDocument/2006/relationships/image" Target="../media/image28.png"/><Relationship Id="rId21" Type="http://schemas.openxmlformats.org/officeDocument/2006/relationships/image" Target="../media/image68.png"/><Relationship Id="rId7" Type="http://schemas.openxmlformats.org/officeDocument/2006/relationships/image" Target="../media/image32.png"/><Relationship Id="rId12" Type="http://schemas.openxmlformats.org/officeDocument/2006/relationships/image" Target="../media/image61.png"/><Relationship Id="rId17" Type="http://schemas.openxmlformats.org/officeDocument/2006/relationships/image" Target="../media/image42.png"/><Relationship Id="rId25" Type="http://schemas.openxmlformats.org/officeDocument/2006/relationships/image" Target="../media/image15.png"/><Relationship Id="rId2" Type="http://schemas.openxmlformats.org/officeDocument/2006/relationships/image" Target="../media/image77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74.png"/><Relationship Id="rId24" Type="http://schemas.openxmlformats.org/officeDocument/2006/relationships/image" Target="../media/image14.png"/><Relationship Id="rId5" Type="http://schemas.openxmlformats.org/officeDocument/2006/relationships/image" Target="../media/image30.png"/><Relationship Id="rId15" Type="http://schemas.openxmlformats.org/officeDocument/2006/relationships/image" Target="../media/image64.png"/><Relationship Id="rId23" Type="http://schemas.openxmlformats.org/officeDocument/2006/relationships/image" Target="../media/image70.png"/><Relationship Id="rId28" Type="http://schemas.openxmlformats.org/officeDocument/2006/relationships/image" Target="../media/image20.png"/><Relationship Id="rId10" Type="http://schemas.openxmlformats.org/officeDocument/2006/relationships/image" Target="../media/image35.png"/><Relationship Id="rId19" Type="http://schemas.openxmlformats.org/officeDocument/2006/relationships/image" Target="../media/image66.png"/><Relationship Id="rId31" Type="http://schemas.openxmlformats.org/officeDocument/2006/relationships/hyperlink" Target="https://doi.org/10.1016/S0022-0000(03)00026-6" TargetMode="External"/><Relationship Id="rId4" Type="http://schemas.openxmlformats.org/officeDocument/2006/relationships/image" Target="../media/image73.png"/><Relationship Id="rId9" Type="http://schemas.openxmlformats.org/officeDocument/2006/relationships/image" Target="../media/image34.png"/><Relationship Id="rId14" Type="http://schemas.openxmlformats.org/officeDocument/2006/relationships/image" Target="../media/image63.png"/><Relationship Id="rId22" Type="http://schemas.openxmlformats.org/officeDocument/2006/relationships/image" Target="../media/image69.png"/><Relationship Id="rId27" Type="http://schemas.openxmlformats.org/officeDocument/2006/relationships/image" Target="../media/image17.png"/><Relationship Id="rId30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51.png"/><Relationship Id="rId18" Type="http://schemas.openxmlformats.org/officeDocument/2006/relationships/image" Target="../media/image690.png"/><Relationship Id="rId26" Type="http://schemas.openxmlformats.org/officeDocument/2006/relationships/image" Target="../media/image1610.png"/><Relationship Id="rId3" Type="http://schemas.openxmlformats.org/officeDocument/2006/relationships/image" Target="../media/image280.png"/><Relationship Id="rId21" Type="http://schemas.openxmlformats.org/officeDocument/2006/relationships/image" Target="../media/image56.png"/><Relationship Id="rId7" Type="http://schemas.openxmlformats.org/officeDocument/2006/relationships/image" Target="../media/image320.png"/><Relationship Id="rId12" Type="http://schemas.openxmlformats.org/officeDocument/2006/relationships/image" Target="../media/image50.png"/><Relationship Id="rId17" Type="http://schemas.openxmlformats.org/officeDocument/2006/relationships/image" Target="../media/image410.png"/><Relationship Id="rId25" Type="http://schemas.openxmlformats.org/officeDocument/2006/relationships/image" Target="../media/image1510.png"/><Relationship Id="rId2" Type="http://schemas.openxmlformats.org/officeDocument/2006/relationships/image" Target="../media/image720.png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image" Target="../media/image2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680.png"/><Relationship Id="rId24" Type="http://schemas.openxmlformats.org/officeDocument/2006/relationships/image" Target="../media/image1410.png"/><Relationship Id="rId5" Type="http://schemas.openxmlformats.org/officeDocument/2006/relationships/image" Target="../media/image300.png"/><Relationship Id="rId15" Type="http://schemas.openxmlformats.org/officeDocument/2006/relationships/image" Target="../media/image390.png"/><Relationship Id="rId23" Type="http://schemas.openxmlformats.org/officeDocument/2006/relationships/image" Target="../media/image58.png"/><Relationship Id="rId28" Type="http://schemas.openxmlformats.org/officeDocument/2006/relationships/image" Target="../media/image2010.png"/><Relationship Id="rId10" Type="http://schemas.openxmlformats.org/officeDocument/2006/relationships/image" Target="../media/image350.png"/><Relationship Id="rId19" Type="http://schemas.openxmlformats.org/officeDocument/2006/relationships/image" Target="../media/image54.png"/><Relationship Id="rId31" Type="http://schemas.openxmlformats.org/officeDocument/2006/relationships/hyperlink" Target="https://doi.org/10.1016/S0022-0000(03)00026-6" TargetMode="External"/><Relationship Id="rId4" Type="http://schemas.openxmlformats.org/officeDocument/2006/relationships/image" Target="../media/image670.png"/><Relationship Id="rId9" Type="http://schemas.openxmlformats.org/officeDocument/2006/relationships/image" Target="../media/image340.png"/><Relationship Id="rId14" Type="http://schemas.openxmlformats.org/officeDocument/2006/relationships/image" Target="../media/image52.png"/><Relationship Id="rId22" Type="http://schemas.openxmlformats.org/officeDocument/2006/relationships/image" Target="../media/image57.png"/><Relationship Id="rId27" Type="http://schemas.openxmlformats.org/officeDocument/2006/relationships/image" Target="../media/image1710.png"/><Relationship Id="rId30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rtheastern.zoom.us/j/9275333734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51.png"/><Relationship Id="rId18" Type="http://schemas.openxmlformats.org/officeDocument/2006/relationships/image" Target="../media/image690.png"/><Relationship Id="rId26" Type="http://schemas.openxmlformats.org/officeDocument/2006/relationships/image" Target="../media/image1610.png"/><Relationship Id="rId3" Type="http://schemas.openxmlformats.org/officeDocument/2006/relationships/image" Target="../media/image280.png"/><Relationship Id="rId21" Type="http://schemas.openxmlformats.org/officeDocument/2006/relationships/image" Target="../media/image56.png"/><Relationship Id="rId7" Type="http://schemas.openxmlformats.org/officeDocument/2006/relationships/image" Target="../media/image320.png"/><Relationship Id="rId12" Type="http://schemas.openxmlformats.org/officeDocument/2006/relationships/image" Target="../media/image50.png"/><Relationship Id="rId17" Type="http://schemas.openxmlformats.org/officeDocument/2006/relationships/image" Target="../media/image410.png"/><Relationship Id="rId25" Type="http://schemas.openxmlformats.org/officeDocument/2006/relationships/image" Target="../media/image1510.png"/><Relationship Id="rId2" Type="http://schemas.openxmlformats.org/officeDocument/2006/relationships/image" Target="../media/image720.png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image" Target="../media/image2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680.png"/><Relationship Id="rId24" Type="http://schemas.openxmlformats.org/officeDocument/2006/relationships/image" Target="../media/image1410.png"/><Relationship Id="rId5" Type="http://schemas.openxmlformats.org/officeDocument/2006/relationships/image" Target="../media/image300.png"/><Relationship Id="rId15" Type="http://schemas.openxmlformats.org/officeDocument/2006/relationships/image" Target="../media/image390.png"/><Relationship Id="rId23" Type="http://schemas.openxmlformats.org/officeDocument/2006/relationships/image" Target="../media/image58.png"/><Relationship Id="rId28" Type="http://schemas.openxmlformats.org/officeDocument/2006/relationships/image" Target="../media/image2010.png"/><Relationship Id="rId10" Type="http://schemas.openxmlformats.org/officeDocument/2006/relationships/image" Target="../media/image350.png"/><Relationship Id="rId19" Type="http://schemas.openxmlformats.org/officeDocument/2006/relationships/image" Target="../media/image54.png"/><Relationship Id="rId31" Type="http://schemas.openxmlformats.org/officeDocument/2006/relationships/hyperlink" Target="https://doi.org/10.1016/S0022-0000(03)00026-6" TargetMode="External"/><Relationship Id="rId4" Type="http://schemas.openxmlformats.org/officeDocument/2006/relationships/image" Target="../media/image670.png"/><Relationship Id="rId9" Type="http://schemas.openxmlformats.org/officeDocument/2006/relationships/image" Target="../media/image340.png"/><Relationship Id="rId14" Type="http://schemas.openxmlformats.org/officeDocument/2006/relationships/image" Target="../media/image52.png"/><Relationship Id="rId22" Type="http://schemas.openxmlformats.org/officeDocument/2006/relationships/image" Target="../media/image57.png"/><Relationship Id="rId27" Type="http://schemas.openxmlformats.org/officeDocument/2006/relationships/image" Target="../media/image1710.png"/><Relationship Id="rId30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51.png"/><Relationship Id="rId18" Type="http://schemas.openxmlformats.org/officeDocument/2006/relationships/image" Target="../media/image690.png"/><Relationship Id="rId26" Type="http://schemas.openxmlformats.org/officeDocument/2006/relationships/image" Target="../media/image1610.png"/><Relationship Id="rId3" Type="http://schemas.openxmlformats.org/officeDocument/2006/relationships/image" Target="../media/image280.png"/><Relationship Id="rId21" Type="http://schemas.openxmlformats.org/officeDocument/2006/relationships/image" Target="../media/image56.png"/><Relationship Id="rId7" Type="http://schemas.openxmlformats.org/officeDocument/2006/relationships/image" Target="../media/image320.png"/><Relationship Id="rId12" Type="http://schemas.openxmlformats.org/officeDocument/2006/relationships/image" Target="../media/image50.png"/><Relationship Id="rId17" Type="http://schemas.openxmlformats.org/officeDocument/2006/relationships/image" Target="../media/image410.png"/><Relationship Id="rId25" Type="http://schemas.openxmlformats.org/officeDocument/2006/relationships/image" Target="../media/image1510.png"/><Relationship Id="rId2" Type="http://schemas.openxmlformats.org/officeDocument/2006/relationships/image" Target="../media/image720.png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29" Type="http://schemas.openxmlformats.org/officeDocument/2006/relationships/image" Target="../media/image2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680.png"/><Relationship Id="rId24" Type="http://schemas.openxmlformats.org/officeDocument/2006/relationships/image" Target="../media/image1410.png"/><Relationship Id="rId5" Type="http://schemas.openxmlformats.org/officeDocument/2006/relationships/image" Target="../media/image300.png"/><Relationship Id="rId15" Type="http://schemas.openxmlformats.org/officeDocument/2006/relationships/image" Target="../media/image390.png"/><Relationship Id="rId23" Type="http://schemas.openxmlformats.org/officeDocument/2006/relationships/image" Target="../media/image58.png"/><Relationship Id="rId28" Type="http://schemas.openxmlformats.org/officeDocument/2006/relationships/image" Target="../media/image2010.png"/><Relationship Id="rId10" Type="http://schemas.openxmlformats.org/officeDocument/2006/relationships/image" Target="../media/image350.png"/><Relationship Id="rId19" Type="http://schemas.openxmlformats.org/officeDocument/2006/relationships/image" Target="../media/image54.png"/><Relationship Id="rId31" Type="http://schemas.openxmlformats.org/officeDocument/2006/relationships/hyperlink" Target="https://doi.org/10.1016/S0022-0000(03)00026-6" TargetMode="External"/><Relationship Id="rId4" Type="http://schemas.openxmlformats.org/officeDocument/2006/relationships/image" Target="../media/image670.png"/><Relationship Id="rId9" Type="http://schemas.openxmlformats.org/officeDocument/2006/relationships/image" Target="../media/image340.png"/><Relationship Id="rId14" Type="http://schemas.openxmlformats.org/officeDocument/2006/relationships/image" Target="../media/image52.png"/><Relationship Id="rId22" Type="http://schemas.openxmlformats.org/officeDocument/2006/relationships/image" Target="../media/image57.png"/><Relationship Id="rId27" Type="http://schemas.openxmlformats.org/officeDocument/2006/relationships/image" Target="../media/image1710.png"/><Relationship Id="rId30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75.png"/><Relationship Id="rId26" Type="http://schemas.openxmlformats.org/officeDocument/2006/relationships/image" Target="../media/image16.png"/><Relationship Id="rId3" Type="http://schemas.openxmlformats.org/officeDocument/2006/relationships/image" Target="../media/image28.png"/><Relationship Id="rId21" Type="http://schemas.openxmlformats.org/officeDocument/2006/relationships/image" Target="../media/image68.png"/><Relationship Id="rId7" Type="http://schemas.openxmlformats.org/officeDocument/2006/relationships/image" Target="../media/image32.png"/><Relationship Id="rId12" Type="http://schemas.openxmlformats.org/officeDocument/2006/relationships/image" Target="../media/image61.png"/><Relationship Id="rId17" Type="http://schemas.openxmlformats.org/officeDocument/2006/relationships/image" Target="../media/image42.png"/><Relationship Id="rId25" Type="http://schemas.openxmlformats.org/officeDocument/2006/relationships/image" Target="../media/image15.png"/><Relationship Id="rId33" Type="http://schemas.openxmlformats.org/officeDocument/2006/relationships/hyperlink" Target="https://doi.org/10.1016/S0022-0000(03)00026-6" TargetMode="External"/><Relationship Id="rId2" Type="http://schemas.openxmlformats.org/officeDocument/2006/relationships/image" Target="../media/image77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74.png"/><Relationship Id="rId24" Type="http://schemas.openxmlformats.org/officeDocument/2006/relationships/image" Target="../media/image14.png"/><Relationship Id="rId32" Type="http://schemas.openxmlformats.org/officeDocument/2006/relationships/image" Target="../media/image79.png"/><Relationship Id="rId5" Type="http://schemas.openxmlformats.org/officeDocument/2006/relationships/image" Target="../media/image30.png"/><Relationship Id="rId15" Type="http://schemas.openxmlformats.org/officeDocument/2006/relationships/image" Target="../media/image64.png"/><Relationship Id="rId23" Type="http://schemas.openxmlformats.org/officeDocument/2006/relationships/image" Target="../media/image70.png"/><Relationship Id="rId28" Type="http://schemas.openxmlformats.org/officeDocument/2006/relationships/image" Target="../media/image20.png"/><Relationship Id="rId10" Type="http://schemas.openxmlformats.org/officeDocument/2006/relationships/image" Target="../media/image35.png"/><Relationship Id="rId19" Type="http://schemas.openxmlformats.org/officeDocument/2006/relationships/image" Target="../media/image66.png"/><Relationship Id="rId31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34.png"/><Relationship Id="rId14" Type="http://schemas.openxmlformats.org/officeDocument/2006/relationships/image" Target="../media/image63.png"/><Relationship Id="rId22" Type="http://schemas.openxmlformats.org/officeDocument/2006/relationships/image" Target="../media/image69.png"/><Relationship Id="rId27" Type="http://schemas.openxmlformats.org/officeDocument/2006/relationships/image" Target="../media/image17.png"/><Relationship Id="rId30" Type="http://schemas.openxmlformats.org/officeDocument/2006/relationships/image" Target="../media/image76.png"/><Relationship Id="rId8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75.png"/><Relationship Id="rId26" Type="http://schemas.openxmlformats.org/officeDocument/2006/relationships/image" Target="../media/image16.png"/><Relationship Id="rId3" Type="http://schemas.openxmlformats.org/officeDocument/2006/relationships/image" Target="../media/image28.png"/><Relationship Id="rId21" Type="http://schemas.openxmlformats.org/officeDocument/2006/relationships/image" Target="../media/image68.png"/><Relationship Id="rId34" Type="http://schemas.openxmlformats.org/officeDocument/2006/relationships/hyperlink" Target="https://doi.org/10.1016/S0022-0000(03)00026-6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61.png"/><Relationship Id="rId17" Type="http://schemas.openxmlformats.org/officeDocument/2006/relationships/image" Target="../media/image42.png"/><Relationship Id="rId25" Type="http://schemas.openxmlformats.org/officeDocument/2006/relationships/image" Target="../media/image15.png"/><Relationship Id="rId33" Type="http://schemas.openxmlformats.org/officeDocument/2006/relationships/image" Target="../media/image79.png"/><Relationship Id="rId2" Type="http://schemas.openxmlformats.org/officeDocument/2006/relationships/image" Target="../media/image80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74.png"/><Relationship Id="rId24" Type="http://schemas.openxmlformats.org/officeDocument/2006/relationships/image" Target="../media/image14.png"/><Relationship Id="rId32" Type="http://schemas.openxmlformats.org/officeDocument/2006/relationships/image" Target="../media/image78.png"/><Relationship Id="rId5" Type="http://schemas.openxmlformats.org/officeDocument/2006/relationships/image" Target="../media/image30.png"/><Relationship Id="rId15" Type="http://schemas.openxmlformats.org/officeDocument/2006/relationships/image" Target="../media/image64.png"/><Relationship Id="rId23" Type="http://schemas.openxmlformats.org/officeDocument/2006/relationships/image" Target="../media/image70.png"/><Relationship Id="rId28" Type="http://schemas.openxmlformats.org/officeDocument/2006/relationships/image" Target="../media/image20.png"/><Relationship Id="rId10" Type="http://schemas.openxmlformats.org/officeDocument/2006/relationships/image" Target="../media/image35.png"/><Relationship Id="rId19" Type="http://schemas.openxmlformats.org/officeDocument/2006/relationships/image" Target="../media/image66.png"/><Relationship Id="rId31" Type="http://schemas.openxmlformats.org/officeDocument/2006/relationships/image" Target="../media/image81.png"/><Relationship Id="rId4" Type="http://schemas.openxmlformats.org/officeDocument/2006/relationships/image" Target="../media/image73.png"/><Relationship Id="rId9" Type="http://schemas.openxmlformats.org/officeDocument/2006/relationships/image" Target="../media/image34.png"/><Relationship Id="rId14" Type="http://schemas.openxmlformats.org/officeDocument/2006/relationships/image" Target="../media/image63.png"/><Relationship Id="rId22" Type="http://schemas.openxmlformats.org/officeDocument/2006/relationships/image" Target="../media/image69.png"/><Relationship Id="rId27" Type="http://schemas.openxmlformats.org/officeDocument/2006/relationships/image" Target="../media/image17.png"/><Relationship Id="rId30" Type="http://schemas.openxmlformats.org/officeDocument/2006/relationships/image" Target="../media/image76.png"/><Relationship Id="rId8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75.png"/><Relationship Id="rId26" Type="http://schemas.openxmlformats.org/officeDocument/2006/relationships/image" Target="../media/image16.png"/><Relationship Id="rId3" Type="http://schemas.openxmlformats.org/officeDocument/2006/relationships/image" Target="../media/image28.png"/><Relationship Id="rId21" Type="http://schemas.openxmlformats.org/officeDocument/2006/relationships/image" Target="../media/image68.png"/><Relationship Id="rId34" Type="http://schemas.openxmlformats.org/officeDocument/2006/relationships/image" Target="../media/image79.png"/><Relationship Id="rId7" Type="http://schemas.openxmlformats.org/officeDocument/2006/relationships/image" Target="../media/image32.png"/><Relationship Id="rId12" Type="http://schemas.openxmlformats.org/officeDocument/2006/relationships/image" Target="../media/image61.png"/><Relationship Id="rId17" Type="http://schemas.openxmlformats.org/officeDocument/2006/relationships/image" Target="../media/image42.png"/><Relationship Id="rId25" Type="http://schemas.openxmlformats.org/officeDocument/2006/relationships/image" Target="../media/image15.png"/><Relationship Id="rId33" Type="http://schemas.openxmlformats.org/officeDocument/2006/relationships/image" Target="../media/image78.png"/><Relationship Id="rId2" Type="http://schemas.openxmlformats.org/officeDocument/2006/relationships/image" Target="../media/image80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74.png"/><Relationship Id="rId24" Type="http://schemas.openxmlformats.org/officeDocument/2006/relationships/image" Target="../media/image14.png"/><Relationship Id="rId32" Type="http://schemas.openxmlformats.org/officeDocument/2006/relationships/image" Target="../media/image83.png"/><Relationship Id="rId5" Type="http://schemas.openxmlformats.org/officeDocument/2006/relationships/image" Target="../media/image30.png"/><Relationship Id="rId15" Type="http://schemas.openxmlformats.org/officeDocument/2006/relationships/image" Target="../media/image64.png"/><Relationship Id="rId23" Type="http://schemas.openxmlformats.org/officeDocument/2006/relationships/image" Target="../media/image70.png"/><Relationship Id="rId28" Type="http://schemas.openxmlformats.org/officeDocument/2006/relationships/image" Target="../media/image20.png"/><Relationship Id="rId10" Type="http://schemas.openxmlformats.org/officeDocument/2006/relationships/image" Target="../media/image35.png"/><Relationship Id="rId19" Type="http://schemas.openxmlformats.org/officeDocument/2006/relationships/image" Target="../media/image66.png"/><Relationship Id="rId31" Type="http://schemas.openxmlformats.org/officeDocument/2006/relationships/image" Target="../media/image82.png"/><Relationship Id="rId4" Type="http://schemas.openxmlformats.org/officeDocument/2006/relationships/image" Target="../media/image73.png"/><Relationship Id="rId9" Type="http://schemas.openxmlformats.org/officeDocument/2006/relationships/image" Target="../media/image34.png"/><Relationship Id="rId14" Type="http://schemas.openxmlformats.org/officeDocument/2006/relationships/image" Target="../media/image63.png"/><Relationship Id="rId22" Type="http://schemas.openxmlformats.org/officeDocument/2006/relationships/image" Target="../media/image69.png"/><Relationship Id="rId27" Type="http://schemas.openxmlformats.org/officeDocument/2006/relationships/image" Target="../media/image17.png"/><Relationship Id="rId30" Type="http://schemas.openxmlformats.org/officeDocument/2006/relationships/image" Target="../media/image76.png"/><Relationship Id="rId35" Type="http://schemas.openxmlformats.org/officeDocument/2006/relationships/hyperlink" Target="https://doi.org/10.1016/S0022-0000(03)00026-6" TargetMode="External"/><Relationship Id="rId8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75.png"/><Relationship Id="rId26" Type="http://schemas.openxmlformats.org/officeDocument/2006/relationships/image" Target="../media/image16.png"/><Relationship Id="rId3" Type="http://schemas.openxmlformats.org/officeDocument/2006/relationships/image" Target="../media/image28.png"/><Relationship Id="rId21" Type="http://schemas.openxmlformats.org/officeDocument/2006/relationships/image" Target="../media/image68.png"/><Relationship Id="rId34" Type="http://schemas.openxmlformats.org/officeDocument/2006/relationships/hyperlink" Target="https://doi.org/10.1016/S0022-0000(03)00026-6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61.png"/><Relationship Id="rId17" Type="http://schemas.openxmlformats.org/officeDocument/2006/relationships/image" Target="../media/image42.png"/><Relationship Id="rId25" Type="http://schemas.openxmlformats.org/officeDocument/2006/relationships/image" Target="../media/image15.png"/><Relationship Id="rId33" Type="http://schemas.openxmlformats.org/officeDocument/2006/relationships/image" Target="../media/image89.png"/><Relationship Id="rId2" Type="http://schemas.openxmlformats.org/officeDocument/2006/relationships/image" Target="../media/image84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74.png"/><Relationship Id="rId24" Type="http://schemas.openxmlformats.org/officeDocument/2006/relationships/image" Target="../media/image14.png"/><Relationship Id="rId32" Type="http://schemas.openxmlformats.org/officeDocument/2006/relationships/image" Target="../media/image88.png"/><Relationship Id="rId5" Type="http://schemas.openxmlformats.org/officeDocument/2006/relationships/image" Target="../media/image30.png"/><Relationship Id="rId15" Type="http://schemas.openxmlformats.org/officeDocument/2006/relationships/image" Target="../media/image64.png"/><Relationship Id="rId23" Type="http://schemas.openxmlformats.org/officeDocument/2006/relationships/image" Target="../media/image70.png"/><Relationship Id="rId28" Type="http://schemas.openxmlformats.org/officeDocument/2006/relationships/image" Target="../media/image21.png"/><Relationship Id="rId10" Type="http://schemas.openxmlformats.org/officeDocument/2006/relationships/image" Target="../media/image35.png"/><Relationship Id="rId19" Type="http://schemas.openxmlformats.org/officeDocument/2006/relationships/image" Target="../media/image66.png"/><Relationship Id="rId31" Type="http://schemas.openxmlformats.org/officeDocument/2006/relationships/image" Target="../media/image87.png"/><Relationship Id="rId4" Type="http://schemas.openxmlformats.org/officeDocument/2006/relationships/image" Target="../media/image73.png"/><Relationship Id="rId9" Type="http://schemas.openxmlformats.org/officeDocument/2006/relationships/image" Target="../media/image34.png"/><Relationship Id="rId14" Type="http://schemas.openxmlformats.org/officeDocument/2006/relationships/image" Target="../media/image63.png"/><Relationship Id="rId22" Type="http://schemas.openxmlformats.org/officeDocument/2006/relationships/image" Target="../media/image69.png"/><Relationship Id="rId27" Type="http://schemas.openxmlformats.org/officeDocument/2006/relationships/image" Target="../media/image20.png"/><Relationship Id="rId30" Type="http://schemas.openxmlformats.org/officeDocument/2006/relationships/image" Target="../media/image86.png"/><Relationship Id="rId8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16/S0022-0000(03)00026-6" TargetMode="External"/><Relationship Id="rId5" Type="http://schemas.openxmlformats.org/officeDocument/2006/relationships/image" Target="../media/image870.png"/><Relationship Id="rId4" Type="http://schemas.openxmlformats.org/officeDocument/2006/relationships/image" Target="../media/image8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customXml" Target="../ink/ink2.xml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90.emf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hyperlink" Target="https://doi.org/doi/10.5555/645927.672365" TargetMode="External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96.png"/><Relationship Id="rId9" Type="http://schemas.openxmlformats.org/officeDocument/2006/relationships/image" Target="../media/image95.png"/><Relationship Id="rId14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hyperlink" Target="https://doi.org/doi/10.5555/645927.672365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hyperlink" Target="https://doi.org/doi/10.5555/645927.672365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hyperlink" Target="https://doi.org/doi/10.5555/645927.672365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hyperlink" Target="https://doi.org/doi/10.5555/645927.672365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hyperlink" Target="https://doi.org/doi/10.5555/645927.672365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hyperlink" Target="https://doi.org/doi/10.5555/645927.672365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hyperlink" Target="https://doi.org/doi/10.5555/645927.672365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hyperlink" Target="https://doi.org/doi/10.5555/645927.672365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hyperlink" Target="https://doi.org/doi/10.5555/645927.672365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hyperlink" Target="https://doi.org/doi/10.5555/645927.672365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hyperlink" Target="https://doi.org/doi/10.5555/645927.672365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hyperlink" Target="https://doi.org/10.1007/s00778-004-0128-2" TargetMode="External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hyperlink" Target="https://doi.org/doi/10.5555/645927.672365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doi.org/10.1007/s00778-004-0128-2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4.png"/><Relationship Id="rId2" Type="http://schemas.openxmlformats.org/officeDocument/2006/relationships/notesSlide" Target="../notesSlides/notesSlide22.xml"/><Relationship Id="rId16" Type="http://schemas.openxmlformats.org/officeDocument/2006/relationships/hyperlink" Target="https://doi.org/10.1007/s00778-004-0128-2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0.png"/><Relationship Id="rId15" Type="http://schemas.openxmlformats.org/officeDocument/2006/relationships/hyperlink" Target="https://doi.org/doi/10.5555/645927.672365" TargetMode="External"/><Relationship Id="rId10" Type="http://schemas.openxmlformats.org/officeDocument/2006/relationships/image" Target="../media/image109.png"/><Relationship Id="rId4" Type="http://schemas.openxmlformats.org/officeDocument/2006/relationships/image" Target="../media/image1030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4.png"/><Relationship Id="rId3" Type="http://schemas.openxmlformats.org/officeDocument/2006/relationships/image" Target="../media/image115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8.png"/><Relationship Id="rId2" Type="http://schemas.openxmlformats.org/officeDocument/2006/relationships/notesSlide" Target="../notesSlides/notesSlide23.xml"/><Relationship Id="rId16" Type="http://schemas.openxmlformats.org/officeDocument/2006/relationships/hyperlink" Target="https://doi.org/10.1007/s00778-004-0128-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17.png"/><Relationship Id="rId15" Type="http://schemas.openxmlformats.org/officeDocument/2006/relationships/hyperlink" Target="https://doi.org/doi/10.5555/645927.672365" TargetMode="External"/><Relationship Id="rId10" Type="http://schemas.openxmlformats.org/officeDocument/2006/relationships/image" Target="../media/image109.png"/><Relationship Id="rId4" Type="http://schemas.openxmlformats.org/officeDocument/2006/relationships/image" Target="../media/image116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4.png"/><Relationship Id="rId3" Type="http://schemas.openxmlformats.org/officeDocument/2006/relationships/image" Target="../media/image115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8.png"/><Relationship Id="rId2" Type="http://schemas.openxmlformats.org/officeDocument/2006/relationships/notesSlide" Target="../notesSlides/notesSlide24.xml"/><Relationship Id="rId16" Type="http://schemas.openxmlformats.org/officeDocument/2006/relationships/hyperlink" Target="https://doi.org/10.1007/s00778-004-0128-2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17.png"/><Relationship Id="rId15" Type="http://schemas.openxmlformats.org/officeDocument/2006/relationships/hyperlink" Target="https://doi.org/doi/10.5555/645927.672365" TargetMode="External"/><Relationship Id="rId10" Type="http://schemas.openxmlformats.org/officeDocument/2006/relationships/image" Target="../media/image109.png"/><Relationship Id="rId4" Type="http://schemas.openxmlformats.org/officeDocument/2006/relationships/image" Target="../media/image116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45/376284.375690" TargetMode="External"/><Relationship Id="rId3" Type="http://schemas.openxmlformats.org/officeDocument/2006/relationships/customXml" Target="../ink/ink3.xml"/><Relationship Id="rId7" Type="http://schemas.openxmlformats.org/officeDocument/2006/relationships/hyperlink" Target="https://doi.org/10.1145/342009.33543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i.org/10.1109/ICDE.2003.1260799" TargetMode="External"/><Relationship Id="rId11" Type="http://schemas.openxmlformats.org/officeDocument/2006/relationships/hyperlink" Target="https://doi.org/10.14778/1920841.1920951" TargetMode="External"/><Relationship Id="rId5" Type="http://schemas.openxmlformats.org/officeDocument/2006/relationships/hyperlink" Target="https://doi.org/10.1145/568518.568519" TargetMode="External"/><Relationship Id="rId10" Type="http://schemas.openxmlformats.org/officeDocument/2006/relationships/hyperlink" Target="https://doi.org/10.1145/1142473.1142515" TargetMode="External"/><Relationship Id="rId4" Type="http://schemas.openxmlformats.org/officeDocument/2006/relationships/image" Target="../media/image860.png"/><Relationship Id="rId9" Type="http://schemas.openxmlformats.org/officeDocument/2006/relationships/hyperlink" Target="http://www.vldb.org/conf/2006/p451-das.pdf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1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15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14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21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1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20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16.png"/><Relationship Id="rId30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18" Type="http://schemas.openxmlformats.org/officeDocument/2006/relationships/image" Target="../media/image420.png"/><Relationship Id="rId26" Type="http://schemas.openxmlformats.org/officeDocument/2006/relationships/image" Target="../media/image1610.png"/><Relationship Id="rId3" Type="http://schemas.openxmlformats.org/officeDocument/2006/relationships/image" Target="../media/image49.png"/><Relationship Id="rId21" Type="http://schemas.openxmlformats.org/officeDocument/2006/relationships/image" Target="../media/image45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17" Type="http://schemas.openxmlformats.org/officeDocument/2006/relationships/image" Target="../media/image410.png"/><Relationship Id="rId25" Type="http://schemas.openxmlformats.org/officeDocument/2006/relationships/image" Target="../media/image1510.png"/><Relationship Id="rId2" Type="http://schemas.openxmlformats.org/officeDocument/2006/relationships/image" Target="../media/image480.png"/><Relationship Id="rId16" Type="http://schemas.openxmlformats.org/officeDocument/2006/relationships/image" Target="../media/image400.png"/><Relationship Id="rId20" Type="http://schemas.openxmlformats.org/officeDocument/2006/relationships/image" Target="../media/image440.png"/><Relationship Id="rId29" Type="http://schemas.openxmlformats.org/officeDocument/2006/relationships/image" Target="../media/image19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24" Type="http://schemas.openxmlformats.org/officeDocument/2006/relationships/image" Target="../media/image141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23" Type="http://schemas.openxmlformats.org/officeDocument/2006/relationships/image" Target="../media/image470.png"/><Relationship Id="rId28" Type="http://schemas.openxmlformats.org/officeDocument/2006/relationships/image" Target="../media/image1810.png"/><Relationship Id="rId10" Type="http://schemas.openxmlformats.org/officeDocument/2006/relationships/image" Target="../media/image340.png"/><Relationship Id="rId19" Type="http://schemas.openxmlformats.org/officeDocument/2006/relationships/image" Target="../media/image430.png"/><Relationship Id="rId31" Type="http://schemas.openxmlformats.org/officeDocument/2006/relationships/image" Target="../media/image211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Relationship Id="rId22" Type="http://schemas.openxmlformats.org/officeDocument/2006/relationships/image" Target="../media/image460.png"/><Relationship Id="rId27" Type="http://schemas.openxmlformats.org/officeDocument/2006/relationships/image" Target="../media/image1710.png"/><Relationship Id="rId30" Type="http://schemas.openxmlformats.org/officeDocument/2006/relationships/image" Target="../media/image20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50.png"/><Relationship Id="rId18" Type="http://schemas.openxmlformats.org/officeDocument/2006/relationships/image" Target="../media/image410.png"/><Relationship Id="rId26" Type="http://schemas.openxmlformats.org/officeDocument/2006/relationships/image" Target="../media/image1510.png"/><Relationship Id="rId3" Type="http://schemas.openxmlformats.org/officeDocument/2006/relationships/image" Target="../media/image49.png"/><Relationship Id="rId21" Type="http://schemas.openxmlformats.org/officeDocument/2006/relationships/image" Target="../media/image55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17" Type="http://schemas.openxmlformats.org/officeDocument/2006/relationships/image" Target="../media/image53.png"/><Relationship Id="rId25" Type="http://schemas.openxmlformats.org/officeDocument/2006/relationships/image" Target="../media/image1410.png"/><Relationship Id="rId2" Type="http://schemas.openxmlformats.org/officeDocument/2006/relationships/image" Target="../media/image480.png"/><Relationship Id="rId16" Type="http://schemas.openxmlformats.org/officeDocument/2006/relationships/image" Target="../media/image390.png"/><Relationship Id="rId20" Type="http://schemas.openxmlformats.org/officeDocument/2006/relationships/image" Target="../media/image54.png"/><Relationship Id="rId29" Type="http://schemas.openxmlformats.org/officeDocument/2006/relationships/image" Target="../media/image18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24" Type="http://schemas.openxmlformats.org/officeDocument/2006/relationships/image" Target="../media/image58.png"/><Relationship Id="rId32" Type="http://schemas.openxmlformats.org/officeDocument/2006/relationships/image" Target="../media/image2110.png"/><Relationship Id="rId5" Type="http://schemas.openxmlformats.org/officeDocument/2006/relationships/image" Target="../media/image290.png"/><Relationship Id="rId15" Type="http://schemas.openxmlformats.org/officeDocument/2006/relationships/image" Target="../media/image52.png"/><Relationship Id="rId23" Type="http://schemas.openxmlformats.org/officeDocument/2006/relationships/image" Target="../media/image57.png"/><Relationship Id="rId28" Type="http://schemas.openxmlformats.org/officeDocument/2006/relationships/image" Target="../media/image1710.png"/><Relationship Id="rId10" Type="http://schemas.openxmlformats.org/officeDocument/2006/relationships/image" Target="../media/image340.png"/><Relationship Id="rId19" Type="http://schemas.openxmlformats.org/officeDocument/2006/relationships/image" Target="../media/image420.png"/><Relationship Id="rId31" Type="http://schemas.openxmlformats.org/officeDocument/2006/relationships/image" Target="../media/image201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51.png"/><Relationship Id="rId22" Type="http://schemas.openxmlformats.org/officeDocument/2006/relationships/image" Target="../media/image56.png"/><Relationship Id="rId27" Type="http://schemas.openxmlformats.org/officeDocument/2006/relationships/image" Target="../media/image1610.png"/><Relationship Id="rId30" Type="http://schemas.openxmlformats.org/officeDocument/2006/relationships/image" Target="../media/image19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359508" y="1559042"/>
            <a:ext cx="10078400" cy="712567"/>
          </a:xfrm>
        </p:spPr>
        <p:txBody>
          <a:bodyPr wrap="none"/>
          <a:lstStyle/>
          <a:p>
            <a:r>
              <a:rPr lang="en-US" sz="5400" spc="-15" dirty="0">
                <a:solidFill>
                  <a:schemeClr val="accent2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Optimal Join Algorithms</a:t>
            </a:r>
            <a:r>
              <a:rPr lang="en-US" sz="5400" spc="-15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5400" spc="-15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meet </a:t>
            </a:r>
            <a:r>
              <a:rPr lang="en-US" sz="5400" dirty="0">
                <a:solidFill>
                  <a:srgbClr val="0070C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Top-𝑘</a:t>
            </a:r>
            <a:endParaRPr lang="en-US" sz="54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9508" y="1013436"/>
            <a:ext cx="322043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862013">
              <a:defRPr/>
            </a:pPr>
            <a:r>
              <a:rPr lang="en-US" sz="2800" ker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SIGMOD 2020 tutorial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81C98AA-7C62-6842-B6F7-8C9C79F4B4C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9508" y="2374455"/>
            <a:ext cx="861934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862013">
              <a:defRPr/>
            </a:pPr>
            <a:r>
              <a:rPr lang="en-US" sz="2800" kern="0">
                <a:latin typeface="Calibri"/>
                <a:cs typeface="Calibri"/>
              </a:rPr>
              <a:t>Nikolaos </a:t>
            </a:r>
            <a:r>
              <a:rPr lang="en-US" sz="2800" kern="0" err="1">
                <a:latin typeface="Calibri"/>
                <a:cs typeface="Calibri"/>
              </a:rPr>
              <a:t>Tziavelis</a:t>
            </a:r>
            <a:r>
              <a:rPr lang="en-US" sz="2800" kern="0">
                <a:latin typeface="Calibri"/>
                <a:cs typeface="Calibri"/>
              </a:rPr>
              <a:t>, Wolfgang Gatterbauer, Mirek Riedewald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91821FBD-DD35-8F4E-8443-E07B72F48EC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9508" y="2894732"/>
            <a:ext cx="47977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862013">
              <a:defRPr/>
            </a:pPr>
            <a:r>
              <a:rPr lang="en-US" sz="2800" kern="0">
                <a:solidFill>
                  <a:schemeClr val="bg1">
                    <a:lumMod val="65000"/>
                  </a:schemeClr>
                </a:solidFill>
                <a:latin typeface="Calibri"/>
                <a:cs typeface="Calibri"/>
              </a:rPr>
              <a:t>Northeastern University, Boston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0FC8FAB-736D-BA44-B190-04CCE1F2606D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9508" y="5135453"/>
            <a:ext cx="68752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862013">
              <a:defRPr/>
            </a:pPr>
            <a:r>
              <a:rPr lang="en-US" sz="2000" kern="0" dirty="0">
                <a:latin typeface="Calibri"/>
                <a:cs typeface="Calibri"/>
              </a:rPr>
              <a:t>Slides: </a:t>
            </a:r>
            <a:r>
              <a:rPr lang="en-US" sz="2000" kern="0" dirty="0">
                <a:latin typeface="Calibri"/>
                <a:cs typeface="Calibri"/>
                <a:hlinkClick r:id="rId8"/>
              </a:rPr>
              <a:t>https://northeastern-datalab.github.io/topk-join-tutorial/</a:t>
            </a:r>
            <a:r>
              <a:rPr lang="en-US" sz="2000" kern="0" dirty="0">
                <a:latin typeface="Calibri"/>
                <a:cs typeface="Calibri"/>
              </a:rPr>
              <a:t> </a:t>
            </a:r>
          </a:p>
          <a:p>
            <a:pPr defTabSz="862013">
              <a:defRPr/>
            </a:pPr>
            <a:r>
              <a:rPr lang="en-US" sz="2000" kern="0" dirty="0">
                <a:latin typeface="Calibri"/>
                <a:cs typeface="Calibri"/>
              </a:rPr>
              <a:t>DOI: </a:t>
            </a:r>
            <a:r>
              <a:rPr lang="en-US" sz="2000" kern="0" dirty="0">
                <a:latin typeface="Calibri"/>
                <a:cs typeface="Calibri"/>
                <a:hlinkClick r:id="rId9"/>
              </a:rPr>
              <a:t>https://doi.org/10.1145/3318464.3383132</a:t>
            </a:r>
            <a:r>
              <a:rPr lang="en-US" sz="2000" kern="0" dirty="0">
                <a:latin typeface="Calibri"/>
                <a:cs typeface="Calibri"/>
              </a:rPr>
              <a:t> </a:t>
            </a:r>
          </a:p>
          <a:p>
            <a:pPr defTabSz="862013">
              <a:defRPr/>
            </a:pPr>
            <a:r>
              <a:rPr lang="en-US" sz="2000" kern="0" dirty="0">
                <a:latin typeface="Calibri"/>
                <a:cs typeface="Calibri"/>
              </a:rPr>
              <a:t>Data Lab: </a:t>
            </a:r>
            <a:r>
              <a:rPr lang="en-US" sz="2000" kern="0" dirty="0">
                <a:latin typeface="Calibri"/>
                <a:cs typeface="Calibri"/>
                <a:hlinkClick r:id="rId10"/>
              </a:rPr>
              <a:t>https://db.khoury.northeastern.edu</a:t>
            </a:r>
            <a:r>
              <a:rPr lang="en-US" sz="2000" kern="0" dirty="0">
                <a:latin typeface="Calibri"/>
                <a:cs typeface="Calibri"/>
              </a:rPr>
              <a:t> </a:t>
            </a:r>
          </a:p>
        </p:txBody>
      </p:sp>
      <p:pic>
        <p:nvPicPr>
          <p:cNvPr id="22" name="Picture 6" descr="https://db.khoury.northeastern.edu/files/2017/09/IMG_2864__-424x424.jpg">
            <a:extLst>
              <a:ext uri="{FF2B5EF4-FFF2-40B4-BE49-F238E27FC236}">
                <a16:creationId xmlns:a16="http://schemas.microsoft.com/office/drawing/2014/main" id="{EA08D785-2D43-324E-9E29-BE1C6CA8A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2" t="-243" r="12508"/>
          <a:stretch/>
        </p:blipFill>
        <p:spPr bwMode="auto">
          <a:xfrm>
            <a:off x="10047449" y="138349"/>
            <a:ext cx="901828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ikolaos Tziavelis – Khoury College of Computer Sciences">
            <a:extLst>
              <a:ext uri="{FF2B5EF4-FFF2-40B4-BE49-F238E27FC236}">
                <a16:creationId xmlns:a16="http://schemas.microsoft.com/office/drawing/2014/main" id="{D74145A1-2BB3-FF46-B80C-F21787149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4" t="-363" r="38158" b="-1504"/>
          <a:stretch/>
        </p:blipFill>
        <p:spPr bwMode="auto">
          <a:xfrm>
            <a:off x="8925918" y="132775"/>
            <a:ext cx="926154" cy="120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ople – DATA Lab @ Northeastern">
            <a:extLst>
              <a:ext uri="{FF2B5EF4-FFF2-40B4-BE49-F238E27FC236}">
                <a16:creationId xmlns:a16="http://schemas.microsoft.com/office/drawing/2014/main" id="{94160BE6-336B-B348-9129-7AE151DFA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6" r="11980"/>
          <a:stretch/>
        </p:blipFill>
        <p:spPr bwMode="auto">
          <a:xfrm>
            <a:off x="11153491" y="138349"/>
            <a:ext cx="901828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Mirek Riedewald - Northeastern University">
            <a:extLst>
              <a:ext uri="{FF2B5EF4-FFF2-40B4-BE49-F238E27FC236}">
                <a16:creationId xmlns:a16="http://schemas.microsoft.com/office/drawing/2014/main" id="{2B11E561-5D2E-8B41-8B88-DD12D8C24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859" y="5672066"/>
            <a:ext cx="2066018" cy="87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Ali @ NEU">
            <a:extLst>
              <a:ext uri="{FF2B5EF4-FFF2-40B4-BE49-F238E27FC236}">
                <a16:creationId xmlns:a16="http://schemas.microsoft.com/office/drawing/2014/main" id="{E2121FB5-9BED-964F-B404-AB7717A96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76"/>
          <a:stretch/>
        </p:blipFill>
        <p:spPr bwMode="auto">
          <a:xfrm>
            <a:off x="9451338" y="4254075"/>
            <a:ext cx="2211370" cy="117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028A7BF-8E91-184A-9585-E409473E4547}"/>
              </a:ext>
            </a:extLst>
          </p:cNvPr>
          <p:cNvSpPr/>
          <p:nvPr/>
        </p:nvSpPr>
        <p:spPr>
          <a:xfrm>
            <a:off x="9712009" y="2835328"/>
            <a:ext cx="1564566" cy="14131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3321BC-0506-C245-B768-C4DE989513B1}"/>
              </a:ext>
            </a:extLst>
          </p:cNvPr>
          <p:cNvCxnSpPr>
            <a:cxnSpLocks/>
          </p:cNvCxnSpPr>
          <p:nvPr/>
        </p:nvCxnSpPr>
        <p:spPr bwMode="auto">
          <a:xfrm flipV="1">
            <a:off x="9800047" y="2871990"/>
            <a:ext cx="0" cy="112179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F3394F-9FD0-6049-A620-81A4234DF715}"/>
              </a:ext>
            </a:extLst>
          </p:cNvPr>
          <p:cNvCxnSpPr>
            <a:cxnSpLocks/>
          </p:cNvCxnSpPr>
          <p:nvPr/>
        </p:nvCxnSpPr>
        <p:spPr bwMode="auto">
          <a:xfrm>
            <a:off x="9800047" y="3993780"/>
            <a:ext cx="143632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3097A9A-41C7-1147-A9CC-9A4898FDD567}"/>
              </a:ext>
            </a:extLst>
          </p:cNvPr>
          <p:cNvSpPr/>
          <p:nvPr/>
        </p:nvSpPr>
        <p:spPr>
          <a:xfrm>
            <a:off x="9860346" y="2877299"/>
            <a:ext cx="1409938" cy="22115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lnSpc>
                <a:spcPct val="80000"/>
              </a:lnSpc>
              <a:spcAft>
                <a:spcPct val="20000"/>
              </a:spcAft>
            </a:pPr>
            <a:r>
              <a:rPr lang="en-GB" sz="1700">
                <a:latin typeface="Avenir Book" panose="02000503020000020003" pitchFamily="2" charset="0"/>
                <a:cs typeface="Arial"/>
                <a:sym typeface="Symbol"/>
              </a:rPr>
              <a:t>Ranked results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F89470-A469-344D-A744-96DBDEBB9C1C}"/>
              </a:ext>
            </a:extLst>
          </p:cNvPr>
          <p:cNvSpPr/>
          <p:nvPr/>
        </p:nvSpPr>
        <p:spPr>
          <a:xfrm>
            <a:off x="10518434" y="4043796"/>
            <a:ext cx="484172" cy="22115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822325" eaLnBrk="0" hangingPunct="0">
              <a:lnSpc>
                <a:spcPct val="80000"/>
              </a:lnSpc>
              <a:spcAft>
                <a:spcPct val="20000"/>
              </a:spcAft>
            </a:pPr>
            <a:r>
              <a:rPr lang="en-GB" sz="1700">
                <a:latin typeface="Avenir Book" panose="02000503020000020003" pitchFamily="2" charset="0"/>
                <a:cs typeface="Arial"/>
                <a:sym typeface="Symbol"/>
              </a:rPr>
              <a:t>Time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62DC9E68-A766-F146-B285-19D936A32893}"/>
              </a:ext>
            </a:extLst>
          </p:cNvPr>
          <p:cNvSpPr/>
          <p:nvPr/>
        </p:nvSpPr>
        <p:spPr>
          <a:xfrm rot="5400000">
            <a:off x="10464531" y="3548244"/>
            <a:ext cx="184032" cy="24822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D2007D-B212-8A4C-BC62-33B22990AB96}"/>
              </a:ext>
            </a:extLst>
          </p:cNvPr>
          <p:cNvCxnSpPr>
            <a:cxnSpLocks/>
          </p:cNvCxnSpPr>
          <p:nvPr/>
        </p:nvCxnSpPr>
        <p:spPr bwMode="auto">
          <a:xfrm flipV="1">
            <a:off x="10801262" y="3148465"/>
            <a:ext cx="0" cy="845316"/>
          </a:xfrm>
          <a:prstGeom prst="line">
            <a:avLst/>
          </a:prstGeom>
          <a:noFill/>
          <a:ln w="31750">
            <a:solidFill>
              <a:schemeClr val="accent1"/>
            </a:solidFill>
            <a:prstDash val="sysDot"/>
          </a:ln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3EBE9A-AEEB-8F41-BC3B-55F575444529}"/>
              </a:ext>
            </a:extLst>
          </p:cNvPr>
          <p:cNvCxnSpPr>
            <a:cxnSpLocks/>
          </p:cNvCxnSpPr>
          <p:nvPr/>
        </p:nvCxnSpPr>
        <p:spPr bwMode="auto">
          <a:xfrm flipV="1">
            <a:off x="10004329" y="3151222"/>
            <a:ext cx="678035" cy="840091"/>
          </a:xfrm>
          <a:prstGeom prst="line">
            <a:avLst/>
          </a:prstGeom>
          <a:noFill/>
          <a:ln w="38100" cap="rnd">
            <a:solidFill>
              <a:schemeClr val="accent1"/>
            </a:solidFill>
          </a:ln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B2A010-2370-BE47-B759-E1895764452D}"/>
              </a:ext>
            </a:extLst>
          </p:cNvPr>
          <p:cNvCxnSpPr/>
          <p:nvPr/>
        </p:nvCxnSpPr>
        <p:spPr bwMode="auto">
          <a:xfrm>
            <a:off x="9800046" y="3145997"/>
            <a:ext cx="1285659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11">
            <a:extLst>
              <a:ext uri="{FF2B5EF4-FFF2-40B4-BE49-F238E27FC236}">
                <a16:creationId xmlns:a16="http://schemas.microsoft.com/office/drawing/2014/main" id="{9A297737-CDB7-044D-8E68-5D40153DC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219" y="6379387"/>
            <a:ext cx="70076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  <a:cs typeface="Calibri" panose="020F0502020204030204" pitchFamily="34" charset="0"/>
              </a:rPr>
              <a:t>This work is licensed under a Creative Commons Attribution-Noncommercial-Share Alike 4.0 International License.</a:t>
            </a:r>
            <a:b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  <a:cs typeface="Calibri" panose="020F0502020204030204" pitchFamily="34" charset="0"/>
              </a:rPr>
            </a:b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  <a:cs typeface="Calibri" panose="020F0502020204030204" pitchFamily="34" charset="0"/>
              </a:rPr>
              <a:t>See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  <a:cs typeface="Calibri" panose="020F0502020204030204" pitchFamily="34" charset="0"/>
                <a:hlinkClick r:id="rId16"/>
              </a:rPr>
              <a:t>https://creativecommons.org/licenses/by-nc-sa/4.0/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  <a:cs typeface="Calibri" panose="020F0502020204030204" pitchFamily="34" charset="0"/>
              </a:rPr>
              <a:t> for details</a:t>
            </a:r>
          </a:p>
        </p:txBody>
      </p:sp>
      <p:pic>
        <p:nvPicPr>
          <p:cNvPr id="34" name="Picture 2" descr="Copyright – Writing in College">
            <a:extLst>
              <a:ext uri="{FF2B5EF4-FFF2-40B4-BE49-F238E27FC236}">
                <a16:creationId xmlns:a16="http://schemas.microsoft.com/office/drawing/2014/main" id="{25C91ADD-CC57-E149-AA7E-5CE5AF942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8" y="6400849"/>
            <a:ext cx="959986" cy="33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itle 3">
                <a:extLst>
                  <a:ext uri="{FF2B5EF4-FFF2-40B4-BE49-F238E27FC236}">
                    <a16:creationId xmlns:a16="http://schemas.microsoft.com/office/drawing/2014/main" id="{6F4419C2-173A-4AEB-BAD9-5FE90418B15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15425" y="3956527"/>
                <a:ext cx="2966902" cy="552587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defTabSz="861835" rtl="0" eaLnBrk="1" fontAlgn="base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sz="4200" b="0" i="0">
                    <a:solidFill>
                      <a:schemeClr val="tx2"/>
                    </a:solidFill>
                    <a:latin typeface="Calibri Light" charset="0"/>
                    <a:ea typeface="Calibri Light" charset="0"/>
                    <a:cs typeface="Calibri Light" charset="0"/>
                  </a:defRPr>
                </a:lvl1pPr>
                <a:lvl2pPr algn="l" defTabSz="861835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2"/>
                    </a:solidFill>
                    <a:latin typeface="Calibri" charset="0"/>
                    <a:ea typeface="ＭＳ Ｐゴシック" charset="0"/>
                  </a:defRPr>
                </a:lvl2pPr>
                <a:lvl3pPr algn="l" defTabSz="861835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2"/>
                    </a:solidFill>
                    <a:latin typeface="Calibri" charset="0"/>
                    <a:ea typeface="ＭＳ Ｐゴシック" charset="0"/>
                  </a:defRPr>
                </a:lvl3pPr>
                <a:lvl4pPr algn="l" defTabSz="861835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2"/>
                    </a:solidFill>
                    <a:latin typeface="Calibri" charset="0"/>
                    <a:ea typeface="ＭＳ Ｐゴシック" charset="0"/>
                  </a:defRPr>
                </a:lvl4pPr>
                <a:lvl5pPr algn="l" defTabSz="861835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2"/>
                    </a:solidFill>
                    <a:latin typeface="Calibri" charset="0"/>
                    <a:ea typeface="ＭＳ Ｐゴシック" charset="0"/>
                  </a:defRPr>
                </a:lvl5pPr>
                <a:lvl6pPr marL="488601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100" b="1">
                    <a:solidFill>
                      <a:schemeClr val="tx2"/>
                    </a:solidFill>
                    <a:latin typeface="Arial" pitchFamily="34" charset="0"/>
                  </a:defRPr>
                </a:lvl6pPr>
                <a:lvl7pPr marL="977200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100" b="1">
                    <a:solidFill>
                      <a:schemeClr val="tx2"/>
                    </a:solidFill>
                    <a:latin typeface="Arial" pitchFamily="34" charset="0"/>
                  </a:defRPr>
                </a:lvl7pPr>
                <a:lvl8pPr marL="1465802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100" b="1">
                    <a:solidFill>
                      <a:schemeClr val="tx2"/>
                    </a:solidFill>
                    <a:latin typeface="Arial" pitchFamily="34" charset="0"/>
                  </a:defRPr>
                </a:lvl8pPr>
                <a:lvl9pPr marL="1954402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100" b="1">
                    <a:solidFill>
                      <a:schemeClr val="tx2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kern="0" dirty="0"/>
                  <a:t>Part 1 : Top-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kern="0" dirty="0"/>
              </a:p>
            </p:txBody>
          </p:sp>
        </mc:Choice>
        <mc:Fallback xmlns="">
          <p:sp>
            <p:nvSpPr>
              <p:cNvPr id="36" name="Title 3">
                <a:extLst>
                  <a:ext uri="{FF2B5EF4-FFF2-40B4-BE49-F238E27FC236}">
                    <a16:creationId xmlns:a16="http://schemas.microsoft.com/office/drawing/2014/main" id="{6F4419C2-173A-4AEB-BAD9-5FE90418B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425" y="3956527"/>
                <a:ext cx="2966902" cy="552587"/>
              </a:xfrm>
              <a:prstGeom prst="rect">
                <a:avLst/>
              </a:prstGeom>
              <a:blipFill>
                <a:blip r:embed="rId18"/>
                <a:stretch>
                  <a:fillRect l="-10883" t="-46154" b="-59341"/>
                </a:stretch>
              </a:blipFill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16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30A86583-0CE8-0B47-8E20-3430C1A44AA9}"/>
              </a:ext>
            </a:extLst>
          </p:cNvPr>
          <p:cNvSpPr/>
          <p:nvPr/>
        </p:nvSpPr>
        <p:spPr>
          <a:xfrm>
            <a:off x="2638593" y="3446048"/>
            <a:ext cx="608436" cy="8342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37067" y="57412"/>
                <a:ext cx="10333534" cy="526234"/>
              </a:xfrm>
            </p:spPr>
            <p:txBody>
              <a:bodyPr/>
              <a:lstStyle/>
              <a:p>
                <a:r>
                  <a:rPr lang="fi-FI" dirty="0"/>
                  <a:t>Top-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i-FI" dirty="0"/>
                  <a:t> </a:t>
                </a:r>
                <a:r>
                  <a:rPr lang="fi-FI" dirty="0" err="1"/>
                  <a:t>Selection</a:t>
                </a:r>
                <a:r>
                  <a:rPr lang="fi-FI" dirty="0"/>
                  <a:t> </a:t>
                </a:r>
                <a:r>
                  <a:rPr lang="fi-FI" dirty="0" err="1"/>
                  <a:t>Query</a:t>
                </a:r>
                <a:r>
                  <a:rPr lang="fi-FI" dirty="0"/>
                  <a:t>: "</a:t>
                </a:r>
                <a:r>
                  <a:rPr lang="fi-FI" dirty="0" err="1"/>
                  <a:t>middleware</a:t>
                </a:r>
                <a:r>
                  <a:rPr lang="fi-FI" dirty="0"/>
                  <a:t>" </a:t>
                </a:r>
                <a:r>
                  <a:rPr lang="fi-FI" dirty="0" err="1"/>
                  <a:t>assumption</a:t>
                </a:r>
                <a:endParaRPr lang="en-US" dirty="0"/>
              </a:p>
            </p:txBody>
          </p:sp>
        </mc:Choice>
        <mc:Fallback xmlns="">
          <p:sp>
            <p:nvSpPr>
              <p:cNvPr id="3789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7067" y="57412"/>
                <a:ext cx="10333534" cy="526234"/>
              </a:xfrm>
              <a:blipFill>
                <a:blip r:embed="rId2"/>
                <a:stretch>
                  <a:fillRect l="-3009" t="-44828" r="-767" b="-57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77912A-EED4-8741-8A93-3C135ADACD0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655838"/>
              </a:xfrm>
            </p:spPr>
            <p:txBody>
              <a:bodyPr/>
              <a:lstStyle/>
              <a:p>
                <a:pPr>
                  <a:spcAft>
                    <a:spcPts val="0"/>
                  </a:spcAft>
                </a:pPr>
                <a:r>
                  <a:rPr lang="en-US" sz="2400" dirty="0"/>
                  <a:t>Weights are stored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/>
                  <a:t> distinct relations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  <a:p>
                <a:pPr lvl="1">
                  <a:spcAft>
                    <a:spcPts val="0"/>
                  </a:spcAft>
                </a:pPr>
                <a:r>
                  <a:rPr lang="en-US" sz="200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sorted by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6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2400" dirty="0"/>
                  <a:t>Goal: Find top-𝑘 with minimal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access cost</a:t>
                </a:r>
              </a:p>
              <a:p>
                <a:pPr lvl="1">
                  <a:lnSpc>
                    <a:spcPct val="90000"/>
                  </a:lnSpc>
                  <a:spcAft>
                    <a:spcPts val="0"/>
                  </a:spcAft>
                </a:pPr>
                <a:r>
                  <a:rPr lang="en-US" sz="2000" dirty="0"/>
                  <a:t>get next object in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sequentially: "sorted"</a:t>
                </a:r>
                <a:r>
                  <a:rPr lang="en-US" sz="2000" dirty="0">
                    <a:solidFill>
                      <a:srgbClr val="FF0000"/>
                    </a:solidFill>
                  </a:rPr>
                  <a:t> sequential access</a:t>
                </a:r>
                <a:r>
                  <a:rPr lang="en-US" sz="2000" dirty="0"/>
                  <a:t>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lvl="1">
                  <a:lnSpc>
                    <a:spcPct val="90000"/>
                  </a:lnSpc>
                  <a:spcAft>
                    <a:spcPts val="0"/>
                  </a:spcAft>
                </a:pPr>
                <a:r>
                  <a:rPr lang="en-US" sz="2000" dirty="0"/>
                  <a:t>obtain the weight for a specific object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random access </a:t>
                </a:r>
                <a:r>
                  <a:rPr lang="en-US" sz="2000" dirty="0"/>
                  <a:t>(index lookup)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rand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77912A-EED4-8741-8A93-3C135ADAC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655838"/>
              </a:xfrm>
              <a:blipFill>
                <a:blip r:embed="rId3"/>
                <a:stretch>
                  <a:fillRect l="-1306" t="-5515" b="-9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32FDD5-F117-1F4C-A0FD-240DCE81861B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32FDD5-F117-1F4C-A0FD-240DCE818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5">
            <a:extLst>
              <a:ext uri="{FF2B5EF4-FFF2-40B4-BE49-F238E27FC236}">
                <a16:creationId xmlns:a16="http://schemas.microsoft.com/office/drawing/2014/main" id="{C8E15C70-C48E-9F45-9505-0961C704B85F}"/>
              </a:ext>
            </a:extLst>
          </p:cNvPr>
          <p:cNvSpPr/>
          <p:nvPr/>
        </p:nvSpPr>
        <p:spPr>
          <a:xfrm>
            <a:off x="3361945" y="4105166"/>
            <a:ext cx="567710" cy="3551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553903-BCE3-2649-871F-3F60F12231E3}"/>
              </a:ext>
            </a:extLst>
          </p:cNvPr>
          <p:cNvSpPr txBox="1"/>
          <p:nvPr/>
        </p:nvSpPr>
        <p:spPr>
          <a:xfrm>
            <a:off x="7365289" y="661142"/>
            <a:ext cx="4514603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45720" tIns="45720" rIns="45720" bIns="45720" rtlCol="0">
            <a:spAutoFit/>
          </a:bodyPr>
          <a:lstStyle/>
          <a:p>
            <a:pPr marL="4763" lvl="1" indent="0"/>
            <a:r>
              <a:rPr lang="en-US" altLang="zh-CN" sz="2000" b="1" dirty="0">
                <a:latin typeface="+mj-lt"/>
                <a:cs typeface="Calibri" panose="020F0502020204030204" pitchFamily="34" charset="0"/>
              </a:rPr>
              <a:t>Assumption 1: 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Middleware cost model</a:t>
            </a:r>
            <a:r>
              <a:rPr lang="en-US" altLang="zh-CN" sz="2000" dirty="0">
                <a:latin typeface="+mj-lt"/>
                <a:cs typeface="Calibri" panose="020F0502020204030204" pitchFamily="34" charset="0"/>
              </a:rPr>
              <a:t>:</a:t>
            </a:r>
            <a:br>
              <a:rPr lang="en-US" altLang="zh-CN" sz="2000" i="1" dirty="0">
                <a:latin typeface="+mj-lt"/>
                <a:cs typeface="Calibri" panose="020F0502020204030204" pitchFamily="34" charset="0"/>
              </a:rPr>
            </a:br>
            <a:r>
              <a:rPr lang="en-US" altLang="zh-CN" sz="2000" i="1" dirty="0">
                <a:latin typeface="+mj-lt"/>
                <a:cs typeface="Calibri" panose="020F0502020204030204" pitchFamily="34" charset="0"/>
              </a:rPr>
              <a:t>we aggregate rankings of other services.</a:t>
            </a:r>
          </a:p>
          <a:p>
            <a:pPr marL="228600" lvl="1" indent="-223838">
              <a:buFont typeface="Arial" panose="020B0604020202020204" pitchFamily="34" charset="0"/>
              <a:buChar char="•"/>
            </a:pPr>
            <a:r>
              <a:rPr lang="en-US" sz="2000" i="1" dirty="0">
                <a:latin typeface="+mj-lt"/>
                <a:cs typeface="Calibri" panose="020F0502020204030204" pitchFamily="34" charset="0"/>
              </a:rPr>
              <a:t>we only pay for accesses to attribute lists</a:t>
            </a:r>
          </a:p>
          <a:p>
            <a:pPr marL="228600" lvl="1" indent="-223838">
              <a:buFont typeface="Arial" panose="020B0604020202020204" pitchFamily="34" charset="0"/>
              <a:buChar char="•"/>
            </a:pPr>
            <a:r>
              <a:rPr lang="en-US" sz="2000" i="1" dirty="0">
                <a:latin typeface="+mj-lt"/>
                <a:cs typeface="Calibri" panose="020F0502020204030204" pitchFamily="34" charset="0"/>
              </a:rPr>
              <a:t>2 types of access: sequential / random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1A67CB-7EBC-A841-9A0B-BDDA8C4B4992}"/>
              </a:ext>
            </a:extLst>
          </p:cNvPr>
          <p:cNvCxnSpPr>
            <a:cxnSpLocks/>
          </p:cNvCxnSpPr>
          <p:nvPr/>
        </p:nvCxnSpPr>
        <p:spPr bwMode="auto">
          <a:xfrm>
            <a:off x="511700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C5D8DF3-A822-7C43-AE58-1F399141B27B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C5D8DF3-A822-7C43-AE58-1F399141B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7408BA7-F937-7444-BCCF-765503D31B22}"/>
              </a:ext>
            </a:extLst>
          </p:cNvPr>
          <p:cNvCxnSpPr>
            <a:cxnSpLocks/>
          </p:cNvCxnSpPr>
          <p:nvPr/>
        </p:nvCxnSpPr>
        <p:spPr bwMode="auto">
          <a:xfrm>
            <a:off x="679427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10878E2-404F-214C-8594-E8909A7CE930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10878E2-404F-214C-8594-E8909A7CE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7C67F0A-0195-0948-95F0-11FE06FA7235}"/>
              </a:ext>
            </a:extLst>
          </p:cNvPr>
          <p:cNvCxnSpPr>
            <a:cxnSpLocks/>
          </p:cNvCxnSpPr>
          <p:nvPr/>
        </p:nvCxnSpPr>
        <p:spPr bwMode="auto">
          <a:xfrm>
            <a:off x="8466324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03713DA-DD54-E746-BA4A-CFE0F8C20F45}"/>
              </a:ext>
            </a:extLst>
          </p:cNvPr>
          <p:cNvCxnSpPr>
            <a:cxnSpLocks/>
          </p:cNvCxnSpPr>
          <p:nvPr/>
        </p:nvCxnSpPr>
        <p:spPr bwMode="auto">
          <a:xfrm flipH="1">
            <a:off x="5796280" y="880946"/>
            <a:ext cx="1541381" cy="89859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52E7BAC-46E1-8842-B36C-6538A258135D}"/>
              </a:ext>
            </a:extLst>
          </p:cNvPr>
          <p:cNvGrpSpPr/>
          <p:nvPr/>
        </p:nvGrpSpPr>
        <p:grpSpPr>
          <a:xfrm>
            <a:off x="618660" y="3035112"/>
            <a:ext cx="2013565" cy="2490767"/>
            <a:chOff x="278652" y="3035112"/>
            <a:chExt cx="2013565" cy="249076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36BD3DF-2815-4A4E-BE35-0FB99CEC60D4}"/>
                </a:ext>
              </a:extLst>
            </p:cNvPr>
            <p:cNvSpPr/>
            <p:nvPr/>
          </p:nvSpPr>
          <p:spPr>
            <a:xfrm>
              <a:off x="278652" y="303511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F87A6DE-E437-834B-B3E2-3D79AA244162}"/>
                    </a:ext>
                  </a:extLst>
                </p:cNvPr>
                <p:cNvSpPr/>
                <p:nvPr/>
              </p:nvSpPr>
              <p:spPr>
                <a:xfrm>
                  <a:off x="782152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F87A6DE-E437-834B-B3E2-3D79AA244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152" y="3035112"/>
                  <a:ext cx="502920" cy="4148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43064F5B-9BBD-2541-8F9B-45985DAF92A4}"/>
                    </a:ext>
                  </a:extLst>
                </p:cNvPr>
                <p:cNvSpPr/>
                <p:nvPr/>
              </p:nvSpPr>
              <p:spPr>
                <a:xfrm>
                  <a:off x="278652" y="345029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43064F5B-9BBD-2541-8F9B-45985DAF92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3450293"/>
                  <a:ext cx="502920" cy="41486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D9C4C446-9BE7-854D-ADDC-4F13D6DFF62B}"/>
                </a:ext>
              </a:extLst>
            </p:cNvPr>
            <p:cNvSpPr/>
            <p:nvPr/>
          </p:nvSpPr>
          <p:spPr>
            <a:xfrm>
              <a:off x="782152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A057F4B-16A8-B34D-B345-08824DA3530D}"/>
                    </a:ext>
                  </a:extLst>
                </p:cNvPr>
                <p:cNvSpPr/>
                <p:nvPr/>
              </p:nvSpPr>
              <p:spPr>
                <a:xfrm>
                  <a:off x="278652" y="386547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A057F4B-16A8-B34D-B345-08824DA353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3865474"/>
                  <a:ext cx="502920" cy="41486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3685249-8F54-7B4D-AB6B-1CBA2978A49D}"/>
                </a:ext>
              </a:extLst>
            </p:cNvPr>
            <p:cNvSpPr/>
            <p:nvPr/>
          </p:nvSpPr>
          <p:spPr>
            <a:xfrm>
              <a:off x="782152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9E5E3D99-3B95-E746-841B-D555FA8449FF}"/>
                    </a:ext>
                  </a:extLst>
                </p:cNvPr>
                <p:cNvSpPr/>
                <p:nvPr/>
              </p:nvSpPr>
              <p:spPr>
                <a:xfrm>
                  <a:off x="278652" y="428065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9E5E3D99-3B95-E746-841B-D555FA8449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4280655"/>
                  <a:ext cx="502920" cy="41486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5EC5215-3AA4-CD4F-A8D4-487B563A2226}"/>
                </a:ext>
              </a:extLst>
            </p:cNvPr>
            <p:cNvSpPr/>
            <p:nvPr/>
          </p:nvSpPr>
          <p:spPr>
            <a:xfrm>
              <a:off x="782152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8F69A7A5-4DF0-7F41-8562-7F1EF3B6BAD5}"/>
                    </a:ext>
                  </a:extLst>
                </p:cNvPr>
                <p:cNvSpPr/>
                <p:nvPr/>
              </p:nvSpPr>
              <p:spPr>
                <a:xfrm>
                  <a:off x="278652" y="4695836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8F69A7A5-4DF0-7F41-8562-7F1EF3B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4695836"/>
                  <a:ext cx="502920" cy="41486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6CDBF82-0331-7343-A38A-FBA0E49A606A}"/>
                </a:ext>
              </a:extLst>
            </p:cNvPr>
            <p:cNvSpPr/>
            <p:nvPr/>
          </p:nvSpPr>
          <p:spPr>
            <a:xfrm>
              <a:off x="782152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B6F66823-12FF-A441-B59B-2562566ED0B5}"/>
                    </a:ext>
                  </a:extLst>
                </p:cNvPr>
                <p:cNvSpPr/>
                <p:nvPr/>
              </p:nvSpPr>
              <p:spPr>
                <a:xfrm>
                  <a:off x="279922" y="5111017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B6F66823-12FF-A441-B59B-2562566ED0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22" y="5111017"/>
                  <a:ext cx="502920" cy="41486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D359ABB-AF01-5B4B-8B84-88500E6BCB01}"/>
                </a:ext>
              </a:extLst>
            </p:cNvPr>
            <p:cNvSpPr/>
            <p:nvPr/>
          </p:nvSpPr>
          <p:spPr>
            <a:xfrm>
              <a:off x="782152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DA19B95F-896F-8849-A1C2-CDC986FF5D12}"/>
                    </a:ext>
                  </a:extLst>
                </p:cNvPr>
                <p:cNvSpPr/>
                <p:nvPr/>
              </p:nvSpPr>
              <p:spPr>
                <a:xfrm>
                  <a:off x="1286359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DA19B95F-896F-8849-A1C2-CDC986FF5D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359" y="3035112"/>
                  <a:ext cx="502920" cy="41486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1BD8FEC7-A690-2E42-96CB-4EA11840BCB0}"/>
                </a:ext>
              </a:extLst>
            </p:cNvPr>
            <p:cNvSpPr/>
            <p:nvPr/>
          </p:nvSpPr>
          <p:spPr>
            <a:xfrm>
              <a:off x="1286359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92DB1A0-C837-D843-8AC5-1A9473AC3475}"/>
                </a:ext>
              </a:extLst>
            </p:cNvPr>
            <p:cNvSpPr/>
            <p:nvPr/>
          </p:nvSpPr>
          <p:spPr>
            <a:xfrm>
              <a:off x="1286359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64A1FD4-AF49-F44E-8257-35E129BEB9CA}"/>
                </a:ext>
              </a:extLst>
            </p:cNvPr>
            <p:cNvSpPr/>
            <p:nvPr/>
          </p:nvSpPr>
          <p:spPr>
            <a:xfrm>
              <a:off x="1286359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E31EFED-F04E-C941-AB6A-7A7CDCC7F190}"/>
                </a:ext>
              </a:extLst>
            </p:cNvPr>
            <p:cNvSpPr/>
            <p:nvPr/>
          </p:nvSpPr>
          <p:spPr>
            <a:xfrm>
              <a:off x="1286359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419D230-A1C9-4547-A79C-945003E79ACD}"/>
                </a:ext>
              </a:extLst>
            </p:cNvPr>
            <p:cNvSpPr/>
            <p:nvPr/>
          </p:nvSpPr>
          <p:spPr>
            <a:xfrm>
              <a:off x="1286359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7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033B1FB5-961C-2E40-89DD-E5044D8FA7B4}"/>
                    </a:ext>
                  </a:extLst>
                </p:cNvPr>
                <p:cNvSpPr/>
                <p:nvPr/>
              </p:nvSpPr>
              <p:spPr>
                <a:xfrm>
                  <a:off x="1789297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033B1FB5-961C-2E40-89DD-E5044D8FA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297" y="3035112"/>
                  <a:ext cx="502920" cy="41486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00838824-7B6D-AD48-AA73-E983143897A8}"/>
                </a:ext>
              </a:extLst>
            </p:cNvPr>
            <p:cNvSpPr/>
            <p:nvPr/>
          </p:nvSpPr>
          <p:spPr>
            <a:xfrm>
              <a:off x="1789297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DED4D3E-DFBF-EA47-B3E7-D0244076E6B1}"/>
                </a:ext>
              </a:extLst>
            </p:cNvPr>
            <p:cNvSpPr/>
            <p:nvPr/>
          </p:nvSpPr>
          <p:spPr>
            <a:xfrm>
              <a:off x="1789297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BA31DBC-E834-264B-8EAC-01D10E136068}"/>
                </a:ext>
              </a:extLst>
            </p:cNvPr>
            <p:cNvSpPr/>
            <p:nvPr/>
          </p:nvSpPr>
          <p:spPr>
            <a:xfrm>
              <a:off x="1789297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48B2001F-9B9A-874A-88CA-6ECD88001E7E}"/>
                </a:ext>
              </a:extLst>
            </p:cNvPr>
            <p:cNvSpPr/>
            <p:nvPr/>
          </p:nvSpPr>
          <p:spPr>
            <a:xfrm>
              <a:off x="1789297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AE6AA90-5EE8-DC4B-9F57-7271AFED9DE5}"/>
                </a:ext>
              </a:extLst>
            </p:cNvPr>
            <p:cNvSpPr/>
            <p:nvPr/>
          </p:nvSpPr>
          <p:spPr>
            <a:xfrm>
              <a:off x="1789297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15AE6B-43E6-FE4E-9260-351B49A72CAC}"/>
              </a:ext>
            </a:extLst>
          </p:cNvPr>
          <p:cNvGrpSpPr/>
          <p:nvPr/>
        </p:nvGrpSpPr>
        <p:grpSpPr>
          <a:xfrm>
            <a:off x="2632803" y="3035112"/>
            <a:ext cx="614225" cy="2490767"/>
            <a:chOff x="2295970" y="3035112"/>
            <a:chExt cx="614225" cy="2490767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B61C33C-803D-DA49-A375-905889CE7B3F}"/>
                </a:ext>
              </a:extLst>
            </p:cNvPr>
            <p:cNvSpPr/>
            <p:nvPr/>
          </p:nvSpPr>
          <p:spPr>
            <a:xfrm>
              <a:off x="2295970" y="3035112"/>
              <a:ext cx="614225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solidFill>
                    <a:schemeClr val="accent2"/>
                  </a:solidFill>
                  <a:latin typeface="+mj-lt"/>
                  <a:cs typeface="Calibri" panose="020F0502020204030204" pitchFamily="34" charset="0"/>
                </a:rPr>
                <a:t>sum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B0B5C149-2700-904C-BFB5-5430B9D2859E}"/>
                </a:ext>
              </a:extLst>
            </p:cNvPr>
            <p:cNvSpPr/>
            <p:nvPr/>
          </p:nvSpPr>
          <p:spPr>
            <a:xfrm>
              <a:off x="2295970" y="3450293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77EC674-FCB2-C14B-B4B4-0705B9613435}"/>
                </a:ext>
              </a:extLst>
            </p:cNvPr>
            <p:cNvSpPr/>
            <p:nvPr/>
          </p:nvSpPr>
          <p:spPr>
            <a:xfrm>
              <a:off x="2295970" y="3865474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5C7F50E-11FA-7F41-88F9-9D430415E06C}"/>
                </a:ext>
              </a:extLst>
            </p:cNvPr>
            <p:cNvSpPr/>
            <p:nvPr/>
          </p:nvSpPr>
          <p:spPr>
            <a:xfrm>
              <a:off x="2295970" y="4280655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3CB159B-ABD8-F343-8374-E6FCCBE4F110}"/>
                </a:ext>
              </a:extLst>
            </p:cNvPr>
            <p:cNvSpPr/>
            <p:nvPr/>
          </p:nvSpPr>
          <p:spPr>
            <a:xfrm>
              <a:off x="2295970" y="4695836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5299ADB-C8BD-1A45-A605-17AFDBBEDA30}"/>
                </a:ext>
              </a:extLst>
            </p:cNvPr>
            <p:cNvSpPr/>
            <p:nvPr/>
          </p:nvSpPr>
          <p:spPr>
            <a:xfrm>
              <a:off x="2295970" y="5111017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24F3B26-7ECC-1C4A-BEA5-8CAC72E76028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47A8904-953D-294B-8925-5E6DE9CD8439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2091A044-2C1A-4B48-B14B-631D8856B47A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DE0E7142-C98F-6143-9A2A-3D12E44892FB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DE0E7142-C98F-6143-9A2A-3D12E44892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AA46B1B-8882-0B41-9C1E-0E3108C089F6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291CF0B7-B5C3-0848-98C8-7DDCED9EBE86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291CF0B7-B5C3-0848-98C8-7DDCED9EBE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00CCCA37-618A-9742-9B0B-676CB625E8E6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5BAC2333-3A97-0644-A4A3-72E32D6630E8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748B6AE-8CDC-7F4A-B477-A4D9E9404BB7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D748B6AE-8CDC-7F4A-B477-A4D9E9404B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1534A33-ADDB-8140-A811-C74C65BB63F6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C2B0551-AD4A-DE45-BB83-83BEE5A6CFC1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FCACD2FE-8C2F-1F41-BC3C-A8F52B083C33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FCACD2FE-8C2F-1F41-BC3C-A8F52B083C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33F1442D-A627-7B45-BB8B-D6FFF25E4F77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5FBA50E-3F58-9D41-A5C5-7C8308CC2A0A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07C2C0DF-4BD4-554E-A8F5-05ABF6D09242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07C2C0DF-4BD4-554E-A8F5-05ABF6D092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B71883DB-8320-F145-86B7-A8E15761AC9D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322B516B-5CD1-CF41-B6E8-28735D3B9BA2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938F4499-EE82-9D4D-AFB1-EF010A68567C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938F4499-EE82-9D4D-AFB1-EF010A6856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9179BA11-5104-854C-9CA2-AE7B20BF8413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2811636-C762-554A-86C9-92FBAA6A481A}"/>
              </a:ext>
            </a:extLst>
          </p:cNvPr>
          <p:cNvGrpSpPr/>
          <p:nvPr/>
        </p:nvGrpSpPr>
        <p:grpSpPr>
          <a:xfrm>
            <a:off x="5693244" y="3035112"/>
            <a:ext cx="1009595" cy="414862"/>
            <a:chOff x="5201816" y="2936682"/>
            <a:chExt cx="1009595" cy="414862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7BA2D77-1667-D548-A860-28AFEA3B2543}"/>
                </a:ext>
              </a:extLst>
            </p:cNvPr>
            <p:cNvSpPr/>
            <p:nvPr/>
          </p:nvSpPr>
          <p:spPr>
            <a:xfrm>
              <a:off x="5201816" y="293668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B465FD7C-5EDD-844C-BC66-0AD0BF3BD593}"/>
                    </a:ext>
                  </a:extLst>
                </p:cNvPr>
                <p:cNvSpPr/>
                <p:nvPr/>
              </p:nvSpPr>
              <p:spPr>
                <a:xfrm>
                  <a:off x="5708491" y="293668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B465FD7C-5EDD-844C-BC66-0AD0BF3BD5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8491" y="2936682"/>
                  <a:ext cx="502920" cy="41486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8A7E2C4-BBD2-764D-83BD-E1B0343E1281}"/>
              </a:ext>
            </a:extLst>
          </p:cNvPr>
          <p:cNvGrpSpPr/>
          <p:nvPr/>
        </p:nvGrpSpPr>
        <p:grpSpPr>
          <a:xfrm>
            <a:off x="5693244" y="3450293"/>
            <a:ext cx="1009595" cy="414862"/>
            <a:chOff x="5201816" y="3351863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ADDAF84C-50A6-D34B-83FC-45BC57F460E0}"/>
                    </a:ext>
                  </a:extLst>
                </p:cNvPr>
                <p:cNvSpPr/>
                <p:nvPr/>
              </p:nvSpPr>
              <p:spPr>
                <a:xfrm>
                  <a:off x="5201816" y="335186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ADDAF84C-50A6-D34B-83FC-45BC57F460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3351863"/>
                  <a:ext cx="502920" cy="41486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0E95218-46B2-E844-ACF4-63C3AC381A8A}"/>
                </a:ext>
              </a:extLst>
            </p:cNvPr>
            <p:cNvSpPr/>
            <p:nvPr/>
          </p:nvSpPr>
          <p:spPr>
            <a:xfrm>
              <a:off x="5708491" y="335186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1F0E90BE-B5A4-B64B-BA1F-A24424EE6AEF}"/>
              </a:ext>
            </a:extLst>
          </p:cNvPr>
          <p:cNvGrpSpPr/>
          <p:nvPr/>
        </p:nvGrpSpPr>
        <p:grpSpPr>
          <a:xfrm>
            <a:off x="5693244" y="3865474"/>
            <a:ext cx="1009595" cy="414862"/>
            <a:chOff x="5201816" y="3767044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B530BD2C-2C67-A54C-9BF3-3A107D611D2D}"/>
                    </a:ext>
                  </a:extLst>
                </p:cNvPr>
                <p:cNvSpPr/>
                <p:nvPr/>
              </p:nvSpPr>
              <p:spPr>
                <a:xfrm>
                  <a:off x="5201816" y="376704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B530BD2C-2C67-A54C-9BF3-3A107D611D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3767044"/>
                  <a:ext cx="502920" cy="41486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960E67F-0E1C-0D4B-A7E0-56B313AFAD05}"/>
                </a:ext>
              </a:extLst>
            </p:cNvPr>
            <p:cNvSpPr/>
            <p:nvPr/>
          </p:nvSpPr>
          <p:spPr>
            <a:xfrm>
              <a:off x="5708491" y="376704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C06D17D-F660-1B44-B890-B09855A00648}"/>
              </a:ext>
            </a:extLst>
          </p:cNvPr>
          <p:cNvGrpSpPr/>
          <p:nvPr/>
        </p:nvGrpSpPr>
        <p:grpSpPr>
          <a:xfrm>
            <a:off x="5693244" y="4280655"/>
            <a:ext cx="1009595" cy="414862"/>
            <a:chOff x="5201816" y="4182225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33616BCE-FFCE-044E-872C-35387B31D9C2}"/>
                    </a:ext>
                  </a:extLst>
                </p:cNvPr>
                <p:cNvSpPr/>
                <p:nvPr/>
              </p:nvSpPr>
              <p:spPr>
                <a:xfrm>
                  <a:off x="5201816" y="418222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33616BCE-FFCE-044E-872C-35387B31D9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4182225"/>
                  <a:ext cx="502920" cy="41486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119F2141-D534-284D-AE9A-E7DFE6A092EB}"/>
                </a:ext>
              </a:extLst>
            </p:cNvPr>
            <p:cNvSpPr/>
            <p:nvPr/>
          </p:nvSpPr>
          <p:spPr>
            <a:xfrm>
              <a:off x="5708491" y="418222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D74F1CC-F247-3741-A50F-B411A603371D}"/>
              </a:ext>
            </a:extLst>
          </p:cNvPr>
          <p:cNvGrpSpPr/>
          <p:nvPr/>
        </p:nvGrpSpPr>
        <p:grpSpPr>
          <a:xfrm>
            <a:off x="5693244" y="4695836"/>
            <a:ext cx="1009595" cy="414862"/>
            <a:chOff x="5201816" y="4597406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E623BD9F-BB54-5943-8C6C-C0031CDB606B}"/>
                    </a:ext>
                  </a:extLst>
                </p:cNvPr>
                <p:cNvSpPr/>
                <p:nvPr/>
              </p:nvSpPr>
              <p:spPr>
                <a:xfrm>
                  <a:off x="5201816" y="4597406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E623BD9F-BB54-5943-8C6C-C0031CDB6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4597406"/>
                  <a:ext cx="502920" cy="4148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C8840B0-A8D7-1544-80CC-8C4AB9624676}"/>
                </a:ext>
              </a:extLst>
            </p:cNvPr>
            <p:cNvSpPr/>
            <p:nvPr/>
          </p:nvSpPr>
          <p:spPr>
            <a:xfrm>
              <a:off x="5708491" y="459740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55F61CC-81F6-4C4B-BF7A-AD81977FE534}"/>
              </a:ext>
            </a:extLst>
          </p:cNvPr>
          <p:cNvGrpSpPr/>
          <p:nvPr/>
        </p:nvGrpSpPr>
        <p:grpSpPr>
          <a:xfrm>
            <a:off x="5693244" y="5111017"/>
            <a:ext cx="1009595" cy="414862"/>
            <a:chOff x="5201816" y="5012587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DA061E51-0DFC-AE4D-BD5E-92C7D28B01B0}"/>
                    </a:ext>
                  </a:extLst>
                </p:cNvPr>
                <p:cNvSpPr/>
                <p:nvPr/>
              </p:nvSpPr>
              <p:spPr>
                <a:xfrm>
                  <a:off x="5201816" y="5012587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DA061E51-0DFC-AE4D-BD5E-92C7D28B01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5012587"/>
                  <a:ext cx="502920" cy="41486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95BFA83-9445-E444-B69A-F98CDAC568EB}"/>
                </a:ext>
              </a:extLst>
            </p:cNvPr>
            <p:cNvSpPr/>
            <p:nvPr/>
          </p:nvSpPr>
          <p:spPr>
            <a:xfrm>
              <a:off x="5708491" y="501258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FCC3ACEB-43E3-6D4D-AB70-85E4A680D9A1}"/>
              </a:ext>
            </a:extLst>
          </p:cNvPr>
          <p:cNvGrpSpPr/>
          <p:nvPr/>
        </p:nvGrpSpPr>
        <p:grpSpPr>
          <a:xfrm>
            <a:off x="7365289" y="3035112"/>
            <a:ext cx="1009595" cy="414862"/>
            <a:chOff x="5201816" y="2936682"/>
            <a:chExt cx="1009595" cy="414862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79DE5840-942B-8545-AC18-BB372F56F725}"/>
                </a:ext>
              </a:extLst>
            </p:cNvPr>
            <p:cNvSpPr/>
            <p:nvPr/>
          </p:nvSpPr>
          <p:spPr>
            <a:xfrm>
              <a:off x="5201816" y="293668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2627D538-A348-E441-837A-B4FD75C71844}"/>
                    </a:ext>
                  </a:extLst>
                </p:cNvPr>
                <p:cNvSpPr/>
                <p:nvPr/>
              </p:nvSpPr>
              <p:spPr>
                <a:xfrm>
                  <a:off x="5708491" y="293668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2627D538-A348-E441-837A-B4FD75C718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8491" y="2936682"/>
                  <a:ext cx="502920" cy="41486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43F5984-9230-F245-9338-72DABFA049C1}"/>
              </a:ext>
            </a:extLst>
          </p:cNvPr>
          <p:cNvGrpSpPr/>
          <p:nvPr/>
        </p:nvGrpSpPr>
        <p:grpSpPr>
          <a:xfrm>
            <a:off x="7365289" y="3450293"/>
            <a:ext cx="1009595" cy="414862"/>
            <a:chOff x="5201816" y="3351863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021FC18E-1DCE-F14F-B84D-D084979E501F}"/>
                    </a:ext>
                  </a:extLst>
                </p:cNvPr>
                <p:cNvSpPr/>
                <p:nvPr/>
              </p:nvSpPr>
              <p:spPr>
                <a:xfrm>
                  <a:off x="5201816" y="335186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021FC18E-1DCE-F14F-B84D-D084979E5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3351863"/>
                  <a:ext cx="502920" cy="41486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5C30C36D-FDBE-A849-8FD7-EB8A36D5F41C}"/>
                </a:ext>
              </a:extLst>
            </p:cNvPr>
            <p:cNvSpPr/>
            <p:nvPr/>
          </p:nvSpPr>
          <p:spPr>
            <a:xfrm>
              <a:off x="5708491" y="335186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A865646-A463-3A4A-B2A2-5DDB5F5A0F30}"/>
              </a:ext>
            </a:extLst>
          </p:cNvPr>
          <p:cNvGrpSpPr/>
          <p:nvPr/>
        </p:nvGrpSpPr>
        <p:grpSpPr>
          <a:xfrm>
            <a:off x="7365289" y="3865474"/>
            <a:ext cx="1009595" cy="414862"/>
            <a:chOff x="5201816" y="3767044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8B8D3BD9-277A-5745-BB72-D4BEA46FF70F}"/>
                    </a:ext>
                  </a:extLst>
                </p:cNvPr>
                <p:cNvSpPr/>
                <p:nvPr/>
              </p:nvSpPr>
              <p:spPr>
                <a:xfrm>
                  <a:off x="5201816" y="376704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8B8D3BD9-277A-5745-BB72-D4BEA46FF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3767044"/>
                  <a:ext cx="502920" cy="41486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2B876C23-DF9C-8A4F-AA7C-9DEDF4547649}"/>
                </a:ext>
              </a:extLst>
            </p:cNvPr>
            <p:cNvSpPr/>
            <p:nvPr/>
          </p:nvSpPr>
          <p:spPr>
            <a:xfrm>
              <a:off x="5708491" y="376704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3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93FCFA9-7D3E-504D-AED2-B20A67852E4F}"/>
              </a:ext>
            </a:extLst>
          </p:cNvPr>
          <p:cNvGrpSpPr/>
          <p:nvPr/>
        </p:nvGrpSpPr>
        <p:grpSpPr>
          <a:xfrm>
            <a:off x="7365289" y="4280655"/>
            <a:ext cx="1009595" cy="414862"/>
            <a:chOff x="5201816" y="4182225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C344CA35-D811-7D48-AD6F-0BBD0FADAD37}"/>
                    </a:ext>
                  </a:extLst>
                </p:cNvPr>
                <p:cNvSpPr/>
                <p:nvPr/>
              </p:nvSpPr>
              <p:spPr>
                <a:xfrm>
                  <a:off x="5201816" y="418222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C344CA35-D811-7D48-AD6F-0BBD0FADAD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4182225"/>
                  <a:ext cx="502920" cy="41486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C6ACC589-BCD6-DB43-B696-AD3BD781280D}"/>
                </a:ext>
              </a:extLst>
            </p:cNvPr>
            <p:cNvSpPr/>
            <p:nvPr/>
          </p:nvSpPr>
          <p:spPr>
            <a:xfrm>
              <a:off x="5708491" y="418222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2DA5E65-9F20-9D4D-906F-1B050B40E779}"/>
              </a:ext>
            </a:extLst>
          </p:cNvPr>
          <p:cNvGrpSpPr/>
          <p:nvPr/>
        </p:nvGrpSpPr>
        <p:grpSpPr>
          <a:xfrm>
            <a:off x="7365289" y="4695836"/>
            <a:ext cx="1009595" cy="414862"/>
            <a:chOff x="5201816" y="4597406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44EE3341-956B-0A43-B665-46D020AD970E}"/>
                    </a:ext>
                  </a:extLst>
                </p:cNvPr>
                <p:cNvSpPr/>
                <p:nvPr/>
              </p:nvSpPr>
              <p:spPr>
                <a:xfrm>
                  <a:off x="5201816" y="4597406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44EE3341-956B-0A43-B665-46D020AD97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4597406"/>
                  <a:ext cx="502920" cy="41486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EA8E9259-5927-544D-B2CA-CD8E5CED38C1}"/>
                </a:ext>
              </a:extLst>
            </p:cNvPr>
            <p:cNvSpPr/>
            <p:nvPr/>
          </p:nvSpPr>
          <p:spPr>
            <a:xfrm>
              <a:off x="5708491" y="459740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AD469617-8CCE-2243-B14A-BAC7130E5623}"/>
              </a:ext>
            </a:extLst>
          </p:cNvPr>
          <p:cNvGrpSpPr/>
          <p:nvPr/>
        </p:nvGrpSpPr>
        <p:grpSpPr>
          <a:xfrm>
            <a:off x="7365289" y="5111017"/>
            <a:ext cx="1009595" cy="414862"/>
            <a:chOff x="5201816" y="5012587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8BC505CE-C85E-6C42-BFA3-1CEAFC1FAF29}"/>
                    </a:ext>
                  </a:extLst>
                </p:cNvPr>
                <p:cNvSpPr/>
                <p:nvPr/>
              </p:nvSpPr>
              <p:spPr>
                <a:xfrm>
                  <a:off x="5201816" y="5012587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8BC505CE-C85E-6C42-BFA3-1CEAFC1FAF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5012587"/>
                  <a:ext cx="502920" cy="41486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7D4F7AF-789E-DC45-9290-4C838547FAE5}"/>
                </a:ext>
              </a:extLst>
            </p:cNvPr>
            <p:cNvSpPr/>
            <p:nvPr/>
          </p:nvSpPr>
          <p:spPr>
            <a:xfrm>
              <a:off x="5708491" y="501258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sp>
        <p:nvSpPr>
          <p:cNvPr id="103" name="Rounded Rectangular Callout 102">
            <a:extLst>
              <a:ext uri="{FF2B5EF4-FFF2-40B4-BE49-F238E27FC236}">
                <a16:creationId xmlns:a16="http://schemas.microsoft.com/office/drawing/2014/main" id="{4CDF5026-F8FC-EA46-B84E-E68E474BA6A9}"/>
              </a:ext>
            </a:extLst>
          </p:cNvPr>
          <p:cNvSpPr/>
          <p:nvPr/>
        </p:nvSpPr>
        <p:spPr>
          <a:xfrm>
            <a:off x="9242443" y="3045667"/>
            <a:ext cx="2325137" cy="766332"/>
          </a:xfrm>
          <a:prstGeom prst="wedgeRoundRectCallout">
            <a:avLst>
              <a:gd name="adj1" fmla="val -80517"/>
              <a:gd name="adj2" fmla="val 7054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2200" dirty="0">
                <a:solidFill>
                  <a:srgbClr val="FF0000"/>
                </a:solidFill>
                <a:latin typeface="Ink Free" panose="03080402000500000000" pitchFamily="66" charset="0"/>
              </a:rPr>
              <a:t>Notice we sort in increasing order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3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1A67CB-7EBC-A841-9A0B-BDDA8C4B4992}"/>
              </a:ext>
            </a:extLst>
          </p:cNvPr>
          <p:cNvCxnSpPr>
            <a:cxnSpLocks/>
          </p:cNvCxnSpPr>
          <p:nvPr/>
        </p:nvCxnSpPr>
        <p:spPr bwMode="auto">
          <a:xfrm>
            <a:off x="511700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7408BA7-F937-7444-BCCF-765503D31B22}"/>
              </a:ext>
            </a:extLst>
          </p:cNvPr>
          <p:cNvCxnSpPr>
            <a:cxnSpLocks/>
          </p:cNvCxnSpPr>
          <p:nvPr/>
        </p:nvCxnSpPr>
        <p:spPr bwMode="auto">
          <a:xfrm>
            <a:off x="679427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37067" y="57412"/>
                <a:ext cx="8450006" cy="526234"/>
              </a:xfrm>
            </p:spPr>
            <p:txBody>
              <a:bodyPr/>
              <a:lstStyle/>
              <a:p>
                <a:r>
                  <a:rPr lang="fi-FI" dirty="0"/>
                  <a:t>Top-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i-FI" dirty="0"/>
                  <a:t> </a:t>
                </a:r>
                <a:r>
                  <a:rPr lang="fi-FI" dirty="0" err="1"/>
                  <a:t>Selection</a:t>
                </a:r>
                <a:r>
                  <a:rPr lang="fi-FI" dirty="0"/>
                  <a:t> </a:t>
                </a:r>
                <a:r>
                  <a:rPr lang="fi-FI" dirty="0" err="1"/>
                  <a:t>Query</a:t>
                </a:r>
                <a:r>
                  <a:rPr lang="fi-FI" dirty="0"/>
                  <a:t> as a Join </a:t>
                </a:r>
                <a:r>
                  <a:rPr lang="fi-FI" dirty="0" err="1"/>
                  <a:t>Problem</a:t>
                </a:r>
                <a:endParaRPr lang="en-US" dirty="0"/>
              </a:p>
            </p:txBody>
          </p:sp>
        </mc:Choice>
        <mc:Fallback xmlns="">
          <p:sp>
            <p:nvSpPr>
              <p:cNvPr id="3789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7067" y="57412"/>
                <a:ext cx="8450006" cy="526234"/>
              </a:xfrm>
              <a:blipFill>
                <a:blip r:embed="rId2"/>
                <a:stretch>
                  <a:fillRect l="-3680" t="-44828" r="-1010" b="-57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32FDD5-F117-1F4C-A0FD-240DCE81861B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32FDD5-F117-1F4C-A0FD-240DCE818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5">
            <a:extLst>
              <a:ext uri="{FF2B5EF4-FFF2-40B4-BE49-F238E27FC236}">
                <a16:creationId xmlns:a16="http://schemas.microsoft.com/office/drawing/2014/main" id="{C8E15C70-C48E-9F45-9505-0961C704B85F}"/>
              </a:ext>
            </a:extLst>
          </p:cNvPr>
          <p:cNvSpPr/>
          <p:nvPr/>
        </p:nvSpPr>
        <p:spPr>
          <a:xfrm>
            <a:off x="3361945" y="4105166"/>
            <a:ext cx="567710" cy="3551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A579B1-DFDF-EF4B-A831-837EEBB5FEAB}"/>
              </a:ext>
            </a:extLst>
          </p:cNvPr>
          <p:cNvCxnSpPr>
            <a:cxnSpLocks/>
            <a:stCxn id="56" idx="3"/>
            <a:endCxn id="75" idx="1"/>
          </p:cNvCxnSpPr>
          <p:nvPr/>
        </p:nvCxnSpPr>
        <p:spPr bwMode="auto">
          <a:xfrm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844E6A-6042-A342-B88B-14E84F87CD1C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 bwMode="auto">
          <a:xfrm flipV="1"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70432-60CD-5247-8AA4-5A3F4E193ADE}"/>
              </a:ext>
            </a:extLst>
          </p:cNvPr>
          <p:cNvCxnSpPr>
            <a:cxnSpLocks/>
            <a:stCxn id="58" idx="3"/>
            <a:endCxn id="69" idx="1"/>
          </p:cNvCxnSpPr>
          <p:nvPr/>
        </p:nvCxnSpPr>
        <p:spPr bwMode="auto">
          <a:xfrm>
            <a:off x="5025569" y="4488086"/>
            <a:ext cx="667675" cy="8303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0089C9-8A2D-154F-8F9E-1800C6C9CD36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 bwMode="auto">
          <a:xfrm flipV="1">
            <a:off x="5025569" y="4488086"/>
            <a:ext cx="667675" cy="4151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511292-226B-EA41-9EB2-E676524011E8}"/>
              </a:ext>
            </a:extLst>
          </p:cNvPr>
          <p:cNvCxnSpPr>
            <a:cxnSpLocks/>
            <a:stCxn id="60" idx="3"/>
            <a:endCxn id="71" idx="1"/>
          </p:cNvCxnSpPr>
          <p:nvPr/>
        </p:nvCxnSpPr>
        <p:spPr bwMode="auto">
          <a:xfrm flipV="1">
            <a:off x="5025569" y="4903267"/>
            <a:ext cx="667675" cy="4151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0FE7D2-D1CA-EF47-80EF-FA53D2AD212C}"/>
              </a:ext>
            </a:extLst>
          </p:cNvPr>
          <p:cNvCxnSpPr>
            <a:cxnSpLocks/>
            <a:stCxn id="74" idx="3"/>
            <a:endCxn id="98" idx="1"/>
          </p:cNvCxnSpPr>
          <p:nvPr/>
        </p:nvCxnSpPr>
        <p:spPr bwMode="auto">
          <a:xfrm>
            <a:off x="6702839" y="4488086"/>
            <a:ext cx="662450" cy="8303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8D672-B30E-354A-93B2-7AF3A5DD9E1F}"/>
              </a:ext>
            </a:extLst>
          </p:cNvPr>
          <p:cNvCxnSpPr>
            <a:cxnSpLocks/>
            <a:stCxn id="104" idx="1"/>
            <a:endCxn id="76" idx="3"/>
          </p:cNvCxnSpPr>
          <p:nvPr/>
        </p:nvCxnSpPr>
        <p:spPr bwMode="auto">
          <a:xfrm flipH="1">
            <a:off x="6702839" y="4072905"/>
            <a:ext cx="66245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D68745-CB5F-9A47-B943-5B5C92BEC1CA}"/>
              </a:ext>
            </a:extLst>
          </p:cNvPr>
          <p:cNvCxnSpPr>
            <a:cxnSpLocks/>
            <a:stCxn id="106" idx="1"/>
            <a:endCxn id="70" idx="3"/>
          </p:cNvCxnSpPr>
          <p:nvPr/>
        </p:nvCxnSpPr>
        <p:spPr bwMode="auto">
          <a:xfrm flipH="1">
            <a:off x="6702839" y="3657724"/>
            <a:ext cx="662450" cy="166072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70147C-95BA-F649-A5B2-AE6F8D367FEA}"/>
              </a:ext>
            </a:extLst>
          </p:cNvPr>
          <p:cNvCxnSpPr>
            <a:cxnSpLocks/>
            <a:stCxn id="100" idx="1"/>
            <a:endCxn id="72" idx="3"/>
          </p:cNvCxnSpPr>
          <p:nvPr/>
        </p:nvCxnSpPr>
        <p:spPr bwMode="auto">
          <a:xfrm flipH="1">
            <a:off x="6702839" y="4903267"/>
            <a:ext cx="66245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3350ED-83EA-334A-A732-0F0EE8C719FA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9FA551-8998-D142-8FA9-14FA3BA6A7F0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32D92DA-1152-0F4F-B6BC-CB35AE289C37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728DD2A3-A036-6640-833A-69D55C2AEC78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728DD2A3-A036-6640-833A-69D55C2AEC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70D0F0-1409-7E42-B639-02FD65A9B90C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4AD0018-8343-D741-B4CD-AC6A08BB36E0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4AD0018-8343-D741-B4CD-AC6A08BB36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B838A9-868D-3A4C-941C-D72F9E600D3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1F7013-DBB6-234B-8F44-824DFFD53D46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64A9DD1E-5957-C748-B08E-6B31FA2FF3ED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64A9DD1E-5957-C748-B08E-6B31FA2FF3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AE23FD2-9517-3A4D-A88D-3A0BAE354BFB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F636F4A-BBC9-6F4E-A72E-5AE697D6F203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FDF46AC-09BB-D44B-B53B-E23F0A175993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FDF46AC-09BB-D44B-B53B-E23F0A1759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4D66CD4-5BF5-344D-8359-8D74A70809DB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DC2598-BE52-8746-A6E7-52049F1EFFA8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63681F5-3F6D-2E44-B4C5-963ACB415666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63681F5-3F6D-2E44-B4C5-963ACB4156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66FD8-D6AE-7540-BF51-89482E2508BA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9ADB45-2599-894E-88A6-1AF78B78E350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37B1A0FB-80BA-AC45-9B87-542036F470DF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37B1A0FB-80BA-AC45-9B87-542036F47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899571F-F377-394F-890F-8B9FD1860159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C5D8DF3-A822-7C43-AE58-1F399141B27B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C5D8DF3-A822-7C43-AE58-1F399141B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9C768E56-C55A-7546-A4FE-38E2D4B075B3}"/>
              </a:ext>
            </a:extLst>
          </p:cNvPr>
          <p:cNvGrpSpPr/>
          <p:nvPr/>
        </p:nvGrpSpPr>
        <p:grpSpPr>
          <a:xfrm>
            <a:off x="5693244" y="3035112"/>
            <a:ext cx="1009595" cy="2490767"/>
            <a:chOff x="5201816" y="2936682"/>
            <a:chExt cx="1009595" cy="249076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5B05AFD-5C63-A644-8EFF-997499CE2A4C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C708726-631E-EA44-82A6-5CD0D3FB7E67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C68F6BE9-C4B6-524A-8909-BEE66B5A53A5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C68F6BE9-C4B6-524A-8909-BEE66B5A53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434761C-2684-124B-A3B6-CBEC189AA5DA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40A0BDE2-5971-2042-B55D-DC916F280F5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40A0BDE2-5971-2042-B55D-DC916F280F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B8C898F-75F9-B24E-9843-6F683C9CCB1F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2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6C590E-21FA-C14A-9179-7E4C118D05B9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695667BD-808E-0D4B-ACCF-6F2CC2685914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695667BD-808E-0D4B-ACCF-6F2CC26859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B558F69-B614-FB49-B5F2-0A925F30947B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5794178-4FBD-B349-9853-6B1F5BF56161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4B973F9-C3E4-C147-AD2A-93BD9A404117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4B973F9-C3E4-C147-AD2A-93BD9A4041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A80A72A-12A0-3549-B6BD-F591B5C36926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E06338D-9D05-A14F-A6EC-20BCC87CB904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42DF3AA3-5E67-3A48-BD5A-FA1F025C13AD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42DF3AA3-5E67-3A48-BD5A-FA1F025C13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8741988-8EBB-4347-92BF-5B0A82D6CCAF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8C9D510-2D05-FF4F-9FF3-0380971D917D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7CDB7F31-AA0E-864D-B053-A72AD5F8395E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7CDB7F31-AA0E-864D-B053-A72AD5F839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536EB59-A592-6447-8BC5-A888A0DD7EA9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10878E2-404F-214C-8594-E8909A7CE930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10878E2-404F-214C-8594-E8909A7CE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6BD071AD-75E4-F643-905D-4C776316DB8C}"/>
              </a:ext>
            </a:extLst>
          </p:cNvPr>
          <p:cNvGrpSpPr/>
          <p:nvPr/>
        </p:nvGrpSpPr>
        <p:grpSpPr>
          <a:xfrm>
            <a:off x="7365289" y="3035112"/>
            <a:ext cx="1009595" cy="2490767"/>
            <a:chOff x="5201816" y="2936682"/>
            <a:chExt cx="1009595" cy="249076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A510382-423D-B544-9941-7E7185608300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18BA470-AB4F-2C4D-BBA2-C9D64726F729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9D3D1DD-18EF-8C4E-A024-C08ABFB56B82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9D3D1DD-18EF-8C4E-A024-C08ABFB56B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6F53A98-DB79-464E-A688-B6D79880069E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F357D55A-2F96-BB46-BCF5-8EA38DA06A16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F357D55A-2F96-BB46-BCF5-8EA38DA06A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C4677FB-86D3-A946-A1BE-7796EDA501FE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71F129C-FAA0-7044-B262-052FD3CCC5C9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9670E2A4-0472-7F4E-8463-F68DD037605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9670E2A4-0472-7F4E-8463-F68DD03760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272A2A9-A46D-2343-9457-179D89C3D779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3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6322E31-C669-AC45-80E3-3AA86F9C6642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0DA10317-294D-CE45-9C27-9A67E5467A5B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0DA10317-294D-CE45-9C27-9A67E5467A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DAB281C-DAB6-2645-948E-5EE76B22C640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4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2E1C9B0-0772-9347-A9CC-3EE9EECBE3AA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2A989E3-621F-694C-A32D-0601D1E167F2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2A989E3-621F-694C-A32D-0601D1E167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31FEA0C-682B-5643-8BF4-1EFC80F9FEF4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5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CB2932F-C832-8748-BE98-59368F6C5FFF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DEF623CB-33B0-4741-BCE9-FC0FC17449D5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DEF623CB-33B0-4741-BCE9-FC0FC17449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C913D1F-3D7E-8644-A6CE-12B36175CFBD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6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7C67F0A-0195-0948-95F0-11FE06FA7235}"/>
              </a:ext>
            </a:extLst>
          </p:cNvPr>
          <p:cNvCxnSpPr>
            <a:cxnSpLocks/>
          </p:cNvCxnSpPr>
          <p:nvPr/>
        </p:nvCxnSpPr>
        <p:spPr bwMode="auto">
          <a:xfrm>
            <a:off x="8466324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EA272F-F825-7349-A358-D4445404496B}"/>
              </a:ext>
            </a:extLst>
          </p:cNvPr>
          <p:cNvCxnSpPr>
            <a:cxnSpLocks/>
            <a:endCxn id="102" idx="1"/>
          </p:cNvCxnSpPr>
          <p:nvPr/>
        </p:nvCxnSpPr>
        <p:spPr bwMode="auto">
          <a:xfrm>
            <a:off x="6702840" y="3657724"/>
            <a:ext cx="662449" cy="8303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C6A25B2-43F3-F74C-AFC0-C4DB4007453B}"/>
              </a:ext>
            </a:extLst>
          </p:cNvPr>
          <p:cNvSpPr>
            <a:spLocks noChangeAspect="1"/>
          </p:cNvSpPr>
          <p:nvPr/>
        </p:nvSpPr>
        <p:spPr>
          <a:xfrm>
            <a:off x="4774109" y="5860297"/>
            <a:ext cx="3450127" cy="73866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0" tIns="0" rIns="0" bIns="0">
            <a:spAutoFit/>
          </a:bodyPr>
          <a:lstStyle/>
          <a:p>
            <a:pPr marL="4763" defTabSz="274320"/>
            <a:r>
              <a:rPr lang="en-US" sz="2400" dirty="0">
                <a:solidFill>
                  <a:srgbClr val="FF0000"/>
                </a:solidFill>
                <a:latin typeface="Ink Free" panose="03080402000500000000" pitchFamily="66" charset="0"/>
                <a:ea typeface="Cambria Math" panose="02040503050406030204" pitchFamily="18" charset="0"/>
                <a:cs typeface="Arial" panose="020B0604020202020204" pitchFamily="34" charset="0"/>
              </a:rPr>
              <a:t>~ Joins on unique object id: 1–1 relationships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624225D-9D91-B749-8496-8B8F07E8A1EC}"/>
              </a:ext>
            </a:extLst>
          </p:cNvPr>
          <p:cNvSpPr/>
          <p:nvPr/>
        </p:nvSpPr>
        <p:spPr>
          <a:xfrm>
            <a:off x="2638593" y="3446048"/>
            <a:ext cx="608436" cy="8342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AB37F77-C0D0-334A-8298-AD4139FAC26C}"/>
              </a:ext>
            </a:extLst>
          </p:cNvPr>
          <p:cNvGrpSpPr/>
          <p:nvPr/>
        </p:nvGrpSpPr>
        <p:grpSpPr>
          <a:xfrm>
            <a:off x="618660" y="3035112"/>
            <a:ext cx="2013565" cy="2490767"/>
            <a:chOff x="278652" y="3035112"/>
            <a:chExt cx="2013565" cy="2490767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FAF63AF-46A0-9942-9F0D-B413BBF2CDF0}"/>
                </a:ext>
              </a:extLst>
            </p:cNvPr>
            <p:cNvSpPr/>
            <p:nvPr/>
          </p:nvSpPr>
          <p:spPr>
            <a:xfrm>
              <a:off x="278652" y="303511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0BA72A6A-6E3E-E24A-89CD-4857BCF7E2FA}"/>
                    </a:ext>
                  </a:extLst>
                </p:cNvPr>
                <p:cNvSpPr/>
                <p:nvPr/>
              </p:nvSpPr>
              <p:spPr>
                <a:xfrm>
                  <a:off x="782152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0BA72A6A-6E3E-E24A-89CD-4857BCF7E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152" y="3035112"/>
                  <a:ext cx="502920" cy="41486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3433226B-4F86-BF4F-87E4-AE6761B751A6}"/>
                    </a:ext>
                  </a:extLst>
                </p:cNvPr>
                <p:cNvSpPr/>
                <p:nvPr/>
              </p:nvSpPr>
              <p:spPr>
                <a:xfrm>
                  <a:off x="278652" y="345029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3433226B-4F86-BF4F-87E4-AE6761B751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3450293"/>
                  <a:ext cx="502920" cy="4148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2B99E384-A069-1544-B2FA-0AB482774729}"/>
                </a:ext>
              </a:extLst>
            </p:cNvPr>
            <p:cNvSpPr/>
            <p:nvPr/>
          </p:nvSpPr>
          <p:spPr>
            <a:xfrm>
              <a:off x="782152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C36EBBF6-C741-624D-8DAE-65B4DBA5864A}"/>
                    </a:ext>
                  </a:extLst>
                </p:cNvPr>
                <p:cNvSpPr/>
                <p:nvPr/>
              </p:nvSpPr>
              <p:spPr>
                <a:xfrm>
                  <a:off x="278652" y="386547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C36EBBF6-C741-624D-8DAE-65B4DBA58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3865474"/>
                  <a:ext cx="502920" cy="41486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9B130B7-0273-1545-B6B1-86AB0E15F8FC}"/>
                </a:ext>
              </a:extLst>
            </p:cNvPr>
            <p:cNvSpPr/>
            <p:nvPr/>
          </p:nvSpPr>
          <p:spPr>
            <a:xfrm>
              <a:off x="782152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25FCFD79-2376-1F41-8D9C-6A2A35F78B0A}"/>
                    </a:ext>
                  </a:extLst>
                </p:cNvPr>
                <p:cNvSpPr/>
                <p:nvPr/>
              </p:nvSpPr>
              <p:spPr>
                <a:xfrm>
                  <a:off x="278652" y="428065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25FCFD79-2376-1F41-8D9C-6A2A35F78B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4280655"/>
                  <a:ext cx="502920" cy="41486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A565C48-967F-3948-95B3-89A95B79332D}"/>
                </a:ext>
              </a:extLst>
            </p:cNvPr>
            <p:cNvSpPr/>
            <p:nvPr/>
          </p:nvSpPr>
          <p:spPr>
            <a:xfrm>
              <a:off x="782152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710D1951-99C0-1643-B721-FDB387CE827A}"/>
                    </a:ext>
                  </a:extLst>
                </p:cNvPr>
                <p:cNvSpPr/>
                <p:nvPr/>
              </p:nvSpPr>
              <p:spPr>
                <a:xfrm>
                  <a:off x="278652" y="4695836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710D1951-99C0-1643-B721-FDB387CE8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4695836"/>
                  <a:ext cx="502920" cy="41486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9A1AF3C-D6D1-4B46-8293-3B508DDFB26C}"/>
                </a:ext>
              </a:extLst>
            </p:cNvPr>
            <p:cNvSpPr/>
            <p:nvPr/>
          </p:nvSpPr>
          <p:spPr>
            <a:xfrm>
              <a:off x="782152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1CE8D843-BEB1-3A4C-9513-D1C260D596CF}"/>
                    </a:ext>
                  </a:extLst>
                </p:cNvPr>
                <p:cNvSpPr/>
                <p:nvPr/>
              </p:nvSpPr>
              <p:spPr>
                <a:xfrm>
                  <a:off x="279922" y="5111017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1CE8D843-BEB1-3A4C-9513-D1C260D596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22" y="5111017"/>
                  <a:ext cx="502920" cy="41486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2ADE514-BACB-F145-BED7-06E789288084}"/>
                </a:ext>
              </a:extLst>
            </p:cNvPr>
            <p:cNvSpPr/>
            <p:nvPr/>
          </p:nvSpPr>
          <p:spPr>
            <a:xfrm>
              <a:off x="782152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0A739EE5-8022-5F41-BE0C-15CB7F34EE0A}"/>
                    </a:ext>
                  </a:extLst>
                </p:cNvPr>
                <p:cNvSpPr/>
                <p:nvPr/>
              </p:nvSpPr>
              <p:spPr>
                <a:xfrm>
                  <a:off x="1286359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0A739EE5-8022-5F41-BE0C-15CB7F34E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359" y="3035112"/>
                  <a:ext cx="502920" cy="41486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E9E31F2-1FAD-464E-9162-D2EEA9A99788}"/>
                </a:ext>
              </a:extLst>
            </p:cNvPr>
            <p:cNvSpPr/>
            <p:nvPr/>
          </p:nvSpPr>
          <p:spPr>
            <a:xfrm>
              <a:off x="1286359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E0656B4-4968-964D-BE9C-D6D7C4DDAB40}"/>
                </a:ext>
              </a:extLst>
            </p:cNvPr>
            <p:cNvSpPr/>
            <p:nvPr/>
          </p:nvSpPr>
          <p:spPr>
            <a:xfrm>
              <a:off x="1286359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77C1FE4-8CBA-7140-8541-F611D92F4604}"/>
                </a:ext>
              </a:extLst>
            </p:cNvPr>
            <p:cNvSpPr/>
            <p:nvPr/>
          </p:nvSpPr>
          <p:spPr>
            <a:xfrm>
              <a:off x="1286359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72378D1-CE21-304E-B41E-119EE83A3785}"/>
                </a:ext>
              </a:extLst>
            </p:cNvPr>
            <p:cNvSpPr/>
            <p:nvPr/>
          </p:nvSpPr>
          <p:spPr>
            <a:xfrm>
              <a:off x="1286359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98AC8AC-F761-494C-9CB2-C86F56486A81}"/>
                </a:ext>
              </a:extLst>
            </p:cNvPr>
            <p:cNvSpPr/>
            <p:nvPr/>
          </p:nvSpPr>
          <p:spPr>
            <a:xfrm>
              <a:off x="1286359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7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C2E1CA15-8DB8-8E4B-BAC9-EC17DD5D1557}"/>
                    </a:ext>
                  </a:extLst>
                </p:cNvPr>
                <p:cNvSpPr/>
                <p:nvPr/>
              </p:nvSpPr>
              <p:spPr>
                <a:xfrm>
                  <a:off x="1789297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C2E1CA15-8DB8-8E4B-BAC9-EC17DD5D15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297" y="3035112"/>
                  <a:ext cx="502920" cy="41486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1DDFC86-EF23-5A42-8A87-46DDFD85A21C}"/>
                </a:ext>
              </a:extLst>
            </p:cNvPr>
            <p:cNvSpPr/>
            <p:nvPr/>
          </p:nvSpPr>
          <p:spPr>
            <a:xfrm>
              <a:off x="1789297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6EDB2902-96B4-6744-A519-C2275B1690E5}"/>
                </a:ext>
              </a:extLst>
            </p:cNvPr>
            <p:cNvSpPr/>
            <p:nvPr/>
          </p:nvSpPr>
          <p:spPr>
            <a:xfrm>
              <a:off x="1789297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628EFA8-EAF8-B644-A8DF-5B26BA4BFED6}"/>
                </a:ext>
              </a:extLst>
            </p:cNvPr>
            <p:cNvSpPr/>
            <p:nvPr/>
          </p:nvSpPr>
          <p:spPr>
            <a:xfrm>
              <a:off x="1789297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8EA6587-0C9E-394B-A026-6E16BFD11A40}"/>
                </a:ext>
              </a:extLst>
            </p:cNvPr>
            <p:cNvSpPr/>
            <p:nvPr/>
          </p:nvSpPr>
          <p:spPr>
            <a:xfrm>
              <a:off x="1789297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8703E36-7E3B-A845-9769-04FF33FF90C5}"/>
                </a:ext>
              </a:extLst>
            </p:cNvPr>
            <p:cNvSpPr/>
            <p:nvPr/>
          </p:nvSpPr>
          <p:spPr>
            <a:xfrm>
              <a:off x="1789297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6175AD6-E540-C346-8FF7-41739C68A0D1}"/>
              </a:ext>
            </a:extLst>
          </p:cNvPr>
          <p:cNvGrpSpPr/>
          <p:nvPr/>
        </p:nvGrpSpPr>
        <p:grpSpPr>
          <a:xfrm>
            <a:off x="2632803" y="3035112"/>
            <a:ext cx="614225" cy="2490767"/>
            <a:chOff x="2295970" y="3035112"/>
            <a:chExt cx="614225" cy="2490767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6E822E7-03A1-8E44-AAB5-7C64FDC88132}"/>
                </a:ext>
              </a:extLst>
            </p:cNvPr>
            <p:cNvSpPr/>
            <p:nvPr/>
          </p:nvSpPr>
          <p:spPr>
            <a:xfrm>
              <a:off x="2295970" y="3035112"/>
              <a:ext cx="614225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solidFill>
                    <a:schemeClr val="accent2"/>
                  </a:solidFill>
                  <a:latin typeface="+mj-lt"/>
                  <a:cs typeface="Calibri" panose="020F0502020204030204" pitchFamily="34" charset="0"/>
                </a:rPr>
                <a:t>sum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D25959C-8233-7F40-A128-7CE5D0823328}"/>
                </a:ext>
              </a:extLst>
            </p:cNvPr>
            <p:cNvSpPr/>
            <p:nvPr/>
          </p:nvSpPr>
          <p:spPr>
            <a:xfrm>
              <a:off x="2295970" y="3450293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7EDEA5F-A238-4F4F-AE44-23B71B596E6B}"/>
                </a:ext>
              </a:extLst>
            </p:cNvPr>
            <p:cNvSpPr/>
            <p:nvPr/>
          </p:nvSpPr>
          <p:spPr>
            <a:xfrm>
              <a:off x="2295970" y="3865474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718A6CC-39F5-524D-9C99-19A7930CA8FC}"/>
                </a:ext>
              </a:extLst>
            </p:cNvPr>
            <p:cNvSpPr/>
            <p:nvPr/>
          </p:nvSpPr>
          <p:spPr>
            <a:xfrm>
              <a:off x="2295970" y="4280655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AF3EAC9-8E87-B949-BE89-47E1EF69621E}"/>
                </a:ext>
              </a:extLst>
            </p:cNvPr>
            <p:cNvSpPr/>
            <p:nvPr/>
          </p:nvSpPr>
          <p:spPr>
            <a:xfrm>
              <a:off x="2295970" y="4695836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42ECBD1-7814-2644-83D1-960C7B69437E}"/>
                </a:ext>
              </a:extLst>
            </p:cNvPr>
            <p:cNvSpPr/>
            <p:nvPr/>
          </p:nvSpPr>
          <p:spPr>
            <a:xfrm>
              <a:off x="2295970" y="5111017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79F5D2-410E-5649-B63C-32F8D901FD0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663469"/>
              </a:xfrm>
            </p:spPr>
            <p:txBody>
              <a:bodyPr/>
              <a:lstStyle/>
              <a:p>
                <a:pPr>
                  <a:spcAft>
                    <a:spcPts val="0"/>
                  </a:spcAft>
                </a:pPr>
                <a:r>
                  <a:rPr lang="en-US" sz="2400" dirty="0"/>
                  <a:t>Weights are stored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/>
                  <a:t> distinct relations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  <a:p>
                <a:pPr lvl="1">
                  <a:spcAft>
                    <a:spcPts val="0"/>
                  </a:spcAft>
                </a:pPr>
                <a:r>
                  <a:rPr lang="en-US" sz="200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sorted by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accent6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2400" dirty="0"/>
                  <a:t>Goal: Find top-𝑘 with minimal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access cost</a:t>
                </a:r>
              </a:p>
              <a:p>
                <a:pPr lvl="1">
                  <a:lnSpc>
                    <a:spcPct val="90000"/>
                  </a:lnSpc>
                  <a:spcAft>
                    <a:spcPts val="0"/>
                  </a:spcAft>
                </a:pPr>
                <a:r>
                  <a:rPr lang="en-US" sz="2000" dirty="0"/>
                  <a:t>get next object in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sequentially: "sorted"</a:t>
                </a:r>
                <a:r>
                  <a:rPr lang="en-US" sz="2000" dirty="0">
                    <a:solidFill>
                      <a:srgbClr val="FF0000"/>
                    </a:solidFill>
                  </a:rPr>
                  <a:t> sequential access</a:t>
                </a:r>
                <a:r>
                  <a:rPr lang="en-US" sz="2000" dirty="0"/>
                  <a:t>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seq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lvl="1">
                  <a:lnSpc>
                    <a:spcPct val="90000"/>
                  </a:lnSpc>
                  <a:spcAft>
                    <a:spcPts val="0"/>
                  </a:spcAft>
                </a:pPr>
                <a:r>
                  <a:rPr lang="en-US" sz="2000" dirty="0"/>
                  <a:t>obtain the weight for a specific object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random access </a:t>
                </a:r>
                <a:r>
                  <a:rPr lang="en-US" sz="2000" dirty="0"/>
                  <a:t>(index lookup)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rand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79F5D2-410E-5649-B63C-32F8D901F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663469"/>
              </a:xfrm>
              <a:blipFill>
                <a:blip r:embed="rId32"/>
                <a:stretch>
                  <a:fillRect l="-1306" t="-5495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1E45B04C-F902-4047-9ABA-55DFFDCCAFBD}"/>
              </a:ext>
            </a:extLst>
          </p:cNvPr>
          <p:cNvSpPr txBox="1"/>
          <p:nvPr/>
        </p:nvSpPr>
        <p:spPr>
          <a:xfrm>
            <a:off x="7365289" y="661142"/>
            <a:ext cx="4514603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45720" tIns="45720" rIns="45720" bIns="45720" rtlCol="0">
            <a:spAutoFit/>
          </a:bodyPr>
          <a:lstStyle/>
          <a:p>
            <a:pPr marL="4763" lvl="1" indent="0"/>
            <a:r>
              <a:rPr lang="en-US" altLang="zh-CN" sz="2000" b="1" dirty="0">
                <a:latin typeface="+mj-lt"/>
                <a:cs typeface="Calibri" panose="020F0502020204030204" pitchFamily="34" charset="0"/>
              </a:rPr>
              <a:t>Assumption 1: 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Middleware cost model</a:t>
            </a:r>
            <a:r>
              <a:rPr lang="en-US" altLang="zh-CN" sz="2000" dirty="0">
                <a:latin typeface="+mj-lt"/>
                <a:cs typeface="Calibri" panose="020F0502020204030204" pitchFamily="34" charset="0"/>
              </a:rPr>
              <a:t>:</a:t>
            </a:r>
            <a:br>
              <a:rPr lang="en-US" altLang="zh-CN" sz="2000" i="1" dirty="0">
                <a:latin typeface="+mj-lt"/>
                <a:cs typeface="Calibri" panose="020F0502020204030204" pitchFamily="34" charset="0"/>
              </a:rPr>
            </a:br>
            <a:r>
              <a:rPr lang="en-US" altLang="zh-CN" sz="2000" i="1" dirty="0">
                <a:latin typeface="+mj-lt"/>
                <a:cs typeface="Calibri" panose="020F0502020204030204" pitchFamily="34" charset="0"/>
              </a:rPr>
              <a:t>we aggregate rankings of other services.</a:t>
            </a:r>
          </a:p>
          <a:p>
            <a:pPr marL="228600" lvl="1" indent="-223838">
              <a:buFont typeface="Arial" panose="020B0604020202020204" pitchFamily="34" charset="0"/>
              <a:buChar char="•"/>
            </a:pPr>
            <a:r>
              <a:rPr lang="en-US" sz="2000" i="1" dirty="0">
                <a:latin typeface="+mj-lt"/>
                <a:cs typeface="Calibri" panose="020F0502020204030204" pitchFamily="34" charset="0"/>
              </a:rPr>
              <a:t>we only pay for accesses to attribute lists</a:t>
            </a:r>
          </a:p>
          <a:p>
            <a:pPr marL="228600" lvl="1" indent="-223838">
              <a:buFont typeface="Arial" panose="020B0604020202020204" pitchFamily="34" charset="0"/>
              <a:buChar char="•"/>
            </a:pPr>
            <a:r>
              <a:rPr lang="en-US" sz="2000" i="1" dirty="0">
                <a:latin typeface="+mj-lt"/>
                <a:cs typeface="Calibri" panose="020F0502020204030204" pitchFamily="34" charset="0"/>
              </a:rPr>
              <a:t>2 types of access: sequential / random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113CEBE-42E8-F64F-BE16-3C29F71E1BC2}"/>
              </a:ext>
            </a:extLst>
          </p:cNvPr>
          <p:cNvCxnSpPr>
            <a:cxnSpLocks/>
          </p:cNvCxnSpPr>
          <p:nvPr/>
        </p:nvCxnSpPr>
        <p:spPr bwMode="auto">
          <a:xfrm flipH="1">
            <a:off x="5796280" y="880946"/>
            <a:ext cx="1541381" cy="89859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1246483-D499-304D-B083-F341077ADCCC}"/>
              </a:ext>
            </a:extLst>
          </p:cNvPr>
          <p:cNvSpPr txBox="1"/>
          <p:nvPr/>
        </p:nvSpPr>
        <p:spPr>
          <a:xfrm>
            <a:off x="8741121" y="2940556"/>
            <a:ext cx="344453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45720" tIns="0" rIns="0" bIns="0" rtlCol="0">
            <a:spAutoFit/>
          </a:bodyPr>
          <a:lstStyle/>
          <a:p>
            <a:pPr>
              <a:tabLst>
                <a:tab pos="911225" algn="l"/>
              </a:tabLst>
            </a:pPr>
            <a:r>
              <a:rPr lang="en-US" sz="2400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l-GR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	</a:t>
            </a:r>
            <a:r>
              <a:rPr lang="en-US" sz="2400" kern="0" dirty="0">
                <a:latin typeface="+mj-lt"/>
              </a:rPr>
              <a:t>R</a:t>
            </a:r>
            <a:r>
              <a:rPr lang="en-US" sz="2400" kern="0" baseline="-25000" dirty="0">
                <a:latin typeface="+mj-lt"/>
              </a:rPr>
              <a:t>1</a:t>
            </a:r>
            <a:r>
              <a:rPr lang="en-US" sz="2400" kern="0" dirty="0">
                <a:latin typeface="+mj-lt"/>
              </a:rPr>
              <a:t>.id, 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chemeClr val="accent2"/>
                </a:solidFill>
                <a:latin typeface="+mj-lt"/>
              </a:rPr>
              <a:t>     sum</a:t>
            </a:r>
            <a:r>
              <a:rPr lang="en-US" sz="2400" kern="0" dirty="0">
                <a:latin typeface="+mj-lt"/>
              </a:rPr>
              <a:t>(</a:t>
            </a:r>
            <a:r>
              <a:rPr lang="en-US" sz="2400" kern="0" dirty="0">
                <a:solidFill>
                  <a:schemeClr val="accent6"/>
                </a:solidFill>
                <a:latin typeface="+mj-lt"/>
              </a:rPr>
              <a:t>w</a:t>
            </a:r>
            <a:r>
              <a:rPr lang="en-US" sz="2400" kern="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400" kern="0" dirty="0">
                <a:latin typeface="+mj-lt"/>
              </a:rPr>
              <a:t>,</a:t>
            </a:r>
            <a:r>
              <a:rPr lang="en-US" sz="2400" kern="0" dirty="0">
                <a:solidFill>
                  <a:schemeClr val="accent6"/>
                </a:solidFill>
                <a:latin typeface="+mj-lt"/>
              </a:rPr>
              <a:t>w</a:t>
            </a:r>
            <a:r>
              <a:rPr lang="en-US" sz="2400" kern="0" baseline="-25000" dirty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,</a:t>
            </a:r>
            <a:r>
              <a:rPr lang="en-US" sz="2400" kern="0" dirty="0">
                <a:solidFill>
                  <a:schemeClr val="accent6"/>
                </a:solidFill>
                <a:latin typeface="+mj-lt"/>
              </a:rPr>
              <a:t>w</a:t>
            </a:r>
            <a:r>
              <a:rPr lang="en-US" sz="2400" kern="0" baseline="-25000" dirty="0">
                <a:solidFill>
                  <a:schemeClr val="accent6"/>
                </a:solidFill>
                <a:latin typeface="+mj-lt"/>
              </a:rPr>
              <a:t>3</a:t>
            </a:r>
            <a:r>
              <a:rPr lang="en-US" sz="2400" kern="0" dirty="0">
                <a:latin typeface="+mj-lt"/>
              </a:rPr>
              <a:t>) </a:t>
            </a:r>
            <a:r>
              <a:rPr lang="en-US" sz="2400" kern="0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sz="2400" kern="0" dirty="0">
                <a:latin typeface="+mj-lt"/>
              </a:rPr>
              <a:t> </a:t>
            </a:r>
            <a:r>
              <a:rPr lang="en-US" sz="2400" kern="0" dirty="0">
                <a:solidFill>
                  <a:schemeClr val="accent2"/>
                </a:solidFill>
                <a:latin typeface="+mj-lt"/>
              </a:rPr>
              <a:t>weight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2400" kern="0" dirty="0">
                <a:latin typeface="+mj-lt"/>
              </a:rPr>
              <a:t> 	R</a:t>
            </a:r>
            <a:r>
              <a:rPr lang="en-US" sz="2400" kern="0" baseline="-25000" dirty="0">
                <a:latin typeface="+mj-lt"/>
              </a:rPr>
              <a:t>1</a:t>
            </a:r>
            <a:r>
              <a:rPr lang="en-US" sz="2400" kern="0" dirty="0">
                <a:latin typeface="+mj-lt"/>
              </a:rPr>
              <a:t>, R</a:t>
            </a:r>
            <a:r>
              <a:rPr lang="en-US" sz="2400" kern="0" baseline="-25000" dirty="0"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, R</a:t>
            </a:r>
            <a:r>
              <a:rPr lang="en-US" sz="2400" kern="0" baseline="-25000" dirty="0">
                <a:latin typeface="+mj-lt"/>
              </a:rPr>
              <a:t>3</a:t>
            </a:r>
            <a:r>
              <a:rPr lang="en-US" sz="2400" kern="0" dirty="0">
                <a:latin typeface="+mj-lt"/>
              </a:rPr>
              <a:t> 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rgbClr val="0000FF"/>
                </a:solidFill>
                <a:latin typeface="+mj-lt"/>
              </a:rPr>
              <a:t>where</a:t>
            </a:r>
            <a:r>
              <a:rPr lang="en-US" sz="2400" kern="0" dirty="0">
                <a:latin typeface="+mj-lt"/>
              </a:rPr>
              <a:t>	R</a:t>
            </a:r>
            <a:r>
              <a:rPr lang="en-US" sz="2400" kern="0" baseline="-25000" dirty="0">
                <a:latin typeface="+mj-lt"/>
              </a:rPr>
              <a:t>1</a:t>
            </a:r>
            <a:r>
              <a:rPr lang="en-US" sz="2400" kern="0" dirty="0">
                <a:latin typeface="+mj-lt"/>
              </a:rPr>
              <a:t>.id=R</a:t>
            </a:r>
            <a:r>
              <a:rPr lang="en-US" sz="2400" kern="0" baseline="-25000" dirty="0"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.id 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latin typeface="+mj-lt"/>
              </a:rPr>
              <a:t>     </a:t>
            </a:r>
            <a:r>
              <a:rPr lang="en-US" sz="2400" kern="0" dirty="0">
                <a:solidFill>
                  <a:srgbClr val="0000FF"/>
                </a:solidFill>
                <a:latin typeface="+mj-lt"/>
              </a:rPr>
              <a:t>and</a:t>
            </a:r>
            <a:r>
              <a:rPr lang="en-US" sz="2400" kern="0" dirty="0">
                <a:latin typeface="+mj-lt"/>
              </a:rPr>
              <a:t> 	R</a:t>
            </a:r>
            <a:r>
              <a:rPr lang="en-US" sz="2400" kern="0" baseline="-25000" dirty="0"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.id=R</a:t>
            </a:r>
            <a:r>
              <a:rPr lang="en-US" sz="2400" kern="0" baseline="-25000" dirty="0">
                <a:latin typeface="+mj-lt"/>
              </a:rPr>
              <a:t>3</a:t>
            </a:r>
            <a:r>
              <a:rPr lang="en-US" sz="2400" kern="0" dirty="0">
                <a:latin typeface="+mj-lt"/>
              </a:rPr>
              <a:t>.id 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rgbClr val="0000FF"/>
                </a:solidFill>
                <a:latin typeface="+mj-lt"/>
              </a:rPr>
              <a:t>order by </a:t>
            </a:r>
            <a:r>
              <a:rPr lang="en-US" sz="2400" kern="0" dirty="0">
                <a:solidFill>
                  <a:schemeClr val="accent2"/>
                </a:solidFill>
                <a:latin typeface="+mj-lt"/>
              </a:rPr>
              <a:t>weight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rgbClr val="0000FF"/>
                </a:solidFill>
                <a:latin typeface="+mj-lt"/>
              </a:rPr>
              <a:t>limit</a:t>
            </a:r>
            <a:r>
              <a:rPr lang="en-US" sz="2400" kern="0" dirty="0">
                <a:latin typeface="+mj-lt"/>
              </a:rPr>
              <a:t> </a:t>
            </a:r>
            <a:r>
              <a:rPr lang="en-US" sz="2400" kern="0" dirty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97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67" y="57412"/>
            <a:ext cx="6982681" cy="527837"/>
          </a:xfrm>
        </p:spPr>
        <p:txBody>
          <a:bodyPr/>
          <a:lstStyle/>
          <a:p>
            <a:r>
              <a:rPr lang="fi-FI" err="1"/>
              <a:t>Naive</a:t>
            </a:r>
            <a:r>
              <a:rPr lang="fi-FI"/>
              <a:t> </a:t>
            </a:r>
            <a:r>
              <a:rPr lang="fi-FI" err="1"/>
              <a:t>algorithm</a:t>
            </a:r>
            <a:r>
              <a:rPr lang="fi-FI"/>
              <a:t>: </a:t>
            </a:r>
            <a:r>
              <a:rPr lang="fi-FI" err="1"/>
              <a:t>retrieve</a:t>
            </a:r>
            <a:r>
              <a:rPr lang="fi-FI"/>
              <a:t> </a:t>
            </a:r>
            <a:r>
              <a:rPr lang="fi-FI" err="1"/>
              <a:t>all</a:t>
            </a:r>
            <a:r>
              <a:rPr lang="fi-FI"/>
              <a:t> </a:t>
            </a:r>
            <a:r>
              <a:rPr lang="fi-FI" err="1"/>
              <a:t>items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77912A-EED4-8741-8A93-3C135ADACD0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655838"/>
              </a:xfrm>
            </p:spPr>
            <p:txBody>
              <a:bodyPr/>
              <a:lstStyle/>
              <a:p>
                <a:pPr>
                  <a:spcAft>
                    <a:spcPts val="0"/>
                  </a:spcAft>
                </a:pPr>
                <a:r>
                  <a:rPr lang="en-US" sz="2400"/>
                  <a:t>Weights are stored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/>
                  <a:t> distinct relations</a:t>
                </a:r>
                <a:r>
                  <a:rPr lang="en-US" sz="240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>
                  <a:solidFill>
                    <a:schemeClr val="accent6"/>
                  </a:solidFill>
                </a:endParaRPr>
              </a:p>
              <a:p>
                <a:pPr lvl="1">
                  <a:spcAft>
                    <a:spcPts val="0"/>
                  </a:spcAft>
                </a:pPr>
                <a:r>
                  <a:rPr lang="en-US" sz="200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/>
                  <a:t> is sorted by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>
                  <a:solidFill>
                    <a:schemeClr val="accent6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2400"/>
                  <a:t>Goal: Find top-𝑘 with minimal </a:t>
                </a:r>
                <a:r>
                  <a:rPr lang="en-US" sz="2400">
                    <a:solidFill>
                      <a:srgbClr val="FF0000"/>
                    </a:solidFill>
                  </a:rPr>
                  <a:t>access cost</a:t>
                </a:r>
              </a:p>
              <a:p>
                <a:pPr lvl="1">
                  <a:lnSpc>
                    <a:spcPct val="90000"/>
                  </a:lnSpc>
                  <a:spcAft>
                    <a:spcPts val="0"/>
                  </a:spcAft>
                </a:pPr>
                <a:r>
                  <a:rPr lang="en-US" sz="2000"/>
                  <a:t>get next object in</a:t>
                </a:r>
                <a:r>
                  <a:rPr lang="en-US" sz="200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/>
                  <a:t> sequentially: "sorted"</a:t>
                </a:r>
                <a:r>
                  <a:rPr lang="en-US" sz="2000">
                    <a:solidFill>
                      <a:srgbClr val="FF0000"/>
                    </a:solidFill>
                  </a:rPr>
                  <a:t> sequential access</a:t>
                </a:r>
                <a:r>
                  <a:rPr lang="en-US" sz="2000"/>
                  <a:t>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seq</m:t>
                        </m:r>
                      </m:sub>
                    </m:sSub>
                  </m:oMath>
                </a14:m>
                <a:r>
                  <a:rPr lang="en-US" sz="2000"/>
                  <a:t> </a:t>
                </a:r>
              </a:p>
              <a:p>
                <a:pPr lvl="1">
                  <a:lnSpc>
                    <a:spcPct val="90000"/>
                  </a:lnSpc>
                  <a:spcAft>
                    <a:spcPts val="0"/>
                  </a:spcAft>
                </a:pPr>
                <a:r>
                  <a:rPr lang="en-US" sz="2000"/>
                  <a:t>obtain the weight for a specific object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/>
                  <a:t>: </a:t>
                </a:r>
                <a:r>
                  <a:rPr lang="en-US" sz="2000">
                    <a:solidFill>
                      <a:srgbClr val="FF0000"/>
                    </a:solidFill>
                  </a:rPr>
                  <a:t>random access </a:t>
                </a:r>
                <a:r>
                  <a:rPr lang="en-US" sz="2000" dirty="0"/>
                  <a:t>(index lookup) </a:t>
                </a:r>
                <a:r>
                  <a:rPr lang="en-US" sz="2000"/>
                  <a:t>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rand</m:t>
                        </m:r>
                      </m:sub>
                    </m:sSub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77912A-EED4-8741-8A93-3C135ADAC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655838"/>
              </a:xfrm>
              <a:blipFill>
                <a:blip r:embed="rId3"/>
                <a:stretch>
                  <a:fillRect l="-1304" t="-4580" b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5">
            <a:extLst>
              <a:ext uri="{FF2B5EF4-FFF2-40B4-BE49-F238E27FC236}">
                <a16:creationId xmlns:a16="http://schemas.microsoft.com/office/drawing/2014/main" id="{C8E15C70-C48E-9F45-9505-0961C704B85F}"/>
              </a:ext>
            </a:extLst>
          </p:cNvPr>
          <p:cNvSpPr/>
          <p:nvPr/>
        </p:nvSpPr>
        <p:spPr>
          <a:xfrm rot="10800000">
            <a:off x="3361945" y="4105166"/>
            <a:ext cx="567710" cy="3551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object 2058">
            <a:extLst>
              <a:ext uri="{FF2B5EF4-FFF2-40B4-BE49-F238E27FC236}">
                <a16:creationId xmlns:a16="http://schemas.microsoft.com/office/drawing/2014/main" id="{2A0C2BDB-C353-E64D-9D1D-39B86527C83B}"/>
              </a:ext>
            </a:extLst>
          </p:cNvPr>
          <p:cNvSpPr txBox="1"/>
          <p:nvPr/>
        </p:nvSpPr>
        <p:spPr>
          <a:xfrm>
            <a:off x="261876" y="6048623"/>
            <a:ext cx="6704912" cy="386644"/>
          </a:xfrm>
          <a:prstGeom prst="rect">
            <a:avLst/>
          </a:prstGeom>
          <a:noFill/>
        </p:spPr>
        <p:txBody>
          <a:bodyPr vert="horz" wrap="none" lIns="0" tIns="31750" rIns="0" bIns="0" rtlCol="0">
            <a:spAutoFit/>
          </a:bodyPr>
          <a:lstStyle/>
          <a:p>
            <a:pPr marL="12700" marR="160020">
              <a:lnSpc>
                <a:spcPct val="96400"/>
              </a:lnSpc>
              <a:spcBef>
                <a:spcPts val="250"/>
              </a:spcBef>
              <a:tabLst>
                <a:tab pos="339725" algn="l"/>
              </a:tabLst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Naive algorithm: retrieve all items, sort, return top-𝑘</a:t>
            </a:r>
            <a:endParaRPr lang="en-US" sz="2400" kern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1556ED4-AC31-E54B-AF4D-C9FB2DF1C1D7}"/>
                  </a:ext>
                </a:extLst>
              </p:cNvPr>
              <p:cNvSpPr/>
              <p:nvPr/>
            </p:nvSpPr>
            <p:spPr>
              <a:xfrm>
                <a:off x="7269425" y="6011112"/>
                <a:ext cx="23937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40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⋅ℓ⋅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sort</m:t>
                        </m:r>
                      </m:sub>
                    </m:sSub>
                  </m:oMath>
                </a14:m>
                <a:endParaRPr lang="en-US" sz="240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1556ED4-AC31-E54B-AF4D-C9FB2DF1C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425" y="6011112"/>
                <a:ext cx="2393797" cy="461665"/>
              </a:xfrm>
              <a:prstGeom prst="rect">
                <a:avLst/>
              </a:prstGeom>
              <a:blipFill>
                <a:blip r:embed="rId4"/>
                <a:stretch>
                  <a:fillRect l="-3158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Rectangle 206">
            <a:extLst>
              <a:ext uri="{FF2B5EF4-FFF2-40B4-BE49-F238E27FC236}">
                <a16:creationId xmlns:a16="http://schemas.microsoft.com/office/drawing/2014/main" id="{05CBAA97-1145-6A42-955A-AF4330357A09}"/>
              </a:ext>
            </a:extLst>
          </p:cNvPr>
          <p:cNvSpPr/>
          <p:nvPr/>
        </p:nvSpPr>
        <p:spPr>
          <a:xfrm>
            <a:off x="2638593" y="3446048"/>
            <a:ext cx="608436" cy="8342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D6E934C2-F6F8-B442-A204-F3F73EEB9012}"/>
              </a:ext>
            </a:extLst>
          </p:cNvPr>
          <p:cNvGrpSpPr/>
          <p:nvPr/>
        </p:nvGrpSpPr>
        <p:grpSpPr>
          <a:xfrm>
            <a:off x="618660" y="3035112"/>
            <a:ext cx="2013565" cy="2490767"/>
            <a:chOff x="278652" y="3035112"/>
            <a:chExt cx="2013565" cy="2490767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EB4F7B8B-FC8E-B246-99B9-80E35D895AA7}"/>
                </a:ext>
              </a:extLst>
            </p:cNvPr>
            <p:cNvSpPr/>
            <p:nvPr/>
          </p:nvSpPr>
          <p:spPr>
            <a:xfrm>
              <a:off x="278652" y="303511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B329D7AE-58E4-B447-9597-CCDF8D41FD7C}"/>
                    </a:ext>
                  </a:extLst>
                </p:cNvPr>
                <p:cNvSpPr/>
                <p:nvPr/>
              </p:nvSpPr>
              <p:spPr>
                <a:xfrm>
                  <a:off x="782152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B329D7AE-58E4-B447-9597-CCDF8D41FD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152" y="3035112"/>
                  <a:ext cx="502920" cy="414862"/>
                </a:xfrm>
                <a:prstGeom prst="rect">
                  <a:avLst/>
                </a:prstGeom>
                <a:blipFill>
                  <a:blip r:embed="rId5"/>
                  <a:stretch>
                    <a:fillRect l="-30952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02540005-7C93-9642-B14C-90753F000F9F}"/>
                    </a:ext>
                  </a:extLst>
                </p:cNvPr>
                <p:cNvSpPr/>
                <p:nvPr/>
              </p:nvSpPr>
              <p:spPr>
                <a:xfrm>
                  <a:off x="278652" y="345029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02540005-7C93-9642-B14C-90753F000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3450293"/>
                  <a:ext cx="502920" cy="414862"/>
                </a:xfrm>
                <a:prstGeom prst="rect">
                  <a:avLst/>
                </a:prstGeom>
                <a:blipFill>
                  <a:blip r:embed="rId6"/>
                  <a:stretch>
                    <a:fillRect l="-29268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4B22F55-C20A-D546-B2F2-469E2D633DB8}"/>
                </a:ext>
              </a:extLst>
            </p:cNvPr>
            <p:cNvSpPr/>
            <p:nvPr/>
          </p:nvSpPr>
          <p:spPr>
            <a:xfrm>
              <a:off x="782152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62751A28-6E4C-5843-81B7-FA2C3AE2C7CB}"/>
                    </a:ext>
                  </a:extLst>
                </p:cNvPr>
                <p:cNvSpPr/>
                <p:nvPr/>
              </p:nvSpPr>
              <p:spPr>
                <a:xfrm>
                  <a:off x="278652" y="386547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62751A28-6E4C-5843-81B7-FA2C3AE2C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3865474"/>
                  <a:ext cx="502920" cy="414862"/>
                </a:xfrm>
                <a:prstGeom prst="rect">
                  <a:avLst/>
                </a:prstGeom>
                <a:blipFill>
                  <a:blip r:embed="rId7"/>
                  <a:stretch>
                    <a:fillRect l="-31707" t="-5714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5E2011A-7E91-444F-8470-12F1B2071639}"/>
                </a:ext>
              </a:extLst>
            </p:cNvPr>
            <p:cNvSpPr/>
            <p:nvPr/>
          </p:nvSpPr>
          <p:spPr>
            <a:xfrm>
              <a:off x="782152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CA589D2D-3C6F-C641-9E45-D310F1140E31}"/>
                    </a:ext>
                  </a:extLst>
                </p:cNvPr>
                <p:cNvSpPr/>
                <p:nvPr/>
              </p:nvSpPr>
              <p:spPr>
                <a:xfrm>
                  <a:off x="278652" y="428065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CA589D2D-3C6F-C641-9E45-D310F1140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4280655"/>
                  <a:ext cx="502920" cy="414862"/>
                </a:xfrm>
                <a:prstGeom prst="rect">
                  <a:avLst/>
                </a:prstGeom>
                <a:blipFill>
                  <a:blip r:embed="rId8"/>
                  <a:stretch>
                    <a:fillRect l="-31707" t="-2857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7083739-713E-EB48-91BC-5E1DFFE98184}"/>
                </a:ext>
              </a:extLst>
            </p:cNvPr>
            <p:cNvSpPr/>
            <p:nvPr/>
          </p:nvSpPr>
          <p:spPr>
            <a:xfrm>
              <a:off x="782152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E2BD94CE-5773-734F-93A0-0210A8FAA011}"/>
                    </a:ext>
                  </a:extLst>
                </p:cNvPr>
                <p:cNvSpPr/>
                <p:nvPr/>
              </p:nvSpPr>
              <p:spPr>
                <a:xfrm>
                  <a:off x="278652" y="4695836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E2BD94CE-5773-734F-93A0-0210A8FAA0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4695836"/>
                  <a:ext cx="502920" cy="414862"/>
                </a:xfrm>
                <a:prstGeom prst="rect">
                  <a:avLst/>
                </a:prstGeom>
                <a:blipFill>
                  <a:blip r:embed="rId9"/>
                  <a:stretch>
                    <a:fillRect l="-31707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9AB64B9-E7D7-EF47-A6D6-18A7897C80FC}"/>
                </a:ext>
              </a:extLst>
            </p:cNvPr>
            <p:cNvSpPr/>
            <p:nvPr/>
          </p:nvSpPr>
          <p:spPr>
            <a:xfrm>
              <a:off x="782152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5A877577-6716-2047-8E7C-D9B74B560F26}"/>
                    </a:ext>
                  </a:extLst>
                </p:cNvPr>
                <p:cNvSpPr/>
                <p:nvPr/>
              </p:nvSpPr>
              <p:spPr>
                <a:xfrm>
                  <a:off x="279922" y="5111017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5A877577-6716-2047-8E7C-D9B74B560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22" y="5111017"/>
                  <a:ext cx="502920" cy="414862"/>
                </a:xfrm>
                <a:prstGeom prst="rect">
                  <a:avLst/>
                </a:prstGeom>
                <a:blipFill>
                  <a:blip r:embed="rId10"/>
                  <a:stretch>
                    <a:fillRect l="-31707" t="-2857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2179865-7136-B441-9E49-D5596026EC61}"/>
                </a:ext>
              </a:extLst>
            </p:cNvPr>
            <p:cNvSpPr/>
            <p:nvPr/>
          </p:nvSpPr>
          <p:spPr>
            <a:xfrm>
              <a:off x="782152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2B0F5B17-275D-AB40-B541-349A9BF6ED5A}"/>
                    </a:ext>
                  </a:extLst>
                </p:cNvPr>
                <p:cNvSpPr/>
                <p:nvPr/>
              </p:nvSpPr>
              <p:spPr>
                <a:xfrm>
                  <a:off x="1286359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2B0F5B17-275D-AB40-B541-349A9BF6ED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359" y="3035112"/>
                  <a:ext cx="502920" cy="414862"/>
                </a:xfrm>
                <a:prstGeom prst="rect">
                  <a:avLst/>
                </a:prstGeom>
                <a:blipFill>
                  <a:blip r:embed="rId11"/>
                  <a:stretch>
                    <a:fillRect l="-33333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C830F13-48E2-1041-A7DB-CBB9266EBFBA}"/>
                </a:ext>
              </a:extLst>
            </p:cNvPr>
            <p:cNvSpPr/>
            <p:nvPr/>
          </p:nvSpPr>
          <p:spPr>
            <a:xfrm>
              <a:off x="1286359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B87E0C8-B2FF-304C-93E8-26B525FEA589}"/>
                </a:ext>
              </a:extLst>
            </p:cNvPr>
            <p:cNvSpPr/>
            <p:nvPr/>
          </p:nvSpPr>
          <p:spPr>
            <a:xfrm>
              <a:off x="1286359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4871B2A2-5429-8E4E-B688-7C409387225D}"/>
                </a:ext>
              </a:extLst>
            </p:cNvPr>
            <p:cNvSpPr/>
            <p:nvPr/>
          </p:nvSpPr>
          <p:spPr>
            <a:xfrm>
              <a:off x="1286359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3EE3D55F-DE6D-7942-82D8-7DBC0465E7D1}"/>
                </a:ext>
              </a:extLst>
            </p:cNvPr>
            <p:cNvSpPr/>
            <p:nvPr/>
          </p:nvSpPr>
          <p:spPr>
            <a:xfrm>
              <a:off x="1286359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AE3D914-AF6E-D54E-B2CA-603ACDF55C5B}"/>
                </a:ext>
              </a:extLst>
            </p:cNvPr>
            <p:cNvSpPr/>
            <p:nvPr/>
          </p:nvSpPr>
          <p:spPr>
            <a:xfrm>
              <a:off x="1286359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7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18921A5A-0D76-294C-899A-B80FA7C9CB44}"/>
                    </a:ext>
                  </a:extLst>
                </p:cNvPr>
                <p:cNvSpPr/>
                <p:nvPr/>
              </p:nvSpPr>
              <p:spPr>
                <a:xfrm>
                  <a:off x="1789297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18921A5A-0D76-294C-899A-B80FA7C9CB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297" y="3035112"/>
                  <a:ext cx="502920" cy="414862"/>
                </a:xfrm>
                <a:prstGeom prst="rect">
                  <a:avLst/>
                </a:prstGeom>
                <a:blipFill>
                  <a:blip r:embed="rId12"/>
                  <a:stretch>
                    <a:fillRect l="-37500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B45EAA0-8361-5644-9D20-86401036C82F}"/>
                </a:ext>
              </a:extLst>
            </p:cNvPr>
            <p:cNvSpPr/>
            <p:nvPr/>
          </p:nvSpPr>
          <p:spPr>
            <a:xfrm>
              <a:off x="1789297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785C1103-B024-184B-A99A-4623F906D42E}"/>
                </a:ext>
              </a:extLst>
            </p:cNvPr>
            <p:cNvSpPr/>
            <p:nvPr/>
          </p:nvSpPr>
          <p:spPr>
            <a:xfrm>
              <a:off x="1789297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2A3C6D9-B53B-7743-A0E5-089C05C570DF}"/>
                </a:ext>
              </a:extLst>
            </p:cNvPr>
            <p:cNvSpPr/>
            <p:nvPr/>
          </p:nvSpPr>
          <p:spPr>
            <a:xfrm>
              <a:off x="1789297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893AD14-5850-5945-957E-F8827673A1BA}"/>
                </a:ext>
              </a:extLst>
            </p:cNvPr>
            <p:cNvSpPr/>
            <p:nvPr/>
          </p:nvSpPr>
          <p:spPr>
            <a:xfrm>
              <a:off x="1789297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8C86418-2F99-2A46-B887-04CD8CF2DEEA}"/>
                </a:ext>
              </a:extLst>
            </p:cNvPr>
            <p:cNvSpPr/>
            <p:nvPr/>
          </p:nvSpPr>
          <p:spPr>
            <a:xfrm>
              <a:off x="1789297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49BCFA0-FB30-B644-B6D4-15829917F916}"/>
              </a:ext>
            </a:extLst>
          </p:cNvPr>
          <p:cNvGrpSpPr/>
          <p:nvPr/>
        </p:nvGrpSpPr>
        <p:grpSpPr>
          <a:xfrm>
            <a:off x="2632803" y="3035112"/>
            <a:ext cx="614225" cy="2490767"/>
            <a:chOff x="2295970" y="3035112"/>
            <a:chExt cx="614225" cy="2490767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562B1BD-5798-384C-A48A-C1D4B1B092ED}"/>
                </a:ext>
              </a:extLst>
            </p:cNvPr>
            <p:cNvSpPr/>
            <p:nvPr/>
          </p:nvSpPr>
          <p:spPr>
            <a:xfrm>
              <a:off x="2295970" y="3035112"/>
              <a:ext cx="614225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solidFill>
                    <a:schemeClr val="accent2"/>
                  </a:solidFill>
                  <a:latin typeface="+mj-lt"/>
                  <a:cs typeface="Calibri" panose="020F0502020204030204" pitchFamily="34" charset="0"/>
                </a:rPr>
                <a:t>sum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FD0A84F8-F77F-0041-AAE7-51AAFDB61A9E}"/>
                </a:ext>
              </a:extLst>
            </p:cNvPr>
            <p:cNvSpPr/>
            <p:nvPr/>
          </p:nvSpPr>
          <p:spPr>
            <a:xfrm>
              <a:off x="2295970" y="3450293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CBA5A97-9ECC-8A4F-82EF-FDEC781E5BC2}"/>
                </a:ext>
              </a:extLst>
            </p:cNvPr>
            <p:cNvSpPr/>
            <p:nvPr/>
          </p:nvSpPr>
          <p:spPr>
            <a:xfrm>
              <a:off x="2295970" y="3865474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D912AA2-89C6-EC44-A5F7-C993BA6C1F36}"/>
                </a:ext>
              </a:extLst>
            </p:cNvPr>
            <p:cNvSpPr/>
            <p:nvPr/>
          </p:nvSpPr>
          <p:spPr>
            <a:xfrm>
              <a:off x="2295970" y="4280655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CA77A50-8CC8-C343-B80C-ECBD20C1922C}"/>
                </a:ext>
              </a:extLst>
            </p:cNvPr>
            <p:cNvSpPr/>
            <p:nvPr/>
          </p:nvSpPr>
          <p:spPr>
            <a:xfrm>
              <a:off x="2295970" y="4695836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662C808A-0B19-1743-BE2D-71A2D328D8C9}"/>
                </a:ext>
              </a:extLst>
            </p:cNvPr>
            <p:cNvSpPr/>
            <p:nvPr/>
          </p:nvSpPr>
          <p:spPr>
            <a:xfrm>
              <a:off x="2295970" y="5111017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6328AE8D-B50E-8E47-90DA-E83E026BEFAD}"/>
              </a:ext>
            </a:extLst>
          </p:cNvPr>
          <p:cNvCxnSpPr>
            <a:cxnSpLocks/>
          </p:cNvCxnSpPr>
          <p:nvPr/>
        </p:nvCxnSpPr>
        <p:spPr bwMode="auto">
          <a:xfrm>
            <a:off x="511700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F6B2C48D-6BEA-904B-9E75-79EE9A907645}"/>
              </a:ext>
            </a:extLst>
          </p:cNvPr>
          <p:cNvCxnSpPr>
            <a:cxnSpLocks/>
          </p:cNvCxnSpPr>
          <p:nvPr/>
        </p:nvCxnSpPr>
        <p:spPr bwMode="auto">
          <a:xfrm>
            <a:off x="679427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FB62DFA5-1C47-6A4F-A736-E47745C166C6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FB62DFA5-1C47-6A4F-A736-E47745C16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13"/>
                <a:stretch>
                  <a:fillRect l="-2500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1261BA94-22C8-0748-BEDB-C08863F11244}"/>
              </a:ext>
            </a:extLst>
          </p:cNvPr>
          <p:cNvCxnSpPr>
            <a:cxnSpLocks/>
            <a:stCxn id="268" idx="3"/>
            <a:endCxn id="285" idx="1"/>
          </p:cNvCxnSpPr>
          <p:nvPr/>
        </p:nvCxnSpPr>
        <p:spPr bwMode="auto">
          <a:xfrm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ACEBE14-953F-8D4B-8B6D-07947ECFA35D}"/>
              </a:ext>
            </a:extLst>
          </p:cNvPr>
          <p:cNvCxnSpPr>
            <a:cxnSpLocks/>
            <a:stCxn id="266" idx="3"/>
            <a:endCxn id="287" idx="1"/>
          </p:cNvCxnSpPr>
          <p:nvPr/>
        </p:nvCxnSpPr>
        <p:spPr bwMode="auto">
          <a:xfrm flipV="1"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6F99817-6159-EC43-B7DE-6DC2BA3C0FC5}"/>
              </a:ext>
            </a:extLst>
          </p:cNvPr>
          <p:cNvCxnSpPr>
            <a:cxnSpLocks/>
            <a:stCxn id="264" idx="3"/>
            <a:endCxn id="279" idx="1"/>
          </p:cNvCxnSpPr>
          <p:nvPr/>
        </p:nvCxnSpPr>
        <p:spPr bwMode="auto">
          <a:xfrm>
            <a:off x="5025569" y="4488086"/>
            <a:ext cx="667675" cy="8303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7AE64712-A153-DF41-9686-586152B811FD}"/>
              </a:ext>
            </a:extLst>
          </p:cNvPr>
          <p:cNvCxnSpPr>
            <a:cxnSpLocks/>
            <a:stCxn id="262" idx="3"/>
            <a:endCxn id="283" idx="1"/>
          </p:cNvCxnSpPr>
          <p:nvPr/>
        </p:nvCxnSpPr>
        <p:spPr bwMode="auto">
          <a:xfrm flipV="1">
            <a:off x="5025569" y="4488086"/>
            <a:ext cx="667675" cy="4151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623959D-BFE3-1F4B-A0B5-03533F56F674}"/>
              </a:ext>
            </a:extLst>
          </p:cNvPr>
          <p:cNvCxnSpPr>
            <a:cxnSpLocks/>
            <a:stCxn id="260" idx="3"/>
            <a:endCxn id="281" idx="1"/>
          </p:cNvCxnSpPr>
          <p:nvPr/>
        </p:nvCxnSpPr>
        <p:spPr bwMode="auto">
          <a:xfrm flipV="1">
            <a:off x="5025569" y="4903267"/>
            <a:ext cx="667675" cy="4151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38E664DC-9401-824B-A20A-C9FB3F4BBCE9}"/>
              </a:ext>
            </a:extLst>
          </p:cNvPr>
          <p:cNvCxnSpPr>
            <a:cxnSpLocks/>
            <a:stCxn id="284" idx="3"/>
            <a:endCxn id="299" idx="1"/>
          </p:cNvCxnSpPr>
          <p:nvPr/>
        </p:nvCxnSpPr>
        <p:spPr bwMode="auto">
          <a:xfrm>
            <a:off x="6702839" y="4488086"/>
            <a:ext cx="662450" cy="8303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20B7FF9-52DB-574C-AAB7-E548A7E3A777}"/>
              </a:ext>
            </a:extLst>
          </p:cNvPr>
          <p:cNvCxnSpPr>
            <a:cxnSpLocks/>
            <a:stCxn id="305" idx="1"/>
            <a:endCxn id="286" idx="3"/>
          </p:cNvCxnSpPr>
          <p:nvPr/>
        </p:nvCxnSpPr>
        <p:spPr bwMode="auto">
          <a:xfrm flipH="1">
            <a:off x="6702839" y="4072905"/>
            <a:ext cx="66245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7D31392C-946F-8346-90E1-D120EA9B6276}"/>
              </a:ext>
            </a:extLst>
          </p:cNvPr>
          <p:cNvCxnSpPr>
            <a:cxnSpLocks/>
            <a:stCxn id="307" idx="1"/>
            <a:endCxn id="280" idx="3"/>
          </p:cNvCxnSpPr>
          <p:nvPr/>
        </p:nvCxnSpPr>
        <p:spPr bwMode="auto">
          <a:xfrm flipH="1">
            <a:off x="6702839" y="3657724"/>
            <a:ext cx="662450" cy="166072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B8B72F29-5AA6-154E-B8F7-264DA02F518D}"/>
              </a:ext>
            </a:extLst>
          </p:cNvPr>
          <p:cNvCxnSpPr>
            <a:cxnSpLocks/>
            <a:stCxn id="301" idx="1"/>
            <a:endCxn id="282" idx="3"/>
          </p:cNvCxnSpPr>
          <p:nvPr/>
        </p:nvCxnSpPr>
        <p:spPr bwMode="auto">
          <a:xfrm flipH="1">
            <a:off x="6702839" y="4903267"/>
            <a:ext cx="66245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632906B-151E-454D-9F70-76B73D351829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C501FAB-CF3A-114C-BB7B-616C3F32E7E9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7E1FC7C1-E23E-6747-A513-2CCE36FEA156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865F8455-0D02-624F-88C9-4719D4E31EDF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865F8455-0D02-624F-88C9-4719D4E31E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3333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2AC1D1E5-E567-5241-96B3-CA2357AA0C4C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4EC0DF54-E362-E64B-9383-DA7C5A751889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4EC0DF54-E362-E64B-9383-DA7C5A7518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C45E2C1F-E136-8A4A-BD88-19B413C6DA36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932AE345-E8A3-7F40-8B20-C72981590E6F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81935456-03FE-4E49-8E3D-F98EC7F0C8B8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81935456-03FE-4E49-8E3D-F98EC7F0C8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010DC946-B9F3-AD45-81E5-65CD6D6CB194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ECB54F0A-E066-6E45-B0E9-563882E3AD81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1BB69B4-82ED-C740-A72B-48638F0140CA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1BB69B4-82ED-C740-A72B-48638F0140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8571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DFD7082-AE3E-6443-BBB3-3AF4B11966C9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E492C4E5-A188-D740-A697-0A6492A982A7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72BE5E95-91E0-4E4E-AC63-2A14A5C88822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72BE5E95-91E0-4E4E-AC63-2A14A5C88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4D5C82AB-4F93-2548-BC0B-6460F8826248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5520A669-AA72-3343-99DF-613B76823A1C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B5795481-2621-C943-951C-6F5DC6BCAF57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B5795481-2621-C943-951C-6F5DC6BCAF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478B455-3225-4047-AE75-FFB9DA275883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4D821B60-9E66-AC4E-93BE-B3C3F7DF1318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4D821B60-9E66-AC4E-93BE-B3C3F7DF1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20"/>
                <a:stretch>
                  <a:fillRect l="-2432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9F98A96-DFB6-0342-961E-84371630E297}"/>
              </a:ext>
            </a:extLst>
          </p:cNvPr>
          <p:cNvGrpSpPr/>
          <p:nvPr/>
        </p:nvGrpSpPr>
        <p:grpSpPr>
          <a:xfrm>
            <a:off x="5693244" y="3035112"/>
            <a:ext cx="1009595" cy="2490767"/>
            <a:chOff x="5201816" y="2936682"/>
            <a:chExt cx="1009595" cy="2490767"/>
          </a:xfrm>
        </p:grpSpPr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577D3BB4-B44E-B049-A2F1-86E8BA77B8F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8FB94FE8-58AF-B44B-AB79-A67F91C6DF34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4850DD8D-809F-2B42-A27C-3E063042B31E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4850DD8D-809F-2B42-A27C-3E063042B3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3333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97E9F56C-AB02-8F46-AEC0-6A88BB899B8E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74773179-7FEA-F74F-BD0E-F642F6DDB258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74773179-7FEA-F74F-BD0E-F642F6DDB2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37421BAF-0AE1-B446-9781-85DEBD6EE1C7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2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B10E434D-07A4-AC49-8AB3-48E79DCC849E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83BE7F18-982F-5E4F-9BAA-AE16506A02E3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83BE7F18-982F-5E4F-9BAA-AE16506A02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60C4DBB6-2813-C54E-9925-6231C4A78F50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EF92627F-1DA1-A446-8772-3CDC62864F3C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3A235EA9-EC81-ED4E-9DF4-6820712C57A6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3A235EA9-EC81-ED4E-9DF4-6820712C57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8571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B7AF633F-34B4-0C45-9231-0560394396AF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644ED3A-1D8B-C74A-8232-5B63D0C32CE5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B87663B0-FFD4-D14F-A4B0-CF371ED1353C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B87663B0-FFD4-D14F-A4B0-CF371ED135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E8C87B47-1062-2548-AE69-7F03A7905D44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6715CCA9-F716-B742-AD26-6CD4015B8CAD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8CB525C8-C9EB-844F-84C5-52CE89B85FA5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8CB525C8-C9EB-844F-84C5-52CE89B85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28571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61D30C23-7BFD-1D41-8906-4933D6792B90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DC681B35-CA1B-D341-95A7-C03F7CEC8162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DC681B35-CA1B-D341-95A7-C03F7CEC8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27"/>
                <a:stretch>
                  <a:fillRect l="-27778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483C626-C577-2D41-A3CC-88AED7C68488}"/>
              </a:ext>
            </a:extLst>
          </p:cNvPr>
          <p:cNvGrpSpPr/>
          <p:nvPr/>
        </p:nvGrpSpPr>
        <p:grpSpPr>
          <a:xfrm>
            <a:off x="7365289" y="3035112"/>
            <a:ext cx="1009595" cy="2490767"/>
            <a:chOff x="5201816" y="2936682"/>
            <a:chExt cx="1009595" cy="2490767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CA7EF4D9-8358-184E-8062-3E40A74C0CC2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5D252D02-F0E7-CB42-878B-8444284799FD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6883ECDA-47C8-244A-823C-3C16D0B26503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6883ECDA-47C8-244A-823C-3C16D0B265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34146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5B96A0E6-FAED-B44C-B251-B1C79D7C827B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F29F5D38-0F39-1345-9C94-647FC79D9377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F29F5D38-0F39-1345-9C94-647FC79D93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30952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D3C96157-8852-F94B-8FAE-86A51CBECE27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DC5FAA92-7241-F342-B508-0C5B47FCEB94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ECDA975D-2626-F34F-8687-078529752236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ECDA975D-2626-F34F-8687-0785297522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5954401C-DB82-3942-ABCE-050E1601E372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3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803F470C-E748-FF4E-8C28-27B4FF8D7771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B85BE03-0133-8D43-AEB3-1272EC6F4F76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B85BE03-0133-8D43-AEB3-1272EC6F4F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0952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F27C2B2F-B1B0-F24A-A517-D8A1DF7EE6E5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4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79C62D4A-676C-7E4D-84D9-49D21ABD74D5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A76E9420-8D0A-384F-970A-F4427744AAF5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A76E9420-8D0A-384F-970A-F4427744AA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30952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6514C0DD-0CC0-414E-A254-061D01DDBA32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5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B4B19940-B5BF-4340-AC00-A80791DEB102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D78903D4-9410-7B44-A8B2-2496D5C38D87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D78903D4-9410-7B44-A8B2-2496D5C38D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0952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34B6CF68-9281-3647-8438-CDF1204B8CBA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6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64780B42-850A-DD4F-A26F-34B0BC103B31}"/>
              </a:ext>
            </a:extLst>
          </p:cNvPr>
          <p:cNvCxnSpPr>
            <a:cxnSpLocks/>
          </p:cNvCxnSpPr>
          <p:nvPr/>
        </p:nvCxnSpPr>
        <p:spPr bwMode="auto">
          <a:xfrm>
            <a:off x="8466324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AC42CD5-FE80-2C47-AB67-C2AA27E9AB40}"/>
              </a:ext>
            </a:extLst>
          </p:cNvPr>
          <p:cNvCxnSpPr>
            <a:cxnSpLocks/>
            <a:endCxn id="303" idx="1"/>
          </p:cNvCxnSpPr>
          <p:nvPr/>
        </p:nvCxnSpPr>
        <p:spPr bwMode="auto">
          <a:xfrm>
            <a:off x="6702840" y="3657724"/>
            <a:ext cx="662449" cy="8303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0406451-66DF-C341-9A9E-26F6B68B4B53}"/>
              </a:ext>
            </a:extLst>
          </p:cNvPr>
          <p:cNvSpPr txBox="1"/>
          <p:nvPr/>
        </p:nvSpPr>
        <p:spPr>
          <a:xfrm>
            <a:off x="7365289" y="661142"/>
            <a:ext cx="4514603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45720" tIns="45720" rIns="45720" bIns="45720" rtlCol="0">
            <a:spAutoFit/>
          </a:bodyPr>
          <a:lstStyle/>
          <a:p>
            <a:pPr marL="4763" lvl="1" indent="0"/>
            <a:r>
              <a:rPr lang="en-US" altLang="zh-CN" sz="2000" b="1">
                <a:latin typeface="+mj-lt"/>
                <a:cs typeface="Calibri" panose="020F0502020204030204" pitchFamily="34" charset="0"/>
              </a:rPr>
              <a:t>Assumption 1: </a:t>
            </a:r>
            <a:r>
              <a:rPr lang="en-US" altLang="zh-CN" sz="2000" b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Middleware cost model</a:t>
            </a:r>
            <a:r>
              <a:rPr lang="en-US" altLang="zh-CN" sz="2000">
                <a:latin typeface="+mj-lt"/>
                <a:cs typeface="Calibri" panose="020F0502020204030204" pitchFamily="34" charset="0"/>
              </a:rPr>
              <a:t>:</a:t>
            </a:r>
            <a:br>
              <a:rPr lang="en-US" altLang="zh-CN" sz="2000" i="1">
                <a:latin typeface="+mj-lt"/>
                <a:cs typeface="Calibri" panose="020F0502020204030204" pitchFamily="34" charset="0"/>
              </a:rPr>
            </a:br>
            <a:r>
              <a:rPr lang="en-US" altLang="zh-CN" sz="2000" i="1">
                <a:latin typeface="+mj-lt"/>
                <a:cs typeface="Calibri" panose="020F0502020204030204" pitchFamily="34" charset="0"/>
              </a:rPr>
              <a:t>we aggregate rankings of other services.</a:t>
            </a:r>
          </a:p>
          <a:p>
            <a:pPr marL="228600" lvl="1" indent="-223838">
              <a:buFont typeface="Arial" panose="020B0604020202020204" pitchFamily="34" charset="0"/>
              <a:buChar char="•"/>
            </a:pPr>
            <a:r>
              <a:rPr lang="en-US" sz="2000" i="1">
                <a:latin typeface="+mj-lt"/>
                <a:cs typeface="Calibri" panose="020F0502020204030204" pitchFamily="34" charset="0"/>
              </a:rPr>
              <a:t>we only pay for accesses to attribute lists</a:t>
            </a:r>
          </a:p>
          <a:p>
            <a:pPr marL="228600" lvl="1" indent="-223838">
              <a:buFont typeface="Arial" panose="020B0604020202020204" pitchFamily="34" charset="0"/>
              <a:buChar char="•"/>
            </a:pPr>
            <a:r>
              <a:rPr lang="en-US" sz="2000" i="1" dirty="0">
                <a:latin typeface="+mj-lt"/>
                <a:cs typeface="Calibri" panose="020F0502020204030204" pitchFamily="34" charset="0"/>
              </a:rPr>
              <a:t>2</a:t>
            </a:r>
            <a:r>
              <a:rPr lang="en-US" sz="2000" i="1">
                <a:latin typeface="+mj-lt"/>
                <a:cs typeface="Calibri" panose="020F0502020204030204" pitchFamily="34" charset="0"/>
              </a:rPr>
              <a:t> types of access: sequential / random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F8A2610-62F8-ED47-9204-F89A70425D6B}"/>
              </a:ext>
            </a:extLst>
          </p:cNvPr>
          <p:cNvCxnSpPr>
            <a:cxnSpLocks/>
          </p:cNvCxnSpPr>
          <p:nvPr/>
        </p:nvCxnSpPr>
        <p:spPr bwMode="auto">
          <a:xfrm flipH="1">
            <a:off x="5796280" y="880946"/>
            <a:ext cx="1541381" cy="89859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2AD5571-6FF1-C747-9DDB-E6E3468E25C0}"/>
              </a:ext>
            </a:extLst>
          </p:cNvPr>
          <p:cNvSpPr txBox="1"/>
          <p:nvPr/>
        </p:nvSpPr>
        <p:spPr>
          <a:xfrm>
            <a:off x="8741121" y="2940556"/>
            <a:ext cx="344453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45720" tIns="0" rIns="0" bIns="0" rtlCol="0">
            <a:spAutoFit/>
          </a:bodyPr>
          <a:lstStyle/>
          <a:p>
            <a:pPr>
              <a:tabLst>
                <a:tab pos="911225" algn="l"/>
              </a:tabLst>
            </a:pPr>
            <a:r>
              <a:rPr lang="en-US" sz="2400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l-GR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	</a:t>
            </a:r>
            <a:r>
              <a:rPr lang="en-US" sz="2400" kern="0" dirty="0">
                <a:latin typeface="+mj-lt"/>
              </a:rPr>
              <a:t>R</a:t>
            </a:r>
            <a:r>
              <a:rPr lang="en-US" sz="2400" kern="0" baseline="-25000" dirty="0">
                <a:latin typeface="+mj-lt"/>
              </a:rPr>
              <a:t>1</a:t>
            </a:r>
            <a:r>
              <a:rPr lang="en-US" sz="2400" kern="0" dirty="0">
                <a:latin typeface="+mj-lt"/>
              </a:rPr>
              <a:t>.id, 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chemeClr val="accent2"/>
                </a:solidFill>
                <a:latin typeface="+mj-lt"/>
              </a:rPr>
              <a:t>     sum</a:t>
            </a:r>
            <a:r>
              <a:rPr lang="en-US" sz="2400" kern="0" dirty="0">
                <a:latin typeface="+mj-lt"/>
              </a:rPr>
              <a:t>(</a:t>
            </a:r>
            <a:r>
              <a:rPr lang="en-US" sz="2400" kern="0" dirty="0">
                <a:solidFill>
                  <a:schemeClr val="accent6"/>
                </a:solidFill>
                <a:latin typeface="+mj-lt"/>
              </a:rPr>
              <a:t>w</a:t>
            </a:r>
            <a:r>
              <a:rPr lang="en-US" sz="2400" kern="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400" kern="0" dirty="0">
                <a:latin typeface="+mj-lt"/>
              </a:rPr>
              <a:t>,</a:t>
            </a:r>
            <a:r>
              <a:rPr lang="en-US" sz="2400" kern="0" dirty="0">
                <a:solidFill>
                  <a:schemeClr val="accent6"/>
                </a:solidFill>
                <a:latin typeface="+mj-lt"/>
              </a:rPr>
              <a:t>w</a:t>
            </a:r>
            <a:r>
              <a:rPr lang="en-US" sz="2400" kern="0" baseline="-25000" dirty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,</a:t>
            </a:r>
            <a:r>
              <a:rPr lang="en-US" sz="2400" kern="0" dirty="0">
                <a:solidFill>
                  <a:schemeClr val="accent6"/>
                </a:solidFill>
                <a:latin typeface="+mj-lt"/>
              </a:rPr>
              <a:t>w</a:t>
            </a:r>
            <a:r>
              <a:rPr lang="en-US" sz="2400" kern="0" baseline="-25000" dirty="0">
                <a:solidFill>
                  <a:schemeClr val="accent6"/>
                </a:solidFill>
                <a:latin typeface="+mj-lt"/>
              </a:rPr>
              <a:t>3</a:t>
            </a:r>
            <a:r>
              <a:rPr lang="en-US" sz="2400" kern="0" dirty="0">
                <a:latin typeface="+mj-lt"/>
              </a:rPr>
              <a:t>) </a:t>
            </a:r>
            <a:r>
              <a:rPr lang="en-US" sz="2400" kern="0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sz="2400" kern="0" dirty="0">
                <a:latin typeface="+mj-lt"/>
              </a:rPr>
              <a:t> </a:t>
            </a:r>
            <a:r>
              <a:rPr lang="en-US" sz="2400" kern="0" dirty="0">
                <a:solidFill>
                  <a:schemeClr val="accent2"/>
                </a:solidFill>
                <a:latin typeface="+mj-lt"/>
              </a:rPr>
              <a:t>weight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2400" kern="0" dirty="0">
                <a:latin typeface="+mj-lt"/>
              </a:rPr>
              <a:t> 	R</a:t>
            </a:r>
            <a:r>
              <a:rPr lang="en-US" sz="2400" kern="0" baseline="-25000" dirty="0">
                <a:latin typeface="+mj-lt"/>
              </a:rPr>
              <a:t>1</a:t>
            </a:r>
            <a:r>
              <a:rPr lang="en-US" sz="2400" kern="0" dirty="0">
                <a:latin typeface="+mj-lt"/>
              </a:rPr>
              <a:t>, R</a:t>
            </a:r>
            <a:r>
              <a:rPr lang="en-US" sz="2400" kern="0" baseline="-25000" dirty="0"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, R</a:t>
            </a:r>
            <a:r>
              <a:rPr lang="en-US" sz="2400" kern="0" baseline="-25000" dirty="0">
                <a:latin typeface="+mj-lt"/>
              </a:rPr>
              <a:t>3</a:t>
            </a:r>
            <a:r>
              <a:rPr lang="en-US" sz="2400" kern="0" dirty="0">
                <a:latin typeface="+mj-lt"/>
              </a:rPr>
              <a:t> 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rgbClr val="0000FF"/>
                </a:solidFill>
                <a:latin typeface="+mj-lt"/>
              </a:rPr>
              <a:t>where</a:t>
            </a:r>
            <a:r>
              <a:rPr lang="en-US" sz="2400" kern="0" dirty="0">
                <a:latin typeface="+mj-lt"/>
              </a:rPr>
              <a:t>	R</a:t>
            </a:r>
            <a:r>
              <a:rPr lang="en-US" sz="2400" kern="0" baseline="-25000" dirty="0">
                <a:latin typeface="+mj-lt"/>
              </a:rPr>
              <a:t>1</a:t>
            </a:r>
            <a:r>
              <a:rPr lang="en-US" sz="2400" kern="0" dirty="0">
                <a:latin typeface="+mj-lt"/>
              </a:rPr>
              <a:t>.id=R</a:t>
            </a:r>
            <a:r>
              <a:rPr lang="en-US" sz="2400" kern="0" baseline="-25000" dirty="0"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.id 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latin typeface="+mj-lt"/>
              </a:rPr>
              <a:t>     </a:t>
            </a:r>
            <a:r>
              <a:rPr lang="en-US" sz="2400" kern="0" dirty="0">
                <a:solidFill>
                  <a:srgbClr val="0000FF"/>
                </a:solidFill>
                <a:latin typeface="+mj-lt"/>
              </a:rPr>
              <a:t>and</a:t>
            </a:r>
            <a:r>
              <a:rPr lang="en-US" sz="2400" kern="0" dirty="0">
                <a:latin typeface="+mj-lt"/>
              </a:rPr>
              <a:t> 	</a:t>
            </a:r>
            <a:r>
              <a:rPr lang="en-US" sz="2400" kern="0">
                <a:latin typeface="+mj-lt"/>
              </a:rPr>
              <a:t>R</a:t>
            </a:r>
            <a:r>
              <a:rPr lang="en-US" sz="2400" kern="0" baseline="-25000">
                <a:latin typeface="+mj-lt"/>
              </a:rPr>
              <a:t>2</a:t>
            </a:r>
            <a:r>
              <a:rPr lang="en-US" sz="2400" kern="0">
                <a:latin typeface="+mj-lt"/>
              </a:rPr>
              <a:t>.id=R</a:t>
            </a:r>
            <a:r>
              <a:rPr lang="en-US" sz="2400" kern="0" baseline="-25000">
                <a:latin typeface="+mj-lt"/>
              </a:rPr>
              <a:t>3</a:t>
            </a:r>
            <a:r>
              <a:rPr lang="en-US" sz="2400" kern="0">
                <a:latin typeface="+mj-lt"/>
              </a:rPr>
              <a:t>.id </a:t>
            </a:r>
            <a:endParaRPr lang="en-US" sz="2400" kern="0" dirty="0">
              <a:latin typeface="+mj-lt"/>
            </a:endParaRP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rgbClr val="0000FF"/>
                </a:solidFill>
                <a:latin typeface="+mj-lt"/>
              </a:rPr>
              <a:t>order by </a:t>
            </a:r>
            <a:r>
              <a:rPr lang="en-US" sz="2400" kern="0" dirty="0">
                <a:solidFill>
                  <a:schemeClr val="accent2"/>
                </a:solidFill>
                <a:latin typeface="+mj-lt"/>
              </a:rPr>
              <a:t>weight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rgbClr val="0000FF"/>
                </a:solidFill>
                <a:latin typeface="+mj-lt"/>
              </a:rPr>
              <a:t>limit</a:t>
            </a:r>
            <a:r>
              <a:rPr lang="en-US" sz="2400" kern="0" dirty="0">
                <a:latin typeface="+mj-lt"/>
              </a:rPr>
              <a:t> </a:t>
            </a:r>
            <a:r>
              <a:rPr lang="en-US" sz="2400" kern="0" dirty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941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37067" y="57412"/>
                <a:ext cx="6878358" cy="526234"/>
              </a:xfrm>
            </p:spPr>
            <p:txBody>
              <a:bodyPr/>
              <a:lstStyle/>
              <a:p>
                <a:r>
                  <a:rPr lang="fi-FI" err="1"/>
                  <a:t>Assumption</a:t>
                </a:r>
                <a:r>
                  <a:rPr lang="fi-FI"/>
                  <a:t> 2: </a:t>
                </a:r>
                <a:r>
                  <a:rPr lang="fi-FI" err="1"/>
                  <a:t>monotonicity</a:t>
                </a:r>
                <a:r>
                  <a:rPr lang="fi-FI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fi-FI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3789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7067" y="57412"/>
                <a:ext cx="6878358" cy="526234"/>
              </a:xfrm>
              <a:blipFill>
                <a:blip r:embed="rId3"/>
                <a:stretch>
                  <a:fillRect l="-4244" t="-40476" b="-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77912A-EED4-8741-8A93-3C135ADACD0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655838"/>
              </a:xfrm>
            </p:spPr>
            <p:txBody>
              <a:bodyPr/>
              <a:lstStyle/>
              <a:p>
                <a:pPr>
                  <a:spcAft>
                    <a:spcPts val="0"/>
                  </a:spcAft>
                </a:pPr>
                <a:r>
                  <a:rPr lang="en-US" sz="2400"/>
                  <a:t>Weights are stored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/>
                  <a:t> distinct relations</a:t>
                </a:r>
                <a:r>
                  <a:rPr lang="en-US" sz="240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>
                  <a:solidFill>
                    <a:schemeClr val="accent6"/>
                  </a:solidFill>
                </a:endParaRPr>
              </a:p>
              <a:p>
                <a:pPr lvl="1">
                  <a:spcAft>
                    <a:spcPts val="0"/>
                  </a:spcAft>
                </a:pPr>
                <a:r>
                  <a:rPr lang="en-US" sz="200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/>
                  <a:t> is sorted by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>
                  <a:solidFill>
                    <a:schemeClr val="accent6"/>
                  </a:solidFill>
                </a:endParaRPr>
              </a:p>
              <a:p>
                <a:pPr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2400"/>
                  <a:t>Goal: Find top-𝑘 with minimal </a:t>
                </a:r>
                <a:r>
                  <a:rPr lang="en-US" sz="2400">
                    <a:solidFill>
                      <a:srgbClr val="FF0000"/>
                    </a:solidFill>
                  </a:rPr>
                  <a:t>access cost</a:t>
                </a:r>
              </a:p>
              <a:p>
                <a:pPr lvl="1">
                  <a:lnSpc>
                    <a:spcPct val="90000"/>
                  </a:lnSpc>
                  <a:spcAft>
                    <a:spcPts val="0"/>
                  </a:spcAft>
                </a:pPr>
                <a:r>
                  <a:rPr lang="en-US" sz="2000"/>
                  <a:t>get next object in</a:t>
                </a:r>
                <a:r>
                  <a:rPr lang="en-US" sz="200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/>
                  <a:t> sequentially: "sorted"</a:t>
                </a:r>
                <a:r>
                  <a:rPr lang="en-US" sz="2000">
                    <a:solidFill>
                      <a:srgbClr val="FF0000"/>
                    </a:solidFill>
                  </a:rPr>
                  <a:t> sequential access</a:t>
                </a:r>
                <a:r>
                  <a:rPr lang="en-US" sz="2000"/>
                  <a:t>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seq</m:t>
                        </m:r>
                      </m:sub>
                    </m:sSub>
                  </m:oMath>
                </a14:m>
                <a:r>
                  <a:rPr lang="en-US" sz="2000"/>
                  <a:t> </a:t>
                </a:r>
              </a:p>
              <a:p>
                <a:pPr lvl="1">
                  <a:lnSpc>
                    <a:spcPct val="90000"/>
                  </a:lnSpc>
                  <a:spcAft>
                    <a:spcPts val="0"/>
                  </a:spcAft>
                </a:pPr>
                <a:r>
                  <a:rPr lang="en-US" sz="2000"/>
                  <a:t>obtain the weight for a specific object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/>
                  <a:t>: </a:t>
                </a:r>
                <a:r>
                  <a:rPr lang="en-US" sz="2000">
                    <a:solidFill>
                      <a:srgbClr val="FF0000"/>
                    </a:solidFill>
                  </a:rPr>
                  <a:t>random access </a:t>
                </a:r>
                <a:r>
                  <a:rPr lang="en-US" sz="2000"/>
                  <a:t>(index lookup)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rand</m:t>
                        </m:r>
                      </m:sub>
                    </m:sSub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77912A-EED4-8741-8A93-3C135ADAC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655838"/>
              </a:xfrm>
              <a:blipFill>
                <a:blip r:embed="rId4"/>
                <a:stretch>
                  <a:fillRect l="-1304" t="-4580" b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058">
                <a:extLst>
                  <a:ext uri="{FF2B5EF4-FFF2-40B4-BE49-F238E27FC236}">
                    <a16:creationId xmlns:a16="http://schemas.microsoft.com/office/drawing/2014/main" id="{2A0C2BDB-C353-E64D-9D1D-39B86527C83B}"/>
                  </a:ext>
                </a:extLst>
              </p:cNvPr>
              <p:cNvSpPr txBox="1"/>
              <p:nvPr/>
            </p:nvSpPr>
            <p:spPr>
              <a:xfrm>
                <a:off x="261876" y="5983607"/>
                <a:ext cx="5836278" cy="7252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wrap="none" lIns="0" tIns="31750" rIns="0" bIns="0" rtlCol="0">
                <a:spAutoFit/>
              </a:bodyPr>
              <a:lstStyle/>
              <a:p>
                <a:pPr marL="12700" marR="160020">
                  <a:lnSpc>
                    <a:spcPct val="96400"/>
                  </a:lnSpc>
                  <a:spcBef>
                    <a:spcPts val="250"/>
                  </a:spcBef>
                  <a:tabLst>
                    <a:tab pos="339725" algn="l"/>
                  </a:tabLst>
                </a:pPr>
                <a:r>
                  <a:rPr lang="en-US" sz="2000" b="1">
                    <a:latin typeface="+mj-lt"/>
                  </a:rPr>
                  <a:t>Assumption 2:</a:t>
                </a:r>
                <a:r>
                  <a:rPr lang="en-US" sz="2000">
                    <a:latin typeface="+mj-lt"/>
                  </a:rPr>
                  <a:t> The aggregate function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>
                    <a:latin typeface="+mj-lt"/>
                  </a:rPr>
                  <a:t> is </a:t>
                </a:r>
                <a:r>
                  <a:rPr lang="en-US" sz="2000" b="1" dirty="0">
                    <a:solidFill>
                      <a:srgbClr val="FF0000"/>
                    </a:solidFill>
                    <a:latin typeface="+mj-lt"/>
                  </a:rPr>
                  <a:t>monotone</a:t>
                </a:r>
                <a:r>
                  <a:rPr lang="en-US" sz="2000">
                    <a:latin typeface="+mj-lt"/>
                  </a:rPr>
                  <a:t>:</a:t>
                </a:r>
              </a:p>
              <a:p>
                <a:pPr marL="12700" marR="160020">
                  <a:lnSpc>
                    <a:spcPct val="96400"/>
                  </a:lnSpc>
                  <a:spcBef>
                    <a:spcPts val="250"/>
                  </a:spcBef>
                  <a:tabLst>
                    <a:tab pos="339725" algn="l"/>
                  </a:tabLst>
                </a:pPr>
                <a14:m>
                  <m:oMath xmlns:m="http://schemas.openxmlformats.org/officeDocument/2006/math">
                    <m:r>
                      <a:rPr lang="en-US" sz="2000" i="1" kern="0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 kern="0">
                            <a:solidFill>
                              <a:srgbClr val="ED7C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kern="0" smtClea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rgbClr val="ED7C3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kern="0" smtClea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kern="0">
                            <a:solidFill>
                              <a:srgbClr val="ED7C3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kern="0">
                            <a:solidFill>
                              <a:srgbClr val="6FAC4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i="1" kern="0">
                            <a:solidFill>
                              <a:srgbClr val="ED7C3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kern="0" smtClea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kern="0">
                    <a:solidFill>
                      <a:srgbClr val="0000FF"/>
                    </a:solidFill>
                    <a:latin typeface="Calibri"/>
                    <a:cs typeface="Calibri"/>
                  </a:rPr>
                  <a:t> ≤ </a:t>
                </a:r>
                <a14:m>
                  <m:oMath xmlns:m="http://schemas.openxmlformats.org/officeDocument/2006/math">
                    <m:r>
                      <a:rPr lang="en-US" sz="2000" i="1" kern="0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 kern="0">
                            <a:solidFill>
                              <a:srgbClr val="ED7C3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kern="0" smtClea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kern="0">
                            <a:solidFill>
                              <a:srgbClr val="ED7C3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kern="0" smtClea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i="1" kern="0">
                            <a:solidFill>
                              <a:srgbClr val="ED7C3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kern="0">
                            <a:solidFill>
                              <a:srgbClr val="6FAC4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i="1" kern="0">
                            <a:solidFill>
                              <a:srgbClr val="ED7C3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kern="0" smtClea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kern="0">
                    <a:solidFill>
                      <a:srgbClr val="0000FF"/>
                    </a:solidFill>
                    <a:latin typeface="+mj-lt"/>
                    <a:cs typeface="Calibri"/>
                  </a:rPr>
                  <a:t> </a:t>
                </a:r>
                <a:r>
                  <a:rPr lang="en-US" sz="2000" kern="0">
                    <a:solidFill>
                      <a:srgbClr val="000000"/>
                    </a:solidFill>
                    <a:latin typeface="+mj-lt"/>
                    <a:cs typeface="Calibri"/>
                  </a:rPr>
                  <a:t>if</a:t>
                </a:r>
                <a:r>
                  <a:rPr lang="en-US" sz="2000" kern="0">
                    <a:solidFill>
                      <a:srgbClr val="0000FF"/>
                    </a:solidFill>
                    <a:latin typeface="+mj-lt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solidFill>
                              <a:srgbClr val="6FAC4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solidFill>
                              <a:srgbClr val="6FAC4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kern="0">
                            <a:solidFill>
                              <a:srgbClr val="6FAC4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kern="0">
                    <a:solidFill>
                      <a:srgbClr val="0000FF"/>
                    </a:solidFill>
                    <a:latin typeface="Calibri"/>
                    <a:cs typeface="Calibri"/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solidFill>
                              <a:srgbClr val="6FAC4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kern="0" smtClea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 kern="0">
                                <a:solidFill>
                                  <a:srgbClr val="6FAC4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  <m:sub>
                        <m:r>
                          <a:rPr lang="en-US" sz="2000" i="1" kern="0">
                            <a:solidFill>
                              <a:srgbClr val="6FAC4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kern="0">
                    <a:solidFill>
                      <a:srgbClr val="000000"/>
                    </a:solidFill>
                    <a:latin typeface="+mj-lt"/>
                    <a:cs typeface="Calibri"/>
                  </a:rPr>
                  <a:t> for all</a:t>
                </a:r>
                <a:r>
                  <a:rPr lang="en-US" sz="2000" kern="0">
                    <a:solidFill>
                      <a:srgbClr val="0000FF"/>
                    </a:solidFill>
                    <a:latin typeface="+mj-lt"/>
                    <a:cs typeface="Calibri"/>
                  </a:rPr>
                  <a:t> </a:t>
                </a:r>
                <a:r>
                  <a:rPr lang="en-US" sz="2000" i="1" kern="0" err="1">
                    <a:solidFill>
                      <a:srgbClr val="0000FF"/>
                    </a:solidFill>
                    <a:latin typeface="+mj-lt"/>
                    <a:cs typeface="Calibri"/>
                  </a:rPr>
                  <a:t>i</a:t>
                </a:r>
                <a:endParaRPr lang="en-US" sz="2000" i="1" kern="0">
                  <a:solidFill>
                    <a:srgbClr val="0000FF"/>
                  </a:solidFill>
                  <a:latin typeface="+mj-lt"/>
                  <a:cs typeface="Calibri"/>
                </a:endParaRPr>
              </a:p>
            </p:txBody>
          </p:sp>
        </mc:Choice>
        <mc:Fallback xmlns="">
          <p:sp>
            <p:nvSpPr>
              <p:cNvPr id="29" name="object 2058">
                <a:extLst>
                  <a:ext uri="{FF2B5EF4-FFF2-40B4-BE49-F238E27FC236}">
                    <a16:creationId xmlns:a16="http://schemas.microsoft.com/office/drawing/2014/main" id="{2A0C2BDB-C353-E64D-9D1D-39B86527C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76" y="5983607"/>
                <a:ext cx="5836278" cy="725263"/>
              </a:xfrm>
              <a:prstGeom prst="rect">
                <a:avLst/>
              </a:prstGeom>
              <a:blipFill>
                <a:blip r:embed="rId5"/>
                <a:stretch>
                  <a:fillRect l="-2391" t="-689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7C34EE-D449-0944-B69F-5FA63484A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62401" y="5848411"/>
                <a:ext cx="5241809" cy="92333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marL="4763" defTabSz="274320"/>
                <a:r>
                  <a:rPr lang="en-US" sz="2000">
                    <a:solidFill>
                      <a:srgbClr val="FF0000"/>
                    </a:solidFill>
                    <a:latin typeface="Ink Free" panose="03080402000500000000" pitchFamily="66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Part 3: tropical semiring (min, sum) is instance of "</a:t>
                </a:r>
                <a:r>
                  <a:rPr lang="en-US" sz="2000" b="1">
                    <a:solidFill>
                      <a:srgbClr val="FF0000"/>
                    </a:solidFill>
                    <a:latin typeface="Ink Free" panose="03080402000500000000" pitchFamily="66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selective </a:t>
                </a:r>
                <a:r>
                  <a:rPr lang="en-US" sz="2000" b="1" err="1">
                    <a:solidFill>
                      <a:srgbClr val="FF0000"/>
                    </a:solidFill>
                    <a:latin typeface="Ink Free" panose="03080402000500000000" pitchFamily="66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dioid</a:t>
                </a:r>
                <a:r>
                  <a:rPr lang="en-US" sz="2000">
                    <a:solidFill>
                      <a:srgbClr val="FF0000"/>
                    </a:solidFill>
                    <a:latin typeface="Ink Free" panose="03080402000500000000" pitchFamily="66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" (i.e. min(</a:t>
                </a:r>
                <a:r>
                  <a:rPr lang="en-US" sz="2000" err="1">
                    <a:solidFill>
                      <a:srgbClr val="FF0000"/>
                    </a:solidFill>
                    <a:latin typeface="Ink Free" panose="03080402000500000000" pitchFamily="66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a,b</a:t>
                </a:r>
                <a:r>
                  <a:rPr lang="en-US" sz="2000">
                    <a:solidFill>
                      <a:srgbClr val="FF0000"/>
                    </a:solidFill>
                    <a:latin typeface="Ink Free" panose="03080402000500000000" pitchFamily="66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 = a or b). </a:t>
                </a:r>
                <a:br>
                  <a:rPr lang="en-US" sz="2000">
                    <a:solidFill>
                      <a:srgbClr val="FF0000"/>
                    </a:solidFill>
                    <a:latin typeface="Ink Free" panose="03080402000500000000" pitchFamily="66" charset="0"/>
                    <a:ea typeface="Cambria Math" panose="02040503050406030204" pitchFamily="18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>
                    <a:solidFill>
                      <a:srgbClr val="FF0000"/>
                    </a:solidFill>
                    <a:latin typeface="Ink Free" panose="03080402000500000000" pitchFamily="66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is decomposable: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>
                  <a:solidFill>
                    <a:srgbClr val="FF0000"/>
                  </a:solidFill>
                  <a:latin typeface="Ink Free" panose="03080402000500000000" pitchFamily="66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27C34EE-D449-0944-B69F-5FA63484A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401" y="5848411"/>
                <a:ext cx="5241809" cy="923330"/>
              </a:xfrm>
              <a:prstGeom prst="rect">
                <a:avLst/>
              </a:prstGeom>
              <a:blipFill>
                <a:blip r:embed="rId6"/>
                <a:stretch>
                  <a:fillRect l="-2906" t="-8219" r="-1211" b="-150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64EFBCC-EDB4-5B43-B321-DDEBA5299A0E}"/>
              </a:ext>
            </a:extLst>
          </p:cNvPr>
          <p:cNvCxnSpPr>
            <a:cxnSpLocks/>
          </p:cNvCxnSpPr>
          <p:nvPr/>
        </p:nvCxnSpPr>
        <p:spPr bwMode="auto">
          <a:xfrm flipH="1">
            <a:off x="5871471" y="6055842"/>
            <a:ext cx="645076" cy="12837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389A86B-41C0-B04C-99E8-AB76F0246DB3}"/>
              </a:ext>
            </a:extLst>
          </p:cNvPr>
          <p:cNvSpPr/>
          <p:nvPr/>
        </p:nvSpPr>
        <p:spPr>
          <a:xfrm>
            <a:off x="2638593" y="3446048"/>
            <a:ext cx="608436" cy="8342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D8A9D3E-9D2E-BE44-A2CC-6CAB52B16B9A}"/>
              </a:ext>
            </a:extLst>
          </p:cNvPr>
          <p:cNvGrpSpPr/>
          <p:nvPr/>
        </p:nvGrpSpPr>
        <p:grpSpPr>
          <a:xfrm>
            <a:off x="618660" y="3035112"/>
            <a:ext cx="2013565" cy="2490767"/>
            <a:chOff x="278652" y="3035112"/>
            <a:chExt cx="2013565" cy="2490767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66DB6F92-D719-334E-A001-D273F4411DF7}"/>
                </a:ext>
              </a:extLst>
            </p:cNvPr>
            <p:cNvSpPr/>
            <p:nvPr/>
          </p:nvSpPr>
          <p:spPr>
            <a:xfrm>
              <a:off x="278652" y="303511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77A213F-7E4D-7A42-A750-592120C3D31D}"/>
                    </a:ext>
                  </a:extLst>
                </p:cNvPr>
                <p:cNvSpPr/>
                <p:nvPr/>
              </p:nvSpPr>
              <p:spPr>
                <a:xfrm>
                  <a:off x="782152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77A213F-7E4D-7A42-A750-592120C3D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152" y="3035112"/>
                  <a:ext cx="502920" cy="414862"/>
                </a:xfrm>
                <a:prstGeom prst="rect">
                  <a:avLst/>
                </a:prstGeom>
                <a:blipFill>
                  <a:blip r:embed="rId7"/>
                  <a:stretch>
                    <a:fillRect l="-30952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75A97B8E-C091-3049-8026-60E825EB0695}"/>
                    </a:ext>
                  </a:extLst>
                </p:cNvPr>
                <p:cNvSpPr/>
                <p:nvPr/>
              </p:nvSpPr>
              <p:spPr>
                <a:xfrm>
                  <a:off x="278652" y="345029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75A97B8E-C091-3049-8026-60E825EB06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3450293"/>
                  <a:ext cx="502920" cy="414862"/>
                </a:xfrm>
                <a:prstGeom prst="rect">
                  <a:avLst/>
                </a:prstGeom>
                <a:blipFill>
                  <a:blip r:embed="rId8"/>
                  <a:stretch>
                    <a:fillRect l="-29268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AB11A751-2B42-5944-B68A-E3836763B754}"/>
                </a:ext>
              </a:extLst>
            </p:cNvPr>
            <p:cNvSpPr/>
            <p:nvPr/>
          </p:nvSpPr>
          <p:spPr>
            <a:xfrm>
              <a:off x="782152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2543CD13-A491-8543-B91F-A8CC14604F31}"/>
                    </a:ext>
                  </a:extLst>
                </p:cNvPr>
                <p:cNvSpPr/>
                <p:nvPr/>
              </p:nvSpPr>
              <p:spPr>
                <a:xfrm>
                  <a:off x="278652" y="386547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2543CD13-A491-8543-B91F-A8CC14604F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3865474"/>
                  <a:ext cx="502920" cy="414862"/>
                </a:xfrm>
                <a:prstGeom prst="rect">
                  <a:avLst/>
                </a:prstGeom>
                <a:blipFill>
                  <a:blip r:embed="rId9"/>
                  <a:stretch>
                    <a:fillRect l="-31707" t="-5714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F6417AA-7A63-0B40-B421-B32359EA4748}"/>
                </a:ext>
              </a:extLst>
            </p:cNvPr>
            <p:cNvSpPr/>
            <p:nvPr/>
          </p:nvSpPr>
          <p:spPr>
            <a:xfrm>
              <a:off x="782152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5BA4CE40-8CCD-794E-AB5C-991734D89E20}"/>
                    </a:ext>
                  </a:extLst>
                </p:cNvPr>
                <p:cNvSpPr/>
                <p:nvPr/>
              </p:nvSpPr>
              <p:spPr>
                <a:xfrm>
                  <a:off x="278652" y="428065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5BA4CE40-8CCD-794E-AB5C-991734D89E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4280655"/>
                  <a:ext cx="502920" cy="414862"/>
                </a:xfrm>
                <a:prstGeom prst="rect">
                  <a:avLst/>
                </a:prstGeom>
                <a:blipFill>
                  <a:blip r:embed="rId10"/>
                  <a:stretch>
                    <a:fillRect l="-31707" t="-2857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6B7A62DD-545C-C24B-B441-7AD52B7D80E9}"/>
                </a:ext>
              </a:extLst>
            </p:cNvPr>
            <p:cNvSpPr/>
            <p:nvPr/>
          </p:nvSpPr>
          <p:spPr>
            <a:xfrm>
              <a:off x="782152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0A8E86CC-5152-F346-93C0-455541A3F185}"/>
                    </a:ext>
                  </a:extLst>
                </p:cNvPr>
                <p:cNvSpPr/>
                <p:nvPr/>
              </p:nvSpPr>
              <p:spPr>
                <a:xfrm>
                  <a:off x="278652" y="4695836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0A8E86CC-5152-F346-93C0-455541A3F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4695836"/>
                  <a:ext cx="502920" cy="414862"/>
                </a:xfrm>
                <a:prstGeom prst="rect">
                  <a:avLst/>
                </a:prstGeom>
                <a:blipFill>
                  <a:blip r:embed="rId11"/>
                  <a:stretch>
                    <a:fillRect l="-31707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F5EF60F-255F-7D47-99A2-249EF9D1A1B6}"/>
                </a:ext>
              </a:extLst>
            </p:cNvPr>
            <p:cNvSpPr/>
            <p:nvPr/>
          </p:nvSpPr>
          <p:spPr>
            <a:xfrm>
              <a:off x="782152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8362711D-1C82-AC44-9417-9B28BE757A93}"/>
                    </a:ext>
                  </a:extLst>
                </p:cNvPr>
                <p:cNvSpPr/>
                <p:nvPr/>
              </p:nvSpPr>
              <p:spPr>
                <a:xfrm>
                  <a:off x="279922" y="5111017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8362711D-1C82-AC44-9417-9B28BE757A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22" y="5111017"/>
                  <a:ext cx="502920" cy="414862"/>
                </a:xfrm>
                <a:prstGeom prst="rect">
                  <a:avLst/>
                </a:prstGeom>
                <a:blipFill>
                  <a:blip r:embed="rId12"/>
                  <a:stretch>
                    <a:fillRect l="-31707" t="-2857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57AC835-3C9E-BD4C-8070-F9C1D500E44D}"/>
                </a:ext>
              </a:extLst>
            </p:cNvPr>
            <p:cNvSpPr/>
            <p:nvPr/>
          </p:nvSpPr>
          <p:spPr>
            <a:xfrm>
              <a:off x="782152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C11271-D3BD-C144-A4F5-7F740C5F0828}"/>
                    </a:ext>
                  </a:extLst>
                </p:cNvPr>
                <p:cNvSpPr/>
                <p:nvPr/>
              </p:nvSpPr>
              <p:spPr>
                <a:xfrm>
                  <a:off x="1286359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C11271-D3BD-C144-A4F5-7F740C5F0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359" y="3035112"/>
                  <a:ext cx="502920" cy="414862"/>
                </a:xfrm>
                <a:prstGeom prst="rect">
                  <a:avLst/>
                </a:prstGeom>
                <a:blipFill>
                  <a:blip r:embed="rId13"/>
                  <a:stretch>
                    <a:fillRect l="-33333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13566D0-5144-3E4C-8EC6-1000B8ED58CF}"/>
                </a:ext>
              </a:extLst>
            </p:cNvPr>
            <p:cNvSpPr/>
            <p:nvPr/>
          </p:nvSpPr>
          <p:spPr>
            <a:xfrm>
              <a:off x="1286359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CA568DE-E2EC-2C42-99AD-9B8777395D7F}"/>
                </a:ext>
              </a:extLst>
            </p:cNvPr>
            <p:cNvSpPr/>
            <p:nvPr/>
          </p:nvSpPr>
          <p:spPr>
            <a:xfrm>
              <a:off x="1286359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3A2AC6A-B6C8-E349-A158-B64BF668B4C8}"/>
                </a:ext>
              </a:extLst>
            </p:cNvPr>
            <p:cNvSpPr/>
            <p:nvPr/>
          </p:nvSpPr>
          <p:spPr>
            <a:xfrm>
              <a:off x="1286359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BB96552-E088-B045-808C-8DC060FAC671}"/>
                </a:ext>
              </a:extLst>
            </p:cNvPr>
            <p:cNvSpPr/>
            <p:nvPr/>
          </p:nvSpPr>
          <p:spPr>
            <a:xfrm>
              <a:off x="1286359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FE1075-453D-3546-91FC-6E2FF83BCBA2}"/>
                </a:ext>
              </a:extLst>
            </p:cNvPr>
            <p:cNvSpPr/>
            <p:nvPr/>
          </p:nvSpPr>
          <p:spPr>
            <a:xfrm>
              <a:off x="1286359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7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33F01B9A-D3E9-764E-8FAA-0D0A70E2848E}"/>
                    </a:ext>
                  </a:extLst>
                </p:cNvPr>
                <p:cNvSpPr/>
                <p:nvPr/>
              </p:nvSpPr>
              <p:spPr>
                <a:xfrm>
                  <a:off x="1789297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33F01B9A-D3E9-764E-8FAA-0D0A70E284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297" y="3035112"/>
                  <a:ext cx="502920" cy="414862"/>
                </a:xfrm>
                <a:prstGeom prst="rect">
                  <a:avLst/>
                </a:prstGeom>
                <a:blipFill>
                  <a:blip r:embed="rId14"/>
                  <a:stretch>
                    <a:fillRect l="-37500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F4A774B2-CE5E-7A43-AC8E-EAD3E851B955}"/>
                </a:ext>
              </a:extLst>
            </p:cNvPr>
            <p:cNvSpPr/>
            <p:nvPr/>
          </p:nvSpPr>
          <p:spPr>
            <a:xfrm>
              <a:off x="1789297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62990088-D564-5343-ADF7-D6105A1B830E}"/>
                </a:ext>
              </a:extLst>
            </p:cNvPr>
            <p:cNvSpPr/>
            <p:nvPr/>
          </p:nvSpPr>
          <p:spPr>
            <a:xfrm>
              <a:off x="1789297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9414DF02-0B2E-5A4D-A606-AA01ABB98C21}"/>
                </a:ext>
              </a:extLst>
            </p:cNvPr>
            <p:cNvSpPr/>
            <p:nvPr/>
          </p:nvSpPr>
          <p:spPr>
            <a:xfrm>
              <a:off x="1789297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9147C536-E0F4-FC4E-B883-F7420B84BC96}"/>
                </a:ext>
              </a:extLst>
            </p:cNvPr>
            <p:cNvSpPr/>
            <p:nvPr/>
          </p:nvSpPr>
          <p:spPr>
            <a:xfrm>
              <a:off x="1789297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81401F00-17A9-4744-B506-DEED692FEE06}"/>
                </a:ext>
              </a:extLst>
            </p:cNvPr>
            <p:cNvSpPr/>
            <p:nvPr/>
          </p:nvSpPr>
          <p:spPr>
            <a:xfrm>
              <a:off x="1789297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C1584483-6415-594E-AAFE-4A9584EDFEC1}"/>
              </a:ext>
            </a:extLst>
          </p:cNvPr>
          <p:cNvGrpSpPr/>
          <p:nvPr/>
        </p:nvGrpSpPr>
        <p:grpSpPr>
          <a:xfrm>
            <a:off x="2632803" y="3035112"/>
            <a:ext cx="614225" cy="2490767"/>
            <a:chOff x="2295970" y="3035112"/>
            <a:chExt cx="614225" cy="2490767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1B4DF79-FBA3-AC48-8809-3598896C5ACC}"/>
                </a:ext>
              </a:extLst>
            </p:cNvPr>
            <p:cNvSpPr/>
            <p:nvPr/>
          </p:nvSpPr>
          <p:spPr>
            <a:xfrm>
              <a:off x="2295970" y="3035112"/>
              <a:ext cx="614225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solidFill>
                    <a:schemeClr val="accent2"/>
                  </a:solidFill>
                  <a:latin typeface="+mj-lt"/>
                  <a:cs typeface="Calibri" panose="020F0502020204030204" pitchFamily="34" charset="0"/>
                </a:rPr>
                <a:t>sum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4229ADAD-6FEB-904E-BCE9-DA1F91BEEAA4}"/>
                </a:ext>
              </a:extLst>
            </p:cNvPr>
            <p:cNvSpPr/>
            <p:nvPr/>
          </p:nvSpPr>
          <p:spPr>
            <a:xfrm>
              <a:off x="2295970" y="3450293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A83D79B9-74A1-0B42-881F-51AA6FBF1095}"/>
                </a:ext>
              </a:extLst>
            </p:cNvPr>
            <p:cNvSpPr/>
            <p:nvPr/>
          </p:nvSpPr>
          <p:spPr>
            <a:xfrm>
              <a:off x="2295970" y="3865474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138BE07-B9B7-AB48-9745-8E772D3917DE}"/>
                </a:ext>
              </a:extLst>
            </p:cNvPr>
            <p:cNvSpPr/>
            <p:nvPr/>
          </p:nvSpPr>
          <p:spPr>
            <a:xfrm>
              <a:off x="2295970" y="4280655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34EE385-F2E2-1E4E-BF2F-F60FE331A05F}"/>
                </a:ext>
              </a:extLst>
            </p:cNvPr>
            <p:cNvSpPr/>
            <p:nvPr/>
          </p:nvSpPr>
          <p:spPr>
            <a:xfrm>
              <a:off x="2295970" y="4695836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69638FA-B132-7E4D-91D9-53F0276669D3}"/>
                </a:ext>
              </a:extLst>
            </p:cNvPr>
            <p:cNvSpPr/>
            <p:nvPr/>
          </p:nvSpPr>
          <p:spPr>
            <a:xfrm>
              <a:off x="2295970" y="5111017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0B1F1D81-5165-1A47-BB93-374408F99A36}"/>
              </a:ext>
            </a:extLst>
          </p:cNvPr>
          <p:cNvCxnSpPr>
            <a:cxnSpLocks/>
          </p:cNvCxnSpPr>
          <p:nvPr/>
        </p:nvCxnSpPr>
        <p:spPr bwMode="auto">
          <a:xfrm>
            <a:off x="511700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86A9195-2B7C-7B49-B63E-62609E62DDFB}"/>
              </a:ext>
            </a:extLst>
          </p:cNvPr>
          <p:cNvCxnSpPr>
            <a:cxnSpLocks/>
          </p:cNvCxnSpPr>
          <p:nvPr/>
        </p:nvCxnSpPr>
        <p:spPr bwMode="auto">
          <a:xfrm>
            <a:off x="679427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3844737-EA82-0D42-806C-312D9EF5B025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3844737-EA82-0D42-806C-312D9EF5B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15"/>
                <a:stretch>
                  <a:fillRect l="-2500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3BDC846-80CE-F84F-89B3-78C1A474F2AE}"/>
              </a:ext>
            </a:extLst>
          </p:cNvPr>
          <p:cNvCxnSpPr>
            <a:cxnSpLocks/>
            <a:stCxn id="268" idx="3"/>
            <a:endCxn id="285" idx="1"/>
          </p:cNvCxnSpPr>
          <p:nvPr/>
        </p:nvCxnSpPr>
        <p:spPr bwMode="auto">
          <a:xfrm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4B57803-A6BC-FE41-A89C-D4599F6484B4}"/>
              </a:ext>
            </a:extLst>
          </p:cNvPr>
          <p:cNvCxnSpPr>
            <a:cxnSpLocks/>
            <a:stCxn id="266" idx="3"/>
            <a:endCxn id="287" idx="1"/>
          </p:cNvCxnSpPr>
          <p:nvPr/>
        </p:nvCxnSpPr>
        <p:spPr bwMode="auto">
          <a:xfrm flipV="1"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06138A5-7D92-734E-8B31-8C146DC2ADED}"/>
              </a:ext>
            </a:extLst>
          </p:cNvPr>
          <p:cNvCxnSpPr>
            <a:cxnSpLocks/>
            <a:stCxn id="264" idx="3"/>
            <a:endCxn id="279" idx="1"/>
          </p:cNvCxnSpPr>
          <p:nvPr/>
        </p:nvCxnSpPr>
        <p:spPr bwMode="auto">
          <a:xfrm>
            <a:off x="5025569" y="4488086"/>
            <a:ext cx="667675" cy="8303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BE3F9D0-395A-1640-80FE-CE36D4FFC17D}"/>
              </a:ext>
            </a:extLst>
          </p:cNvPr>
          <p:cNvCxnSpPr>
            <a:cxnSpLocks/>
            <a:stCxn id="262" idx="3"/>
            <a:endCxn id="283" idx="1"/>
          </p:cNvCxnSpPr>
          <p:nvPr/>
        </p:nvCxnSpPr>
        <p:spPr bwMode="auto">
          <a:xfrm flipV="1">
            <a:off x="5025569" y="4488086"/>
            <a:ext cx="667675" cy="4151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1E26FA0-53B5-B642-ABD4-1F07C8FDF75F}"/>
              </a:ext>
            </a:extLst>
          </p:cNvPr>
          <p:cNvCxnSpPr>
            <a:cxnSpLocks/>
            <a:stCxn id="260" idx="3"/>
            <a:endCxn id="281" idx="1"/>
          </p:cNvCxnSpPr>
          <p:nvPr/>
        </p:nvCxnSpPr>
        <p:spPr bwMode="auto">
          <a:xfrm flipV="1">
            <a:off x="5025569" y="4903267"/>
            <a:ext cx="667675" cy="4151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E527129-09A2-AF44-B752-208D733CA9E6}"/>
              </a:ext>
            </a:extLst>
          </p:cNvPr>
          <p:cNvCxnSpPr>
            <a:cxnSpLocks/>
            <a:stCxn id="284" idx="3"/>
            <a:endCxn id="299" idx="1"/>
          </p:cNvCxnSpPr>
          <p:nvPr/>
        </p:nvCxnSpPr>
        <p:spPr bwMode="auto">
          <a:xfrm>
            <a:off x="6702839" y="4488086"/>
            <a:ext cx="662450" cy="8303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748BDA9-589B-8D49-958C-BE2D525F2218}"/>
              </a:ext>
            </a:extLst>
          </p:cNvPr>
          <p:cNvCxnSpPr>
            <a:cxnSpLocks/>
            <a:stCxn id="305" idx="1"/>
            <a:endCxn id="286" idx="3"/>
          </p:cNvCxnSpPr>
          <p:nvPr/>
        </p:nvCxnSpPr>
        <p:spPr bwMode="auto">
          <a:xfrm flipH="1">
            <a:off x="6702839" y="4072905"/>
            <a:ext cx="66245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9243F733-DBD9-7E42-8FD4-B00FB07EEF2A}"/>
              </a:ext>
            </a:extLst>
          </p:cNvPr>
          <p:cNvCxnSpPr>
            <a:cxnSpLocks/>
            <a:stCxn id="307" idx="1"/>
            <a:endCxn id="280" idx="3"/>
          </p:cNvCxnSpPr>
          <p:nvPr/>
        </p:nvCxnSpPr>
        <p:spPr bwMode="auto">
          <a:xfrm flipH="1">
            <a:off x="6702839" y="3657724"/>
            <a:ext cx="662450" cy="166072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390AB812-F658-4A4B-B928-8DE6A723F062}"/>
              </a:ext>
            </a:extLst>
          </p:cNvPr>
          <p:cNvCxnSpPr>
            <a:cxnSpLocks/>
            <a:stCxn id="301" idx="1"/>
            <a:endCxn id="282" idx="3"/>
          </p:cNvCxnSpPr>
          <p:nvPr/>
        </p:nvCxnSpPr>
        <p:spPr bwMode="auto">
          <a:xfrm flipH="1">
            <a:off x="6702839" y="4903267"/>
            <a:ext cx="66245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290B44C-C3C2-BC4A-B06E-44F51853B130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F1464E21-5410-5A49-B931-B3FA3C0287C7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AD56F1B1-C980-3441-A1BA-09969C60E31A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5EAA9DA7-000D-C548-9B70-0E7CFC1F6672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5EAA9DA7-000D-C548-9B70-0E7CFC1F66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3333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45A1AF3A-4769-F64C-B5F1-076C09CAA338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2112E96D-FCFF-3C42-A254-019788E4208D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2112E96D-FCFF-3C42-A254-019788E420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6D56FD5A-82AA-3A47-830A-5CEC8645D65A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5A627660-7A41-854D-A858-C77F7D95534B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06D706EF-9B9C-DA46-A73B-CAF4B33FF328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06D706EF-9B9C-DA46-A73B-CAF4B33FF3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92E8D5EA-F01F-9F4C-ADB5-BE96E8CF8F75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13B6B703-25AC-8D47-AC5D-775103778606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AEA9D017-E6CA-CA49-9924-314880B80425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AEA9D017-E6CA-CA49-9924-314880B804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8E3BD9D7-FE56-564C-832F-0453E98E79F9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9218B741-DBE9-3F48-9476-F8B8AB492C31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648D7B6C-2E13-BD42-9410-B414FB4ECB05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648D7B6C-2E13-BD42-9410-B414FB4ECB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8B057F6B-55B3-7341-8ACE-CB6DADC3DE19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83D5DE6A-6C30-9441-B645-9628DF1C87EE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AE1CC052-2C02-2A41-9E5E-B2DF5049C17C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AE1CC052-2C02-2A41-9E5E-B2DF5049C1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8571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09B4837F-2235-964B-A702-9C0B80A579CE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13287EC5-8AF9-AA47-8112-207946CB7FAD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13287EC5-8AF9-AA47-8112-207946CB7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22"/>
                <a:stretch>
                  <a:fillRect l="-2432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76513BA0-B4B4-9C43-B0E3-FC00387573DC}"/>
              </a:ext>
            </a:extLst>
          </p:cNvPr>
          <p:cNvGrpSpPr/>
          <p:nvPr/>
        </p:nvGrpSpPr>
        <p:grpSpPr>
          <a:xfrm>
            <a:off x="5693244" y="3035112"/>
            <a:ext cx="1009595" cy="2490767"/>
            <a:chOff x="5201816" y="2936682"/>
            <a:chExt cx="1009595" cy="2490767"/>
          </a:xfrm>
        </p:grpSpPr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71D7FD73-D529-1645-88F1-EC7D8306BDF2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60912DC0-757E-7D49-84D4-A33A690FDBB1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4610101D-EA1A-B845-B3A4-7389491BF086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4610101D-EA1A-B845-B3A4-7389491BF0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33333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221F7A15-594B-B747-96E3-9E0EA3059BEB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2C7E7D16-C9A6-0441-B3D9-543CD6B8D40C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2C7E7D16-C9A6-0441-B3D9-543CD6B8D4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B5D90A49-F149-7A45-BB24-25FDCE8768A7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2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66259B4E-9A83-B246-BB2A-2E2345D42600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04A5C632-FD6E-8145-AE9A-59FE4CC4020E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04A5C632-FD6E-8145-AE9A-59FE4CC402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A23A91D8-4041-634E-95AE-32AE0F5BD454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E2560938-3CE6-9543-9986-AF0FD58D94EE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106C4659-41A2-EF46-9A64-D13C0DA89AD1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106C4659-41A2-EF46-9A64-D13C0DA89A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28571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7343B28E-F21A-F74A-AAFC-D255849FC1ED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D11A6538-ED2D-5E45-A453-0610C720C40C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24076875-A95D-1448-8F59-38F86D2C92D5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24076875-A95D-1448-8F59-38F86D2C92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893F2C7C-8130-0746-962F-FC42C998034C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01807720-0345-264C-A550-A789ACE73A2F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351E8CF5-AE33-924E-A9F1-4A5CF9D79FF2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351E8CF5-AE33-924E-A9F1-4A5CF9D79F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8571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AF7E384B-59D1-BD4F-97D6-AB6E1C4A7DBC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450D32B-F01D-DD4B-80AA-2BB4835206AA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450D32B-F01D-DD4B-80AA-2BB483520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29"/>
                <a:stretch>
                  <a:fillRect l="-27778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FCC0371-0BB1-C044-9B35-E16EE1DB4E95}"/>
              </a:ext>
            </a:extLst>
          </p:cNvPr>
          <p:cNvGrpSpPr/>
          <p:nvPr/>
        </p:nvGrpSpPr>
        <p:grpSpPr>
          <a:xfrm>
            <a:off x="7365289" y="3035112"/>
            <a:ext cx="1009595" cy="2490767"/>
            <a:chOff x="5201816" y="2936682"/>
            <a:chExt cx="1009595" cy="2490767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1270F7A5-FB0C-7441-8076-3FDB13EEF44F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963E5ABC-2025-7846-B2ED-F2BD90246EC7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82F5EE60-2185-BB43-8282-FC0BDF6EDC42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82F5EE60-2185-BB43-8282-FC0BDF6EDC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4146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8F0E1488-5D6D-1948-AA1C-E5C7C22E0C41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0782FF8A-5434-BD4B-A7D6-BF4E0D3E039F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0782FF8A-5434-BD4B-A7D6-BF4E0D3E03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0952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FF5B44A4-6D21-BD4A-8B3B-4FD8A9871EBA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F855EF66-3747-7F44-B269-D3C1EB56EFEE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20C15064-C877-294F-9707-1BC445A63896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20C15064-C877-294F-9707-1BC445A638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C0C7414-F7A6-B543-9D67-3946B600A8A4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3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7B6830C8-0E84-584F-9022-CD9145D5A59C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0865CEFB-2AE2-8B46-B55B-B03C297BA57D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0865CEFB-2AE2-8B46-B55B-B03C297BA5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0952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FAF3200E-4B4D-9D45-B13F-AD34441ABCF2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4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6D4054C4-B586-8D40-B1BC-3DAFD5FAC4DA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A47263F1-B0A7-BA49-9CA9-48DC2FA758C0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A47263F1-B0A7-BA49-9CA9-48DC2FA758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30952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31DC1295-A7B7-F448-854F-1401CC102AAD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5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EA913FA3-F4BA-2B4B-A0B7-D395DA67F994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99A16DB9-DFC4-0E4E-8492-7FD29C1D2EE1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99A16DB9-DFC4-0E4E-8492-7FD29C1D2E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30952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1727E71B-C25F-0844-80B5-812A39D8990B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6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6E3DF373-4CCA-374F-BEC9-F8EBAB5A6EFC}"/>
              </a:ext>
            </a:extLst>
          </p:cNvPr>
          <p:cNvCxnSpPr>
            <a:cxnSpLocks/>
          </p:cNvCxnSpPr>
          <p:nvPr/>
        </p:nvCxnSpPr>
        <p:spPr bwMode="auto">
          <a:xfrm>
            <a:off x="8466324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CC6365C-B952-284A-8FBA-9C7E3DA5178A}"/>
              </a:ext>
            </a:extLst>
          </p:cNvPr>
          <p:cNvCxnSpPr>
            <a:cxnSpLocks/>
            <a:endCxn id="303" idx="1"/>
          </p:cNvCxnSpPr>
          <p:nvPr/>
        </p:nvCxnSpPr>
        <p:spPr bwMode="auto">
          <a:xfrm>
            <a:off x="6702840" y="3657724"/>
            <a:ext cx="662449" cy="8303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D7DBC8B-810E-B14E-87C5-6E0D0ACBCECF}"/>
              </a:ext>
            </a:extLst>
          </p:cNvPr>
          <p:cNvSpPr txBox="1"/>
          <p:nvPr/>
        </p:nvSpPr>
        <p:spPr>
          <a:xfrm>
            <a:off x="7365289" y="661142"/>
            <a:ext cx="4514603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45720" tIns="45720" rIns="45720" bIns="45720" rtlCol="0">
            <a:spAutoFit/>
          </a:bodyPr>
          <a:lstStyle/>
          <a:p>
            <a:pPr marL="4763" lvl="1" indent="0"/>
            <a:r>
              <a:rPr lang="en-US" altLang="zh-CN" sz="2000" b="1">
                <a:latin typeface="+mj-lt"/>
                <a:cs typeface="Calibri" panose="020F0502020204030204" pitchFamily="34" charset="0"/>
              </a:rPr>
              <a:t>Assumption 1: </a:t>
            </a:r>
            <a:r>
              <a:rPr lang="en-US" altLang="zh-CN" sz="2000" b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Middleware cost model</a:t>
            </a:r>
            <a:r>
              <a:rPr lang="en-US" altLang="zh-CN" sz="2000">
                <a:latin typeface="+mj-lt"/>
                <a:cs typeface="Calibri" panose="020F0502020204030204" pitchFamily="34" charset="0"/>
              </a:rPr>
              <a:t>:</a:t>
            </a:r>
            <a:br>
              <a:rPr lang="en-US" altLang="zh-CN" sz="2000" i="1">
                <a:latin typeface="+mj-lt"/>
                <a:cs typeface="Calibri" panose="020F0502020204030204" pitchFamily="34" charset="0"/>
              </a:rPr>
            </a:br>
            <a:r>
              <a:rPr lang="en-US" altLang="zh-CN" sz="2000" i="1">
                <a:latin typeface="+mj-lt"/>
                <a:cs typeface="Calibri" panose="020F0502020204030204" pitchFamily="34" charset="0"/>
              </a:rPr>
              <a:t>we aggregate rankings of other services.</a:t>
            </a:r>
          </a:p>
          <a:p>
            <a:pPr marL="228600" lvl="1" indent="-223838">
              <a:buFont typeface="Arial" panose="020B0604020202020204" pitchFamily="34" charset="0"/>
              <a:buChar char="•"/>
            </a:pPr>
            <a:r>
              <a:rPr lang="en-US" sz="2000" i="1">
                <a:latin typeface="+mj-lt"/>
                <a:cs typeface="Calibri" panose="020F0502020204030204" pitchFamily="34" charset="0"/>
              </a:rPr>
              <a:t>we only pay for accesses to attribute lists</a:t>
            </a:r>
          </a:p>
          <a:p>
            <a:pPr marL="228600" lvl="1" indent="-223838">
              <a:buFont typeface="Arial" panose="020B0604020202020204" pitchFamily="34" charset="0"/>
              <a:buChar char="•"/>
            </a:pPr>
            <a:r>
              <a:rPr lang="en-US" sz="2000" i="1" dirty="0">
                <a:latin typeface="+mj-lt"/>
                <a:cs typeface="Calibri" panose="020F0502020204030204" pitchFamily="34" charset="0"/>
              </a:rPr>
              <a:t>2</a:t>
            </a:r>
            <a:r>
              <a:rPr lang="en-US" sz="2000" i="1">
                <a:latin typeface="+mj-lt"/>
                <a:cs typeface="Calibri" panose="020F0502020204030204" pitchFamily="34" charset="0"/>
              </a:rPr>
              <a:t> types of access: sequential / random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94592BD-C531-0142-BFF5-938D4D7E02F6}"/>
              </a:ext>
            </a:extLst>
          </p:cNvPr>
          <p:cNvCxnSpPr>
            <a:cxnSpLocks/>
          </p:cNvCxnSpPr>
          <p:nvPr/>
        </p:nvCxnSpPr>
        <p:spPr bwMode="auto">
          <a:xfrm flipH="1">
            <a:off x="5796280" y="880946"/>
            <a:ext cx="1541381" cy="89859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761F84B-B9AC-9B45-A236-8C139794A0B8}"/>
              </a:ext>
            </a:extLst>
          </p:cNvPr>
          <p:cNvSpPr txBox="1"/>
          <p:nvPr/>
        </p:nvSpPr>
        <p:spPr>
          <a:xfrm>
            <a:off x="8741121" y="2940556"/>
            <a:ext cx="344453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45720" tIns="0" rIns="0" bIns="0" rtlCol="0">
            <a:spAutoFit/>
          </a:bodyPr>
          <a:lstStyle/>
          <a:p>
            <a:pPr>
              <a:tabLst>
                <a:tab pos="911225" algn="l"/>
              </a:tabLst>
            </a:pPr>
            <a:r>
              <a:rPr lang="en-US" sz="2400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l-GR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	</a:t>
            </a:r>
            <a:r>
              <a:rPr lang="en-US" sz="2400" kern="0" dirty="0">
                <a:latin typeface="+mj-lt"/>
              </a:rPr>
              <a:t>R</a:t>
            </a:r>
            <a:r>
              <a:rPr lang="en-US" sz="2400" kern="0" baseline="-25000" dirty="0">
                <a:latin typeface="+mj-lt"/>
              </a:rPr>
              <a:t>1</a:t>
            </a:r>
            <a:r>
              <a:rPr lang="en-US" sz="2400" kern="0" dirty="0">
                <a:latin typeface="+mj-lt"/>
              </a:rPr>
              <a:t>.id, 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chemeClr val="accent2"/>
                </a:solidFill>
                <a:latin typeface="+mj-lt"/>
              </a:rPr>
              <a:t>     sum</a:t>
            </a:r>
            <a:r>
              <a:rPr lang="en-US" sz="2400" kern="0" dirty="0">
                <a:latin typeface="+mj-lt"/>
              </a:rPr>
              <a:t>(</a:t>
            </a:r>
            <a:r>
              <a:rPr lang="en-US" sz="2400" kern="0" dirty="0">
                <a:solidFill>
                  <a:schemeClr val="accent6"/>
                </a:solidFill>
                <a:latin typeface="+mj-lt"/>
              </a:rPr>
              <a:t>w</a:t>
            </a:r>
            <a:r>
              <a:rPr lang="en-US" sz="2400" kern="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400" kern="0" dirty="0">
                <a:latin typeface="+mj-lt"/>
              </a:rPr>
              <a:t>,</a:t>
            </a:r>
            <a:r>
              <a:rPr lang="en-US" sz="2400" kern="0" dirty="0">
                <a:solidFill>
                  <a:schemeClr val="accent6"/>
                </a:solidFill>
                <a:latin typeface="+mj-lt"/>
              </a:rPr>
              <a:t>w</a:t>
            </a:r>
            <a:r>
              <a:rPr lang="en-US" sz="2400" kern="0" baseline="-25000" dirty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,</a:t>
            </a:r>
            <a:r>
              <a:rPr lang="en-US" sz="2400" kern="0" dirty="0">
                <a:solidFill>
                  <a:schemeClr val="accent6"/>
                </a:solidFill>
                <a:latin typeface="+mj-lt"/>
              </a:rPr>
              <a:t>w</a:t>
            </a:r>
            <a:r>
              <a:rPr lang="en-US" sz="2400" kern="0" baseline="-25000" dirty="0">
                <a:solidFill>
                  <a:schemeClr val="accent6"/>
                </a:solidFill>
                <a:latin typeface="+mj-lt"/>
              </a:rPr>
              <a:t>3</a:t>
            </a:r>
            <a:r>
              <a:rPr lang="en-US" sz="2400" kern="0" dirty="0">
                <a:latin typeface="+mj-lt"/>
              </a:rPr>
              <a:t>) </a:t>
            </a:r>
            <a:r>
              <a:rPr lang="en-US" sz="2400" kern="0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sz="2400" kern="0" dirty="0">
                <a:latin typeface="+mj-lt"/>
              </a:rPr>
              <a:t> </a:t>
            </a:r>
            <a:r>
              <a:rPr lang="en-US" sz="2400" kern="0" dirty="0">
                <a:solidFill>
                  <a:schemeClr val="accent2"/>
                </a:solidFill>
                <a:latin typeface="+mj-lt"/>
              </a:rPr>
              <a:t>weight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2400" kern="0" dirty="0">
                <a:latin typeface="+mj-lt"/>
              </a:rPr>
              <a:t> 	R</a:t>
            </a:r>
            <a:r>
              <a:rPr lang="en-US" sz="2400" kern="0" baseline="-25000" dirty="0">
                <a:latin typeface="+mj-lt"/>
              </a:rPr>
              <a:t>1</a:t>
            </a:r>
            <a:r>
              <a:rPr lang="en-US" sz="2400" kern="0" dirty="0">
                <a:latin typeface="+mj-lt"/>
              </a:rPr>
              <a:t>, R</a:t>
            </a:r>
            <a:r>
              <a:rPr lang="en-US" sz="2400" kern="0" baseline="-25000" dirty="0"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, R</a:t>
            </a:r>
            <a:r>
              <a:rPr lang="en-US" sz="2400" kern="0" baseline="-25000" dirty="0">
                <a:latin typeface="+mj-lt"/>
              </a:rPr>
              <a:t>3</a:t>
            </a:r>
            <a:r>
              <a:rPr lang="en-US" sz="2400" kern="0" dirty="0">
                <a:latin typeface="+mj-lt"/>
              </a:rPr>
              <a:t> 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rgbClr val="0000FF"/>
                </a:solidFill>
                <a:latin typeface="+mj-lt"/>
              </a:rPr>
              <a:t>where</a:t>
            </a:r>
            <a:r>
              <a:rPr lang="en-US" sz="2400" kern="0" dirty="0">
                <a:latin typeface="+mj-lt"/>
              </a:rPr>
              <a:t>	R</a:t>
            </a:r>
            <a:r>
              <a:rPr lang="en-US" sz="2400" kern="0" baseline="-25000" dirty="0">
                <a:latin typeface="+mj-lt"/>
              </a:rPr>
              <a:t>1</a:t>
            </a:r>
            <a:r>
              <a:rPr lang="en-US" sz="2400" kern="0" dirty="0">
                <a:latin typeface="+mj-lt"/>
              </a:rPr>
              <a:t>.id=R</a:t>
            </a:r>
            <a:r>
              <a:rPr lang="en-US" sz="2400" kern="0" baseline="-25000" dirty="0"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.id 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latin typeface="+mj-lt"/>
              </a:rPr>
              <a:t>     </a:t>
            </a:r>
            <a:r>
              <a:rPr lang="en-US" sz="2400" kern="0" dirty="0">
                <a:solidFill>
                  <a:srgbClr val="0000FF"/>
                </a:solidFill>
                <a:latin typeface="+mj-lt"/>
              </a:rPr>
              <a:t>and</a:t>
            </a:r>
            <a:r>
              <a:rPr lang="en-US" sz="2400" kern="0" dirty="0">
                <a:latin typeface="+mj-lt"/>
              </a:rPr>
              <a:t> 	</a:t>
            </a:r>
            <a:r>
              <a:rPr lang="en-US" sz="2400" kern="0">
                <a:latin typeface="+mj-lt"/>
              </a:rPr>
              <a:t>R</a:t>
            </a:r>
            <a:r>
              <a:rPr lang="en-US" sz="2400" kern="0" baseline="-25000">
                <a:latin typeface="+mj-lt"/>
              </a:rPr>
              <a:t>2</a:t>
            </a:r>
            <a:r>
              <a:rPr lang="en-US" sz="2400" kern="0">
                <a:latin typeface="+mj-lt"/>
              </a:rPr>
              <a:t>.id=R</a:t>
            </a:r>
            <a:r>
              <a:rPr lang="en-US" sz="2400" kern="0" baseline="-25000">
                <a:latin typeface="+mj-lt"/>
              </a:rPr>
              <a:t>3</a:t>
            </a:r>
            <a:r>
              <a:rPr lang="en-US" sz="2400" kern="0">
                <a:latin typeface="+mj-lt"/>
              </a:rPr>
              <a:t>.id </a:t>
            </a:r>
            <a:endParaRPr lang="en-US" sz="2400" kern="0" dirty="0">
              <a:latin typeface="+mj-lt"/>
            </a:endParaRP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rgbClr val="0000FF"/>
                </a:solidFill>
                <a:latin typeface="+mj-lt"/>
              </a:rPr>
              <a:t>order by </a:t>
            </a:r>
            <a:r>
              <a:rPr lang="en-US" sz="2400" kern="0" dirty="0">
                <a:solidFill>
                  <a:schemeClr val="accent2"/>
                </a:solidFill>
                <a:latin typeface="+mj-lt"/>
              </a:rPr>
              <a:t>weight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rgbClr val="0000FF"/>
                </a:solidFill>
                <a:latin typeface="+mj-lt"/>
              </a:rPr>
              <a:t>limit</a:t>
            </a:r>
            <a:r>
              <a:rPr lang="en-US" sz="2400" kern="0" dirty="0">
                <a:latin typeface="+mj-lt"/>
              </a:rPr>
              <a:t> </a:t>
            </a:r>
            <a:r>
              <a:rPr lang="en-US" sz="2400" kern="0" dirty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  <p:sp>
        <p:nvSpPr>
          <p:cNvPr id="125" name="Arrow: Right 5">
            <a:extLst>
              <a:ext uri="{FF2B5EF4-FFF2-40B4-BE49-F238E27FC236}">
                <a16:creationId xmlns:a16="http://schemas.microsoft.com/office/drawing/2014/main" id="{76DE0643-8F66-ED42-A218-F1DB71F05640}"/>
              </a:ext>
            </a:extLst>
          </p:cNvPr>
          <p:cNvSpPr/>
          <p:nvPr/>
        </p:nvSpPr>
        <p:spPr>
          <a:xfrm rot="10800000">
            <a:off x="3361945" y="4105166"/>
            <a:ext cx="567710" cy="3551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8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058">
            <a:extLst>
              <a:ext uri="{FF2B5EF4-FFF2-40B4-BE49-F238E27FC236}">
                <a16:creationId xmlns:a16="http://schemas.microsoft.com/office/drawing/2014/main" id="{1F69535C-A2E9-AE49-81D4-9710DB1960A7}"/>
              </a:ext>
            </a:extLst>
          </p:cNvPr>
          <p:cNvSpPr txBox="1"/>
          <p:nvPr/>
        </p:nvSpPr>
        <p:spPr>
          <a:xfrm>
            <a:off x="516519" y="4023179"/>
            <a:ext cx="11185486" cy="445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none" lIns="0" tIns="0" rIns="0" bIns="0" rtlCol="0">
            <a:noAutofit/>
          </a:bodyPr>
          <a:lstStyle/>
          <a:p>
            <a:pPr marL="12700" marR="160020">
              <a:lnSpc>
                <a:spcPct val="96400"/>
              </a:lnSpc>
              <a:spcBef>
                <a:spcPts val="250"/>
              </a:spcBef>
              <a:tabLst>
                <a:tab pos="339725" algn="l"/>
              </a:tabLst>
            </a:pPr>
            <a:r>
              <a:rPr lang="en-US" sz="2000" b="1">
                <a:latin typeface="+mj-lt"/>
              </a:rPr>
              <a:t> </a:t>
            </a:r>
            <a:endParaRPr lang="en-US" sz="2000" i="1" kern="0">
              <a:solidFill>
                <a:srgbClr val="0000FF"/>
              </a:solidFill>
              <a:latin typeface="+mj-lt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067" y="57412"/>
            <a:ext cx="9929000" cy="527837"/>
          </a:xfrm>
        </p:spPr>
        <p:txBody>
          <a:bodyPr/>
          <a:lstStyle/>
          <a:p>
            <a:r>
              <a:rPr lang="en-US"/>
              <a:t>Important early work making these assumptions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8306F0-B13B-C84B-B2BF-CD03C38CED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954933" cy="3631763"/>
          </a:xfrm>
        </p:spPr>
        <p:txBody>
          <a:bodyPr/>
          <a:lstStyle/>
          <a:p>
            <a:r>
              <a:rPr lang="en-US" sz="2400" dirty="0"/>
              <a:t>Fagin’s algorithm: </a:t>
            </a:r>
          </a:p>
          <a:p>
            <a:pPr marL="519113" lvl="1" indent="-173038"/>
            <a:r>
              <a:rPr lang="en-US" sz="2000" dirty="0"/>
              <a:t>Fagin. Combining fuzzy information from multiple systems. PODS 1996. </a:t>
            </a:r>
            <a:r>
              <a:rPr lang="en-US" sz="800" dirty="0">
                <a:hlinkClick r:id="rId3"/>
              </a:rPr>
              <a:t>https://doi.org/10.1145/237661.237715</a:t>
            </a:r>
            <a:endParaRPr lang="en-US" sz="800" dirty="0"/>
          </a:p>
          <a:p>
            <a:pPr marL="519113" lvl="1" indent="-173038"/>
            <a:r>
              <a:rPr lang="en-US" sz="2000" dirty="0"/>
              <a:t>Fagin. Fuzzy queries in multimedia database systems. PODS 1998. </a:t>
            </a:r>
            <a:r>
              <a:rPr lang="en-US" sz="800" dirty="0">
                <a:hlinkClick r:id="rId4"/>
              </a:rPr>
              <a:t>https://doi.org/10.1145/275487.275488</a:t>
            </a:r>
            <a:endParaRPr lang="en-US" sz="800" dirty="0"/>
          </a:p>
          <a:p>
            <a:pPr marL="519113" lvl="1" indent="-173038"/>
            <a:r>
              <a:rPr lang="en-US" sz="2000" dirty="0"/>
              <a:t>Fagin. Combining fuzzy information from multiple systems. JCSS 1999. </a:t>
            </a:r>
            <a:r>
              <a:rPr lang="en-US" sz="800" dirty="0">
                <a:hlinkClick r:id="rId5"/>
              </a:rPr>
              <a:t>https://doi.org/10.1006/jcss.1998.1600</a:t>
            </a:r>
            <a:endParaRPr lang="en-US" sz="800" dirty="0"/>
          </a:p>
          <a:p>
            <a:pPr marL="519113" lvl="1" indent="-173038"/>
            <a:endParaRPr lang="en-US" sz="2000" dirty="0"/>
          </a:p>
          <a:p>
            <a:r>
              <a:rPr lang="en-US" sz="2400" dirty="0"/>
              <a:t>Threshold Algorithm (TA):</a:t>
            </a:r>
          </a:p>
          <a:p>
            <a:pPr marL="519113" lvl="1" indent="-173038"/>
            <a:r>
              <a:rPr lang="en-US" sz="2000" dirty="0"/>
              <a:t>Nepal, Ramakrishna. Query processing issues in image (multimedia) </a:t>
            </a:r>
            <a:r>
              <a:rPr lang="en-US" sz="2000" dirty="0">
                <a:latin typeface="+mn-lt"/>
              </a:rPr>
              <a:t>databases. ICDE 1999. </a:t>
            </a:r>
            <a:r>
              <a:rPr lang="en-US" sz="800" dirty="0">
                <a:latin typeface="+mn-lt"/>
                <a:hlinkClick r:id="rId6"/>
              </a:rPr>
              <a:t>https://doi.org/10.1109/ICDE.1999.754894</a:t>
            </a:r>
            <a:r>
              <a:rPr lang="en-US" sz="800" dirty="0">
                <a:latin typeface="+mn-lt"/>
              </a:rPr>
              <a:t> </a:t>
            </a:r>
          </a:p>
          <a:p>
            <a:pPr marL="519113" lvl="1" indent="-173038"/>
            <a:r>
              <a:rPr lang="en-US" sz="2000" dirty="0" err="1">
                <a:latin typeface="+mn-lt"/>
              </a:rPr>
              <a:t>Güntzer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Balke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Kießling</a:t>
            </a:r>
            <a:r>
              <a:rPr lang="en-US" sz="2000" dirty="0">
                <a:latin typeface="+mn-lt"/>
              </a:rPr>
              <a:t>. Optimizing </a:t>
            </a:r>
            <a:r>
              <a:rPr lang="en-US" sz="2000" dirty="0" err="1">
                <a:latin typeface="+mn-lt"/>
              </a:rPr>
              <a:t>multifeature</a:t>
            </a:r>
            <a:r>
              <a:rPr lang="en-US" sz="2000" dirty="0">
                <a:latin typeface="+mn-lt"/>
              </a:rPr>
              <a:t> queries for image databases. VLDB 2000. </a:t>
            </a:r>
            <a:r>
              <a:rPr lang="en-US" sz="800" dirty="0">
                <a:latin typeface="+mn-lt"/>
                <a:hlinkClick r:id="rId7"/>
              </a:rPr>
              <a:t>https://dl.acm.org/doi/10.5555/645926.671875</a:t>
            </a:r>
            <a:r>
              <a:rPr lang="en-US" sz="800" dirty="0">
                <a:latin typeface="+mn-lt"/>
              </a:rPr>
              <a:t> </a:t>
            </a:r>
          </a:p>
          <a:p>
            <a:pPr marL="519113" lvl="1" indent="-173038"/>
            <a:r>
              <a:rPr lang="en-US" sz="2000" dirty="0">
                <a:latin typeface="+mn-lt"/>
              </a:rPr>
              <a:t>Fagin, </a:t>
            </a:r>
            <a:r>
              <a:rPr lang="en-US" sz="2000" dirty="0" err="1">
                <a:latin typeface="+mn-lt"/>
              </a:rPr>
              <a:t>Lotem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Naor</a:t>
            </a:r>
            <a:r>
              <a:rPr lang="en-US" sz="2000" dirty="0">
                <a:latin typeface="+mn-lt"/>
              </a:rPr>
              <a:t>. Optimal aggregation algorithms for middleware. JCSS 2003. </a:t>
            </a:r>
            <a:r>
              <a:rPr lang="en-US" sz="800" dirty="0">
                <a:latin typeface="+mn-lt"/>
                <a:hlinkClick r:id="rId8"/>
              </a:rPr>
              <a:t>https://doi.org/10.1016/S0022-0000(03)00026-6</a:t>
            </a:r>
            <a:r>
              <a:rPr lang="en-US" sz="800" dirty="0">
                <a:latin typeface="+mn-lt"/>
              </a:rPr>
              <a:t> </a:t>
            </a:r>
            <a:endParaRPr lang="en-US" sz="16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FFED7-4655-254E-A588-C7D3E0E16933}"/>
              </a:ext>
            </a:extLst>
          </p:cNvPr>
          <p:cNvSpPr>
            <a:spLocks noChangeAspect="1"/>
          </p:cNvSpPr>
          <p:nvPr/>
        </p:nvSpPr>
        <p:spPr>
          <a:xfrm>
            <a:off x="1232704" y="5179595"/>
            <a:ext cx="9323408" cy="1107996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4763" defTabSz="274320"/>
            <a:r>
              <a:rPr lang="en-US" sz="2400" dirty="0">
                <a:solidFill>
                  <a:srgbClr val="FF0000"/>
                </a:solidFill>
                <a:latin typeface="Ink Free" panose="03080402000500000000" pitchFamily="66" charset="0"/>
                <a:ea typeface="Cambria Math" panose="02040503050406030204" pitchFamily="18" charset="0"/>
                <a:cs typeface="Arial" panose="020B0604020202020204" pitchFamily="34" charset="0"/>
              </a:rPr>
              <a:t>2014 Gödel Prize on "a framework to design and </a:t>
            </a:r>
            <a:r>
              <a:rPr lang="en-US" sz="2400" u="sng" dirty="0">
                <a:solidFill>
                  <a:srgbClr val="FF0000"/>
                </a:solidFill>
                <a:latin typeface="Ink Free" panose="03080402000500000000" pitchFamily="66" charset="0"/>
                <a:ea typeface="Cambria Math" panose="02040503050406030204" pitchFamily="18" charset="0"/>
                <a:cs typeface="Arial" panose="020B0604020202020204" pitchFamily="34" charset="0"/>
              </a:rPr>
              <a:t>analyze</a:t>
            </a:r>
            <a:r>
              <a:rPr lang="en-US" sz="2400" dirty="0">
                <a:solidFill>
                  <a:srgbClr val="FF0000"/>
                </a:solidFill>
                <a:latin typeface="Ink Free" panose="03080402000500000000" pitchFamily="66" charset="0"/>
                <a:ea typeface="Cambria Math" panose="02040503050406030204" pitchFamily="18" charset="0"/>
                <a:cs typeface="Arial" panose="020B0604020202020204" pitchFamily="34" charset="0"/>
              </a:rPr>
              <a:t> algorithms where aggregation of information from multiple data sources is needed... introduced the notion of </a:t>
            </a:r>
            <a:r>
              <a:rPr lang="en-US" sz="2400" u="sng" dirty="0">
                <a:solidFill>
                  <a:srgbClr val="FF0000"/>
                </a:solidFill>
                <a:latin typeface="Ink Free" panose="03080402000500000000" pitchFamily="66" charset="0"/>
                <a:ea typeface="Cambria Math" panose="02040503050406030204" pitchFamily="18" charset="0"/>
                <a:cs typeface="Arial" panose="020B0604020202020204" pitchFamily="34" charset="0"/>
              </a:rPr>
              <a:t>instance optimality</a:t>
            </a:r>
            <a:r>
              <a:rPr lang="en-US" sz="2400" dirty="0">
                <a:solidFill>
                  <a:srgbClr val="FF0000"/>
                </a:solidFill>
                <a:latin typeface="Ink Free" panose="03080402000500000000" pitchFamily="66" charset="0"/>
                <a:ea typeface="Cambria Math" panose="02040503050406030204" pitchFamily="18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C8696F-B38F-7647-B3E4-8154E5139FF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028676" y="4384069"/>
            <a:ext cx="425158" cy="70679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3170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08812-BA85-F74D-B9B1-051BAF557813}"/>
              </a:ext>
            </a:extLst>
          </p:cNvPr>
          <p:cNvSpPr/>
          <p:nvPr/>
        </p:nvSpPr>
        <p:spPr>
          <a:xfrm>
            <a:off x="324743" y="2573504"/>
            <a:ext cx="11297414" cy="3121427"/>
          </a:xfrm>
          <a:prstGeom prst="rect">
            <a:avLst/>
          </a:prstGeom>
          <a:solidFill>
            <a:schemeClr val="accent1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D1D1D7-B625-9E4A-8DB6-476F84248645}"/>
              </a:ext>
            </a:extLst>
          </p:cNvPr>
          <p:cNvSpPr/>
          <p:nvPr/>
        </p:nvSpPr>
        <p:spPr>
          <a:xfrm>
            <a:off x="324743" y="1007465"/>
            <a:ext cx="11297414" cy="1115625"/>
          </a:xfrm>
          <a:prstGeom prst="rect">
            <a:avLst/>
          </a:prstGeom>
          <a:solidFill>
            <a:schemeClr val="accent1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5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67" y="57412"/>
            <a:ext cx="6573916" cy="527837"/>
          </a:xfrm>
        </p:spPr>
        <p:txBody>
          <a:bodyPr/>
          <a:lstStyle/>
          <a:p>
            <a:r>
              <a:rPr lang="en-US"/>
              <a:t>Threshold algorithm [Fagin+ 03]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430887"/>
              </a:xfrm>
            </p:spPr>
            <p:txBody>
              <a:bodyPr/>
              <a:lstStyle/>
              <a:p>
                <a:pPr marL="609600" indent="-609600">
                  <a:buFont typeface="Wingdings" pitchFamily="2" charset="2"/>
                  <a:buAutoNum type="arabicPeriod"/>
                </a:pPr>
                <a:r>
                  <a:rPr lang="en-US" sz="2800"/>
                  <a:t>Access next objects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/>
                  <a:t> sequentially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430887"/>
              </a:xfrm>
              <a:blipFill>
                <a:blip r:embed="rId2"/>
                <a:stretch>
                  <a:fillRect l="-1522" t="-26471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3"/>
                <a:stretch>
                  <a:fillRect l="-2500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14D9204-7700-214B-85D7-4F61AF604633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7F4A1B-4EEC-C443-9F91-8805BE02E89D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887D47-6892-DA40-B8A4-34DB7AEAD1DB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240A2D-0F5D-7643-8ECB-F8A850DF8A2D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453A96-1DEA-B244-83EC-B3DC31A0DE6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E5B5431-A1E1-4D43-AAAD-6F9323271BE1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9F18D0C-A037-644B-8478-695140B3FFD1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83D4874-4DBE-984D-B9F7-E1F1919338DD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571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CDC4908-A9FD-7D41-A0D9-B52CA7D8FEE5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3C0A59-B68F-5A47-87E5-D4FEF989FFE1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BAD9D35-103E-9D41-9D11-F98F06867BF3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110542-52EE-8C45-A681-3163D83DFA2C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1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78C487-0B92-D44E-B850-E2984E938B1F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10"/>
                <a:stretch>
                  <a:fillRect l="-2432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3B30F26-2338-744A-B313-9C5010681BFA}"/>
              </a:ext>
            </a:extLst>
          </p:cNvPr>
          <p:cNvGrpSpPr/>
          <p:nvPr/>
        </p:nvGrpSpPr>
        <p:grpSpPr>
          <a:xfrm>
            <a:off x="5693244" y="3035112"/>
            <a:ext cx="1009595" cy="2490767"/>
            <a:chOff x="5201816" y="2936682"/>
            <a:chExt cx="1009595" cy="249076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B006E3-C9D1-A842-B41B-F10E6270BE6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24F8717-A6D0-0346-97AE-A1CB82FAE033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3333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205352-F130-BF44-906C-A2CBCBBD28D1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62311B-FAF4-0047-BB8C-E0C184B0E85F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2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D53669E-9587-9E4C-A335-3286501EEE17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14AEA23-BF39-634E-BA5D-51E300C7687C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F4AF7E6-A858-9F4B-BAEC-F0B4979CCA10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8571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71108D2-2E2C-3849-A3EE-149D8BFB6450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AB646F-9120-EF4B-8005-3B3DEF9A068C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035C698-CF54-F442-A8E0-74AB626877EC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CB2DE76-F2EB-F249-90E7-EF326F8DAABE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8571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EC01B6-056B-7548-B22C-A01F84D96864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17"/>
                <a:stretch>
                  <a:fillRect l="-27778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5881E67-A773-3E43-9722-5DA502D7BC23}"/>
              </a:ext>
            </a:extLst>
          </p:cNvPr>
          <p:cNvGrpSpPr/>
          <p:nvPr/>
        </p:nvGrpSpPr>
        <p:grpSpPr>
          <a:xfrm>
            <a:off x="7365289" y="3035112"/>
            <a:ext cx="1009595" cy="2490767"/>
            <a:chOff x="5201816" y="2936682"/>
            <a:chExt cx="1009595" cy="24907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6B52122-EED1-FA45-940C-BFD3CA7EBBF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3545AD3-E9EA-374C-9C12-A775CF08EC0C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4146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EFA5B5-0C4C-B04B-AE96-55BD4CD65788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952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C2D965D-15E4-344C-A033-67275F462A2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C854E60-6C2D-7045-828F-C5D93A367A4D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940FE64-C05E-264E-9811-4D495E992FED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3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2DFAFD-A9AC-AF4F-806D-287F1001F2BA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0952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D419E3D-D906-C642-88A3-D4F370D16ED2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4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3C21181-EA09-324C-BD0E-B2172FA49C95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30952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B05C30E-6678-214B-9616-C82829D7F340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5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5320DCD-3455-9E45-A505-4933298392A5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30952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77FAB98-676F-5B4B-B83F-F3356BE6C195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6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1DD831A-3B8C-9849-9E20-0AFDD15A3EBF}"/>
              </a:ext>
            </a:extLst>
          </p:cNvPr>
          <p:cNvCxnSpPr>
            <a:cxnSpLocks/>
          </p:cNvCxnSpPr>
          <p:nvPr/>
        </p:nvCxnSpPr>
        <p:spPr bwMode="auto">
          <a:xfrm>
            <a:off x="511700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95A8891-2B59-5145-8A12-54FF7E33D820}"/>
              </a:ext>
            </a:extLst>
          </p:cNvPr>
          <p:cNvCxnSpPr>
            <a:cxnSpLocks/>
          </p:cNvCxnSpPr>
          <p:nvPr/>
        </p:nvCxnSpPr>
        <p:spPr bwMode="auto">
          <a:xfrm>
            <a:off x="679427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7B06B0F-97B1-7041-B181-CFC42E70CCAA}"/>
              </a:ext>
            </a:extLst>
          </p:cNvPr>
          <p:cNvCxnSpPr>
            <a:cxnSpLocks/>
          </p:cNvCxnSpPr>
          <p:nvPr/>
        </p:nvCxnSpPr>
        <p:spPr bwMode="auto">
          <a:xfrm>
            <a:off x="8466324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CA10940-6DDD-1E40-B832-CE090C4C2054}"/>
              </a:ext>
            </a:extLst>
          </p:cNvPr>
          <p:cNvSpPr txBox="1"/>
          <p:nvPr/>
        </p:nvSpPr>
        <p:spPr>
          <a:xfrm>
            <a:off x="225964" y="6562878"/>
            <a:ext cx="87188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[Fagin+ 03] Fagin,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Lotem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Optimal aggregation algorithms for middleware. JCSS 2003.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24"/>
              </a:rPr>
              <a:t>https://doi.org/10.1016/S0022-0000(03)00026-6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9414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900D17-FEDE-2E47-BBF1-29589E877E6F}"/>
              </a:ext>
            </a:extLst>
          </p:cNvPr>
          <p:cNvCxnSpPr>
            <a:cxnSpLocks/>
          </p:cNvCxnSpPr>
          <p:nvPr/>
        </p:nvCxnSpPr>
        <p:spPr bwMode="auto">
          <a:xfrm>
            <a:off x="511700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9AD347F-337F-9C4E-B505-B5F1845E2C12}"/>
              </a:ext>
            </a:extLst>
          </p:cNvPr>
          <p:cNvCxnSpPr>
            <a:cxnSpLocks/>
          </p:cNvCxnSpPr>
          <p:nvPr/>
        </p:nvCxnSpPr>
        <p:spPr bwMode="auto">
          <a:xfrm>
            <a:off x="679427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BC555A3-61B5-0D4B-AE9D-01BC9BD92FEA}"/>
              </a:ext>
            </a:extLst>
          </p:cNvPr>
          <p:cNvCxnSpPr>
            <a:cxnSpLocks/>
          </p:cNvCxnSpPr>
          <p:nvPr/>
        </p:nvCxnSpPr>
        <p:spPr bwMode="auto">
          <a:xfrm>
            <a:off x="8466324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67" y="57412"/>
            <a:ext cx="6573916" cy="527837"/>
          </a:xfrm>
        </p:spPr>
        <p:txBody>
          <a:bodyPr/>
          <a:lstStyle/>
          <a:p>
            <a:r>
              <a:rPr lang="en-US" dirty="0"/>
              <a:t>Threshold algorithm [Fagin+ 03]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877163"/>
              </a:xfrm>
            </p:spPr>
            <p:txBody>
              <a:bodyPr/>
              <a:lstStyle/>
              <a:p>
                <a:pPr marL="609600" indent="-609600">
                  <a:buFont typeface="Wingdings" pitchFamily="2" charset="2"/>
                  <a:buAutoNum type="arabicPeriod"/>
                </a:pPr>
                <a:r>
                  <a:rPr lang="en-US" sz="2800" dirty="0"/>
                  <a:t>Access next objects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sequentially</a:t>
                </a:r>
              </a:p>
              <a:p>
                <a:pPr marL="990600" lvl="1" indent="-533400">
                  <a:buFont typeface="Wingdings" pitchFamily="2" charset="2"/>
                  <a:buAutoNum type="alphaLcPeriod"/>
                </a:pPr>
                <a:r>
                  <a:rPr lang="en-US" sz="2400" dirty="0"/>
                  <a:t>Set threshold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to the aggregate of the weights last seen in sorted access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877163"/>
              </a:xfrm>
              <a:blipFill>
                <a:blip r:embed="rId2"/>
                <a:stretch>
                  <a:fillRect l="-1567" t="-11806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14D9204-7700-214B-85D7-4F61AF604633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7F4A1B-4EEC-C443-9F91-8805BE02E89D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887D47-6892-DA40-B8A4-34DB7AEAD1DB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 dirty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240A2D-0F5D-7643-8ECB-F8A850DF8A2D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453A96-1DEA-B244-83EC-B3DC31A0DE6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E5B5431-A1E1-4D43-AAAD-6F9323271BE1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9F18D0C-A037-644B-8478-695140B3FFD1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83D4874-4DBE-984D-B9F7-E1F1919338DD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CDC4908-A9FD-7D41-A0D9-B52CA7D8FEE5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3C0A59-B68F-5A47-87E5-D4FEF989FFE1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BAD9D35-103E-9D41-9D11-F98F06867BF3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110542-52EE-8C45-A681-3163D83DFA2C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78C487-0B92-D44E-B850-E2984E938B1F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3B30F26-2338-744A-B313-9C5010681BFA}"/>
              </a:ext>
            </a:extLst>
          </p:cNvPr>
          <p:cNvGrpSpPr/>
          <p:nvPr/>
        </p:nvGrpSpPr>
        <p:grpSpPr>
          <a:xfrm>
            <a:off x="5693244" y="3035112"/>
            <a:ext cx="1009595" cy="2490767"/>
            <a:chOff x="5201816" y="2936682"/>
            <a:chExt cx="1009595" cy="249076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B006E3-C9D1-A842-B41B-F10E6270BE6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24F8717-A6D0-0346-97AE-A1CB82FAE033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 dirty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205352-F130-BF44-906C-A2CBCBBD28D1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62311B-FAF4-0047-BB8C-E0C184B0E85F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2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D53669E-9587-9E4C-A335-3286501EEE17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14AEA23-BF39-634E-BA5D-51E300C7687C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F4AF7E6-A858-9F4B-BAEC-F0B4979CCA10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71108D2-2E2C-3849-A3EE-149D8BFB6450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AB646F-9120-EF4B-8005-3B3DEF9A068C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035C698-CF54-F442-A8E0-74AB626877EC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CB2DE76-F2EB-F249-90E7-EF326F8DAABE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EC01B6-056B-7548-B22C-A01F84D96864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5881E67-A773-3E43-9722-5DA502D7BC23}"/>
              </a:ext>
            </a:extLst>
          </p:cNvPr>
          <p:cNvGrpSpPr/>
          <p:nvPr/>
        </p:nvGrpSpPr>
        <p:grpSpPr>
          <a:xfrm>
            <a:off x="7365289" y="3035112"/>
            <a:ext cx="1009595" cy="2490767"/>
            <a:chOff x="5201816" y="2936682"/>
            <a:chExt cx="1009595" cy="24907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6B52122-EED1-FA45-940C-BFD3CA7EBBF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3545AD3-E9EA-374C-9C12-A775CF08EC0C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 dirty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EFA5B5-0C4C-B04B-AE96-55BD4CD65788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C2D965D-15E4-344C-A033-67275F462A2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C854E60-6C2D-7045-828F-C5D93A367A4D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940FE64-C05E-264E-9811-4D495E992FED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3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2DFAFD-A9AC-AF4F-806D-287F1001F2BA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D419E3D-D906-C642-88A3-D4F370D16ED2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4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3C21181-EA09-324C-BD0E-B2172FA49C95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B05C30E-6678-214B-9616-C82829D7F340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5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5320DCD-3455-9E45-A505-4933298392A5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77FAB98-676F-5B4B-B83F-F3356BE6C195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6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3">
                <a:extLst>
                  <a:ext uri="{FF2B5EF4-FFF2-40B4-BE49-F238E27FC236}">
                    <a16:creationId xmlns:a16="http://schemas.microsoft.com/office/drawing/2014/main" id="{39D3D6E3-D41D-DA4F-9F55-C92B2D4D8DB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90152" y="3446346"/>
                <a:ext cx="2726772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6</m:t>
                      </m:r>
                    </m:oMath>
                  </m:oMathPara>
                </a14:m>
                <a:endParaRPr lang="en-US" sz="2400" kern="0"/>
              </a:p>
            </p:txBody>
          </p:sp>
        </mc:Choice>
        <mc:Fallback xmlns="">
          <p:sp>
            <p:nvSpPr>
              <p:cNvPr id="78" name="Content Placeholder 3">
                <a:extLst>
                  <a:ext uri="{FF2B5EF4-FFF2-40B4-BE49-F238E27FC236}">
                    <a16:creationId xmlns:a16="http://schemas.microsoft.com/office/drawing/2014/main" id="{39D3D6E3-D41D-DA4F-9F55-C92B2D4D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90152" y="3446346"/>
                <a:ext cx="2726772" cy="44627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1769E7-FFF9-644E-812A-2423E4963F86}"/>
              </a:ext>
            </a:extLst>
          </p:cNvPr>
          <p:cNvCxnSpPr>
            <a:cxnSpLocks/>
          </p:cNvCxnSpPr>
          <p:nvPr/>
        </p:nvCxnSpPr>
        <p:spPr bwMode="auto">
          <a:xfrm>
            <a:off x="4015974" y="3865155"/>
            <a:ext cx="7574241" cy="0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1A334DF-589C-FA4E-B6DD-4A7856BAEE36}"/>
              </a:ext>
            </a:extLst>
          </p:cNvPr>
          <p:cNvSpPr/>
          <p:nvPr/>
        </p:nvSpPr>
        <p:spPr>
          <a:xfrm>
            <a:off x="4021200" y="3457430"/>
            <a:ext cx="4353684" cy="4077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51E6D2-4E31-A847-B31B-3D81E78851A8}"/>
              </a:ext>
            </a:extLst>
          </p:cNvPr>
          <p:cNvSpPr txBox="1"/>
          <p:nvPr/>
        </p:nvSpPr>
        <p:spPr>
          <a:xfrm>
            <a:off x="225964" y="6562878"/>
            <a:ext cx="87188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[Fagin+ 03] Fagin,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Lotem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Optimal aggregation algorithms for middleware. JCSS 2003.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25"/>
              </a:rPr>
              <a:t>https://doi.org/10.1016/S0022-0000(03)00026-6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5281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C59977E8-D474-7844-B379-D905396E1CD3}"/>
              </a:ext>
            </a:extLst>
          </p:cNvPr>
          <p:cNvSpPr/>
          <p:nvPr/>
        </p:nvSpPr>
        <p:spPr>
          <a:xfrm>
            <a:off x="4021200" y="3457430"/>
            <a:ext cx="4353684" cy="4077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A87FE5C-9B48-6146-888B-4EAAB94942DC}"/>
              </a:ext>
            </a:extLst>
          </p:cNvPr>
          <p:cNvCxnSpPr>
            <a:cxnSpLocks/>
          </p:cNvCxnSpPr>
          <p:nvPr/>
        </p:nvCxnSpPr>
        <p:spPr bwMode="auto">
          <a:xfrm>
            <a:off x="511700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D275449-107A-2F41-B406-4DAD129713A5}"/>
              </a:ext>
            </a:extLst>
          </p:cNvPr>
          <p:cNvCxnSpPr>
            <a:cxnSpLocks/>
          </p:cNvCxnSpPr>
          <p:nvPr/>
        </p:nvCxnSpPr>
        <p:spPr bwMode="auto">
          <a:xfrm>
            <a:off x="679427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4233A4E-54E4-DA4E-A73F-5998D9EB5515}"/>
              </a:ext>
            </a:extLst>
          </p:cNvPr>
          <p:cNvCxnSpPr>
            <a:cxnSpLocks/>
          </p:cNvCxnSpPr>
          <p:nvPr/>
        </p:nvCxnSpPr>
        <p:spPr bwMode="auto">
          <a:xfrm>
            <a:off x="8466324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67" y="57412"/>
            <a:ext cx="6573916" cy="527837"/>
          </a:xfrm>
        </p:spPr>
        <p:txBody>
          <a:bodyPr/>
          <a:lstStyle/>
          <a:p>
            <a:r>
              <a:rPr lang="en-US" dirty="0"/>
              <a:t>Threshold algorithm [Fagin+ 03]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323439"/>
              </a:xfrm>
            </p:spPr>
            <p:txBody>
              <a:bodyPr/>
              <a:lstStyle/>
              <a:p>
                <a:pPr marL="609600" indent="-609600">
                  <a:buFont typeface="Wingdings" pitchFamily="2" charset="2"/>
                  <a:buAutoNum type="arabicPeriod"/>
                </a:pPr>
                <a:r>
                  <a:rPr lang="en-US" sz="2800" dirty="0"/>
                  <a:t>Access next objects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sequentially</a:t>
                </a:r>
              </a:p>
              <a:p>
                <a:pPr marL="990600" lvl="1" indent="-533400">
                  <a:buFont typeface="Wingdings" pitchFamily="2" charset="2"/>
                  <a:buAutoNum type="alphaLcPeriod"/>
                </a:pPr>
                <a:r>
                  <a:rPr lang="en-US" sz="2400" dirty="0"/>
                  <a:t>Set threshold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to the aggregate of the weights last seen in sorted access</a:t>
                </a:r>
              </a:p>
              <a:p>
                <a:pPr marL="990600" lvl="1" indent="-533400">
                  <a:buFont typeface="Wingdings" pitchFamily="2" charset="2"/>
                  <a:buAutoNum type="alphaLcPeriod"/>
                </a:pPr>
                <a:r>
                  <a:rPr lang="en-US" sz="2400" dirty="0"/>
                  <a:t>Use random accesses and compute the aggregate weights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all objects seen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323439"/>
              </a:xfrm>
              <a:blipFill>
                <a:blip r:embed="rId2"/>
                <a:stretch>
                  <a:fillRect l="-1567" t="-7834" b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14D9204-7700-214B-85D7-4F61AF604633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7F4A1B-4EEC-C443-9F91-8805BE02E89D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887D47-6892-DA40-B8A4-34DB7AEAD1DB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 dirty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240A2D-0F5D-7643-8ECB-F8A850DF8A2D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453A96-1DEA-B244-83EC-B3DC31A0DE6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E5B5431-A1E1-4D43-AAAD-6F9323271BE1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9F18D0C-A037-644B-8478-695140B3FFD1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83D4874-4DBE-984D-B9F7-E1F1919338DD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CDC4908-A9FD-7D41-A0D9-B52CA7D8FEE5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3C0A59-B68F-5A47-87E5-D4FEF989FFE1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BAD9D35-103E-9D41-9D11-F98F06867BF3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110542-52EE-8C45-A681-3163D83DFA2C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78C487-0B92-D44E-B850-E2984E938B1F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3B30F26-2338-744A-B313-9C5010681BFA}"/>
              </a:ext>
            </a:extLst>
          </p:cNvPr>
          <p:cNvGrpSpPr/>
          <p:nvPr/>
        </p:nvGrpSpPr>
        <p:grpSpPr>
          <a:xfrm>
            <a:off x="5693244" y="3035112"/>
            <a:ext cx="1009595" cy="2490767"/>
            <a:chOff x="5201816" y="2936682"/>
            <a:chExt cx="1009595" cy="249076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B006E3-C9D1-A842-B41B-F10E6270BE6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24F8717-A6D0-0346-97AE-A1CB82FAE033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 dirty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205352-F130-BF44-906C-A2CBCBBD28D1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62311B-FAF4-0047-BB8C-E0C184B0E85F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2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D53669E-9587-9E4C-A335-3286501EEE17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14AEA23-BF39-634E-BA5D-51E300C7687C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F4AF7E6-A858-9F4B-BAEC-F0B4979CCA10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71108D2-2E2C-3849-A3EE-149D8BFB6450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AB646F-9120-EF4B-8005-3B3DEF9A068C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035C698-CF54-F442-A8E0-74AB626877EC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CB2DE76-F2EB-F249-90E7-EF326F8DAABE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EC01B6-056B-7548-B22C-A01F84D96864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5881E67-A773-3E43-9722-5DA502D7BC23}"/>
              </a:ext>
            </a:extLst>
          </p:cNvPr>
          <p:cNvGrpSpPr/>
          <p:nvPr/>
        </p:nvGrpSpPr>
        <p:grpSpPr>
          <a:xfrm>
            <a:off x="7365289" y="3035112"/>
            <a:ext cx="1009595" cy="2490767"/>
            <a:chOff x="5201816" y="2936682"/>
            <a:chExt cx="1009595" cy="24907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6B52122-EED1-FA45-940C-BFD3CA7EBBF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3545AD3-E9EA-374C-9C12-A775CF08EC0C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 dirty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EFA5B5-0C4C-B04B-AE96-55BD4CD65788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C2D965D-15E4-344C-A033-67275F462A2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C854E60-6C2D-7045-828F-C5D93A367A4D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940FE64-C05E-264E-9811-4D495E992FED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3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2DFAFD-A9AC-AF4F-806D-287F1001F2BA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D419E3D-D906-C642-88A3-D4F370D16ED2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4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3C21181-EA09-324C-BD0E-B2172FA49C95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B05C30E-6678-214B-9616-C82829D7F340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5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5320DCD-3455-9E45-A505-4933298392A5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77FAB98-676F-5B4B-B83F-F3356BE6C195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6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FA291FA-7A5E-634E-B26C-E8F1BC8CBD0F}"/>
              </a:ext>
            </a:extLst>
          </p:cNvPr>
          <p:cNvSpPr/>
          <p:nvPr/>
        </p:nvSpPr>
        <p:spPr>
          <a:xfrm>
            <a:off x="1118717" y="3457430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71EBDEB-FE3A-B549-9064-9536295D699B}"/>
              </a:ext>
            </a:extLst>
          </p:cNvPr>
          <p:cNvSpPr/>
          <p:nvPr/>
        </p:nvSpPr>
        <p:spPr>
          <a:xfrm>
            <a:off x="1620164" y="3870385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48C449F-E271-2549-877F-9D9B4B671A0A}"/>
              </a:ext>
            </a:extLst>
          </p:cNvPr>
          <p:cNvSpPr/>
          <p:nvPr/>
        </p:nvSpPr>
        <p:spPr>
          <a:xfrm>
            <a:off x="2127508" y="4289239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67BAD0-046F-4C44-A577-C17FDBB67C89}"/>
              </a:ext>
            </a:extLst>
          </p:cNvPr>
          <p:cNvGrpSpPr/>
          <p:nvPr/>
        </p:nvGrpSpPr>
        <p:grpSpPr>
          <a:xfrm>
            <a:off x="618660" y="3035112"/>
            <a:ext cx="2013565" cy="1660405"/>
            <a:chOff x="618660" y="3035112"/>
            <a:chExt cx="2013565" cy="166040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7F4CD36-A3D5-814B-AC0E-FB77076C17CB}"/>
                </a:ext>
              </a:extLst>
            </p:cNvPr>
            <p:cNvSpPr/>
            <p:nvPr/>
          </p:nvSpPr>
          <p:spPr>
            <a:xfrm>
              <a:off x="618660" y="303511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6C12065-7B8C-D24C-AC52-640D27440E38}"/>
                    </a:ext>
                  </a:extLst>
                </p:cNvPr>
                <p:cNvSpPr/>
                <p:nvPr/>
              </p:nvSpPr>
              <p:spPr>
                <a:xfrm>
                  <a:off x="1122160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6C12065-7B8C-D24C-AC52-640D27440E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60" y="3035112"/>
                  <a:ext cx="502920" cy="41486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D759036-A79E-8D4C-AF97-367778330B10}"/>
                    </a:ext>
                  </a:extLst>
                </p:cNvPr>
                <p:cNvSpPr/>
                <p:nvPr/>
              </p:nvSpPr>
              <p:spPr>
                <a:xfrm>
                  <a:off x="618660" y="345029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D759036-A79E-8D4C-AF97-367778330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3450293"/>
                  <a:ext cx="502920" cy="4148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52B5E24-1194-E24F-BDC3-603109FD408A}"/>
                </a:ext>
              </a:extLst>
            </p:cNvPr>
            <p:cNvSpPr/>
            <p:nvPr/>
          </p:nvSpPr>
          <p:spPr>
            <a:xfrm>
              <a:off x="1122160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42CA04A-2C94-2344-BD7C-6F6D005F4955}"/>
                    </a:ext>
                  </a:extLst>
                </p:cNvPr>
                <p:cNvSpPr/>
                <p:nvPr/>
              </p:nvSpPr>
              <p:spPr>
                <a:xfrm>
                  <a:off x="618660" y="386547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42CA04A-2C94-2344-BD7C-6F6D005F49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3865474"/>
                  <a:ext cx="502920" cy="41486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A300573-7FE0-E648-8EEF-F233E3C38AB6}"/>
                </a:ext>
              </a:extLst>
            </p:cNvPr>
            <p:cNvSpPr/>
            <p:nvPr/>
          </p:nvSpPr>
          <p:spPr>
            <a:xfrm>
              <a:off x="1122160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 sz="2600" b="0" dirty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0E55838-6AEA-0C49-B90B-4024350B0584}"/>
                    </a:ext>
                  </a:extLst>
                </p:cNvPr>
                <p:cNvSpPr/>
                <p:nvPr/>
              </p:nvSpPr>
              <p:spPr>
                <a:xfrm>
                  <a:off x="618660" y="428065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0E55838-6AEA-0C49-B90B-4024350B0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4280655"/>
                  <a:ext cx="502920" cy="41486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D2E3CAE-740F-A849-BCC1-D53CD2A67D18}"/>
                </a:ext>
              </a:extLst>
            </p:cNvPr>
            <p:cNvSpPr/>
            <p:nvPr/>
          </p:nvSpPr>
          <p:spPr>
            <a:xfrm>
              <a:off x="1122160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 sz="2600" b="0" dirty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AD57ABC-AE6E-E24E-8134-C8419249D977}"/>
                    </a:ext>
                  </a:extLst>
                </p:cNvPr>
                <p:cNvSpPr/>
                <p:nvPr/>
              </p:nvSpPr>
              <p:spPr>
                <a:xfrm>
                  <a:off x="1626367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AD57ABC-AE6E-E24E-8134-C8419249D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67" y="3035112"/>
                  <a:ext cx="502920" cy="41486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FE72D6-4F59-3A44-84AB-BCF638923178}"/>
                </a:ext>
              </a:extLst>
            </p:cNvPr>
            <p:cNvSpPr/>
            <p:nvPr/>
          </p:nvSpPr>
          <p:spPr>
            <a:xfrm>
              <a:off x="1626367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 sz="2600" b="0" dirty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111D907-767E-BE4A-B35E-C0FB7E83729E}"/>
                </a:ext>
              </a:extLst>
            </p:cNvPr>
            <p:cNvSpPr/>
            <p:nvPr/>
          </p:nvSpPr>
          <p:spPr>
            <a:xfrm>
              <a:off x="1626367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1476FED-CAD0-FF47-A8F1-DEB34A20AA4E}"/>
                </a:ext>
              </a:extLst>
            </p:cNvPr>
            <p:cNvSpPr/>
            <p:nvPr/>
          </p:nvSpPr>
          <p:spPr>
            <a:xfrm>
              <a:off x="1626367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 sz="2600" b="0" dirty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6C06D6B-3640-A249-80D9-969673AF05B4}"/>
                    </a:ext>
                  </a:extLst>
                </p:cNvPr>
                <p:cNvSpPr/>
                <p:nvPr/>
              </p:nvSpPr>
              <p:spPr>
                <a:xfrm>
                  <a:off x="2129305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 dirty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6C06D6B-3640-A249-80D9-969673AF0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305" y="3035112"/>
                  <a:ext cx="502920" cy="41486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AD33535-D08E-284B-9311-C9C5828D15DE}"/>
                </a:ext>
              </a:extLst>
            </p:cNvPr>
            <p:cNvSpPr/>
            <p:nvPr/>
          </p:nvSpPr>
          <p:spPr>
            <a:xfrm>
              <a:off x="2129305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 sz="2600" b="0" dirty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C8D1F91-7DC8-DD47-B32F-536D4F2ACD93}"/>
                </a:ext>
              </a:extLst>
            </p:cNvPr>
            <p:cNvSpPr/>
            <p:nvPr/>
          </p:nvSpPr>
          <p:spPr>
            <a:xfrm>
              <a:off x="2129305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 sz="2600" b="0" dirty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627FE22-6DB7-E647-B73A-52A322F648B6}"/>
                </a:ext>
              </a:extLst>
            </p:cNvPr>
            <p:cNvSpPr/>
            <p:nvPr/>
          </p:nvSpPr>
          <p:spPr>
            <a:xfrm>
              <a:off x="2129305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ontent Placeholder 3">
                <a:extLst>
                  <a:ext uri="{FF2B5EF4-FFF2-40B4-BE49-F238E27FC236}">
                    <a16:creationId xmlns:a16="http://schemas.microsoft.com/office/drawing/2014/main" id="{6010F1E0-D17D-F444-BBBD-40E5F7BB637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90152" y="3446346"/>
                <a:ext cx="2726772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6</m:t>
                      </m:r>
                    </m:oMath>
                  </m:oMathPara>
                </a14:m>
                <a:endParaRPr lang="en-US" sz="2400" kern="0"/>
              </a:p>
            </p:txBody>
          </p:sp>
        </mc:Choice>
        <mc:Fallback xmlns="">
          <p:sp>
            <p:nvSpPr>
              <p:cNvPr id="164" name="Content Placeholder 3">
                <a:extLst>
                  <a:ext uri="{FF2B5EF4-FFF2-40B4-BE49-F238E27FC236}">
                    <a16:creationId xmlns:a16="http://schemas.microsoft.com/office/drawing/2014/main" id="{6010F1E0-D17D-F444-BBBD-40E5F7BB6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90152" y="3446346"/>
                <a:ext cx="2726772" cy="44627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650B73-1C35-9844-A33A-780CE6EBE104}"/>
              </a:ext>
            </a:extLst>
          </p:cNvPr>
          <p:cNvCxnSpPr>
            <a:cxnSpLocks/>
          </p:cNvCxnSpPr>
          <p:nvPr/>
        </p:nvCxnSpPr>
        <p:spPr bwMode="auto">
          <a:xfrm>
            <a:off x="4015974" y="3865155"/>
            <a:ext cx="7574241" cy="0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FC496F2-CE7D-2B4C-8843-718928F667F1}"/>
              </a:ext>
            </a:extLst>
          </p:cNvPr>
          <p:cNvSpPr txBox="1"/>
          <p:nvPr/>
        </p:nvSpPr>
        <p:spPr>
          <a:xfrm>
            <a:off x="225964" y="6562878"/>
            <a:ext cx="87188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[Fagin+ 03] Fagin,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Lotem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Optimal aggregation algorithms for middleware. JCSS 2003.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31"/>
              </a:rPr>
              <a:t>https://doi.org/10.1016/S0022-0000(03)00026-6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2929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6" grpId="0" animBg="1"/>
      <p:bldP spid="1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5CC82A56-E98A-6A4F-AAE8-B2842B5AF7EA}"/>
              </a:ext>
            </a:extLst>
          </p:cNvPr>
          <p:cNvSpPr/>
          <p:nvPr/>
        </p:nvSpPr>
        <p:spPr>
          <a:xfrm>
            <a:off x="4021200" y="3457430"/>
            <a:ext cx="4353684" cy="4077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235FAF3-A8A1-8147-A40E-77105CAF4CF0}"/>
              </a:ext>
            </a:extLst>
          </p:cNvPr>
          <p:cNvCxnSpPr>
            <a:cxnSpLocks/>
          </p:cNvCxnSpPr>
          <p:nvPr/>
        </p:nvCxnSpPr>
        <p:spPr bwMode="auto">
          <a:xfrm>
            <a:off x="511700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B3F9992-9AC0-9346-9F63-968666412D1F}"/>
              </a:ext>
            </a:extLst>
          </p:cNvPr>
          <p:cNvCxnSpPr>
            <a:cxnSpLocks/>
          </p:cNvCxnSpPr>
          <p:nvPr/>
        </p:nvCxnSpPr>
        <p:spPr bwMode="auto">
          <a:xfrm>
            <a:off x="679427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ED23DEE-91E3-F944-9E7B-4BFC70AC2444}"/>
              </a:ext>
            </a:extLst>
          </p:cNvPr>
          <p:cNvSpPr/>
          <p:nvPr/>
        </p:nvSpPr>
        <p:spPr>
          <a:xfrm>
            <a:off x="1636615" y="3455204"/>
            <a:ext cx="993957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4233A4E-54E4-DA4E-A73F-5998D9EB5515}"/>
              </a:ext>
            </a:extLst>
          </p:cNvPr>
          <p:cNvCxnSpPr>
            <a:cxnSpLocks/>
          </p:cNvCxnSpPr>
          <p:nvPr/>
        </p:nvCxnSpPr>
        <p:spPr bwMode="auto">
          <a:xfrm>
            <a:off x="8466324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5C89CD-D0E6-4F4F-AA6D-C94445764ACC}"/>
              </a:ext>
            </a:extLst>
          </p:cNvPr>
          <p:cNvSpPr/>
          <p:nvPr/>
        </p:nvSpPr>
        <p:spPr>
          <a:xfrm>
            <a:off x="5694829" y="3867525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B220B80-1DD0-9A45-9E67-63F466844212}"/>
              </a:ext>
            </a:extLst>
          </p:cNvPr>
          <p:cNvSpPr/>
          <p:nvPr/>
        </p:nvSpPr>
        <p:spPr>
          <a:xfrm>
            <a:off x="7362917" y="3867525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67" y="57412"/>
            <a:ext cx="6573916" cy="527837"/>
          </a:xfrm>
        </p:spPr>
        <p:txBody>
          <a:bodyPr/>
          <a:lstStyle/>
          <a:p>
            <a:r>
              <a:rPr lang="en-US"/>
              <a:t>Threshold algorithm [Fagin+ 03]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323439"/>
              </a:xfrm>
            </p:spPr>
            <p:txBody>
              <a:bodyPr/>
              <a:lstStyle/>
              <a:p>
                <a:pPr marL="609600" indent="-609600">
                  <a:buFont typeface="Wingdings" pitchFamily="2" charset="2"/>
                  <a:buAutoNum type="arabicPeriod"/>
                </a:pPr>
                <a:r>
                  <a:rPr lang="en-US" sz="2800"/>
                  <a:t>Access next objects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/>
                  <a:t> sequentially</a:t>
                </a:r>
              </a:p>
              <a:p>
                <a:pPr marL="990600" lvl="1" indent="-533400">
                  <a:buFont typeface="Wingdings" pitchFamily="2" charset="2"/>
                  <a:buAutoNum type="alphaLcPeriod"/>
                </a:pPr>
                <a:r>
                  <a:rPr lang="en-US" sz="2400"/>
                  <a:t>Set threshold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>
                    <a:solidFill>
                      <a:srgbClr val="0066FF"/>
                    </a:solidFill>
                  </a:rPr>
                  <a:t> </a:t>
                </a:r>
                <a:r>
                  <a:rPr lang="en-US" sz="2400"/>
                  <a:t>to the aggregate of the weights last seen in sorted access</a:t>
                </a:r>
              </a:p>
              <a:p>
                <a:pPr marL="990600" lvl="1" indent="-533400">
                  <a:buFont typeface="Wingdings" pitchFamily="2" charset="2"/>
                  <a:buAutoNum type="alphaLcPeriod"/>
                </a:pPr>
                <a:r>
                  <a:rPr lang="en-US" sz="2400"/>
                  <a:t>Use random accesses and compute the aggregate weights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/>
                  <a:t>of all objects seen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323439"/>
              </a:xfrm>
              <a:blipFill>
                <a:blip r:embed="rId2"/>
                <a:stretch>
                  <a:fillRect l="-1522" t="-8571" b="-1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3"/>
                <a:stretch>
                  <a:fillRect l="-2500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14D9204-7700-214B-85D7-4F61AF604633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7F4A1B-4EEC-C443-9F91-8805BE02E89D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887D47-6892-DA40-B8A4-34DB7AEAD1DB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240A2D-0F5D-7643-8ECB-F8A850DF8A2D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453A96-1DEA-B244-83EC-B3DC31A0DE6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E5B5431-A1E1-4D43-AAAD-6F9323271BE1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9F18D0C-A037-644B-8478-695140B3FFD1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83D4874-4DBE-984D-B9F7-E1F1919338DD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571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CDC4908-A9FD-7D41-A0D9-B52CA7D8FEE5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3C0A59-B68F-5A47-87E5-D4FEF989FFE1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BAD9D35-103E-9D41-9D11-F98F06867BF3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110542-52EE-8C45-A681-3163D83DFA2C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1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78C487-0B92-D44E-B850-E2984E938B1F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10"/>
                <a:stretch>
                  <a:fillRect l="-2432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3B30F26-2338-744A-B313-9C5010681BFA}"/>
              </a:ext>
            </a:extLst>
          </p:cNvPr>
          <p:cNvGrpSpPr/>
          <p:nvPr/>
        </p:nvGrpSpPr>
        <p:grpSpPr>
          <a:xfrm>
            <a:off x="5693244" y="3035112"/>
            <a:ext cx="1009595" cy="2490767"/>
            <a:chOff x="5201816" y="2936682"/>
            <a:chExt cx="1009595" cy="249076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B006E3-C9D1-A842-B41B-F10E6270BE6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24F8717-A6D0-0346-97AE-A1CB82FAE033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3333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205352-F130-BF44-906C-A2CBCBBD28D1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62311B-FAF4-0047-BB8C-E0C184B0E85F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2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D53669E-9587-9E4C-A335-3286501EEE17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14AEA23-BF39-634E-BA5D-51E300C7687C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F4AF7E6-A858-9F4B-BAEC-F0B4979CCA10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8571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71108D2-2E2C-3849-A3EE-149D8BFB6450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AB646F-9120-EF4B-8005-3B3DEF9A068C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035C698-CF54-F442-A8E0-74AB626877EC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CB2DE76-F2EB-F249-90E7-EF326F8DAABE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8571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EC01B6-056B-7548-B22C-A01F84D96864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17"/>
                <a:stretch>
                  <a:fillRect l="-27778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5881E67-A773-3E43-9722-5DA502D7BC23}"/>
              </a:ext>
            </a:extLst>
          </p:cNvPr>
          <p:cNvGrpSpPr/>
          <p:nvPr/>
        </p:nvGrpSpPr>
        <p:grpSpPr>
          <a:xfrm>
            <a:off x="7365289" y="3035112"/>
            <a:ext cx="1009595" cy="2490767"/>
            <a:chOff x="5201816" y="2936682"/>
            <a:chExt cx="1009595" cy="24907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6B52122-EED1-FA45-940C-BFD3CA7EBBF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3545AD3-E9EA-374C-9C12-A775CF08EC0C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4146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EFA5B5-0C4C-B04B-AE96-55BD4CD65788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952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C2D965D-15E4-344C-A033-67275F462A2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C854E60-6C2D-7045-828F-C5D93A367A4D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940FE64-C05E-264E-9811-4D495E992FED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3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2DFAFD-A9AC-AF4F-806D-287F1001F2BA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0952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D419E3D-D906-C642-88A3-D4F370D16ED2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4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3C21181-EA09-324C-BD0E-B2172FA49C95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30952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B05C30E-6678-214B-9616-C82829D7F340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5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5320DCD-3455-9E45-A505-4933298392A5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30952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77FAB98-676F-5B4B-B83F-F3356BE6C195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6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DB89637-0130-B441-9E35-4B878A0F2F1C}"/>
              </a:ext>
            </a:extLst>
          </p:cNvPr>
          <p:cNvCxnSpPr>
            <a:cxnSpLocks/>
          </p:cNvCxnSpPr>
          <p:nvPr/>
        </p:nvCxnSpPr>
        <p:spPr bwMode="auto">
          <a:xfrm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D6E68EC-BAF3-D64E-A83C-003B49A94029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6702839" y="4072905"/>
            <a:ext cx="6624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FA291FA-7A5E-634E-B26C-E8F1BC8CBD0F}"/>
              </a:ext>
            </a:extLst>
          </p:cNvPr>
          <p:cNvSpPr/>
          <p:nvPr/>
        </p:nvSpPr>
        <p:spPr>
          <a:xfrm>
            <a:off x="1118717" y="3457430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71EBDEB-FE3A-B549-9064-9536295D699B}"/>
              </a:ext>
            </a:extLst>
          </p:cNvPr>
          <p:cNvSpPr/>
          <p:nvPr/>
        </p:nvSpPr>
        <p:spPr>
          <a:xfrm>
            <a:off x="1620164" y="3870385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48C449F-E271-2549-877F-9D9B4B671A0A}"/>
              </a:ext>
            </a:extLst>
          </p:cNvPr>
          <p:cNvSpPr/>
          <p:nvPr/>
        </p:nvSpPr>
        <p:spPr>
          <a:xfrm>
            <a:off x="2127508" y="4289239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67BAD0-046F-4C44-A577-C17FDBB67C89}"/>
              </a:ext>
            </a:extLst>
          </p:cNvPr>
          <p:cNvGrpSpPr/>
          <p:nvPr/>
        </p:nvGrpSpPr>
        <p:grpSpPr>
          <a:xfrm>
            <a:off x="618660" y="3035112"/>
            <a:ext cx="2013565" cy="1660405"/>
            <a:chOff x="618660" y="3035112"/>
            <a:chExt cx="2013565" cy="166040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7F4CD36-A3D5-814B-AC0E-FB77076C17CB}"/>
                </a:ext>
              </a:extLst>
            </p:cNvPr>
            <p:cNvSpPr/>
            <p:nvPr/>
          </p:nvSpPr>
          <p:spPr>
            <a:xfrm>
              <a:off x="618660" y="303511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6C12065-7B8C-D24C-AC52-640D27440E38}"/>
                    </a:ext>
                  </a:extLst>
                </p:cNvPr>
                <p:cNvSpPr/>
                <p:nvPr/>
              </p:nvSpPr>
              <p:spPr>
                <a:xfrm>
                  <a:off x="1122160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6C12065-7B8C-D24C-AC52-640D27440E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60" y="3035112"/>
                  <a:ext cx="502920" cy="414862"/>
                </a:xfrm>
                <a:prstGeom prst="rect">
                  <a:avLst/>
                </a:prstGeom>
                <a:blipFill>
                  <a:blip r:embed="rId24"/>
                  <a:stretch>
                    <a:fillRect l="-30952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D759036-A79E-8D4C-AF97-367778330B10}"/>
                    </a:ext>
                  </a:extLst>
                </p:cNvPr>
                <p:cNvSpPr/>
                <p:nvPr/>
              </p:nvSpPr>
              <p:spPr>
                <a:xfrm>
                  <a:off x="618660" y="345029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D759036-A79E-8D4C-AF97-367778330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3450293"/>
                  <a:ext cx="502920" cy="414862"/>
                </a:xfrm>
                <a:prstGeom prst="rect">
                  <a:avLst/>
                </a:prstGeom>
                <a:blipFill>
                  <a:blip r:embed="rId25"/>
                  <a:stretch>
                    <a:fillRect l="-29268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52B5E24-1194-E24F-BDC3-603109FD408A}"/>
                </a:ext>
              </a:extLst>
            </p:cNvPr>
            <p:cNvSpPr/>
            <p:nvPr/>
          </p:nvSpPr>
          <p:spPr>
            <a:xfrm>
              <a:off x="1122160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42CA04A-2C94-2344-BD7C-6F6D005F4955}"/>
                    </a:ext>
                  </a:extLst>
                </p:cNvPr>
                <p:cNvSpPr/>
                <p:nvPr/>
              </p:nvSpPr>
              <p:spPr>
                <a:xfrm>
                  <a:off x="618660" y="386547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42CA04A-2C94-2344-BD7C-6F6D005F49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3865474"/>
                  <a:ext cx="502920" cy="414862"/>
                </a:xfrm>
                <a:prstGeom prst="rect">
                  <a:avLst/>
                </a:prstGeom>
                <a:blipFill>
                  <a:blip r:embed="rId26"/>
                  <a:stretch>
                    <a:fillRect l="-31707" t="-5714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A300573-7FE0-E648-8EEF-F233E3C38AB6}"/>
                </a:ext>
              </a:extLst>
            </p:cNvPr>
            <p:cNvSpPr/>
            <p:nvPr/>
          </p:nvSpPr>
          <p:spPr>
            <a:xfrm>
              <a:off x="1122160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0E55838-6AEA-0C49-B90B-4024350B0584}"/>
                    </a:ext>
                  </a:extLst>
                </p:cNvPr>
                <p:cNvSpPr/>
                <p:nvPr/>
              </p:nvSpPr>
              <p:spPr>
                <a:xfrm>
                  <a:off x="618660" y="428065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0E55838-6AEA-0C49-B90B-4024350B0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4280655"/>
                  <a:ext cx="502920" cy="414862"/>
                </a:xfrm>
                <a:prstGeom prst="rect">
                  <a:avLst/>
                </a:prstGeom>
                <a:blipFill>
                  <a:blip r:embed="rId27"/>
                  <a:stretch>
                    <a:fillRect l="-31707" t="-2857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D2E3CAE-740F-A849-BCC1-D53CD2A67D18}"/>
                </a:ext>
              </a:extLst>
            </p:cNvPr>
            <p:cNvSpPr/>
            <p:nvPr/>
          </p:nvSpPr>
          <p:spPr>
            <a:xfrm>
              <a:off x="1122160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AD57ABC-AE6E-E24E-8134-C8419249D977}"/>
                    </a:ext>
                  </a:extLst>
                </p:cNvPr>
                <p:cNvSpPr/>
                <p:nvPr/>
              </p:nvSpPr>
              <p:spPr>
                <a:xfrm>
                  <a:off x="1626367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AD57ABC-AE6E-E24E-8134-C8419249D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67" y="3035112"/>
                  <a:ext cx="502920" cy="414862"/>
                </a:xfrm>
                <a:prstGeom prst="rect">
                  <a:avLst/>
                </a:prstGeom>
                <a:blipFill>
                  <a:blip r:embed="rId28"/>
                  <a:stretch>
                    <a:fillRect l="-33333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FE72D6-4F59-3A44-84AB-BCF638923178}"/>
                </a:ext>
              </a:extLst>
            </p:cNvPr>
            <p:cNvSpPr/>
            <p:nvPr/>
          </p:nvSpPr>
          <p:spPr>
            <a:xfrm>
              <a:off x="1626367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111D907-767E-BE4A-B35E-C0FB7E83729E}"/>
                </a:ext>
              </a:extLst>
            </p:cNvPr>
            <p:cNvSpPr/>
            <p:nvPr/>
          </p:nvSpPr>
          <p:spPr>
            <a:xfrm>
              <a:off x="1626367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1476FED-CAD0-FF47-A8F1-DEB34A20AA4E}"/>
                </a:ext>
              </a:extLst>
            </p:cNvPr>
            <p:cNvSpPr/>
            <p:nvPr/>
          </p:nvSpPr>
          <p:spPr>
            <a:xfrm>
              <a:off x="1626367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6C06D6B-3640-A249-80D9-969673AF05B4}"/>
                    </a:ext>
                  </a:extLst>
                </p:cNvPr>
                <p:cNvSpPr/>
                <p:nvPr/>
              </p:nvSpPr>
              <p:spPr>
                <a:xfrm>
                  <a:off x="2129305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6C06D6B-3640-A249-80D9-969673AF0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305" y="3035112"/>
                  <a:ext cx="502920" cy="414862"/>
                </a:xfrm>
                <a:prstGeom prst="rect">
                  <a:avLst/>
                </a:prstGeom>
                <a:blipFill>
                  <a:blip r:embed="rId29"/>
                  <a:stretch>
                    <a:fillRect l="-37500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AD33535-D08E-284B-9311-C9C5828D15DE}"/>
                </a:ext>
              </a:extLst>
            </p:cNvPr>
            <p:cNvSpPr/>
            <p:nvPr/>
          </p:nvSpPr>
          <p:spPr>
            <a:xfrm>
              <a:off x="2129305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C8D1F91-7DC8-DD47-B32F-536D4F2ACD93}"/>
                </a:ext>
              </a:extLst>
            </p:cNvPr>
            <p:cNvSpPr/>
            <p:nvPr/>
          </p:nvSpPr>
          <p:spPr>
            <a:xfrm>
              <a:off x="2129305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627FE22-6DB7-E647-B73A-52A322F648B6}"/>
                </a:ext>
              </a:extLst>
            </p:cNvPr>
            <p:cNvSpPr/>
            <p:nvPr/>
          </p:nvSpPr>
          <p:spPr>
            <a:xfrm>
              <a:off x="2129305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ontent Placeholder 3">
                <a:extLst>
                  <a:ext uri="{FF2B5EF4-FFF2-40B4-BE49-F238E27FC236}">
                    <a16:creationId xmlns:a16="http://schemas.microsoft.com/office/drawing/2014/main" id="{6010F1E0-D17D-F444-BBBD-40E5F7BB637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90152" y="3446346"/>
                <a:ext cx="2726772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6</m:t>
                      </m:r>
                    </m:oMath>
                  </m:oMathPara>
                </a14:m>
                <a:endParaRPr lang="en-US" sz="2400" kern="0"/>
              </a:p>
            </p:txBody>
          </p:sp>
        </mc:Choice>
        <mc:Fallback xmlns="">
          <p:sp>
            <p:nvSpPr>
              <p:cNvPr id="164" name="Content Placeholder 3">
                <a:extLst>
                  <a:ext uri="{FF2B5EF4-FFF2-40B4-BE49-F238E27FC236}">
                    <a16:creationId xmlns:a16="http://schemas.microsoft.com/office/drawing/2014/main" id="{6010F1E0-D17D-F444-BBBD-40E5F7BB6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90152" y="3446346"/>
                <a:ext cx="2726772" cy="44627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05A4C30-2F8F-3341-8E9B-D1091C670039}"/>
              </a:ext>
            </a:extLst>
          </p:cNvPr>
          <p:cNvCxnSpPr>
            <a:cxnSpLocks/>
          </p:cNvCxnSpPr>
          <p:nvPr/>
        </p:nvCxnSpPr>
        <p:spPr bwMode="auto">
          <a:xfrm>
            <a:off x="4015974" y="3865155"/>
            <a:ext cx="7574241" cy="0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25F274A-FE7D-5A4D-A14F-90E4F9396A72}"/>
              </a:ext>
            </a:extLst>
          </p:cNvPr>
          <p:cNvSpPr txBox="1"/>
          <p:nvPr/>
        </p:nvSpPr>
        <p:spPr>
          <a:xfrm>
            <a:off x="225964" y="6562878"/>
            <a:ext cx="87188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[Fagin+ 03] Fagin,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Lotem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Optimal aggregation algorithms for middleware. JCSS 2003.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31"/>
              </a:rPr>
              <a:t>https://doi.org/10.1016/S0022-0000(03)00026-6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0148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71AE-5F84-1849-BDA5-93512E32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57412"/>
            <a:ext cx="11214608" cy="527837"/>
          </a:xfrm>
        </p:spPr>
        <p:txBody>
          <a:bodyPr/>
          <a:lstStyle/>
          <a:p>
            <a:r>
              <a:rPr lang="en-US"/>
              <a:t>Recommended Zoom interaction (also posted in Slack)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EDDD-7CFC-D346-8911-64B5937C6A0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5155257"/>
          </a:xfrm>
        </p:spPr>
        <p:txBody>
          <a:bodyPr/>
          <a:lstStyle/>
          <a:p>
            <a:r>
              <a:rPr lang="en-US" b="1"/>
              <a:t>Q&amp;A</a:t>
            </a:r>
            <a:r>
              <a:rPr lang="en-US"/>
              <a:t>: </a:t>
            </a:r>
            <a:r>
              <a:rPr lang="en-US">
                <a:solidFill>
                  <a:srgbClr val="FF0000"/>
                </a:solidFill>
              </a:rPr>
              <a:t>Please use the Q&amp;A for research questions</a:t>
            </a:r>
            <a:r>
              <a:rPr lang="en-US"/>
              <a:t>. </a:t>
            </a:r>
            <a:br>
              <a:rPr lang="en-US"/>
            </a:br>
            <a:r>
              <a:rPr lang="en-US"/>
              <a:t>One of two not presenting will answer in the box.</a:t>
            </a:r>
          </a:p>
          <a:p>
            <a:r>
              <a:rPr lang="en-US" b="1">
                <a:latin typeface="+mn-lt"/>
              </a:rPr>
              <a:t>Chat</a:t>
            </a:r>
            <a:r>
              <a:rPr lang="en-US">
                <a:latin typeface="+mj-lt"/>
              </a:rPr>
              <a:t>: Please use the chat only for </a:t>
            </a:r>
            <a:r>
              <a:rPr lang="en-US" u="sng">
                <a:latin typeface="+mj-lt"/>
              </a:rPr>
              <a:t>technical problems</a:t>
            </a:r>
            <a:r>
              <a:rPr lang="en-US">
                <a:latin typeface="+mj-lt"/>
              </a:rPr>
              <a:t>.</a:t>
            </a:r>
          </a:p>
          <a:p>
            <a:r>
              <a:rPr lang="en-US" b="1"/>
              <a:t>Post-tutorial Zoom space: </a:t>
            </a:r>
            <a:r>
              <a:rPr lang="en-US">
                <a:latin typeface="+mj-lt"/>
              </a:rPr>
              <a:t>In case we cannot answer your question by text and during the tutorial (we only have 1.5h), we are happy to continue discussing after the tutorial in a separate Zoom space: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  <a:hlinkClick r:id="rId2"/>
              </a:rPr>
              <a:t>https://northeastern.zoom.us/j/92753337349</a:t>
            </a:r>
            <a:endParaRPr lang="en-US">
              <a:latin typeface="+mj-lt"/>
            </a:endParaRPr>
          </a:p>
          <a:p>
            <a:r>
              <a:rPr lang="en-US" b="1">
                <a:latin typeface="+mn-lt"/>
              </a:rPr>
              <a:t>Slack</a:t>
            </a:r>
            <a:r>
              <a:rPr lang="en-US">
                <a:latin typeface="+mj-lt"/>
              </a:rPr>
              <a:t>: We love feedback. If you have questions / comments / concerns after the tutorial today, please contact us in Slack. We are also happy to meet again later if there is interest.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ECB1AD-04EC-A04A-A2DF-B134056EA9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4"/>
          <a:stretch/>
        </p:blipFill>
        <p:spPr>
          <a:xfrm>
            <a:off x="9256769" y="625835"/>
            <a:ext cx="1182631" cy="124277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60D551-5767-EA4A-A886-EE8E04202D06}"/>
              </a:ext>
            </a:extLst>
          </p:cNvPr>
          <p:cNvCxnSpPr>
            <a:cxnSpLocks/>
          </p:cNvCxnSpPr>
          <p:nvPr/>
        </p:nvCxnSpPr>
        <p:spPr bwMode="auto">
          <a:xfrm>
            <a:off x="9955441" y="627542"/>
            <a:ext cx="0" cy="515679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269C63A-26BA-3349-BF25-831AABC477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2" r="3701"/>
          <a:stretch/>
        </p:blipFill>
        <p:spPr>
          <a:xfrm>
            <a:off x="10486813" y="1666946"/>
            <a:ext cx="1468120" cy="8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91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B102EF72-BE0A-B440-805A-642298A42CFE}"/>
              </a:ext>
            </a:extLst>
          </p:cNvPr>
          <p:cNvSpPr/>
          <p:nvPr/>
        </p:nvSpPr>
        <p:spPr>
          <a:xfrm>
            <a:off x="4021200" y="3457430"/>
            <a:ext cx="4353684" cy="4077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CD126B8-0CC8-D247-8E55-2C4E9911EC7A}"/>
              </a:ext>
            </a:extLst>
          </p:cNvPr>
          <p:cNvCxnSpPr>
            <a:cxnSpLocks/>
          </p:cNvCxnSpPr>
          <p:nvPr/>
        </p:nvCxnSpPr>
        <p:spPr bwMode="auto">
          <a:xfrm>
            <a:off x="511700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036FBD6-D4CB-C743-84BA-B3DB459F9AA7}"/>
              </a:ext>
            </a:extLst>
          </p:cNvPr>
          <p:cNvCxnSpPr>
            <a:cxnSpLocks/>
          </p:cNvCxnSpPr>
          <p:nvPr/>
        </p:nvCxnSpPr>
        <p:spPr bwMode="auto">
          <a:xfrm>
            <a:off x="679427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ED23DEE-91E3-F944-9E7B-4BFC70AC2444}"/>
              </a:ext>
            </a:extLst>
          </p:cNvPr>
          <p:cNvSpPr/>
          <p:nvPr/>
        </p:nvSpPr>
        <p:spPr>
          <a:xfrm>
            <a:off x="1636615" y="3455204"/>
            <a:ext cx="993957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4233A4E-54E4-DA4E-A73F-5998D9EB5515}"/>
              </a:ext>
            </a:extLst>
          </p:cNvPr>
          <p:cNvCxnSpPr>
            <a:cxnSpLocks/>
          </p:cNvCxnSpPr>
          <p:nvPr/>
        </p:nvCxnSpPr>
        <p:spPr bwMode="auto">
          <a:xfrm>
            <a:off x="8466324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25D01B-972C-8C4C-A593-E33624354BC3}"/>
              </a:ext>
            </a:extLst>
          </p:cNvPr>
          <p:cNvSpPr/>
          <p:nvPr/>
        </p:nvSpPr>
        <p:spPr>
          <a:xfrm>
            <a:off x="4014000" y="3867525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5C89CD-D0E6-4F4F-AA6D-C94445764ACC}"/>
              </a:ext>
            </a:extLst>
          </p:cNvPr>
          <p:cNvSpPr/>
          <p:nvPr/>
        </p:nvSpPr>
        <p:spPr>
          <a:xfrm>
            <a:off x="5694829" y="3867525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B220B80-1DD0-9A45-9E67-63F466844212}"/>
              </a:ext>
            </a:extLst>
          </p:cNvPr>
          <p:cNvSpPr/>
          <p:nvPr/>
        </p:nvSpPr>
        <p:spPr>
          <a:xfrm>
            <a:off x="7362917" y="3867525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96FF8A5-7B16-4B49-80CE-71640D8CD84D}"/>
              </a:ext>
            </a:extLst>
          </p:cNvPr>
          <p:cNvSpPr/>
          <p:nvPr/>
        </p:nvSpPr>
        <p:spPr>
          <a:xfrm>
            <a:off x="7362917" y="4283161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67" y="57412"/>
            <a:ext cx="6573916" cy="527837"/>
          </a:xfrm>
        </p:spPr>
        <p:txBody>
          <a:bodyPr/>
          <a:lstStyle/>
          <a:p>
            <a:r>
              <a:rPr lang="en-US"/>
              <a:t>Threshold algorithm [Fagin+ 03]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323439"/>
              </a:xfrm>
            </p:spPr>
            <p:txBody>
              <a:bodyPr/>
              <a:lstStyle/>
              <a:p>
                <a:pPr marL="609600" indent="-609600">
                  <a:buFont typeface="Wingdings" pitchFamily="2" charset="2"/>
                  <a:buAutoNum type="arabicPeriod"/>
                </a:pPr>
                <a:r>
                  <a:rPr lang="en-US" sz="2800"/>
                  <a:t>Access next objects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/>
                  <a:t> sequentially</a:t>
                </a:r>
              </a:p>
              <a:p>
                <a:pPr marL="990600" lvl="1" indent="-533400">
                  <a:buFont typeface="Wingdings" pitchFamily="2" charset="2"/>
                  <a:buAutoNum type="alphaLcPeriod"/>
                </a:pPr>
                <a:r>
                  <a:rPr lang="en-US" sz="2400"/>
                  <a:t>Set threshold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>
                    <a:solidFill>
                      <a:srgbClr val="0066FF"/>
                    </a:solidFill>
                  </a:rPr>
                  <a:t> </a:t>
                </a:r>
                <a:r>
                  <a:rPr lang="en-US" sz="2400"/>
                  <a:t>to the aggregate of the weights last seen in sorted access</a:t>
                </a:r>
              </a:p>
              <a:p>
                <a:pPr marL="990600" lvl="1" indent="-533400">
                  <a:buFont typeface="Wingdings" pitchFamily="2" charset="2"/>
                  <a:buAutoNum type="alphaLcPeriod"/>
                </a:pPr>
                <a:r>
                  <a:rPr lang="en-US" sz="2400"/>
                  <a:t>Use random accesses and compute the aggregate weights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/>
                  <a:t>of all objects seen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323439"/>
              </a:xfrm>
              <a:blipFill>
                <a:blip r:embed="rId2"/>
                <a:stretch>
                  <a:fillRect l="-1522" t="-8571" b="-1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3"/>
                <a:stretch>
                  <a:fillRect l="-2500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14D9204-7700-214B-85D7-4F61AF604633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7F4A1B-4EEC-C443-9F91-8805BE02E89D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887D47-6892-DA40-B8A4-34DB7AEAD1DB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240A2D-0F5D-7643-8ECB-F8A850DF8A2D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453A96-1DEA-B244-83EC-B3DC31A0DE6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E5B5431-A1E1-4D43-AAAD-6F9323271BE1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9F18D0C-A037-644B-8478-695140B3FFD1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83D4874-4DBE-984D-B9F7-E1F1919338DD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571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CDC4908-A9FD-7D41-A0D9-B52CA7D8FEE5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3C0A59-B68F-5A47-87E5-D4FEF989FFE1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BAD9D35-103E-9D41-9D11-F98F06867BF3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110542-52EE-8C45-A681-3163D83DFA2C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1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78C487-0B92-D44E-B850-E2984E938B1F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10"/>
                <a:stretch>
                  <a:fillRect l="-2432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3B30F26-2338-744A-B313-9C5010681BFA}"/>
              </a:ext>
            </a:extLst>
          </p:cNvPr>
          <p:cNvGrpSpPr/>
          <p:nvPr/>
        </p:nvGrpSpPr>
        <p:grpSpPr>
          <a:xfrm>
            <a:off x="5693244" y="3035112"/>
            <a:ext cx="1009595" cy="2490767"/>
            <a:chOff x="5201816" y="2936682"/>
            <a:chExt cx="1009595" cy="249076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B006E3-C9D1-A842-B41B-F10E6270BE6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24F8717-A6D0-0346-97AE-A1CB82FAE033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3333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205352-F130-BF44-906C-A2CBCBBD28D1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62311B-FAF4-0047-BB8C-E0C184B0E85F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2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D53669E-9587-9E4C-A335-3286501EEE17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14AEA23-BF39-634E-BA5D-51E300C7687C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F4AF7E6-A858-9F4B-BAEC-F0B4979CCA10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8571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71108D2-2E2C-3849-A3EE-149D8BFB6450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AB646F-9120-EF4B-8005-3B3DEF9A068C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035C698-CF54-F442-A8E0-74AB626877EC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CB2DE76-F2EB-F249-90E7-EF326F8DAABE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8571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EC01B6-056B-7548-B22C-A01F84D96864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17"/>
                <a:stretch>
                  <a:fillRect l="-27778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5881E67-A773-3E43-9722-5DA502D7BC23}"/>
              </a:ext>
            </a:extLst>
          </p:cNvPr>
          <p:cNvGrpSpPr/>
          <p:nvPr/>
        </p:nvGrpSpPr>
        <p:grpSpPr>
          <a:xfrm>
            <a:off x="7365289" y="3035112"/>
            <a:ext cx="1009595" cy="2490767"/>
            <a:chOff x="5201816" y="2936682"/>
            <a:chExt cx="1009595" cy="24907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6B52122-EED1-FA45-940C-BFD3CA7EBBF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3545AD3-E9EA-374C-9C12-A775CF08EC0C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4146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EFA5B5-0C4C-B04B-AE96-55BD4CD65788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952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C2D965D-15E4-344C-A033-67275F462A2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C854E60-6C2D-7045-828F-C5D93A367A4D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940FE64-C05E-264E-9811-4D495E992FED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3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2DFAFD-A9AC-AF4F-806D-287F1001F2BA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0952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D419E3D-D906-C642-88A3-D4F370D16ED2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4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3C21181-EA09-324C-BD0E-B2172FA49C95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30952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B05C30E-6678-214B-9616-C82829D7F340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5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5320DCD-3455-9E45-A505-4933298392A5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30952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77FAB98-676F-5B4B-B83F-F3356BE6C195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6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DB89637-0130-B441-9E35-4B878A0F2F1C}"/>
              </a:ext>
            </a:extLst>
          </p:cNvPr>
          <p:cNvCxnSpPr>
            <a:cxnSpLocks/>
          </p:cNvCxnSpPr>
          <p:nvPr/>
        </p:nvCxnSpPr>
        <p:spPr bwMode="auto">
          <a:xfrm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ACB5882-25ED-EF4F-8426-7971EF5E66E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E8D9B2-7F4C-2246-A0FC-C2CB0787094C}"/>
              </a:ext>
            </a:extLst>
          </p:cNvPr>
          <p:cNvCxnSpPr>
            <a:cxnSpLocks/>
          </p:cNvCxnSpPr>
          <p:nvPr/>
        </p:nvCxnSpPr>
        <p:spPr bwMode="auto">
          <a:xfrm>
            <a:off x="6702840" y="3657724"/>
            <a:ext cx="662449" cy="83036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D6E68EC-BAF3-D64E-A83C-003B49A94029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6702839" y="4072905"/>
            <a:ext cx="6624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FA291FA-7A5E-634E-B26C-E8F1BC8CBD0F}"/>
              </a:ext>
            </a:extLst>
          </p:cNvPr>
          <p:cNvSpPr/>
          <p:nvPr/>
        </p:nvSpPr>
        <p:spPr>
          <a:xfrm>
            <a:off x="1118717" y="3457430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71EBDEB-FE3A-B549-9064-9536295D699B}"/>
              </a:ext>
            </a:extLst>
          </p:cNvPr>
          <p:cNvSpPr/>
          <p:nvPr/>
        </p:nvSpPr>
        <p:spPr>
          <a:xfrm>
            <a:off x="1620164" y="3870385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48C449F-E271-2549-877F-9D9B4B671A0A}"/>
              </a:ext>
            </a:extLst>
          </p:cNvPr>
          <p:cNvSpPr/>
          <p:nvPr/>
        </p:nvSpPr>
        <p:spPr>
          <a:xfrm>
            <a:off x="2127508" y="4289239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2BAA189-6529-FA40-877E-3F22706FBF93}"/>
              </a:ext>
            </a:extLst>
          </p:cNvPr>
          <p:cNvSpPr/>
          <p:nvPr/>
        </p:nvSpPr>
        <p:spPr>
          <a:xfrm>
            <a:off x="1123881" y="3873597"/>
            <a:ext cx="509794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454575D-5A25-D841-802F-49BE644B90A7}"/>
              </a:ext>
            </a:extLst>
          </p:cNvPr>
          <p:cNvSpPr/>
          <p:nvPr/>
        </p:nvSpPr>
        <p:spPr>
          <a:xfrm>
            <a:off x="2124829" y="3873597"/>
            <a:ext cx="509794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67BAD0-046F-4C44-A577-C17FDBB67C89}"/>
              </a:ext>
            </a:extLst>
          </p:cNvPr>
          <p:cNvGrpSpPr/>
          <p:nvPr/>
        </p:nvGrpSpPr>
        <p:grpSpPr>
          <a:xfrm>
            <a:off x="618660" y="3035112"/>
            <a:ext cx="2013565" cy="1660405"/>
            <a:chOff x="618660" y="3035112"/>
            <a:chExt cx="2013565" cy="166040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7F4CD36-A3D5-814B-AC0E-FB77076C17CB}"/>
                </a:ext>
              </a:extLst>
            </p:cNvPr>
            <p:cNvSpPr/>
            <p:nvPr/>
          </p:nvSpPr>
          <p:spPr>
            <a:xfrm>
              <a:off x="618660" y="303511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6C12065-7B8C-D24C-AC52-640D27440E38}"/>
                    </a:ext>
                  </a:extLst>
                </p:cNvPr>
                <p:cNvSpPr/>
                <p:nvPr/>
              </p:nvSpPr>
              <p:spPr>
                <a:xfrm>
                  <a:off x="1122160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6C12065-7B8C-D24C-AC52-640D27440E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60" y="3035112"/>
                  <a:ext cx="502920" cy="414862"/>
                </a:xfrm>
                <a:prstGeom prst="rect">
                  <a:avLst/>
                </a:prstGeom>
                <a:blipFill>
                  <a:blip r:embed="rId24"/>
                  <a:stretch>
                    <a:fillRect l="-30952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D759036-A79E-8D4C-AF97-367778330B10}"/>
                    </a:ext>
                  </a:extLst>
                </p:cNvPr>
                <p:cNvSpPr/>
                <p:nvPr/>
              </p:nvSpPr>
              <p:spPr>
                <a:xfrm>
                  <a:off x="618660" y="345029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D759036-A79E-8D4C-AF97-367778330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3450293"/>
                  <a:ext cx="502920" cy="414862"/>
                </a:xfrm>
                <a:prstGeom prst="rect">
                  <a:avLst/>
                </a:prstGeom>
                <a:blipFill>
                  <a:blip r:embed="rId25"/>
                  <a:stretch>
                    <a:fillRect l="-29268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52B5E24-1194-E24F-BDC3-603109FD408A}"/>
                </a:ext>
              </a:extLst>
            </p:cNvPr>
            <p:cNvSpPr/>
            <p:nvPr/>
          </p:nvSpPr>
          <p:spPr>
            <a:xfrm>
              <a:off x="1122160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42CA04A-2C94-2344-BD7C-6F6D005F4955}"/>
                    </a:ext>
                  </a:extLst>
                </p:cNvPr>
                <p:cNvSpPr/>
                <p:nvPr/>
              </p:nvSpPr>
              <p:spPr>
                <a:xfrm>
                  <a:off x="618660" y="386547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42CA04A-2C94-2344-BD7C-6F6D005F49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3865474"/>
                  <a:ext cx="502920" cy="414862"/>
                </a:xfrm>
                <a:prstGeom prst="rect">
                  <a:avLst/>
                </a:prstGeom>
                <a:blipFill>
                  <a:blip r:embed="rId26"/>
                  <a:stretch>
                    <a:fillRect l="-31707" t="-5714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A300573-7FE0-E648-8EEF-F233E3C38AB6}"/>
                </a:ext>
              </a:extLst>
            </p:cNvPr>
            <p:cNvSpPr/>
            <p:nvPr/>
          </p:nvSpPr>
          <p:spPr>
            <a:xfrm>
              <a:off x="1122160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0E55838-6AEA-0C49-B90B-4024350B0584}"/>
                    </a:ext>
                  </a:extLst>
                </p:cNvPr>
                <p:cNvSpPr/>
                <p:nvPr/>
              </p:nvSpPr>
              <p:spPr>
                <a:xfrm>
                  <a:off x="618660" y="428065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0E55838-6AEA-0C49-B90B-4024350B0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4280655"/>
                  <a:ext cx="502920" cy="414862"/>
                </a:xfrm>
                <a:prstGeom prst="rect">
                  <a:avLst/>
                </a:prstGeom>
                <a:blipFill>
                  <a:blip r:embed="rId27"/>
                  <a:stretch>
                    <a:fillRect l="-31707" t="-2857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D2E3CAE-740F-A849-BCC1-D53CD2A67D18}"/>
                </a:ext>
              </a:extLst>
            </p:cNvPr>
            <p:cNvSpPr/>
            <p:nvPr/>
          </p:nvSpPr>
          <p:spPr>
            <a:xfrm>
              <a:off x="1122160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AD57ABC-AE6E-E24E-8134-C8419249D977}"/>
                    </a:ext>
                  </a:extLst>
                </p:cNvPr>
                <p:cNvSpPr/>
                <p:nvPr/>
              </p:nvSpPr>
              <p:spPr>
                <a:xfrm>
                  <a:off x="1626367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AD57ABC-AE6E-E24E-8134-C8419249D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67" y="3035112"/>
                  <a:ext cx="502920" cy="414862"/>
                </a:xfrm>
                <a:prstGeom prst="rect">
                  <a:avLst/>
                </a:prstGeom>
                <a:blipFill>
                  <a:blip r:embed="rId28"/>
                  <a:stretch>
                    <a:fillRect l="-33333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FE72D6-4F59-3A44-84AB-BCF638923178}"/>
                </a:ext>
              </a:extLst>
            </p:cNvPr>
            <p:cNvSpPr/>
            <p:nvPr/>
          </p:nvSpPr>
          <p:spPr>
            <a:xfrm>
              <a:off x="1626367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111D907-767E-BE4A-B35E-C0FB7E83729E}"/>
                </a:ext>
              </a:extLst>
            </p:cNvPr>
            <p:cNvSpPr/>
            <p:nvPr/>
          </p:nvSpPr>
          <p:spPr>
            <a:xfrm>
              <a:off x="1626367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1476FED-CAD0-FF47-A8F1-DEB34A20AA4E}"/>
                </a:ext>
              </a:extLst>
            </p:cNvPr>
            <p:cNvSpPr/>
            <p:nvPr/>
          </p:nvSpPr>
          <p:spPr>
            <a:xfrm>
              <a:off x="1626367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6C06D6B-3640-A249-80D9-969673AF05B4}"/>
                    </a:ext>
                  </a:extLst>
                </p:cNvPr>
                <p:cNvSpPr/>
                <p:nvPr/>
              </p:nvSpPr>
              <p:spPr>
                <a:xfrm>
                  <a:off x="2129305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6C06D6B-3640-A249-80D9-969673AF0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305" y="3035112"/>
                  <a:ext cx="502920" cy="414862"/>
                </a:xfrm>
                <a:prstGeom prst="rect">
                  <a:avLst/>
                </a:prstGeom>
                <a:blipFill>
                  <a:blip r:embed="rId29"/>
                  <a:stretch>
                    <a:fillRect l="-37500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AD33535-D08E-284B-9311-C9C5828D15DE}"/>
                </a:ext>
              </a:extLst>
            </p:cNvPr>
            <p:cNvSpPr/>
            <p:nvPr/>
          </p:nvSpPr>
          <p:spPr>
            <a:xfrm>
              <a:off x="2129305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C8D1F91-7DC8-DD47-B32F-536D4F2ACD93}"/>
                </a:ext>
              </a:extLst>
            </p:cNvPr>
            <p:cNvSpPr/>
            <p:nvPr/>
          </p:nvSpPr>
          <p:spPr>
            <a:xfrm>
              <a:off x="2129305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627FE22-6DB7-E647-B73A-52A322F648B6}"/>
                </a:ext>
              </a:extLst>
            </p:cNvPr>
            <p:cNvSpPr/>
            <p:nvPr/>
          </p:nvSpPr>
          <p:spPr>
            <a:xfrm>
              <a:off x="2129305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ontent Placeholder 3">
                <a:extLst>
                  <a:ext uri="{FF2B5EF4-FFF2-40B4-BE49-F238E27FC236}">
                    <a16:creationId xmlns:a16="http://schemas.microsoft.com/office/drawing/2014/main" id="{6010F1E0-D17D-F444-BBBD-40E5F7BB637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90152" y="3446346"/>
                <a:ext cx="2726772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6</m:t>
                      </m:r>
                    </m:oMath>
                  </m:oMathPara>
                </a14:m>
                <a:endParaRPr lang="en-US" sz="2400" kern="0"/>
              </a:p>
            </p:txBody>
          </p:sp>
        </mc:Choice>
        <mc:Fallback xmlns="">
          <p:sp>
            <p:nvSpPr>
              <p:cNvPr id="164" name="Content Placeholder 3">
                <a:extLst>
                  <a:ext uri="{FF2B5EF4-FFF2-40B4-BE49-F238E27FC236}">
                    <a16:creationId xmlns:a16="http://schemas.microsoft.com/office/drawing/2014/main" id="{6010F1E0-D17D-F444-BBBD-40E5F7BB6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90152" y="3446346"/>
                <a:ext cx="2726772" cy="44627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05A4C30-2F8F-3341-8E9B-D1091C670039}"/>
              </a:ext>
            </a:extLst>
          </p:cNvPr>
          <p:cNvCxnSpPr>
            <a:cxnSpLocks/>
          </p:cNvCxnSpPr>
          <p:nvPr/>
        </p:nvCxnSpPr>
        <p:spPr bwMode="auto">
          <a:xfrm>
            <a:off x="4015974" y="3865155"/>
            <a:ext cx="7574241" cy="0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1714B09-FB0E-9A4F-AFA2-3CF6C12EC718}"/>
              </a:ext>
            </a:extLst>
          </p:cNvPr>
          <p:cNvSpPr txBox="1"/>
          <p:nvPr/>
        </p:nvSpPr>
        <p:spPr>
          <a:xfrm>
            <a:off x="225964" y="6562878"/>
            <a:ext cx="87188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[Fagin+ 03] Fagin,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Lotem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Optimal aggregation algorithms for middleware. JCSS 2003.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31"/>
              </a:rPr>
              <a:t>https://doi.org/10.1016/S0022-0000(03)00026-6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6897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69FC662-F0C7-7141-81C8-82E8F23D0C2C}"/>
              </a:ext>
            </a:extLst>
          </p:cNvPr>
          <p:cNvCxnSpPr>
            <a:cxnSpLocks/>
          </p:cNvCxnSpPr>
          <p:nvPr/>
        </p:nvCxnSpPr>
        <p:spPr bwMode="auto">
          <a:xfrm>
            <a:off x="511700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675A1ED-B5CC-C94A-9A73-FDB52F648E21}"/>
              </a:ext>
            </a:extLst>
          </p:cNvPr>
          <p:cNvCxnSpPr>
            <a:cxnSpLocks/>
          </p:cNvCxnSpPr>
          <p:nvPr/>
        </p:nvCxnSpPr>
        <p:spPr bwMode="auto">
          <a:xfrm>
            <a:off x="679427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092B175-BC6B-7342-91C9-BA3C31193003}"/>
              </a:ext>
            </a:extLst>
          </p:cNvPr>
          <p:cNvSpPr/>
          <p:nvPr/>
        </p:nvSpPr>
        <p:spPr>
          <a:xfrm>
            <a:off x="4021200" y="3457430"/>
            <a:ext cx="4353684" cy="4077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82B0B47-7331-AC43-ACE4-0A377BE24703}"/>
              </a:ext>
            </a:extLst>
          </p:cNvPr>
          <p:cNvSpPr/>
          <p:nvPr/>
        </p:nvSpPr>
        <p:spPr>
          <a:xfrm>
            <a:off x="1131406" y="4287523"/>
            <a:ext cx="993957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ED23DEE-91E3-F944-9E7B-4BFC70AC2444}"/>
              </a:ext>
            </a:extLst>
          </p:cNvPr>
          <p:cNvSpPr/>
          <p:nvPr/>
        </p:nvSpPr>
        <p:spPr>
          <a:xfrm>
            <a:off x="1636615" y="3455204"/>
            <a:ext cx="993957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4233A4E-54E4-DA4E-A73F-5998D9EB5515}"/>
              </a:ext>
            </a:extLst>
          </p:cNvPr>
          <p:cNvCxnSpPr>
            <a:cxnSpLocks/>
          </p:cNvCxnSpPr>
          <p:nvPr/>
        </p:nvCxnSpPr>
        <p:spPr bwMode="auto">
          <a:xfrm>
            <a:off x="8466324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25D01B-972C-8C4C-A593-E33624354BC3}"/>
              </a:ext>
            </a:extLst>
          </p:cNvPr>
          <p:cNvSpPr/>
          <p:nvPr/>
        </p:nvSpPr>
        <p:spPr>
          <a:xfrm>
            <a:off x="4014000" y="3867525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174C8C7-CD5A-9E4F-8942-78AB38765B0A}"/>
              </a:ext>
            </a:extLst>
          </p:cNvPr>
          <p:cNvSpPr/>
          <p:nvPr/>
        </p:nvSpPr>
        <p:spPr>
          <a:xfrm>
            <a:off x="4014000" y="4284820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5C89CD-D0E6-4F4F-AA6D-C94445764ACC}"/>
              </a:ext>
            </a:extLst>
          </p:cNvPr>
          <p:cNvSpPr/>
          <p:nvPr/>
        </p:nvSpPr>
        <p:spPr>
          <a:xfrm>
            <a:off x="5694829" y="3867525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B220B80-1DD0-9A45-9E67-63F466844212}"/>
              </a:ext>
            </a:extLst>
          </p:cNvPr>
          <p:cNvSpPr/>
          <p:nvPr/>
        </p:nvSpPr>
        <p:spPr>
          <a:xfrm>
            <a:off x="7362917" y="3867525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96FF8A5-7B16-4B49-80CE-71640D8CD84D}"/>
              </a:ext>
            </a:extLst>
          </p:cNvPr>
          <p:cNvSpPr/>
          <p:nvPr/>
        </p:nvSpPr>
        <p:spPr>
          <a:xfrm>
            <a:off x="7362917" y="4283161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2B7FB2-2731-074B-B96F-53DB9FF03F9D}"/>
              </a:ext>
            </a:extLst>
          </p:cNvPr>
          <p:cNvSpPr/>
          <p:nvPr/>
        </p:nvSpPr>
        <p:spPr>
          <a:xfrm>
            <a:off x="5694829" y="5114434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67" y="57412"/>
            <a:ext cx="6573916" cy="527837"/>
          </a:xfrm>
        </p:spPr>
        <p:txBody>
          <a:bodyPr/>
          <a:lstStyle/>
          <a:p>
            <a:r>
              <a:rPr lang="en-US"/>
              <a:t>Threshold algorithm [Fagin+ 03]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323439"/>
              </a:xfrm>
            </p:spPr>
            <p:txBody>
              <a:bodyPr/>
              <a:lstStyle/>
              <a:p>
                <a:pPr marL="609600" indent="-609600">
                  <a:buFont typeface="Wingdings" pitchFamily="2" charset="2"/>
                  <a:buAutoNum type="arabicPeriod"/>
                </a:pPr>
                <a:r>
                  <a:rPr lang="en-US" sz="2800"/>
                  <a:t>Access next objects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/>
                  <a:t> sequentially</a:t>
                </a:r>
              </a:p>
              <a:p>
                <a:pPr marL="990600" lvl="1" indent="-533400">
                  <a:buFont typeface="Wingdings" pitchFamily="2" charset="2"/>
                  <a:buAutoNum type="alphaLcPeriod"/>
                </a:pPr>
                <a:r>
                  <a:rPr lang="en-US" sz="2400"/>
                  <a:t>Set threshold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>
                    <a:solidFill>
                      <a:srgbClr val="0066FF"/>
                    </a:solidFill>
                  </a:rPr>
                  <a:t> </a:t>
                </a:r>
                <a:r>
                  <a:rPr lang="en-US" sz="2400"/>
                  <a:t>to the aggregate of the weights last seen in sorted access</a:t>
                </a:r>
              </a:p>
              <a:p>
                <a:pPr marL="990600" lvl="1" indent="-533400">
                  <a:buFont typeface="Wingdings" pitchFamily="2" charset="2"/>
                  <a:buAutoNum type="alphaLcPeriod"/>
                </a:pPr>
                <a:r>
                  <a:rPr lang="en-US" sz="2400"/>
                  <a:t>Use random accesses and compute the aggregate weights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/>
                  <a:t>of all objects seen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323439"/>
              </a:xfrm>
              <a:blipFill>
                <a:blip r:embed="rId2"/>
                <a:stretch>
                  <a:fillRect l="-1522" t="-8571" b="-1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3"/>
                <a:stretch>
                  <a:fillRect l="-2500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14D9204-7700-214B-85D7-4F61AF604633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7F4A1B-4EEC-C443-9F91-8805BE02E89D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887D47-6892-DA40-B8A4-34DB7AEAD1DB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240A2D-0F5D-7643-8ECB-F8A850DF8A2D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453A96-1DEA-B244-83EC-B3DC31A0DE6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E5B5431-A1E1-4D43-AAAD-6F9323271BE1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9F18D0C-A037-644B-8478-695140B3FFD1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83D4874-4DBE-984D-B9F7-E1F1919338DD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571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CDC4908-A9FD-7D41-A0D9-B52CA7D8FEE5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3C0A59-B68F-5A47-87E5-D4FEF989FFE1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BAD9D35-103E-9D41-9D11-F98F06867BF3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110542-52EE-8C45-A681-3163D83DFA2C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1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78C487-0B92-D44E-B850-E2984E938B1F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10"/>
                <a:stretch>
                  <a:fillRect l="-2432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3B30F26-2338-744A-B313-9C5010681BFA}"/>
              </a:ext>
            </a:extLst>
          </p:cNvPr>
          <p:cNvGrpSpPr/>
          <p:nvPr/>
        </p:nvGrpSpPr>
        <p:grpSpPr>
          <a:xfrm>
            <a:off x="5693244" y="3035112"/>
            <a:ext cx="1009595" cy="2490767"/>
            <a:chOff x="5201816" y="2936682"/>
            <a:chExt cx="1009595" cy="249076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B006E3-C9D1-A842-B41B-F10E6270BE6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24F8717-A6D0-0346-97AE-A1CB82FAE033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3333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205352-F130-BF44-906C-A2CBCBBD28D1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62311B-FAF4-0047-BB8C-E0C184B0E85F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2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D53669E-9587-9E4C-A335-3286501EEE17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14AEA23-BF39-634E-BA5D-51E300C7687C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F4AF7E6-A858-9F4B-BAEC-F0B4979CCA10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8571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71108D2-2E2C-3849-A3EE-149D8BFB6450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AB646F-9120-EF4B-8005-3B3DEF9A068C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035C698-CF54-F442-A8E0-74AB626877EC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CB2DE76-F2EB-F249-90E7-EF326F8DAABE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8571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EC01B6-056B-7548-B22C-A01F84D96864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17"/>
                <a:stretch>
                  <a:fillRect l="-27778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5881E67-A773-3E43-9722-5DA502D7BC23}"/>
              </a:ext>
            </a:extLst>
          </p:cNvPr>
          <p:cNvGrpSpPr/>
          <p:nvPr/>
        </p:nvGrpSpPr>
        <p:grpSpPr>
          <a:xfrm>
            <a:off x="7365289" y="3035112"/>
            <a:ext cx="1009595" cy="2490767"/>
            <a:chOff x="5201816" y="2936682"/>
            <a:chExt cx="1009595" cy="24907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6B52122-EED1-FA45-940C-BFD3CA7EBBF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3545AD3-E9EA-374C-9C12-A775CF08EC0C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4146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EFA5B5-0C4C-B04B-AE96-55BD4CD65788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0952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C2D965D-15E4-344C-A033-67275F462A2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C854E60-6C2D-7045-828F-C5D93A367A4D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940FE64-C05E-264E-9811-4D495E992FED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3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2DFAFD-A9AC-AF4F-806D-287F1001F2BA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0952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D419E3D-D906-C642-88A3-D4F370D16ED2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4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3C21181-EA09-324C-BD0E-B2172FA49C95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30952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B05C30E-6678-214B-9616-C82829D7F340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5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5320DCD-3455-9E45-A505-4933298392A5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30952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77FAB98-676F-5B4B-B83F-F3356BE6C195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6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DB89637-0130-B441-9E35-4B878A0F2F1C}"/>
              </a:ext>
            </a:extLst>
          </p:cNvPr>
          <p:cNvCxnSpPr>
            <a:cxnSpLocks/>
          </p:cNvCxnSpPr>
          <p:nvPr/>
        </p:nvCxnSpPr>
        <p:spPr bwMode="auto">
          <a:xfrm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ACB5882-25ED-EF4F-8426-7971EF5E66E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80BC1EB-9A00-3743-A6C7-96659C20304D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2839" y="3657724"/>
            <a:ext cx="662450" cy="166072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E8D9B2-7F4C-2246-A0FC-C2CB0787094C}"/>
              </a:ext>
            </a:extLst>
          </p:cNvPr>
          <p:cNvCxnSpPr>
            <a:cxnSpLocks/>
          </p:cNvCxnSpPr>
          <p:nvPr/>
        </p:nvCxnSpPr>
        <p:spPr bwMode="auto">
          <a:xfrm>
            <a:off x="6702840" y="3657724"/>
            <a:ext cx="662449" cy="83036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BEDFFA-02CE-C146-B3AF-D00179B87125}"/>
              </a:ext>
            </a:extLst>
          </p:cNvPr>
          <p:cNvCxnSpPr>
            <a:cxnSpLocks/>
          </p:cNvCxnSpPr>
          <p:nvPr/>
        </p:nvCxnSpPr>
        <p:spPr bwMode="auto">
          <a:xfrm>
            <a:off x="5025569" y="4488086"/>
            <a:ext cx="667675" cy="83036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D6E68EC-BAF3-D64E-A83C-003B49A94029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6702839" y="4072905"/>
            <a:ext cx="6624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FA291FA-7A5E-634E-B26C-E8F1BC8CBD0F}"/>
              </a:ext>
            </a:extLst>
          </p:cNvPr>
          <p:cNvSpPr/>
          <p:nvPr/>
        </p:nvSpPr>
        <p:spPr>
          <a:xfrm>
            <a:off x="1118717" y="3457430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71EBDEB-FE3A-B549-9064-9536295D699B}"/>
              </a:ext>
            </a:extLst>
          </p:cNvPr>
          <p:cNvSpPr/>
          <p:nvPr/>
        </p:nvSpPr>
        <p:spPr>
          <a:xfrm>
            <a:off x="1620164" y="3870385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48C449F-E271-2549-877F-9D9B4B671A0A}"/>
              </a:ext>
            </a:extLst>
          </p:cNvPr>
          <p:cNvSpPr/>
          <p:nvPr/>
        </p:nvSpPr>
        <p:spPr>
          <a:xfrm>
            <a:off x="2127508" y="4289239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2BAA189-6529-FA40-877E-3F22706FBF93}"/>
              </a:ext>
            </a:extLst>
          </p:cNvPr>
          <p:cNvSpPr/>
          <p:nvPr/>
        </p:nvSpPr>
        <p:spPr>
          <a:xfrm>
            <a:off x="1123881" y="3873597"/>
            <a:ext cx="509794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454575D-5A25-D841-802F-49BE644B90A7}"/>
              </a:ext>
            </a:extLst>
          </p:cNvPr>
          <p:cNvSpPr/>
          <p:nvPr/>
        </p:nvSpPr>
        <p:spPr>
          <a:xfrm>
            <a:off x="2124829" y="3873597"/>
            <a:ext cx="509794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67BAD0-046F-4C44-A577-C17FDBB67C89}"/>
              </a:ext>
            </a:extLst>
          </p:cNvPr>
          <p:cNvGrpSpPr/>
          <p:nvPr/>
        </p:nvGrpSpPr>
        <p:grpSpPr>
          <a:xfrm>
            <a:off x="618660" y="3035112"/>
            <a:ext cx="2013565" cy="1660405"/>
            <a:chOff x="618660" y="3035112"/>
            <a:chExt cx="2013565" cy="166040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7F4CD36-A3D5-814B-AC0E-FB77076C17CB}"/>
                </a:ext>
              </a:extLst>
            </p:cNvPr>
            <p:cNvSpPr/>
            <p:nvPr/>
          </p:nvSpPr>
          <p:spPr>
            <a:xfrm>
              <a:off x="618660" y="303511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6C12065-7B8C-D24C-AC52-640D27440E38}"/>
                    </a:ext>
                  </a:extLst>
                </p:cNvPr>
                <p:cNvSpPr/>
                <p:nvPr/>
              </p:nvSpPr>
              <p:spPr>
                <a:xfrm>
                  <a:off x="1122160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6C12065-7B8C-D24C-AC52-640D27440E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60" y="3035112"/>
                  <a:ext cx="502920" cy="414862"/>
                </a:xfrm>
                <a:prstGeom prst="rect">
                  <a:avLst/>
                </a:prstGeom>
                <a:blipFill>
                  <a:blip r:embed="rId24"/>
                  <a:stretch>
                    <a:fillRect l="-30952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D759036-A79E-8D4C-AF97-367778330B10}"/>
                    </a:ext>
                  </a:extLst>
                </p:cNvPr>
                <p:cNvSpPr/>
                <p:nvPr/>
              </p:nvSpPr>
              <p:spPr>
                <a:xfrm>
                  <a:off x="618660" y="345029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D759036-A79E-8D4C-AF97-367778330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3450293"/>
                  <a:ext cx="502920" cy="414862"/>
                </a:xfrm>
                <a:prstGeom prst="rect">
                  <a:avLst/>
                </a:prstGeom>
                <a:blipFill>
                  <a:blip r:embed="rId25"/>
                  <a:stretch>
                    <a:fillRect l="-29268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52B5E24-1194-E24F-BDC3-603109FD408A}"/>
                </a:ext>
              </a:extLst>
            </p:cNvPr>
            <p:cNvSpPr/>
            <p:nvPr/>
          </p:nvSpPr>
          <p:spPr>
            <a:xfrm>
              <a:off x="1122160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42CA04A-2C94-2344-BD7C-6F6D005F4955}"/>
                    </a:ext>
                  </a:extLst>
                </p:cNvPr>
                <p:cNvSpPr/>
                <p:nvPr/>
              </p:nvSpPr>
              <p:spPr>
                <a:xfrm>
                  <a:off x="618660" y="386547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42CA04A-2C94-2344-BD7C-6F6D005F49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3865474"/>
                  <a:ext cx="502920" cy="414862"/>
                </a:xfrm>
                <a:prstGeom prst="rect">
                  <a:avLst/>
                </a:prstGeom>
                <a:blipFill>
                  <a:blip r:embed="rId26"/>
                  <a:stretch>
                    <a:fillRect l="-31707" t="-5714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A300573-7FE0-E648-8EEF-F233E3C38AB6}"/>
                </a:ext>
              </a:extLst>
            </p:cNvPr>
            <p:cNvSpPr/>
            <p:nvPr/>
          </p:nvSpPr>
          <p:spPr>
            <a:xfrm>
              <a:off x="1122160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0E55838-6AEA-0C49-B90B-4024350B0584}"/>
                    </a:ext>
                  </a:extLst>
                </p:cNvPr>
                <p:cNvSpPr/>
                <p:nvPr/>
              </p:nvSpPr>
              <p:spPr>
                <a:xfrm>
                  <a:off x="618660" y="428065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0E55838-6AEA-0C49-B90B-4024350B0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4280655"/>
                  <a:ext cx="502920" cy="414862"/>
                </a:xfrm>
                <a:prstGeom prst="rect">
                  <a:avLst/>
                </a:prstGeom>
                <a:blipFill>
                  <a:blip r:embed="rId27"/>
                  <a:stretch>
                    <a:fillRect l="-31707" t="-2857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D2E3CAE-740F-A849-BCC1-D53CD2A67D18}"/>
                </a:ext>
              </a:extLst>
            </p:cNvPr>
            <p:cNvSpPr/>
            <p:nvPr/>
          </p:nvSpPr>
          <p:spPr>
            <a:xfrm>
              <a:off x="1122160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AD57ABC-AE6E-E24E-8134-C8419249D977}"/>
                    </a:ext>
                  </a:extLst>
                </p:cNvPr>
                <p:cNvSpPr/>
                <p:nvPr/>
              </p:nvSpPr>
              <p:spPr>
                <a:xfrm>
                  <a:off x="1626367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AD57ABC-AE6E-E24E-8134-C8419249D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67" y="3035112"/>
                  <a:ext cx="502920" cy="414862"/>
                </a:xfrm>
                <a:prstGeom prst="rect">
                  <a:avLst/>
                </a:prstGeom>
                <a:blipFill>
                  <a:blip r:embed="rId28"/>
                  <a:stretch>
                    <a:fillRect l="-33333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FE72D6-4F59-3A44-84AB-BCF638923178}"/>
                </a:ext>
              </a:extLst>
            </p:cNvPr>
            <p:cNvSpPr/>
            <p:nvPr/>
          </p:nvSpPr>
          <p:spPr>
            <a:xfrm>
              <a:off x="1626367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111D907-767E-BE4A-B35E-C0FB7E83729E}"/>
                </a:ext>
              </a:extLst>
            </p:cNvPr>
            <p:cNvSpPr/>
            <p:nvPr/>
          </p:nvSpPr>
          <p:spPr>
            <a:xfrm>
              <a:off x="1626367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1476FED-CAD0-FF47-A8F1-DEB34A20AA4E}"/>
                </a:ext>
              </a:extLst>
            </p:cNvPr>
            <p:cNvSpPr/>
            <p:nvPr/>
          </p:nvSpPr>
          <p:spPr>
            <a:xfrm>
              <a:off x="1626367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6C06D6B-3640-A249-80D9-969673AF05B4}"/>
                    </a:ext>
                  </a:extLst>
                </p:cNvPr>
                <p:cNvSpPr/>
                <p:nvPr/>
              </p:nvSpPr>
              <p:spPr>
                <a:xfrm>
                  <a:off x="2129305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6C06D6B-3640-A249-80D9-969673AF0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305" y="3035112"/>
                  <a:ext cx="502920" cy="414862"/>
                </a:xfrm>
                <a:prstGeom prst="rect">
                  <a:avLst/>
                </a:prstGeom>
                <a:blipFill>
                  <a:blip r:embed="rId29"/>
                  <a:stretch>
                    <a:fillRect l="-37500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AD33535-D08E-284B-9311-C9C5828D15DE}"/>
                </a:ext>
              </a:extLst>
            </p:cNvPr>
            <p:cNvSpPr/>
            <p:nvPr/>
          </p:nvSpPr>
          <p:spPr>
            <a:xfrm>
              <a:off x="2129305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C8D1F91-7DC8-DD47-B32F-536D4F2ACD93}"/>
                </a:ext>
              </a:extLst>
            </p:cNvPr>
            <p:cNvSpPr/>
            <p:nvPr/>
          </p:nvSpPr>
          <p:spPr>
            <a:xfrm>
              <a:off x="2129305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627FE22-6DB7-E647-B73A-52A322F648B6}"/>
                </a:ext>
              </a:extLst>
            </p:cNvPr>
            <p:cNvSpPr/>
            <p:nvPr/>
          </p:nvSpPr>
          <p:spPr>
            <a:xfrm>
              <a:off x="2129305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ontent Placeholder 3">
                <a:extLst>
                  <a:ext uri="{FF2B5EF4-FFF2-40B4-BE49-F238E27FC236}">
                    <a16:creationId xmlns:a16="http://schemas.microsoft.com/office/drawing/2014/main" id="{6010F1E0-D17D-F444-BBBD-40E5F7BB637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90152" y="3446346"/>
                <a:ext cx="2726772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6</m:t>
                      </m:r>
                    </m:oMath>
                  </m:oMathPara>
                </a14:m>
                <a:endParaRPr lang="en-US" sz="2400" kern="0"/>
              </a:p>
            </p:txBody>
          </p:sp>
        </mc:Choice>
        <mc:Fallback xmlns="">
          <p:sp>
            <p:nvSpPr>
              <p:cNvPr id="164" name="Content Placeholder 3">
                <a:extLst>
                  <a:ext uri="{FF2B5EF4-FFF2-40B4-BE49-F238E27FC236}">
                    <a16:creationId xmlns:a16="http://schemas.microsoft.com/office/drawing/2014/main" id="{6010F1E0-D17D-F444-BBBD-40E5F7BB6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90152" y="3446346"/>
                <a:ext cx="2726772" cy="44627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05A4C30-2F8F-3341-8E9B-D1091C670039}"/>
              </a:ext>
            </a:extLst>
          </p:cNvPr>
          <p:cNvCxnSpPr>
            <a:cxnSpLocks/>
          </p:cNvCxnSpPr>
          <p:nvPr/>
        </p:nvCxnSpPr>
        <p:spPr bwMode="auto">
          <a:xfrm>
            <a:off x="4015974" y="3865155"/>
            <a:ext cx="7574241" cy="0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FD14B41-DA0B-3A40-867A-5D8E40ED7CF3}"/>
              </a:ext>
            </a:extLst>
          </p:cNvPr>
          <p:cNvSpPr txBox="1"/>
          <p:nvPr/>
        </p:nvSpPr>
        <p:spPr>
          <a:xfrm>
            <a:off x="225964" y="6562878"/>
            <a:ext cx="87188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[Fagin+ 03] Fagin,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Lotem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Optimal aggregation algorithms for middleware. JCSS 2003.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31"/>
              </a:rPr>
              <a:t>https://doi.org/10.1016/S0022-0000(03)00026-6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977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57E89C-B41C-2540-BC06-F5CC64B61FBA}"/>
              </a:ext>
            </a:extLst>
          </p:cNvPr>
          <p:cNvSpPr/>
          <p:nvPr/>
        </p:nvSpPr>
        <p:spPr>
          <a:xfrm>
            <a:off x="4021200" y="3457430"/>
            <a:ext cx="4353684" cy="4077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357A4BF-FDFE-CB40-9954-E7F22427492F}"/>
              </a:ext>
            </a:extLst>
          </p:cNvPr>
          <p:cNvCxnSpPr>
            <a:cxnSpLocks/>
          </p:cNvCxnSpPr>
          <p:nvPr/>
        </p:nvCxnSpPr>
        <p:spPr bwMode="auto">
          <a:xfrm>
            <a:off x="511700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39E9C4A-1C85-5C47-A3B7-A4C0F7C9593B}"/>
              </a:ext>
            </a:extLst>
          </p:cNvPr>
          <p:cNvCxnSpPr>
            <a:cxnSpLocks/>
          </p:cNvCxnSpPr>
          <p:nvPr/>
        </p:nvCxnSpPr>
        <p:spPr bwMode="auto">
          <a:xfrm>
            <a:off x="679427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82B0B47-7331-AC43-ACE4-0A377BE24703}"/>
              </a:ext>
            </a:extLst>
          </p:cNvPr>
          <p:cNvSpPr/>
          <p:nvPr/>
        </p:nvSpPr>
        <p:spPr>
          <a:xfrm>
            <a:off x="1131406" y="4287523"/>
            <a:ext cx="993957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ED23DEE-91E3-F944-9E7B-4BFC70AC2444}"/>
              </a:ext>
            </a:extLst>
          </p:cNvPr>
          <p:cNvSpPr/>
          <p:nvPr/>
        </p:nvSpPr>
        <p:spPr>
          <a:xfrm>
            <a:off x="1636615" y="3455204"/>
            <a:ext cx="993957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4233A4E-54E4-DA4E-A73F-5998D9EB5515}"/>
              </a:ext>
            </a:extLst>
          </p:cNvPr>
          <p:cNvCxnSpPr>
            <a:cxnSpLocks/>
          </p:cNvCxnSpPr>
          <p:nvPr/>
        </p:nvCxnSpPr>
        <p:spPr bwMode="auto">
          <a:xfrm>
            <a:off x="8466324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25D01B-972C-8C4C-A593-E33624354BC3}"/>
              </a:ext>
            </a:extLst>
          </p:cNvPr>
          <p:cNvSpPr/>
          <p:nvPr/>
        </p:nvSpPr>
        <p:spPr>
          <a:xfrm>
            <a:off x="4014000" y="3867525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174C8C7-CD5A-9E4F-8942-78AB38765B0A}"/>
              </a:ext>
            </a:extLst>
          </p:cNvPr>
          <p:cNvSpPr/>
          <p:nvPr/>
        </p:nvSpPr>
        <p:spPr>
          <a:xfrm>
            <a:off x="4014000" y="4284820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5C89CD-D0E6-4F4F-AA6D-C94445764ACC}"/>
              </a:ext>
            </a:extLst>
          </p:cNvPr>
          <p:cNvSpPr/>
          <p:nvPr/>
        </p:nvSpPr>
        <p:spPr>
          <a:xfrm>
            <a:off x="5694829" y="3867525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B220B80-1DD0-9A45-9E67-63F466844212}"/>
              </a:ext>
            </a:extLst>
          </p:cNvPr>
          <p:cNvSpPr/>
          <p:nvPr/>
        </p:nvSpPr>
        <p:spPr>
          <a:xfrm>
            <a:off x="7362917" y="3867525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96FF8A5-7B16-4B49-80CE-71640D8CD84D}"/>
              </a:ext>
            </a:extLst>
          </p:cNvPr>
          <p:cNvSpPr/>
          <p:nvPr/>
        </p:nvSpPr>
        <p:spPr>
          <a:xfrm>
            <a:off x="7362917" y="4283161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2B7FB2-2731-074B-B96F-53DB9FF03F9D}"/>
              </a:ext>
            </a:extLst>
          </p:cNvPr>
          <p:cNvSpPr/>
          <p:nvPr/>
        </p:nvSpPr>
        <p:spPr>
          <a:xfrm>
            <a:off x="5694829" y="5114434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67" y="57412"/>
            <a:ext cx="6573916" cy="527837"/>
          </a:xfrm>
        </p:spPr>
        <p:txBody>
          <a:bodyPr/>
          <a:lstStyle/>
          <a:p>
            <a:r>
              <a:rPr lang="en-US" dirty="0"/>
              <a:t>Threshold algorithm [Fagin+ 03]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323439"/>
              </a:xfrm>
            </p:spPr>
            <p:txBody>
              <a:bodyPr/>
              <a:lstStyle/>
              <a:p>
                <a:pPr marL="609600" indent="-609600">
                  <a:buFont typeface="Wingdings" pitchFamily="2" charset="2"/>
                  <a:buAutoNum type="arabicPeriod"/>
                </a:pPr>
                <a:r>
                  <a:rPr lang="en-US" sz="2800" dirty="0"/>
                  <a:t>Access next objects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sequentially</a:t>
                </a:r>
              </a:p>
              <a:p>
                <a:pPr marL="990600" lvl="1" indent="-533400">
                  <a:buFont typeface="Wingdings" pitchFamily="2" charset="2"/>
                  <a:buAutoNum type="alphaLcPeriod"/>
                </a:pPr>
                <a:r>
                  <a:rPr lang="en-US" sz="2400" dirty="0"/>
                  <a:t>Set threshold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to the aggregate of the weights last seen in sorted access</a:t>
                </a:r>
              </a:p>
              <a:p>
                <a:pPr marL="990600" lvl="1" indent="-533400">
                  <a:buFont typeface="Wingdings" pitchFamily="2" charset="2"/>
                  <a:buAutoNum type="alphaLcPeriod"/>
                </a:pPr>
                <a:r>
                  <a:rPr lang="en-US" sz="2400" dirty="0"/>
                  <a:t>Use random accesses and compute the aggregate weights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all objects seen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323439"/>
              </a:xfrm>
              <a:blipFill>
                <a:blip r:embed="rId2"/>
                <a:stretch>
                  <a:fillRect l="-1567" t="-7834" b="-1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14D9204-7700-214B-85D7-4F61AF604633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7F4A1B-4EEC-C443-9F91-8805BE02E89D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887D47-6892-DA40-B8A4-34DB7AEAD1DB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 dirty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240A2D-0F5D-7643-8ECB-F8A850DF8A2D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453A96-1DEA-B244-83EC-B3DC31A0DE6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E5B5431-A1E1-4D43-AAAD-6F9323271BE1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9F18D0C-A037-644B-8478-695140B3FFD1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83D4874-4DBE-984D-B9F7-E1F1919338DD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CDC4908-A9FD-7D41-A0D9-B52CA7D8FEE5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3C0A59-B68F-5A47-87E5-D4FEF989FFE1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BAD9D35-103E-9D41-9D11-F98F06867BF3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110542-52EE-8C45-A681-3163D83DFA2C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78C487-0B92-D44E-B850-E2984E938B1F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3B30F26-2338-744A-B313-9C5010681BFA}"/>
              </a:ext>
            </a:extLst>
          </p:cNvPr>
          <p:cNvGrpSpPr/>
          <p:nvPr/>
        </p:nvGrpSpPr>
        <p:grpSpPr>
          <a:xfrm>
            <a:off x="5693244" y="3035112"/>
            <a:ext cx="1009595" cy="2490767"/>
            <a:chOff x="5201816" y="2936682"/>
            <a:chExt cx="1009595" cy="249076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B006E3-C9D1-A842-B41B-F10E6270BE6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24F8717-A6D0-0346-97AE-A1CB82FAE033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 dirty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205352-F130-BF44-906C-A2CBCBBD28D1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62311B-FAF4-0047-BB8C-E0C184B0E85F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2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D53669E-9587-9E4C-A335-3286501EEE17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14AEA23-BF39-634E-BA5D-51E300C7687C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F4AF7E6-A858-9F4B-BAEC-F0B4979CCA10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71108D2-2E2C-3849-A3EE-149D8BFB6450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AB646F-9120-EF4B-8005-3B3DEF9A068C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035C698-CF54-F442-A8E0-74AB626877EC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CB2DE76-F2EB-F249-90E7-EF326F8DAABE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EC01B6-056B-7548-B22C-A01F84D96864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5881E67-A773-3E43-9722-5DA502D7BC23}"/>
              </a:ext>
            </a:extLst>
          </p:cNvPr>
          <p:cNvGrpSpPr/>
          <p:nvPr/>
        </p:nvGrpSpPr>
        <p:grpSpPr>
          <a:xfrm>
            <a:off x="7365289" y="3035112"/>
            <a:ext cx="1009595" cy="2490767"/>
            <a:chOff x="5201816" y="2936682"/>
            <a:chExt cx="1009595" cy="24907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6B52122-EED1-FA45-940C-BFD3CA7EBBF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3545AD3-E9EA-374C-9C12-A775CF08EC0C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 dirty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EFA5B5-0C4C-B04B-AE96-55BD4CD65788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C2D965D-15E4-344C-A033-67275F462A2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C854E60-6C2D-7045-828F-C5D93A367A4D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940FE64-C05E-264E-9811-4D495E992FED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3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2DFAFD-A9AC-AF4F-806D-287F1001F2BA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D419E3D-D906-C642-88A3-D4F370D16ED2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4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3C21181-EA09-324C-BD0E-B2172FA49C95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B05C30E-6678-214B-9616-C82829D7F340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5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5320DCD-3455-9E45-A505-4933298392A5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77FAB98-676F-5B4B-B83F-F3356BE6C195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6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DB89637-0130-B441-9E35-4B878A0F2F1C}"/>
              </a:ext>
            </a:extLst>
          </p:cNvPr>
          <p:cNvCxnSpPr>
            <a:cxnSpLocks/>
          </p:cNvCxnSpPr>
          <p:nvPr/>
        </p:nvCxnSpPr>
        <p:spPr bwMode="auto">
          <a:xfrm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ACB5882-25ED-EF4F-8426-7971EF5E66E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80BC1EB-9A00-3743-A6C7-96659C20304D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2839" y="3657724"/>
            <a:ext cx="662450" cy="166072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E8D9B2-7F4C-2246-A0FC-C2CB0787094C}"/>
              </a:ext>
            </a:extLst>
          </p:cNvPr>
          <p:cNvCxnSpPr>
            <a:cxnSpLocks/>
          </p:cNvCxnSpPr>
          <p:nvPr/>
        </p:nvCxnSpPr>
        <p:spPr bwMode="auto">
          <a:xfrm>
            <a:off x="6702840" y="3657724"/>
            <a:ext cx="662449" cy="83036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BEDFFA-02CE-C146-B3AF-D00179B87125}"/>
              </a:ext>
            </a:extLst>
          </p:cNvPr>
          <p:cNvCxnSpPr>
            <a:cxnSpLocks/>
          </p:cNvCxnSpPr>
          <p:nvPr/>
        </p:nvCxnSpPr>
        <p:spPr bwMode="auto">
          <a:xfrm>
            <a:off x="5025569" y="4488086"/>
            <a:ext cx="667675" cy="83036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D6E68EC-BAF3-D64E-A83C-003B49A94029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6702839" y="4072905"/>
            <a:ext cx="6624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60FD6D0-7DAD-9446-8546-683C974E7E03}"/>
              </a:ext>
            </a:extLst>
          </p:cNvPr>
          <p:cNvGrpSpPr/>
          <p:nvPr/>
        </p:nvGrpSpPr>
        <p:grpSpPr>
          <a:xfrm>
            <a:off x="2632803" y="3035112"/>
            <a:ext cx="614225" cy="1660405"/>
            <a:chOff x="2632803" y="3035112"/>
            <a:chExt cx="614225" cy="1660405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3A077A5-BE2B-9A4C-9A61-82B7BFE00250}"/>
                </a:ext>
              </a:extLst>
            </p:cNvPr>
            <p:cNvSpPr/>
            <p:nvPr/>
          </p:nvSpPr>
          <p:spPr>
            <a:xfrm>
              <a:off x="2632803" y="3035112"/>
              <a:ext cx="614225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solidFill>
                    <a:schemeClr val="accent2"/>
                  </a:solidFill>
                  <a:latin typeface="+mj-lt"/>
                  <a:cs typeface="Calibri" panose="020F0502020204030204" pitchFamily="34" charset="0"/>
                </a:rPr>
                <a:t>sum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F86A1FC-8903-E84A-98A8-137BFF01FB97}"/>
                </a:ext>
              </a:extLst>
            </p:cNvPr>
            <p:cNvSpPr/>
            <p:nvPr/>
          </p:nvSpPr>
          <p:spPr>
            <a:xfrm>
              <a:off x="2632803" y="3450293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F06C650-3B74-5446-81FB-91ED4405BF74}"/>
                </a:ext>
              </a:extLst>
            </p:cNvPr>
            <p:cNvSpPr/>
            <p:nvPr/>
          </p:nvSpPr>
          <p:spPr>
            <a:xfrm>
              <a:off x="2632803" y="3865474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EC7542-BDCD-A545-A435-74E81E924717}"/>
                </a:ext>
              </a:extLst>
            </p:cNvPr>
            <p:cNvSpPr/>
            <p:nvPr/>
          </p:nvSpPr>
          <p:spPr>
            <a:xfrm>
              <a:off x="2632803" y="4280655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FA291FA-7A5E-634E-B26C-E8F1BC8CBD0F}"/>
              </a:ext>
            </a:extLst>
          </p:cNvPr>
          <p:cNvSpPr/>
          <p:nvPr/>
        </p:nvSpPr>
        <p:spPr>
          <a:xfrm>
            <a:off x="1118717" y="3457430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71EBDEB-FE3A-B549-9064-9536295D699B}"/>
              </a:ext>
            </a:extLst>
          </p:cNvPr>
          <p:cNvSpPr/>
          <p:nvPr/>
        </p:nvSpPr>
        <p:spPr>
          <a:xfrm>
            <a:off x="1620164" y="3870385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48C449F-E271-2549-877F-9D9B4B671A0A}"/>
              </a:ext>
            </a:extLst>
          </p:cNvPr>
          <p:cNvSpPr/>
          <p:nvPr/>
        </p:nvSpPr>
        <p:spPr>
          <a:xfrm>
            <a:off x="2127508" y="4289239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2BAA189-6529-FA40-877E-3F22706FBF93}"/>
              </a:ext>
            </a:extLst>
          </p:cNvPr>
          <p:cNvSpPr/>
          <p:nvPr/>
        </p:nvSpPr>
        <p:spPr>
          <a:xfrm>
            <a:off x="1123881" y="3873597"/>
            <a:ext cx="509794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454575D-5A25-D841-802F-49BE644B90A7}"/>
              </a:ext>
            </a:extLst>
          </p:cNvPr>
          <p:cNvSpPr/>
          <p:nvPr/>
        </p:nvSpPr>
        <p:spPr>
          <a:xfrm>
            <a:off x="2124829" y="3873597"/>
            <a:ext cx="509794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67BAD0-046F-4C44-A577-C17FDBB67C89}"/>
              </a:ext>
            </a:extLst>
          </p:cNvPr>
          <p:cNvGrpSpPr/>
          <p:nvPr/>
        </p:nvGrpSpPr>
        <p:grpSpPr>
          <a:xfrm>
            <a:off x="618660" y="3035112"/>
            <a:ext cx="2013565" cy="1660405"/>
            <a:chOff x="618660" y="3035112"/>
            <a:chExt cx="2013565" cy="166040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7F4CD36-A3D5-814B-AC0E-FB77076C17CB}"/>
                </a:ext>
              </a:extLst>
            </p:cNvPr>
            <p:cNvSpPr/>
            <p:nvPr/>
          </p:nvSpPr>
          <p:spPr>
            <a:xfrm>
              <a:off x="618660" y="303511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6C12065-7B8C-D24C-AC52-640D27440E38}"/>
                    </a:ext>
                  </a:extLst>
                </p:cNvPr>
                <p:cNvSpPr/>
                <p:nvPr/>
              </p:nvSpPr>
              <p:spPr>
                <a:xfrm>
                  <a:off x="1122160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6C12065-7B8C-D24C-AC52-640D27440E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60" y="3035112"/>
                  <a:ext cx="502920" cy="41486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D759036-A79E-8D4C-AF97-367778330B10}"/>
                    </a:ext>
                  </a:extLst>
                </p:cNvPr>
                <p:cNvSpPr/>
                <p:nvPr/>
              </p:nvSpPr>
              <p:spPr>
                <a:xfrm>
                  <a:off x="618660" y="345029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D759036-A79E-8D4C-AF97-367778330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3450293"/>
                  <a:ext cx="502920" cy="4148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52B5E24-1194-E24F-BDC3-603109FD408A}"/>
                </a:ext>
              </a:extLst>
            </p:cNvPr>
            <p:cNvSpPr/>
            <p:nvPr/>
          </p:nvSpPr>
          <p:spPr>
            <a:xfrm>
              <a:off x="1122160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42CA04A-2C94-2344-BD7C-6F6D005F4955}"/>
                    </a:ext>
                  </a:extLst>
                </p:cNvPr>
                <p:cNvSpPr/>
                <p:nvPr/>
              </p:nvSpPr>
              <p:spPr>
                <a:xfrm>
                  <a:off x="618660" y="386547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42CA04A-2C94-2344-BD7C-6F6D005F49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3865474"/>
                  <a:ext cx="502920" cy="41486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A300573-7FE0-E648-8EEF-F233E3C38AB6}"/>
                </a:ext>
              </a:extLst>
            </p:cNvPr>
            <p:cNvSpPr/>
            <p:nvPr/>
          </p:nvSpPr>
          <p:spPr>
            <a:xfrm>
              <a:off x="1122160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0E55838-6AEA-0C49-B90B-4024350B0584}"/>
                    </a:ext>
                  </a:extLst>
                </p:cNvPr>
                <p:cNvSpPr/>
                <p:nvPr/>
              </p:nvSpPr>
              <p:spPr>
                <a:xfrm>
                  <a:off x="618660" y="428065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0E55838-6AEA-0C49-B90B-4024350B0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4280655"/>
                  <a:ext cx="502920" cy="41486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D2E3CAE-740F-A849-BCC1-D53CD2A67D18}"/>
                </a:ext>
              </a:extLst>
            </p:cNvPr>
            <p:cNvSpPr/>
            <p:nvPr/>
          </p:nvSpPr>
          <p:spPr>
            <a:xfrm>
              <a:off x="1122160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AD57ABC-AE6E-E24E-8134-C8419249D977}"/>
                    </a:ext>
                  </a:extLst>
                </p:cNvPr>
                <p:cNvSpPr/>
                <p:nvPr/>
              </p:nvSpPr>
              <p:spPr>
                <a:xfrm>
                  <a:off x="1626367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AD57ABC-AE6E-E24E-8134-C8419249D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67" y="3035112"/>
                  <a:ext cx="502920" cy="41486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FE72D6-4F59-3A44-84AB-BCF638923178}"/>
                </a:ext>
              </a:extLst>
            </p:cNvPr>
            <p:cNvSpPr/>
            <p:nvPr/>
          </p:nvSpPr>
          <p:spPr>
            <a:xfrm>
              <a:off x="1626367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111D907-767E-BE4A-B35E-C0FB7E83729E}"/>
                </a:ext>
              </a:extLst>
            </p:cNvPr>
            <p:cNvSpPr/>
            <p:nvPr/>
          </p:nvSpPr>
          <p:spPr>
            <a:xfrm>
              <a:off x="1626367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1476FED-CAD0-FF47-A8F1-DEB34A20AA4E}"/>
                </a:ext>
              </a:extLst>
            </p:cNvPr>
            <p:cNvSpPr/>
            <p:nvPr/>
          </p:nvSpPr>
          <p:spPr>
            <a:xfrm>
              <a:off x="1626367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6C06D6B-3640-A249-80D9-969673AF05B4}"/>
                    </a:ext>
                  </a:extLst>
                </p:cNvPr>
                <p:cNvSpPr/>
                <p:nvPr/>
              </p:nvSpPr>
              <p:spPr>
                <a:xfrm>
                  <a:off x="2129305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 dirty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6C06D6B-3640-A249-80D9-969673AF0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305" y="3035112"/>
                  <a:ext cx="502920" cy="41486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AD33535-D08E-284B-9311-C9C5828D15DE}"/>
                </a:ext>
              </a:extLst>
            </p:cNvPr>
            <p:cNvSpPr/>
            <p:nvPr/>
          </p:nvSpPr>
          <p:spPr>
            <a:xfrm>
              <a:off x="2129305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C8D1F91-7DC8-DD47-B32F-536D4F2ACD93}"/>
                </a:ext>
              </a:extLst>
            </p:cNvPr>
            <p:cNvSpPr/>
            <p:nvPr/>
          </p:nvSpPr>
          <p:spPr>
            <a:xfrm>
              <a:off x="2129305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627FE22-6DB7-E647-B73A-52A322F648B6}"/>
                </a:ext>
              </a:extLst>
            </p:cNvPr>
            <p:cNvSpPr/>
            <p:nvPr/>
          </p:nvSpPr>
          <p:spPr>
            <a:xfrm>
              <a:off x="2129305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ontent Placeholder 3">
                <a:extLst>
                  <a:ext uri="{FF2B5EF4-FFF2-40B4-BE49-F238E27FC236}">
                    <a16:creationId xmlns:a16="http://schemas.microsoft.com/office/drawing/2014/main" id="{6010F1E0-D17D-F444-BBBD-40E5F7BB637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90152" y="3446346"/>
                <a:ext cx="2726772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6</m:t>
                      </m:r>
                    </m:oMath>
                  </m:oMathPara>
                </a14:m>
                <a:endParaRPr lang="en-US" sz="2400" kern="0" dirty="0"/>
              </a:p>
            </p:txBody>
          </p:sp>
        </mc:Choice>
        <mc:Fallback xmlns="">
          <p:sp>
            <p:nvSpPr>
              <p:cNvPr id="164" name="Content Placeholder 3">
                <a:extLst>
                  <a:ext uri="{FF2B5EF4-FFF2-40B4-BE49-F238E27FC236}">
                    <a16:creationId xmlns:a16="http://schemas.microsoft.com/office/drawing/2014/main" id="{6010F1E0-D17D-F444-BBBD-40E5F7BB6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90152" y="3446346"/>
                <a:ext cx="2726772" cy="44627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3">
                <a:extLst>
                  <a:ext uri="{FF2B5EF4-FFF2-40B4-BE49-F238E27FC236}">
                    <a16:creationId xmlns:a16="http://schemas.microsoft.com/office/drawing/2014/main" id="{BC9A0EAF-028A-3D4C-8F3E-824269F3124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8660" y="4998482"/>
                <a:ext cx="2468418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Ink Free" panose="03080402000500000000" pitchFamily="66" charset="0"/>
                  </a:rPr>
                  <a:t>focus only on top-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sz="2400" kern="0" dirty="0">
                    <a:solidFill>
                      <a:srgbClr val="FF0000"/>
                    </a:solidFill>
                    <a:latin typeface="Ink Free" panose="03080402000500000000" pitchFamily="66" charset="0"/>
                  </a:rPr>
                </a:br>
                <a:r>
                  <a:rPr lang="en-US" sz="2400" kern="0" dirty="0">
                    <a:solidFill>
                      <a:srgbClr val="FF0000"/>
                    </a:solidFill>
                    <a:latin typeface="Ink Free" panose="03080402000500000000" pitchFamily="66" charset="0"/>
                  </a:rPr>
                  <a:t>(can purge rest)</a:t>
                </a:r>
              </a:p>
            </p:txBody>
          </p:sp>
        </mc:Choice>
        <mc:Fallback xmlns="">
          <p:sp>
            <p:nvSpPr>
              <p:cNvPr id="111" name="Content Placeholder 3">
                <a:extLst>
                  <a:ext uri="{FF2B5EF4-FFF2-40B4-BE49-F238E27FC236}">
                    <a16:creationId xmlns:a16="http://schemas.microsoft.com/office/drawing/2014/main" id="{BC9A0EAF-028A-3D4C-8F3E-824269F3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660" y="4998482"/>
                <a:ext cx="2468418" cy="738664"/>
              </a:xfrm>
              <a:prstGeom prst="rect">
                <a:avLst/>
              </a:prstGeom>
              <a:blipFill>
                <a:blip r:embed="rId31"/>
                <a:stretch>
                  <a:fillRect l="-7407" t="-13223" r="-247" b="-23140"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>
            <a:extLst>
              <a:ext uri="{FF2B5EF4-FFF2-40B4-BE49-F238E27FC236}">
                <a16:creationId xmlns:a16="http://schemas.microsoft.com/office/drawing/2014/main" id="{09B18A45-999F-AE4C-B884-A920455DCC97}"/>
              </a:ext>
            </a:extLst>
          </p:cNvPr>
          <p:cNvSpPr/>
          <p:nvPr/>
        </p:nvSpPr>
        <p:spPr>
          <a:xfrm>
            <a:off x="508764" y="4298244"/>
            <a:ext cx="2796939" cy="4550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05A4C30-2F8F-3341-8E9B-D1091C670039}"/>
              </a:ext>
            </a:extLst>
          </p:cNvPr>
          <p:cNvCxnSpPr>
            <a:cxnSpLocks/>
          </p:cNvCxnSpPr>
          <p:nvPr/>
        </p:nvCxnSpPr>
        <p:spPr bwMode="auto">
          <a:xfrm>
            <a:off x="4015974" y="3865155"/>
            <a:ext cx="7574241" cy="0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6C00D2B-D5A5-EF4C-B1F2-04C3A72BB81D}"/>
              </a:ext>
            </a:extLst>
          </p:cNvPr>
          <p:cNvSpPr/>
          <p:nvPr/>
        </p:nvSpPr>
        <p:spPr>
          <a:xfrm>
            <a:off x="2638593" y="3446048"/>
            <a:ext cx="608436" cy="8342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6B80C6-6C40-7D44-ABA1-2F809FE7DFB6}"/>
              </a:ext>
            </a:extLst>
          </p:cNvPr>
          <p:cNvCxnSpPr>
            <a:cxnSpLocks/>
          </p:cNvCxnSpPr>
          <p:nvPr/>
        </p:nvCxnSpPr>
        <p:spPr bwMode="auto">
          <a:xfrm>
            <a:off x="3331618" y="3450293"/>
            <a:ext cx="0" cy="124059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3">
                <a:extLst>
                  <a:ext uri="{FF2B5EF4-FFF2-40B4-BE49-F238E27FC236}">
                    <a16:creationId xmlns:a16="http://schemas.microsoft.com/office/drawing/2014/main" id="{01B3A81D-BAA9-6A44-A4BD-12414B1B567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83927" y="3892622"/>
                <a:ext cx="48833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kern="0" dirty="0">
                    <a:solidFill>
                      <a:srgbClr val="FF0000"/>
                    </a:solidFill>
                    <a:latin typeface="+mj-lt"/>
                  </a:rPr>
                  <a:t>=2</a:t>
                </a:r>
              </a:p>
            </p:txBody>
          </p:sp>
        </mc:Choice>
        <mc:Fallback xmlns="">
          <p:sp>
            <p:nvSpPr>
              <p:cNvPr id="124" name="Content Placeholder 3">
                <a:extLst>
                  <a:ext uri="{FF2B5EF4-FFF2-40B4-BE49-F238E27FC236}">
                    <a16:creationId xmlns:a16="http://schemas.microsoft.com/office/drawing/2014/main" id="{01B3A81D-BAA9-6A44-A4BD-12414B1B5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3927" y="3892622"/>
                <a:ext cx="488339" cy="369332"/>
              </a:xfrm>
              <a:prstGeom prst="rect">
                <a:avLst/>
              </a:prstGeom>
              <a:blipFill>
                <a:blip r:embed="rId32"/>
                <a:stretch>
                  <a:fillRect l="-22500" t="-26667" r="-37500" b="-50000"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C645EA00-8700-1642-A08A-D9DF0B7A79D5}"/>
              </a:ext>
            </a:extLst>
          </p:cNvPr>
          <p:cNvSpPr txBox="1"/>
          <p:nvPr/>
        </p:nvSpPr>
        <p:spPr>
          <a:xfrm>
            <a:off x="225964" y="6562878"/>
            <a:ext cx="87188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[Fagin+ 03] Fagin,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Lotem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Optimal aggregation algorithms for middleware. JCSS 2003.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33"/>
              </a:rPr>
              <a:t>https://doi.org/10.1016/S0022-0000(03)00026-6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4738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8" grpId="0" animBg="1"/>
      <p:bldP spid="121" grpId="0" animBg="1"/>
      <p:bldP spid="1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7182364D-F892-B243-9278-3A2EB019B0EE}"/>
              </a:ext>
            </a:extLst>
          </p:cNvPr>
          <p:cNvSpPr/>
          <p:nvPr/>
        </p:nvSpPr>
        <p:spPr>
          <a:xfrm>
            <a:off x="4021200" y="3457430"/>
            <a:ext cx="4353684" cy="4077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AB4767F-1271-5A45-84FD-7740510D4260}"/>
              </a:ext>
            </a:extLst>
          </p:cNvPr>
          <p:cNvCxnSpPr>
            <a:cxnSpLocks/>
          </p:cNvCxnSpPr>
          <p:nvPr/>
        </p:nvCxnSpPr>
        <p:spPr bwMode="auto">
          <a:xfrm>
            <a:off x="511700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97BE84A-C2DD-AF44-A065-79E527F5771B}"/>
              </a:ext>
            </a:extLst>
          </p:cNvPr>
          <p:cNvCxnSpPr>
            <a:cxnSpLocks/>
          </p:cNvCxnSpPr>
          <p:nvPr/>
        </p:nvCxnSpPr>
        <p:spPr bwMode="auto">
          <a:xfrm>
            <a:off x="679427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82B0B47-7331-AC43-ACE4-0A377BE24703}"/>
              </a:ext>
            </a:extLst>
          </p:cNvPr>
          <p:cNvSpPr/>
          <p:nvPr/>
        </p:nvSpPr>
        <p:spPr>
          <a:xfrm>
            <a:off x="1131406" y="4287523"/>
            <a:ext cx="993957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ED23DEE-91E3-F944-9E7B-4BFC70AC2444}"/>
              </a:ext>
            </a:extLst>
          </p:cNvPr>
          <p:cNvSpPr/>
          <p:nvPr/>
        </p:nvSpPr>
        <p:spPr>
          <a:xfrm>
            <a:off x="1636615" y="3455204"/>
            <a:ext cx="993957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4233A4E-54E4-DA4E-A73F-5998D9EB5515}"/>
              </a:ext>
            </a:extLst>
          </p:cNvPr>
          <p:cNvCxnSpPr>
            <a:cxnSpLocks/>
          </p:cNvCxnSpPr>
          <p:nvPr/>
        </p:nvCxnSpPr>
        <p:spPr bwMode="auto">
          <a:xfrm>
            <a:off x="8466324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25D01B-972C-8C4C-A593-E33624354BC3}"/>
              </a:ext>
            </a:extLst>
          </p:cNvPr>
          <p:cNvSpPr/>
          <p:nvPr/>
        </p:nvSpPr>
        <p:spPr>
          <a:xfrm>
            <a:off x="4014000" y="3867525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174C8C7-CD5A-9E4F-8942-78AB38765B0A}"/>
              </a:ext>
            </a:extLst>
          </p:cNvPr>
          <p:cNvSpPr/>
          <p:nvPr/>
        </p:nvSpPr>
        <p:spPr>
          <a:xfrm>
            <a:off x="4014000" y="4284820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5C89CD-D0E6-4F4F-AA6D-C94445764ACC}"/>
              </a:ext>
            </a:extLst>
          </p:cNvPr>
          <p:cNvSpPr/>
          <p:nvPr/>
        </p:nvSpPr>
        <p:spPr>
          <a:xfrm>
            <a:off x="5694829" y="3867525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B220B80-1DD0-9A45-9E67-63F466844212}"/>
              </a:ext>
            </a:extLst>
          </p:cNvPr>
          <p:cNvSpPr/>
          <p:nvPr/>
        </p:nvSpPr>
        <p:spPr>
          <a:xfrm>
            <a:off x="7362917" y="3867525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96FF8A5-7B16-4B49-80CE-71640D8CD84D}"/>
              </a:ext>
            </a:extLst>
          </p:cNvPr>
          <p:cNvSpPr/>
          <p:nvPr/>
        </p:nvSpPr>
        <p:spPr>
          <a:xfrm>
            <a:off x="7362917" y="4283161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2B7FB2-2731-074B-B96F-53DB9FF03F9D}"/>
              </a:ext>
            </a:extLst>
          </p:cNvPr>
          <p:cNvSpPr/>
          <p:nvPr/>
        </p:nvSpPr>
        <p:spPr>
          <a:xfrm>
            <a:off x="5694829" y="5114434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67" y="57412"/>
            <a:ext cx="6573916" cy="527837"/>
          </a:xfrm>
        </p:spPr>
        <p:txBody>
          <a:bodyPr/>
          <a:lstStyle/>
          <a:p>
            <a:r>
              <a:rPr lang="en-US"/>
              <a:t>Threshold algorithm [Fagin+ 03]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769715"/>
              </a:xfrm>
            </p:spPr>
            <p:txBody>
              <a:bodyPr/>
              <a:lstStyle/>
              <a:p>
                <a:pPr marL="609600" indent="-609600">
                  <a:buFont typeface="Wingdings" pitchFamily="2" charset="2"/>
                  <a:buAutoNum type="arabicPeriod"/>
                </a:pPr>
                <a:r>
                  <a:rPr lang="en-US" sz="2800"/>
                  <a:t>Access next objects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/>
                  <a:t> sequentially</a:t>
                </a:r>
              </a:p>
              <a:p>
                <a:pPr marL="990600" lvl="1" indent="-533400">
                  <a:buFont typeface="Wingdings" pitchFamily="2" charset="2"/>
                  <a:buAutoNum type="alphaLcPeriod"/>
                </a:pPr>
                <a:r>
                  <a:rPr lang="en-US" sz="2400"/>
                  <a:t>Set threshold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>
                    <a:solidFill>
                      <a:srgbClr val="0066FF"/>
                    </a:solidFill>
                  </a:rPr>
                  <a:t> </a:t>
                </a:r>
                <a:r>
                  <a:rPr lang="en-US" sz="2400"/>
                  <a:t>to the aggregate of the weights last seen in sorted access</a:t>
                </a:r>
              </a:p>
              <a:p>
                <a:pPr marL="990600" lvl="1" indent="-533400">
                  <a:buFont typeface="Wingdings" pitchFamily="2" charset="2"/>
                  <a:buAutoNum type="alphaLcPeriod"/>
                </a:pPr>
                <a:r>
                  <a:rPr lang="en-US" sz="2400"/>
                  <a:t>Use random accesses and compute the aggregate weights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/>
                  <a:t>of all objects seen</a:t>
                </a:r>
              </a:p>
              <a:p>
                <a:pPr marL="990600" lvl="1" indent="-533400">
                  <a:spcAft>
                    <a:spcPts val="0"/>
                  </a:spcAft>
                  <a:buFont typeface="Wingdings" pitchFamily="2" charset="2"/>
                  <a:buAutoNum type="alphaLcPeriod"/>
                </a:pPr>
                <a:r>
                  <a:rPr lang="en-US" sz="2400"/>
                  <a:t>Continue until the aggregate weights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/>
                  <a:t>of the top-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/>
                  <a:t> ≤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769715"/>
              </a:xfrm>
              <a:blipFill>
                <a:blip r:embed="rId2"/>
                <a:stretch>
                  <a:fillRect l="-1567" t="-5862" b="-9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14D9204-7700-214B-85D7-4F61AF604633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7F4A1B-4EEC-C443-9F91-8805BE02E89D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887D47-6892-DA40-B8A4-34DB7AEAD1DB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240A2D-0F5D-7643-8ECB-F8A850DF8A2D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453A96-1DEA-B244-83EC-B3DC31A0DE6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E5B5431-A1E1-4D43-AAAD-6F9323271BE1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9F18D0C-A037-644B-8478-695140B3FFD1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83D4874-4DBE-984D-B9F7-E1F1919338DD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CDC4908-A9FD-7D41-A0D9-B52CA7D8FEE5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3C0A59-B68F-5A47-87E5-D4FEF989FFE1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BAD9D35-103E-9D41-9D11-F98F06867BF3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110542-52EE-8C45-A681-3163D83DFA2C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78C487-0B92-D44E-B850-E2984E938B1F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3B30F26-2338-744A-B313-9C5010681BFA}"/>
              </a:ext>
            </a:extLst>
          </p:cNvPr>
          <p:cNvGrpSpPr/>
          <p:nvPr/>
        </p:nvGrpSpPr>
        <p:grpSpPr>
          <a:xfrm>
            <a:off x="5693244" y="3035112"/>
            <a:ext cx="1009595" cy="2490767"/>
            <a:chOff x="5201816" y="2936682"/>
            <a:chExt cx="1009595" cy="249076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B006E3-C9D1-A842-B41B-F10E6270BE6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24F8717-A6D0-0346-97AE-A1CB82FAE033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205352-F130-BF44-906C-A2CBCBBD28D1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62311B-FAF4-0047-BB8C-E0C184B0E85F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2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D53669E-9587-9E4C-A335-3286501EEE17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14AEA23-BF39-634E-BA5D-51E300C7687C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F4AF7E6-A858-9F4B-BAEC-F0B4979CCA10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71108D2-2E2C-3849-A3EE-149D8BFB6450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AB646F-9120-EF4B-8005-3B3DEF9A068C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035C698-CF54-F442-A8E0-74AB626877EC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CB2DE76-F2EB-F249-90E7-EF326F8DAABE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EC01B6-056B-7548-B22C-A01F84D96864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5881E67-A773-3E43-9722-5DA502D7BC23}"/>
              </a:ext>
            </a:extLst>
          </p:cNvPr>
          <p:cNvGrpSpPr/>
          <p:nvPr/>
        </p:nvGrpSpPr>
        <p:grpSpPr>
          <a:xfrm>
            <a:off x="7365289" y="3035112"/>
            <a:ext cx="1009595" cy="2490767"/>
            <a:chOff x="5201816" y="2936682"/>
            <a:chExt cx="1009595" cy="24907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6B52122-EED1-FA45-940C-BFD3CA7EBBF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3545AD3-E9EA-374C-9C12-A775CF08EC0C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EFA5B5-0C4C-B04B-AE96-55BD4CD65788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C2D965D-15E4-344C-A033-67275F462A2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C854E60-6C2D-7045-828F-C5D93A367A4D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940FE64-C05E-264E-9811-4D495E992FED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3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2DFAFD-A9AC-AF4F-806D-287F1001F2BA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D419E3D-D906-C642-88A3-D4F370D16ED2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4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3C21181-EA09-324C-BD0E-B2172FA49C95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B05C30E-6678-214B-9616-C82829D7F340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5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5320DCD-3455-9E45-A505-4933298392A5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77FAB98-676F-5B4B-B83F-F3356BE6C195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6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DB89637-0130-B441-9E35-4B878A0F2F1C}"/>
              </a:ext>
            </a:extLst>
          </p:cNvPr>
          <p:cNvCxnSpPr>
            <a:cxnSpLocks/>
          </p:cNvCxnSpPr>
          <p:nvPr/>
        </p:nvCxnSpPr>
        <p:spPr bwMode="auto">
          <a:xfrm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ACB5882-25ED-EF4F-8426-7971EF5E66E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80BC1EB-9A00-3743-A6C7-96659C20304D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2839" y="3657724"/>
            <a:ext cx="662450" cy="166072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E8D9B2-7F4C-2246-A0FC-C2CB0787094C}"/>
              </a:ext>
            </a:extLst>
          </p:cNvPr>
          <p:cNvCxnSpPr>
            <a:cxnSpLocks/>
          </p:cNvCxnSpPr>
          <p:nvPr/>
        </p:nvCxnSpPr>
        <p:spPr bwMode="auto">
          <a:xfrm>
            <a:off x="6702840" y="3657724"/>
            <a:ext cx="662449" cy="83036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BEDFFA-02CE-C146-B3AF-D00179B87125}"/>
              </a:ext>
            </a:extLst>
          </p:cNvPr>
          <p:cNvCxnSpPr>
            <a:cxnSpLocks/>
          </p:cNvCxnSpPr>
          <p:nvPr/>
        </p:nvCxnSpPr>
        <p:spPr bwMode="auto">
          <a:xfrm>
            <a:off x="5025569" y="4488086"/>
            <a:ext cx="667675" cy="83036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D6E68EC-BAF3-D64E-A83C-003B49A94029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6702839" y="4072905"/>
            <a:ext cx="6624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60FD6D0-7DAD-9446-8546-683C974E7E03}"/>
              </a:ext>
            </a:extLst>
          </p:cNvPr>
          <p:cNvGrpSpPr/>
          <p:nvPr/>
        </p:nvGrpSpPr>
        <p:grpSpPr>
          <a:xfrm>
            <a:off x="2632803" y="3035112"/>
            <a:ext cx="614225" cy="1660405"/>
            <a:chOff x="2632803" y="3035112"/>
            <a:chExt cx="614225" cy="1660405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3A077A5-BE2B-9A4C-9A61-82B7BFE00250}"/>
                </a:ext>
              </a:extLst>
            </p:cNvPr>
            <p:cNvSpPr/>
            <p:nvPr/>
          </p:nvSpPr>
          <p:spPr>
            <a:xfrm>
              <a:off x="2632803" y="3035112"/>
              <a:ext cx="614225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solidFill>
                    <a:schemeClr val="accent2"/>
                  </a:solidFill>
                  <a:latin typeface="+mj-lt"/>
                  <a:cs typeface="Calibri" panose="020F0502020204030204" pitchFamily="34" charset="0"/>
                </a:rPr>
                <a:t>sum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F86A1FC-8903-E84A-98A8-137BFF01FB97}"/>
                </a:ext>
              </a:extLst>
            </p:cNvPr>
            <p:cNvSpPr/>
            <p:nvPr/>
          </p:nvSpPr>
          <p:spPr>
            <a:xfrm>
              <a:off x="2632803" y="3450293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F06C650-3B74-5446-81FB-91ED4405BF74}"/>
                </a:ext>
              </a:extLst>
            </p:cNvPr>
            <p:cNvSpPr/>
            <p:nvPr/>
          </p:nvSpPr>
          <p:spPr>
            <a:xfrm>
              <a:off x="2632803" y="3865474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EC7542-BDCD-A545-A435-74E81E924717}"/>
                </a:ext>
              </a:extLst>
            </p:cNvPr>
            <p:cNvSpPr/>
            <p:nvPr/>
          </p:nvSpPr>
          <p:spPr>
            <a:xfrm>
              <a:off x="2632803" y="4280655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FA291FA-7A5E-634E-B26C-E8F1BC8CBD0F}"/>
              </a:ext>
            </a:extLst>
          </p:cNvPr>
          <p:cNvSpPr/>
          <p:nvPr/>
        </p:nvSpPr>
        <p:spPr>
          <a:xfrm>
            <a:off x="1118717" y="3457430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71EBDEB-FE3A-B549-9064-9536295D699B}"/>
              </a:ext>
            </a:extLst>
          </p:cNvPr>
          <p:cNvSpPr/>
          <p:nvPr/>
        </p:nvSpPr>
        <p:spPr>
          <a:xfrm>
            <a:off x="1620164" y="3870385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48C449F-E271-2549-877F-9D9B4B671A0A}"/>
              </a:ext>
            </a:extLst>
          </p:cNvPr>
          <p:cNvSpPr/>
          <p:nvPr/>
        </p:nvSpPr>
        <p:spPr>
          <a:xfrm>
            <a:off x="2127508" y="4289239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2BAA189-6529-FA40-877E-3F22706FBF93}"/>
              </a:ext>
            </a:extLst>
          </p:cNvPr>
          <p:cNvSpPr/>
          <p:nvPr/>
        </p:nvSpPr>
        <p:spPr>
          <a:xfrm>
            <a:off x="1123881" y="3873597"/>
            <a:ext cx="509794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454575D-5A25-D841-802F-49BE644B90A7}"/>
              </a:ext>
            </a:extLst>
          </p:cNvPr>
          <p:cNvSpPr/>
          <p:nvPr/>
        </p:nvSpPr>
        <p:spPr>
          <a:xfrm>
            <a:off x="2124829" y="3873597"/>
            <a:ext cx="509794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67BAD0-046F-4C44-A577-C17FDBB67C89}"/>
              </a:ext>
            </a:extLst>
          </p:cNvPr>
          <p:cNvGrpSpPr/>
          <p:nvPr/>
        </p:nvGrpSpPr>
        <p:grpSpPr>
          <a:xfrm>
            <a:off x="618660" y="3035112"/>
            <a:ext cx="2013565" cy="1660405"/>
            <a:chOff x="618660" y="3035112"/>
            <a:chExt cx="2013565" cy="166040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7F4CD36-A3D5-814B-AC0E-FB77076C17CB}"/>
                </a:ext>
              </a:extLst>
            </p:cNvPr>
            <p:cNvSpPr/>
            <p:nvPr/>
          </p:nvSpPr>
          <p:spPr>
            <a:xfrm>
              <a:off x="618660" y="303511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6C12065-7B8C-D24C-AC52-640D27440E38}"/>
                    </a:ext>
                  </a:extLst>
                </p:cNvPr>
                <p:cNvSpPr/>
                <p:nvPr/>
              </p:nvSpPr>
              <p:spPr>
                <a:xfrm>
                  <a:off x="1122160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6C12065-7B8C-D24C-AC52-640D27440E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60" y="3035112"/>
                  <a:ext cx="502920" cy="41486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D759036-A79E-8D4C-AF97-367778330B10}"/>
                    </a:ext>
                  </a:extLst>
                </p:cNvPr>
                <p:cNvSpPr/>
                <p:nvPr/>
              </p:nvSpPr>
              <p:spPr>
                <a:xfrm>
                  <a:off x="618660" y="345029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D759036-A79E-8D4C-AF97-367778330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3450293"/>
                  <a:ext cx="502920" cy="4148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52B5E24-1194-E24F-BDC3-603109FD408A}"/>
                </a:ext>
              </a:extLst>
            </p:cNvPr>
            <p:cNvSpPr/>
            <p:nvPr/>
          </p:nvSpPr>
          <p:spPr>
            <a:xfrm>
              <a:off x="1122160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42CA04A-2C94-2344-BD7C-6F6D005F4955}"/>
                    </a:ext>
                  </a:extLst>
                </p:cNvPr>
                <p:cNvSpPr/>
                <p:nvPr/>
              </p:nvSpPr>
              <p:spPr>
                <a:xfrm>
                  <a:off x="618660" y="386547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42CA04A-2C94-2344-BD7C-6F6D005F49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3865474"/>
                  <a:ext cx="502920" cy="41486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A300573-7FE0-E648-8EEF-F233E3C38AB6}"/>
                </a:ext>
              </a:extLst>
            </p:cNvPr>
            <p:cNvSpPr/>
            <p:nvPr/>
          </p:nvSpPr>
          <p:spPr>
            <a:xfrm>
              <a:off x="1122160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0E55838-6AEA-0C49-B90B-4024350B0584}"/>
                    </a:ext>
                  </a:extLst>
                </p:cNvPr>
                <p:cNvSpPr/>
                <p:nvPr/>
              </p:nvSpPr>
              <p:spPr>
                <a:xfrm>
                  <a:off x="618660" y="428065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0E55838-6AEA-0C49-B90B-4024350B0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4280655"/>
                  <a:ext cx="502920" cy="41486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D2E3CAE-740F-A849-BCC1-D53CD2A67D18}"/>
                </a:ext>
              </a:extLst>
            </p:cNvPr>
            <p:cNvSpPr/>
            <p:nvPr/>
          </p:nvSpPr>
          <p:spPr>
            <a:xfrm>
              <a:off x="1122160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AD57ABC-AE6E-E24E-8134-C8419249D977}"/>
                    </a:ext>
                  </a:extLst>
                </p:cNvPr>
                <p:cNvSpPr/>
                <p:nvPr/>
              </p:nvSpPr>
              <p:spPr>
                <a:xfrm>
                  <a:off x="1626367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AD57ABC-AE6E-E24E-8134-C8419249D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67" y="3035112"/>
                  <a:ext cx="502920" cy="41486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FE72D6-4F59-3A44-84AB-BCF638923178}"/>
                </a:ext>
              </a:extLst>
            </p:cNvPr>
            <p:cNvSpPr/>
            <p:nvPr/>
          </p:nvSpPr>
          <p:spPr>
            <a:xfrm>
              <a:off x="1626367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111D907-767E-BE4A-B35E-C0FB7E83729E}"/>
                </a:ext>
              </a:extLst>
            </p:cNvPr>
            <p:cNvSpPr/>
            <p:nvPr/>
          </p:nvSpPr>
          <p:spPr>
            <a:xfrm>
              <a:off x="1626367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1476FED-CAD0-FF47-A8F1-DEB34A20AA4E}"/>
                </a:ext>
              </a:extLst>
            </p:cNvPr>
            <p:cNvSpPr/>
            <p:nvPr/>
          </p:nvSpPr>
          <p:spPr>
            <a:xfrm>
              <a:off x="1626367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6C06D6B-3640-A249-80D9-969673AF05B4}"/>
                    </a:ext>
                  </a:extLst>
                </p:cNvPr>
                <p:cNvSpPr/>
                <p:nvPr/>
              </p:nvSpPr>
              <p:spPr>
                <a:xfrm>
                  <a:off x="2129305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6C06D6B-3640-A249-80D9-969673AF0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305" y="3035112"/>
                  <a:ext cx="502920" cy="41486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AD33535-D08E-284B-9311-C9C5828D15DE}"/>
                </a:ext>
              </a:extLst>
            </p:cNvPr>
            <p:cNvSpPr/>
            <p:nvPr/>
          </p:nvSpPr>
          <p:spPr>
            <a:xfrm>
              <a:off x="2129305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C8D1F91-7DC8-DD47-B32F-536D4F2ACD93}"/>
                </a:ext>
              </a:extLst>
            </p:cNvPr>
            <p:cNvSpPr/>
            <p:nvPr/>
          </p:nvSpPr>
          <p:spPr>
            <a:xfrm>
              <a:off x="2129305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627FE22-6DB7-E647-B73A-52A322F648B6}"/>
                </a:ext>
              </a:extLst>
            </p:cNvPr>
            <p:cNvSpPr/>
            <p:nvPr/>
          </p:nvSpPr>
          <p:spPr>
            <a:xfrm>
              <a:off x="2129305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ontent Placeholder 3">
                <a:extLst>
                  <a:ext uri="{FF2B5EF4-FFF2-40B4-BE49-F238E27FC236}">
                    <a16:creationId xmlns:a16="http://schemas.microsoft.com/office/drawing/2014/main" id="{6010F1E0-D17D-F444-BBBD-40E5F7BB637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90152" y="3446346"/>
                <a:ext cx="2726772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6</m:t>
                      </m:r>
                    </m:oMath>
                  </m:oMathPara>
                </a14:m>
                <a:endParaRPr lang="en-US" sz="2400" kern="0"/>
              </a:p>
            </p:txBody>
          </p:sp>
        </mc:Choice>
        <mc:Fallback xmlns="">
          <p:sp>
            <p:nvSpPr>
              <p:cNvPr id="164" name="Content Placeholder 3">
                <a:extLst>
                  <a:ext uri="{FF2B5EF4-FFF2-40B4-BE49-F238E27FC236}">
                    <a16:creationId xmlns:a16="http://schemas.microsoft.com/office/drawing/2014/main" id="{6010F1E0-D17D-F444-BBBD-40E5F7BB6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90152" y="3446346"/>
                <a:ext cx="2726772" cy="44627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>
            <a:extLst>
              <a:ext uri="{FF2B5EF4-FFF2-40B4-BE49-F238E27FC236}">
                <a16:creationId xmlns:a16="http://schemas.microsoft.com/office/drawing/2014/main" id="{09B18A45-999F-AE4C-B884-A920455DCC97}"/>
              </a:ext>
            </a:extLst>
          </p:cNvPr>
          <p:cNvSpPr/>
          <p:nvPr/>
        </p:nvSpPr>
        <p:spPr>
          <a:xfrm>
            <a:off x="508764" y="4298244"/>
            <a:ext cx="2796939" cy="4550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05A4C30-2F8F-3341-8E9B-D1091C670039}"/>
              </a:ext>
            </a:extLst>
          </p:cNvPr>
          <p:cNvCxnSpPr>
            <a:cxnSpLocks/>
          </p:cNvCxnSpPr>
          <p:nvPr/>
        </p:nvCxnSpPr>
        <p:spPr bwMode="auto">
          <a:xfrm>
            <a:off x="4015974" y="3865155"/>
            <a:ext cx="7574241" cy="0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6C00D2B-D5A5-EF4C-B1F2-04C3A72BB81D}"/>
              </a:ext>
            </a:extLst>
          </p:cNvPr>
          <p:cNvSpPr/>
          <p:nvPr/>
        </p:nvSpPr>
        <p:spPr>
          <a:xfrm>
            <a:off x="2638593" y="3446048"/>
            <a:ext cx="608436" cy="8342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ontent Placeholder 3">
                <a:extLst>
                  <a:ext uri="{FF2B5EF4-FFF2-40B4-BE49-F238E27FC236}">
                    <a16:creationId xmlns:a16="http://schemas.microsoft.com/office/drawing/2014/main" id="{B0E14F93-F7E0-C049-AEC9-509879399E5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14840" y="5942937"/>
                <a:ext cx="625972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/>
                      <m:t>≰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kern="0"/>
                  <a:t>: continue: access next objects sequentially</a:t>
                </a:r>
              </a:p>
            </p:txBody>
          </p:sp>
        </mc:Choice>
        <mc:Fallback xmlns="">
          <p:sp>
            <p:nvSpPr>
              <p:cNvPr id="122" name="Content Placeholder 3">
                <a:extLst>
                  <a:ext uri="{FF2B5EF4-FFF2-40B4-BE49-F238E27FC236}">
                    <a16:creationId xmlns:a16="http://schemas.microsoft.com/office/drawing/2014/main" id="{B0E14F93-F7E0-C049-AEC9-509879399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4840" y="5942937"/>
                <a:ext cx="6259727" cy="369332"/>
              </a:xfrm>
              <a:prstGeom prst="rect">
                <a:avLst/>
              </a:prstGeom>
              <a:blipFill>
                <a:blip r:embed="rId31"/>
                <a:stretch>
                  <a:fillRect l="-1753" t="-26667" r="-1850" b="-50000"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353F5683-86F3-214C-BBCC-330E50F7B157}"/>
              </a:ext>
            </a:extLst>
          </p:cNvPr>
          <p:cNvSpPr/>
          <p:nvPr/>
        </p:nvSpPr>
        <p:spPr>
          <a:xfrm>
            <a:off x="2622589" y="3841212"/>
            <a:ext cx="616456" cy="472495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1DB0256-FD29-CF4F-B402-B14280978518}"/>
              </a:ext>
            </a:extLst>
          </p:cNvPr>
          <p:cNvSpPr/>
          <p:nvPr/>
        </p:nvSpPr>
        <p:spPr>
          <a:xfrm>
            <a:off x="11016312" y="3411654"/>
            <a:ext cx="616456" cy="472495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ontent Placeholder 3">
                <a:extLst>
                  <a:ext uri="{FF2B5EF4-FFF2-40B4-BE49-F238E27FC236}">
                    <a16:creationId xmlns:a16="http://schemas.microsoft.com/office/drawing/2014/main" id="{9C18689C-A1F7-A244-8691-1165AADA223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8660" y="4998482"/>
                <a:ext cx="2468418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Ink Free" panose="03080402000500000000" pitchFamily="66" charset="0"/>
                  </a:rPr>
                  <a:t>focus only on top-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sz="2400" kern="0">
                    <a:solidFill>
                      <a:srgbClr val="FF0000"/>
                    </a:solidFill>
                    <a:latin typeface="Ink Free" panose="03080402000500000000" pitchFamily="66" charset="0"/>
                  </a:rPr>
                </a:br>
                <a:r>
                  <a:rPr lang="en-US" sz="2400" kern="0">
                    <a:solidFill>
                      <a:srgbClr val="FF0000"/>
                    </a:solidFill>
                    <a:latin typeface="Ink Free" panose="03080402000500000000" pitchFamily="66" charset="0"/>
                  </a:rPr>
                  <a:t>(can purge rest)</a:t>
                </a:r>
              </a:p>
            </p:txBody>
          </p:sp>
        </mc:Choice>
        <mc:Fallback xmlns="">
          <p:sp>
            <p:nvSpPr>
              <p:cNvPr id="137" name="Content Placeholder 3">
                <a:extLst>
                  <a:ext uri="{FF2B5EF4-FFF2-40B4-BE49-F238E27FC236}">
                    <a16:creationId xmlns:a16="http://schemas.microsoft.com/office/drawing/2014/main" id="{9C18689C-A1F7-A244-8691-1165AADA2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660" y="4998482"/>
                <a:ext cx="2468418" cy="738664"/>
              </a:xfrm>
              <a:prstGeom prst="rect">
                <a:avLst/>
              </a:prstGeom>
              <a:blipFill>
                <a:blip r:embed="rId32"/>
                <a:stretch>
                  <a:fillRect l="-7407" t="-13223" r="-247" b="-23140"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FD6A993-CADD-144E-B21F-2F984F2D2484}"/>
              </a:ext>
            </a:extLst>
          </p:cNvPr>
          <p:cNvCxnSpPr>
            <a:cxnSpLocks/>
          </p:cNvCxnSpPr>
          <p:nvPr/>
        </p:nvCxnSpPr>
        <p:spPr bwMode="auto">
          <a:xfrm>
            <a:off x="3331618" y="3450293"/>
            <a:ext cx="0" cy="124059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3">
                <a:extLst>
                  <a:ext uri="{FF2B5EF4-FFF2-40B4-BE49-F238E27FC236}">
                    <a16:creationId xmlns:a16="http://schemas.microsoft.com/office/drawing/2014/main" id="{2822E503-D6AE-2B4D-A9FB-38C9124994A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83927" y="3892622"/>
                <a:ext cx="48833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kern="0">
                    <a:solidFill>
                      <a:srgbClr val="FF0000"/>
                    </a:solidFill>
                    <a:latin typeface="+mj-lt"/>
                  </a:rPr>
                  <a:t>=2</a:t>
                </a:r>
              </a:p>
            </p:txBody>
          </p:sp>
        </mc:Choice>
        <mc:Fallback xmlns="">
          <p:sp>
            <p:nvSpPr>
              <p:cNvPr id="124" name="Content Placeholder 3">
                <a:extLst>
                  <a:ext uri="{FF2B5EF4-FFF2-40B4-BE49-F238E27FC236}">
                    <a16:creationId xmlns:a16="http://schemas.microsoft.com/office/drawing/2014/main" id="{2822E503-D6AE-2B4D-A9FB-38C912499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3927" y="3892622"/>
                <a:ext cx="488339" cy="369332"/>
              </a:xfrm>
              <a:prstGeom prst="rect">
                <a:avLst/>
              </a:prstGeom>
              <a:blipFill>
                <a:blip r:embed="rId33"/>
                <a:stretch>
                  <a:fillRect l="-22500" t="-26667" r="-37500" b="-50000"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702EEDF5-0C14-3E47-8DDE-DA9D6D34AF6C}"/>
              </a:ext>
            </a:extLst>
          </p:cNvPr>
          <p:cNvSpPr txBox="1"/>
          <p:nvPr/>
        </p:nvSpPr>
        <p:spPr>
          <a:xfrm>
            <a:off x="225964" y="6562878"/>
            <a:ext cx="87188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[Fagin+ 03] Fagin,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Lotem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Naor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. Optimal aggregation algorithms for middleware. JCSS 2003.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  <a:hlinkClick r:id="rId34"/>
              </a:rPr>
              <a:t>https://doi.org/10.1016/S0022-0000(03)00026-6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2079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 animBg="1"/>
      <p:bldP spid="1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1001BE11-08C9-6C44-9A4D-02CD89402BA6}"/>
              </a:ext>
            </a:extLst>
          </p:cNvPr>
          <p:cNvSpPr/>
          <p:nvPr/>
        </p:nvSpPr>
        <p:spPr>
          <a:xfrm>
            <a:off x="4021200" y="3457430"/>
            <a:ext cx="4353684" cy="4077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B2A3E2B-DAFA-A240-971E-9F5E3AF88870}"/>
              </a:ext>
            </a:extLst>
          </p:cNvPr>
          <p:cNvCxnSpPr>
            <a:cxnSpLocks/>
          </p:cNvCxnSpPr>
          <p:nvPr/>
        </p:nvCxnSpPr>
        <p:spPr bwMode="auto">
          <a:xfrm>
            <a:off x="511700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5A95577-5450-BF43-813E-D62394D17B0B}"/>
              </a:ext>
            </a:extLst>
          </p:cNvPr>
          <p:cNvCxnSpPr>
            <a:cxnSpLocks/>
          </p:cNvCxnSpPr>
          <p:nvPr/>
        </p:nvCxnSpPr>
        <p:spPr bwMode="auto">
          <a:xfrm>
            <a:off x="679427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48CA024-05CF-E94E-82C2-D8264EAFBD2B}"/>
              </a:ext>
            </a:extLst>
          </p:cNvPr>
          <p:cNvSpPr/>
          <p:nvPr/>
        </p:nvSpPr>
        <p:spPr>
          <a:xfrm>
            <a:off x="2638593" y="3446048"/>
            <a:ext cx="608436" cy="8342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8BD235D-89A6-3742-9258-CB444BA1BB12}"/>
              </a:ext>
            </a:extLst>
          </p:cNvPr>
          <p:cNvSpPr/>
          <p:nvPr/>
        </p:nvSpPr>
        <p:spPr>
          <a:xfrm>
            <a:off x="4021200" y="3867065"/>
            <a:ext cx="4353684" cy="4077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82B0B47-7331-AC43-ACE4-0A377BE24703}"/>
              </a:ext>
            </a:extLst>
          </p:cNvPr>
          <p:cNvSpPr/>
          <p:nvPr/>
        </p:nvSpPr>
        <p:spPr>
          <a:xfrm>
            <a:off x="1131406" y="4287523"/>
            <a:ext cx="993957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ED23DEE-91E3-F944-9E7B-4BFC70AC2444}"/>
              </a:ext>
            </a:extLst>
          </p:cNvPr>
          <p:cNvSpPr/>
          <p:nvPr/>
        </p:nvSpPr>
        <p:spPr>
          <a:xfrm>
            <a:off x="1636615" y="3455204"/>
            <a:ext cx="993957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4233A4E-54E4-DA4E-A73F-5998D9EB5515}"/>
              </a:ext>
            </a:extLst>
          </p:cNvPr>
          <p:cNvCxnSpPr>
            <a:cxnSpLocks/>
          </p:cNvCxnSpPr>
          <p:nvPr/>
        </p:nvCxnSpPr>
        <p:spPr bwMode="auto">
          <a:xfrm>
            <a:off x="8466324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174C8C7-CD5A-9E4F-8942-78AB38765B0A}"/>
              </a:ext>
            </a:extLst>
          </p:cNvPr>
          <p:cNvSpPr/>
          <p:nvPr/>
        </p:nvSpPr>
        <p:spPr>
          <a:xfrm>
            <a:off x="4014000" y="4284820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96FF8A5-7B16-4B49-80CE-71640D8CD84D}"/>
              </a:ext>
            </a:extLst>
          </p:cNvPr>
          <p:cNvSpPr/>
          <p:nvPr/>
        </p:nvSpPr>
        <p:spPr>
          <a:xfrm>
            <a:off x="7362917" y="4283161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2B7FB2-2731-074B-B96F-53DB9FF03F9D}"/>
              </a:ext>
            </a:extLst>
          </p:cNvPr>
          <p:cNvSpPr/>
          <p:nvPr/>
        </p:nvSpPr>
        <p:spPr>
          <a:xfrm>
            <a:off x="5694829" y="5114434"/>
            <a:ext cx="1017705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67" y="57412"/>
            <a:ext cx="6573916" cy="527837"/>
          </a:xfrm>
        </p:spPr>
        <p:txBody>
          <a:bodyPr/>
          <a:lstStyle/>
          <a:p>
            <a:r>
              <a:rPr lang="en-US" dirty="0"/>
              <a:t>Threshold algorithm [Fagin+ 03]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754326"/>
              </a:xfrm>
            </p:spPr>
            <p:txBody>
              <a:bodyPr/>
              <a:lstStyle/>
              <a:p>
                <a:pPr marL="609600" indent="-609600">
                  <a:buFont typeface="Wingdings" pitchFamily="2" charset="2"/>
                  <a:buAutoNum type="arabicPeriod"/>
                </a:pPr>
                <a:r>
                  <a:rPr lang="en-US" sz="2800" dirty="0"/>
                  <a:t>Access next objects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sequentially</a:t>
                </a:r>
              </a:p>
              <a:p>
                <a:pPr marL="990600" lvl="1" indent="-533400">
                  <a:buFont typeface="Wingdings" pitchFamily="2" charset="2"/>
                  <a:buAutoNum type="alphaLcPeriod"/>
                </a:pPr>
                <a:r>
                  <a:rPr lang="en-US" sz="2400" dirty="0"/>
                  <a:t>Set threshold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to the aggregate of the weights last seen in sorted access</a:t>
                </a:r>
              </a:p>
              <a:p>
                <a:pPr marL="990600" lvl="1" indent="-533400">
                  <a:buFont typeface="Wingdings" pitchFamily="2" charset="2"/>
                  <a:buAutoNum type="alphaLcPeriod"/>
                </a:pPr>
                <a:r>
                  <a:rPr lang="en-US" sz="2400" dirty="0"/>
                  <a:t>Use random accesses and compute the aggregate weights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all objects seen</a:t>
                </a:r>
              </a:p>
              <a:p>
                <a:pPr marL="990600" lvl="1" indent="-533400">
                  <a:spcAft>
                    <a:spcPts val="0"/>
                  </a:spcAft>
                  <a:buFont typeface="Wingdings" pitchFamily="2" charset="2"/>
                  <a:buAutoNum type="alphaLcPeriod"/>
                </a:pPr>
                <a:r>
                  <a:rPr lang="en-US" sz="2400" dirty="0"/>
                  <a:t>Continue until the aggregate weights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the top-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754326"/>
              </a:xfrm>
              <a:blipFill>
                <a:blip r:embed="rId2"/>
                <a:stretch>
                  <a:fillRect l="-1567" t="-590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14D9204-7700-214B-85D7-4F61AF604633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7F4A1B-4EEC-C443-9F91-8805BE02E89D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887D47-6892-DA40-B8A4-34DB7AEAD1DB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 dirty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240A2D-0F5D-7643-8ECB-F8A850DF8A2D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453A96-1DEA-B244-83EC-B3DC31A0DE6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E5B5431-A1E1-4D43-AAAD-6F9323271BE1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9F18D0C-A037-644B-8478-695140B3FFD1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83D4874-4DBE-984D-B9F7-E1F1919338DD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CDC4908-A9FD-7D41-A0D9-B52CA7D8FEE5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3C0A59-B68F-5A47-87E5-D4FEF989FFE1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BAD9D35-103E-9D41-9D11-F98F06867BF3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110542-52EE-8C45-A681-3163D83DFA2C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78C487-0B92-D44E-B850-E2984E938B1F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3B30F26-2338-744A-B313-9C5010681BFA}"/>
              </a:ext>
            </a:extLst>
          </p:cNvPr>
          <p:cNvGrpSpPr/>
          <p:nvPr/>
        </p:nvGrpSpPr>
        <p:grpSpPr>
          <a:xfrm>
            <a:off x="5693244" y="3035112"/>
            <a:ext cx="1009595" cy="2490767"/>
            <a:chOff x="5201816" y="2936682"/>
            <a:chExt cx="1009595" cy="249076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B006E3-C9D1-A842-B41B-F10E6270BE6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24F8717-A6D0-0346-97AE-A1CB82FAE033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 dirty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205352-F130-BF44-906C-A2CBCBBD28D1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62311B-FAF4-0047-BB8C-E0C184B0E85F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2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D53669E-9587-9E4C-A335-3286501EEE17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14AEA23-BF39-634E-BA5D-51E300C7687C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F4AF7E6-A858-9F4B-BAEC-F0B4979CCA10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71108D2-2E2C-3849-A3EE-149D8BFB6450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AB646F-9120-EF4B-8005-3B3DEF9A068C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035C698-CF54-F442-A8E0-74AB626877EC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CB2DE76-F2EB-F249-90E7-EF326F8DAABE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EC01B6-056B-7548-B22C-A01F84D96864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5881E67-A773-3E43-9722-5DA502D7BC23}"/>
              </a:ext>
            </a:extLst>
          </p:cNvPr>
          <p:cNvGrpSpPr/>
          <p:nvPr/>
        </p:nvGrpSpPr>
        <p:grpSpPr>
          <a:xfrm>
            <a:off x="7365289" y="3035112"/>
            <a:ext cx="1009595" cy="2490767"/>
            <a:chOff x="5201816" y="2936682"/>
            <a:chExt cx="1009595" cy="24907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6B52122-EED1-FA45-940C-BFD3CA7EBBF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3545AD3-E9EA-374C-9C12-A775CF08EC0C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 dirty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EFA5B5-0C4C-B04B-AE96-55BD4CD65788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C2D965D-15E4-344C-A033-67275F462A2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C854E60-6C2D-7045-828F-C5D93A367A4D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940FE64-C05E-264E-9811-4D495E992FED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3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2DFAFD-A9AC-AF4F-806D-287F1001F2BA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D419E3D-D906-C642-88A3-D4F370D16ED2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4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3C21181-EA09-324C-BD0E-B2172FA49C95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B05C30E-6678-214B-9616-C82829D7F340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5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5320DCD-3455-9E45-A505-4933298392A5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77FAB98-676F-5B4B-B83F-F3356BE6C195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6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DB89637-0130-B441-9E35-4B878A0F2F1C}"/>
              </a:ext>
            </a:extLst>
          </p:cNvPr>
          <p:cNvCxnSpPr>
            <a:cxnSpLocks/>
          </p:cNvCxnSpPr>
          <p:nvPr/>
        </p:nvCxnSpPr>
        <p:spPr bwMode="auto">
          <a:xfrm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ACB5882-25ED-EF4F-8426-7971EF5E66E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80BC1EB-9A00-3743-A6C7-96659C20304D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2839" y="3657724"/>
            <a:ext cx="662450" cy="166072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E8D9B2-7F4C-2246-A0FC-C2CB0787094C}"/>
              </a:ext>
            </a:extLst>
          </p:cNvPr>
          <p:cNvCxnSpPr>
            <a:cxnSpLocks/>
          </p:cNvCxnSpPr>
          <p:nvPr/>
        </p:nvCxnSpPr>
        <p:spPr bwMode="auto">
          <a:xfrm>
            <a:off x="6702840" y="3657724"/>
            <a:ext cx="662449" cy="83036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BEDFFA-02CE-C146-B3AF-D00179B87125}"/>
              </a:ext>
            </a:extLst>
          </p:cNvPr>
          <p:cNvCxnSpPr>
            <a:cxnSpLocks/>
          </p:cNvCxnSpPr>
          <p:nvPr/>
        </p:nvCxnSpPr>
        <p:spPr bwMode="auto">
          <a:xfrm>
            <a:off x="5025569" y="4488086"/>
            <a:ext cx="667675" cy="83036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D6E68EC-BAF3-D64E-A83C-003B49A94029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6702839" y="4072905"/>
            <a:ext cx="6624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60FD6D0-7DAD-9446-8546-683C974E7E03}"/>
              </a:ext>
            </a:extLst>
          </p:cNvPr>
          <p:cNvGrpSpPr/>
          <p:nvPr/>
        </p:nvGrpSpPr>
        <p:grpSpPr>
          <a:xfrm>
            <a:off x="2632803" y="3035112"/>
            <a:ext cx="614225" cy="1660405"/>
            <a:chOff x="2632803" y="3035112"/>
            <a:chExt cx="614225" cy="1660405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3A077A5-BE2B-9A4C-9A61-82B7BFE00250}"/>
                </a:ext>
              </a:extLst>
            </p:cNvPr>
            <p:cNvSpPr/>
            <p:nvPr/>
          </p:nvSpPr>
          <p:spPr>
            <a:xfrm>
              <a:off x="2632803" y="3035112"/>
              <a:ext cx="614225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solidFill>
                    <a:schemeClr val="accent2"/>
                  </a:solidFill>
                  <a:latin typeface="+mj-lt"/>
                  <a:cs typeface="Calibri" panose="020F0502020204030204" pitchFamily="34" charset="0"/>
                </a:rPr>
                <a:t>sum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F86A1FC-8903-E84A-98A8-137BFF01FB97}"/>
                </a:ext>
              </a:extLst>
            </p:cNvPr>
            <p:cNvSpPr/>
            <p:nvPr/>
          </p:nvSpPr>
          <p:spPr>
            <a:xfrm>
              <a:off x="2632803" y="3450293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F06C650-3B74-5446-81FB-91ED4405BF74}"/>
                </a:ext>
              </a:extLst>
            </p:cNvPr>
            <p:cNvSpPr/>
            <p:nvPr/>
          </p:nvSpPr>
          <p:spPr>
            <a:xfrm>
              <a:off x="2632803" y="3865474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EC7542-BDCD-A545-A435-74E81E924717}"/>
                </a:ext>
              </a:extLst>
            </p:cNvPr>
            <p:cNvSpPr/>
            <p:nvPr/>
          </p:nvSpPr>
          <p:spPr>
            <a:xfrm>
              <a:off x="2632803" y="4280655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FA291FA-7A5E-634E-B26C-E8F1BC8CBD0F}"/>
              </a:ext>
            </a:extLst>
          </p:cNvPr>
          <p:cNvSpPr/>
          <p:nvPr/>
        </p:nvSpPr>
        <p:spPr>
          <a:xfrm>
            <a:off x="1118717" y="3457430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71EBDEB-FE3A-B549-9064-9536295D699B}"/>
              </a:ext>
            </a:extLst>
          </p:cNvPr>
          <p:cNvSpPr/>
          <p:nvPr/>
        </p:nvSpPr>
        <p:spPr>
          <a:xfrm>
            <a:off x="1620164" y="3870385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48C449F-E271-2549-877F-9D9B4B671A0A}"/>
              </a:ext>
            </a:extLst>
          </p:cNvPr>
          <p:cNvSpPr/>
          <p:nvPr/>
        </p:nvSpPr>
        <p:spPr>
          <a:xfrm>
            <a:off x="2127508" y="4289239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2BAA189-6529-FA40-877E-3F22706FBF93}"/>
              </a:ext>
            </a:extLst>
          </p:cNvPr>
          <p:cNvSpPr/>
          <p:nvPr/>
        </p:nvSpPr>
        <p:spPr>
          <a:xfrm>
            <a:off x="1123881" y="3873597"/>
            <a:ext cx="509794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454575D-5A25-D841-802F-49BE644B90A7}"/>
              </a:ext>
            </a:extLst>
          </p:cNvPr>
          <p:cNvSpPr/>
          <p:nvPr/>
        </p:nvSpPr>
        <p:spPr>
          <a:xfrm>
            <a:off x="2124829" y="3873597"/>
            <a:ext cx="509794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67BAD0-046F-4C44-A577-C17FDBB67C89}"/>
              </a:ext>
            </a:extLst>
          </p:cNvPr>
          <p:cNvGrpSpPr/>
          <p:nvPr/>
        </p:nvGrpSpPr>
        <p:grpSpPr>
          <a:xfrm>
            <a:off x="618660" y="3035112"/>
            <a:ext cx="2013565" cy="1660405"/>
            <a:chOff x="618660" y="3035112"/>
            <a:chExt cx="2013565" cy="166040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7F4CD36-A3D5-814B-AC0E-FB77076C17CB}"/>
                </a:ext>
              </a:extLst>
            </p:cNvPr>
            <p:cNvSpPr/>
            <p:nvPr/>
          </p:nvSpPr>
          <p:spPr>
            <a:xfrm>
              <a:off x="618660" y="303511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6C12065-7B8C-D24C-AC52-640D27440E38}"/>
                    </a:ext>
                  </a:extLst>
                </p:cNvPr>
                <p:cNvSpPr/>
                <p:nvPr/>
              </p:nvSpPr>
              <p:spPr>
                <a:xfrm>
                  <a:off x="1122160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6C12065-7B8C-D24C-AC52-640D27440E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60" y="3035112"/>
                  <a:ext cx="502920" cy="41486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D759036-A79E-8D4C-AF97-367778330B10}"/>
                    </a:ext>
                  </a:extLst>
                </p:cNvPr>
                <p:cNvSpPr/>
                <p:nvPr/>
              </p:nvSpPr>
              <p:spPr>
                <a:xfrm>
                  <a:off x="618660" y="345029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D759036-A79E-8D4C-AF97-367778330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3450293"/>
                  <a:ext cx="502920" cy="4148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52B5E24-1194-E24F-BDC3-603109FD408A}"/>
                </a:ext>
              </a:extLst>
            </p:cNvPr>
            <p:cNvSpPr/>
            <p:nvPr/>
          </p:nvSpPr>
          <p:spPr>
            <a:xfrm>
              <a:off x="1122160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42CA04A-2C94-2344-BD7C-6F6D005F4955}"/>
                    </a:ext>
                  </a:extLst>
                </p:cNvPr>
                <p:cNvSpPr/>
                <p:nvPr/>
              </p:nvSpPr>
              <p:spPr>
                <a:xfrm>
                  <a:off x="618660" y="386547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42CA04A-2C94-2344-BD7C-6F6D005F49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3865474"/>
                  <a:ext cx="502920" cy="41486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A300573-7FE0-E648-8EEF-F233E3C38AB6}"/>
                </a:ext>
              </a:extLst>
            </p:cNvPr>
            <p:cNvSpPr/>
            <p:nvPr/>
          </p:nvSpPr>
          <p:spPr>
            <a:xfrm>
              <a:off x="1122160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0E55838-6AEA-0C49-B90B-4024350B0584}"/>
                    </a:ext>
                  </a:extLst>
                </p:cNvPr>
                <p:cNvSpPr/>
                <p:nvPr/>
              </p:nvSpPr>
              <p:spPr>
                <a:xfrm>
                  <a:off x="618660" y="428065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0E55838-6AEA-0C49-B90B-4024350B0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60" y="4280655"/>
                  <a:ext cx="502920" cy="41486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D2E3CAE-740F-A849-BCC1-D53CD2A67D18}"/>
                </a:ext>
              </a:extLst>
            </p:cNvPr>
            <p:cNvSpPr/>
            <p:nvPr/>
          </p:nvSpPr>
          <p:spPr>
            <a:xfrm>
              <a:off x="1122160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AD57ABC-AE6E-E24E-8134-C8419249D977}"/>
                    </a:ext>
                  </a:extLst>
                </p:cNvPr>
                <p:cNvSpPr/>
                <p:nvPr/>
              </p:nvSpPr>
              <p:spPr>
                <a:xfrm>
                  <a:off x="1626367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AD57ABC-AE6E-E24E-8134-C8419249D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67" y="3035112"/>
                  <a:ext cx="502920" cy="41486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FE72D6-4F59-3A44-84AB-BCF638923178}"/>
                </a:ext>
              </a:extLst>
            </p:cNvPr>
            <p:cNvSpPr/>
            <p:nvPr/>
          </p:nvSpPr>
          <p:spPr>
            <a:xfrm>
              <a:off x="1626367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111D907-767E-BE4A-B35E-C0FB7E83729E}"/>
                </a:ext>
              </a:extLst>
            </p:cNvPr>
            <p:cNvSpPr/>
            <p:nvPr/>
          </p:nvSpPr>
          <p:spPr>
            <a:xfrm>
              <a:off x="1626367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1476FED-CAD0-FF47-A8F1-DEB34A20AA4E}"/>
                </a:ext>
              </a:extLst>
            </p:cNvPr>
            <p:cNvSpPr/>
            <p:nvPr/>
          </p:nvSpPr>
          <p:spPr>
            <a:xfrm>
              <a:off x="1626367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6C06D6B-3640-A249-80D9-969673AF05B4}"/>
                    </a:ext>
                  </a:extLst>
                </p:cNvPr>
                <p:cNvSpPr/>
                <p:nvPr/>
              </p:nvSpPr>
              <p:spPr>
                <a:xfrm>
                  <a:off x="2129305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 dirty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56C06D6B-3640-A249-80D9-969673AF0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305" y="3035112"/>
                  <a:ext cx="502920" cy="41486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AD33535-D08E-284B-9311-C9C5828D15DE}"/>
                </a:ext>
              </a:extLst>
            </p:cNvPr>
            <p:cNvSpPr/>
            <p:nvPr/>
          </p:nvSpPr>
          <p:spPr>
            <a:xfrm>
              <a:off x="2129305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C8D1F91-7DC8-DD47-B32F-536D4F2ACD93}"/>
                </a:ext>
              </a:extLst>
            </p:cNvPr>
            <p:cNvSpPr/>
            <p:nvPr/>
          </p:nvSpPr>
          <p:spPr>
            <a:xfrm>
              <a:off x="2129305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627FE22-6DB7-E647-B73A-52A322F648B6}"/>
                </a:ext>
              </a:extLst>
            </p:cNvPr>
            <p:cNvSpPr/>
            <p:nvPr/>
          </p:nvSpPr>
          <p:spPr>
            <a:xfrm>
              <a:off x="2129305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ontent Placeholder 3">
                <a:extLst>
                  <a:ext uri="{FF2B5EF4-FFF2-40B4-BE49-F238E27FC236}">
                    <a16:creationId xmlns:a16="http://schemas.microsoft.com/office/drawing/2014/main" id="{6010F1E0-D17D-F444-BBBD-40E5F7BB637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90152" y="3446346"/>
                <a:ext cx="2726772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6</m:t>
                      </m:r>
                    </m:oMath>
                  </m:oMathPara>
                </a14:m>
                <a:endParaRPr lang="en-US" sz="2400" kern="0"/>
              </a:p>
            </p:txBody>
          </p:sp>
        </mc:Choice>
        <mc:Fallback xmlns="">
          <p:sp>
            <p:nvSpPr>
              <p:cNvPr id="164" name="Content Placeholder 3">
                <a:extLst>
                  <a:ext uri="{FF2B5EF4-FFF2-40B4-BE49-F238E27FC236}">
                    <a16:creationId xmlns:a16="http://schemas.microsoft.com/office/drawing/2014/main" id="{6010F1E0-D17D-F444-BBBD-40E5F7BB6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90152" y="3446346"/>
                <a:ext cx="2726772" cy="44627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>
            <a:extLst>
              <a:ext uri="{FF2B5EF4-FFF2-40B4-BE49-F238E27FC236}">
                <a16:creationId xmlns:a16="http://schemas.microsoft.com/office/drawing/2014/main" id="{09B18A45-999F-AE4C-B884-A920455DCC97}"/>
              </a:ext>
            </a:extLst>
          </p:cNvPr>
          <p:cNvSpPr/>
          <p:nvPr/>
        </p:nvSpPr>
        <p:spPr>
          <a:xfrm>
            <a:off x="508764" y="4298244"/>
            <a:ext cx="2796939" cy="4550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ontent Placeholder 3">
                <a:extLst>
                  <a:ext uri="{FF2B5EF4-FFF2-40B4-BE49-F238E27FC236}">
                    <a16:creationId xmlns:a16="http://schemas.microsoft.com/office/drawing/2014/main" id="{EEC57542-DC24-6F40-B615-0CD2200CD89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90152" y="3884008"/>
                <a:ext cx="2806474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sz="2400" kern="0"/>
              </a:p>
            </p:txBody>
          </p:sp>
        </mc:Choice>
        <mc:Fallback xmlns="">
          <p:sp>
            <p:nvSpPr>
              <p:cNvPr id="119" name="Content Placeholder 3">
                <a:extLst>
                  <a:ext uri="{FF2B5EF4-FFF2-40B4-BE49-F238E27FC236}">
                    <a16:creationId xmlns:a16="http://schemas.microsoft.com/office/drawing/2014/main" id="{EEC57542-DC24-6F40-B615-0CD2200CD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90152" y="3884008"/>
                <a:ext cx="2806474" cy="44627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37D95BA6-411E-D84B-8762-D310B5D6B731}"/>
              </a:ext>
            </a:extLst>
          </p:cNvPr>
          <p:cNvSpPr/>
          <p:nvPr/>
        </p:nvSpPr>
        <p:spPr>
          <a:xfrm>
            <a:off x="8613318" y="3438552"/>
            <a:ext cx="2870228" cy="45508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EF9D301-36B7-DC47-AC6A-B8082810386E}"/>
              </a:ext>
            </a:extLst>
          </p:cNvPr>
          <p:cNvCxnSpPr>
            <a:cxnSpLocks/>
          </p:cNvCxnSpPr>
          <p:nvPr/>
        </p:nvCxnSpPr>
        <p:spPr bwMode="auto">
          <a:xfrm>
            <a:off x="4015974" y="4279146"/>
            <a:ext cx="7574241" cy="0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ontent Placeholder 3">
                <a:extLst>
                  <a:ext uri="{FF2B5EF4-FFF2-40B4-BE49-F238E27FC236}">
                    <a16:creationId xmlns:a16="http://schemas.microsoft.com/office/drawing/2014/main" id="{730E9683-D21D-4F45-841C-59FB69CE534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14840" y="5942937"/>
                <a:ext cx="176811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≤</m:t>
                    </m:r>
                    <m:r>
                      <m:rPr>
                        <m:nor/>
                      </m:rPr>
                      <a:rPr lang="en-US" sz="2400" b="0" i="0" dirty="0" smtClean="0"/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400" kern="0" dirty="0"/>
                  <a:t>: stop!</a:t>
                </a:r>
              </a:p>
            </p:txBody>
          </p:sp>
        </mc:Choice>
        <mc:Fallback xmlns="">
          <p:sp>
            <p:nvSpPr>
              <p:cNvPr id="122" name="Content Placeholder 3">
                <a:extLst>
                  <a:ext uri="{FF2B5EF4-FFF2-40B4-BE49-F238E27FC236}">
                    <a16:creationId xmlns:a16="http://schemas.microsoft.com/office/drawing/2014/main" id="{730E9683-D21D-4F45-841C-59FB69CE5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4840" y="5942937"/>
                <a:ext cx="1768113" cy="369332"/>
              </a:xfrm>
              <a:prstGeom prst="rect">
                <a:avLst/>
              </a:prstGeom>
              <a:blipFill>
                <a:blip r:embed="rId32"/>
                <a:stretch>
                  <a:fillRect l="-6207" t="-26667" r="-9310" b="-50000"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91A8346-6BD4-C244-8923-2C47FC9D90A2}"/>
              </a:ext>
            </a:extLst>
          </p:cNvPr>
          <p:cNvSpPr/>
          <p:nvPr/>
        </p:nvSpPr>
        <p:spPr>
          <a:xfrm>
            <a:off x="2622589" y="3841212"/>
            <a:ext cx="616456" cy="472495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92CF86E-28B2-CE44-8497-13AADD980426}"/>
              </a:ext>
            </a:extLst>
          </p:cNvPr>
          <p:cNvSpPr/>
          <p:nvPr/>
        </p:nvSpPr>
        <p:spPr>
          <a:xfrm>
            <a:off x="11016312" y="3841212"/>
            <a:ext cx="616456" cy="472495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ontent Placeholder 3">
                <a:extLst>
                  <a:ext uri="{FF2B5EF4-FFF2-40B4-BE49-F238E27FC236}">
                    <a16:creationId xmlns:a16="http://schemas.microsoft.com/office/drawing/2014/main" id="{60745267-2552-014E-94E8-B7395560DE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8660" y="4998482"/>
                <a:ext cx="2468418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Ink Free" panose="03080402000500000000" pitchFamily="66" charset="0"/>
                  </a:rPr>
                  <a:t>focus only on top-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sz="2400" kern="0" dirty="0">
                    <a:solidFill>
                      <a:srgbClr val="FF0000"/>
                    </a:solidFill>
                    <a:latin typeface="Ink Free" panose="03080402000500000000" pitchFamily="66" charset="0"/>
                  </a:rPr>
                </a:br>
                <a:r>
                  <a:rPr lang="en-US" sz="2400" kern="0" dirty="0">
                    <a:solidFill>
                      <a:srgbClr val="FF0000"/>
                    </a:solidFill>
                    <a:latin typeface="Ink Free" panose="03080402000500000000" pitchFamily="66" charset="0"/>
                  </a:rPr>
                  <a:t>(can purge rest)</a:t>
                </a:r>
              </a:p>
            </p:txBody>
          </p:sp>
        </mc:Choice>
        <mc:Fallback xmlns="">
          <p:sp>
            <p:nvSpPr>
              <p:cNvPr id="137" name="Content Placeholder 3">
                <a:extLst>
                  <a:ext uri="{FF2B5EF4-FFF2-40B4-BE49-F238E27FC236}">
                    <a16:creationId xmlns:a16="http://schemas.microsoft.com/office/drawing/2014/main" id="{60745267-2552-014E-94E8-B7395560D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660" y="4998482"/>
                <a:ext cx="2468418" cy="738664"/>
              </a:xfrm>
              <a:prstGeom prst="rect">
                <a:avLst/>
              </a:prstGeom>
              <a:blipFill>
                <a:blip r:embed="rId33"/>
                <a:stretch>
                  <a:fillRect l="-7407" t="-13223" r="-247" b="-23140"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D9419ED-D4DD-0E49-93FE-B94ECEEB2569}"/>
              </a:ext>
            </a:extLst>
          </p:cNvPr>
          <p:cNvCxnSpPr>
            <a:cxnSpLocks/>
          </p:cNvCxnSpPr>
          <p:nvPr/>
        </p:nvCxnSpPr>
        <p:spPr bwMode="auto">
          <a:xfrm>
            <a:off x="3331618" y="3450293"/>
            <a:ext cx="0" cy="124059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3">
                <a:extLst>
                  <a:ext uri="{FF2B5EF4-FFF2-40B4-BE49-F238E27FC236}">
                    <a16:creationId xmlns:a16="http://schemas.microsoft.com/office/drawing/2014/main" id="{EBD3C0E9-0340-6D42-A9AF-A83D266D4F6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83927" y="3892622"/>
                <a:ext cx="48833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kern="0" dirty="0">
                    <a:solidFill>
                      <a:srgbClr val="FF0000"/>
                    </a:solidFill>
                    <a:latin typeface="+mj-lt"/>
                  </a:rPr>
                  <a:t>=2</a:t>
                </a:r>
              </a:p>
            </p:txBody>
          </p:sp>
        </mc:Choice>
        <mc:Fallback xmlns="">
          <p:sp>
            <p:nvSpPr>
              <p:cNvPr id="145" name="Content Placeholder 3">
                <a:extLst>
                  <a:ext uri="{FF2B5EF4-FFF2-40B4-BE49-F238E27FC236}">
                    <a16:creationId xmlns:a16="http://schemas.microsoft.com/office/drawing/2014/main" id="{EBD3C0E9-0340-6D42-A9AF-A83D266D4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3927" y="3892622"/>
                <a:ext cx="488339" cy="369332"/>
              </a:xfrm>
              <a:prstGeom prst="rect">
                <a:avLst/>
              </a:prstGeom>
              <a:blipFill>
                <a:blip r:embed="rId34"/>
                <a:stretch>
                  <a:fillRect l="-22500" t="-26667" r="-37500" b="-50000"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>
            <a:extLst>
              <a:ext uri="{FF2B5EF4-FFF2-40B4-BE49-F238E27FC236}">
                <a16:creationId xmlns:a16="http://schemas.microsoft.com/office/drawing/2014/main" id="{C81E355C-99AB-9246-808B-0C4978A7DF3C}"/>
              </a:ext>
            </a:extLst>
          </p:cNvPr>
          <p:cNvSpPr txBox="1"/>
          <p:nvPr/>
        </p:nvSpPr>
        <p:spPr>
          <a:xfrm>
            <a:off x="225964" y="6562878"/>
            <a:ext cx="87188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[Fagin+ 03] Fagin,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Lotem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Optimal aggregation algorithms for middleware. JCSS 2003.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35"/>
              </a:rPr>
              <a:t>https://doi.org/10.1016/S0022-0000(03)00026-6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804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248CA024-05CF-E94E-82C2-D8264EAFBD2B}"/>
              </a:ext>
            </a:extLst>
          </p:cNvPr>
          <p:cNvSpPr/>
          <p:nvPr/>
        </p:nvSpPr>
        <p:spPr>
          <a:xfrm>
            <a:off x="2638593" y="3446048"/>
            <a:ext cx="608436" cy="8342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8BD235D-89A6-3742-9258-CB444BA1BB12}"/>
              </a:ext>
            </a:extLst>
          </p:cNvPr>
          <p:cNvSpPr/>
          <p:nvPr/>
        </p:nvSpPr>
        <p:spPr>
          <a:xfrm>
            <a:off x="4021200" y="3867065"/>
            <a:ext cx="4353684" cy="4077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ED23DEE-91E3-F944-9E7B-4BFC70AC2444}"/>
              </a:ext>
            </a:extLst>
          </p:cNvPr>
          <p:cNvSpPr/>
          <p:nvPr/>
        </p:nvSpPr>
        <p:spPr>
          <a:xfrm>
            <a:off x="1636615" y="3455204"/>
            <a:ext cx="993957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4233A4E-54E4-DA4E-A73F-5998D9EB5515}"/>
              </a:ext>
            </a:extLst>
          </p:cNvPr>
          <p:cNvCxnSpPr>
            <a:cxnSpLocks/>
          </p:cNvCxnSpPr>
          <p:nvPr/>
        </p:nvCxnSpPr>
        <p:spPr bwMode="auto">
          <a:xfrm>
            <a:off x="8466324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1A334DF-589C-FA4E-B6DD-4A7856BAEE36}"/>
              </a:ext>
            </a:extLst>
          </p:cNvPr>
          <p:cNvSpPr/>
          <p:nvPr/>
        </p:nvSpPr>
        <p:spPr>
          <a:xfrm>
            <a:off x="4021200" y="3450555"/>
            <a:ext cx="4353684" cy="419830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Threshold algorithm [Fagin+ 03]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237068" y="921173"/>
                <a:ext cx="5636126" cy="430887"/>
              </a:xfrm>
            </p:spPr>
            <p:txBody>
              <a:bodyPr/>
              <a:lstStyle/>
              <a:p>
                <a:r>
                  <a:rPr lang="en-US" sz="2800"/>
                  <a:t>Why can we avoid looking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/>
                  <a:t>?</a:t>
                </a:r>
              </a:p>
            </p:txBody>
          </p:sp>
        </mc:Choice>
        <mc:Fallback xmlns="">
          <p:sp>
            <p:nvSpPr>
              <p:cNvPr id="604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8" y="921173"/>
                <a:ext cx="5636126" cy="430887"/>
              </a:xfrm>
              <a:blipFill>
                <a:blip r:embed="rId2"/>
                <a:stretch>
                  <a:fillRect l="-3247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FD03FB-5A64-AE40-86C5-5DF9A0EE6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14D9204-7700-214B-85D7-4F61AF604633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7F4A1B-4EEC-C443-9F91-8805BE02E89D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887D47-6892-DA40-B8A4-34DB7AEAD1DB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1ECEA82-2DC5-804A-8DB9-D8A21F35D1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240A2D-0F5D-7643-8ECB-F8A850DF8A2D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F5AC17A-FBB9-954B-8293-C417AE880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453A96-1DEA-B244-83EC-B3DC31A0DE6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E5B5431-A1E1-4D43-AAAD-6F9323271BE1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9E9F501-2C1A-E14C-8B7C-A49580E475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9F18D0C-A037-644B-8478-695140B3FFD1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solidFill>
                      <a:srgbClr val="FF0000"/>
                    </a:solidFill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83D4874-4DBE-984D-B9F7-E1F1919338DD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68E561-F350-044D-9B93-ADAC128134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CDC4908-A9FD-7D41-A0D9-B52CA7D8FEE5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3C0A59-B68F-5A47-87E5-D4FEF989FFE1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EE8BCB-244A-0141-BCEB-4AA5C82F47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BAD9D35-103E-9D41-9D11-F98F06867BF3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110542-52EE-8C45-A681-3163D83DFA2C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D8F3253-E18F-9E4C-95DD-91D30D78E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78C487-0B92-D44E-B850-E2984E938B1F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A4F258-2A7F-7D41-9559-3757851D8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3B30F26-2338-744A-B313-9C5010681BFA}"/>
              </a:ext>
            </a:extLst>
          </p:cNvPr>
          <p:cNvGrpSpPr/>
          <p:nvPr/>
        </p:nvGrpSpPr>
        <p:grpSpPr>
          <a:xfrm>
            <a:off x="5693244" y="3035112"/>
            <a:ext cx="1009595" cy="2490767"/>
            <a:chOff x="5201816" y="2936682"/>
            <a:chExt cx="1009595" cy="249076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B006E3-C9D1-A842-B41B-F10E6270BE6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24F8717-A6D0-0346-97AE-A1CB82FAE033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ABD0286-0246-1A46-A935-70E15114EF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205352-F130-BF44-906C-A2CBCBBD28D1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98B1E36-9F3B-B648-914C-BCC516A8C8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62311B-FAF4-0047-BB8C-E0C184B0E85F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2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D53669E-9587-9E4C-A335-3286501EEE17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47C3B36B-76A2-CB41-B575-6530F93360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14AEA23-BF39-634E-BA5D-51E300C7687C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solidFill>
                      <a:srgbClr val="FF0000"/>
                    </a:solidFill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F4AF7E6-A858-9F4B-BAEC-F0B4979CCA10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D66063B-97B2-CC4D-9408-2B4E487B9D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71108D2-2E2C-3849-A3EE-149D8BFB6450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AB646F-9120-EF4B-8005-3B3DEF9A068C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B291D4E-7F67-F248-84FC-E68288C95A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035C698-CF54-F442-A8E0-74AB626877EC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CB2DE76-F2EB-F249-90E7-EF326F8DAABE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478DE505-97AB-844A-9346-301F011846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EC01B6-056B-7548-B22C-A01F84D96864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7C2FF7D-8294-7D44-8790-72BC9EB38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5881E67-A773-3E43-9722-5DA502D7BC23}"/>
              </a:ext>
            </a:extLst>
          </p:cNvPr>
          <p:cNvGrpSpPr/>
          <p:nvPr/>
        </p:nvGrpSpPr>
        <p:grpSpPr>
          <a:xfrm>
            <a:off x="7365289" y="3035112"/>
            <a:ext cx="1009595" cy="2490767"/>
            <a:chOff x="5201816" y="2936682"/>
            <a:chExt cx="1009595" cy="249076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6B52122-EED1-FA45-940C-BFD3CA7EBBF4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3545AD3-E9EA-374C-9C12-A775CF08EC0C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F3616854-44FF-1045-8C0A-020EB666AC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EFA5B5-0C4C-B04B-AE96-55BD4CD65788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84F7EBC-41E9-6A4B-8622-17F2BD7011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C2D965D-15E4-344C-A033-67275F462A2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C854E60-6C2D-7045-828F-C5D93A367A4D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9579435E-845B-9141-8104-EFE21C584C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940FE64-C05E-264E-9811-4D495E992FED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rgbClr val="FF0000"/>
                    </a:solidFill>
                    <a:latin typeface="+mj-lt"/>
                    <a:cs typeface="Calibri" panose="020F0502020204030204" pitchFamily="34" charset="0"/>
                  </a:rPr>
                  <a:t>3</a:t>
                </a:r>
                <a:endParaRPr lang="en-US" sz="2600" b="0">
                  <a:solidFill>
                    <a:srgbClr val="FF0000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2DFAFD-A9AC-AF4F-806D-287F1001F2BA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C72DBF-EE67-644B-B199-D7B4B3587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D419E3D-D906-C642-88A3-D4F370D16ED2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4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3C21181-EA09-324C-BD0E-B2172FA49C95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7BB4ED8F-9CE1-F54E-B158-D81843FF3E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B05C30E-6678-214B-9616-C82829D7F340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5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5320DCD-3455-9E45-A505-4933298392A5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0F5125EF-2E82-1747-ABE5-EBE0AF6E48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77FAB98-676F-5B4B-B83F-F3356BE6C195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6</a:t>
                </a:r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DB89637-0130-B441-9E35-4B878A0F2F1C}"/>
              </a:ext>
            </a:extLst>
          </p:cNvPr>
          <p:cNvCxnSpPr>
            <a:cxnSpLocks/>
          </p:cNvCxnSpPr>
          <p:nvPr/>
        </p:nvCxnSpPr>
        <p:spPr bwMode="auto">
          <a:xfrm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ACB5882-25ED-EF4F-8426-7971EF5E66E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025569" y="3657724"/>
            <a:ext cx="667675" cy="41518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80BC1EB-9A00-3743-A6C7-96659C20304D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2839" y="3657724"/>
            <a:ext cx="662450" cy="166072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E8D9B2-7F4C-2246-A0FC-C2CB0787094C}"/>
              </a:ext>
            </a:extLst>
          </p:cNvPr>
          <p:cNvCxnSpPr>
            <a:cxnSpLocks/>
          </p:cNvCxnSpPr>
          <p:nvPr/>
        </p:nvCxnSpPr>
        <p:spPr bwMode="auto">
          <a:xfrm>
            <a:off x="6702840" y="3657724"/>
            <a:ext cx="662449" cy="83036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BEDFFA-02CE-C146-B3AF-D00179B87125}"/>
              </a:ext>
            </a:extLst>
          </p:cNvPr>
          <p:cNvCxnSpPr>
            <a:cxnSpLocks/>
          </p:cNvCxnSpPr>
          <p:nvPr/>
        </p:nvCxnSpPr>
        <p:spPr bwMode="auto">
          <a:xfrm>
            <a:off x="5025569" y="4488086"/>
            <a:ext cx="667675" cy="83036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D6E68EC-BAF3-D64E-A83C-003B49A94029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6702839" y="4072905"/>
            <a:ext cx="6624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3A077A5-BE2B-9A4C-9A61-82B7BFE00250}"/>
              </a:ext>
            </a:extLst>
          </p:cNvPr>
          <p:cNvSpPr/>
          <p:nvPr/>
        </p:nvSpPr>
        <p:spPr>
          <a:xfrm>
            <a:off x="2632803" y="3035112"/>
            <a:ext cx="614225" cy="4148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600" b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sum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F86A1FC-8903-E84A-98A8-137BFF01FB97}"/>
              </a:ext>
            </a:extLst>
          </p:cNvPr>
          <p:cNvSpPr/>
          <p:nvPr/>
        </p:nvSpPr>
        <p:spPr>
          <a:xfrm>
            <a:off x="2632803" y="3450293"/>
            <a:ext cx="614225" cy="4148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600">
                <a:latin typeface="+mj-lt"/>
                <a:cs typeface="Calibri" panose="020F0502020204030204" pitchFamily="34" charset="0"/>
              </a:rPr>
              <a:t>10</a:t>
            </a:r>
            <a:endParaRPr lang="en-US" sz="2600" b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F06C650-3B74-5446-81FB-91ED4405BF74}"/>
              </a:ext>
            </a:extLst>
          </p:cNvPr>
          <p:cNvSpPr/>
          <p:nvPr/>
        </p:nvSpPr>
        <p:spPr>
          <a:xfrm>
            <a:off x="2632803" y="3865474"/>
            <a:ext cx="614225" cy="4148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600">
                <a:latin typeface="+mj-lt"/>
                <a:cs typeface="Calibri" panose="020F0502020204030204" pitchFamily="34" charset="0"/>
              </a:rPr>
              <a:t>10</a:t>
            </a:r>
            <a:endParaRPr lang="en-US" sz="2600" b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FA291FA-7A5E-634E-B26C-E8F1BC8CBD0F}"/>
              </a:ext>
            </a:extLst>
          </p:cNvPr>
          <p:cNvSpPr/>
          <p:nvPr/>
        </p:nvSpPr>
        <p:spPr>
          <a:xfrm>
            <a:off x="1118717" y="3457430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71EBDEB-FE3A-B549-9064-9536295D699B}"/>
              </a:ext>
            </a:extLst>
          </p:cNvPr>
          <p:cNvSpPr/>
          <p:nvPr/>
        </p:nvSpPr>
        <p:spPr>
          <a:xfrm>
            <a:off x="1620164" y="3870385"/>
            <a:ext cx="509794" cy="407726"/>
          </a:xfrm>
          <a:prstGeom prst="rect">
            <a:avLst/>
          </a:prstGeom>
          <a:solidFill>
            <a:srgbClr val="E2EEDB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2BAA189-6529-FA40-877E-3F22706FBF93}"/>
              </a:ext>
            </a:extLst>
          </p:cNvPr>
          <p:cNvSpPr/>
          <p:nvPr/>
        </p:nvSpPr>
        <p:spPr>
          <a:xfrm>
            <a:off x="1123881" y="3873597"/>
            <a:ext cx="509794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454575D-5A25-D841-802F-49BE644B90A7}"/>
              </a:ext>
            </a:extLst>
          </p:cNvPr>
          <p:cNvSpPr/>
          <p:nvPr/>
        </p:nvSpPr>
        <p:spPr>
          <a:xfrm>
            <a:off x="2124829" y="3873597"/>
            <a:ext cx="509794" cy="4077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indent="-574675" algn="ctr" defTabSz="895350">
              <a:tabLst>
                <a:tab pos="533400" algn="r"/>
              </a:tabLst>
            </a:pPr>
            <a:endParaRPr lang="en-US" sz="1200">
              <a:latin typeface="Arial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7F4CD36-A3D5-814B-AC0E-FB77076C17CB}"/>
              </a:ext>
            </a:extLst>
          </p:cNvPr>
          <p:cNvSpPr/>
          <p:nvPr/>
        </p:nvSpPr>
        <p:spPr>
          <a:xfrm>
            <a:off x="618660" y="3035112"/>
            <a:ext cx="502920" cy="4148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600" b="0">
                <a:latin typeface="+mj-lt"/>
                <a:cs typeface="Calibri" panose="020F0502020204030204" pitchFamily="34" charset="0"/>
              </a:rPr>
              <a:t>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6C12065-7B8C-D24C-AC52-640D27440E38}"/>
                  </a:ext>
                </a:extLst>
              </p:cNvPr>
              <p:cNvSpPr/>
              <p:nvPr/>
            </p:nvSpPr>
            <p:spPr>
              <a:xfrm>
                <a:off x="1122160" y="3035112"/>
                <a:ext cx="502920" cy="414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6C12065-7B8C-D24C-AC52-640D27440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60" y="3035112"/>
                <a:ext cx="502920" cy="4148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D759036-A79E-8D4C-AF97-367778330B10}"/>
                  </a:ext>
                </a:extLst>
              </p:cNvPr>
              <p:cNvSpPr/>
              <p:nvPr/>
            </p:nvSpPr>
            <p:spPr>
              <a:xfrm>
                <a:off x="618660" y="345029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D759036-A79E-8D4C-AF97-367778330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0" y="3450293"/>
                <a:ext cx="502920" cy="4148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752B5E24-1194-E24F-BDC3-603109FD408A}"/>
              </a:ext>
            </a:extLst>
          </p:cNvPr>
          <p:cNvSpPr/>
          <p:nvPr/>
        </p:nvSpPr>
        <p:spPr>
          <a:xfrm>
            <a:off x="1122160" y="3450293"/>
            <a:ext cx="502920" cy="4148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600" b="0">
                <a:latin typeface="+mj-lt"/>
                <a:cs typeface="Calibri" panose="020F0502020204030204" pitchFamily="34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42CA04A-2C94-2344-BD7C-6F6D005F4955}"/>
                  </a:ext>
                </a:extLst>
              </p:cNvPr>
              <p:cNvSpPr/>
              <p:nvPr/>
            </p:nvSpPr>
            <p:spPr>
              <a:xfrm>
                <a:off x="618660" y="386547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42CA04A-2C94-2344-BD7C-6F6D005F4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0" y="3865474"/>
                <a:ext cx="502920" cy="41486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CA300573-7FE0-E648-8EEF-F233E3C38AB6}"/>
              </a:ext>
            </a:extLst>
          </p:cNvPr>
          <p:cNvSpPr/>
          <p:nvPr/>
        </p:nvSpPr>
        <p:spPr>
          <a:xfrm>
            <a:off x="1122160" y="3865474"/>
            <a:ext cx="502920" cy="4148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600" b="0">
                <a:latin typeface="+mj-lt"/>
                <a:cs typeface="Calibri" panose="020F0502020204030204" pitchFamily="34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AD57ABC-AE6E-E24E-8134-C8419249D977}"/>
                  </a:ext>
                </a:extLst>
              </p:cNvPr>
              <p:cNvSpPr/>
              <p:nvPr/>
            </p:nvSpPr>
            <p:spPr>
              <a:xfrm>
                <a:off x="1626367" y="3035112"/>
                <a:ext cx="502920" cy="414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AD57ABC-AE6E-E24E-8134-C8419249D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367" y="3035112"/>
                <a:ext cx="502920" cy="41486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Rectangle 133">
            <a:extLst>
              <a:ext uri="{FF2B5EF4-FFF2-40B4-BE49-F238E27FC236}">
                <a16:creationId xmlns:a16="http://schemas.microsoft.com/office/drawing/2014/main" id="{17FE72D6-4F59-3A44-84AB-BCF638923178}"/>
              </a:ext>
            </a:extLst>
          </p:cNvPr>
          <p:cNvSpPr/>
          <p:nvPr/>
        </p:nvSpPr>
        <p:spPr>
          <a:xfrm>
            <a:off x="1626367" y="3450293"/>
            <a:ext cx="502920" cy="4148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600">
                <a:latin typeface="+mj-lt"/>
                <a:cs typeface="Calibri" panose="020F0502020204030204" pitchFamily="34" charset="0"/>
              </a:rPr>
              <a:t>4</a:t>
            </a:r>
            <a:endParaRPr lang="en-US" sz="2600" b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111D907-767E-BE4A-B35E-C0FB7E83729E}"/>
              </a:ext>
            </a:extLst>
          </p:cNvPr>
          <p:cNvSpPr/>
          <p:nvPr/>
        </p:nvSpPr>
        <p:spPr>
          <a:xfrm>
            <a:off x="1626367" y="3865474"/>
            <a:ext cx="502920" cy="4148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600">
                <a:latin typeface="+mj-lt"/>
                <a:cs typeface="Calibri" panose="020F0502020204030204" pitchFamily="34" charset="0"/>
              </a:rPr>
              <a:t>2</a:t>
            </a:r>
            <a:endParaRPr lang="en-US" sz="2600" b="0">
              <a:latin typeface="+mj-lt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6C06D6B-3640-A249-80D9-969673AF05B4}"/>
                  </a:ext>
                </a:extLst>
              </p:cNvPr>
              <p:cNvSpPr/>
              <p:nvPr/>
            </p:nvSpPr>
            <p:spPr>
              <a:xfrm>
                <a:off x="2129305" y="3035112"/>
                <a:ext cx="502920" cy="414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 b="0">
                  <a:latin typeface="+mj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6C06D6B-3640-A249-80D9-969673AF0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305" y="3035112"/>
                <a:ext cx="502920" cy="41486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ectangle 139">
            <a:extLst>
              <a:ext uri="{FF2B5EF4-FFF2-40B4-BE49-F238E27FC236}">
                <a16:creationId xmlns:a16="http://schemas.microsoft.com/office/drawing/2014/main" id="{3AD33535-D08E-284B-9311-C9C5828D15DE}"/>
              </a:ext>
            </a:extLst>
          </p:cNvPr>
          <p:cNvSpPr/>
          <p:nvPr/>
        </p:nvSpPr>
        <p:spPr>
          <a:xfrm>
            <a:off x="2129305" y="3450293"/>
            <a:ext cx="502920" cy="4148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600" b="0">
                <a:latin typeface="+mj-lt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C8D1F91-7DC8-DD47-B32F-536D4F2ACD93}"/>
              </a:ext>
            </a:extLst>
          </p:cNvPr>
          <p:cNvSpPr/>
          <p:nvPr/>
        </p:nvSpPr>
        <p:spPr>
          <a:xfrm>
            <a:off x="2129305" y="3865474"/>
            <a:ext cx="502920" cy="4148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600" b="0">
                <a:latin typeface="+mj-lt"/>
                <a:cs typeface="Calibri" panose="020F0502020204030204" pitchFamily="34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ontent Placeholder 3">
                <a:extLst>
                  <a:ext uri="{FF2B5EF4-FFF2-40B4-BE49-F238E27FC236}">
                    <a16:creationId xmlns:a16="http://schemas.microsoft.com/office/drawing/2014/main" id="{EEC57542-DC24-6F40-B615-0CD2200CD89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90152" y="3884008"/>
                <a:ext cx="2806474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sz="2400" kern="0"/>
              </a:p>
            </p:txBody>
          </p:sp>
        </mc:Choice>
        <mc:Fallback xmlns="">
          <p:sp>
            <p:nvSpPr>
              <p:cNvPr id="119" name="Content Placeholder 3">
                <a:extLst>
                  <a:ext uri="{FF2B5EF4-FFF2-40B4-BE49-F238E27FC236}">
                    <a16:creationId xmlns:a16="http://schemas.microsoft.com/office/drawing/2014/main" id="{EEC57542-DC24-6F40-B615-0CD2200CD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90152" y="3884008"/>
                <a:ext cx="2806474" cy="44627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EF9D301-36B7-DC47-AC6A-B8082810386E}"/>
              </a:ext>
            </a:extLst>
          </p:cNvPr>
          <p:cNvCxnSpPr>
            <a:cxnSpLocks/>
          </p:cNvCxnSpPr>
          <p:nvPr/>
        </p:nvCxnSpPr>
        <p:spPr bwMode="auto">
          <a:xfrm>
            <a:off x="4015974" y="4279146"/>
            <a:ext cx="7574241" cy="0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91A8346-6BD4-C244-8923-2C47FC9D90A2}"/>
              </a:ext>
            </a:extLst>
          </p:cNvPr>
          <p:cNvSpPr/>
          <p:nvPr/>
        </p:nvSpPr>
        <p:spPr>
          <a:xfrm>
            <a:off x="2622589" y="3841212"/>
            <a:ext cx="616456" cy="472495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92CF86E-28B2-CE44-8497-13AADD980426}"/>
              </a:ext>
            </a:extLst>
          </p:cNvPr>
          <p:cNvSpPr/>
          <p:nvPr/>
        </p:nvSpPr>
        <p:spPr>
          <a:xfrm>
            <a:off x="11016312" y="3841212"/>
            <a:ext cx="616456" cy="472495"/>
          </a:xfrm>
          <a:prstGeom prst="ellipse">
            <a:avLst/>
          </a:prstGeom>
          <a:ln w="28575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Arrow: Right 65">
            <a:extLst>
              <a:ext uri="{FF2B5EF4-FFF2-40B4-BE49-F238E27FC236}">
                <a16:creationId xmlns:a16="http://schemas.microsoft.com/office/drawing/2014/main" id="{79FF04F0-292B-7E4C-9AE9-F418F780DE83}"/>
              </a:ext>
            </a:extLst>
          </p:cNvPr>
          <p:cNvSpPr/>
          <p:nvPr/>
        </p:nvSpPr>
        <p:spPr>
          <a:xfrm>
            <a:off x="8583555" y="2083767"/>
            <a:ext cx="1453371" cy="438393"/>
          </a:xfrm>
          <a:prstGeom prst="rightArrow">
            <a:avLst>
              <a:gd name="adj1" fmla="val 64262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ED3D45D-7A1F-204B-8BA6-61C25D1AC78A}"/>
              </a:ext>
            </a:extLst>
          </p:cNvPr>
          <p:cNvSpPr txBox="1"/>
          <p:nvPr/>
        </p:nvSpPr>
        <p:spPr>
          <a:xfrm>
            <a:off x="8568626" y="2127962"/>
            <a:ext cx="1453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lt"/>
              </a:rPr>
              <a:t>monotonicity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EC7F801-CA95-F54D-B58E-A61AF96A528D}"/>
              </a:ext>
            </a:extLst>
          </p:cNvPr>
          <p:cNvSpPr/>
          <p:nvPr/>
        </p:nvSpPr>
        <p:spPr>
          <a:xfrm>
            <a:off x="4021201" y="4694103"/>
            <a:ext cx="1009594" cy="416593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B17EE70-5FA0-7E4B-8E26-AEC0F3020275}"/>
              </a:ext>
            </a:extLst>
          </p:cNvPr>
          <p:cNvSpPr/>
          <p:nvPr/>
        </p:nvSpPr>
        <p:spPr>
          <a:xfrm>
            <a:off x="5685878" y="4287703"/>
            <a:ext cx="1009594" cy="416593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9D7D518-3BF3-4148-A69F-775E828F92B8}"/>
              </a:ext>
            </a:extLst>
          </p:cNvPr>
          <p:cNvSpPr/>
          <p:nvPr/>
        </p:nvSpPr>
        <p:spPr>
          <a:xfrm>
            <a:off x="7366186" y="5116134"/>
            <a:ext cx="1009594" cy="416593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Content Placeholder 3">
                <a:extLst>
                  <a:ext uri="{FF2B5EF4-FFF2-40B4-BE49-F238E27FC236}">
                    <a16:creationId xmlns:a16="http://schemas.microsoft.com/office/drawing/2014/main" id="{BFD76EBC-3326-F94B-9D19-4533FEF03B7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69439" y="2099611"/>
                <a:ext cx="698909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≤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 kern="0"/>
              </a:p>
            </p:txBody>
          </p:sp>
        </mc:Choice>
        <mc:Fallback xmlns="">
          <p:sp>
            <p:nvSpPr>
              <p:cNvPr id="167" name="Content Placeholder 3">
                <a:extLst>
                  <a:ext uri="{FF2B5EF4-FFF2-40B4-BE49-F238E27FC236}">
                    <a16:creationId xmlns:a16="http://schemas.microsoft.com/office/drawing/2014/main" id="{BFD76EBC-3326-F94B-9D19-4533FEF03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9439" y="2099611"/>
                <a:ext cx="698909" cy="44627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ontent Placeholder 3">
                <a:extLst>
                  <a:ext uri="{FF2B5EF4-FFF2-40B4-BE49-F238E27FC236}">
                    <a16:creationId xmlns:a16="http://schemas.microsoft.com/office/drawing/2014/main" id="{E76E821F-FDA1-EE45-9A38-38453FBBEB0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873193" y="2099611"/>
                <a:ext cx="698909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≤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kern="0"/>
              </a:p>
            </p:txBody>
          </p:sp>
        </mc:Choice>
        <mc:Fallback xmlns="">
          <p:sp>
            <p:nvSpPr>
              <p:cNvPr id="168" name="Content Placeholder 3">
                <a:extLst>
                  <a:ext uri="{FF2B5EF4-FFF2-40B4-BE49-F238E27FC236}">
                    <a16:creationId xmlns:a16="http://schemas.microsoft.com/office/drawing/2014/main" id="{E76E821F-FDA1-EE45-9A38-38453FBBE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3193" y="2099611"/>
                <a:ext cx="698909" cy="44627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ontent Placeholder 3">
                <a:extLst>
                  <a:ext uri="{FF2B5EF4-FFF2-40B4-BE49-F238E27FC236}">
                    <a16:creationId xmlns:a16="http://schemas.microsoft.com/office/drawing/2014/main" id="{A4A94304-B74C-E74E-9A0F-9A3C813EFC8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30055" y="2099611"/>
                <a:ext cx="698909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 smtClean="0"/>
                        <m:t>≤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kern="0"/>
              </a:p>
            </p:txBody>
          </p:sp>
        </mc:Choice>
        <mc:Fallback xmlns="">
          <p:sp>
            <p:nvSpPr>
              <p:cNvPr id="169" name="Content Placeholder 3">
                <a:extLst>
                  <a:ext uri="{FF2B5EF4-FFF2-40B4-BE49-F238E27FC236}">
                    <a16:creationId xmlns:a16="http://schemas.microsoft.com/office/drawing/2014/main" id="{A4A94304-B74C-E74E-9A0F-9A3C813EF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0055" y="2099611"/>
                <a:ext cx="698909" cy="44627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CDD7F16-1DA8-9B4F-995C-25C8C32A8A09}"/>
                  </a:ext>
                </a:extLst>
              </p:cNvPr>
              <p:cNvSpPr txBox="1"/>
              <p:nvPr/>
            </p:nvSpPr>
            <p:spPr>
              <a:xfrm>
                <a:off x="10234598" y="2087509"/>
                <a:ext cx="1330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ED7C3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>
                    <a:latin typeface="+mj-lt"/>
                  </a:rPr>
                  <a:t> ≥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400">
                  <a:latin typeface="+mj-lt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CDD7F16-1DA8-9B4F-995C-25C8C32A8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598" y="2087509"/>
                <a:ext cx="1330236" cy="461665"/>
              </a:xfrm>
              <a:prstGeom prst="rect">
                <a:avLst/>
              </a:prstGeom>
              <a:blipFill>
                <a:blip r:embed="rId33"/>
                <a:stretch>
                  <a:fillRect l="-137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Rectangle 170">
            <a:extLst>
              <a:ext uri="{FF2B5EF4-FFF2-40B4-BE49-F238E27FC236}">
                <a16:creationId xmlns:a16="http://schemas.microsoft.com/office/drawing/2014/main" id="{BC008FD5-4FE3-ED48-9158-78B09BE5188D}"/>
              </a:ext>
            </a:extLst>
          </p:cNvPr>
          <p:cNvSpPr/>
          <p:nvPr/>
        </p:nvSpPr>
        <p:spPr>
          <a:xfrm>
            <a:off x="10228369" y="2062208"/>
            <a:ext cx="1347064" cy="534658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8487FA3-9509-9E48-A265-F5A04448DF6C}"/>
              </a:ext>
            </a:extLst>
          </p:cNvPr>
          <p:cNvSpPr>
            <a:spLocks noChangeAspect="1"/>
          </p:cNvSpPr>
          <p:nvPr/>
        </p:nvSpPr>
        <p:spPr>
          <a:xfrm>
            <a:off x="6702838" y="627768"/>
            <a:ext cx="5008036" cy="110799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0" tIns="0" rIns="0" bIns="0">
            <a:spAutoFit/>
          </a:bodyPr>
          <a:lstStyle/>
          <a:p>
            <a:pPr marL="4763" defTabSz="274320"/>
            <a:r>
              <a:rPr lang="en-US" sz="2400" dirty="0">
                <a:solidFill>
                  <a:srgbClr val="FF0000"/>
                </a:solidFill>
                <a:latin typeface="Ink Free" panose="03080402000500000000" pitchFamily="66" charset="0"/>
                <a:ea typeface="Cambria Math" panose="02040503050406030204" pitchFamily="18" charset="0"/>
                <a:cs typeface="Arial" panose="020B0604020202020204" pitchFamily="34" charset="0"/>
              </a:rPr>
              <a:t>From the monotonicity property: for any object not seen, the score of the object is bigger than the threshold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26E97B0-953D-B649-9760-856A6DB174C2}"/>
              </a:ext>
            </a:extLst>
          </p:cNvPr>
          <p:cNvSpPr txBox="1"/>
          <p:nvPr/>
        </p:nvSpPr>
        <p:spPr>
          <a:xfrm>
            <a:off x="225964" y="6562878"/>
            <a:ext cx="87188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[Fagin+ 03] Fagin,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Lotem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Naor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. Optimal aggregation algorithms for middleware. JCSS 2003.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  <a:hlinkClick r:id="rId34"/>
              </a:rPr>
              <a:t>https://doi.org/10.1016/S0022-0000(03)00026-6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9799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/>
      <p:bldP spid="167" grpId="0"/>
      <p:bldP spid="168" grpId="0"/>
      <p:bldP spid="169" grpId="0"/>
      <p:bldP spid="170" grpId="0"/>
      <p:bldP spid="171" grpId="0" animBg="1"/>
      <p:bldP spid="1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67" y="57412"/>
            <a:ext cx="9831217" cy="527837"/>
          </a:xfrm>
        </p:spPr>
        <p:txBody>
          <a:bodyPr/>
          <a:lstStyle/>
          <a:p>
            <a:r>
              <a:rPr lang="en-US"/>
              <a:t>Instance Optimality of </a:t>
            </a:r>
            <a:r>
              <a:rPr lang="en-US" dirty="0"/>
              <a:t>Threshold Algorithm (</a:t>
            </a:r>
            <a:r>
              <a:rPr lang="en-US"/>
              <a:t>TA</a:t>
            </a:r>
            <a:r>
              <a:rPr lang="en-US" dirty="0"/>
              <a:t>)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A3F8AC3-F8D4-4973-AA5E-2BB80CAAC7ED}"/>
                  </a:ext>
                </a:extLst>
              </p14:cNvPr>
              <p14:cNvContentPartPr/>
              <p14:nvPr/>
            </p14:nvContentPartPr>
            <p14:xfrm>
              <a:off x="-905627" y="1411071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A3F8AC3-F8D4-4973-AA5E-2BB80CAAC7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4627" y="14020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06" name="Content Placeholder 37905">
                <a:extLst>
                  <a:ext uri="{FF2B5EF4-FFF2-40B4-BE49-F238E27FC236}">
                    <a16:creationId xmlns:a16="http://schemas.microsoft.com/office/drawing/2014/main" id="{9362EC0C-DD17-4389-AB2E-4614B70ADB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2646878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/>
                  <a:t>TA </a:t>
                </a:r>
                <a:r>
                  <a:rPr lang="en-US" dirty="0"/>
                  <a:t>algorithm </a:t>
                </a:r>
                <a:r>
                  <a:rPr lang="en-US"/>
                  <a:t>is </a:t>
                </a:r>
                <a:r>
                  <a:rPr lang="en-US" dirty="0">
                    <a:solidFill>
                      <a:srgbClr val="FF0000"/>
                    </a:solidFill>
                  </a:rPr>
                  <a:t>instance cost-optimal</a:t>
                </a:r>
              </a:p>
              <a:p>
                <a:pPr lvl="1"/>
                <a:r>
                  <a:rPr lang="en-US" dirty="0"/>
                  <a:t>within </a:t>
                </a:r>
                <a:r>
                  <a:rPr lang="en-US"/>
                  <a:t>a </a:t>
                </a:r>
                <a:r>
                  <a:rPr lang="en-US" dirty="0"/>
                  <a:t>constant factor of the best algorithm on any database*</a:t>
                </a:r>
              </a:p>
              <a:p>
                <a:endParaRPr lang="en-US"/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= access cost of algorithm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on database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TA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906" name="Content Placeholder 37905">
                <a:extLst>
                  <a:ext uri="{FF2B5EF4-FFF2-40B4-BE49-F238E27FC236}">
                    <a16:creationId xmlns:a16="http://schemas.microsoft.com/office/drawing/2014/main" id="{9362EC0C-DD17-4389-AB2E-4614B70A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2646878"/>
              </a:xfrm>
              <a:blipFill>
                <a:blip r:embed="rId5"/>
                <a:stretch>
                  <a:fillRect l="-1739" t="-4785" b="-6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61CB6ABF-ED77-4E18-A9FD-D19CF8AB7129}"/>
              </a:ext>
            </a:extLst>
          </p:cNvPr>
          <p:cNvSpPr txBox="1"/>
          <p:nvPr/>
        </p:nvSpPr>
        <p:spPr>
          <a:xfrm>
            <a:off x="237067" y="6211961"/>
            <a:ext cx="103262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dirty="0">
                <a:latin typeface="+mn-lt"/>
              </a:rPr>
              <a:t>*</a:t>
            </a:r>
            <a:r>
              <a:rPr lang="en-US" sz="1800">
                <a:latin typeface="+mn-lt"/>
              </a:rPr>
              <a:t> Excluding those that make “wild guesses” = random access to object without first seeing it with sorted access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398BF0-941E-1A49-B981-52888CD22AD5}"/>
              </a:ext>
            </a:extLst>
          </p:cNvPr>
          <p:cNvSpPr/>
          <p:nvPr/>
        </p:nvSpPr>
        <p:spPr>
          <a:xfrm>
            <a:off x="888983" y="3063631"/>
            <a:ext cx="6746647" cy="578338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6ED0D2-1191-B948-9FF4-6FA50E42DA64}"/>
              </a:ext>
            </a:extLst>
          </p:cNvPr>
          <p:cNvSpPr txBox="1"/>
          <p:nvPr/>
        </p:nvSpPr>
        <p:spPr>
          <a:xfrm>
            <a:off x="225964" y="6562878"/>
            <a:ext cx="87188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[Fagin+ 03] Fagin,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Lotem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Optimal aggregation algorithms for middleware. JCSS 2003.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6"/>
              </a:rPr>
              <a:t>https://doi.org/10.1016/S0022-0000(03)00026-6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7451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08812-BA85-F74D-B9B1-051BAF557813}"/>
              </a:ext>
            </a:extLst>
          </p:cNvPr>
          <p:cNvSpPr/>
          <p:nvPr/>
        </p:nvSpPr>
        <p:spPr>
          <a:xfrm>
            <a:off x="324743" y="3076715"/>
            <a:ext cx="11297414" cy="3524776"/>
          </a:xfrm>
          <a:prstGeom prst="rect">
            <a:avLst/>
          </a:prstGeom>
          <a:solidFill>
            <a:schemeClr val="accent1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A50C56-70E2-4341-B0CC-5CF0B10DD013}"/>
              </a:ext>
            </a:extLst>
          </p:cNvPr>
          <p:cNvSpPr/>
          <p:nvPr/>
        </p:nvSpPr>
        <p:spPr>
          <a:xfrm>
            <a:off x="324744" y="4347555"/>
            <a:ext cx="10254343" cy="983096"/>
          </a:xfrm>
          <a:prstGeom prst="rect">
            <a:avLst/>
          </a:prstGeom>
          <a:solidFill>
            <a:schemeClr val="accent1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AE148-AF14-4E40-B2F7-AF42FA3D7A3B}"/>
              </a:ext>
            </a:extLst>
          </p:cNvPr>
          <p:cNvSpPr/>
          <p:nvPr/>
        </p:nvSpPr>
        <p:spPr>
          <a:xfrm>
            <a:off x="324743" y="953625"/>
            <a:ext cx="11297414" cy="1589878"/>
          </a:xfrm>
          <a:prstGeom prst="rect">
            <a:avLst/>
          </a:prstGeom>
          <a:solidFill>
            <a:schemeClr val="accent1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06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67" y="57412"/>
            <a:ext cx="10502875" cy="527837"/>
          </a:xfrm>
        </p:spPr>
        <p:txBody>
          <a:bodyPr/>
          <a:lstStyle/>
          <a:p>
            <a:r>
              <a:rPr lang="en-US" dirty="0"/>
              <a:t>Goal: Generalize TA setup to arbitrary join patterns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A3F8AC3-F8D4-4973-AA5E-2BB80CAAC7ED}"/>
                  </a:ext>
                </a:extLst>
              </p14:cNvPr>
              <p14:cNvContentPartPr/>
              <p14:nvPr/>
            </p14:nvContentPartPr>
            <p14:xfrm>
              <a:off x="-905627" y="1411071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A3F8AC3-F8D4-4973-AA5E-2BB80CAAC7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4627" y="140207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7906" name="Content Placeholder 37905">
            <a:extLst>
              <a:ext uri="{FF2B5EF4-FFF2-40B4-BE49-F238E27FC236}">
                <a16:creationId xmlns:a16="http://schemas.microsoft.com/office/drawing/2014/main" id="{9362EC0C-DD17-4389-AB2E-4614B70ADBE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1000274"/>
          </a:xfrm>
        </p:spPr>
        <p:txBody>
          <a:bodyPr/>
          <a:lstStyle/>
          <a:p>
            <a:r>
              <a:rPr lang="en-US" dirty="0"/>
              <a:t>Same cost model: measuring </a:t>
            </a:r>
            <a:r>
              <a:rPr lang="en-US" dirty="0">
                <a:solidFill>
                  <a:srgbClr val="FF0000"/>
                </a:solidFill>
              </a:rPr>
              <a:t>access cost</a:t>
            </a:r>
          </a:p>
          <a:p>
            <a:pPr lvl="1"/>
            <a:r>
              <a:rPr lang="en-US" dirty="0"/>
              <a:t>to simplify, we ignore random accesses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010B35-56A3-664E-9404-C0978EEE76FF}"/>
              </a:ext>
            </a:extLst>
          </p:cNvPr>
          <p:cNvSpPr txBox="1"/>
          <p:nvPr/>
        </p:nvSpPr>
        <p:spPr>
          <a:xfrm>
            <a:off x="8642612" y="1195368"/>
            <a:ext cx="337560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lIns="45720" tIns="0" rIns="0" bIns="0" rtlCol="0">
            <a:spAutoFit/>
          </a:bodyPr>
          <a:lstStyle/>
          <a:p>
            <a:pPr>
              <a:tabLst>
                <a:tab pos="911225" algn="l"/>
              </a:tabLst>
            </a:pPr>
            <a:r>
              <a:rPr lang="en-US" sz="2400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l-GR" sz="240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	</a:t>
            </a:r>
            <a:r>
              <a:rPr lang="en-US" sz="2400" kern="0" dirty="0">
                <a:solidFill>
                  <a:schemeClr val="accent1"/>
                </a:solidFill>
                <a:latin typeface="+mj-lt"/>
              </a:rPr>
              <a:t>A</a:t>
            </a:r>
            <a:r>
              <a:rPr lang="en-US" sz="2400" kern="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en-US" sz="2400" kern="0" dirty="0">
                <a:latin typeface="+mj-lt"/>
              </a:rPr>
              <a:t>, </a:t>
            </a:r>
            <a:r>
              <a:rPr lang="en-US" sz="2400" kern="0" dirty="0">
                <a:solidFill>
                  <a:schemeClr val="accent1"/>
                </a:solidFill>
                <a:latin typeface="+mj-lt"/>
              </a:rPr>
              <a:t>A</a:t>
            </a:r>
            <a:r>
              <a:rPr lang="en-US" sz="2400" kern="0" baseline="-25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, </a:t>
            </a:r>
            <a:r>
              <a:rPr lang="en-US" sz="2400" kern="0" dirty="0">
                <a:solidFill>
                  <a:schemeClr val="accent1"/>
                </a:solidFill>
                <a:latin typeface="+mj-lt"/>
              </a:rPr>
              <a:t>A</a:t>
            </a:r>
            <a:r>
              <a:rPr lang="en-US" sz="2400" kern="0" baseline="-25000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en-US" sz="2400" kern="0" dirty="0">
                <a:latin typeface="+mj-lt"/>
              </a:rPr>
              <a:t>,</a:t>
            </a:r>
            <a:r>
              <a:rPr lang="en-US" sz="2400" kern="0" dirty="0">
                <a:solidFill>
                  <a:schemeClr val="accent1"/>
                </a:solidFill>
                <a:latin typeface="+mj-lt"/>
              </a:rPr>
              <a:t> A</a:t>
            </a:r>
            <a:r>
              <a:rPr lang="en-US" sz="2400" kern="0" baseline="-25000" dirty="0">
                <a:solidFill>
                  <a:schemeClr val="accent1"/>
                </a:solidFill>
                <a:latin typeface="+mj-lt"/>
              </a:rPr>
              <a:t>4</a:t>
            </a:r>
            <a:r>
              <a:rPr lang="en-US" sz="2400" kern="0" dirty="0">
                <a:latin typeface="+mj-lt"/>
              </a:rPr>
              <a:t>, 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chemeClr val="accent2"/>
                </a:solidFill>
                <a:latin typeface="+mj-lt"/>
              </a:rPr>
              <a:t>    sum</a:t>
            </a:r>
            <a:r>
              <a:rPr lang="en-US" sz="2400" kern="0" dirty="0">
                <a:latin typeface="+mj-lt"/>
              </a:rPr>
              <a:t>(</a:t>
            </a:r>
            <a:r>
              <a:rPr lang="en-US" sz="2400" kern="0" dirty="0">
                <a:solidFill>
                  <a:schemeClr val="accent6"/>
                </a:solidFill>
                <a:latin typeface="+mj-lt"/>
              </a:rPr>
              <a:t>w</a:t>
            </a:r>
            <a:r>
              <a:rPr lang="en-US" sz="2400" kern="0" baseline="-25000" dirty="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400" kern="0" dirty="0">
                <a:latin typeface="+mj-lt"/>
              </a:rPr>
              <a:t>,</a:t>
            </a:r>
            <a:r>
              <a:rPr lang="en-US" sz="2400" kern="0" dirty="0">
                <a:solidFill>
                  <a:schemeClr val="accent6"/>
                </a:solidFill>
                <a:latin typeface="+mj-lt"/>
              </a:rPr>
              <a:t>w</a:t>
            </a:r>
            <a:r>
              <a:rPr lang="en-US" sz="2400" kern="0" baseline="-25000" dirty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,</a:t>
            </a:r>
            <a:r>
              <a:rPr lang="en-US" sz="2400" kern="0" dirty="0">
                <a:solidFill>
                  <a:schemeClr val="accent6"/>
                </a:solidFill>
                <a:latin typeface="+mj-lt"/>
              </a:rPr>
              <a:t>w</a:t>
            </a:r>
            <a:r>
              <a:rPr lang="en-US" sz="2400" kern="0" baseline="-25000" dirty="0">
                <a:solidFill>
                  <a:schemeClr val="accent6"/>
                </a:solidFill>
                <a:latin typeface="+mj-lt"/>
              </a:rPr>
              <a:t>3</a:t>
            </a:r>
            <a:r>
              <a:rPr lang="en-US" sz="2400" kern="0" dirty="0">
                <a:latin typeface="+mj-lt"/>
              </a:rPr>
              <a:t>) </a:t>
            </a:r>
            <a:r>
              <a:rPr lang="en-US" sz="2400" kern="0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sz="2400" kern="0" dirty="0">
                <a:latin typeface="+mj-lt"/>
              </a:rPr>
              <a:t> </a:t>
            </a:r>
            <a:r>
              <a:rPr lang="en-US" sz="2400" kern="0" dirty="0">
                <a:solidFill>
                  <a:schemeClr val="accent2"/>
                </a:solidFill>
                <a:latin typeface="+mj-lt"/>
              </a:rPr>
              <a:t>weight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2400" kern="0" dirty="0">
                <a:latin typeface="+mj-lt"/>
              </a:rPr>
              <a:t> 	R</a:t>
            </a:r>
            <a:r>
              <a:rPr lang="en-US" sz="2400" kern="0" baseline="-25000" dirty="0">
                <a:latin typeface="+mj-lt"/>
              </a:rPr>
              <a:t>1</a:t>
            </a:r>
            <a:r>
              <a:rPr lang="en-US" sz="2400" kern="0" dirty="0">
                <a:latin typeface="+mj-lt"/>
              </a:rPr>
              <a:t>, R</a:t>
            </a:r>
            <a:r>
              <a:rPr lang="en-US" sz="2400" kern="0" baseline="-25000" dirty="0"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, R</a:t>
            </a:r>
            <a:r>
              <a:rPr lang="en-US" sz="2400" kern="0" baseline="-25000" dirty="0">
                <a:latin typeface="+mj-lt"/>
              </a:rPr>
              <a:t>3</a:t>
            </a:r>
            <a:r>
              <a:rPr lang="en-US" sz="2400" kern="0" dirty="0">
                <a:latin typeface="+mj-lt"/>
              </a:rPr>
              <a:t> 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rgbClr val="0000FF"/>
                </a:solidFill>
                <a:latin typeface="+mj-lt"/>
              </a:rPr>
              <a:t>where</a:t>
            </a:r>
            <a:r>
              <a:rPr lang="en-US" sz="2400" kern="0" dirty="0">
                <a:latin typeface="+mj-lt"/>
              </a:rPr>
              <a:t>	R</a:t>
            </a:r>
            <a:r>
              <a:rPr lang="en-US" sz="2400" kern="0" baseline="-25000" dirty="0">
                <a:latin typeface="+mj-lt"/>
              </a:rPr>
              <a:t>1</a:t>
            </a:r>
            <a:r>
              <a:rPr lang="en-US" sz="2400" kern="0" dirty="0">
                <a:latin typeface="+mj-lt"/>
              </a:rPr>
              <a:t>.</a:t>
            </a:r>
            <a:r>
              <a:rPr lang="en-US" sz="2400" kern="0" dirty="0">
                <a:solidFill>
                  <a:schemeClr val="accent1"/>
                </a:solidFill>
                <a:latin typeface="+mj-lt"/>
              </a:rPr>
              <a:t>A</a:t>
            </a:r>
            <a:r>
              <a:rPr lang="en-US" sz="2400" kern="0" baseline="-25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=R</a:t>
            </a:r>
            <a:r>
              <a:rPr lang="en-US" sz="2400" kern="0" baseline="-25000" dirty="0"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.</a:t>
            </a:r>
            <a:r>
              <a:rPr lang="en-US" sz="2400" kern="0" dirty="0">
                <a:solidFill>
                  <a:schemeClr val="accent1"/>
                </a:solidFill>
                <a:latin typeface="+mj-lt"/>
              </a:rPr>
              <a:t>A</a:t>
            </a:r>
            <a:r>
              <a:rPr lang="en-US" sz="2400" kern="0" baseline="-25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 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latin typeface="+mj-lt"/>
              </a:rPr>
              <a:t>    </a:t>
            </a:r>
            <a:r>
              <a:rPr lang="en-US" sz="2400" kern="0" dirty="0">
                <a:solidFill>
                  <a:srgbClr val="0000FF"/>
                </a:solidFill>
                <a:latin typeface="+mj-lt"/>
              </a:rPr>
              <a:t>and</a:t>
            </a:r>
            <a:r>
              <a:rPr lang="en-US" sz="2400" kern="0" dirty="0">
                <a:latin typeface="+mj-lt"/>
              </a:rPr>
              <a:t> 	R</a:t>
            </a:r>
            <a:r>
              <a:rPr lang="en-US" sz="2400" kern="0" baseline="-25000" dirty="0">
                <a:latin typeface="+mj-lt"/>
              </a:rPr>
              <a:t>2</a:t>
            </a:r>
            <a:r>
              <a:rPr lang="en-US" sz="2400" kern="0" dirty="0">
                <a:latin typeface="+mj-lt"/>
              </a:rPr>
              <a:t>.</a:t>
            </a:r>
            <a:r>
              <a:rPr lang="en-US" sz="2400" kern="0" dirty="0">
                <a:solidFill>
                  <a:schemeClr val="accent1"/>
                </a:solidFill>
                <a:latin typeface="+mj-lt"/>
              </a:rPr>
              <a:t>A</a:t>
            </a:r>
            <a:r>
              <a:rPr lang="en-US" sz="2400" kern="0" baseline="-25000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en-US" sz="2400" kern="0" dirty="0">
                <a:latin typeface="+mj-lt"/>
              </a:rPr>
              <a:t>=R</a:t>
            </a:r>
            <a:r>
              <a:rPr lang="en-US" sz="2400" kern="0" baseline="-25000" dirty="0">
                <a:latin typeface="+mj-lt"/>
              </a:rPr>
              <a:t>3</a:t>
            </a:r>
            <a:r>
              <a:rPr lang="en-US" sz="2400" kern="0" dirty="0">
                <a:latin typeface="+mj-lt"/>
              </a:rPr>
              <a:t>.</a:t>
            </a:r>
            <a:r>
              <a:rPr lang="en-US" sz="2400" kern="0" dirty="0">
                <a:solidFill>
                  <a:schemeClr val="accent1"/>
                </a:solidFill>
                <a:latin typeface="+mj-lt"/>
              </a:rPr>
              <a:t>A</a:t>
            </a:r>
            <a:r>
              <a:rPr lang="en-US" sz="2400" kern="0" baseline="-25000" dirty="0">
                <a:solidFill>
                  <a:schemeClr val="accent1"/>
                </a:solidFill>
                <a:latin typeface="+mj-lt"/>
              </a:rPr>
              <a:t>3</a:t>
            </a:r>
            <a:r>
              <a:rPr lang="en-US" sz="2400" kern="0" dirty="0">
                <a:latin typeface="+mj-lt"/>
              </a:rPr>
              <a:t> 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rgbClr val="0000FF"/>
                </a:solidFill>
                <a:latin typeface="+mj-lt"/>
              </a:rPr>
              <a:t>order by </a:t>
            </a:r>
            <a:r>
              <a:rPr lang="en-US" sz="2400" kern="0" dirty="0">
                <a:solidFill>
                  <a:schemeClr val="accent2"/>
                </a:solidFill>
                <a:latin typeface="+mj-lt"/>
              </a:rPr>
              <a:t>weight</a:t>
            </a:r>
          </a:p>
          <a:p>
            <a:pPr>
              <a:tabLst>
                <a:tab pos="911225" algn="l"/>
              </a:tabLst>
            </a:pPr>
            <a:r>
              <a:rPr lang="en-US" sz="2400" kern="0" dirty="0">
                <a:solidFill>
                  <a:srgbClr val="0000FF"/>
                </a:solidFill>
                <a:latin typeface="+mj-lt"/>
              </a:rPr>
              <a:t>limit</a:t>
            </a:r>
            <a:r>
              <a:rPr lang="en-US" sz="2400" kern="0" dirty="0">
                <a:latin typeface="+mj-lt"/>
              </a:rPr>
              <a:t> </a:t>
            </a:r>
            <a:r>
              <a:rPr lang="en-US" sz="2400" kern="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822856C-E9B3-264E-B286-738151A7D8E0}"/>
              </a:ext>
            </a:extLst>
          </p:cNvPr>
          <p:cNvSpPr txBox="1"/>
          <p:nvPr/>
        </p:nvSpPr>
        <p:spPr>
          <a:xfrm>
            <a:off x="289867" y="2257371"/>
            <a:ext cx="557746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45720" tIns="45720" rIns="45720" bIns="45720" rtlCol="0">
            <a:spAutoFit/>
          </a:bodyPr>
          <a:lstStyle/>
          <a:p>
            <a:pPr marL="349250" lvl="1" indent="-344488">
              <a:buFont typeface="Arial" panose="020B0604020202020204" pitchFamily="34" charset="0"/>
              <a:buChar char="•"/>
            </a:pPr>
            <a:r>
              <a:rPr lang="en-US" altLang="zh-CN" sz="2800" i="1" dirty="0">
                <a:latin typeface="+mj-lt"/>
                <a:cs typeface="Calibri" panose="020F0502020204030204" pitchFamily="34" charset="0"/>
              </a:rPr>
              <a:t>many-to-many relationships</a:t>
            </a:r>
          </a:p>
          <a:p>
            <a:pPr marL="349250" lvl="1" indent="-344488">
              <a:buFont typeface="Arial" panose="020B0604020202020204" pitchFamily="34" charset="0"/>
              <a:buChar char="•"/>
            </a:pPr>
            <a:r>
              <a:rPr lang="en-US" altLang="zh-CN" sz="2800" i="1" dirty="0">
                <a:latin typeface="+mj-lt"/>
                <a:cs typeface="Calibri" panose="020F0502020204030204" pitchFamily="34" charset="0"/>
              </a:rPr>
              <a:t>no unique identifier per join result</a:t>
            </a:r>
          </a:p>
          <a:p>
            <a:pPr marL="349250" lvl="1" indent="-344488">
              <a:buFont typeface="Arial" panose="020B0604020202020204" pitchFamily="34" charset="0"/>
              <a:buChar char="•"/>
            </a:pPr>
            <a:r>
              <a:rPr lang="en-US" altLang="zh-CN" sz="2800" i="1" dirty="0">
                <a:latin typeface="+mj-lt"/>
                <a:cs typeface="Calibri" panose="020F0502020204030204" pitchFamily="34" charset="0"/>
              </a:rPr>
              <a:t>arbitrary </a:t>
            </a:r>
            <a:r>
              <a:rPr lang="en-US" altLang="zh-CN" sz="2800" i="1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join</a:t>
            </a:r>
            <a:r>
              <a:rPr lang="en-US" altLang="zh-CN" sz="2800" i="1" dirty="0">
                <a:latin typeface="+mj-lt"/>
                <a:cs typeface="Calibri" panose="020F0502020204030204" pitchFamily="34" charset="0"/>
              </a:rPr>
              <a:t> conditions possible</a:t>
            </a:r>
            <a:endParaRPr lang="en-US" sz="2800" i="1" dirty="0">
              <a:latin typeface="+mj-lt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9C3F919-1465-D94D-A473-D4C2AFE63600}"/>
                  </a:ext>
                </a:extLst>
              </p:cNvPr>
              <p:cNvSpPr/>
              <p:nvPr/>
            </p:nvSpPr>
            <p:spPr>
              <a:xfrm>
                <a:off x="4834300" y="3806327"/>
                <a:ext cx="470129" cy="41043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67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9C3F919-1465-D94D-A473-D4C2AFE63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00" y="3806327"/>
                <a:ext cx="470129" cy="410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7AFA30B-3D8B-3846-80F8-15099072E7D3}"/>
              </a:ext>
            </a:extLst>
          </p:cNvPr>
          <p:cNvGrpSpPr/>
          <p:nvPr/>
        </p:nvGrpSpPr>
        <p:grpSpPr>
          <a:xfrm>
            <a:off x="4179956" y="4322830"/>
            <a:ext cx="1687377" cy="1823392"/>
            <a:chOff x="4179956" y="3992186"/>
            <a:chExt cx="1687377" cy="18233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251707D-7635-CB43-8E59-D40D93A98048}"/>
                    </a:ext>
                  </a:extLst>
                </p:cNvPr>
                <p:cNvSpPr/>
                <p:nvPr/>
              </p:nvSpPr>
              <p:spPr>
                <a:xfrm>
                  <a:off x="5304874" y="3992186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8251707D-7635-CB43-8E59-D40D93A98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874" y="3992186"/>
                  <a:ext cx="562459" cy="4558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0C3DF3F-530F-2848-8DBB-788AF531C4D7}"/>
                    </a:ext>
                  </a:extLst>
                </p:cNvPr>
                <p:cNvSpPr/>
                <p:nvPr/>
              </p:nvSpPr>
              <p:spPr>
                <a:xfrm>
                  <a:off x="4179956" y="3992186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0C3DF3F-530F-2848-8DBB-788AF531C4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956" y="3992186"/>
                  <a:ext cx="562459" cy="4558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CC67F83-74CA-7447-9ED2-DBF1A3293A76}"/>
                </a:ext>
              </a:extLst>
            </p:cNvPr>
            <p:cNvSpPr/>
            <p:nvPr/>
          </p:nvSpPr>
          <p:spPr>
            <a:xfrm>
              <a:off x="5304874" y="444803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A9008D-271C-7940-AAA6-A0E046274A36}"/>
                </a:ext>
              </a:extLst>
            </p:cNvPr>
            <p:cNvSpPr/>
            <p:nvPr/>
          </p:nvSpPr>
          <p:spPr>
            <a:xfrm>
              <a:off x="4179956" y="444803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FE973A9-C9D2-7749-AF63-3B45C769B830}"/>
                </a:ext>
              </a:extLst>
            </p:cNvPr>
            <p:cNvSpPr/>
            <p:nvPr/>
          </p:nvSpPr>
          <p:spPr>
            <a:xfrm>
              <a:off x="5304874" y="4903882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EAA790B-2DD8-4E4A-B010-8AAE615DCE49}"/>
                </a:ext>
              </a:extLst>
            </p:cNvPr>
            <p:cNvSpPr/>
            <p:nvPr/>
          </p:nvSpPr>
          <p:spPr>
            <a:xfrm>
              <a:off x="4179956" y="4903882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A6F66D-E103-2B42-A71B-FEA6FF92DA00}"/>
                </a:ext>
              </a:extLst>
            </p:cNvPr>
            <p:cNvSpPr/>
            <p:nvPr/>
          </p:nvSpPr>
          <p:spPr>
            <a:xfrm>
              <a:off x="5304874" y="535973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C2DBE7A-7FB2-8C45-A7BB-82B9E54D09BA}"/>
                </a:ext>
              </a:extLst>
            </p:cNvPr>
            <p:cNvSpPr/>
            <p:nvPr/>
          </p:nvSpPr>
          <p:spPr>
            <a:xfrm>
              <a:off x="4179956" y="535973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3FE91B9-2063-7A40-AB64-528CA0E555C7}"/>
                    </a:ext>
                  </a:extLst>
                </p:cNvPr>
                <p:cNvSpPr/>
                <p:nvPr/>
              </p:nvSpPr>
              <p:spPr>
                <a:xfrm>
                  <a:off x="4742415" y="3992186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3FE91B9-2063-7A40-AB64-528CA0E55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2415" y="3992186"/>
                  <a:ext cx="562459" cy="4558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DB06A82-9E63-9C4D-B560-B1823A2A116B}"/>
                </a:ext>
              </a:extLst>
            </p:cNvPr>
            <p:cNvSpPr/>
            <p:nvPr/>
          </p:nvSpPr>
          <p:spPr>
            <a:xfrm>
              <a:off x="4742415" y="444803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D3F786C-FA82-B045-8A73-237F69FA4763}"/>
                </a:ext>
              </a:extLst>
            </p:cNvPr>
            <p:cNvSpPr/>
            <p:nvPr/>
          </p:nvSpPr>
          <p:spPr>
            <a:xfrm>
              <a:off x="4742415" y="4903882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A77C13C-4F2C-094B-A4B2-A90D0139C3E4}"/>
                </a:ext>
              </a:extLst>
            </p:cNvPr>
            <p:cNvSpPr/>
            <p:nvPr/>
          </p:nvSpPr>
          <p:spPr>
            <a:xfrm>
              <a:off x="4742415" y="535973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9C2D1A0-8AC9-DD40-BD2D-BDF8C46BDDBA}"/>
                  </a:ext>
                </a:extLst>
              </p:cNvPr>
              <p:cNvSpPr/>
              <p:nvPr/>
            </p:nvSpPr>
            <p:spPr>
              <a:xfrm>
                <a:off x="9855896" y="3806327"/>
                <a:ext cx="478016" cy="41043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67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9C2D1A0-8AC9-DD40-BD2D-BDF8C46BD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896" y="3806327"/>
                <a:ext cx="478016" cy="4104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C2D301A1-0F06-F448-A1FB-10F1000B44EA}"/>
              </a:ext>
            </a:extLst>
          </p:cNvPr>
          <p:cNvGrpSpPr/>
          <p:nvPr/>
        </p:nvGrpSpPr>
        <p:grpSpPr>
          <a:xfrm>
            <a:off x="9205496" y="4322830"/>
            <a:ext cx="1687377" cy="1823392"/>
            <a:chOff x="9205496" y="3992186"/>
            <a:chExt cx="1687377" cy="18233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EB35CA4-3777-0344-B698-635C26533E0B}"/>
                    </a:ext>
                  </a:extLst>
                </p:cNvPr>
                <p:cNvSpPr/>
                <p:nvPr/>
              </p:nvSpPr>
              <p:spPr>
                <a:xfrm>
                  <a:off x="9205496" y="3992186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EB35CA4-3777-0344-B698-635C26533E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5496" y="3992186"/>
                  <a:ext cx="562459" cy="4558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CC12443-7FC7-AA42-A585-6C620DDDD156}"/>
                    </a:ext>
                  </a:extLst>
                </p:cNvPr>
                <p:cNvSpPr/>
                <p:nvPr/>
              </p:nvSpPr>
              <p:spPr>
                <a:xfrm>
                  <a:off x="9767955" y="3992186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CC12443-7FC7-AA42-A585-6C620DDDD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955" y="3992186"/>
                  <a:ext cx="562459" cy="45584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4C9E26B-3FA3-BB4E-9C4A-C69772DEEF22}"/>
                </a:ext>
              </a:extLst>
            </p:cNvPr>
            <p:cNvSpPr/>
            <p:nvPr/>
          </p:nvSpPr>
          <p:spPr>
            <a:xfrm>
              <a:off x="9205496" y="4448034"/>
              <a:ext cx="562459" cy="455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BCFE120-17F7-5A4D-AB24-E34349C57C5B}"/>
                </a:ext>
              </a:extLst>
            </p:cNvPr>
            <p:cNvSpPr/>
            <p:nvPr/>
          </p:nvSpPr>
          <p:spPr>
            <a:xfrm>
              <a:off x="9767955" y="444803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FE886D-0352-414E-9635-39DD55597BE7}"/>
                </a:ext>
              </a:extLst>
            </p:cNvPr>
            <p:cNvSpPr/>
            <p:nvPr/>
          </p:nvSpPr>
          <p:spPr>
            <a:xfrm>
              <a:off x="9205496" y="4903882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EFC78E9-A9F5-B54C-8DEF-578FA6E42BAE}"/>
                </a:ext>
              </a:extLst>
            </p:cNvPr>
            <p:cNvSpPr/>
            <p:nvPr/>
          </p:nvSpPr>
          <p:spPr>
            <a:xfrm>
              <a:off x="9767955" y="4903882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DB4BED0-2965-734E-9D34-C8832DDC7CD2}"/>
                </a:ext>
              </a:extLst>
            </p:cNvPr>
            <p:cNvSpPr/>
            <p:nvPr/>
          </p:nvSpPr>
          <p:spPr>
            <a:xfrm>
              <a:off x="9205496" y="535973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046CC2-96E2-1B4B-96DF-F7CFC49F6E48}"/>
                </a:ext>
              </a:extLst>
            </p:cNvPr>
            <p:cNvSpPr/>
            <p:nvPr/>
          </p:nvSpPr>
          <p:spPr>
            <a:xfrm>
              <a:off x="9767955" y="535973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956AB60B-6A62-B846-B0A8-0FEF3E7BB9AD}"/>
                    </a:ext>
                  </a:extLst>
                </p:cNvPr>
                <p:cNvSpPr/>
                <p:nvPr/>
              </p:nvSpPr>
              <p:spPr>
                <a:xfrm>
                  <a:off x="10330414" y="3992186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956AB60B-6A62-B846-B0A8-0FEF3E7BB9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0414" y="3992186"/>
                  <a:ext cx="562459" cy="45584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6DF853A-6239-BE4D-868C-CD673EF75BA7}"/>
                </a:ext>
              </a:extLst>
            </p:cNvPr>
            <p:cNvSpPr/>
            <p:nvPr/>
          </p:nvSpPr>
          <p:spPr>
            <a:xfrm>
              <a:off x="10330414" y="444803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9459BEF-C0DA-5F40-8D81-7F322E5AC8D8}"/>
                </a:ext>
              </a:extLst>
            </p:cNvPr>
            <p:cNvSpPr/>
            <p:nvPr/>
          </p:nvSpPr>
          <p:spPr>
            <a:xfrm>
              <a:off x="10330414" y="4903882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678A1EF-BBDD-9A4C-B38D-436D431753A6}"/>
                </a:ext>
              </a:extLst>
            </p:cNvPr>
            <p:cNvSpPr/>
            <p:nvPr/>
          </p:nvSpPr>
          <p:spPr>
            <a:xfrm>
              <a:off x="10330414" y="535973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8A4BECA-72BB-254B-9FB6-FB7464F50AAD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45584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48648A1-75E8-AA4F-9C78-95CF8E95DD3E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0BE6015-2EFA-2A4A-B6D5-8273B8BB892C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BBBE23F-5CBC-9649-BA6B-1AD23C3F05B5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45584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DD22832-B8D3-EB42-8680-02230AA8D894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76B098C-434F-9E46-94EA-7A6FA780CD75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006602"/>
            <a:ext cx="825393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E049B04-56EE-684C-AC64-241AEB4E8B83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006602"/>
            <a:ext cx="825393" cy="45584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A88B5B4-EE07-5C4E-924B-05C01FEAF4B7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462450"/>
            <a:ext cx="825393" cy="45584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95930DE-AF50-924C-9A24-DCCF6A5FC868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918298"/>
            <a:ext cx="825393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39BE47F-8658-D74E-B3E8-47A4D73776EF}"/>
                  </a:ext>
                </a:extLst>
              </p:cNvPr>
              <p:cNvSpPr/>
              <p:nvPr/>
            </p:nvSpPr>
            <p:spPr>
              <a:xfrm>
                <a:off x="7343126" y="3806327"/>
                <a:ext cx="478016" cy="41043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7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39BE47F-8658-D74E-B3E8-47A4D7377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26" y="3806327"/>
                <a:ext cx="478016" cy="41043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793E9CC-BB96-4C46-8E95-529447E3AC4D}"/>
              </a:ext>
            </a:extLst>
          </p:cNvPr>
          <p:cNvGrpSpPr/>
          <p:nvPr/>
        </p:nvGrpSpPr>
        <p:grpSpPr>
          <a:xfrm>
            <a:off x="6692726" y="4322830"/>
            <a:ext cx="1687377" cy="1823392"/>
            <a:chOff x="6692726" y="3992186"/>
            <a:chExt cx="1687377" cy="18233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EB8AB035-F678-9F45-A4D7-0851916DAF2D}"/>
                    </a:ext>
                  </a:extLst>
                </p:cNvPr>
                <p:cNvSpPr/>
                <p:nvPr/>
              </p:nvSpPr>
              <p:spPr>
                <a:xfrm>
                  <a:off x="6692726" y="3992186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EB8AB035-F678-9F45-A4D7-0851916DA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726" y="3992186"/>
                  <a:ext cx="562459" cy="45584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DADFB796-D5F9-6C4F-A4FA-2871DC1D6453}"/>
                    </a:ext>
                  </a:extLst>
                </p:cNvPr>
                <p:cNvSpPr/>
                <p:nvPr/>
              </p:nvSpPr>
              <p:spPr>
                <a:xfrm>
                  <a:off x="7817644" y="3992186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DADFB796-D5F9-6C4F-A4FA-2871DC1D64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7644" y="3992186"/>
                  <a:ext cx="562459" cy="45584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560D753-E47A-4A45-9A7A-E77C8DD957FB}"/>
                </a:ext>
              </a:extLst>
            </p:cNvPr>
            <p:cNvSpPr/>
            <p:nvPr/>
          </p:nvSpPr>
          <p:spPr>
            <a:xfrm>
              <a:off x="6692726" y="444803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BF9F76E-7805-E24C-BA82-225B25A6DB80}"/>
                </a:ext>
              </a:extLst>
            </p:cNvPr>
            <p:cNvSpPr/>
            <p:nvPr/>
          </p:nvSpPr>
          <p:spPr>
            <a:xfrm>
              <a:off x="6692726" y="4903882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6F32AE-5CD5-3440-9D49-D6214A3A6965}"/>
                </a:ext>
              </a:extLst>
            </p:cNvPr>
            <p:cNvSpPr/>
            <p:nvPr/>
          </p:nvSpPr>
          <p:spPr>
            <a:xfrm>
              <a:off x="6692726" y="535973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A2439D12-863B-9B48-BE61-624D9FFE16DE}"/>
                    </a:ext>
                  </a:extLst>
                </p:cNvPr>
                <p:cNvSpPr/>
                <p:nvPr/>
              </p:nvSpPr>
              <p:spPr>
                <a:xfrm>
                  <a:off x="7255185" y="3992186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A2439D12-863B-9B48-BE61-624D9FFE16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5185" y="3992186"/>
                  <a:ext cx="562459" cy="4558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718E62EE-DB8B-FF4D-A19F-5D6F37E27A8C}"/>
                </a:ext>
              </a:extLst>
            </p:cNvPr>
            <p:cNvSpPr/>
            <p:nvPr/>
          </p:nvSpPr>
          <p:spPr>
            <a:xfrm>
              <a:off x="7255185" y="444803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F1D0CEA-711F-2D47-A71D-F0BDFB19E17B}"/>
                </a:ext>
              </a:extLst>
            </p:cNvPr>
            <p:cNvSpPr/>
            <p:nvPr/>
          </p:nvSpPr>
          <p:spPr>
            <a:xfrm>
              <a:off x="7255185" y="4903882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F3E5D7C-059C-E546-A949-263329EA35D8}"/>
                </a:ext>
              </a:extLst>
            </p:cNvPr>
            <p:cNvSpPr/>
            <p:nvPr/>
          </p:nvSpPr>
          <p:spPr>
            <a:xfrm>
              <a:off x="7255185" y="535973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84E5F59-BD6F-E742-9837-7791F789EAD7}"/>
                </a:ext>
              </a:extLst>
            </p:cNvPr>
            <p:cNvSpPr/>
            <p:nvPr/>
          </p:nvSpPr>
          <p:spPr>
            <a:xfrm>
              <a:off x="7817644" y="444803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3B131A9-9EA4-C248-BD73-6E943395E190}"/>
                </a:ext>
              </a:extLst>
            </p:cNvPr>
            <p:cNvSpPr/>
            <p:nvPr/>
          </p:nvSpPr>
          <p:spPr>
            <a:xfrm>
              <a:off x="7817644" y="4903882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1CCB9C0-8FF6-044B-8CC8-A215BEF7F087}"/>
                </a:ext>
              </a:extLst>
            </p:cNvPr>
            <p:cNvSpPr/>
            <p:nvPr/>
          </p:nvSpPr>
          <p:spPr>
            <a:xfrm>
              <a:off x="7817644" y="535973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3</a:t>
              </a:r>
            </a:p>
          </p:txBody>
        </p:sp>
      </p:grpSp>
      <p:sp>
        <p:nvSpPr>
          <p:cNvPr id="173" name="Left Bracket 172">
            <a:extLst>
              <a:ext uri="{FF2B5EF4-FFF2-40B4-BE49-F238E27FC236}">
                <a16:creationId xmlns:a16="http://schemas.microsoft.com/office/drawing/2014/main" id="{2945846C-A3B2-7D43-BD81-F745C03E7C52}"/>
              </a:ext>
            </a:extLst>
          </p:cNvPr>
          <p:cNvSpPr/>
          <p:nvPr/>
        </p:nvSpPr>
        <p:spPr bwMode="auto">
          <a:xfrm rot="5400000">
            <a:off x="59528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74" name="Left Bracket 173">
            <a:extLst>
              <a:ext uri="{FF2B5EF4-FFF2-40B4-BE49-F238E27FC236}">
                <a16:creationId xmlns:a16="http://schemas.microsoft.com/office/drawing/2014/main" id="{B532E739-7A23-B54B-96EC-70E73876A11D}"/>
              </a:ext>
            </a:extLst>
          </p:cNvPr>
          <p:cNvSpPr/>
          <p:nvPr/>
        </p:nvSpPr>
        <p:spPr bwMode="auto">
          <a:xfrm rot="5400000">
            <a:off x="84547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190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5477F2F-62F9-FB4C-9512-B4C5EDFDBAD4}"/>
              </a:ext>
            </a:extLst>
          </p:cNvPr>
          <p:cNvSpPr>
            <a:spLocks noChangeAspect="1"/>
          </p:cNvSpPr>
          <p:nvPr/>
        </p:nvSpPr>
        <p:spPr>
          <a:xfrm>
            <a:off x="8690858" y="708642"/>
            <a:ext cx="2882989" cy="43088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0" tIns="0" rIns="0" bIns="0">
            <a:spAutoFit/>
          </a:bodyPr>
          <a:lstStyle/>
          <a:p>
            <a:pPr marL="4763" defTabSz="274320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Ink Free" panose="03080402000500000000" pitchFamily="66" charset="0"/>
                <a:ea typeface="Cambria Math" panose="02040503050406030204" pitchFamily="18" charset="0"/>
                <a:cs typeface="Arial" panose="020B0604020202020204" pitchFamily="34" charset="0"/>
              </a:rPr>
              <a:t>natural join</a:t>
            </a:r>
          </a:p>
        </p:txBody>
      </p:sp>
    </p:spTree>
    <p:extLst>
      <p:ext uri="{BB962C8B-B14F-4D97-AF65-F5344CB8AC3E}">
        <p14:creationId xmlns:p14="http://schemas.microsoft.com/office/powerpoint/2010/main" val="33254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69" grpId="0" animBg="1"/>
      <p:bldP spid="1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08812-BA85-F74D-B9B1-051BAF557813}"/>
              </a:ext>
            </a:extLst>
          </p:cNvPr>
          <p:cNvSpPr/>
          <p:nvPr/>
        </p:nvSpPr>
        <p:spPr>
          <a:xfrm>
            <a:off x="324743" y="3452445"/>
            <a:ext cx="11297414" cy="2128869"/>
          </a:xfrm>
          <a:prstGeom prst="rect">
            <a:avLst/>
          </a:prstGeom>
          <a:solidFill>
            <a:schemeClr val="accent1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AE148-AF14-4E40-B2F7-AF42FA3D7A3B}"/>
              </a:ext>
            </a:extLst>
          </p:cNvPr>
          <p:cNvSpPr/>
          <p:nvPr/>
        </p:nvSpPr>
        <p:spPr>
          <a:xfrm>
            <a:off x="324743" y="880054"/>
            <a:ext cx="11297414" cy="2128869"/>
          </a:xfrm>
          <a:prstGeom prst="rect">
            <a:avLst/>
          </a:prstGeom>
          <a:solidFill>
            <a:schemeClr val="accent1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edding ring engagement clipart free cliparts and 3 - WikiClipArt">
            <a:extLst>
              <a:ext uri="{FF2B5EF4-FFF2-40B4-BE49-F238E27FC236}">
                <a16:creationId xmlns:a16="http://schemas.microsoft.com/office/drawing/2014/main" id="{24A45E05-C3EF-5A43-A7F2-8A946FFCB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21" y="3128840"/>
            <a:ext cx="1519815" cy="95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A429394E-12E3-EE4B-A8B6-EC86614B2240}"/>
              </a:ext>
            </a:extLst>
          </p:cNvPr>
          <p:cNvSpPr/>
          <p:nvPr/>
        </p:nvSpPr>
        <p:spPr>
          <a:xfrm rot="18313959" flipH="1" flipV="1">
            <a:off x="6378307" y="2527375"/>
            <a:ext cx="1386797" cy="48910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766214" indent="-766214" algn="ctr" defTabSz="1193770">
              <a:tabLst>
                <a:tab pos="711182" algn="r"/>
              </a:tabLst>
            </a:pPr>
            <a:endParaRPr lang="en-US" sz="1600">
              <a:latin typeface="Arial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D0FBBC-0187-D24D-97CA-57AC8BD3FB93}"/>
              </a:ext>
            </a:extLst>
          </p:cNvPr>
          <p:cNvSpPr/>
          <p:nvPr/>
        </p:nvSpPr>
        <p:spPr>
          <a:xfrm>
            <a:off x="2186798" y="4698771"/>
            <a:ext cx="7469872" cy="1926210"/>
          </a:xfrm>
          <a:prstGeom prst="rect">
            <a:avLst/>
          </a:prstGeom>
          <a:solidFill>
            <a:schemeClr val="accent6">
              <a:alpha val="22000"/>
            </a:schemeClr>
          </a:solidFill>
          <a:ln w="28575"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766214" indent="-766214" algn="ctr" defTabSz="1193770">
              <a:tabLst>
                <a:tab pos="711182" algn="r"/>
              </a:tabLst>
            </a:pPr>
            <a:endParaRPr lang="en-US" sz="1600">
              <a:latin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DF68D2-E2A4-024F-8ED1-8CE31F019FCC}"/>
              </a:ext>
            </a:extLst>
          </p:cNvPr>
          <p:cNvSpPr/>
          <p:nvPr/>
        </p:nvSpPr>
        <p:spPr>
          <a:xfrm>
            <a:off x="219547" y="805013"/>
            <a:ext cx="4636392" cy="1978291"/>
          </a:xfrm>
          <a:prstGeom prst="rect">
            <a:avLst/>
          </a:prstGeom>
          <a:solidFill>
            <a:srgbClr val="FDEBE1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766214" indent="-766214" algn="ctr" defTabSz="1193770">
              <a:tabLst>
                <a:tab pos="711182" algn="r"/>
              </a:tabLst>
            </a:pPr>
            <a:endParaRPr lang="en-US" sz="160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522FFC-6B6E-D740-9353-A50D416B1892}"/>
              </a:ext>
            </a:extLst>
          </p:cNvPr>
          <p:cNvSpPr/>
          <p:nvPr/>
        </p:nvSpPr>
        <p:spPr>
          <a:xfrm>
            <a:off x="7079735" y="805013"/>
            <a:ext cx="4691048" cy="1978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766214" indent="-766214" algn="ctr" defTabSz="1193770">
              <a:tabLst>
                <a:tab pos="711182" algn="r"/>
              </a:tabLst>
            </a:pPr>
            <a:endParaRPr lang="en-US" sz="1600">
              <a:latin typeface="Arial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20E24-139C-B944-A996-19511429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" y="57412"/>
            <a:ext cx="9143850" cy="528863"/>
          </a:xfrm>
        </p:spPr>
        <p:txBody>
          <a:bodyPr/>
          <a:lstStyle/>
          <a:p>
            <a:r>
              <a:rPr lang="en-US"/>
              <a:t>Why "Optimal Join Algorithms meet </a:t>
            </a:r>
            <a:r>
              <a:rPr lang="en-US" dirty="0"/>
              <a:t>Top-</a:t>
            </a:r>
            <a:r>
              <a:rPr lang="en-US" spc="-10" dirty="0">
                <a:latin typeface="Calibri" panose="020F0502020204030204" pitchFamily="34" charset="0"/>
                <a:cs typeface="Calibri" panose="020F0502020204030204" pitchFamily="34" charset="0"/>
              </a:rPr>
              <a:t>𝑘</a:t>
            </a:r>
            <a:r>
              <a:rPr lang="en-US"/>
              <a:t>"?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E3A4E3A-6675-7D48-A86B-5A13ECD0562C}"/>
              </a:ext>
            </a:extLst>
          </p:cNvPr>
          <p:cNvSpPr txBox="1"/>
          <p:nvPr/>
        </p:nvSpPr>
        <p:spPr>
          <a:xfrm>
            <a:off x="8889536" y="805014"/>
            <a:ext cx="1071447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lang="en-US" sz="3600" spc="-1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Top-𝑘</a:t>
            </a:r>
            <a:endParaRPr lang="en-US" sz="360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5F67489-EAFA-0A4E-A236-87A40EC8A6A0}"/>
              </a:ext>
            </a:extLst>
          </p:cNvPr>
          <p:cNvSpPr txBox="1"/>
          <p:nvPr/>
        </p:nvSpPr>
        <p:spPr>
          <a:xfrm>
            <a:off x="322906" y="805014"/>
            <a:ext cx="4429674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lang="en-US" sz="3600" spc="-1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 Join algorithms</a:t>
            </a:r>
            <a:endParaRPr lang="en-US" sz="36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7949AC6-4D5D-EC41-AC4A-1AE64DE2E12F}"/>
              </a:ext>
            </a:extLst>
          </p:cNvPr>
          <p:cNvSpPr txBox="1"/>
          <p:nvPr/>
        </p:nvSpPr>
        <p:spPr>
          <a:xfrm>
            <a:off x="3240199" y="4698771"/>
            <a:ext cx="5363071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lang="en-US" sz="3600" spc="-1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Ranked Enumeration (Any-𝑘)</a:t>
            </a:r>
            <a:endParaRPr lang="en-US" sz="36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8747F626-08A7-5042-85D8-286618E6BF27}"/>
              </a:ext>
            </a:extLst>
          </p:cNvPr>
          <p:cNvSpPr txBox="1"/>
          <p:nvPr/>
        </p:nvSpPr>
        <p:spPr>
          <a:xfrm>
            <a:off x="7159960" y="1359012"/>
            <a:ext cx="4530599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lang="en-US" sz="2800" spc="-10">
                <a:latin typeface="+mn-lt"/>
                <a:cs typeface="Calibri" panose="020F0502020204030204" pitchFamily="34" charset="0"/>
              </a:rPr>
              <a:t>Given </a:t>
            </a:r>
            <a:r>
              <a:rPr lang="en-US" sz="2800" spc="-10">
                <a:cs typeface="Calibri" panose="020F0502020204030204" pitchFamily="34" charset="0"/>
              </a:rPr>
              <a:t>𝑘</a:t>
            </a:r>
            <a:r>
              <a:rPr lang="en-US" sz="2800" spc="-10">
                <a:latin typeface="+mn-lt"/>
                <a:cs typeface="Calibri" panose="020F0502020204030204" pitchFamily="34" charset="0"/>
              </a:rPr>
              <a:t>, return 𝑘</a:t>
            </a:r>
            <a:r>
              <a:rPr lang="en-US" sz="2800" i="1" spc="-10">
                <a:latin typeface="+mn-lt"/>
                <a:cs typeface="Calibri" panose="020F0502020204030204" pitchFamily="34" charset="0"/>
              </a:rPr>
              <a:t> </a:t>
            </a:r>
            <a:r>
              <a:rPr lang="en-US" sz="2800" spc="-10">
                <a:latin typeface="+mn-lt"/>
                <a:cs typeface="Calibri" panose="020F0502020204030204" pitchFamily="34" charset="0"/>
              </a:rPr>
              <a:t>“best” results</a:t>
            </a:r>
            <a:endParaRPr lang="en-US" sz="2800">
              <a:solidFill>
                <a:prstClr val="black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9348A1A-6852-764F-858B-F2AB2D460BB9}"/>
              </a:ext>
            </a:extLst>
          </p:cNvPr>
          <p:cNvSpPr txBox="1"/>
          <p:nvPr/>
        </p:nvSpPr>
        <p:spPr>
          <a:xfrm>
            <a:off x="7406886" y="1910156"/>
            <a:ext cx="4036746" cy="8617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42900" indent="-330200">
              <a:tabLst>
                <a:tab pos="354013" algn="l"/>
              </a:tabLst>
            </a:pPr>
            <a:r>
              <a:rPr lang="en-US" sz="2800" spc="-10">
                <a:solidFill>
                  <a:prstClr val="black"/>
                </a:solidFill>
                <a:latin typeface="+mn-lt"/>
                <a:cs typeface="Calibri" panose="020F0502020204030204" pitchFamily="34" charset="0"/>
              </a:rPr>
              <a:t>⇒	How to avoid working on </a:t>
            </a:r>
            <a:br>
              <a:rPr lang="en-US" sz="2800" spc="-10">
                <a:solidFill>
                  <a:prstClr val="black"/>
                </a:solidFill>
                <a:latin typeface="+mn-lt"/>
                <a:cs typeface="Calibri" panose="020F0502020204030204" pitchFamily="34" charset="0"/>
              </a:rPr>
            </a:br>
            <a:r>
              <a:rPr lang="en-US" sz="2800" spc="-10">
                <a:solidFill>
                  <a:prstClr val="black"/>
                </a:solidFill>
                <a:latin typeface="+mn-lt"/>
                <a:cs typeface="Calibri" panose="020F0502020204030204" pitchFamily="34" charset="0"/>
              </a:rPr>
              <a:t>any lower ranked results?</a:t>
            </a:r>
            <a:endParaRPr lang="en-US" sz="2800">
              <a:solidFill>
                <a:prstClr val="black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89022F4-9C05-CD41-B3C3-827F4BF77B19}"/>
              </a:ext>
            </a:extLst>
          </p:cNvPr>
          <p:cNvSpPr txBox="1"/>
          <p:nvPr/>
        </p:nvSpPr>
        <p:spPr>
          <a:xfrm>
            <a:off x="825511" y="1910156"/>
            <a:ext cx="3424464" cy="8617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42900" indent="-330200">
              <a:tabLst>
                <a:tab pos="336550" algn="l"/>
              </a:tabLst>
            </a:pPr>
            <a:r>
              <a:rPr lang="en-US" sz="2800" spc="-10">
                <a:solidFill>
                  <a:prstClr val="black"/>
                </a:solidFill>
                <a:cs typeface="Calibri" panose="020F0502020204030204" pitchFamily="34" charset="0"/>
              </a:rPr>
              <a:t>⇒	</a:t>
            </a:r>
            <a:r>
              <a:rPr lang="en-US" sz="2800" spc="-10">
                <a:solidFill>
                  <a:prstClr val="black"/>
                </a:solidFill>
                <a:latin typeface="+mn-lt"/>
                <a:cs typeface="Calibri" panose="020F0502020204030204" pitchFamily="34" charset="0"/>
              </a:rPr>
              <a:t>How to avoid large </a:t>
            </a:r>
            <a:br>
              <a:rPr lang="en-US" sz="2800" spc="-10">
                <a:solidFill>
                  <a:prstClr val="black"/>
                </a:solidFill>
                <a:latin typeface="+mn-lt"/>
                <a:cs typeface="Calibri" panose="020F0502020204030204" pitchFamily="34" charset="0"/>
              </a:rPr>
            </a:br>
            <a:r>
              <a:rPr lang="en-US" sz="2800" spc="-10">
                <a:solidFill>
                  <a:prstClr val="black"/>
                </a:solidFill>
                <a:latin typeface="+mn-lt"/>
                <a:cs typeface="Calibri" panose="020F0502020204030204" pitchFamily="34" charset="0"/>
              </a:rPr>
              <a:t>intermediate results?</a:t>
            </a:r>
            <a:endParaRPr lang="en-US" sz="2800">
              <a:solidFill>
                <a:prstClr val="black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D3CE4416-F4C7-804B-84E0-19D945402984}"/>
              </a:ext>
            </a:extLst>
          </p:cNvPr>
          <p:cNvSpPr txBox="1"/>
          <p:nvPr/>
        </p:nvSpPr>
        <p:spPr>
          <a:xfrm>
            <a:off x="570442" y="1359012"/>
            <a:ext cx="3934603" cy="430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>
              <a:tabLst>
                <a:tab pos="354965" algn="l"/>
              </a:tabLst>
            </a:pPr>
            <a:r>
              <a:rPr lang="en-US" sz="2800" spc="-10">
                <a:latin typeface="+mn-lt"/>
                <a:cs typeface="Calibri" panose="020F0502020204030204" pitchFamily="34" charset="0"/>
              </a:rPr>
              <a:t>Return all results over joins</a:t>
            </a:r>
            <a:endParaRPr lang="en-US" sz="2800">
              <a:solidFill>
                <a:prstClr val="black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46079033-10C9-C341-9CFB-6A6A37E94EE5}"/>
              </a:ext>
            </a:extLst>
          </p:cNvPr>
          <p:cNvSpPr txBox="1"/>
          <p:nvPr/>
        </p:nvSpPr>
        <p:spPr>
          <a:xfrm>
            <a:off x="3159407" y="5252769"/>
            <a:ext cx="5524654" cy="8002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2700" algn="ctr">
              <a:tabLst>
                <a:tab pos="354965" algn="l"/>
              </a:tabLst>
            </a:pPr>
            <a:r>
              <a:rPr lang="en-US" sz="2600" spc="-10" dirty="0">
                <a:latin typeface="+mn-lt"/>
                <a:cs typeface="Calibri" panose="020F0502020204030204" pitchFamily="34" charset="0"/>
              </a:rPr>
              <a:t>Incrementally return the 𝑘 “best” results </a:t>
            </a:r>
            <a:br>
              <a:rPr lang="en-US" sz="2600" spc="-10" dirty="0">
                <a:latin typeface="+mn-lt"/>
                <a:cs typeface="Calibri" panose="020F0502020204030204" pitchFamily="34" charset="0"/>
              </a:rPr>
            </a:br>
            <a:r>
              <a:rPr lang="en-US" sz="2600" spc="-10" dirty="0">
                <a:latin typeface="+mn-lt"/>
                <a:cs typeface="Calibri" panose="020F0502020204030204" pitchFamily="34" charset="0"/>
              </a:rPr>
              <a:t>over joins (</a:t>
            </a:r>
            <a:r>
              <a:rPr lang="en-US" sz="2600" u="sng" spc="-10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for any 𝑘</a:t>
            </a:r>
            <a:r>
              <a:rPr lang="en-US" sz="2600" i="1" spc="-1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sz="2600" spc="-10" dirty="0">
                <a:latin typeface="+mn-lt"/>
                <a:cs typeface="Calibri" panose="020F0502020204030204" pitchFamily="34" charset="0"/>
              </a:rPr>
              <a:t>= 1, 2, ...)</a:t>
            </a:r>
            <a:endParaRPr lang="en-US" sz="2600" dirty="0">
              <a:solidFill>
                <a:prstClr val="black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DDCE0-DC44-A04F-90BB-F04FB948598F}"/>
              </a:ext>
            </a:extLst>
          </p:cNvPr>
          <p:cNvSpPr txBox="1"/>
          <p:nvPr/>
        </p:nvSpPr>
        <p:spPr>
          <a:xfrm>
            <a:off x="2211103" y="6143876"/>
            <a:ext cx="7421262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763" lvl="1" indent="0"/>
            <a:r>
              <a:rPr lang="en-US" sz="2400" spc="-10">
                <a:solidFill>
                  <a:srgbClr val="FF0000"/>
                </a:solidFill>
                <a:cs typeface="Calibri" panose="020F0502020204030204" pitchFamily="34" charset="0"/>
              </a:rPr>
              <a:t>⇒ </a:t>
            </a:r>
            <a:r>
              <a:rPr lang="en-US" altLang="zh-CN" sz="260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How to most effectively push sorting through joins?</a:t>
            </a:r>
            <a:endParaRPr lang="en-US" sz="2600">
              <a:solidFill>
                <a:srgbClr val="FF00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825AE87A-35FB-6A46-8B39-9FC8CBB9D6D4}"/>
              </a:ext>
            </a:extLst>
          </p:cNvPr>
          <p:cNvSpPr/>
          <p:nvPr/>
        </p:nvSpPr>
        <p:spPr>
          <a:xfrm rot="14098429" flipH="1">
            <a:off x="4119689" y="2526658"/>
            <a:ext cx="1386797" cy="489109"/>
          </a:xfrm>
          <a:prstGeom prst="rightArrow">
            <a:avLst/>
          </a:prstGeom>
          <a:solidFill>
            <a:srgbClr val="FDEBE1"/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766214" indent="-766214" algn="ctr" defTabSz="1193770">
              <a:tabLst>
                <a:tab pos="711182" algn="r"/>
              </a:tabLst>
            </a:pPr>
            <a:endParaRPr lang="en-US" sz="160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38FB52E3-2982-6046-A428-4F0DDBFC25B9}"/>
              </a:ext>
            </a:extLst>
          </p:cNvPr>
          <p:cNvSpPr/>
          <p:nvPr/>
        </p:nvSpPr>
        <p:spPr>
          <a:xfrm rot="16200000" flipH="1" flipV="1">
            <a:off x="5593030" y="4067394"/>
            <a:ext cx="670714" cy="489109"/>
          </a:xfrm>
          <a:prstGeom prst="rightArrow">
            <a:avLst/>
          </a:prstGeom>
          <a:solidFill>
            <a:schemeClr val="accent6">
              <a:alpha val="22000"/>
            </a:schemeClr>
          </a:solidFill>
          <a:ln w="28575"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766214" indent="-766214" algn="ctr" defTabSz="1193770">
              <a:tabLst>
                <a:tab pos="711182" algn="r"/>
              </a:tabLst>
            </a:pPr>
            <a:endParaRPr lang="en-US" sz="16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7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12" grpId="0"/>
      <p:bldP spid="13" grpId="0"/>
      <p:bldP spid="14" grpId="0"/>
      <p:bldP spid="15" grpId="0"/>
      <p:bldP spid="16" grpId="0"/>
      <p:bldP spid="18" grpId="0"/>
      <p:bldP spid="19" grpId="0"/>
      <p:bldP spid="2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2">
            <a:extLst>
              <a:ext uri="{FF2B5EF4-FFF2-40B4-BE49-F238E27FC236}">
                <a16:creationId xmlns:a16="http://schemas.microsoft.com/office/drawing/2014/main" id="{2BF38E96-DD3B-47FB-9B9C-4813A7695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J* Algorithm [</a:t>
            </a:r>
            <a:r>
              <a:rPr lang="en-US" err="1"/>
              <a:t>Natsev</a:t>
            </a:r>
            <a:r>
              <a:rPr lang="en-US"/>
              <a:t>+ 01]</a:t>
            </a:r>
          </a:p>
        </p:txBody>
      </p:sp>
      <p:sp>
        <p:nvSpPr>
          <p:cNvPr id="158" name="Content Placeholder 37905">
            <a:extLst>
              <a:ext uri="{FF2B5EF4-FFF2-40B4-BE49-F238E27FC236}">
                <a16:creationId xmlns:a16="http://schemas.microsoft.com/office/drawing/2014/main" id="{33051EDC-5DBD-4DFF-ACBE-CA74E1E37D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Idea: A* search on the Cartesian product to find top-𝑘 join results</a:t>
            </a:r>
          </a:p>
          <a:p>
            <a:pPr lvl="1"/>
            <a:r>
              <a:rPr lang="en-US"/>
              <a:t>Keep Priority Queue (PQ) of partial results</a:t>
            </a:r>
          </a:p>
          <a:p>
            <a:pPr lvl="1"/>
            <a:r>
              <a:rPr lang="en-US"/>
              <a:t>Pop partial result with smallest lower bound (based on what has been seen) and access lists to extend it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229242-B5AE-6A4F-9E37-5D83F19CA947}"/>
              </a:ext>
            </a:extLst>
          </p:cNvPr>
          <p:cNvGrpSpPr/>
          <p:nvPr/>
        </p:nvGrpSpPr>
        <p:grpSpPr>
          <a:xfrm>
            <a:off x="4004775" y="3806327"/>
            <a:ext cx="1862558" cy="2339895"/>
            <a:chOff x="4004775" y="3475683"/>
            <a:chExt cx="1862558" cy="2339895"/>
          </a:xfrm>
        </p:grpSpPr>
        <p:sp>
          <p:nvSpPr>
            <p:cNvPr id="136" name="Content Placeholder 3">
              <a:extLst>
                <a:ext uri="{FF2B5EF4-FFF2-40B4-BE49-F238E27FC236}">
                  <a16:creationId xmlns:a16="http://schemas.microsoft.com/office/drawing/2014/main" id="{EAB2ADCF-30B0-3E41-97FC-B8036EFF7B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37" name="Content Placeholder 3">
              <a:extLst>
                <a:ext uri="{FF2B5EF4-FFF2-40B4-BE49-F238E27FC236}">
                  <a16:creationId xmlns:a16="http://schemas.microsoft.com/office/drawing/2014/main" id="{F8E036D5-3923-7C48-A434-E44C7FBF32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8" name="Content Placeholder 3">
              <a:extLst>
                <a:ext uri="{FF2B5EF4-FFF2-40B4-BE49-F238E27FC236}">
                  <a16:creationId xmlns:a16="http://schemas.microsoft.com/office/drawing/2014/main" id="{C00F024B-F117-3646-A006-B2DF7D7D5B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/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2D07EFA-5A01-634F-A7AB-6A38F5E59E7B}"/>
                </a:ext>
              </a:extLst>
            </p:cNvPr>
            <p:cNvGrpSpPr/>
            <p:nvPr/>
          </p:nvGrpSpPr>
          <p:grpSpPr>
            <a:xfrm>
              <a:off x="4179956" y="3992186"/>
              <a:ext cx="1687377" cy="1823392"/>
              <a:chOff x="417995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/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/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0D9E47C-7458-634D-9DFC-5D8BA4B49E5D}"/>
                  </a:ext>
                </a:extLst>
              </p:cNvPr>
              <p:cNvSpPr/>
              <p:nvPr/>
            </p:nvSpPr>
            <p:spPr>
              <a:xfrm>
                <a:off x="530487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99F0C5D-E27D-6344-86F7-28E382E06426}"/>
                  </a:ext>
                </a:extLst>
              </p:cNvPr>
              <p:cNvSpPr/>
              <p:nvPr/>
            </p:nvSpPr>
            <p:spPr>
              <a:xfrm>
                <a:off x="417995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390B8FE-FB84-EF43-9B30-0B1C6A8F77A6}"/>
                  </a:ext>
                </a:extLst>
              </p:cNvPr>
              <p:cNvSpPr/>
              <p:nvPr/>
            </p:nvSpPr>
            <p:spPr>
              <a:xfrm>
                <a:off x="530487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872C7F4-85A9-0D4D-805B-DCA261CE3881}"/>
                  </a:ext>
                </a:extLst>
              </p:cNvPr>
              <p:cNvSpPr/>
              <p:nvPr/>
            </p:nvSpPr>
            <p:spPr>
              <a:xfrm>
                <a:off x="417995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F57D04-0B60-9A41-ACA5-11A07407AC66}"/>
                  </a:ext>
                </a:extLst>
              </p:cNvPr>
              <p:cNvSpPr/>
              <p:nvPr/>
            </p:nvSpPr>
            <p:spPr>
              <a:xfrm>
                <a:off x="530487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973251-41C4-1344-83F1-4745AD61866E}"/>
                  </a:ext>
                </a:extLst>
              </p:cNvPr>
              <p:cNvSpPr/>
              <p:nvPr/>
            </p:nvSpPr>
            <p:spPr>
              <a:xfrm>
                <a:off x="417995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/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CC466A-FE9E-2E4B-BFD1-99D1CC276E06}"/>
                  </a:ext>
                </a:extLst>
              </p:cNvPr>
              <p:cNvSpPr/>
              <p:nvPr/>
            </p:nvSpPr>
            <p:spPr>
              <a:xfrm>
                <a:off x="474241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B7FAB80-3117-F54F-A358-71323F53250D}"/>
                  </a:ext>
                </a:extLst>
              </p:cNvPr>
              <p:cNvSpPr/>
              <p:nvPr/>
            </p:nvSpPr>
            <p:spPr>
              <a:xfrm>
                <a:off x="474241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1A1E587-60D4-EA4A-A0D3-5C9413CBAF16}"/>
                  </a:ext>
                </a:extLst>
              </p:cNvPr>
              <p:cNvSpPr/>
              <p:nvPr/>
            </p:nvSpPr>
            <p:spPr>
              <a:xfrm>
                <a:off x="474241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73A730-7150-8143-8B02-F846C3473944}"/>
              </a:ext>
            </a:extLst>
          </p:cNvPr>
          <p:cNvGrpSpPr/>
          <p:nvPr/>
        </p:nvGrpSpPr>
        <p:grpSpPr>
          <a:xfrm>
            <a:off x="9040325" y="3806327"/>
            <a:ext cx="1852548" cy="2339895"/>
            <a:chOff x="9040325" y="3475683"/>
            <a:chExt cx="1852548" cy="2339895"/>
          </a:xfrm>
        </p:grpSpPr>
        <p:sp>
          <p:nvSpPr>
            <p:cNvPr id="143" name="Content Placeholder 3">
              <a:extLst>
                <a:ext uri="{FF2B5EF4-FFF2-40B4-BE49-F238E27FC236}">
                  <a16:creationId xmlns:a16="http://schemas.microsoft.com/office/drawing/2014/main" id="{57EB824D-2233-7549-8E83-0600544210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4" name="Content Placeholder 3">
              <a:extLst>
                <a:ext uri="{FF2B5EF4-FFF2-40B4-BE49-F238E27FC236}">
                  <a16:creationId xmlns:a16="http://schemas.microsoft.com/office/drawing/2014/main" id="{9473520B-4BE5-AF44-9F8C-8438E657AA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5" name="Content Placeholder 3">
              <a:extLst>
                <a:ext uri="{FF2B5EF4-FFF2-40B4-BE49-F238E27FC236}">
                  <a16:creationId xmlns:a16="http://schemas.microsoft.com/office/drawing/2014/main" id="{B1E9D36F-1F30-1746-B714-50A25D593A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/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13D0C17-AA99-0646-8376-1198170A32F7}"/>
                </a:ext>
              </a:extLst>
            </p:cNvPr>
            <p:cNvGrpSpPr/>
            <p:nvPr/>
          </p:nvGrpSpPr>
          <p:grpSpPr>
            <a:xfrm>
              <a:off x="9205496" y="3992186"/>
              <a:ext cx="1687377" cy="1823392"/>
              <a:chOff x="920549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/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/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E2B21C2-2348-284B-99F7-2EC136F38247}"/>
                  </a:ext>
                </a:extLst>
              </p:cNvPr>
              <p:cNvSpPr/>
              <p:nvPr/>
            </p:nvSpPr>
            <p:spPr>
              <a:xfrm>
                <a:off x="9205496" y="4448034"/>
                <a:ext cx="562459" cy="455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D0884EF-9940-0842-88D4-65F8971215A3}"/>
                  </a:ext>
                </a:extLst>
              </p:cNvPr>
              <p:cNvSpPr/>
              <p:nvPr/>
            </p:nvSpPr>
            <p:spPr>
              <a:xfrm>
                <a:off x="976795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3C492AA-4613-E04E-AC94-FE8621A87310}"/>
                  </a:ext>
                </a:extLst>
              </p:cNvPr>
              <p:cNvSpPr/>
              <p:nvPr/>
            </p:nvSpPr>
            <p:spPr>
              <a:xfrm>
                <a:off x="920549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BF7B01A-3B8D-0545-AD82-ED063AF1F82F}"/>
                  </a:ext>
                </a:extLst>
              </p:cNvPr>
              <p:cNvSpPr/>
              <p:nvPr/>
            </p:nvSpPr>
            <p:spPr>
              <a:xfrm>
                <a:off x="976795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01AAA13-E9DF-9B46-98C5-75C196CAF497}"/>
                  </a:ext>
                </a:extLst>
              </p:cNvPr>
              <p:cNvSpPr/>
              <p:nvPr/>
            </p:nvSpPr>
            <p:spPr>
              <a:xfrm>
                <a:off x="920549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65CE174-5B3A-B44F-9ECD-2AFD91DE2FA6}"/>
                  </a:ext>
                </a:extLst>
              </p:cNvPr>
              <p:cNvSpPr/>
              <p:nvPr/>
            </p:nvSpPr>
            <p:spPr>
              <a:xfrm>
                <a:off x="976795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/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81B4E34-CE44-A547-AB70-8CEA6A681FBB}"/>
                  </a:ext>
                </a:extLst>
              </p:cNvPr>
              <p:cNvSpPr/>
              <p:nvPr/>
            </p:nvSpPr>
            <p:spPr>
              <a:xfrm>
                <a:off x="1033041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9CA5126-4025-594C-B6B4-F08B88CBDECD}"/>
                  </a:ext>
                </a:extLst>
              </p:cNvPr>
              <p:cNvSpPr/>
              <p:nvPr/>
            </p:nvSpPr>
            <p:spPr>
              <a:xfrm>
                <a:off x="1033041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7766474-64F1-5E47-9668-EF6020F8DF04}"/>
                  </a:ext>
                </a:extLst>
              </p:cNvPr>
              <p:cNvSpPr/>
              <p:nvPr/>
            </p:nvSpPr>
            <p:spPr>
              <a:xfrm>
                <a:off x="1033041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C52ED3-F6A2-C649-9273-C461AF210CDB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3E47916-3C90-874A-A2ED-37788002EF71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775CD9-B8CB-5D46-A497-BC0ECBB84230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CCD44E4-C447-3945-AF2C-66BC75C81F9C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A219E82-5C00-4C4D-B1CC-AA7F66B3D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57B073-CE39-5D49-AEE0-006EBAA76EEA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006602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0379818-45E8-2843-B6B0-EBDCA1F071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C81131F-CCE1-7E43-9F56-22E023B91A79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935FC6-8E5F-1C46-8884-A358065FE132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918298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1B7F7D2C-8FFF-A640-97BA-D546ABE7D358}"/>
              </a:ext>
            </a:extLst>
          </p:cNvPr>
          <p:cNvSpPr txBox="1">
            <a:spLocks/>
          </p:cNvSpPr>
          <p:nvPr/>
        </p:nvSpPr>
        <p:spPr bwMode="auto">
          <a:xfrm>
            <a:off x="231278" y="4814547"/>
            <a:ext cx="153888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>
                <a:latin typeface="+mj-lt"/>
              </a:rPr>
              <a:t>()</a:t>
            </a:r>
          </a:p>
        </p:txBody>
      </p:sp>
      <p:sp>
        <p:nvSpPr>
          <p:cNvPr id="151" name="Content Placeholder 3">
            <a:extLst>
              <a:ext uri="{FF2B5EF4-FFF2-40B4-BE49-F238E27FC236}">
                <a16:creationId xmlns:a16="http://schemas.microsoft.com/office/drawing/2014/main" id="{1A2255FC-033E-E343-880C-DD0745C0D68A}"/>
              </a:ext>
            </a:extLst>
          </p:cNvPr>
          <p:cNvSpPr txBox="1">
            <a:spLocks/>
          </p:cNvSpPr>
          <p:nvPr/>
        </p:nvSpPr>
        <p:spPr bwMode="auto">
          <a:xfrm>
            <a:off x="1308716" y="4814547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1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1</a:t>
            </a: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DE268E05-16A2-3143-9DD6-8D9ABC43D19D}"/>
              </a:ext>
            </a:extLst>
          </p:cNvPr>
          <p:cNvSpPr txBox="1">
            <a:spLocks/>
          </p:cNvSpPr>
          <p:nvPr/>
        </p:nvSpPr>
        <p:spPr bwMode="auto">
          <a:xfrm>
            <a:off x="2092098" y="4814547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3170791D-9D18-4AD7-B689-9FB17EA735E3}"/>
              </a:ext>
            </a:extLst>
          </p:cNvPr>
          <p:cNvSpPr txBox="1">
            <a:spLocks/>
          </p:cNvSpPr>
          <p:nvPr/>
        </p:nvSpPr>
        <p:spPr bwMode="auto">
          <a:xfrm>
            <a:off x="243329" y="4171072"/>
            <a:ext cx="862417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Partial</a:t>
            </a:r>
            <a:br>
              <a:rPr lang="en-US" sz="2000" b="0"/>
            </a:br>
            <a:r>
              <a:rPr lang="en-US" sz="2000" b="0"/>
              <a:t>Solution</a:t>
            </a:r>
            <a:endParaRPr lang="en-US" sz="2000" kern="0"/>
          </a:p>
        </p:txBody>
      </p:sp>
      <p:sp>
        <p:nvSpPr>
          <p:cNvPr id="70" name="Content Placeholder 3">
            <a:extLst>
              <a:ext uri="{FF2B5EF4-FFF2-40B4-BE49-F238E27FC236}">
                <a16:creationId xmlns:a16="http://schemas.microsoft.com/office/drawing/2014/main" id="{7299E4CF-5EB8-44D2-86D1-CD1F8C5F54A0}"/>
              </a:ext>
            </a:extLst>
          </p:cNvPr>
          <p:cNvSpPr txBox="1">
            <a:spLocks/>
          </p:cNvSpPr>
          <p:nvPr/>
        </p:nvSpPr>
        <p:spPr bwMode="auto">
          <a:xfrm>
            <a:off x="1308716" y="4171072"/>
            <a:ext cx="565989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Next</a:t>
            </a:r>
            <a:br>
              <a:rPr lang="en-US" sz="2000" b="0"/>
            </a:br>
            <a:r>
              <a:rPr lang="en-US" sz="2000" b="0"/>
              <a:t>Tuple</a:t>
            </a:r>
            <a:endParaRPr lang="en-US" sz="2000" kern="0"/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F47B76FB-4CF6-4500-9150-BCC18DDB4C6A}"/>
              </a:ext>
            </a:extLst>
          </p:cNvPr>
          <p:cNvSpPr txBox="1">
            <a:spLocks/>
          </p:cNvSpPr>
          <p:nvPr/>
        </p:nvSpPr>
        <p:spPr bwMode="auto">
          <a:xfrm>
            <a:off x="2092098" y="4171072"/>
            <a:ext cx="673261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Lower</a:t>
            </a:r>
            <a:br>
              <a:rPr lang="en-US" sz="2000" b="0"/>
            </a:br>
            <a:r>
              <a:rPr lang="en-US" sz="2000" b="0"/>
              <a:t>bound</a:t>
            </a:r>
            <a:endParaRPr lang="en-US" sz="2000" kern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F0F24C-BA67-EA4A-819D-5A4770F8AB33}"/>
              </a:ext>
            </a:extLst>
          </p:cNvPr>
          <p:cNvSpPr/>
          <p:nvPr/>
        </p:nvSpPr>
        <p:spPr>
          <a:xfrm>
            <a:off x="204698" y="4822486"/>
            <a:ext cx="2838727" cy="3157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EBD62D6-F15D-6F47-AFB8-24821A1D51D1}"/>
              </a:ext>
            </a:extLst>
          </p:cNvPr>
          <p:cNvSpPr/>
          <p:nvPr/>
        </p:nvSpPr>
        <p:spPr>
          <a:xfrm>
            <a:off x="3101905" y="4884784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89A04997-3A04-BD4C-B8C2-CC18C6BA76A7}"/>
              </a:ext>
            </a:extLst>
          </p:cNvPr>
          <p:cNvSpPr/>
          <p:nvPr/>
        </p:nvSpPr>
        <p:spPr>
          <a:xfrm>
            <a:off x="3952718" y="4921541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A13C41-115D-CE48-956C-D6C8BA067146}"/>
              </a:ext>
            </a:extLst>
          </p:cNvPr>
          <p:cNvSpPr/>
          <p:nvPr/>
        </p:nvSpPr>
        <p:spPr>
          <a:xfrm>
            <a:off x="4173446" y="4780271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B90D07-789A-244B-B7F6-A2EE98F3DDDB}"/>
              </a:ext>
            </a:extLst>
          </p:cNvPr>
          <p:cNvSpPr txBox="1"/>
          <p:nvPr/>
        </p:nvSpPr>
        <p:spPr>
          <a:xfrm>
            <a:off x="225964" y="6562878"/>
            <a:ext cx="9985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+ 01]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, Chang, Smith, Li, Vitter. Supporting incremental join queries on ranked inputs. VLDB 2001.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  <a:hlinkClick r:id="rId13"/>
              </a:rPr>
              <a:t>https://doi.org/doi/10.5555/645927.672365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80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5" name="Rounded Rectangular Callout 134">
            <a:extLst>
              <a:ext uri="{FF2B5EF4-FFF2-40B4-BE49-F238E27FC236}">
                <a16:creationId xmlns:a16="http://schemas.microsoft.com/office/drawing/2014/main" id="{27E2288E-5328-F942-8DB8-9B080F0CA3E7}"/>
              </a:ext>
            </a:extLst>
          </p:cNvPr>
          <p:cNvSpPr/>
          <p:nvPr/>
        </p:nvSpPr>
        <p:spPr>
          <a:xfrm>
            <a:off x="239638" y="3681853"/>
            <a:ext cx="3206015" cy="315784"/>
          </a:xfrm>
          <a:prstGeom prst="wedgeRoundRectCallout">
            <a:avLst>
              <a:gd name="adj1" fmla="val -33639"/>
              <a:gd name="adj2" fmla="val 997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1800">
                <a:solidFill>
                  <a:srgbClr val="FF0000"/>
                </a:solidFill>
                <a:latin typeface="Ink Free" panose="03080402000500000000" pitchFamily="66" charset="0"/>
              </a:rPr>
              <a:t> left to right (showing row id's)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16D922-29F6-9743-8D11-E0D11D0A9BBA}"/>
              </a:ext>
            </a:extLst>
          </p:cNvPr>
          <p:cNvGrpSpPr/>
          <p:nvPr/>
        </p:nvGrpSpPr>
        <p:grpSpPr>
          <a:xfrm>
            <a:off x="6525725" y="3806327"/>
            <a:ext cx="1854378" cy="2339895"/>
            <a:chOff x="6525725" y="3475683"/>
            <a:chExt cx="1854378" cy="2339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/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9FC1947-0E81-AD4B-B2EC-F571CE25A883}"/>
                </a:ext>
              </a:extLst>
            </p:cNvPr>
            <p:cNvGrpSpPr/>
            <p:nvPr/>
          </p:nvGrpSpPr>
          <p:grpSpPr>
            <a:xfrm>
              <a:off x="6692726" y="3992186"/>
              <a:ext cx="1687377" cy="1823392"/>
              <a:chOff x="669272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/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/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ea typeface="Cambria Math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DBAAEF-270F-5347-A127-DEF2331FC0B3}"/>
                  </a:ext>
                </a:extLst>
              </p:cNvPr>
              <p:cNvSpPr/>
              <p:nvPr/>
            </p:nvSpPr>
            <p:spPr>
              <a:xfrm>
                <a:off x="669272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AD483D-9790-BB42-B6C6-D9BDB7660E9D}"/>
                  </a:ext>
                </a:extLst>
              </p:cNvPr>
              <p:cNvSpPr/>
              <p:nvPr/>
            </p:nvSpPr>
            <p:spPr>
              <a:xfrm>
                <a:off x="669272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E46C97-4E8B-9A4C-927F-E4371ACB8EBF}"/>
                  </a:ext>
                </a:extLst>
              </p:cNvPr>
              <p:cNvSpPr/>
              <p:nvPr/>
            </p:nvSpPr>
            <p:spPr>
              <a:xfrm>
                <a:off x="669272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/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B8E05AE-4E1B-9C48-A550-48E5BF785406}"/>
                  </a:ext>
                </a:extLst>
              </p:cNvPr>
              <p:cNvSpPr/>
              <p:nvPr/>
            </p:nvSpPr>
            <p:spPr>
              <a:xfrm>
                <a:off x="725518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F07A9BD-4EFE-B145-96D3-6D6ADA588AB3}"/>
                  </a:ext>
                </a:extLst>
              </p:cNvPr>
              <p:cNvSpPr/>
              <p:nvPr/>
            </p:nvSpPr>
            <p:spPr>
              <a:xfrm>
                <a:off x="725518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45680D6-8885-BA48-80F4-59D0E41DAEAD}"/>
                  </a:ext>
                </a:extLst>
              </p:cNvPr>
              <p:cNvSpPr/>
              <p:nvPr/>
            </p:nvSpPr>
            <p:spPr>
              <a:xfrm>
                <a:off x="725518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6FC61ED-1F76-F747-AD1F-7625C5709C1E}"/>
                  </a:ext>
                </a:extLst>
              </p:cNvPr>
              <p:cNvSpPr/>
              <p:nvPr/>
            </p:nvSpPr>
            <p:spPr>
              <a:xfrm>
                <a:off x="781764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94BF2AE-E3F0-754E-8006-FBAAA1702D41}"/>
                  </a:ext>
                </a:extLst>
              </p:cNvPr>
              <p:cNvSpPr/>
              <p:nvPr/>
            </p:nvSpPr>
            <p:spPr>
              <a:xfrm>
                <a:off x="781764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5D674E-E298-074B-A9A6-B08BDEEE2A0F}"/>
                  </a:ext>
                </a:extLst>
              </p:cNvPr>
              <p:cNvSpPr/>
              <p:nvPr/>
            </p:nvSpPr>
            <p:spPr>
              <a:xfrm>
                <a:off x="781764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139" name="Content Placeholder 3">
              <a:extLst>
                <a:ext uri="{FF2B5EF4-FFF2-40B4-BE49-F238E27FC236}">
                  <a16:creationId xmlns:a16="http://schemas.microsoft.com/office/drawing/2014/main" id="{051D9383-DA7C-0F48-9A65-D495D9FE41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0" name="Content Placeholder 3">
              <a:extLst>
                <a:ext uri="{FF2B5EF4-FFF2-40B4-BE49-F238E27FC236}">
                  <a16:creationId xmlns:a16="http://schemas.microsoft.com/office/drawing/2014/main" id="{82793695-888B-5A43-8E47-8931920F9B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1" name="Content Placeholder 3">
              <a:extLst>
                <a:ext uri="{FF2B5EF4-FFF2-40B4-BE49-F238E27FC236}">
                  <a16:creationId xmlns:a16="http://schemas.microsoft.com/office/drawing/2014/main" id="{B0449C80-B732-F642-8E39-29541C6B1D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46" name="Left Bracket 145">
            <a:extLst>
              <a:ext uri="{FF2B5EF4-FFF2-40B4-BE49-F238E27FC236}">
                <a16:creationId xmlns:a16="http://schemas.microsoft.com/office/drawing/2014/main" id="{AD1FC2B6-9A33-0546-B951-B671BDF8794D}"/>
              </a:ext>
            </a:extLst>
          </p:cNvPr>
          <p:cNvSpPr/>
          <p:nvPr/>
        </p:nvSpPr>
        <p:spPr bwMode="auto">
          <a:xfrm rot="5400000">
            <a:off x="59528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7" name="Left Bracket 146">
            <a:extLst>
              <a:ext uri="{FF2B5EF4-FFF2-40B4-BE49-F238E27FC236}">
                <a16:creationId xmlns:a16="http://schemas.microsoft.com/office/drawing/2014/main" id="{11334212-A4CD-1040-8CC2-57CC2473A1F3}"/>
              </a:ext>
            </a:extLst>
          </p:cNvPr>
          <p:cNvSpPr/>
          <p:nvPr/>
        </p:nvSpPr>
        <p:spPr bwMode="auto">
          <a:xfrm rot="5400000">
            <a:off x="84547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8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/>
      <p:bldP spid="65" grpId="0"/>
      <p:bldP spid="69" grpId="0"/>
      <p:bldP spid="70" grpId="0"/>
      <p:bldP spid="71" grpId="0"/>
      <p:bldP spid="72" grpId="0" animBg="1"/>
      <p:bldP spid="4" grpId="0" animBg="1"/>
      <p:bldP spid="73" grpId="0" animBg="1"/>
      <p:bldP spid="77" grpId="0" animBg="1"/>
      <p:bldP spid="1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739A1016-B788-9549-B9E7-409AD9A126C0}"/>
              </a:ext>
            </a:extLst>
          </p:cNvPr>
          <p:cNvSpPr/>
          <p:nvPr/>
        </p:nvSpPr>
        <p:spPr>
          <a:xfrm>
            <a:off x="2072124" y="4824550"/>
            <a:ext cx="167953" cy="6128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C26CDE-213A-5B47-8E5F-85F586FCA915}"/>
              </a:ext>
            </a:extLst>
          </p:cNvPr>
          <p:cNvSpPr/>
          <p:nvPr/>
        </p:nvSpPr>
        <p:spPr>
          <a:xfrm>
            <a:off x="4179956" y="4784776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8C7C89A-1B2D-6B48-AD9A-F6CFFB5F76B9}"/>
              </a:ext>
            </a:extLst>
          </p:cNvPr>
          <p:cNvSpPr/>
          <p:nvPr/>
        </p:nvSpPr>
        <p:spPr>
          <a:xfrm>
            <a:off x="5300600" y="4784776"/>
            <a:ext cx="563478" cy="4558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F07E087-E294-5844-8E2F-26518729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J* Algorithm [</a:t>
            </a:r>
            <a:r>
              <a:rPr lang="en-US" err="1"/>
              <a:t>Natsev</a:t>
            </a:r>
            <a:r>
              <a:rPr lang="en-US"/>
              <a:t>+ 01]</a:t>
            </a:r>
          </a:p>
        </p:txBody>
      </p:sp>
      <p:sp>
        <p:nvSpPr>
          <p:cNvPr id="158" name="Content Placeholder 37905">
            <a:extLst>
              <a:ext uri="{FF2B5EF4-FFF2-40B4-BE49-F238E27FC236}">
                <a16:creationId xmlns:a16="http://schemas.microsoft.com/office/drawing/2014/main" id="{33051EDC-5DBD-4DFF-ACBE-CA74E1E37D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Idea: A* search on the Cartesian product to find top-𝑘 join results</a:t>
            </a:r>
          </a:p>
          <a:p>
            <a:pPr lvl="1"/>
            <a:r>
              <a:rPr lang="en-US" dirty="0"/>
              <a:t>Keep Priority Queue (PQ) of partial results</a:t>
            </a:r>
          </a:p>
          <a:p>
            <a:pPr lvl="1"/>
            <a:r>
              <a:rPr lang="en-US" dirty="0"/>
              <a:t>Pop partial result with smallest lower bound (based on what has been seen) and access lists to extend it</a:t>
            </a:r>
          </a:p>
          <a:p>
            <a:pPr lvl="1"/>
            <a:r>
              <a:rPr lang="en-US" dirty="0"/>
              <a:t>If still incomplete, push back 2 new ones: one “longer”, one “deeper”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229242-B5AE-6A4F-9E37-5D83F19CA947}"/>
              </a:ext>
            </a:extLst>
          </p:cNvPr>
          <p:cNvGrpSpPr/>
          <p:nvPr/>
        </p:nvGrpSpPr>
        <p:grpSpPr>
          <a:xfrm>
            <a:off x="4004775" y="3806327"/>
            <a:ext cx="1862558" cy="2339895"/>
            <a:chOff x="4004775" y="3475683"/>
            <a:chExt cx="1862558" cy="2339895"/>
          </a:xfrm>
        </p:grpSpPr>
        <p:sp>
          <p:nvSpPr>
            <p:cNvPr id="136" name="Content Placeholder 3">
              <a:extLst>
                <a:ext uri="{FF2B5EF4-FFF2-40B4-BE49-F238E27FC236}">
                  <a16:creationId xmlns:a16="http://schemas.microsoft.com/office/drawing/2014/main" id="{EAB2ADCF-30B0-3E41-97FC-B8036EFF7B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37" name="Content Placeholder 3">
              <a:extLst>
                <a:ext uri="{FF2B5EF4-FFF2-40B4-BE49-F238E27FC236}">
                  <a16:creationId xmlns:a16="http://schemas.microsoft.com/office/drawing/2014/main" id="{F8E036D5-3923-7C48-A434-E44C7FBF32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8" name="Content Placeholder 3">
              <a:extLst>
                <a:ext uri="{FF2B5EF4-FFF2-40B4-BE49-F238E27FC236}">
                  <a16:creationId xmlns:a16="http://schemas.microsoft.com/office/drawing/2014/main" id="{C00F024B-F117-3646-A006-B2DF7D7D5B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/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2D07EFA-5A01-634F-A7AB-6A38F5E59E7B}"/>
                </a:ext>
              </a:extLst>
            </p:cNvPr>
            <p:cNvGrpSpPr/>
            <p:nvPr/>
          </p:nvGrpSpPr>
          <p:grpSpPr>
            <a:xfrm>
              <a:off x="4179956" y="3992186"/>
              <a:ext cx="1687377" cy="1823392"/>
              <a:chOff x="417995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/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/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0D9E47C-7458-634D-9DFC-5D8BA4B49E5D}"/>
                  </a:ext>
                </a:extLst>
              </p:cNvPr>
              <p:cNvSpPr/>
              <p:nvPr/>
            </p:nvSpPr>
            <p:spPr>
              <a:xfrm>
                <a:off x="530487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99F0C5D-E27D-6344-86F7-28E382E06426}"/>
                  </a:ext>
                </a:extLst>
              </p:cNvPr>
              <p:cNvSpPr/>
              <p:nvPr/>
            </p:nvSpPr>
            <p:spPr>
              <a:xfrm>
                <a:off x="417995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390B8FE-FB84-EF43-9B30-0B1C6A8F77A6}"/>
                  </a:ext>
                </a:extLst>
              </p:cNvPr>
              <p:cNvSpPr/>
              <p:nvPr/>
            </p:nvSpPr>
            <p:spPr>
              <a:xfrm>
                <a:off x="530487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872C7F4-85A9-0D4D-805B-DCA261CE3881}"/>
                  </a:ext>
                </a:extLst>
              </p:cNvPr>
              <p:cNvSpPr/>
              <p:nvPr/>
            </p:nvSpPr>
            <p:spPr>
              <a:xfrm>
                <a:off x="417995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F57D04-0B60-9A41-ACA5-11A07407AC66}"/>
                  </a:ext>
                </a:extLst>
              </p:cNvPr>
              <p:cNvSpPr/>
              <p:nvPr/>
            </p:nvSpPr>
            <p:spPr>
              <a:xfrm>
                <a:off x="530487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973251-41C4-1344-83F1-4745AD61866E}"/>
                  </a:ext>
                </a:extLst>
              </p:cNvPr>
              <p:cNvSpPr/>
              <p:nvPr/>
            </p:nvSpPr>
            <p:spPr>
              <a:xfrm>
                <a:off x="417995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/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CC466A-FE9E-2E4B-BFD1-99D1CC276E06}"/>
                  </a:ext>
                </a:extLst>
              </p:cNvPr>
              <p:cNvSpPr/>
              <p:nvPr/>
            </p:nvSpPr>
            <p:spPr>
              <a:xfrm>
                <a:off x="474241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B7FAB80-3117-F54F-A358-71323F53250D}"/>
                  </a:ext>
                </a:extLst>
              </p:cNvPr>
              <p:cNvSpPr/>
              <p:nvPr/>
            </p:nvSpPr>
            <p:spPr>
              <a:xfrm>
                <a:off x="474241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1A1E587-60D4-EA4A-A0D3-5C9413CBAF16}"/>
                  </a:ext>
                </a:extLst>
              </p:cNvPr>
              <p:cNvSpPr/>
              <p:nvPr/>
            </p:nvSpPr>
            <p:spPr>
              <a:xfrm>
                <a:off x="474241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73A730-7150-8143-8B02-F846C3473944}"/>
              </a:ext>
            </a:extLst>
          </p:cNvPr>
          <p:cNvGrpSpPr/>
          <p:nvPr/>
        </p:nvGrpSpPr>
        <p:grpSpPr>
          <a:xfrm>
            <a:off x="9040325" y="3806327"/>
            <a:ext cx="1852548" cy="2339895"/>
            <a:chOff x="9040325" y="3475683"/>
            <a:chExt cx="1852548" cy="2339895"/>
          </a:xfrm>
        </p:grpSpPr>
        <p:sp>
          <p:nvSpPr>
            <p:cNvPr id="143" name="Content Placeholder 3">
              <a:extLst>
                <a:ext uri="{FF2B5EF4-FFF2-40B4-BE49-F238E27FC236}">
                  <a16:creationId xmlns:a16="http://schemas.microsoft.com/office/drawing/2014/main" id="{57EB824D-2233-7549-8E83-0600544210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4" name="Content Placeholder 3">
              <a:extLst>
                <a:ext uri="{FF2B5EF4-FFF2-40B4-BE49-F238E27FC236}">
                  <a16:creationId xmlns:a16="http://schemas.microsoft.com/office/drawing/2014/main" id="{9473520B-4BE5-AF44-9F8C-8438E657AA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5" name="Content Placeholder 3">
              <a:extLst>
                <a:ext uri="{FF2B5EF4-FFF2-40B4-BE49-F238E27FC236}">
                  <a16:creationId xmlns:a16="http://schemas.microsoft.com/office/drawing/2014/main" id="{B1E9D36F-1F30-1746-B714-50A25D593A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/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13D0C17-AA99-0646-8376-1198170A32F7}"/>
                </a:ext>
              </a:extLst>
            </p:cNvPr>
            <p:cNvGrpSpPr/>
            <p:nvPr/>
          </p:nvGrpSpPr>
          <p:grpSpPr>
            <a:xfrm>
              <a:off x="9205496" y="3992186"/>
              <a:ext cx="1687377" cy="1823392"/>
              <a:chOff x="920549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/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/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E2B21C2-2348-284B-99F7-2EC136F38247}"/>
                  </a:ext>
                </a:extLst>
              </p:cNvPr>
              <p:cNvSpPr/>
              <p:nvPr/>
            </p:nvSpPr>
            <p:spPr>
              <a:xfrm>
                <a:off x="9205496" y="4448034"/>
                <a:ext cx="562459" cy="455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D0884EF-9940-0842-88D4-65F8971215A3}"/>
                  </a:ext>
                </a:extLst>
              </p:cNvPr>
              <p:cNvSpPr/>
              <p:nvPr/>
            </p:nvSpPr>
            <p:spPr>
              <a:xfrm>
                <a:off x="976795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3C492AA-4613-E04E-AC94-FE8621A87310}"/>
                  </a:ext>
                </a:extLst>
              </p:cNvPr>
              <p:cNvSpPr/>
              <p:nvPr/>
            </p:nvSpPr>
            <p:spPr>
              <a:xfrm>
                <a:off x="920549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BF7B01A-3B8D-0545-AD82-ED063AF1F82F}"/>
                  </a:ext>
                </a:extLst>
              </p:cNvPr>
              <p:cNvSpPr/>
              <p:nvPr/>
            </p:nvSpPr>
            <p:spPr>
              <a:xfrm>
                <a:off x="976795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01AAA13-E9DF-9B46-98C5-75C196CAF497}"/>
                  </a:ext>
                </a:extLst>
              </p:cNvPr>
              <p:cNvSpPr/>
              <p:nvPr/>
            </p:nvSpPr>
            <p:spPr>
              <a:xfrm>
                <a:off x="920549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65CE174-5B3A-B44F-9ECD-2AFD91DE2FA6}"/>
                  </a:ext>
                </a:extLst>
              </p:cNvPr>
              <p:cNvSpPr/>
              <p:nvPr/>
            </p:nvSpPr>
            <p:spPr>
              <a:xfrm>
                <a:off x="976795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/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81B4E34-CE44-A547-AB70-8CEA6A681FBB}"/>
                  </a:ext>
                </a:extLst>
              </p:cNvPr>
              <p:cNvSpPr/>
              <p:nvPr/>
            </p:nvSpPr>
            <p:spPr>
              <a:xfrm>
                <a:off x="1033041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9CA5126-4025-594C-B6B4-F08B88CBDECD}"/>
                  </a:ext>
                </a:extLst>
              </p:cNvPr>
              <p:cNvSpPr/>
              <p:nvPr/>
            </p:nvSpPr>
            <p:spPr>
              <a:xfrm>
                <a:off x="1033041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7766474-64F1-5E47-9668-EF6020F8DF04}"/>
                  </a:ext>
                </a:extLst>
              </p:cNvPr>
              <p:cNvSpPr/>
              <p:nvPr/>
            </p:nvSpPr>
            <p:spPr>
              <a:xfrm>
                <a:off x="1033041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C52ED3-F6A2-C649-9273-C461AF210CDB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3E47916-3C90-874A-A2ED-37788002EF71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775CD9-B8CB-5D46-A497-BC0ECBB84230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CCD44E4-C447-3945-AF2C-66BC75C81F9C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A219E82-5C00-4C4D-B1CC-AA7F66B3D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57B073-CE39-5D49-AEE0-006EBAA76EEA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006602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0379818-45E8-2843-B6B0-EBDCA1F071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C81131F-CCE1-7E43-9F56-22E023B91A79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935FC6-8E5F-1C46-8884-A358065FE132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918298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1B7F7D2C-8FFF-A640-97BA-D546ABE7D358}"/>
              </a:ext>
            </a:extLst>
          </p:cNvPr>
          <p:cNvSpPr txBox="1">
            <a:spLocks/>
          </p:cNvSpPr>
          <p:nvPr/>
        </p:nvSpPr>
        <p:spPr bwMode="auto">
          <a:xfrm>
            <a:off x="231278" y="4814547"/>
            <a:ext cx="28373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51" name="Content Placeholder 3">
            <a:extLst>
              <a:ext uri="{FF2B5EF4-FFF2-40B4-BE49-F238E27FC236}">
                <a16:creationId xmlns:a16="http://schemas.microsoft.com/office/drawing/2014/main" id="{1A2255FC-033E-E343-880C-DD0745C0D68A}"/>
              </a:ext>
            </a:extLst>
          </p:cNvPr>
          <p:cNvSpPr txBox="1">
            <a:spLocks/>
          </p:cNvSpPr>
          <p:nvPr/>
        </p:nvSpPr>
        <p:spPr bwMode="auto">
          <a:xfrm>
            <a:off x="1308716" y="4814547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1</a:t>
            </a: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DE268E05-16A2-3143-9DD6-8D9ABC43D19D}"/>
              </a:ext>
            </a:extLst>
          </p:cNvPr>
          <p:cNvSpPr txBox="1">
            <a:spLocks/>
          </p:cNvSpPr>
          <p:nvPr/>
        </p:nvSpPr>
        <p:spPr bwMode="auto">
          <a:xfrm>
            <a:off x="2092098" y="4814547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3170791D-9D18-4AD7-B689-9FB17EA735E3}"/>
              </a:ext>
            </a:extLst>
          </p:cNvPr>
          <p:cNvSpPr txBox="1">
            <a:spLocks/>
          </p:cNvSpPr>
          <p:nvPr/>
        </p:nvSpPr>
        <p:spPr bwMode="auto">
          <a:xfrm>
            <a:off x="243329" y="4171072"/>
            <a:ext cx="862417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Partial</a:t>
            </a:r>
            <a:br>
              <a:rPr lang="en-US" sz="2000" b="0"/>
            </a:br>
            <a:r>
              <a:rPr lang="en-US" sz="2000" b="0"/>
              <a:t>Solution</a:t>
            </a:r>
            <a:endParaRPr lang="en-US" sz="2000" kern="0"/>
          </a:p>
        </p:txBody>
      </p:sp>
      <p:sp>
        <p:nvSpPr>
          <p:cNvPr id="70" name="Content Placeholder 3">
            <a:extLst>
              <a:ext uri="{FF2B5EF4-FFF2-40B4-BE49-F238E27FC236}">
                <a16:creationId xmlns:a16="http://schemas.microsoft.com/office/drawing/2014/main" id="{7299E4CF-5EB8-44D2-86D1-CD1F8C5F54A0}"/>
              </a:ext>
            </a:extLst>
          </p:cNvPr>
          <p:cNvSpPr txBox="1">
            <a:spLocks/>
          </p:cNvSpPr>
          <p:nvPr/>
        </p:nvSpPr>
        <p:spPr bwMode="auto">
          <a:xfrm>
            <a:off x="1308716" y="4171072"/>
            <a:ext cx="565989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Next</a:t>
            </a:r>
            <a:br>
              <a:rPr lang="en-US" sz="2000" b="0"/>
            </a:br>
            <a:r>
              <a:rPr lang="en-US" sz="2000" b="0"/>
              <a:t>Tuple</a:t>
            </a:r>
            <a:endParaRPr lang="en-US" sz="2000" kern="0"/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F47B76FB-4CF6-4500-9150-BCC18DDB4C6A}"/>
              </a:ext>
            </a:extLst>
          </p:cNvPr>
          <p:cNvSpPr txBox="1">
            <a:spLocks/>
          </p:cNvSpPr>
          <p:nvPr/>
        </p:nvSpPr>
        <p:spPr bwMode="auto">
          <a:xfrm>
            <a:off x="2092098" y="4171072"/>
            <a:ext cx="673261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Lower</a:t>
            </a:r>
            <a:br>
              <a:rPr lang="en-US" sz="2000" b="0"/>
            </a:br>
            <a:r>
              <a:rPr lang="en-US" sz="2000" b="0"/>
              <a:t>bound</a:t>
            </a:r>
            <a:endParaRPr lang="en-US" sz="2000" kern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F0F24C-BA67-EA4A-819D-5A4770F8AB33}"/>
              </a:ext>
            </a:extLst>
          </p:cNvPr>
          <p:cNvSpPr/>
          <p:nvPr/>
        </p:nvSpPr>
        <p:spPr>
          <a:xfrm>
            <a:off x="204698" y="4822486"/>
            <a:ext cx="2838727" cy="61488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EBD62D6-F15D-6F47-AFB8-24821A1D51D1}"/>
              </a:ext>
            </a:extLst>
          </p:cNvPr>
          <p:cNvSpPr/>
          <p:nvPr/>
        </p:nvSpPr>
        <p:spPr>
          <a:xfrm rot="10800000">
            <a:off x="3101905" y="4884784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A13C41-115D-CE48-956C-D6C8BA067146}"/>
              </a:ext>
            </a:extLst>
          </p:cNvPr>
          <p:cNvSpPr/>
          <p:nvPr/>
        </p:nvSpPr>
        <p:spPr>
          <a:xfrm>
            <a:off x="4173446" y="4780271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Rounded Rectangular Callout 134">
            <a:extLst>
              <a:ext uri="{FF2B5EF4-FFF2-40B4-BE49-F238E27FC236}">
                <a16:creationId xmlns:a16="http://schemas.microsoft.com/office/drawing/2014/main" id="{27E2288E-5328-F942-8DB8-9B080F0CA3E7}"/>
              </a:ext>
            </a:extLst>
          </p:cNvPr>
          <p:cNvSpPr/>
          <p:nvPr/>
        </p:nvSpPr>
        <p:spPr>
          <a:xfrm>
            <a:off x="239638" y="3681853"/>
            <a:ext cx="3206015" cy="315784"/>
          </a:xfrm>
          <a:prstGeom prst="wedgeRoundRectCallout">
            <a:avLst>
              <a:gd name="adj1" fmla="val -33639"/>
              <a:gd name="adj2" fmla="val 997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1800">
                <a:solidFill>
                  <a:srgbClr val="FF0000"/>
                </a:solidFill>
                <a:latin typeface="Ink Free" panose="03080402000500000000" pitchFamily="66" charset="0"/>
              </a:rPr>
              <a:t> left to right (showing row id's)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16D922-29F6-9743-8D11-E0D11D0A9BBA}"/>
              </a:ext>
            </a:extLst>
          </p:cNvPr>
          <p:cNvGrpSpPr/>
          <p:nvPr/>
        </p:nvGrpSpPr>
        <p:grpSpPr>
          <a:xfrm>
            <a:off x="6525725" y="3806327"/>
            <a:ext cx="1854378" cy="2339895"/>
            <a:chOff x="6525725" y="3475683"/>
            <a:chExt cx="1854378" cy="2339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/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9FC1947-0E81-AD4B-B2EC-F571CE25A883}"/>
                </a:ext>
              </a:extLst>
            </p:cNvPr>
            <p:cNvGrpSpPr/>
            <p:nvPr/>
          </p:nvGrpSpPr>
          <p:grpSpPr>
            <a:xfrm>
              <a:off x="6692726" y="3992186"/>
              <a:ext cx="1687377" cy="1823392"/>
              <a:chOff x="669272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/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/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ea typeface="Cambria Math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DBAAEF-270F-5347-A127-DEF2331FC0B3}"/>
                  </a:ext>
                </a:extLst>
              </p:cNvPr>
              <p:cNvSpPr/>
              <p:nvPr/>
            </p:nvSpPr>
            <p:spPr>
              <a:xfrm>
                <a:off x="669272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AD483D-9790-BB42-B6C6-D9BDB7660E9D}"/>
                  </a:ext>
                </a:extLst>
              </p:cNvPr>
              <p:cNvSpPr/>
              <p:nvPr/>
            </p:nvSpPr>
            <p:spPr>
              <a:xfrm>
                <a:off x="669272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E46C97-4E8B-9A4C-927F-E4371ACB8EBF}"/>
                  </a:ext>
                </a:extLst>
              </p:cNvPr>
              <p:cNvSpPr/>
              <p:nvPr/>
            </p:nvSpPr>
            <p:spPr>
              <a:xfrm>
                <a:off x="669272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/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B8E05AE-4E1B-9C48-A550-48E5BF785406}"/>
                  </a:ext>
                </a:extLst>
              </p:cNvPr>
              <p:cNvSpPr/>
              <p:nvPr/>
            </p:nvSpPr>
            <p:spPr>
              <a:xfrm>
                <a:off x="725518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F07A9BD-4EFE-B145-96D3-6D6ADA588AB3}"/>
                  </a:ext>
                </a:extLst>
              </p:cNvPr>
              <p:cNvSpPr/>
              <p:nvPr/>
            </p:nvSpPr>
            <p:spPr>
              <a:xfrm>
                <a:off x="725518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45680D6-8885-BA48-80F4-59D0E41DAEAD}"/>
                  </a:ext>
                </a:extLst>
              </p:cNvPr>
              <p:cNvSpPr/>
              <p:nvPr/>
            </p:nvSpPr>
            <p:spPr>
              <a:xfrm>
                <a:off x="725518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6FC61ED-1F76-F747-AD1F-7625C5709C1E}"/>
                  </a:ext>
                </a:extLst>
              </p:cNvPr>
              <p:cNvSpPr/>
              <p:nvPr/>
            </p:nvSpPr>
            <p:spPr>
              <a:xfrm>
                <a:off x="781764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94BF2AE-E3F0-754E-8006-FBAAA1702D41}"/>
                  </a:ext>
                </a:extLst>
              </p:cNvPr>
              <p:cNvSpPr/>
              <p:nvPr/>
            </p:nvSpPr>
            <p:spPr>
              <a:xfrm>
                <a:off x="781764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5D674E-E298-074B-A9A6-B08BDEEE2A0F}"/>
                  </a:ext>
                </a:extLst>
              </p:cNvPr>
              <p:cNvSpPr/>
              <p:nvPr/>
            </p:nvSpPr>
            <p:spPr>
              <a:xfrm>
                <a:off x="781764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139" name="Content Placeholder 3">
              <a:extLst>
                <a:ext uri="{FF2B5EF4-FFF2-40B4-BE49-F238E27FC236}">
                  <a16:creationId xmlns:a16="http://schemas.microsoft.com/office/drawing/2014/main" id="{051D9383-DA7C-0F48-9A65-D495D9FE41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0" name="Content Placeholder 3">
              <a:extLst>
                <a:ext uri="{FF2B5EF4-FFF2-40B4-BE49-F238E27FC236}">
                  <a16:creationId xmlns:a16="http://schemas.microsoft.com/office/drawing/2014/main" id="{82793695-888B-5A43-8E47-8931920F9B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1" name="Content Placeholder 3">
              <a:extLst>
                <a:ext uri="{FF2B5EF4-FFF2-40B4-BE49-F238E27FC236}">
                  <a16:creationId xmlns:a16="http://schemas.microsoft.com/office/drawing/2014/main" id="{B0449C80-B732-F642-8E39-29541C6B1D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46" name="Left Bracket 145">
            <a:extLst>
              <a:ext uri="{FF2B5EF4-FFF2-40B4-BE49-F238E27FC236}">
                <a16:creationId xmlns:a16="http://schemas.microsoft.com/office/drawing/2014/main" id="{AD1FC2B6-9A33-0546-B951-B671BDF8794D}"/>
              </a:ext>
            </a:extLst>
          </p:cNvPr>
          <p:cNvSpPr/>
          <p:nvPr/>
        </p:nvSpPr>
        <p:spPr bwMode="auto">
          <a:xfrm rot="5400000">
            <a:off x="59528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7" name="Left Bracket 146">
            <a:extLst>
              <a:ext uri="{FF2B5EF4-FFF2-40B4-BE49-F238E27FC236}">
                <a16:creationId xmlns:a16="http://schemas.microsoft.com/office/drawing/2014/main" id="{11334212-A4CD-1040-8CC2-57CC2473A1F3}"/>
              </a:ext>
            </a:extLst>
          </p:cNvPr>
          <p:cNvSpPr/>
          <p:nvPr/>
        </p:nvSpPr>
        <p:spPr bwMode="auto">
          <a:xfrm rot="5400000">
            <a:off x="84547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" name="Content Placeholder 3">
            <a:extLst>
              <a:ext uri="{FF2B5EF4-FFF2-40B4-BE49-F238E27FC236}">
                <a16:creationId xmlns:a16="http://schemas.microsoft.com/office/drawing/2014/main" id="{B788D67E-DE7A-3A4B-A57F-4D49F5D083FD}"/>
              </a:ext>
            </a:extLst>
          </p:cNvPr>
          <p:cNvSpPr txBox="1">
            <a:spLocks/>
          </p:cNvSpPr>
          <p:nvPr/>
        </p:nvSpPr>
        <p:spPr bwMode="auto">
          <a:xfrm>
            <a:off x="231278" y="5129596"/>
            <a:ext cx="153888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>
                <a:latin typeface="+mj-lt"/>
              </a:rPr>
              <a:t>()</a:t>
            </a:r>
          </a:p>
        </p:txBody>
      </p:sp>
      <p:sp>
        <p:nvSpPr>
          <p:cNvPr id="155" name="Content Placeholder 3">
            <a:extLst>
              <a:ext uri="{FF2B5EF4-FFF2-40B4-BE49-F238E27FC236}">
                <a16:creationId xmlns:a16="http://schemas.microsoft.com/office/drawing/2014/main" id="{7E59C2AC-F776-8243-8694-02CB5BC80B91}"/>
              </a:ext>
            </a:extLst>
          </p:cNvPr>
          <p:cNvSpPr txBox="1">
            <a:spLocks/>
          </p:cNvSpPr>
          <p:nvPr/>
        </p:nvSpPr>
        <p:spPr bwMode="auto">
          <a:xfrm>
            <a:off x="1308716" y="5129596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1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2</a:t>
            </a:r>
          </a:p>
        </p:txBody>
      </p:sp>
      <p:sp>
        <p:nvSpPr>
          <p:cNvPr id="157" name="Content Placeholder 3">
            <a:extLst>
              <a:ext uri="{FF2B5EF4-FFF2-40B4-BE49-F238E27FC236}">
                <a16:creationId xmlns:a16="http://schemas.microsoft.com/office/drawing/2014/main" id="{DE8F178C-10EC-144C-86AC-1F2D904BA864}"/>
              </a:ext>
            </a:extLst>
          </p:cNvPr>
          <p:cNvSpPr txBox="1">
            <a:spLocks/>
          </p:cNvSpPr>
          <p:nvPr/>
        </p:nvSpPr>
        <p:spPr bwMode="auto">
          <a:xfrm>
            <a:off x="2092098" y="5129596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59" name="Right Arrow 158">
            <a:extLst>
              <a:ext uri="{FF2B5EF4-FFF2-40B4-BE49-F238E27FC236}">
                <a16:creationId xmlns:a16="http://schemas.microsoft.com/office/drawing/2014/main" id="{0677E19C-DC26-C140-A3DE-9D4533A7AE06}"/>
              </a:ext>
            </a:extLst>
          </p:cNvPr>
          <p:cNvSpPr/>
          <p:nvPr/>
        </p:nvSpPr>
        <p:spPr>
          <a:xfrm>
            <a:off x="3952718" y="5381616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89A04997-3A04-BD4C-B8C2-CC18C6BA76A7}"/>
              </a:ext>
            </a:extLst>
          </p:cNvPr>
          <p:cNvSpPr/>
          <p:nvPr/>
        </p:nvSpPr>
        <p:spPr>
          <a:xfrm>
            <a:off x="6473738" y="4921541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E3E34F7-FE03-9041-BFEE-0141C8A574A5}"/>
              </a:ext>
            </a:extLst>
          </p:cNvPr>
          <p:cNvSpPr txBox="1"/>
          <p:nvPr/>
        </p:nvSpPr>
        <p:spPr>
          <a:xfrm>
            <a:off x="225964" y="6562878"/>
            <a:ext cx="9985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+ 01]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, Chang, Smith, Li, Vitter. Supporting incremental join queries on ranked inputs. VLDB 2001.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  <a:hlinkClick r:id="rId17"/>
              </a:rPr>
              <a:t>https://doi.org/doi/10.5555/645927.672365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80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40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49" grpId="0"/>
      <p:bldP spid="151" grpId="0"/>
      <p:bldP spid="65" grpId="0"/>
      <p:bldP spid="72" grpId="0" animBg="1"/>
      <p:bldP spid="4" grpId="0" animBg="1"/>
      <p:bldP spid="154" grpId="0"/>
      <p:bldP spid="155" grpId="0"/>
      <p:bldP spid="157" grpId="0"/>
      <p:bldP spid="159" grpId="0" animBg="1"/>
      <p:bldP spid="7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17C26CDE-213A-5B47-8E5F-85F586FCA915}"/>
              </a:ext>
            </a:extLst>
          </p:cNvPr>
          <p:cNvSpPr/>
          <p:nvPr/>
        </p:nvSpPr>
        <p:spPr>
          <a:xfrm>
            <a:off x="4179956" y="4784776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2">
            <a:extLst>
              <a:ext uri="{FF2B5EF4-FFF2-40B4-BE49-F238E27FC236}">
                <a16:creationId xmlns:a16="http://schemas.microsoft.com/office/drawing/2014/main" id="{2BF38E96-DD3B-47FB-9B9C-4813A7695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J* Algorithm [</a:t>
            </a:r>
            <a:r>
              <a:rPr lang="en-US" err="1"/>
              <a:t>Natsev</a:t>
            </a:r>
            <a:r>
              <a:rPr lang="en-US"/>
              <a:t>+ 01]</a:t>
            </a:r>
          </a:p>
        </p:txBody>
      </p:sp>
      <p:sp>
        <p:nvSpPr>
          <p:cNvPr id="158" name="Content Placeholder 37905">
            <a:extLst>
              <a:ext uri="{FF2B5EF4-FFF2-40B4-BE49-F238E27FC236}">
                <a16:creationId xmlns:a16="http://schemas.microsoft.com/office/drawing/2014/main" id="{33051EDC-5DBD-4DFF-ACBE-CA74E1E37D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2446824"/>
          </a:xfrm>
        </p:spPr>
        <p:txBody>
          <a:bodyPr/>
          <a:lstStyle/>
          <a:p>
            <a:r>
              <a:rPr lang="en-US" dirty="0"/>
              <a:t>Idea: A* search on the Cartesian product to find top-𝑘 join results</a:t>
            </a:r>
          </a:p>
          <a:p>
            <a:pPr lvl="1"/>
            <a:r>
              <a:rPr lang="en-US" dirty="0"/>
              <a:t>Keep Priority Queue (PQ) of partial results</a:t>
            </a:r>
          </a:p>
          <a:p>
            <a:pPr lvl="1"/>
            <a:r>
              <a:rPr lang="en-US" dirty="0"/>
              <a:t>Pop partial result with smallest lower bound (based on what has been seen) and access lists to extend it</a:t>
            </a:r>
          </a:p>
          <a:p>
            <a:pPr lvl="1"/>
            <a:r>
              <a:rPr lang="en-US" dirty="0"/>
              <a:t>If still incomplete, push back 2 new ones: one “longer”, one “deeper”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229242-B5AE-6A4F-9E37-5D83F19CA947}"/>
              </a:ext>
            </a:extLst>
          </p:cNvPr>
          <p:cNvGrpSpPr/>
          <p:nvPr/>
        </p:nvGrpSpPr>
        <p:grpSpPr>
          <a:xfrm>
            <a:off x="4004775" y="3806327"/>
            <a:ext cx="1862558" cy="2339895"/>
            <a:chOff x="4004775" y="3475683"/>
            <a:chExt cx="1862558" cy="2339895"/>
          </a:xfrm>
        </p:grpSpPr>
        <p:sp>
          <p:nvSpPr>
            <p:cNvPr id="136" name="Content Placeholder 3">
              <a:extLst>
                <a:ext uri="{FF2B5EF4-FFF2-40B4-BE49-F238E27FC236}">
                  <a16:creationId xmlns:a16="http://schemas.microsoft.com/office/drawing/2014/main" id="{EAB2ADCF-30B0-3E41-97FC-B8036EFF7B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37" name="Content Placeholder 3">
              <a:extLst>
                <a:ext uri="{FF2B5EF4-FFF2-40B4-BE49-F238E27FC236}">
                  <a16:creationId xmlns:a16="http://schemas.microsoft.com/office/drawing/2014/main" id="{F8E036D5-3923-7C48-A434-E44C7FBF32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8" name="Content Placeholder 3">
              <a:extLst>
                <a:ext uri="{FF2B5EF4-FFF2-40B4-BE49-F238E27FC236}">
                  <a16:creationId xmlns:a16="http://schemas.microsoft.com/office/drawing/2014/main" id="{C00F024B-F117-3646-A006-B2DF7D7D5B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/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2D07EFA-5A01-634F-A7AB-6A38F5E59E7B}"/>
                </a:ext>
              </a:extLst>
            </p:cNvPr>
            <p:cNvGrpSpPr/>
            <p:nvPr/>
          </p:nvGrpSpPr>
          <p:grpSpPr>
            <a:xfrm>
              <a:off x="4179956" y="3992186"/>
              <a:ext cx="1687377" cy="1823392"/>
              <a:chOff x="417995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/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/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0D9E47C-7458-634D-9DFC-5D8BA4B49E5D}"/>
                  </a:ext>
                </a:extLst>
              </p:cNvPr>
              <p:cNvSpPr/>
              <p:nvPr/>
            </p:nvSpPr>
            <p:spPr>
              <a:xfrm>
                <a:off x="530487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99F0C5D-E27D-6344-86F7-28E382E06426}"/>
                  </a:ext>
                </a:extLst>
              </p:cNvPr>
              <p:cNvSpPr/>
              <p:nvPr/>
            </p:nvSpPr>
            <p:spPr>
              <a:xfrm>
                <a:off x="417995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390B8FE-FB84-EF43-9B30-0B1C6A8F77A6}"/>
                  </a:ext>
                </a:extLst>
              </p:cNvPr>
              <p:cNvSpPr/>
              <p:nvPr/>
            </p:nvSpPr>
            <p:spPr>
              <a:xfrm>
                <a:off x="530487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872C7F4-85A9-0D4D-805B-DCA261CE3881}"/>
                  </a:ext>
                </a:extLst>
              </p:cNvPr>
              <p:cNvSpPr/>
              <p:nvPr/>
            </p:nvSpPr>
            <p:spPr>
              <a:xfrm>
                <a:off x="417995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F57D04-0B60-9A41-ACA5-11A07407AC66}"/>
                  </a:ext>
                </a:extLst>
              </p:cNvPr>
              <p:cNvSpPr/>
              <p:nvPr/>
            </p:nvSpPr>
            <p:spPr>
              <a:xfrm>
                <a:off x="530487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973251-41C4-1344-83F1-4745AD61866E}"/>
                  </a:ext>
                </a:extLst>
              </p:cNvPr>
              <p:cNvSpPr/>
              <p:nvPr/>
            </p:nvSpPr>
            <p:spPr>
              <a:xfrm>
                <a:off x="417995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/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CC466A-FE9E-2E4B-BFD1-99D1CC276E06}"/>
                  </a:ext>
                </a:extLst>
              </p:cNvPr>
              <p:cNvSpPr/>
              <p:nvPr/>
            </p:nvSpPr>
            <p:spPr>
              <a:xfrm>
                <a:off x="474241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B7FAB80-3117-F54F-A358-71323F53250D}"/>
                  </a:ext>
                </a:extLst>
              </p:cNvPr>
              <p:cNvSpPr/>
              <p:nvPr/>
            </p:nvSpPr>
            <p:spPr>
              <a:xfrm>
                <a:off x="474241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1A1E587-60D4-EA4A-A0D3-5C9413CBAF16}"/>
                  </a:ext>
                </a:extLst>
              </p:cNvPr>
              <p:cNvSpPr/>
              <p:nvPr/>
            </p:nvSpPr>
            <p:spPr>
              <a:xfrm>
                <a:off x="474241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73A730-7150-8143-8B02-F846C3473944}"/>
              </a:ext>
            </a:extLst>
          </p:cNvPr>
          <p:cNvGrpSpPr/>
          <p:nvPr/>
        </p:nvGrpSpPr>
        <p:grpSpPr>
          <a:xfrm>
            <a:off x="9040325" y="3806327"/>
            <a:ext cx="1852548" cy="2339895"/>
            <a:chOff x="9040325" y="3475683"/>
            <a:chExt cx="1852548" cy="2339895"/>
          </a:xfrm>
        </p:grpSpPr>
        <p:sp>
          <p:nvSpPr>
            <p:cNvPr id="143" name="Content Placeholder 3">
              <a:extLst>
                <a:ext uri="{FF2B5EF4-FFF2-40B4-BE49-F238E27FC236}">
                  <a16:creationId xmlns:a16="http://schemas.microsoft.com/office/drawing/2014/main" id="{57EB824D-2233-7549-8E83-0600544210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4" name="Content Placeholder 3">
              <a:extLst>
                <a:ext uri="{FF2B5EF4-FFF2-40B4-BE49-F238E27FC236}">
                  <a16:creationId xmlns:a16="http://schemas.microsoft.com/office/drawing/2014/main" id="{9473520B-4BE5-AF44-9F8C-8438E657AA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5" name="Content Placeholder 3">
              <a:extLst>
                <a:ext uri="{FF2B5EF4-FFF2-40B4-BE49-F238E27FC236}">
                  <a16:creationId xmlns:a16="http://schemas.microsoft.com/office/drawing/2014/main" id="{B1E9D36F-1F30-1746-B714-50A25D593A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/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13D0C17-AA99-0646-8376-1198170A32F7}"/>
                </a:ext>
              </a:extLst>
            </p:cNvPr>
            <p:cNvGrpSpPr/>
            <p:nvPr/>
          </p:nvGrpSpPr>
          <p:grpSpPr>
            <a:xfrm>
              <a:off x="9205496" y="3992186"/>
              <a:ext cx="1687377" cy="1823392"/>
              <a:chOff x="920549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/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/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E2B21C2-2348-284B-99F7-2EC136F38247}"/>
                  </a:ext>
                </a:extLst>
              </p:cNvPr>
              <p:cNvSpPr/>
              <p:nvPr/>
            </p:nvSpPr>
            <p:spPr>
              <a:xfrm>
                <a:off x="9205496" y="4448034"/>
                <a:ext cx="562459" cy="455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D0884EF-9940-0842-88D4-65F8971215A3}"/>
                  </a:ext>
                </a:extLst>
              </p:cNvPr>
              <p:cNvSpPr/>
              <p:nvPr/>
            </p:nvSpPr>
            <p:spPr>
              <a:xfrm>
                <a:off x="976795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3C492AA-4613-E04E-AC94-FE8621A87310}"/>
                  </a:ext>
                </a:extLst>
              </p:cNvPr>
              <p:cNvSpPr/>
              <p:nvPr/>
            </p:nvSpPr>
            <p:spPr>
              <a:xfrm>
                <a:off x="920549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BF7B01A-3B8D-0545-AD82-ED063AF1F82F}"/>
                  </a:ext>
                </a:extLst>
              </p:cNvPr>
              <p:cNvSpPr/>
              <p:nvPr/>
            </p:nvSpPr>
            <p:spPr>
              <a:xfrm>
                <a:off x="976795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01AAA13-E9DF-9B46-98C5-75C196CAF497}"/>
                  </a:ext>
                </a:extLst>
              </p:cNvPr>
              <p:cNvSpPr/>
              <p:nvPr/>
            </p:nvSpPr>
            <p:spPr>
              <a:xfrm>
                <a:off x="920549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65CE174-5B3A-B44F-9ECD-2AFD91DE2FA6}"/>
                  </a:ext>
                </a:extLst>
              </p:cNvPr>
              <p:cNvSpPr/>
              <p:nvPr/>
            </p:nvSpPr>
            <p:spPr>
              <a:xfrm>
                <a:off x="976795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/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81B4E34-CE44-A547-AB70-8CEA6A681FBB}"/>
                  </a:ext>
                </a:extLst>
              </p:cNvPr>
              <p:cNvSpPr/>
              <p:nvPr/>
            </p:nvSpPr>
            <p:spPr>
              <a:xfrm>
                <a:off x="1033041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9CA5126-4025-594C-B6B4-F08B88CBDECD}"/>
                  </a:ext>
                </a:extLst>
              </p:cNvPr>
              <p:cNvSpPr/>
              <p:nvPr/>
            </p:nvSpPr>
            <p:spPr>
              <a:xfrm>
                <a:off x="1033041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7766474-64F1-5E47-9668-EF6020F8DF04}"/>
                  </a:ext>
                </a:extLst>
              </p:cNvPr>
              <p:cNvSpPr/>
              <p:nvPr/>
            </p:nvSpPr>
            <p:spPr>
              <a:xfrm>
                <a:off x="1033041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C52ED3-F6A2-C649-9273-C461AF210CDB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3E47916-3C90-874A-A2ED-37788002EF71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775CD9-B8CB-5D46-A497-BC0ECBB84230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CCD44E4-C447-3945-AF2C-66BC75C81F9C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A219E82-5C00-4C4D-B1CC-AA7F66B3D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57B073-CE39-5D49-AEE0-006EBAA76EEA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006602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0379818-45E8-2843-B6B0-EBDCA1F071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C81131F-CCE1-7E43-9F56-22E023B91A79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935FC6-8E5F-1C46-8884-A358065FE132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918298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1B7F7D2C-8FFF-A640-97BA-D546ABE7D358}"/>
              </a:ext>
            </a:extLst>
          </p:cNvPr>
          <p:cNvSpPr txBox="1">
            <a:spLocks/>
          </p:cNvSpPr>
          <p:nvPr/>
        </p:nvSpPr>
        <p:spPr bwMode="auto">
          <a:xfrm>
            <a:off x="231278" y="4814547"/>
            <a:ext cx="28373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51" name="Content Placeholder 3">
            <a:extLst>
              <a:ext uri="{FF2B5EF4-FFF2-40B4-BE49-F238E27FC236}">
                <a16:creationId xmlns:a16="http://schemas.microsoft.com/office/drawing/2014/main" id="{1A2255FC-033E-E343-880C-DD0745C0D68A}"/>
              </a:ext>
            </a:extLst>
          </p:cNvPr>
          <p:cNvSpPr txBox="1">
            <a:spLocks/>
          </p:cNvSpPr>
          <p:nvPr/>
        </p:nvSpPr>
        <p:spPr bwMode="auto">
          <a:xfrm>
            <a:off x="1308716" y="4814547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1</a:t>
            </a: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DE268E05-16A2-3143-9DD6-8D9ABC43D19D}"/>
              </a:ext>
            </a:extLst>
          </p:cNvPr>
          <p:cNvSpPr txBox="1">
            <a:spLocks/>
          </p:cNvSpPr>
          <p:nvPr/>
        </p:nvSpPr>
        <p:spPr bwMode="auto">
          <a:xfrm>
            <a:off x="2092098" y="4814547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3170791D-9D18-4AD7-B689-9FB17EA735E3}"/>
              </a:ext>
            </a:extLst>
          </p:cNvPr>
          <p:cNvSpPr txBox="1">
            <a:spLocks/>
          </p:cNvSpPr>
          <p:nvPr/>
        </p:nvSpPr>
        <p:spPr bwMode="auto">
          <a:xfrm>
            <a:off x="243329" y="4171072"/>
            <a:ext cx="862417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Partial</a:t>
            </a:r>
            <a:br>
              <a:rPr lang="en-US" sz="2000" b="0"/>
            </a:br>
            <a:r>
              <a:rPr lang="en-US" sz="2000" b="0"/>
              <a:t>Solution</a:t>
            </a:r>
            <a:endParaRPr lang="en-US" sz="2000" kern="0"/>
          </a:p>
        </p:txBody>
      </p:sp>
      <p:sp>
        <p:nvSpPr>
          <p:cNvPr id="70" name="Content Placeholder 3">
            <a:extLst>
              <a:ext uri="{FF2B5EF4-FFF2-40B4-BE49-F238E27FC236}">
                <a16:creationId xmlns:a16="http://schemas.microsoft.com/office/drawing/2014/main" id="{7299E4CF-5EB8-44D2-86D1-CD1F8C5F54A0}"/>
              </a:ext>
            </a:extLst>
          </p:cNvPr>
          <p:cNvSpPr txBox="1">
            <a:spLocks/>
          </p:cNvSpPr>
          <p:nvPr/>
        </p:nvSpPr>
        <p:spPr bwMode="auto">
          <a:xfrm>
            <a:off x="1308716" y="4171072"/>
            <a:ext cx="565989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Next</a:t>
            </a:r>
            <a:br>
              <a:rPr lang="en-US" sz="2000" b="0"/>
            </a:br>
            <a:r>
              <a:rPr lang="en-US" sz="2000" b="0"/>
              <a:t>Tuple</a:t>
            </a:r>
            <a:endParaRPr lang="en-US" sz="2000" kern="0"/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F47B76FB-4CF6-4500-9150-BCC18DDB4C6A}"/>
              </a:ext>
            </a:extLst>
          </p:cNvPr>
          <p:cNvSpPr txBox="1">
            <a:spLocks/>
          </p:cNvSpPr>
          <p:nvPr/>
        </p:nvSpPr>
        <p:spPr bwMode="auto">
          <a:xfrm>
            <a:off x="2092098" y="4171072"/>
            <a:ext cx="673261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Lower</a:t>
            </a:r>
            <a:br>
              <a:rPr lang="en-US" sz="2000" b="0"/>
            </a:br>
            <a:r>
              <a:rPr lang="en-US" sz="2000" b="0"/>
              <a:t>bound</a:t>
            </a:r>
            <a:endParaRPr lang="en-US" sz="2000" kern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A13C41-115D-CE48-956C-D6C8BA067146}"/>
              </a:ext>
            </a:extLst>
          </p:cNvPr>
          <p:cNvSpPr/>
          <p:nvPr/>
        </p:nvSpPr>
        <p:spPr>
          <a:xfrm>
            <a:off x="4173446" y="4780271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Rounded Rectangular Callout 134">
            <a:extLst>
              <a:ext uri="{FF2B5EF4-FFF2-40B4-BE49-F238E27FC236}">
                <a16:creationId xmlns:a16="http://schemas.microsoft.com/office/drawing/2014/main" id="{27E2288E-5328-F942-8DB8-9B080F0CA3E7}"/>
              </a:ext>
            </a:extLst>
          </p:cNvPr>
          <p:cNvSpPr/>
          <p:nvPr/>
        </p:nvSpPr>
        <p:spPr>
          <a:xfrm>
            <a:off x="239638" y="3681853"/>
            <a:ext cx="3206015" cy="315784"/>
          </a:xfrm>
          <a:prstGeom prst="wedgeRoundRectCallout">
            <a:avLst>
              <a:gd name="adj1" fmla="val -33639"/>
              <a:gd name="adj2" fmla="val 997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1800">
                <a:solidFill>
                  <a:srgbClr val="FF0000"/>
                </a:solidFill>
                <a:latin typeface="Ink Free" panose="03080402000500000000" pitchFamily="66" charset="0"/>
              </a:rPr>
              <a:t> left to right (showing row id's)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16D922-29F6-9743-8D11-E0D11D0A9BBA}"/>
              </a:ext>
            </a:extLst>
          </p:cNvPr>
          <p:cNvGrpSpPr/>
          <p:nvPr/>
        </p:nvGrpSpPr>
        <p:grpSpPr>
          <a:xfrm>
            <a:off x="6525725" y="3806327"/>
            <a:ext cx="1854378" cy="2339895"/>
            <a:chOff x="6525725" y="3475683"/>
            <a:chExt cx="1854378" cy="2339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/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9FC1947-0E81-AD4B-B2EC-F571CE25A883}"/>
                </a:ext>
              </a:extLst>
            </p:cNvPr>
            <p:cNvGrpSpPr/>
            <p:nvPr/>
          </p:nvGrpSpPr>
          <p:grpSpPr>
            <a:xfrm>
              <a:off x="6692726" y="3992186"/>
              <a:ext cx="1687377" cy="1823392"/>
              <a:chOff x="669272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/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/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ea typeface="Cambria Math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DBAAEF-270F-5347-A127-DEF2331FC0B3}"/>
                  </a:ext>
                </a:extLst>
              </p:cNvPr>
              <p:cNvSpPr/>
              <p:nvPr/>
            </p:nvSpPr>
            <p:spPr>
              <a:xfrm>
                <a:off x="669272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AD483D-9790-BB42-B6C6-D9BDB7660E9D}"/>
                  </a:ext>
                </a:extLst>
              </p:cNvPr>
              <p:cNvSpPr/>
              <p:nvPr/>
            </p:nvSpPr>
            <p:spPr>
              <a:xfrm>
                <a:off x="669272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E46C97-4E8B-9A4C-927F-E4371ACB8EBF}"/>
                  </a:ext>
                </a:extLst>
              </p:cNvPr>
              <p:cNvSpPr/>
              <p:nvPr/>
            </p:nvSpPr>
            <p:spPr>
              <a:xfrm>
                <a:off x="669272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/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B8E05AE-4E1B-9C48-A550-48E5BF785406}"/>
                  </a:ext>
                </a:extLst>
              </p:cNvPr>
              <p:cNvSpPr/>
              <p:nvPr/>
            </p:nvSpPr>
            <p:spPr>
              <a:xfrm>
                <a:off x="725518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F07A9BD-4EFE-B145-96D3-6D6ADA588AB3}"/>
                  </a:ext>
                </a:extLst>
              </p:cNvPr>
              <p:cNvSpPr/>
              <p:nvPr/>
            </p:nvSpPr>
            <p:spPr>
              <a:xfrm>
                <a:off x="725518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45680D6-8885-BA48-80F4-59D0E41DAEAD}"/>
                  </a:ext>
                </a:extLst>
              </p:cNvPr>
              <p:cNvSpPr/>
              <p:nvPr/>
            </p:nvSpPr>
            <p:spPr>
              <a:xfrm>
                <a:off x="725518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6FC61ED-1F76-F747-AD1F-7625C5709C1E}"/>
                  </a:ext>
                </a:extLst>
              </p:cNvPr>
              <p:cNvSpPr/>
              <p:nvPr/>
            </p:nvSpPr>
            <p:spPr>
              <a:xfrm>
                <a:off x="781764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94BF2AE-E3F0-754E-8006-FBAAA1702D41}"/>
                  </a:ext>
                </a:extLst>
              </p:cNvPr>
              <p:cNvSpPr/>
              <p:nvPr/>
            </p:nvSpPr>
            <p:spPr>
              <a:xfrm>
                <a:off x="781764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5D674E-E298-074B-A9A6-B08BDEEE2A0F}"/>
                  </a:ext>
                </a:extLst>
              </p:cNvPr>
              <p:cNvSpPr/>
              <p:nvPr/>
            </p:nvSpPr>
            <p:spPr>
              <a:xfrm>
                <a:off x="781764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139" name="Content Placeholder 3">
              <a:extLst>
                <a:ext uri="{FF2B5EF4-FFF2-40B4-BE49-F238E27FC236}">
                  <a16:creationId xmlns:a16="http://schemas.microsoft.com/office/drawing/2014/main" id="{051D9383-DA7C-0F48-9A65-D495D9FE41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0" name="Content Placeholder 3">
              <a:extLst>
                <a:ext uri="{FF2B5EF4-FFF2-40B4-BE49-F238E27FC236}">
                  <a16:creationId xmlns:a16="http://schemas.microsoft.com/office/drawing/2014/main" id="{82793695-888B-5A43-8E47-8931920F9B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1" name="Content Placeholder 3">
              <a:extLst>
                <a:ext uri="{FF2B5EF4-FFF2-40B4-BE49-F238E27FC236}">
                  <a16:creationId xmlns:a16="http://schemas.microsoft.com/office/drawing/2014/main" id="{B0449C80-B732-F642-8E39-29541C6B1D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46" name="Left Bracket 145">
            <a:extLst>
              <a:ext uri="{FF2B5EF4-FFF2-40B4-BE49-F238E27FC236}">
                <a16:creationId xmlns:a16="http://schemas.microsoft.com/office/drawing/2014/main" id="{AD1FC2B6-9A33-0546-B951-B671BDF8794D}"/>
              </a:ext>
            </a:extLst>
          </p:cNvPr>
          <p:cNvSpPr/>
          <p:nvPr/>
        </p:nvSpPr>
        <p:spPr bwMode="auto">
          <a:xfrm rot="5400000">
            <a:off x="59528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7" name="Left Bracket 146">
            <a:extLst>
              <a:ext uri="{FF2B5EF4-FFF2-40B4-BE49-F238E27FC236}">
                <a16:creationId xmlns:a16="http://schemas.microsoft.com/office/drawing/2014/main" id="{11334212-A4CD-1040-8CC2-57CC2473A1F3}"/>
              </a:ext>
            </a:extLst>
          </p:cNvPr>
          <p:cNvSpPr/>
          <p:nvPr/>
        </p:nvSpPr>
        <p:spPr bwMode="auto">
          <a:xfrm rot="5400000">
            <a:off x="84547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" name="Content Placeholder 3">
            <a:extLst>
              <a:ext uri="{FF2B5EF4-FFF2-40B4-BE49-F238E27FC236}">
                <a16:creationId xmlns:a16="http://schemas.microsoft.com/office/drawing/2014/main" id="{B788D67E-DE7A-3A4B-A57F-4D49F5D083FD}"/>
              </a:ext>
            </a:extLst>
          </p:cNvPr>
          <p:cNvSpPr txBox="1">
            <a:spLocks/>
          </p:cNvSpPr>
          <p:nvPr/>
        </p:nvSpPr>
        <p:spPr bwMode="auto">
          <a:xfrm>
            <a:off x="231278" y="5129596"/>
            <a:ext cx="153888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>
                <a:latin typeface="+mj-lt"/>
              </a:rPr>
              <a:t>()</a:t>
            </a:r>
          </a:p>
        </p:txBody>
      </p:sp>
      <p:sp>
        <p:nvSpPr>
          <p:cNvPr id="155" name="Content Placeholder 3">
            <a:extLst>
              <a:ext uri="{FF2B5EF4-FFF2-40B4-BE49-F238E27FC236}">
                <a16:creationId xmlns:a16="http://schemas.microsoft.com/office/drawing/2014/main" id="{7E59C2AC-F776-8243-8694-02CB5BC80B91}"/>
              </a:ext>
            </a:extLst>
          </p:cNvPr>
          <p:cNvSpPr txBox="1">
            <a:spLocks/>
          </p:cNvSpPr>
          <p:nvPr/>
        </p:nvSpPr>
        <p:spPr bwMode="auto">
          <a:xfrm>
            <a:off x="1308716" y="5129596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1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2</a:t>
            </a:r>
          </a:p>
        </p:txBody>
      </p:sp>
      <p:sp>
        <p:nvSpPr>
          <p:cNvPr id="157" name="Content Placeholder 3">
            <a:extLst>
              <a:ext uri="{FF2B5EF4-FFF2-40B4-BE49-F238E27FC236}">
                <a16:creationId xmlns:a16="http://schemas.microsoft.com/office/drawing/2014/main" id="{DE8F178C-10EC-144C-86AC-1F2D904BA864}"/>
              </a:ext>
            </a:extLst>
          </p:cNvPr>
          <p:cNvSpPr txBox="1">
            <a:spLocks/>
          </p:cNvSpPr>
          <p:nvPr/>
        </p:nvSpPr>
        <p:spPr bwMode="auto">
          <a:xfrm>
            <a:off x="2092098" y="5129596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89A04997-3A04-BD4C-B8C2-CC18C6BA76A7}"/>
              </a:ext>
            </a:extLst>
          </p:cNvPr>
          <p:cNvSpPr/>
          <p:nvPr/>
        </p:nvSpPr>
        <p:spPr>
          <a:xfrm>
            <a:off x="6473738" y="4921541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23DC976-EE03-0F46-BB75-5AF1BDBE1080}"/>
              </a:ext>
            </a:extLst>
          </p:cNvPr>
          <p:cNvSpPr/>
          <p:nvPr/>
        </p:nvSpPr>
        <p:spPr>
          <a:xfrm>
            <a:off x="204698" y="4822486"/>
            <a:ext cx="2838727" cy="3157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616AFD0B-978B-E143-8E24-EB91C719415F}"/>
              </a:ext>
            </a:extLst>
          </p:cNvPr>
          <p:cNvSpPr/>
          <p:nvPr/>
        </p:nvSpPr>
        <p:spPr>
          <a:xfrm>
            <a:off x="3101905" y="4884784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A054134-647D-2446-944E-A3FC3C097D3C}"/>
              </a:ext>
            </a:extLst>
          </p:cNvPr>
          <p:cNvSpPr/>
          <p:nvPr/>
        </p:nvSpPr>
        <p:spPr>
          <a:xfrm>
            <a:off x="6686532" y="4780271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0E36D45-4DD6-A740-9E60-207634128383}"/>
              </a:ext>
            </a:extLst>
          </p:cNvPr>
          <p:cNvSpPr txBox="1"/>
          <p:nvPr/>
        </p:nvSpPr>
        <p:spPr>
          <a:xfrm>
            <a:off x="225964" y="6562878"/>
            <a:ext cx="9985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+ 01]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Chang, Smith, Li, Vitter. Supporting incremental join queries on ranked inputs. VLDB 2001.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7"/>
              </a:rPr>
              <a:t>https://doi.org/doi/10.5555/645927.672365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234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FABC7B66-B0A6-EC45-82F7-A1B18FD321DE}"/>
              </a:ext>
            </a:extLst>
          </p:cNvPr>
          <p:cNvSpPr/>
          <p:nvPr/>
        </p:nvSpPr>
        <p:spPr>
          <a:xfrm>
            <a:off x="6692725" y="4779911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F44F071-5C9E-2149-8E56-28C33CE825E3}"/>
              </a:ext>
            </a:extLst>
          </p:cNvPr>
          <p:cNvSpPr/>
          <p:nvPr/>
        </p:nvSpPr>
        <p:spPr>
          <a:xfrm>
            <a:off x="7820112" y="4779911"/>
            <a:ext cx="563478" cy="4558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5A89B46-EAD0-9F45-ACFD-13D571BFA579}"/>
              </a:ext>
            </a:extLst>
          </p:cNvPr>
          <p:cNvSpPr/>
          <p:nvPr/>
        </p:nvSpPr>
        <p:spPr>
          <a:xfrm>
            <a:off x="2321286" y="4823503"/>
            <a:ext cx="167953" cy="321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C26CDE-213A-5B47-8E5F-85F586FCA915}"/>
              </a:ext>
            </a:extLst>
          </p:cNvPr>
          <p:cNvSpPr/>
          <p:nvPr/>
        </p:nvSpPr>
        <p:spPr>
          <a:xfrm>
            <a:off x="4179956" y="4784776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2">
            <a:extLst>
              <a:ext uri="{FF2B5EF4-FFF2-40B4-BE49-F238E27FC236}">
                <a16:creationId xmlns:a16="http://schemas.microsoft.com/office/drawing/2014/main" id="{2BF38E96-DD3B-47FB-9B9C-4813A7695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J* Algorithm [</a:t>
            </a:r>
            <a:r>
              <a:rPr lang="en-US" err="1"/>
              <a:t>Natsev</a:t>
            </a:r>
            <a:r>
              <a:rPr lang="en-US"/>
              <a:t>+ 01]</a:t>
            </a:r>
          </a:p>
        </p:txBody>
      </p:sp>
      <p:sp>
        <p:nvSpPr>
          <p:cNvPr id="158" name="Content Placeholder 37905">
            <a:extLst>
              <a:ext uri="{FF2B5EF4-FFF2-40B4-BE49-F238E27FC236}">
                <a16:creationId xmlns:a16="http://schemas.microsoft.com/office/drawing/2014/main" id="{33051EDC-5DBD-4DFF-ACBE-CA74E1E37D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2446824"/>
          </a:xfrm>
        </p:spPr>
        <p:txBody>
          <a:bodyPr/>
          <a:lstStyle/>
          <a:p>
            <a:r>
              <a:rPr lang="en-US" dirty="0"/>
              <a:t>Idea: A* search on the Cartesian product to find top-𝑘 join results</a:t>
            </a:r>
          </a:p>
          <a:p>
            <a:pPr lvl="1"/>
            <a:r>
              <a:rPr lang="en-US" dirty="0"/>
              <a:t>Keep Priority Queue (PQ) of partial results</a:t>
            </a:r>
          </a:p>
          <a:p>
            <a:pPr lvl="1"/>
            <a:r>
              <a:rPr lang="en-US" dirty="0"/>
              <a:t>Pop partial result with smallest lower bound (based on what has been seen) and access lists to extend it</a:t>
            </a:r>
          </a:p>
          <a:p>
            <a:pPr lvl="1"/>
            <a:r>
              <a:rPr lang="en-US" dirty="0"/>
              <a:t>If still incomplete, push back 2 new ones: one “longer”, one “deeper”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229242-B5AE-6A4F-9E37-5D83F19CA947}"/>
              </a:ext>
            </a:extLst>
          </p:cNvPr>
          <p:cNvGrpSpPr/>
          <p:nvPr/>
        </p:nvGrpSpPr>
        <p:grpSpPr>
          <a:xfrm>
            <a:off x="4004775" y="3806327"/>
            <a:ext cx="1862558" cy="2339895"/>
            <a:chOff x="4004775" y="3475683"/>
            <a:chExt cx="1862558" cy="2339895"/>
          </a:xfrm>
        </p:grpSpPr>
        <p:sp>
          <p:nvSpPr>
            <p:cNvPr id="136" name="Content Placeholder 3">
              <a:extLst>
                <a:ext uri="{FF2B5EF4-FFF2-40B4-BE49-F238E27FC236}">
                  <a16:creationId xmlns:a16="http://schemas.microsoft.com/office/drawing/2014/main" id="{EAB2ADCF-30B0-3E41-97FC-B8036EFF7B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37" name="Content Placeholder 3">
              <a:extLst>
                <a:ext uri="{FF2B5EF4-FFF2-40B4-BE49-F238E27FC236}">
                  <a16:creationId xmlns:a16="http://schemas.microsoft.com/office/drawing/2014/main" id="{F8E036D5-3923-7C48-A434-E44C7FBF32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8" name="Content Placeholder 3">
              <a:extLst>
                <a:ext uri="{FF2B5EF4-FFF2-40B4-BE49-F238E27FC236}">
                  <a16:creationId xmlns:a16="http://schemas.microsoft.com/office/drawing/2014/main" id="{C00F024B-F117-3646-A006-B2DF7D7D5B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/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2D07EFA-5A01-634F-A7AB-6A38F5E59E7B}"/>
                </a:ext>
              </a:extLst>
            </p:cNvPr>
            <p:cNvGrpSpPr/>
            <p:nvPr/>
          </p:nvGrpSpPr>
          <p:grpSpPr>
            <a:xfrm>
              <a:off x="4179956" y="3992186"/>
              <a:ext cx="1687377" cy="1823392"/>
              <a:chOff x="417995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/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/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0D9E47C-7458-634D-9DFC-5D8BA4B49E5D}"/>
                  </a:ext>
                </a:extLst>
              </p:cNvPr>
              <p:cNvSpPr/>
              <p:nvPr/>
            </p:nvSpPr>
            <p:spPr>
              <a:xfrm>
                <a:off x="530487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99F0C5D-E27D-6344-86F7-28E382E06426}"/>
                  </a:ext>
                </a:extLst>
              </p:cNvPr>
              <p:cNvSpPr/>
              <p:nvPr/>
            </p:nvSpPr>
            <p:spPr>
              <a:xfrm>
                <a:off x="417995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390B8FE-FB84-EF43-9B30-0B1C6A8F77A6}"/>
                  </a:ext>
                </a:extLst>
              </p:cNvPr>
              <p:cNvSpPr/>
              <p:nvPr/>
            </p:nvSpPr>
            <p:spPr>
              <a:xfrm>
                <a:off x="530487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872C7F4-85A9-0D4D-805B-DCA261CE3881}"/>
                  </a:ext>
                </a:extLst>
              </p:cNvPr>
              <p:cNvSpPr/>
              <p:nvPr/>
            </p:nvSpPr>
            <p:spPr>
              <a:xfrm>
                <a:off x="417995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F57D04-0B60-9A41-ACA5-11A07407AC66}"/>
                  </a:ext>
                </a:extLst>
              </p:cNvPr>
              <p:cNvSpPr/>
              <p:nvPr/>
            </p:nvSpPr>
            <p:spPr>
              <a:xfrm>
                <a:off x="530487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973251-41C4-1344-83F1-4745AD61866E}"/>
                  </a:ext>
                </a:extLst>
              </p:cNvPr>
              <p:cNvSpPr/>
              <p:nvPr/>
            </p:nvSpPr>
            <p:spPr>
              <a:xfrm>
                <a:off x="417995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/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CC466A-FE9E-2E4B-BFD1-99D1CC276E06}"/>
                  </a:ext>
                </a:extLst>
              </p:cNvPr>
              <p:cNvSpPr/>
              <p:nvPr/>
            </p:nvSpPr>
            <p:spPr>
              <a:xfrm>
                <a:off x="474241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B7FAB80-3117-F54F-A358-71323F53250D}"/>
                  </a:ext>
                </a:extLst>
              </p:cNvPr>
              <p:cNvSpPr/>
              <p:nvPr/>
            </p:nvSpPr>
            <p:spPr>
              <a:xfrm>
                <a:off x="474241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1A1E587-60D4-EA4A-A0D3-5C9413CBAF16}"/>
                  </a:ext>
                </a:extLst>
              </p:cNvPr>
              <p:cNvSpPr/>
              <p:nvPr/>
            </p:nvSpPr>
            <p:spPr>
              <a:xfrm>
                <a:off x="474241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73A730-7150-8143-8B02-F846C3473944}"/>
              </a:ext>
            </a:extLst>
          </p:cNvPr>
          <p:cNvGrpSpPr/>
          <p:nvPr/>
        </p:nvGrpSpPr>
        <p:grpSpPr>
          <a:xfrm>
            <a:off x="9040325" y="3806327"/>
            <a:ext cx="1852548" cy="2339895"/>
            <a:chOff x="9040325" y="3475683"/>
            <a:chExt cx="1852548" cy="2339895"/>
          </a:xfrm>
        </p:grpSpPr>
        <p:sp>
          <p:nvSpPr>
            <p:cNvPr id="143" name="Content Placeholder 3">
              <a:extLst>
                <a:ext uri="{FF2B5EF4-FFF2-40B4-BE49-F238E27FC236}">
                  <a16:creationId xmlns:a16="http://schemas.microsoft.com/office/drawing/2014/main" id="{57EB824D-2233-7549-8E83-0600544210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4" name="Content Placeholder 3">
              <a:extLst>
                <a:ext uri="{FF2B5EF4-FFF2-40B4-BE49-F238E27FC236}">
                  <a16:creationId xmlns:a16="http://schemas.microsoft.com/office/drawing/2014/main" id="{9473520B-4BE5-AF44-9F8C-8438E657AA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5" name="Content Placeholder 3">
              <a:extLst>
                <a:ext uri="{FF2B5EF4-FFF2-40B4-BE49-F238E27FC236}">
                  <a16:creationId xmlns:a16="http://schemas.microsoft.com/office/drawing/2014/main" id="{B1E9D36F-1F30-1746-B714-50A25D593A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/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13D0C17-AA99-0646-8376-1198170A32F7}"/>
                </a:ext>
              </a:extLst>
            </p:cNvPr>
            <p:cNvGrpSpPr/>
            <p:nvPr/>
          </p:nvGrpSpPr>
          <p:grpSpPr>
            <a:xfrm>
              <a:off x="9205496" y="3992186"/>
              <a:ext cx="1687377" cy="1823392"/>
              <a:chOff x="920549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/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/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E2B21C2-2348-284B-99F7-2EC136F38247}"/>
                  </a:ext>
                </a:extLst>
              </p:cNvPr>
              <p:cNvSpPr/>
              <p:nvPr/>
            </p:nvSpPr>
            <p:spPr>
              <a:xfrm>
                <a:off x="9205496" y="4448034"/>
                <a:ext cx="562459" cy="455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D0884EF-9940-0842-88D4-65F8971215A3}"/>
                  </a:ext>
                </a:extLst>
              </p:cNvPr>
              <p:cNvSpPr/>
              <p:nvPr/>
            </p:nvSpPr>
            <p:spPr>
              <a:xfrm>
                <a:off x="976795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3C492AA-4613-E04E-AC94-FE8621A87310}"/>
                  </a:ext>
                </a:extLst>
              </p:cNvPr>
              <p:cNvSpPr/>
              <p:nvPr/>
            </p:nvSpPr>
            <p:spPr>
              <a:xfrm>
                <a:off x="920549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BF7B01A-3B8D-0545-AD82-ED063AF1F82F}"/>
                  </a:ext>
                </a:extLst>
              </p:cNvPr>
              <p:cNvSpPr/>
              <p:nvPr/>
            </p:nvSpPr>
            <p:spPr>
              <a:xfrm>
                <a:off x="976795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01AAA13-E9DF-9B46-98C5-75C196CAF497}"/>
                  </a:ext>
                </a:extLst>
              </p:cNvPr>
              <p:cNvSpPr/>
              <p:nvPr/>
            </p:nvSpPr>
            <p:spPr>
              <a:xfrm>
                <a:off x="920549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65CE174-5B3A-B44F-9ECD-2AFD91DE2FA6}"/>
                  </a:ext>
                </a:extLst>
              </p:cNvPr>
              <p:cNvSpPr/>
              <p:nvPr/>
            </p:nvSpPr>
            <p:spPr>
              <a:xfrm>
                <a:off x="976795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/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81B4E34-CE44-A547-AB70-8CEA6A681FBB}"/>
                  </a:ext>
                </a:extLst>
              </p:cNvPr>
              <p:cNvSpPr/>
              <p:nvPr/>
            </p:nvSpPr>
            <p:spPr>
              <a:xfrm>
                <a:off x="1033041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9CA5126-4025-594C-B6B4-F08B88CBDECD}"/>
                  </a:ext>
                </a:extLst>
              </p:cNvPr>
              <p:cNvSpPr/>
              <p:nvPr/>
            </p:nvSpPr>
            <p:spPr>
              <a:xfrm>
                <a:off x="1033041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7766474-64F1-5E47-9668-EF6020F8DF04}"/>
                  </a:ext>
                </a:extLst>
              </p:cNvPr>
              <p:cNvSpPr/>
              <p:nvPr/>
            </p:nvSpPr>
            <p:spPr>
              <a:xfrm>
                <a:off x="1033041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C52ED3-F6A2-C649-9273-C461AF210CDB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3E47916-3C90-874A-A2ED-37788002EF71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775CD9-B8CB-5D46-A497-BC0ECBB84230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CCD44E4-C447-3945-AF2C-66BC75C81F9C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A219E82-5C00-4C4D-B1CC-AA7F66B3D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57B073-CE39-5D49-AEE0-006EBAA76EEA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006602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0379818-45E8-2843-B6B0-EBDCA1F071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C81131F-CCE1-7E43-9F56-22E023B91A79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935FC6-8E5F-1C46-8884-A358065FE132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918298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1B7F7D2C-8FFF-A640-97BA-D546ABE7D358}"/>
              </a:ext>
            </a:extLst>
          </p:cNvPr>
          <p:cNvSpPr txBox="1">
            <a:spLocks/>
          </p:cNvSpPr>
          <p:nvPr/>
        </p:nvSpPr>
        <p:spPr bwMode="auto">
          <a:xfrm>
            <a:off x="231278" y="4814547"/>
            <a:ext cx="28373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51" name="Content Placeholder 3">
            <a:extLst>
              <a:ext uri="{FF2B5EF4-FFF2-40B4-BE49-F238E27FC236}">
                <a16:creationId xmlns:a16="http://schemas.microsoft.com/office/drawing/2014/main" id="{1A2255FC-033E-E343-880C-DD0745C0D68A}"/>
              </a:ext>
            </a:extLst>
          </p:cNvPr>
          <p:cNvSpPr txBox="1">
            <a:spLocks/>
          </p:cNvSpPr>
          <p:nvPr/>
        </p:nvSpPr>
        <p:spPr bwMode="auto">
          <a:xfrm>
            <a:off x="1308716" y="4814547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2</a:t>
            </a: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DE268E05-16A2-3143-9DD6-8D9ABC43D19D}"/>
              </a:ext>
            </a:extLst>
          </p:cNvPr>
          <p:cNvSpPr txBox="1">
            <a:spLocks/>
          </p:cNvSpPr>
          <p:nvPr/>
        </p:nvSpPr>
        <p:spPr bwMode="auto">
          <a:xfrm>
            <a:off x="2092098" y="4814547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2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3170791D-9D18-4AD7-B689-9FB17EA735E3}"/>
              </a:ext>
            </a:extLst>
          </p:cNvPr>
          <p:cNvSpPr txBox="1">
            <a:spLocks/>
          </p:cNvSpPr>
          <p:nvPr/>
        </p:nvSpPr>
        <p:spPr bwMode="auto">
          <a:xfrm>
            <a:off x="243329" y="4171072"/>
            <a:ext cx="862417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Partial</a:t>
            </a:r>
            <a:br>
              <a:rPr lang="en-US" sz="2000" b="0"/>
            </a:br>
            <a:r>
              <a:rPr lang="en-US" sz="2000" b="0"/>
              <a:t>Solution</a:t>
            </a:r>
            <a:endParaRPr lang="en-US" sz="2000" kern="0"/>
          </a:p>
        </p:txBody>
      </p:sp>
      <p:sp>
        <p:nvSpPr>
          <p:cNvPr id="70" name="Content Placeholder 3">
            <a:extLst>
              <a:ext uri="{FF2B5EF4-FFF2-40B4-BE49-F238E27FC236}">
                <a16:creationId xmlns:a16="http://schemas.microsoft.com/office/drawing/2014/main" id="{7299E4CF-5EB8-44D2-86D1-CD1F8C5F54A0}"/>
              </a:ext>
            </a:extLst>
          </p:cNvPr>
          <p:cNvSpPr txBox="1">
            <a:spLocks/>
          </p:cNvSpPr>
          <p:nvPr/>
        </p:nvSpPr>
        <p:spPr bwMode="auto">
          <a:xfrm>
            <a:off x="1308716" y="4171072"/>
            <a:ext cx="565989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Next</a:t>
            </a:r>
            <a:br>
              <a:rPr lang="en-US" sz="2000" b="0"/>
            </a:br>
            <a:r>
              <a:rPr lang="en-US" sz="2000" b="0"/>
              <a:t>Tuple</a:t>
            </a:r>
            <a:endParaRPr lang="en-US" sz="2000" kern="0"/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F47B76FB-4CF6-4500-9150-BCC18DDB4C6A}"/>
              </a:ext>
            </a:extLst>
          </p:cNvPr>
          <p:cNvSpPr txBox="1">
            <a:spLocks/>
          </p:cNvSpPr>
          <p:nvPr/>
        </p:nvSpPr>
        <p:spPr bwMode="auto">
          <a:xfrm>
            <a:off x="2092098" y="4171072"/>
            <a:ext cx="673261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Lower</a:t>
            </a:r>
            <a:br>
              <a:rPr lang="en-US" sz="2000" b="0"/>
            </a:br>
            <a:r>
              <a:rPr lang="en-US" sz="2000" b="0"/>
              <a:t>bound</a:t>
            </a:r>
            <a:endParaRPr lang="en-US" sz="2000" kern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A13C41-115D-CE48-956C-D6C8BA067146}"/>
              </a:ext>
            </a:extLst>
          </p:cNvPr>
          <p:cNvSpPr/>
          <p:nvPr/>
        </p:nvSpPr>
        <p:spPr>
          <a:xfrm>
            <a:off x="4173446" y="4780271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Rounded Rectangular Callout 134">
            <a:extLst>
              <a:ext uri="{FF2B5EF4-FFF2-40B4-BE49-F238E27FC236}">
                <a16:creationId xmlns:a16="http://schemas.microsoft.com/office/drawing/2014/main" id="{27E2288E-5328-F942-8DB8-9B080F0CA3E7}"/>
              </a:ext>
            </a:extLst>
          </p:cNvPr>
          <p:cNvSpPr/>
          <p:nvPr/>
        </p:nvSpPr>
        <p:spPr>
          <a:xfrm>
            <a:off x="239638" y="3681853"/>
            <a:ext cx="3206015" cy="315784"/>
          </a:xfrm>
          <a:prstGeom prst="wedgeRoundRectCallout">
            <a:avLst>
              <a:gd name="adj1" fmla="val -33639"/>
              <a:gd name="adj2" fmla="val 997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1800">
                <a:solidFill>
                  <a:srgbClr val="FF0000"/>
                </a:solidFill>
                <a:latin typeface="Ink Free" panose="03080402000500000000" pitchFamily="66" charset="0"/>
              </a:rPr>
              <a:t> left to right (showing row id's)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16D922-29F6-9743-8D11-E0D11D0A9BBA}"/>
              </a:ext>
            </a:extLst>
          </p:cNvPr>
          <p:cNvGrpSpPr/>
          <p:nvPr/>
        </p:nvGrpSpPr>
        <p:grpSpPr>
          <a:xfrm>
            <a:off x="6525725" y="3806327"/>
            <a:ext cx="1854378" cy="2339895"/>
            <a:chOff x="6525725" y="3475683"/>
            <a:chExt cx="1854378" cy="2339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/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9FC1947-0E81-AD4B-B2EC-F571CE25A883}"/>
                </a:ext>
              </a:extLst>
            </p:cNvPr>
            <p:cNvGrpSpPr/>
            <p:nvPr/>
          </p:nvGrpSpPr>
          <p:grpSpPr>
            <a:xfrm>
              <a:off x="6692726" y="3992186"/>
              <a:ext cx="1687377" cy="1823392"/>
              <a:chOff x="669272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/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/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ea typeface="Cambria Math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DBAAEF-270F-5347-A127-DEF2331FC0B3}"/>
                  </a:ext>
                </a:extLst>
              </p:cNvPr>
              <p:cNvSpPr/>
              <p:nvPr/>
            </p:nvSpPr>
            <p:spPr>
              <a:xfrm>
                <a:off x="669272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AD483D-9790-BB42-B6C6-D9BDB7660E9D}"/>
                  </a:ext>
                </a:extLst>
              </p:cNvPr>
              <p:cNvSpPr/>
              <p:nvPr/>
            </p:nvSpPr>
            <p:spPr>
              <a:xfrm>
                <a:off x="669272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E46C97-4E8B-9A4C-927F-E4371ACB8EBF}"/>
                  </a:ext>
                </a:extLst>
              </p:cNvPr>
              <p:cNvSpPr/>
              <p:nvPr/>
            </p:nvSpPr>
            <p:spPr>
              <a:xfrm>
                <a:off x="669272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/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B8E05AE-4E1B-9C48-A550-48E5BF785406}"/>
                  </a:ext>
                </a:extLst>
              </p:cNvPr>
              <p:cNvSpPr/>
              <p:nvPr/>
            </p:nvSpPr>
            <p:spPr>
              <a:xfrm>
                <a:off x="725518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F07A9BD-4EFE-B145-96D3-6D6ADA588AB3}"/>
                  </a:ext>
                </a:extLst>
              </p:cNvPr>
              <p:cNvSpPr/>
              <p:nvPr/>
            </p:nvSpPr>
            <p:spPr>
              <a:xfrm>
                <a:off x="725518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45680D6-8885-BA48-80F4-59D0E41DAEAD}"/>
                  </a:ext>
                </a:extLst>
              </p:cNvPr>
              <p:cNvSpPr/>
              <p:nvPr/>
            </p:nvSpPr>
            <p:spPr>
              <a:xfrm>
                <a:off x="725518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6FC61ED-1F76-F747-AD1F-7625C5709C1E}"/>
                  </a:ext>
                </a:extLst>
              </p:cNvPr>
              <p:cNvSpPr/>
              <p:nvPr/>
            </p:nvSpPr>
            <p:spPr>
              <a:xfrm>
                <a:off x="781764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94BF2AE-E3F0-754E-8006-FBAAA1702D41}"/>
                  </a:ext>
                </a:extLst>
              </p:cNvPr>
              <p:cNvSpPr/>
              <p:nvPr/>
            </p:nvSpPr>
            <p:spPr>
              <a:xfrm>
                <a:off x="781764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5D674E-E298-074B-A9A6-B08BDEEE2A0F}"/>
                  </a:ext>
                </a:extLst>
              </p:cNvPr>
              <p:cNvSpPr/>
              <p:nvPr/>
            </p:nvSpPr>
            <p:spPr>
              <a:xfrm>
                <a:off x="781764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139" name="Content Placeholder 3">
              <a:extLst>
                <a:ext uri="{FF2B5EF4-FFF2-40B4-BE49-F238E27FC236}">
                  <a16:creationId xmlns:a16="http://schemas.microsoft.com/office/drawing/2014/main" id="{051D9383-DA7C-0F48-9A65-D495D9FE41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0" name="Content Placeholder 3">
              <a:extLst>
                <a:ext uri="{FF2B5EF4-FFF2-40B4-BE49-F238E27FC236}">
                  <a16:creationId xmlns:a16="http://schemas.microsoft.com/office/drawing/2014/main" id="{82793695-888B-5A43-8E47-8931920F9B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1" name="Content Placeholder 3">
              <a:extLst>
                <a:ext uri="{FF2B5EF4-FFF2-40B4-BE49-F238E27FC236}">
                  <a16:creationId xmlns:a16="http://schemas.microsoft.com/office/drawing/2014/main" id="{B0449C80-B732-F642-8E39-29541C6B1D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46" name="Left Bracket 145">
            <a:extLst>
              <a:ext uri="{FF2B5EF4-FFF2-40B4-BE49-F238E27FC236}">
                <a16:creationId xmlns:a16="http://schemas.microsoft.com/office/drawing/2014/main" id="{AD1FC2B6-9A33-0546-B951-B671BDF8794D}"/>
              </a:ext>
            </a:extLst>
          </p:cNvPr>
          <p:cNvSpPr/>
          <p:nvPr/>
        </p:nvSpPr>
        <p:spPr bwMode="auto">
          <a:xfrm rot="5400000">
            <a:off x="59528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7" name="Left Bracket 146">
            <a:extLst>
              <a:ext uri="{FF2B5EF4-FFF2-40B4-BE49-F238E27FC236}">
                <a16:creationId xmlns:a16="http://schemas.microsoft.com/office/drawing/2014/main" id="{11334212-A4CD-1040-8CC2-57CC2473A1F3}"/>
              </a:ext>
            </a:extLst>
          </p:cNvPr>
          <p:cNvSpPr/>
          <p:nvPr/>
        </p:nvSpPr>
        <p:spPr bwMode="auto">
          <a:xfrm rot="5400000">
            <a:off x="84547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" name="Content Placeholder 3">
            <a:extLst>
              <a:ext uri="{FF2B5EF4-FFF2-40B4-BE49-F238E27FC236}">
                <a16:creationId xmlns:a16="http://schemas.microsoft.com/office/drawing/2014/main" id="{B788D67E-DE7A-3A4B-A57F-4D49F5D083FD}"/>
              </a:ext>
            </a:extLst>
          </p:cNvPr>
          <p:cNvSpPr txBox="1">
            <a:spLocks/>
          </p:cNvSpPr>
          <p:nvPr/>
        </p:nvSpPr>
        <p:spPr bwMode="auto">
          <a:xfrm>
            <a:off x="231278" y="5129596"/>
            <a:ext cx="153888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>
                <a:latin typeface="+mj-lt"/>
              </a:rPr>
              <a:t>()</a:t>
            </a:r>
          </a:p>
        </p:txBody>
      </p:sp>
      <p:sp>
        <p:nvSpPr>
          <p:cNvPr id="155" name="Content Placeholder 3">
            <a:extLst>
              <a:ext uri="{FF2B5EF4-FFF2-40B4-BE49-F238E27FC236}">
                <a16:creationId xmlns:a16="http://schemas.microsoft.com/office/drawing/2014/main" id="{7E59C2AC-F776-8243-8694-02CB5BC80B91}"/>
              </a:ext>
            </a:extLst>
          </p:cNvPr>
          <p:cNvSpPr txBox="1">
            <a:spLocks/>
          </p:cNvSpPr>
          <p:nvPr/>
        </p:nvSpPr>
        <p:spPr bwMode="auto">
          <a:xfrm>
            <a:off x="1308716" y="5129596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1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2</a:t>
            </a:r>
          </a:p>
        </p:txBody>
      </p:sp>
      <p:sp>
        <p:nvSpPr>
          <p:cNvPr id="157" name="Content Placeholder 3">
            <a:extLst>
              <a:ext uri="{FF2B5EF4-FFF2-40B4-BE49-F238E27FC236}">
                <a16:creationId xmlns:a16="http://schemas.microsoft.com/office/drawing/2014/main" id="{DE8F178C-10EC-144C-86AC-1F2D904BA864}"/>
              </a:ext>
            </a:extLst>
          </p:cNvPr>
          <p:cNvSpPr txBox="1">
            <a:spLocks/>
          </p:cNvSpPr>
          <p:nvPr/>
        </p:nvSpPr>
        <p:spPr bwMode="auto">
          <a:xfrm>
            <a:off x="2092098" y="5129596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23DC976-EE03-0F46-BB75-5AF1BDBE1080}"/>
              </a:ext>
            </a:extLst>
          </p:cNvPr>
          <p:cNvSpPr/>
          <p:nvPr/>
        </p:nvSpPr>
        <p:spPr>
          <a:xfrm>
            <a:off x="204698" y="4822486"/>
            <a:ext cx="2838727" cy="3157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616AFD0B-978B-E143-8E24-EB91C719415F}"/>
              </a:ext>
            </a:extLst>
          </p:cNvPr>
          <p:cNvSpPr/>
          <p:nvPr/>
        </p:nvSpPr>
        <p:spPr>
          <a:xfrm rot="10800000">
            <a:off x="3101905" y="4884784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A054134-647D-2446-944E-A3FC3C097D3C}"/>
              </a:ext>
            </a:extLst>
          </p:cNvPr>
          <p:cNvSpPr/>
          <p:nvPr/>
        </p:nvSpPr>
        <p:spPr>
          <a:xfrm>
            <a:off x="6686532" y="4780271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Right Arrow 163">
            <a:extLst>
              <a:ext uri="{FF2B5EF4-FFF2-40B4-BE49-F238E27FC236}">
                <a16:creationId xmlns:a16="http://schemas.microsoft.com/office/drawing/2014/main" id="{8BE9ED47-F256-6C4B-951B-AB1C473476F6}"/>
              </a:ext>
            </a:extLst>
          </p:cNvPr>
          <p:cNvSpPr/>
          <p:nvPr/>
        </p:nvSpPr>
        <p:spPr>
          <a:xfrm>
            <a:off x="6472634" y="5378625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B0C615-E693-2E4B-A38A-77C8EFA06C99}"/>
              </a:ext>
            </a:extLst>
          </p:cNvPr>
          <p:cNvCxnSpPr>
            <a:cxnSpLocks/>
          </p:cNvCxnSpPr>
          <p:nvPr/>
        </p:nvCxnSpPr>
        <p:spPr bwMode="auto">
          <a:xfrm>
            <a:off x="5867332" y="5007397"/>
            <a:ext cx="8192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Content Placeholder 3">
            <a:extLst>
              <a:ext uri="{FF2B5EF4-FFF2-40B4-BE49-F238E27FC236}">
                <a16:creationId xmlns:a16="http://schemas.microsoft.com/office/drawing/2014/main" id="{4A594407-0DDE-DD47-8F43-507F00B28147}"/>
              </a:ext>
            </a:extLst>
          </p:cNvPr>
          <p:cNvSpPr txBox="1">
            <a:spLocks/>
          </p:cNvSpPr>
          <p:nvPr/>
        </p:nvSpPr>
        <p:spPr bwMode="auto">
          <a:xfrm>
            <a:off x="5304429" y="3527780"/>
            <a:ext cx="5245026" cy="28469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>
                <a:solidFill>
                  <a:srgbClr val="FF0000"/>
                </a:solidFill>
                <a:latin typeface="Ink Free" panose="03080402000500000000" pitchFamily="66" charset="0"/>
              </a:rPr>
              <a:t>invalid join condition, thus discard partial solution</a:t>
            </a:r>
            <a:endParaRPr lang="en-US" sz="2000" kern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E624088-1810-B046-823B-268CB3E4EAB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270419" y="3839745"/>
            <a:ext cx="238364" cy="10932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A3C76F6-29C6-3E49-A179-1B92CEDE787A}"/>
              </a:ext>
            </a:extLst>
          </p:cNvPr>
          <p:cNvSpPr txBox="1"/>
          <p:nvPr/>
        </p:nvSpPr>
        <p:spPr>
          <a:xfrm>
            <a:off x="225964" y="6562878"/>
            <a:ext cx="9985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+ 01]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</a:rPr>
              <a:t>, Chang, Smith, Li, Vitter. Supporting incremental join queries on ranked inputs. VLDB 2001.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  <a:hlinkClick r:id="rId17"/>
              </a:rPr>
              <a:t>https://doi.org/doi/10.5555/645927.672365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80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6065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FABC7B66-B0A6-EC45-82F7-A1B18FD321DE}"/>
              </a:ext>
            </a:extLst>
          </p:cNvPr>
          <p:cNvSpPr/>
          <p:nvPr/>
        </p:nvSpPr>
        <p:spPr>
          <a:xfrm>
            <a:off x="6692725" y="4779911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C26CDE-213A-5B47-8E5F-85F586FCA915}"/>
              </a:ext>
            </a:extLst>
          </p:cNvPr>
          <p:cNvSpPr/>
          <p:nvPr/>
        </p:nvSpPr>
        <p:spPr>
          <a:xfrm>
            <a:off x="4179956" y="4784776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2">
            <a:extLst>
              <a:ext uri="{FF2B5EF4-FFF2-40B4-BE49-F238E27FC236}">
                <a16:creationId xmlns:a16="http://schemas.microsoft.com/office/drawing/2014/main" id="{2BF38E96-DD3B-47FB-9B9C-4813A7695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J* Algorithm [</a:t>
            </a:r>
            <a:r>
              <a:rPr lang="en-US" err="1"/>
              <a:t>Natsev</a:t>
            </a:r>
            <a:r>
              <a:rPr lang="en-US"/>
              <a:t>+ 01]</a:t>
            </a:r>
          </a:p>
        </p:txBody>
      </p:sp>
      <p:sp>
        <p:nvSpPr>
          <p:cNvPr id="158" name="Content Placeholder 37905">
            <a:extLst>
              <a:ext uri="{FF2B5EF4-FFF2-40B4-BE49-F238E27FC236}">
                <a16:creationId xmlns:a16="http://schemas.microsoft.com/office/drawing/2014/main" id="{33051EDC-5DBD-4DFF-ACBE-CA74E1E37D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2446824"/>
          </a:xfrm>
        </p:spPr>
        <p:txBody>
          <a:bodyPr/>
          <a:lstStyle/>
          <a:p>
            <a:r>
              <a:rPr lang="en-US" dirty="0"/>
              <a:t>Idea: A* search on the Cartesian product to find top-𝑘 join results</a:t>
            </a:r>
          </a:p>
          <a:p>
            <a:pPr lvl="1"/>
            <a:r>
              <a:rPr lang="en-US" dirty="0"/>
              <a:t>Keep Priority Queue (PQ) of partial results</a:t>
            </a:r>
          </a:p>
          <a:p>
            <a:pPr lvl="1"/>
            <a:r>
              <a:rPr lang="en-US" dirty="0"/>
              <a:t>Pop partial result with smallest lower bound (based on what has been seen) and access lists to extend it</a:t>
            </a:r>
          </a:p>
          <a:p>
            <a:pPr lvl="1"/>
            <a:r>
              <a:rPr lang="en-US" dirty="0"/>
              <a:t>If still incomplete, push back 2 new ones: one “longer”, one “deeper”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229242-B5AE-6A4F-9E37-5D83F19CA947}"/>
              </a:ext>
            </a:extLst>
          </p:cNvPr>
          <p:cNvGrpSpPr/>
          <p:nvPr/>
        </p:nvGrpSpPr>
        <p:grpSpPr>
          <a:xfrm>
            <a:off x="4004775" y="3806327"/>
            <a:ext cx="1862558" cy="2339895"/>
            <a:chOff x="4004775" y="3475683"/>
            <a:chExt cx="1862558" cy="2339895"/>
          </a:xfrm>
        </p:grpSpPr>
        <p:sp>
          <p:nvSpPr>
            <p:cNvPr id="136" name="Content Placeholder 3">
              <a:extLst>
                <a:ext uri="{FF2B5EF4-FFF2-40B4-BE49-F238E27FC236}">
                  <a16:creationId xmlns:a16="http://schemas.microsoft.com/office/drawing/2014/main" id="{EAB2ADCF-30B0-3E41-97FC-B8036EFF7B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37" name="Content Placeholder 3">
              <a:extLst>
                <a:ext uri="{FF2B5EF4-FFF2-40B4-BE49-F238E27FC236}">
                  <a16:creationId xmlns:a16="http://schemas.microsoft.com/office/drawing/2014/main" id="{F8E036D5-3923-7C48-A434-E44C7FBF32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8" name="Content Placeholder 3">
              <a:extLst>
                <a:ext uri="{FF2B5EF4-FFF2-40B4-BE49-F238E27FC236}">
                  <a16:creationId xmlns:a16="http://schemas.microsoft.com/office/drawing/2014/main" id="{C00F024B-F117-3646-A006-B2DF7D7D5B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/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2D07EFA-5A01-634F-A7AB-6A38F5E59E7B}"/>
                </a:ext>
              </a:extLst>
            </p:cNvPr>
            <p:cNvGrpSpPr/>
            <p:nvPr/>
          </p:nvGrpSpPr>
          <p:grpSpPr>
            <a:xfrm>
              <a:off x="4179956" y="3992186"/>
              <a:ext cx="1687377" cy="1823392"/>
              <a:chOff x="417995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/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/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0D9E47C-7458-634D-9DFC-5D8BA4B49E5D}"/>
                  </a:ext>
                </a:extLst>
              </p:cNvPr>
              <p:cNvSpPr/>
              <p:nvPr/>
            </p:nvSpPr>
            <p:spPr>
              <a:xfrm>
                <a:off x="530487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99F0C5D-E27D-6344-86F7-28E382E06426}"/>
                  </a:ext>
                </a:extLst>
              </p:cNvPr>
              <p:cNvSpPr/>
              <p:nvPr/>
            </p:nvSpPr>
            <p:spPr>
              <a:xfrm>
                <a:off x="417995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390B8FE-FB84-EF43-9B30-0B1C6A8F77A6}"/>
                  </a:ext>
                </a:extLst>
              </p:cNvPr>
              <p:cNvSpPr/>
              <p:nvPr/>
            </p:nvSpPr>
            <p:spPr>
              <a:xfrm>
                <a:off x="530487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872C7F4-85A9-0D4D-805B-DCA261CE3881}"/>
                  </a:ext>
                </a:extLst>
              </p:cNvPr>
              <p:cNvSpPr/>
              <p:nvPr/>
            </p:nvSpPr>
            <p:spPr>
              <a:xfrm>
                <a:off x="417995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F57D04-0B60-9A41-ACA5-11A07407AC66}"/>
                  </a:ext>
                </a:extLst>
              </p:cNvPr>
              <p:cNvSpPr/>
              <p:nvPr/>
            </p:nvSpPr>
            <p:spPr>
              <a:xfrm>
                <a:off x="530487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973251-41C4-1344-83F1-4745AD61866E}"/>
                  </a:ext>
                </a:extLst>
              </p:cNvPr>
              <p:cNvSpPr/>
              <p:nvPr/>
            </p:nvSpPr>
            <p:spPr>
              <a:xfrm>
                <a:off x="417995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/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CC466A-FE9E-2E4B-BFD1-99D1CC276E06}"/>
                  </a:ext>
                </a:extLst>
              </p:cNvPr>
              <p:cNvSpPr/>
              <p:nvPr/>
            </p:nvSpPr>
            <p:spPr>
              <a:xfrm>
                <a:off x="474241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B7FAB80-3117-F54F-A358-71323F53250D}"/>
                  </a:ext>
                </a:extLst>
              </p:cNvPr>
              <p:cNvSpPr/>
              <p:nvPr/>
            </p:nvSpPr>
            <p:spPr>
              <a:xfrm>
                <a:off x="474241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1A1E587-60D4-EA4A-A0D3-5C9413CBAF16}"/>
                  </a:ext>
                </a:extLst>
              </p:cNvPr>
              <p:cNvSpPr/>
              <p:nvPr/>
            </p:nvSpPr>
            <p:spPr>
              <a:xfrm>
                <a:off x="474241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73A730-7150-8143-8B02-F846C3473944}"/>
              </a:ext>
            </a:extLst>
          </p:cNvPr>
          <p:cNvGrpSpPr/>
          <p:nvPr/>
        </p:nvGrpSpPr>
        <p:grpSpPr>
          <a:xfrm>
            <a:off x="9040325" y="3806327"/>
            <a:ext cx="1852548" cy="2339895"/>
            <a:chOff x="9040325" y="3475683"/>
            <a:chExt cx="1852548" cy="2339895"/>
          </a:xfrm>
        </p:grpSpPr>
        <p:sp>
          <p:nvSpPr>
            <p:cNvPr id="143" name="Content Placeholder 3">
              <a:extLst>
                <a:ext uri="{FF2B5EF4-FFF2-40B4-BE49-F238E27FC236}">
                  <a16:creationId xmlns:a16="http://schemas.microsoft.com/office/drawing/2014/main" id="{57EB824D-2233-7549-8E83-0600544210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4" name="Content Placeholder 3">
              <a:extLst>
                <a:ext uri="{FF2B5EF4-FFF2-40B4-BE49-F238E27FC236}">
                  <a16:creationId xmlns:a16="http://schemas.microsoft.com/office/drawing/2014/main" id="{9473520B-4BE5-AF44-9F8C-8438E657AA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5" name="Content Placeholder 3">
              <a:extLst>
                <a:ext uri="{FF2B5EF4-FFF2-40B4-BE49-F238E27FC236}">
                  <a16:creationId xmlns:a16="http://schemas.microsoft.com/office/drawing/2014/main" id="{B1E9D36F-1F30-1746-B714-50A25D593A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/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13D0C17-AA99-0646-8376-1198170A32F7}"/>
                </a:ext>
              </a:extLst>
            </p:cNvPr>
            <p:cNvGrpSpPr/>
            <p:nvPr/>
          </p:nvGrpSpPr>
          <p:grpSpPr>
            <a:xfrm>
              <a:off x="9205496" y="3992186"/>
              <a:ext cx="1687377" cy="1823392"/>
              <a:chOff x="920549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/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/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E2B21C2-2348-284B-99F7-2EC136F38247}"/>
                  </a:ext>
                </a:extLst>
              </p:cNvPr>
              <p:cNvSpPr/>
              <p:nvPr/>
            </p:nvSpPr>
            <p:spPr>
              <a:xfrm>
                <a:off x="9205496" y="4448034"/>
                <a:ext cx="562459" cy="455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D0884EF-9940-0842-88D4-65F8971215A3}"/>
                  </a:ext>
                </a:extLst>
              </p:cNvPr>
              <p:cNvSpPr/>
              <p:nvPr/>
            </p:nvSpPr>
            <p:spPr>
              <a:xfrm>
                <a:off x="976795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3C492AA-4613-E04E-AC94-FE8621A87310}"/>
                  </a:ext>
                </a:extLst>
              </p:cNvPr>
              <p:cNvSpPr/>
              <p:nvPr/>
            </p:nvSpPr>
            <p:spPr>
              <a:xfrm>
                <a:off x="920549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BF7B01A-3B8D-0545-AD82-ED063AF1F82F}"/>
                  </a:ext>
                </a:extLst>
              </p:cNvPr>
              <p:cNvSpPr/>
              <p:nvPr/>
            </p:nvSpPr>
            <p:spPr>
              <a:xfrm>
                <a:off x="976795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01AAA13-E9DF-9B46-98C5-75C196CAF497}"/>
                  </a:ext>
                </a:extLst>
              </p:cNvPr>
              <p:cNvSpPr/>
              <p:nvPr/>
            </p:nvSpPr>
            <p:spPr>
              <a:xfrm>
                <a:off x="920549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65CE174-5B3A-B44F-9ECD-2AFD91DE2FA6}"/>
                  </a:ext>
                </a:extLst>
              </p:cNvPr>
              <p:cNvSpPr/>
              <p:nvPr/>
            </p:nvSpPr>
            <p:spPr>
              <a:xfrm>
                <a:off x="976795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/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81B4E34-CE44-A547-AB70-8CEA6A681FBB}"/>
                  </a:ext>
                </a:extLst>
              </p:cNvPr>
              <p:cNvSpPr/>
              <p:nvPr/>
            </p:nvSpPr>
            <p:spPr>
              <a:xfrm>
                <a:off x="1033041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9CA5126-4025-594C-B6B4-F08B88CBDECD}"/>
                  </a:ext>
                </a:extLst>
              </p:cNvPr>
              <p:cNvSpPr/>
              <p:nvPr/>
            </p:nvSpPr>
            <p:spPr>
              <a:xfrm>
                <a:off x="1033041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7766474-64F1-5E47-9668-EF6020F8DF04}"/>
                  </a:ext>
                </a:extLst>
              </p:cNvPr>
              <p:cNvSpPr/>
              <p:nvPr/>
            </p:nvSpPr>
            <p:spPr>
              <a:xfrm>
                <a:off x="1033041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C52ED3-F6A2-C649-9273-C461AF210CDB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3E47916-3C90-874A-A2ED-37788002EF71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775CD9-B8CB-5D46-A497-BC0ECBB84230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CCD44E4-C447-3945-AF2C-66BC75C81F9C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A219E82-5C00-4C4D-B1CC-AA7F66B3D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57B073-CE39-5D49-AEE0-006EBAA76EEA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006602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0379818-45E8-2843-B6B0-EBDCA1F071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C81131F-CCE1-7E43-9F56-22E023B91A79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935FC6-8E5F-1C46-8884-A358065FE132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918298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1B7F7D2C-8FFF-A640-97BA-D546ABE7D358}"/>
              </a:ext>
            </a:extLst>
          </p:cNvPr>
          <p:cNvSpPr txBox="1">
            <a:spLocks/>
          </p:cNvSpPr>
          <p:nvPr/>
        </p:nvSpPr>
        <p:spPr bwMode="auto">
          <a:xfrm>
            <a:off x="231278" y="4814547"/>
            <a:ext cx="28373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51" name="Content Placeholder 3">
            <a:extLst>
              <a:ext uri="{FF2B5EF4-FFF2-40B4-BE49-F238E27FC236}">
                <a16:creationId xmlns:a16="http://schemas.microsoft.com/office/drawing/2014/main" id="{1A2255FC-033E-E343-880C-DD0745C0D68A}"/>
              </a:ext>
            </a:extLst>
          </p:cNvPr>
          <p:cNvSpPr txBox="1">
            <a:spLocks/>
          </p:cNvSpPr>
          <p:nvPr/>
        </p:nvSpPr>
        <p:spPr bwMode="auto">
          <a:xfrm>
            <a:off x="1308716" y="4814547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2</a:t>
            </a: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DE268E05-16A2-3143-9DD6-8D9ABC43D19D}"/>
              </a:ext>
            </a:extLst>
          </p:cNvPr>
          <p:cNvSpPr txBox="1">
            <a:spLocks/>
          </p:cNvSpPr>
          <p:nvPr/>
        </p:nvSpPr>
        <p:spPr bwMode="auto">
          <a:xfrm>
            <a:off x="2092098" y="4814547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2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3170791D-9D18-4AD7-B689-9FB17EA735E3}"/>
              </a:ext>
            </a:extLst>
          </p:cNvPr>
          <p:cNvSpPr txBox="1">
            <a:spLocks/>
          </p:cNvSpPr>
          <p:nvPr/>
        </p:nvSpPr>
        <p:spPr bwMode="auto">
          <a:xfrm>
            <a:off x="243329" y="4171072"/>
            <a:ext cx="862417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Partial</a:t>
            </a:r>
            <a:br>
              <a:rPr lang="en-US" sz="2000" b="0"/>
            </a:br>
            <a:r>
              <a:rPr lang="en-US" sz="2000" b="0"/>
              <a:t>Solution</a:t>
            </a:r>
            <a:endParaRPr lang="en-US" sz="2000" kern="0"/>
          </a:p>
        </p:txBody>
      </p:sp>
      <p:sp>
        <p:nvSpPr>
          <p:cNvPr id="70" name="Content Placeholder 3">
            <a:extLst>
              <a:ext uri="{FF2B5EF4-FFF2-40B4-BE49-F238E27FC236}">
                <a16:creationId xmlns:a16="http://schemas.microsoft.com/office/drawing/2014/main" id="{7299E4CF-5EB8-44D2-86D1-CD1F8C5F54A0}"/>
              </a:ext>
            </a:extLst>
          </p:cNvPr>
          <p:cNvSpPr txBox="1">
            <a:spLocks/>
          </p:cNvSpPr>
          <p:nvPr/>
        </p:nvSpPr>
        <p:spPr bwMode="auto">
          <a:xfrm>
            <a:off x="1308716" y="4171072"/>
            <a:ext cx="565989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Next</a:t>
            </a:r>
            <a:br>
              <a:rPr lang="en-US" sz="2000" b="0"/>
            </a:br>
            <a:r>
              <a:rPr lang="en-US" sz="2000" b="0"/>
              <a:t>Tuple</a:t>
            </a:r>
            <a:endParaRPr lang="en-US" sz="2000" kern="0"/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F47B76FB-4CF6-4500-9150-BCC18DDB4C6A}"/>
              </a:ext>
            </a:extLst>
          </p:cNvPr>
          <p:cNvSpPr txBox="1">
            <a:spLocks/>
          </p:cNvSpPr>
          <p:nvPr/>
        </p:nvSpPr>
        <p:spPr bwMode="auto">
          <a:xfrm>
            <a:off x="2092098" y="4171072"/>
            <a:ext cx="673261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Lower</a:t>
            </a:r>
            <a:br>
              <a:rPr lang="en-US" sz="2000" b="0"/>
            </a:br>
            <a:r>
              <a:rPr lang="en-US" sz="2000" b="0"/>
              <a:t>bound</a:t>
            </a:r>
            <a:endParaRPr lang="en-US" sz="2000" kern="0"/>
          </a:p>
        </p:txBody>
      </p:sp>
      <p:sp>
        <p:nvSpPr>
          <p:cNvPr id="135" name="Rounded Rectangular Callout 134">
            <a:extLst>
              <a:ext uri="{FF2B5EF4-FFF2-40B4-BE49-F238E27FC236}">
                <a16:creationId xmlns:a16="http://schemas.microsoft.com/office/drawing/2014/main" id="{27E2288E-5328-F942-8DB8-9B080F0CA3E7}"/>
              </a:ext>
            </a:extLst>
          </p:cNvPr>
          <p:cNvSpPr/>
          <p:nvPr/>
        </p:nvSpPr>
        <p:spPr>
          <a:xfrm>
            <a:off x="239638" y="3681853"/>
            <a:ext cx="3206015" cy="315784"/>
          </a:xfrm>
          <a:prstGeom prst="wedgeRoundRectCallout">
            <a:avLst>
              <a:gd name="adj1" fmla="val -33639"/>
              <a:gd name="adj2" fmla="val 997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1800">
                <a:solidFill>
                  <a:srgbClr val="FF0000"/>
                </a:solidFill>
                <a:latin typeface="Ink Free" panose="03080402000500000000" pitchFamily="66" charset="0"/>
              </a:rPr>
              <a:t> left to right (showing row id's)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16D922-29F6-9743-8D11-E0D11D0A9BBA}"/>
              </a:ext>
            </a:extLst>
          </p:cNvPr>
          <p:cNvGrpSpPr/>
          <p:nvPr/>
        </p:nvGrpSpPr>
        <p:grpSpPr>
          <a:xfrm>
            <a:off x="6525725" y="3806327"/>
            <a:ext cx="1854378" cy="2339895"/>
            <a:chOff x="6525725" y="3475683"/>
            <a:chExt cx="1854378" cy="2339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/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9FC1947-0E81-AD4B-B2EC-F571CE25A883}"/>
                </a:ext>
              </a:extLst>
            </p:cNvPr>
            <p:cNvGrpSpPr/>
            <p:nvPr/>
          </p:nvGrpSpPr>
          <p:grpSpPr>
            <a:xfrm>
              <a:off x="6692726" y="3992186"/>
              <a:ext cx="1687377" cy="1823392"/>
              <a:chOff x="669272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/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/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ea typeface="Cambria Math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DBAAEF-270F-5347-A127-DEF2331FC0B3}"/>
                  </a:ext>
                </a:extLst>
              </p:cNvPr>
              <p:cNvSpPr/>
              <p:nvPr/>
            </p:nvSpPr>
            <p:spPr>
              <a:xfrm>
                <a:off x="669272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AD483D-9790-BB42-B6C6-D9BDB7660E9D}"/>
                  </a:ext>
                </a:extLst>
              </p:cNvPr>
              <p:cNvSpPr/>
              <p:nvPr/>
            </p:nvSpPr>
            <p:spPr>
              <a:xfrm>
                <a:off x="669272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E46C97-4E8B-9A4C-927F-E4371ACB8EBF}"/>
                  </a:ext>
                </a:extLst>
              </p:cNvPr>
              <p:cNvSpPr/>
              <p:nvPr/>
            </p:nvSpPr>
            <p:spPr>
              <a:xfrm>
                <a:off x="669272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/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B8E05AE-4E1B-9C48-A550-48E5BF785406}"/>
                  </a:ext>
                </a:extLst>
              </p:cNvPr>
              <p:cNvSpPr/>
              <p:nvPr/>
            </p:nvSpPr>
            <p:spPr>
              <a:xfrm>
                <a:off x="725518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F07A9BD-4EFE-B145-96D3-6D6ADA588AB3}"/>
                  </a:ext>
                </a:extLst>
              </p:cNvPr>
              <p:cNvSpPr/>
              <p:nvPr/>
            </p:nvSpPr>
            <p:spPr>
              <a:xfrm>
                <a:off x="725518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45680D6-8885-BA48-80F4-59D0E41DAEAD}"/>
                  </a:ext>
                </a:extLst>
              </p:cNvPr>
              <p:cNvSpPr/>
              <p:nvPr/>
            </p:nvSpPr>
            <p:spPr>
              <a:xfrm>
                <a:off x="725518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6FC61ED-1F76-F747-AD1F-7625C5709C1E}"/>
                  </a:ext>
                </a:extLst>
              </p:cNvPr>
              <p:cNvSpPr/>
              <p:nvPr/>
            </p:nvSpPr>
            <p:spPr>
              <a:xfrm>
                <a:off x="781764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94BF2AE-E3F0-754E-8006-FBAAA1702D41}"/>
                  </a:ext>
                </a:extLst>
              </p:cNvPr>
              <p:cNvSpPr/>
              <p:nvPr/>
            </p:nvSpPr>
            <p:spPr>
              <a:xfrm>
                <a:off x="781764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5D674E-E298-074B-A9A6-B08BDEEE2A0F}"/>
                  </a:ext>
                </a:extLst>
              </p:cNvPr>
              <p:cNvSpPr/>
              <p:nvPr/>
            </p:nvSpPr>
            <p:spPr>
              <a:xfrm>
                <a:off x="781764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139" name="Content Placeholder 3">
              <a:extLst>
                <a:ext uri="{FF2B5EF4-FFF2-40B4-BE49-F238E27FC236}">
                  <a16:creationId xmlns:a16="http://schemas.microsoft.com/office/drawing/2014/main" id="{051D9383-DA7C-0F48-9A65-D495D9FE41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0" name="Content Placeholder 3">
              <a:extLst>
                <a:ext uri="{FF2B5EF4-FFF2-40B4-BE49-F238E27FC236}">
                  <a16:creationId xmlns:a16="http://schemas.microsoft.com/office/drawing/2014/main" id="{82793695-888B-5A43-8E47-8931920F9B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1" name="Content Placeholder 3">
              <a:extLst>
                <a:ext uri="{FF2B5EF4-FFF2-40B4-BE49-F238E27FC236}">
                  <a16:creationId xmlns:a16="http://schemas.microsoft.com/office/drawing/2014/main" id="{B0449C80-B732-F642-8E39-29541C6B1D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46" name="Left Bracket 145">
            <a:extLst>
              <a:ext uri="{FF2B5EF4-FFF2-40B4-BE49-F238E27FC236}">
                <a16:creationId xmlns:a16="http://schemas.microsoft.com/office/drawing/2014/main" id="{AD1FC2B6-9A33-0546-B951-B671BDF8794D}"/>
              </a:ext>
            </a:extLst>
          </p:cNvPr>
          <p:cNvSpPr/>
          <p:nvPr/>
        </p:nvSpPr>
        <p:spPr bwMode="auto">
          <a:xfrm rot="5400000">
            <a:off x="59528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7" name="Left Bracket 146">
            <a:extLst>
              <a:ext uri="{FF2B5EF4-FFF2-40B4-BE49-F238E27FC236}">
                <a16:creationId xmlns:a16="http://schemas.microsoft.com/office/drawing/2014/main" id="{11334212-A4CD-1040-8CC2-57CC2473A1F3}"/>
              </a:ext>
            </a:extLst>
          </p:cNvPr>
          <p:cNvSpPr/>
          <p:nvPr/>
        </p:nvSpPr>
        <p:spPr bwMode="auto">
          <a:xfrm rot="5400000">
            <a:off x="84547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" name="Content Placeholder 3">
            <a:extLst>
              <a:ext uri="{FF2B5EF4-FFF2-40B4-BE49-F238E27FC236}">
                <a16:creationId xmlns:a16="http://schemas.microsoft.com/office/drawing/2014/main" id="{B788D67E-DE7A-3A4B-A57F-4D49F5D083FD}"/>
              </a:ext>
            </a:extLst>
          </p:cNvPr>
          <p:cNvSpPr txBox="1">
            <a:spLocks/>
          </p:cNvSpPr>
          <p:nvPr/>
        </p:nvSpPr>
        <p:spPr bwMode="auto">
          <a:xfrm>
            <a:off x="231278" y="5129596"/>
            <a:ext cx="153888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>
                <a:latin typeface="+mj-lt"/>
              </a:rPr>
              <a:t>()</a:t>
            </a:r>
          </a:p>
        </p:txBody>
      </p:sp>
      <p:sp>
        <p:nvSpPr>
          <p:cNvPr id="155" name="Content Placeholder 3">
            <a:extLst>
              <a:ext uri="{FF2B5EF4-FFF2-40B4-BE49-F238E27FC236}">
                <a16:creationId xmlns:a16="http://schemas.microsoft.com/office/drawing/2014/main" id="{7E59C2AC-F776-8243-8694-02CB5BC80B91}"/>
              </a:ext>
            </a:extLst>
          </p:cNvPr>
          <p:cNvSpPr txBox="1">
            <a:spLocks/>
          </p:cNvSpPr>
          <p:nvPr/>
        </p:nvSpPr>
        <p:spPr bwMode="auto">
          <a:xfrm>
            <a:off x="1308716" y="5129596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1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2</a:t>
            </a:r>
          </a:p>
        </p:txBody>
      </p:sp>
      <p:sp>
        <p:nvSpPr>
          <p:cNvPr id="157" name="Content Placeholder 3">
            <a:extLst>
              <a:ext uri="{FF2B5EF4-FFF2-40B4-BE49-F238E27FC236}">
                <a16:creationId xmlns:a16="http://schemas.microsoft.com/office/drawing/2014/main" id="{DE8F178C-10EC-144C-86AC-1F2D904BA864}"/>
              </a:ext>
            </a:extLst>
          </p:cNvPr>
          <p:cNvSpPr txBox="1">
            <a:spLocks/>
          </p:cNvSpPr>
          <p:nvPr/>
        </p:nvSpPr>
        <p:spPr bwMode="auto">
          <a:xfrm>
            <a:off x="2092098" y="5129596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23DC976-EE03-0F46-BB75-5AF1BDBE1080}"/>
              </a:ext>
            </a:extLst>
          </p:cNvPr>
          <p:cNvSpPr/>
          <p:nvPr/>
        </p:nvSpPr>
        <p:spPr>
          <a:xfrm>
            <a:off x="204698" y="5128505"/>
            <a:ext cx="2838727" cy="3157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616AFD0B-978B-E143-8E24-EB91C719415F}"/>
              </a:ext>
            </a:extLst>
          </p:cNvPr>
          <p:cNvSpPr/>
          <p:nvPr/>
        </p:nvSpPr>
        <p:spPr>
          <a:xfrm>
            <a:off x="3101905" y="5190803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ight Arrow 151">
            <a:extLst>
              <a:ext uri="{FF2B5EF4-FFF2-40B4-BE49-F238E27FC236}">
                <a16:creationId xmlns:a16="http://schemas.microsoft.com/office/drawing/2014/main" id="{758ABE67-2479-BE44-87B3-58793BB2BD0D}"/>
              </a:ext>
            </a:extLst>
          </p:cNvPr>
          <p:cNvSpPr/>
          <p:nvPr/>
        </p:nvSpPr>
        <p:spPr>
          <a:xfrm>
            <a:off x="3952718" y="5368579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0B18B9C-D475-3F41-A9BB-DBF4FE49ADFB}"/>
              </a:ext>
            </a:extLst>
          </p:cNvPr>
          <p:cNvSpPr/>
          <p:nvPr/>
        </p:nvSpPr>
        <p:spPr>
          <a:xfrm>
            <a:off x="4173446" y="5227307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4752FD1-C723-B441-8251-C91CBD2C494E}"/>
              </a:ext>
            </a:extLst>
          </p:cNvPr>
          <p:cNvSpPr txBox="1"/>
          <p:nvPr/>
        </p:nvSpPr>
        <p:spPr>
          <a:xfrm>
            <a:off x="225964" y="6562878"/>
            <a:ext cx="9985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+ 01]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Chang, Smith, Li, Vitter. Supporting incremental join queries on ranked inputs. VLDB 2001.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7"/>
              </a:rPr>
              <a:t>https://doi.org/doi/10.5555/645927.672365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7991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>
            <a:extLst>
              <a:ext uri="{FF2B5EF4-FFF2-40B4-BE49-F238E27FC236}">
                <a16:creationId xmlns:a16="http://schemas.microsoft.com/office/drawing/2014/main" id="{9A69138B-84C0-7C42-9326-50421DFEECA9}"/>
              </a:ext>
            </a:extLst>
          </p:cNvPr>
          <p:cNvSpPr/>
          <p:nvPr/>
        </p:nvSpPr>
        <p:spPr>
          <a:xfrm>
            <a:off x="2072124" y="5143616"/>
            <a:ext cx="167953" cy="6128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BD6B58C-6E0F-2344-80D8-10E3E0A286B8}"/>
              </a:ext>
            </a:extLst>
          </p:cNvPr>
          <p:cNvSpPr/>
          <p:nvPr/>
        </p:nvSpPr>
        <p:spPr>
          <a:xfrm>
            <a:off x="4179956" y="5227572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7935D43-8E4E-AA47-A1D5-C3663F9E3EA9}"/>
              </a:ext>
            </a:extLst>
          </p:cNvPr>
          <p:cNvSpPr/>
          <p:nvPr/>
        </p:nvSpPr>
        <p:spPr>
          <a:xfrm>
            <a:off x="5304364" y="5238368"/>
            <a:ext cx="563478" cy="4558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ABC7B66-B0A6-EC45-82F7-A1B18FD321DE}"/>
              </a:ext>
            </a:extLst>
          </p:cNvPr>
          <p:cNvSpPr/>
          <p:nvPr/>
        </p:nvSpPr>
        <p:spPr>
          <a:xfrm>
            <a:off x="6692725" y="4779911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C26CDE-213A-5B47-8E5F-85F586FCA915}"/>
              </a:ext>
            </a:extLst>
          </p:cNvPr>
          <p:cNvSpPr/>
          <p:nvPr/>
        </p:nvSpPr>
        <p:spPr>
          <a:xfrm>
            <a:off x="4179956" y="4784776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2">
            <a:extLst>
              <a:ext uri="{FF2B5EF4-FFF2-40B4-BE49-F238E27FC236}">
                <a16:creationId xmlns:a16="http://schemas.microsoft.com/office/drawing/2014/main" id="{2BF38E96-DD3B-47FB-9B9C-4813A7695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J* Algorithm [</a:t>
            </a:r>
            <a:r>
              <a:rPr lang="en-US" err="1"/>
              <a:t>Natsev</a:t>
            </a:r>
            <a:r>
              <a:rPr lang="en-US"/>
              <a:t>+ 01]</a:t>
            </a:r>
          </a:p>
        </p:txBody>
      </p:sp>
      <p:sp>
        <p:nvSpPr>
          <p:cNvPr id="158" name="Content Placeholder 37905">
            <a:extLst>
              <a:ext uri="{FF2B5EF4-FFF2-40B4-BE49-F238E27FC236}">
                <a16:creationId xmlns:a16="http://schemas.microsoft.com/office/drawing/2014/main" id="{33051EDC-5DBD-4DFF-ACBE-CA74E1E37D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2446824"/>
          </a:xfrm>
        </p:spPr>
        <p:txBody>
          <a:bodyPr/>
          <a:lstStyle/>
          <a:p>
            <a:r>
              <a:rPr lang="en-US" dirty="0"/>
              <a:t>Idea: A* search on the Cartesian product to find top-𝑘 join results</a:t>
            </a:r>
          </a:p>
          <a:p>
            <a:pPr lvl="1"/>
            <a:r>
              <a:rPr lang="en-US" dirty="0"/>
              <a:t>Keep Priority Queue (PQ) of partial results</a:t>
            </a:r>
          </a:p>
          <a:p>
            <a:pPr lvl="1"/>
            <a:r>
              <a:rPr lang="en-US" dirty="0"/>
              <a:t>Pop partial result with smallest lower bound (based on what has been seen) and access lists to extend it</a:t>
            </a:r>
          </a:p>
          <a:p>
            <a:pPr lvl="1"/>
            <a:r>
              <a:rPr lang="en-US" dirty="0"/>
              <a:t>If still incomplete, push back 2 new ones: one “longer”, one “deeper”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229242-B5AE-6A4F-9E37-5D83F19CA947}"/>
              </a:ext>
            </a:extLst>
          </p:cNvPr>
          <p:cNvGrpSpPr/>
          <p:nvPr/>
        </p:nvGrpSpPr>
        <p:grpSpPr>
          <a:xfrm>
            <a:off x="4004775" y="3806327"/>
            <a:ext cx="1862558" cy="2339895"/>
            <a:chOff x="4004775" y="3475683"/>
            <a:chExt cx="1862558" cy="2339895"/>
          </a:xfrm>
        </p:grpSpPr>
        <p:sp>
          <p:nvSpPr>
            <p:cNvPr id="136" name="Content Placeholder 3">
              <a:extLst>
                <a:ext uri="{FF2B5EF4-FFF2-40B4-BE49-F238E27FC236}">
                  <a16:creationId xmlns:a16="http://schemas.microsoft.com/office/drawing/2014/main" id="{EAB2ADCF-30B0-3E41-97FC-B8036EFF7B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37" name="Content Placeholder 3">
              <a:extLst>
                <a:ext uri="{FF2B5EF4-FFF2-40B4-BE49-F238E27FC236}">
                  <a16:creationId xmlns:a16="http://schemas.microsoft.com/office/drawing/2014/main" id="{F8E036D5-3923-7C48-A434-E44C7FBF32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8" name="Content Placeholder 3">
              <a:extLst>
                <a:ext uri="{FF2B5EF4-FFF2-40B4-BE49-F238E27FC236}">
                  <a16:creationId xmlns:a16="http://schemas.microsoft.com/office/drawing/2014/main" id="{C00F024B-F117-3646-A006-B2DF7D7D5B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/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2D07EFA-5A01-634F-A7AB-6A38F5E59E7B}"/>
                </a:ext>
              </a:extLst>
            </p:cNvPr>
            <p:cNvGrpSpPr/>
            <p:nvPr/>
          </p:nvGrpSpPr>
          <p:grpSpPr>
            <a:xfrm>
              <a:off x="4179956" y="3992186"/>
              <a:ext cx="1687377" cy="1823392"/>
              <a:chOff x="417995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/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/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0D9E47C-7458-634D-9DFC-5D8BA4B49E5D}"/>
                  </a:ext>
                </a:extLst>
              </p:cNvPr>
              <p:cNvSpPr/>
              <p:nvPr/>
            </p:nvSpPr>
            <p:spPr>
              <a:xfrm>
                <a:off x="530487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99F0C5D-E27D-6344-86F7-28E382E06426}"/>
                  </a:ext>
                </a:extLst>
              </p:cNvPr>
              <p:cNvSpPr/>
              <p:nvPr/>
            </p:nvSpPr>
            <p:spPr>
              <a:xfrm>
                <a:off x="417995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390B8FE-FB84-EF43-9B30-0B1C6A8F77A6}"/>
                  </a:ext>
                </a:extLst>
              </p:cNvPr>
              <p:cNvSpPr/>
              <p:nvPr/>
            </p:nvSpPr>
            <p:spPr>
              <a:xfrm>
                <a:off x="530487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872C7F4-85A9-0D4D-805B-DCA261CE3881}"/>
                  </a:ext>
                </a:extLst>
              </p:cNvPr>
              <p:cNvSpPr/>
              <p:nvPr/>
            </p:nvSpPr>
            <p:spPr>
              <a:xfrm>
                <a:off x="417995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F57D04-0B60-9A41-ACA5-11A07407AC66}"/>
                  </a:ext>
                </a:extLst>
              </p:cNvPr>
              <p:cNvSpPr/>
              <p:nvPr/>
            </p:nvSpPr>
            <p:spPr>
              <a:xfrm>
                <a:off x="530487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973251-41C4-1344-83F1-4745AD61866E}"/>
                  </a:ext>
                </a:extLst>
              </p:cNvPr>
              <p:cNvSpPr/>
              <p:nvPr/>
            </p:nvSpPr>
            <p:spPr>
              <a:xfrm>
                <a:off x="417995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/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CC466A-FE9E-2E4B-BFD1-99D1CC276E06}"/>
                  </a:ext>
                </a:extLst>
              </p:cNvPr>
              <p:cNvSpPr/>
              <p:nvPr/>
            </p:nvSpPr>
            <p:spPr>
              <a:xfrm>
                <a:off x="474241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B7FAB80-3117-F54F-A358-71323F53250D}"/>
                  </a:ext>
                </a:extLst>
              </p:cNvPr>
              <p:cNvSpPr/>
              <p:nvPr/>
            </p:nvSpPr>
            <p:spPr>
              <a:xfrm>
                <a:off x="474241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1A1E587-60D4-EA4A-A0D3-5C9413CBAF16}"/>
                  </a:ext>
                </a:extLst>
              </p:cNvPr>
              <p:cNvSpPr/>
              <p:nvPr/>
            </p:nvSpPr>
            <p:spPr>
              <a:xfrm>
                <a:off x="474241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73A730-7150-8143-8B02-F846C3473944}"/>
              </a:ext>
            </a:extLst>
          </p:cNvPr>
          <p:cNvGrpSpPr/>
          <p:nvPr/>
        </p:nvGrpSpPr>
        <p:grpSpPr>
          <a:xfrm>
            <a:off x="9040325" y="3806327"/>
            <a:ext cx="1852548" cy="2339895"/>
            <a:chOff x="9040325" y="3475683"/>
            <a:chExt cx="1852548" cy="2339895"/>
          </a:xfrm>
        </p:grpSpPr>
        <p:sp>
          <p:nvSpPr>
            <p:cNvPr id="143" name="Content Placeholder 3">
              <a:extLst>
                <a:ext uri="{FF2B5EF4-FFF2-40B4-BE49-F238E27FC236}">
                  <a16:creationId xmlns:a16="http://schemas.microsoft.com/office/drawing/2014/main" id="{57EB824D-2233-7549-8E83-0600544210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4" name="Content Placeholder 3">
              <a:extLst>
                <a:ext uri="{FF2B5EF4-FFF2-40B4-BE49-F238E27FC236}">
                  <a16:creationId xmlns:a16="http://schemas.microsoft.com/office/drawing/2014/main" id="{9473520B-4BE5-AF44-9F8C-8438E657AA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5" name="Content Placeholder 3">
              <a:extLst>
                <a:ext uri="{FF2B5EF4-FFF2-40B4-BE49-F238E27FC236}">
                  <a16:creationId xmlns:a16="http://schemas.microsoft.com/office/drawing/2014/main" id="{B1E9D36F-1F30-1746-B714-50A25D593A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/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13D0C17-AA99-0646-8376-1198170A32F7}"/>
                </a:ext>
              </a:extLst>
            </p:cNvPr>
            <p:cNvGrpSpPr/>
            <p:nvPr/>
          </p:nvGrpSpPr>
          <p:grpSpPr>
            <a:xfrm>
              <a:off x="9205496" y="3992186"/>
              <a:ext cx="1687377" cy="1823392"/>
              <a:chOff x="920549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/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/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E2B21C2-2348-284B-99F7-2EC136F38247}"/>
                  </a:ext>
                </a:extLst>
              </p:cNvPr>
              <p:cNvSpPr/>
              <p:nvPr/>
            </p:nvSpPr>
            <p:spPr>
              <a:xfrm>
                <a:off x="9205496" y="4448034"/>
                <a:ext cx="562459" cy="455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D0884EF-9940-0842-88D4-65F8971215A3}"/>
                  </a:ext>
                </a:extLst>
              </p:cNvPr>
              <p:cNvSpPr/>
              <p:nvPr/>
            </p:nvSpPr>
            <p:spPr>
              <a:xfrm>
                <a:off x="976795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3C492AA-4613-E04E-AC94-FE8621A87310}"/>
                  </a:ext>
                </a:extLst>
              </p:cNvPr>
              <p:cNvSpPr/>
              <p:nvPr/>
            </p:nvSpPr>
            <p:spPr>
              <a:xfrm>
                <a:off x="920549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BF7B01A-3B8D-0545-AD82-ED063AF1F82F}"/>
                  </a:ext>
                </a:extLst>
              </p:cNvPr>
              <p:cNvSpPr/>
              <p:nvPr/>
            </p:nvSpPr>
            <p:spPr>
              <a:xfrm>
                <a:off x="976795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01AAA13-E9DF-9B46-98C5-75C196CAF497}"/>
                  </a:ext>
                </a:extLst>
              </p:cNvPr>
              <p:cNvSpPr/>
              <p:nvPr/>
            </p:nvSpPr>
            <p:spPr>
              <a:xfrm>
                <a:off x="920549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65CE174-5B3A-B44F-9ECD-2AFD91DE2FA6}"/>
                  </a:ext>
                </a:extLst>
              </p:cNvPr>
              <p:cNvSpPr/>
              <p:nvPr/>
            </p:nvSpPr>
            <p:spPr>
              <a:xfrm>
                <a:off x="976795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/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81B4E34-CE44-A547-AB70-8CEA6A681FBB}"/>
                  </a:ext>
                </a:extLst>
              </p:cNvPr>
              <p:cNvSpPr/>
              <p:nvPr/>
            </p:nvSpPr>
            <p:spPr>
              <a:xfrm>
                <a:off x="1033041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9CA5126-4025-594C-B6B4-F08B88CBDECD}"/>
                  </a:ext>
                </a:extLst>
              </p:cNvPr>
              <p:cNvSpPr/>
              <p:nvPr/>
            </p:nvSpPr>
            <p:spPr>
              <a:xfrm>
                <a:off x="1033041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7766474-64F1-5E47-9668-EF6020F8DF04}"/>
                  </a:ext>
                </a:extLst>
              </p:cNvPr>
              <p:cNvSpPr/>
              <p:nvPr/>
            </p:nvSpPr>
            <p:spPr>
              <a:xfrm>
                <a:off x="1033041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C52ED3-F6A2-C649-9273-C461AF210CDB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3E47916-3C90-874A-A2ED-37788002EF71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775CD9-B8CB-5D46-A497-BC0ECBB84230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CCD44E4-C447-3945-AF2C-66BC75C81F9C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A219E82-5C00-4C4D-B1CC-AA7F66B3D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57B073-CE39-5D49-AEE0-006EBAA76EEA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006602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0379818-45E8-2843-B6B0-EBDCA1F071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C81131F-CCE1-7E43-9F56-22E023B91A79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935FC6-8E5F-1C46-8884-A358065FE132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918298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1B7F7D2C-8FFF-A640-97BA-D546ABE7D358}"/>
              </a:ext>
            </a:extLst>
          </p:cNvPr>
          <p:cNvSpPr txBox="1">
            <a:spLocks/>
          </p:cNvSpPr>
          <p:nvPr/>
        </p:nvSpPr>
        <p:spPr bwMode="auto">
          <a:xfrm>
            <a:off x="231278" y="4814547"/>
            <a:ext cx="28373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51" name="Content Placeholder 3">
            <a:extLst>
              <a:ext uri="{FF2B5EF4-FFF2-40B4-BE49-F238E27FC236}">
                <a16:creationId xmlns:a16="http://schemas.microsoft.com/office/drawing/2014/main" id="{1A2255FC-033E-E343-880C-DD0745C0D68A}"/>
              </a:ext>
            </a:extLst>
          </p:cNvPr>
          <p:cNvSpPr txBox="1">
            <a:spLocks/>
          </p:cNvSpPr>
          <p:nvPr/>
        </p:nvSpPr>
        <p:spPr bwMode="auto">
          <a:xfrm>
            <a:off x="1308716" y="4814547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2</a:t>
            </a: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DE268E05-16A2-3143-9DD6-8D9ABC43D19D}"/>
              </a:ext>
            </a:extLst>
          </p:cNvPr>
          <p:cNvSpPr txBox="1">
            <a:spLocks/>
          </p:cNvSpPr>
          <p:nvPr/>
        </p:nvSpPr>
        <p:spPr bwMode="auto">
          <a:xfrm>
            <a:off x="2092098" y="4814547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2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3170791D-9D18-4AD7-B689-9FB17EA735E3}"/>
              </a:ext>
            </a:extLst>
          </p:cNvPr>
          <p:cNvSpPr txBox="1">
            <a:spLocks/>
          </p:cNvSpPr>
          <p:nvPr/>
        </p:nvSpPr>
        <p:spPr bwMode="auto">
          <a:xfrm>
            <a:off x="243329" y="4171072"/>
            <a:ext cx="862417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Partial</a:t>
            </a:r>
            <a:br>
              <a:rPr lang="en-US" sz="2000" b="0"/>
            </a:br>
            <a:r>
              <a:rPr lang="en-US" sz="2000" b="0"/>
              <a:t>Solution</a:t>
            </a:r>
            <a:endParaRPr lang="en-US" sz="2000" kern="0"/>
          </a:p>
        </p:txBody>
      </p:sp>
      <p:sp>
        <p:nvSpPr>
          <p:cNvPr id="70" name="Content Placeholder 3">
            <a:extLst>
              <a:ext uri="{FF2B5EF4-FFF2-40B4-BE49-F238E27FC236}">
                <a16:creationId xmlns:a16="http://schemas.microsoft.com/office/drawing/2014/main" id="{7299E4CF-5EB8-44D2-86D1-CD1F8C5F54A0}"/>
              </a:ext>
            </a:extLst>
          </p:cNvPr>
          <p:cNvSpPr txBox="1">
            <a:spLocks/>
          </p:cNvSpPr>
          <p:nvPr/>
        </p:nvSpPr>
        <p:spPr bwMode="auto">
          <a:xfrm>
            <a:off x="1308716" y="4171072"/>
            <a:ext cx="565989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Next</a:t>
            </a:r>
            <a:br>
              <a:rPr lang="en-US" sz="2000" b="0"/>
            </a:br>
            <a:r>
              <a:rPr lang="en-US" sz="2000" b="0"/>
              <a:t>Tuple</a:t>
            </a:r>
            <a:endParaRPr lang="en-US" sz="2000" kern="0"/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F47B76FB-4CF6-4500-9150-BCC18DDB4C6A}"/>
              </a:ext>
            </a:extLst>
          </p:cNvPr>
          <p:cNvSpPr txBox="1">
            <a:spLocks/>
          </p:cNvSpPr>
          <p:nvPr/>
        </p:nvSpPr>
        <p:spPr bwMode="auto">
          <a:xfrm>
            <a:off x="2092098" y="4171072"/>
            <a:ext cx="673261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Lower</a:t>
            </a:r>
            <a:br>
              <a:rPr lang="en-US" sz="2000" b="0"/>
            </a:br>
            <a:r>
              <a:rPr lang="en-US" sz="2000" b="0"/>
              <a:t>bound</a:t>
            </a:r>
            <a:endParaRPr lang="en-US" sz="2000" kern="0"/>
          </a:p>
        </p:txBody>
      </p:sp>
      <p:sp>
        <p:nvSpPr>
          <p:cNvPr id="135" name="Rounded Rectangular Callout 134">
            <a:extLst>
              <a:ext uri="{FF2B5EF4-FFF2-40B4-BE49-F238E27FC236}">
                <a16:creationId xmlns:a16="http://schemas.microsoft.com/office/drawing/2014/main" id="{27E2288E-5328-F942-8DB8-9B080F0CA3E7}"/>
              </a:ext>
            </a:extLst>
          </p:cNvPr>
          <p:cNvSpPr/>
          <p:nvPr/>
        </p:nvSpPr>
        <p:spPr>
          <a:xfrm>
            <a:off x="239638" y="3681853"/>
            <a:ext cx="3206015" cy="315784"/>
          </a:xfrm>
          <a:prstGeom prst="wedgeRoundRectCallout">
            <a:avLst>
              <a:gd name="adj1" fmla="val -33639"/>
              <a:gd name="adj2" fmla="val 997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1800">
                <a:solidFill>
                  <a:srgbClr val="FF0000"/>
                </a:solidFill>
                <a:latin typeface="Ink Free" panose="03080402000500000000" pitchFamily="66" charset="0"/>
              </a:rPr>
              <a:t> left to right (showing row id's)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16D922-29F6-9743-8D11-E0D11D0A9BBA}"/>
              </a:ext>
            </a:extLst>
          </p:cNvPr>
          <p:cNvGrpSpPr/>
          <p:nvPr/>
        </p:nvGrpSpPr>
        <p:grpSpPr>
          <a:xfrm>
            <a:off x="6525725" y="3806327"/>
            <a:ext cx="1854378" cy="2339895"/>
            <a:chOff x="6525725" y="3475683"/>
            <a:chExt cx="1854378" cy="2339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/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9FC1947-0E81-AD4B-B2EC-F571CE25A883}"/>
                </a:ext>
              </a:extLst>
            </p:cNvPr>
            <p:cNvGrpSpPr/>
            <p:nvPr/>
          </p:nvGrpSpPr>
          <p:grpSpPr>
            <a:xfrm>
              <a:off x="6692726" y="3992186"/>
              <a:ext cx="1687377" cy="1823392"/>
              <a:chOff x="669272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/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/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ea typeface="Cambria Math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DBAAEF-270F-5347-A127-DEF2331FC0B3}"/>
                  </a:ext>
                </a:extLst>
              </p:cNvPr>
              <p:cNvSpPr/>
              <p:nvPr/>
            </p:nvSpPr>
            <p:spPr>
              <a:xfrm>
                <a:off x="669272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AD483D-9790-BB42-B6C6-D9BDB7660E9D}"/>
                  </a:ext>
                </a:extLst>
              </p:cNvPr>
              <p:cNvSpPr/>
              <p:nvPr/>
            </p:nvSpPr>
            <p:spPr>
              <a:xfrm>
                <a:off x="669272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E46C97-4E8B-9A4C-927F-E4371ACB8EBF}"/>
                  </a:ext>
                </a:extLst>
              </p:cNvPr>
              <p:cNvSpPr/>
              <p:nvPr/>
            </p:nvSpPr>
            <p:spPr>
              <a:xfrm>
                <a:off x="669272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/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B8E05AE-4E1B-9C48-A550-48E5BF785406}"/>
                  </a:ext>
                </a:extLst>
              </p:cNvPr>
              <p:cNvSpPr/>
              <p:nvPr/>
            </p:nvSpPr>
            <p:spPr>
              <a:xfrm>
                <a:off x="725518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F07A9BD-4EFE-B145-96D3-6D6ADA588AB3}"/>
                  </a:ext>
                </a:extLst>
              </p:cNvPr>
              <p:cNvSpPr/>
              <p:nvPr/>
            </p:nvSpPr>
            <p:spPr>
              <a:xfrm>
                <a:off x="725518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45680D6-8885-BA48-80F4-59D0E41DAEAD}"/>
                  </a:ext>
                </a:extLst>
              </p:cNvPr>
              <p:cNvSpPr/>
              <p:nvPr/>
            </p:nvSpPr>
            <p:spPr>
              <a:xfrm>
                <a:off x="725518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6FC61ED-1F76-F747-AD1F-7625C5709C1E}"/>
                  </a:ext>
                </a:extLst>
              </p:cNvPr>
              <p:cNvSpPr/>
              <p:nvPr/>
            </p:nvSpPr>
            <p:spPr>
              <a:xfrm>
                <a:off x="781764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94BF2AE-E3F0-754E-8006-FBAAA1702D41}"/>
                  </a:ext>
                </a:extLst>
              </p:cNvPr>
              <p:cNvSpPr/>
              <p:nvPr/>
            </p:nvSpPr>
            <p:spPr>
              <a:xfrm>
                <a:off x="781764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5D674E-E298-074B-A9A6-B08BDEEE2A0F}"/>
                  </a:ext>
                </a:extLst>
              </p:cNvPr>
              <p:cNvSpPr/>
              <p:nvPr/>
            </p:nvSpPr>
            <p:spPr>
              <a:xfrm>
                <a:off x="781764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139" name="Content Placeholder 3">
              <a:extLst>
                <a:ext uri="{FF2B5EF4-FFF2-40B4-BE49-F238E27FC236}">
                  <a16:creationId xmlns:a16="http://schemas.microsoft.com/office/drawing/2014/main" id="{051D9383-DA7C-0F48-9A65-D495D9FE41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0" name="Content Placeholder 3">
              <a:extLst>
                <a:ext uri="{FF2B5EF4-FFF2-40B4-BE49-F238E27FC236}">
                  <a16:creationId xmlns:a16="http://schemas.microsoft.com/office/drawing/2014/main" id="{82793695-888B-5A43-8E47-8931920F9B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1" name="Content Placeholder 3">
              <a:extLst>
                <a:ext uri="{FF2B5EF4-FFF2-40B4-BE49-F238E27FC236}">
                  <a16:creationId xmlns:a16="http://schemas.microsoft.com/office/drawing/2014/main" id="{B0449C80-B732-F642-8E39-29541C6B1D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46" name="Left Bracket 145">
            <a:extLst>
              <a:ext uri="{FF2B5EF4-FFF2-40B4-BE49-F238E27FC236}">
                <a16:creationId xmlns:a16="http://schemas.microsoft.com/office/drawing/2014/main" id="{AD1FC2B6-9A33-0546-B951-B671BDF8794D}"/>
              </a:ext>
            </a:extLst>
          </p:cNvPr>
          <p:cNvSpPr/>
          <p:nvPr/>
        </p:nvSpPr>
        <p:spPr bwMode="auto">
          <a:xfrm rot="5400000">
            <a:off x="59528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7" name="Left Bracket 146">
            <a:extLst>
              <a:ext uri="{FF2B5EF4-FFF2-40B4-BE49-F238E27FC236}">
                <a16:creationId xmlns:a16="http://schemas.microsoft.com/office/drawing/2014/main" id="{11334212-A4CD-1040-8CC2-57CC2473A1F3}"/>
              </a:ext>
            </a:extLst>
          </p:cNvPr>
          <p:cNvSpPr/>
          <p:nvPr/>
        </p:nvSpPr>
        <p:spPr bwMode="auto">
          <a:xfrm rot="5400000">
            <a:off x="84547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" name="Content Placeholder 3">
            <a:extLst>
              <a:ext uri="{FF2B5EF4-FFF2-40B4-BE49-F238E27FC236}">
                <a16:creationId xmlns:a16="http://schemas.microsoft.com/office/drawing/2014/main" id="{B788D67E-DE7A-3A4B-A57F-4D49F5D083FD}"/>
              </a:ext>
            </a:extLst>
          </p:cNvPr>
          <p:cNvSpPr txBox="1">
            <a:spLocks/>
          </p:cNvSpPr>
          <p:nvPr/>
        </p:nvSpPr>
        <p:spPr bwMode="auto">
          <a:xfrm>
            <a:off x="231278" y="5129596"/>
            <a:ext cx="28373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2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55" name="Content Placeholder 3">
            <a:extLst>
              <a:ext uri="{FF2B5EF4-FFF2-40B4-BE49-F238E27FC236}">
                <a16:creationId xmlns:a16="http://schemas.microsoft.com/office/drawing/2014/main" id="{7E59C2AC-F776-8243-8694-02CB5BC80B91}"/>
              </a:ext>
            </a:extLst>
          </p:cNvPr>
          <p:cNvSpPr txBox="1">
            <a:spLocks/>
          </p:cNvSpPr>
          <p:nvPr/>
        </p:nvSpPr>
        <p:spPr bwMode="auto">
          <a:xfrm>
            <a:off x="1308716" y="5129596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1</a:t>
            </a:r>
          </a:p>
        </p:txBody>
      </p:sp>
      <p:sp>
        <p:nvSpPr>
          <p:cNvPr id="157" name="Content Placeholder 3">
            <a:extLst>
              <a:ext uri="{FF2B5EF4-FFF2-40B4-BE49-F238E27FC236}">
                <a16:creationId xmlns:a16="http://schemas.microsoft.com/office/drawing/2014/main" id="{DE8F178C-10EC-144C-86AC-1F2D904BA864}"/>
              </a:ext>
            </a:extLst>
          </p:cNvPr>
          <p:cNvSpPr txBox="1">
            <a:spLocks/>
          </p:cNvSpPr>
          <p:nvPr/>
        </p:nvSpPr>
        <p:spPr bwMode="auto">
          <a:xfrm>
            <a:off x="2092098" y="5129596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0B18B9C-D475-3F41-A9BB-DBF4FE49ADFB}"/>
              </a:ext>
            </a:extLst>
          </p:cNvPr>
          <p:cNvSpPr/>
          <p:nvPr/>
        </p:nvSpPr>
        <p:spPr>
          <a:xfrm>
            <a:off x="4173446" y="5227307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Right Arrow 159">
            <a:extLst>
              <a:ext uri="{FF2B5EF4-FFF2-40B4-BE49-F238E27FC236}">
                <a16:creationId xmlns:a16="http://schemas.microsoft.com/office/drawing/2014/main" id="{A82EBDB7-1D2B-BE4E-A7AE-C0046E352A2E}"/>
              </a:ext>
            </a:extLst>
          </p:cNvPr>
          <p:cNvSpPr/>
          <p:nvPr/>
        </p:nvSpPr>
        <p:spPr>
          <a:xfrm>
            <a:off x="3952718" y="5830249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Right Arrow 160">
            <a:extLst>
              <a:ext uri="{FF2B5EF4-FFF2-40B4-BE49-F238E27FC236}">
                <a16:creationId xmlns:a16="http://schemas.microsoft.com/office/drawing/2014/main" id="{AFC42240-445A-F24A-AF1D-11982B27D7F9}"/>
              </a:ext>
            </a:extLst>
          </p:cNvPr>
          <p:cNvSpPr/>
          <p:nvPr/>
        </p:nvSpPr>
        <p:spPr>
          <a:xfrm>
            <a:off x="6472634" y="4941262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82BBA68-8C8F-E04D-A258-5C5F14B56206}"/>
              </a:ext>
            </a:extLst>
          </p:cNvPr>
          <p:cNvSpPr/>
          <p:nvPr/>
        </p:nvSpPr>
        <p:spPr>
          <a:xfrm>
            <a:off x="204698" y="5145101"/>
            <a:ext cx="2838727" cy="61488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ight Arrow 165">
            <a:extLst>
              <a:ext uri="{FF2B5EF4-FFF2-40B4-BE49-F238E27FC236}">
                <a16:creationId xmlns:a16="http://schemas.microsoft.com/office/drawing/2014/main" id="{23549CBB-6D9F-C54F-8617-86E1CEC60BB2}"/>
              </a:ext>
            </a:extLst>
          </p:cNvPr>
          <p:cNvSpPr/>
          <p:nvPr/>
        </p:nvSpPr>
        <p:spPr>
          <a:xfrm rot="10800000">
            <a:off x="3101905" y="5207399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Content Placeholder 3">
            <a:extLst>
              <a:ext uri="{FF2B5EF4-FFF2-40B4-BE49-F238E27FC236}">
                <a16:creationId xmlns:a16="http://schemas.microsoft.com/office/drawing/2014/main" id="{0764C3D9-8AF8-464C-8E6B-2784CFA31346}"/>
              </a:ext>
            </a:extLst>
          </p:cNvPr>
          <p:cNvSpPr txBox="1">
            <a:spLocks/>
          </p:cNvSpPr>
          <p:nvPr/>
        </p:nvSpPr>
        <p:spPr bwMode="auto">
          <a:xfrm>
            <a:off x="231278" y="5433636"/>
            <a:ext cx="153888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>
                <a:latin typeface="+mj-lt"/>
              </a:rPr>
              <a:t>()</a:t>
            </a:r>
          </a:p>
        </p:txBody>
      </p:sp>
      <p:sp>
        <p:nvSpPr>
          <p:cNvPr id="174" name="Content Placeholder 3">
            <a:extLst>
              <a:ext uri="{FF2B5EF4-FFF2-40B4-BE49-F238E27FC236}">
                <a16:creationId xmlns:a16="http://schemas.microsoft.com/office/drawing/2014/main" id="{0DBFA25C-EED4-C24E-A55F-38008F901EB1}"/>
              </a:ext>
            </a:extLst>
          </p:cNvPr>
          <p:cNvSpPr txBox="1">
            <a:spLocks/>
          </p:cNvSpPr>
          <p:nvPr/>
        </p:nvSpPr>
        <p:spPr bwMode="auto">
          <a:xfrm>
            <a:off x="1308716" y="5433636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1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3</a:t>
            </a:r>
          </a:p>
        </p:txBody>
      </p:sp>
      <p:sp>
        <p:nvSpPr>
          <p:cNvPr id="175" name="Content Placeholder 3">
            <a:extLst>
              <a:ext uri="{FF2B5EF4-FFF2-40B4-BE49-F238E27FC236}">
                <a16:creationId xmlns:a16="http://schemas.microsoft.com/office/drawing/2014/main" id="{428AEA7D-3E38-DD42-9D37-B631127E57EE}"/>
              </a:ext>
            </a:extLst>
          </p:cNvPr>
          <p:cNvSpPr txBox="1">
            <a:spLocks/>
          </p:cNvSpPr>
          <p:nvPr/>
        </p:nvSpPr>
        <p:spPr bwMode="auto">
          <a:xfrm>
            <a:off x="2092098" y="5433636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4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A95B8A3-C97D-BB42-A7DA-CF6C31A662B1}"/>
              </a:ext>
            </a:extLst>
          </p:cNvPr>
          <p:cNvSpPr txBox="1"/>
          <p:nvPr/>
        </p:nvSpPr>
        <p:spPr>
          <a:xfrm>
            <a:off x="225964" y="6562878"/>
            <a:ext cx="9985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+ 01]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Chang, Smith, Li, Vitter. Supporting incremental join queries on ranked inputs. VLDB 2001.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7"/>
              </a:rPr>
              <a:t>https://doi.org/doi/10.5555/645927.672365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6604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1BD6B58C-6E0F-2344-80D8-10E3E0A286B8}"/>
              </a:ext>
            </a:extLst>
          </p:cNvPr>
          <p:cNvSpPr/>
          <p:nvPr/>
        </p:nvSpPr>
        <p:spPr>
          <a:xfrm>
            <a:off x="4179956" y="5227572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ABC7B66-B0A6-EC45-82F7-A1B18FD321DE}"/>
              </a:ext>
            </a:extLst>
          </p:cNvPr>
          <p:cNvSpPr/>
          <p:nvPr/>
        </p:nvSpPr>
        <p:spPr>
          <a:xfrm>
            <a:off x="6692725" y="4779911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C26CDE-213A-5B47-8E5F-85F586FCA915}"/>
              </a:ext>
            </a:extLst>
          </p:cNvPr>
          <p:cNvSpPr/>
          <p:nvPr/>
        </p:nvSpPr>
        <p:spPr>
          <a:xfrm>
            <a:off x="4179956" y="4784776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2">
            <a:extLst>
              <a:ext uri="{FF2B5EF4-FFF2-40B4-BE49-F238E27FC236}">
                <a16:creationId xmlns:a16="http://schemas.microsoft.com/office/drawing/2014/main" id="{2BF38E96-DD3B-47FB-9B9C-4813A7695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J* Algorithm [</a:t>
            </a:r>
            <a:r>
              <a:rPr lang="en-US" err="1"/>
              <a:t>Natsev</a:t>
            </a:r>
            <a:r>
              <a:rPr lang="en-US"/>
              <a:t>+ 01]</a:t>
            </a:r>
          </a:p>
        </p:txBody>
      </p:sp>
      <p:sp>
        <p:nvSpPr>
          <p:cNvPr id="158" name="Content Placeholder 37905">
            <a:extLst>
              <a:ext uri="{FF2B5EF4-FFF2-40B4-BE49-F238E27FC236}">
                <a16:creationId xmlns:a16="http://schemas.microsoft.com/office/drawing/2014/main" id="{33051EDC-5DBD-4DFF-ACBE-CA74E1E37D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2446824"/>
          </a:xfrm>
        </p:spPr>
        <p:txBody>
          <a:bodyPr/>
          <a:lstStyle/>
          <a:p>
            <a:r>
              <a:rPr lang="en-US" dirty="0"/>
              <a:t>Idea: A* search on the Cartesian product to find top-𝑘 join results</a:t>
            </a:r>
          </a:p>
          <a:p>
            <a:pPr lvl="1"/>
            <a:r>
              <a:rPr lang="en-US" dirty="0"/>
              <a:t>Keep Priority Queue (PQ) of partial results</a:t>
            </a:r>
          </a:p>
          <a:p>
            <a:pPr lvl="1"/>
            <a:r>
              <a:rPr lang="en-US" dirty="0"/>
              <a:t>Pop partial result with smallest lower bound (based on what has been seen) and access lists to extend it</a:t>
            </a:r>
          </a:p>
          <a:p>
            <a:pPr lvl="1"/>
            <a:r>
              <a:rPr lang="en-US" dirty="0"/>
              <a:t>If still incomplete, push back 2 new ones: one “longer”, one “deeper”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229242-B5AE-6A4F-9E37-5D83F19CA947}"/>
              </a:ext>
            </a:extLst>
          </p:cNvPr>
          <p:cNvGrpSpPr/>
          <p:nvPr/>
        </p:nvGrpSpPr>
        <p:grpSpPr>
          <a:xfrm>
            <a:off x="4004775" y="3806327"/>
            <a:ext cx="1862558" cy="2339895"/>
            <a:chOff x="4004775" y="3475683"/>
            <a:chExt cx="1862558" cy="2339895"/>
          </a:xfrm>
        </p:grpSpPr>
        <p:sp>
          <p:nvSpPr>
            <p:cNvPr id="136" name="Content Placeholder 3">
              <a:extLst>
                <a:ext uri="{FF2B5EF4-FFF2-40B4-BE49-F238E27FC236}">
                  <a16:creationId xmlns:a16="http://schemas.microsoft.com/office/drawing/2014/main" id="{EAB2ADCF-30B0-3E41-97FC-B8036EFF7B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37" name="Content Placeholder 3">
              <a:extLst>
                <a:ext uri="{FF2B5EF4-FFF2-40B4-BE49-F238E27FC236}">
                  <a16:creationId xmlns:a16="http://schemas.microsoft.com/office/drawing/2014/main" id="{F8E036D5-3923-7C48-A434-E44C7FBF32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8" name="Content Placeholder 3">
              <a:extLst>
                <a:ext uri="{FF2B5EF4-FFF2-40B4-BE49-F238E27FC236}">
                  <a16:creationId xmlns:a16="http://schemas.microsoft.com/office/drawing/2014/main" id="{C00F024B-F117-3646-A006-B2DF7D7D5B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/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2D07EFA-5A01-634F-A7AB-6A38F5E59E7B}"/>
                </a:ext>
              </a:extLst>
            </p:cNvPr>
            <p:cNvGrpSpPr/>
            <p:nvPr/>
          </p:nvGrpSpPr>
          <p:grpSpPr>
            <a:xfrm>
              <a:off x="4179956" y="3992186"/>
              <a:ext cx="1687377" cy="1823392"/>
              <a:chOff x="417995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/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/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0D9E47C-7458-634D-9DFC-5D8BA4B49E5D}"/>
                  </a:ext>
                </a:extLst>
              </p:cNvPr>
              <p:cNvSpPr/>
              <p:nvPr/>
            </p:nvSpPr>
            <p:spPr>
              <a:xfrm>
                <a:off x="530487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99F0C5D-E27D-6344-86F7-28E382E06426}"/>
                  </a:ext>
                </a:extLst>
              </p:cNvPr>
              <p:cNvSpPr/>
              <p:nvPr/>
            </p:nvSpPr>
            <p:spPr>
              <a:xfrm>
                <a:off x="417995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390B8FE-FB84-EF43-9B30-0B1C6A8F77A6}"/>
                  </a:ext>
                </a:extLst>
              </p:cNvPr>
              <p:cNvSpPr/>
              <p:nvPr/>
            </p:nvSpPr>
            <p:spPr>
              <a:xfrm>
                <a:off x="530487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872C7F4-85A9-0D4D-805B-DCA261CE3881}"/>
                  </a:ext>
                </a:extLst>
              </p:cNvPr>
              <p:cNvSpPr/>
              <p:nvPr/>
            </p:nvSpPr>
            <p:spPr>
              <a:xfrm>
                <a:off x="417995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F57D04-0B60-9A41-ACA5-11A07407AC66}"/>
                  </a:ext>
                </a:extLst>
              </p:cNvPr>
              <p:cNvSpPr/>
              <p:nvPr/>
            </p:nvSpPr>
            <p:spPr>
              <a:xfrm>
                <a:off x="530487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973251-41C4-1344-83F1-4745AD61866E}"/>
                  </a:ext>
                </a:extLst>
              </p:cNvPr>
              <p:cNvSpPr/>
              <p:nvPr/>
            </p:nvSpPr>
            <p:spPr>
              <a:xfrm>
                <a:off x="417995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/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CC466A-FE9E-2E4B-BFD1-99D1CC276E06}"/>
                  </a:ext>
                </a:extLst>
              </p:cNvPr>
              <p:cNvSpPr/>
              <p:nvPr/>
            </p:nvSpPr>
            <p:spPr>
              <a:xfrm>
                <a:off x="474241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B7FAB80-3117-F54F-A358-71323F53250D}"/>
                  </a:ext>
                </a:extLst>
              </p:cNvPr>
              <p:cNvSpPr/>
              <p:nvPr/>
            </p:nvSpPr>
            <p:spPr>
              <a:xfrm>
                <a:off x="474241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1A1E587-60D4-EA4A-A0D3-5C9413CBAF16}"/>
                  </a:ext>
                </a:extLst>
              </p:cNvPr>
              <p:cNvSpPr/>
              <p:nvPr/>
            </p:nvSpPr>
            <p:spPr>
              <a:xfrm>
                <a:off x="474241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73A730-7150-8143-8B02-F846C3473944}"/>
              </a:ext>
            </a:extLst>
          </p:cNvPr>
          <p:cNvGrpSpPr/>
          <p:nvPr/>
        </p:nvGrpSpPr>
        <p:grpSpPr>
          <a:xfrm>
            <a:off x="9040325" y="3806327"/>
            <a:ext cx="1852548" cy="2339895"/>
            <a:chOff x="9040325" y="3475683"/>
            <a:chExt cx="1852548" cy="2339895"/>
          </a:xfrm>
        </p:grpSpPr>
        <p:sp>
          <p:nvSpPr>
            <p:cNvPr id="143" name="Content Placeholder 3">
              <a:extLst>
                <a:ext uri="{FF2B5EF4-FFF2-40B4-BE49-F238E27FC236}">
                  <a16:creationId xmlns:a16="http://schemas.microsoft.com/office/drawing/2014/main" id="{57EB824D-2233-7549-8E83-0600544210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4" name="Content Placeholder 3">
              <a:extLst>
                <a:ext uri="{FF2B5EF4-FFF2-40B4-BE49-F238E27FC236}">
                  <a16:creationId xmlns:a16="http://schemas.microsoft.com/office/drawing/2014/main" id="{9473520B-4BE5-AF44-9F8C-8438E657AA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5" name="Content Placeholder 3">
              <a:extLst>
                <a:ext uri="{FF2B5EF4-FFF2-40B4-BE49-F238E27FC236}">
                  <a16:creationId xmlns:a16="http://schemas.microsoft.com/office/drawing/2014/main" id="{B1E9D36F-1F30-1746-B714-50A25D593A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/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13D0C17-AA99-0646-8376-1198170A32F7}"/>
                </a:ext>
              </a:extLst>
            </p:cNvPr>
            <p:cNvGrpSpPr/>
            <p:nvPr/>
          </p:nvGrpSpPr>
          <p:grpSpPr>
            <a:xfrm>
              <a:off x="9205496" y="3992186"/>
              <a:ext cx="1687377" cy="1823392"/>
              <a:chOff x="920549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/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/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E2B21C2-2348-284B-99F7-2EC136F38247}"/>
                  </a:ext>
                </a:extLst>
              </p:cNvPr>
              <p:cNvSpPr/>
              <p:nvPr/>
            </p:nvSpPr>
            <p:spPr>
              <a:xfrm>
                <a:off x="9205496" y="4448034"/>
                <a:ext cx="562459" cy="455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D0884EF-9940-0842-88D4-65F8971215A3}"/>
                  </a:ext>
                </a:extLst>
              </p:cNvPr>
              <p:cNvSpPr/>
              <p:nvPr/>
            </p:nvSpPr>
            <p:spPr>
              <a:xfrm>
                <a:off x="976795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3C492AA-4613-E04E-AC94-FE8621A87310}"/>
                  </a:ext>
                </a:extLst>
              </p:cNvPr>
              <p:cNvSpPr/>
              <p:nvPr/>
            </p:nvSpPr>
            <p:spPr>
              <a:xfrm>
                <a:off x="920549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BF7B01A-3B8D-0545-AD82-ED063AF1F82F}"/>
                  </a:ext>
                </a:extLst>
              </p:cNvPr>
              <p:cNvSpPr/>
              <p:nvPr/>
            </p:nvSpPr>
            <p:spPr>
              <a:xfrm>
                <a:off x="976795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01AAA13-E9DF-9B46-98C5-75C196CAF497}"/>
                  </a:ext>
                </a:extLst>
              </p:cNvPr>
              <p:cNvSpPr/>
              <p:nvPr/>
            </p:nvSpPr>
            <p:spPr>
              <a:xfrm>
                <a:off x="920549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65CE174-5B3A-B44F-9ECD-2AFD91DE2FA6}"/>
                  </a:ext>
                </a:extLst>
              </p:cNvPr>
              <p:cNvSpPr/>
              <p:nvPr/>
            </p:nvSpPr>
            <p:spPr>
              <a:xfrm>
                <a:off x="976795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/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81B4E34-CE44-A547-AB70-8CEA6A681FBB}"/>
                  </a:ext>
                </a:extLst>
              </p:cNvPr>
              <p:cNvSpPr/>
              <p:nvPr/>
            </p:nvSpPr>
            <p:spPr>
              <a:xfrm>
                <a:off x="1033041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9CA5126-4025-594C-B6B4-F08B88CBDECD}"/>
                  </a:ext>
                </a:extLst>
              </p:cNvPr>
              <p:cNvSpPr/>
              <p:nvPr/>
            </p:nvSpPr>
            <p:spPr>
              <a:xfrm>
                <a:off x="1033041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7766474-64F1-5E47-9668-EF6020F8DF04}"/>
                  </a:ext>
                </a:extLst>
              </p:cNvPr>
              <p:cNvSpPr/>
              <p:nvPr/>
            </p:nvSpPr>
            <p:spPr>
              <a:xfrm>
                <a:off x="1033041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C52ED3-F6A2-C649-9273-C461AF210CDB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3E47916-3C90-874A-A2ED-37788002EF71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775CD9-B8CB-5D46-A497-BC0ECBB84230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CCD44E4-C447-3945-AF2C-66BC75C81F9C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A219E82-5C00-4C4D-B1CC-AA7F66B3D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57B073-CE39-5D49-AEE0-006EBAA76EEA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006602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0379818-45E8-2843-B6B0-EBDCA1F071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C81131F-CCE1-7E43-9F56-22E023B91A79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935FC6-8E5F-1C46-8884-A358065FE132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918298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1B7F7D2C-8FFF-A640-97BA-D546ABE7D358}"/>
              </a:ext>
            </a:extLst>
          </p:cNvPr>
          <p:cNvSpPr txBox="1">
            <a:spLocks/>
          </p:cNvSpPr>
          <p:nvPr/>
        </p:nvSpPr>
        <p:spPr bwMode="auto">
          <a:xfrm>
            <a:off x="231278" y="4814547"/>
            <a:ext cx="28373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51" name="Content Placeholder 3">
            <a:extLst>
              <a:ext uri="{FF2B5EF4-FFF2-40B4-BE49-F238E27FC236}">
                <a16:creationId xmlns:a16="http://schemas.microsoft.com/office/drawing/2014/main" id="{1A2255FC-033E-E343-880C-DD0745C0D68A}"/>
              </a:ext>
            </a:extLst>
          </p:cNvPr>
          <p:cNvSpPr txBox="1">
            <a:spLocks/>
          </p:cNvSpPr>
          <p:nvPr/>
        </p:nvSpPr>
        <p:spPr bwMode="auto">
          <a:xfrm>
            <a:off x="1308716" y="4814547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2</a:t>
            </a: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DE268E05-16A2-3143-9DD6-8D9ABC43D19D}"/>
              </a:ext>
            </a:extLst>
          </p:cNvPr>
          <p:cNvSpPr txBox="1">
            <a:spLocks/>
          </p:cNvSpPr>
          <p:nvPr/>
        </p:nvSpPr>
        <p:spPr bwMode="auto">
          <a:xfrm>
            <a:off x="2092098" y="4814547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2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3170791D-9D18-4AD7-B689-9FB17EA735E3}"/>
              </a:ext>
            </a:extLst>
          </p:cNvPr>
          <p:cNvSpPr txBox="1">
            <a:spLocks/>
          </p:cNvSpPr>
          <p:nvPr/>
        </p:nvSpPr>
        <p:spPr bwMode="auto">
          <a:xfrm>
            <a:off x="243329" y="4171072"/>
            <a:ext cx="862417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Partial</a:t>
            </a:r>
            <a:br>
              <a:rPr lang="en-US" sz="2000" b="0"/>
            </a:br>
            <a:r>
              <a:rPr lang="en-US" sz="2000" b="0"/>
              <a:t>Solution</a:t>
            </a:r>
            <a:endParaRPr lang="en-US" sz="2000" kern="0"/>
          </a:p>
        </p:txBody>
      </p:sp>
      <p:sp>
        <p:nvSpPr>
          <p:cNvPr id="70" name="Content Placeholder 3">
            <a:extLst>
              <a:ext uri="{FF2B5EF4-FFF2-40B4-BE49-F238E27FC236}">
                <a16:creationId xmlns:a16="http://schemas.microsoft.com/office/drawing/2014/main" id="{7299E4CF-5EB8-44D2-86D1-CD1F8C5F54A0}"/>
              </a:ext>
            </a:extLst>
          </p:cNvPr>
          <p:cNvSpPr txBox="1">
            <a:spLocks/>
          </p:cNvSpPr>
          <p:nvPr/>
        </p:nvSpPr>
        <p:spPr bwMode="auto">
          <a:xfrm>
            <a:off x="1308716" y="4171072"/>
            <a:ext cx="565989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Next</a:t>
            </a:r>
            <a:br>
              <a:rPr lang="en-US" sz="2000" b="0"/>
            </a:br>
            <a:r>
              <a:rPr lang="en-US" sz="2000" b="0"/>
              <a:t>Tuple</a:t>
            </a:r>
            <a:endParaRPr lang="en-US" sz="2000" kern="0"/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F47B76FB-4CF6-4500-9150-BCC18DDB4C6A}"/>
              </a:ext>
            </a:extLst>
          </p:cNvPr>
          <p:cNvSpPr txBox="1">
            <a:spLocks/>
          </p:cNvSpPr>
          <p:nvPr/>
        </p:nvSpPr>
        <p:spPr bwMode="auto">
          <a:xfrm>
            <a:off x="2092098" y="4171072"/>
            <a:ext cx="673261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Lower</a:t>
            </a:r>
            <a:br>
              <a:rPr lang="en-US" sz="2000" b="0"/>
            </a:br>
            <a:r>
              <a:rPr lang="en-US" sz="2000" b="0"/>
              <a:t>bound</a:t>
            </a:r>
            <a:endParaRPr lang="en-US" sz="2000" kern="0"/>
          </a:p>
        </p:txBody>
      </p:sp>
      <p:sp>
        <p:nvSpPr>
          <p:cNvPr id="135" name="Rounded Rectangular Callout 134">
            <a:extLst>
              <a:ext uri="{FF2B5EF4-FFF2-40B4-BE49-F238E27FC236}">
                <a16:creationId xmlns:a16="http://schemas.microsoft.com/office/drawing/2014/main" id="{27E2288E-5328-F942-8DB8-9B080F0CA3E7}"/>
              </a:ext>
            </a:extLst>
          </p:cNvPr>
          <p:cNvSpPr/>
          <p:nvPr/>
        </p:nvSpPr>
        <p:spPr>
          <a:xfrm>
            <a:off x="239638" y="3681853"/>
            <a:ext cx="3206015" cy="315784"/>
          </a:xfrm>
          <a:prstGeom prst="wedgeRoundRectCallout">
            <a:avLst>
              <a:gd name="adj1" fmla="val -33639"/>
              <a:gd name="adj2" fmla="val 997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1800">
                <a:solidFill>
                  <a:srgbClr val="FF0000"/>
                </a:solidFill>
                <a:latin typeface="Ink Free" panose="03080402000500000000" pitchFamily="66" charset="0"/>
              </a:rPr>
              <a:t> left to right (showing row id's)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16D922-29F6-9743-8D11-E0D11D0A9BBA}"/>
              </a:ext>
            </a:extLst>
          </p:cNvPr>
          <p:cNvGrpSpPr/>
          <p:nvPr/>
        </p:nvGrpSpPr>
        <p:grpSpPr>
          <a:xfrm>
            <a:off x="6525725" y="3806327"/>
            <a:ext cx="1854378" cy="2339895"/>
            <a:chOff x="6525725" y="3475683"/>
            <a:chExt cx="1854378" cy="2339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/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9FC1947-0E81-AD4B-B2EC-F571CE25A883}"/>
                </a:ext>
              </a:extLst>
            </p:cNvPr>
            <p:cNvGrpSpPr/>
            <p:nvPr/>
          </p:nvGrpSpPr>
          <p:grpSpPr>
            <a:xfrm>
              <a:off x="6692726" y="3992186"/>
              <a:ext cx="1687377" cy="1823392"/>
              <a:chOff x="669272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/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/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ea typeface="Cambria Math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DBAAEF-270F-5347-A127-DEF2331FC0B3}"/>
                  </a:ext>
                </a:extLst>
              </p:cNvPr>
              <p:cNvSpPr/>
              <p:nvPr/>
            </p:nvSpPr>
            <p:spPr>
              <a:xfrm>
                <a:off x="669272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AD483D-9790-BB42-B6C6-D9BDB7660E9D}"/>
                  </a:ext>
                </a:extLst>
              </p:cNvPr>
              <p:cNvSpPr/>
              <p:nvPr/>
            </p:nvSpPr>
            <p:spPr>
              <a:xfrm>
                <a:off x="669272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E46C97-4E8B-9A4C-927F-E4371ACB8EBF}"/>
                  </a:ext>
                </a:extLst>
              </p:cNvPr>
              <p:cNvSpPr/>
              <p:nvPr/>
            </p:nvSpPr>
            <p:spPr>
              <a:xfrm>
                <a:off x="669272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/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B8E05AE-4E1B-9C48-A550-48E5BF785406}"/>
                  </a:ext>
                </a:extLst>
              </p:cNvPr>
              <p:cNvSpPr/>
              <p:nvPr/>
            </p:nvSpPr>
            <p:spPr>
              <a:xfrm>
                <a:off x="725518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F07A9BD-4EFE-B145-96D3-6D6ADA588AB3}"/>
                  </a:ext>
                </a:extLst>
              </p:cNvPr>
              <p:cNvSpPr/>
              <p:nvPr/>
            </p:nvSpPr>
            <p:spPr>
              <a:xfrm>
                <a:off x="725518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45680D6-8885-BA48-80F4-59D0E41DAEAD}"/>
                  </a:ext>
                </a:extLst>
              </p:cNvPr>
              <p:cNvSpPr/>
              <p:nvPr/>
            </p:nvSpPr>
            <p:spPr>
              <a:xfrm>
                <a:off x="725518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6FC61ED-1F76-F747-AD1F-7625C5709C1E}"/>
                  </a:ext>
                </a:extLst>
              </p:cNvPr>
              <p:cNvSpPr/>
              <p:nvPr/>
            </p:nvSpPr>
            <p:spPr>
              <a:xfrm>
                <a:off x="781764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94BF2AE-E3F0-754E-8006-FBAAA1702D41}"/>
                  </a:ext>
                </a:extLst>
              </p:cNvPr>
              <p:cNvSpPr/>
              <p:nvPr/>
            </p:nvSpPr>
            <p:spPr>
              <a:xfrm>
                <a:off x="781764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5D674E-E298-074B-A9A6-B08BDEEE2A0F}"/>
                  </a:ext>
                </a:extLst>
              </p:cNvPr>
              <p:cNvSpPr/>
              <p:nvPr/>
            </p:nvSpPr>
            <p:spPr>
              <a:xfrm>
                <a:off x="781764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139" name="Content Placeholder 3">
              <a:extLst>
                <a:ext uri="{FF2B5EF4-FFF2-40B4-BE49-F238E27FC236}">
                  <a16:creationId xmlns:a16="http://schemas.microsoft.com/office/drawing/2014/main" id="{051D9383-DA7C-0F48-9A65-D495D9FE41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0" name="Content Placeholder 3">
              <a:extLst>
                <a:ext uri="{FF2B5EF4-FFF2-40B4-BE49-F238E27FC236}">
                  <a16:creationId xmlns:a16="http://schemas.microsoft.com/office/drawing/2014/main" id="{82793695-888B-5A43-8E47-8931920F9B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1" name="Content Placeholder 3">
              <a:extLst>
                <a:ext uri="{FF2B5EF4-FFF2-40B4-BE49-F238E27FC236}">
                  <a16:creationId xmlns:a16="http://schemas.microsoft.com/office/drawing/2014/main" id="{B0449C80-B732-F642-8E39-29541C6B1D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46" name="Left Bracket 145">
            <a:extLst>
              <a:ext uri="{FF2B5EF4-FFF2-40B4-BE49-F238E27FC236}">
                <a16:creationId xmlns:a16="http://schemas.microsoft.com/office/drawing/2014/main" id="{AD1FC2B6-9A33-0546-B951-B671BDF8794D}"/>
              </a:ext>
            </a:extLst>
          </p:cNvPr>
          <p:cNvSpPr/>
          <p:nvPr/>
        </p:nvSpPr>
        <p:spPr bwMode="auto">
          <a:xfrm rot="5400000">
            <a:off x="59528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7" name="Left Bracket 146">
            <a:extLst>
              <a:ext uri="{FF2B5EF4-FFF2-40B4-BE49-F238E27FC236}">
                <a16:creationId xmlns:a16="http://schemas.microsoft.com/office/drawing/2014/main" id="{11334212-A4CD-1040-8CC2-57CC2473A1F3}"/>
              </a:ext>
            </a:extLst>
          </p:cNvPr>
          <p:cNvSpPr/>
          <p:nvPr/>
        </p:nvSpPr>
        <p:spPr bwMode="auto">
          <a:xfrm rot="5400000">
            <a:off x="84547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" name="Content Placeholder 3">
            <a:extLst>
              <a:ext uri="{FF2B5EF4-FFF2-40B4-BE49-F238E27FC236}">
                <a16:creationId xmlns:a16="http://schemas.microsoft.com/office/drawing/2014/main" id="{B788D67E-DE7A-3A4B-A57F-4D49F5D083FD}"/>
              </a:ext>
            </a:extLst>
          </p:cNvPr>
          <p:cNvSpPr txBox="1">
            <a:spLocks/>
          </p:cNvSpPr>
          <p:nvPr/>
        </p:nvSpPr>
        <p:spPr bwMode="auto">
          <a:xfrm>
            <a:off x="231278" y="5129596"/>
            <a:ext cx="28373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2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55" name="Content Placeholder 3">
            <a:extLst>
              <a:ext uri="{FF2B5EF4-FFF2-40B4-BE49-F238E27FC236}">
                <a16:creationId xmlns:a16="http://schemas.microsoft.com/office/drawing/2014/main" id="{7E59C2AC-F776-8243-8694-02CB5BC80B91}"/>
              </a:ext>
            </a:extLst>
          </p:cNvPr>
          <p:cNvSpPr txBox="1">
            <a:spLocks/>
          </p:cNvSpPr>
          <p:nvPr/>
        </p:nvSpPr>
        <p:spPr bwMode="auto">
          <a:xfrm>
            <a:off x="1308716" y="5129596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1</a:t>
            </a:r>
          </a:p>
        </p:txBody>
      </p:sp>
      <p:sp>
        <p:nvSpPr>
          <p:cNvPr id="157" name="Content Placeholder 3">
            <a:extLst>
              <a:ext uri="{FF2B5EF4-FFF2-40B4-BE49-F238E27FC236}">
                <a16:creationId xmlns:a16="http://schemas.microsoft.com/office/drawing/2014/main" id="{DE8F178C-10EC-144C-86AC-1F2D904BA864}"/>
              </a:ext>
            </a:extLst>
          </p:cNvPr>
          <p:cNvSpPr txBox="1">
            <a:spLocks/>
          </p:cNvSpPr>
          <p:nvPr/>
        </p:nvSpPr>
        <p:spPr bwMode="auto">
          <a:xfrm>
            <a:off x="2092098" y="5129596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</a:p>
        </p:txBody>
      </p:sp>
      <p:sp>
        <p:nvSpPr>
          <p:cNvPr id="173" name="Content Placeholder 3">
            <a:extLst>
              <a:ext uri="{FF2B5EF4-FFF2-40B4-BE49-F238E27FC236}">
                <a16:creationId xmlns:a16="http://schemas.microsoft.com/office/drawing/2014/main" id="{0764C3D9-8AF8-464C-8E6B-2784CFA31346}"/>
              </a:ext>
            </a:extLst>
          </p:cNvPr>
          <p:cNvSpPr txBox="1">
            <a:spLocks/>
          </p:cNvSpPr>
          <p:nvPr/>
        </p:nvSpPr>
        <p:spPr bwMode="auto">
          <a:xfrm>
            <a:off x="231278" y="5433636"/>
            <a:ext cx="153888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>
                <a:latin typeface="+mj-lt"/>
              </a:rPr>
              <a:t>()</a:t>
            </a:r>
          </a:p>
        </p:txBody>
      </p:sp>
      <p:sp>
        <p:nvSpPr>
          <p:cNvPr id="174" name="Content Placeholder 3">
            <a:extLst>
              <a:ext uri="{FF2B5EF4-FFF2-40B4-BE49-F238E27FC236}">
                <a16:creationId xmlns:a16="http://schemas.microsoft.com/office/drawing/2014/main" id="{0DBFA25C-EED4-C24E-A55F-38008F901EB1}"/>
              </a:ext>
            </a:extLst>
          </p:cNvPr>
          <p:cNvSpPr txBox="1">
            <a:spLocks/>
          </p:cNvSpPr>
          <p:nvPr/>
        </p:nvSpPr>
        <p:spPr bwMode="auto">
          <a:xfrm>
            <a:off x="1308716" y="5433636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1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3</a:t>
            </a:r>
          </a:p>
        </p:txBody>
      </p:sp>
      <p:sp>
        <p:nvSpPr>
          <p:cNvPr id="175" name="Content Placeholder 3">
            <a:extLst>
              <a:ext uri="{FF2B5EF4-FFF2-40B4-BE49-F238E27FC236}">
                <a16:creationId xmlns:a16="http://schemas.microsoft.com/office/drawing/2014/main" id="{428AEA7D-3E38-DD42-9D37-B631127E57EE}"/>
              </a:ext>
            </a:extLst>
          </p:cNvPr>
          <p:cNvSpPr txBox="1">
            <a:spLocks/>
          </p:cNvSpPr>
          <p:nvPr/>
        </p:nvSpPr>
        <p:spPr bwMode="auto">
          <a:xfrm>
            <a:off x="2092098" y="5433636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4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7E1CA46D-1BE5-1846-9715-F21A4E57D226}"/>
              </a:ext>
            </a:extLst>
          </p:cNvPr>
          <p:cNvSpPr/>
          <p:nvPr/>
        </p:nvSpPr>
        <p:spPr>
          <a:xfrm>
            <a:off x="6472634" y="5366756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6378460-1861-5F43-B712-9B2526095F58}"/>
              </a:ext>
            </a:extLst>
          </p:cNvPr>
          <p:cNvSpPr/>
          <p:nvPr/>
        </p:nvSpPr>
        <p:spPr>
          <a:xfrm>
            <a:off x="4173446" y="4773605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3F750A3-A9A0-A343-863E-B37E11B33622}"/>
              </a:ext>
            </a:extLst>
          </p:cNvPr>
          <p:cNvSpPr/>
          <p:nvPr/>
        </p:nvSpPr>
        <p:spPr>
          <a:xfrm>
            <a:off x="6688046" y="5236121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4330BDE-BF77-BF49-8EEA-15DE37BEA1E8}"/>
              </a:ext>
            </a:extLst>
          </p:cNvPr>
          <p:cNvSpPr/>
          <p:nvPr/>
        </p:nvSpPr>
        <p:spPr>
          <a:xfrm>
            <a:off x="204698" y="4822486"/>
            <a:ext cx="2838727" cy="3157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Right Arrow 162">
            <a:extLst>
              <a:ext uri="{FF2B5EF4-FFF2-40B4-BE49-F238E27FC236}">
                <a16:creationId xmlns:a16="http://schemas.microsoft.com/office/drawing/2014/main" id="{54E791D1-CA3F-A54C-9CFD-BF4CBB0EBBB6}"/>
              </a:ext>
            </a:extLst>
          </p:cNvPr>
          <p:cNvSpPr/>
          <p:nvPr/>
        </p:nvSpPr>
        <p:spPr>
          <a:xfrm>
            <a:off x="3101905" y="4884784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0FC54EE-A1D8-244C-8B77-D3E4DCA9E933}"/>
              </a:ext>
            </a:extLst>
          </p:cNvPr>
          <p:cNvSpPr txBox="1"/>
          <p:nvPr/>
        </p:nvSpPr>
        <p:spPr>
          <a:xfrm>
            <a:off x="225964" y="6562878"/>
            <a:ext cx="9985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+ 01]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Chang, Smith, Li, Vitter. Supporting incremental join queries on ranked inputs. VLDB 2001.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7"/>
              </a:rPr>
              <a:t>https://doi.org/doi/10.5555/645927.672365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1672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C847BBF-BA0D-3944-A5E3-069D546E9D34}"/>
              </a:ext>
            </a:extLst>
          </p:cNvPr>
          <p:cNvSpPr/>
          <p:nvPr/>
        </p:nvSpPr>
        <p:spPr>
          <a:xfrm>
            <a:off x="6685594" y="5233294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04604B9-017C-A548-97FC-0E721DB22625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81D5DD2-EAEF-CD4A-B9F5-46660C1A604B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BE2C6F6-733B-804F-BFCF-8C5A22560C7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3BAFF81-30C3-FF4C-B3F1-A8C18C27A22A}"/>
              </a:ext>
            </a:extLst>
          </p:cNvPr>
          <p:cNvSpPr/>
          <p:nvPr/>
        </p:nvSpPr>
        <p:spPr>
          <a:xfrm>
            <a:off x="2318433" y="4824550"/>
            <a:ext cx="167953" cy="6128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28BFF43-257B-B84E-8304-4F7B165FA150}"/>
              </a:ext>
            </a:extLst>
          </p:cNvPr>
          <p:cNvSpPr/>
          <p:nvPr/>
        </p:nvSpPr>
        <p:spPr>
          <a:xfrm>
            <a:off x="7819474" y="5252645"/>
            <a:ext cx="563478" cy="4558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BD6B58C-6E0F-2344-80D8-10E3E0A286B8}"/>
              </a:ext>
            </a:extLst>
          </p:cNvPr>
          <p:cNvSpPr/>
          <p:nvPr/>
        </p:nvSpPr>
        <p:spPr>
          <a:xfrm>
            <a:off x="4179956" y="5227572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ABC7B66-B0A6-EC45-82F7-A1B18FD321DE}"/>
              </a:ext>
            </a:extLst>
          </p:cNvPr>
          <p:cNvSpPr/>
          <p:nvPr/>
        </p:nvSpPr>
        <p:spPr>
          <a:xfrm>
            <a:off x="6692725" y="4779911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C26CDE-213A-5B47-8E5F-85F586FCA915}"/>
              </a:ext>
            </a:extLst>
          </p:cNvPr>
          <p:cNvSpPr/>
          <p:nvPr/>
        </p:nvSpPr>
        <p:spPr>
          <a:xfrm>
            <a:off x="4179956" y="4784776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2">
            <a:extLst>
              <a:ext uri="{FF2B5EF4-FFF2-40B4-BE49-F238E27FC236}">
                <a16:creationId xmlns:a16="http://schemas.microsoft.com/office/drawing/2014/main" id="{2BF38E96-DD3B-47FB-9B9C-4813A7695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J* Algorithm [</a:t>
            </a:r>
            <a:r>
              <a:rPr lang="en-US" err="1"/>
              <a:t>Natsev</a:t>
            </a:r>
            <a:r>
              <a:rPr lang="en-US"/>
              <a:t>+ 01]</a:t>
            </a:r>
          </a:p>
        </p:txBody>
      </p:sp>
      <p:sp>
        <p:nvSpPr>
          <p:cNvPr id="158" name="Content Placeholder 37905">
            <a:extLst>
              <a:ext uri="{FF2B5EF4-FFF2-40B4-BE49-F238E27FC236}">
                <a16:creationId xmlns:a16="http://schemas.microsoft.com/office/drawing/2014/main" id="{33051EDC-5DBD-4DFF-ACBE-CA74E1E37D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2446824"/>
          </a:xfrm>
        </p:spPr>
        <p:txBody>
          <a:bodyPr/>
          <a:lstStyle/>
          <a:p>
            <a:r>
              <a:rPr lang="en-US" dirty="0"/>
              <a:t>Idea: A* search on the Cartesian product to find top-𝑘 join results</a:t>
            </a:r>
          </a:p>
          <a:p>
            <a:pPr lvl="1"/>
            <a:r>
              <a:rPr lang="en-US" dirty="0"/>
              <a:t>Keep Priority Queue (PQ) of partial results</a:t>
            </a:r>
          </a:p>
          <a:p>
            <a:pPr lvl="1"/>
            <a:r>
              <a:rPr lang="en-US" dirty="0"/>
              <a:t>Pop partial result with smallest lower bound (based on what has been seen) and access lists to extend it</a:t>
            </a:r>
          </a:p>
          <a:p>
            <a:pPr lvl="1"/>
            <a:r>
              <a:rPr lang="en-US" dirty="0"/>
              <a:t>If still incomplete, push back 2 new ones: one “longer”, one “deeper”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229242-B5AE-6A4F-9E37-5D83F19CA947}"/>
              </a:ext>
            </a:extLst>
          </p:cNvPr>
          <p:cNvGrpSpPr/>
          <p:nvPr/>
        </p:nvGrpSpPr>
        <p:grpSpPr>
          <a:xfrm>
            <a:off x="4004775" y="3806327"/>
            <a:ext cx="1862558" cy="2339895"/>
            <a:chOff x="4004775" y="3475683"/>
            <a:chExt cx="1862558" cy="2339895"/>
          </a:xfrm>
        </p:grpSpPr>
        <p:sp>
          <p:nvSpPr>
            <p:cNvPr id="136" name="Content Placeholder 3">
              <a:extLst>
                <a:ext uri="{FF2B5EF4-FFF2-40B4-BE49-F238E27FC236}">
                  <a16:creationId xmlns:a16="http://schemas.microsoft.com/office/drawing/2014/main" id="{EAB2ADCF-30B0-3E41-97FC-B8036EFF7B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37" name="Content Placeholder 3">
              <a:extLst>
                <a:ext uri="{FF2B5EF4-FFF2-40B4-BE49-F238E27FC236}">
                  <a16:creationId xmlns:a16="http://schemas.microsoft.com/office/drawing/2014/main" id="{F8E036D5-3923-7C48-A434-E44C7FBF32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8" name="Content Placeholder 3">
              <a:extLst>
                <a:ext uri="{FF2B5EF4-FFF2-40B4-BE49-F238E27FC236}">
                  <a16:creationId xmlns:a16="http://schemas.microsoft.com/office/drawing/2014/main" id="{C00F024B-F117-3646-A006-B2DF7D7D5B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/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2D07EFA-5A01-634F-A7AB-6A38F5E59E7B}"/>
                </a:ext>
              </a:extLst>
            </p:cNvPr>
            <p:cNvGrpSpPr/>
            <p:nvPr/>
          </p:nvGrpSpPr>
          <p:grpSpPr>
            <a:xfrm>
              <a:off x="4179956" y="3992186"/>
              <a:ext cx="1687377" cy="1823392"/>
              <a:chOff x="417995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/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/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0D9E47C-7458-634D-9DFC-5D8BA4B49E5D}"/>
                  </a:ext>
                </a:extLst>
              </p:cNvPr>
              <p:cNvSpPr/>
              <p:nvPr/>
            </p:nvSpPr>
            <p:spPr>
              <a:xfrm>
                <a:off x="530487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99F0C5D-E27D-6344-86F7-28E382E06426}"/>
                  </a:ext>
                </a:extLst>
              </p:cNvPr>
              <p:cNvSpPr/>
              <p:nvPr/>
            </p:nvSpPr>
            <p:spPr>
              <a:xfrm>
                <a:off x="417995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390B8FE-FB84-EF43-9B30-0B1C6A8F77A6}"/>
                  </a:ext>
                </a:extLst>
              </p:cNvPr>
              <p:cNvSpPr/>
              <p:nvPr/>
            </p:nvSpPr>
            <p:spPr>
              <a:xfrm>
                <a:off x="530487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872C7F4-85A9-0D4D-805B-DCA261CE3881}"/>
                  </a:ext>
                </a:extLst>
              </p:cNvPr>
              <p:cNvSpPr/>
              <p:nvPr/>
            </p:nvSpPr>
            <p:spPr>
              <a:xfrm>
                <a:off x="417995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F57D04-0B60-9A41-ACA5-11A07407AC66}"/>
                  </a:ext>
                </a:extLst>
              </p:cNvPr>
              <p:cNvSpPr/>
              <p:nvPr/>
            </p:nvSpPr>
            <p:spPr>
              <a:xfrm>
                <a:off x="530487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973251-41C4-1344-83F1-4745AD61866E}"/>
                  </a:ext>
                </a:extLst>
              </p:cNvPr>
              <p:cNvSpPr/>
              <p:nvPr/>
            </p:nvSpPr>
            <p:spPr>
              <a:xfrm>
                <a:off x="417995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/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CC466A-FE9E-2E4B-BFD1-99D1CC276E06}"/>
                  </a:ext>
                </a:extLst>
              </p:cNvPr>
              <p:cNvSpPr/>
              <p:nvPr/>
            </p:nvSpPr>
            <p:spPr>
              <a:xfrm>
                <a:off x="474241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B7FAB80-3117-F54F-A358-71323F53250D}"/>
                  </a:ext>
                </a:extLst>
              </p:cNvPr>
              <p:cNvSpPr/>
              <p:nvPr/>
            </p:nvSpPr>
            <p:spPr>
              <a:xfrm>
                <a:off x="474241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1A1E587-60D4-EA4A-A0D3-5C9413CBAF16}"/>
                  </a:ext>
                </a:extLst>
              </p:cNvPr>
              <p:cNvSpPr/>
              <p:nvPr/>
            </p:nvSpPr>
            <p:spPr>
              <a:xfrm>
                <a:off x="474241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73A730-7150-8143-8B02-F846C3473944}"/>
              </a:ext>
            </a:extLst>
          </p:cNvPr>
          <p:cNvGrpSpPr/>
          <p:nvPr/>
        </p:nvGrpSpPr>
        <p:grpSpPr>
          <a:xfrm>
            <a:off x="9040325" y="3806327"/>
            <a:ext cx="1852548" cy="2339895"/>
            <a:chOff x="9040325" y="3475683"/>
            <a:chExt cx="1852548" cy="2339895"/>
          </a:xfrm>
        </p:grpSpPr>
        <p:sp>
          <p:nvSpPr>
            <p:cNvPr id="143" name="Content Placeholder 3">
              <a:extLst>
                <a:ext uri="{FF2B5EF4-FFF2-40B4-BE49-F238E27FC236}">
                  <a16:creationId xmlns:a16="http://schemas.microsoft.com/office/drawing/2014/main" id="{57EB824D-2233-7549-8E83-0600544210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4" name="Content Placeholder 3">
              <a:extLst>
                <a:ext uri="{FF2B5EF4-FFF2-40B4-BE49-F238E27FC236}">
                  <a16:creationId xmlns:a16="http://schemas.microsoft.com/office/drawing/2014/main" id="{9473520B-4BE5-AF44-9F8C-8438E657AA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5" name="Content Placeholder 3">
              <a:extLst>
                <a:ext uri="{FF2B5EF4-FFF2-40B4-BE49-F238E27FC236}">
                  <a16:creationId xmlns:a16="http://schemas.microsoft.com/office/drawing/2014/main" id="{B1E9D36F-1F30-1746-B714-50A25D593A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/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13D0C17-AA99-0646-8376-1198170A32F7}"/>
                </a:ext>
              </a:extLst>
            </p:cNvPr>
            <p:cNvGrpSpPr/>
            <p:nvPr/>
          </p:nvGrpSpPr>
          <p:grpSpPr>
            <a:xfrm>
              <a:off x="9205496" y="3992186"/>
              <a:ext cx="1687377" cy="1823392"/>
              <a:chOff x="920549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/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/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E2B21C2-2348-284B-99F7-2EC136F38247}"/>
                  </a:ext>
                </a:extLst>
              </p:cNvPr>
              <p:cNvSpPr/>
              <p:nvPr/>
            </p:nvSpPr>
            <p:spPr>
              <a:xfrm>
                <a:off x="9205496" y="4448034"/>
                <a:ext cx="562459" cy="455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D0884EF-9940-0842-88D4-65F8971215A3}"/>
                  </a:ext>
                </a:extLst>
              </p:cNvPr>
              <p:cNvSpPr/>
              <p:nvPr/>
            </p:nvSpPr>
            <p:spPr>
              <a:xfrm>
                <a:off x="976795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3C492AA-4613-E04E-AC94-FE8621A87310}"/>
                  </a:ext>
                </a:extLst>
              </p:cNvPr>
              <p:cNvSpPr/>
              <p:nvPr/>
            </p:nvSpPr>
            <p:spPr>
              <a:xfrm>
                <a:off x="920549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BF7B01A-3B8D-0545-AD82-ED063AF1F82F}"/>
                  </a:ext>
                </a:extLst>
              </p:cNvPr>
              <p:cNvSpPr/>
              <p:nvPr/>
            </p:nvSpPr>
            <p:spPr>
              <a:xfrm>
                <a:off x="976795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01AAA13-E9DF-9B46-98C5-75C196CAF497}"/>
                  </a:ext>
                </a:extLst>
              </p:cNvPr>
              <p:cNvSpPr/>
              <p:nvPr/>
            </p:nvSpPr>
            <p:spPr>
              <a:xfrm>
                <a:off x="920549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65CE174-5B3A-B44F-9ECD-2AFD91DE2FA6}"/>
                  </a:ext>
                </a:extLst>
              </p:cNvPr>
              <p:cNvSpPr/>
              <p:nvPr/>
            </p:nvSpPr>
            <p:spPr>
              <a:xfrm>
                <a:off x="976795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/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81B4E34-CE44-A547-AB70-8CEA6A681FBB}"/>
                  </a:ext>
                </a:extLst>
              </p:cNvPr>
              <p:cNvSpPr/>
              <p:nvPr/>
            </p:nvSpPr>
            <p:spPr>
              <a:xfrm>
                <a:off x="1033041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9CA5126-4025-594C-B6B4-F08B88CBDECD}"/>
                  </a:ext>
                </a:extLst>
              </p:cNvPr>
              <p:cNvSpPr/>
              <p:nvPr/>
            </p:nvSpPr>
            <p:spPr>
              <a:xfrm>
                <a:off x="1033041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7766474-64F1-5E47-9668-EF6020F8DF04}"/>
                  </a:ext>
                </a:extLst>
              </p:cNvPr>
              <p:cNvSpPr/>
              <p:nvPr/>
            </p:nvSpPr>
            <p:spPr>
              <a:xfrm>
                <a:off x="1033041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C52ED3-F6A2-C649-9273-C461AF210CDB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455848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775CD9-B8CB-5D46-A497-BC0ECBB84230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57B073-CE39-5D49-AEE0-006EBAA76EEA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006602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0379818-45E8-2843-B6B0-EBDCA1F071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C81131F-CCE1-7E43-9F56-22E023B91A79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935FC6-8E5F-1C46-8884-A358065FE132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918298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1B7F7D2C-8FFF-A640-97BA-D546ABE7D358}"/>
              </a:ext>
            </a:extLst>
          </p:cNvPr>
          <p:cNvSpPr txBox="1">
            <a:spLocks/>
          </p:cNvSpPr>
          <p:nvPr/>
        </p:nvSpPr>
        <p:spPr bwMode="auto">
          <a:xfrm>
            <a:off x="231278" y="4814547"/>
            <a:ext cx="47609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>
                <a:latin typeface="Calibri Light" panose="020F0302020204030204"/>
              </a:rPr>
              <a:t>,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2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51" name="Content Placeholder 3">
            <a:extLst>
              <a:ext uri="{FF2B5EF4-FFF2-40B4-BE49-F238E27FC236}">
                <a16:creationId xmlns:a16="http://schemas.microsoft.com/office/drawing/2014/main" id="{1A2255FC-033E-E343-880C-DD0745C0D68A}"/>
              </a:ext>
            </a:extLst>
          </p:cNvPr>
          <p:cNvSpPr txBox="1">
            <a:spLocks/>
          </p:cNvSpPr>
          <p:nvPr/>
        </p:nvSpPr>
        <p:spPr bwMode="auto">
          <a:xfrm>
            <a:off x="1308716" y="4814547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3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1</a:t>
            </a: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DE268E05-16A2-3143-9DD6-8D9ABC43D19D}"/>
              </a:ext>
            </a:extLst>
          </p:cNvPr>
          <p:cNvSpPr txBox="1">
            <a:spLocks/>
          </p:cNvSpPr>
          <p:nvPr/>
        </p:nvSpPr>
        <p:spPr bwMode="auto">
          <a:xfrm>
            <a:off x="2092098" y="4814547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3</a:t>
            </a: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3170791D-9D18-4AD7-B689-9FB17EA735E3}"/>
              </a:ext>
            </a:extLst>
          </p:cNvPr>
          <p:cNvSpPr txBox="1">
            <a:spLocks/>
          </p:cNvSpPr>
          <p:nvPr/>
        </p:nvSpPr>
        <p:spPr bwMode="auto">
          <a:xfrm>
            <a:off x="243329" y="4171072"/>
            <a:ext cx="862417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Partial</a:t>
            </a:r>
            <a:br>
              <a:rPr lang="en-US" sz="2000" b="0"/>
            </a:br>
            <a:r>
              <a:rPr lang="en-US" sz="2000" b="0"/>
              <a:t>Solution</a:t>
            </a:r>
            <a:endParaRPr lang="en-US" sz="2000" kern="0"/>
          </a:p>
        </p:txBody>
      </p:sp>
      <p:sp>
        <p:nvSpPr>
          <p:cNvPr id="70" name="Content Placeholder 3">
            <a:extLst>
              <a:ext uri="{FF2B5EF4-FFF2-40B4-BE49-F238E27FC236}">
                <a16:creationId xmlns:a16="http://schemas.microsoft.com/office/drawing/2014/main" id="{7299E4CF-5EB8-44D2-86D1-CD1F8C5F54A0}"/>
              </a:ext>
            </a:extLst>
          </p:cNvPr>
          <p:cNvSpPr txBox="1">
            <a:spLocks/>
          </p:cNvSpPr>
          <p:nvPr/>
        </p:nvSpPr>
        <p:spPr bwMode="auto">
          <a:xfrm>
            <a:off x="1308716" y="4171072"/>
            <a:ext cx="565989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Next</a:t>
            </a:r>
            <a:br>
              <a:rPr lang="en-US" sz="2000" b="0"/>
            </a:br>
            <a:r>
              <a:rPr lang="en-US" sz="2000" b="0"/>
              <a:t>Tuple</a:t>
            </a:r>
            <a:endParaRPr lang="en-US" sz="2000" kern="0"/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F47B76FB-4CF6-4500-9150-BCC18DDB4C6A}"/>
              </a:ext>
            </a:extLst>
          </p:cNvPr>
          <p:cNvSpPr txBox="1">
            <a:spLocks/>
          </p:cNvSpPr>
          <p:nvPr/>
        </p:nvSpPr>
        <p:spPr bwMode="auto">
          <a:xfrm>
            <a:off x="2092098" y="4171072"/>
            <a:ext cx="673261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Lower</a:t>
            </a:r>
            <a:br>
              <a:rPr lang="en-US" sz="2000" b="0"/>
            </a:br>
            <a:r>
              <a:rPr lang="en-US" sz="2000" b="0"/>
              <a:t>bound</a:t>
            </a:r>
            <a:endParaRPr lang="en-US" sz="2000" kern="0"/>
          </a:p>
        </p:txBody>
      </p:sp>
      <p:sp>
        <p:nvSpPr>
          <p:cNvPr id="135" name="Rounded Rectangular Callout 134">
            <a:extLst>
              <a:ext uri="{FF2B5EF4-FFF2-40B4-BE49-F238E27FC236}">
                <a16:creationId xmlns:a16="http://schemas.microsoft.com/office/drawing/2014/main" id="{27E2288E-5328-F942-8DB8-9B080F0CA3E7}"/>
              </a:ext>
            </a:extLst>
          </p:cNvPr>
          <p:cNvSpPr/>
          <p:nvPr/>
        </p:nvSpPr>
        <p:spPr>
          <a:xfrm>
            <a:off x="239638" y="3681853"/>
            <a:ext cx="3206015" cy="315784"/>
          </a:xfrm>
          <a:prstGeom prst="wedgeRoundRectCallout">
            <a:avLst>
              <a:gd name="adj1" fmla="val -33639"/>
              <a:gd name="adj2" fmla="val 997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1800">
                <a:solidFill>
                  <a:srgbClr val="FF0000"/>
                </a:solidFill>
                <a:latin typeface="Ink Free" panose="03080402000500000000" pitchFamily="66" charset="0"/>
              </a:rPr>
              <a:t> left to right (showing row id's)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16D922-29F6-9743-8D11-E0D11D0A9BBA}"/>
              </a:ext>
            </a:extLst>
          </p:cNvPr>
          <p:cNvGrpSpPr/>
          <p:nvPr/>
        </p:nvGrpSpPr>
        <p:grpSpPr>
          <a:xfrm>
            <a:off x="6525725" y="3806327"/>
            <a:ext cx="1854378" cy="2339895"/>
            <a:chOff x="6525725" y="3475683"/>
            <a:chExt cx="1854378" cy="2339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/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9FC1947-0E81-AD4B-B2EC-F571CE25A883}"/>
                </a:ext>
              </a:extLst>
            </p:cNvPr>
            <p:cNvGrpSpPr/>
            <p:nvPr/>
          </p:nvGrpSpPr>
          <p:grpSpPr>
            <a:xfrm>
              <a:off x="6692726" y="3992186"/>
              <a:ext cx="1687377" cy="1823392"/>
              <a:chOff x="669272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/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/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ea typeface="Cambria Math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DBAAEF-270F-5347-A127-DEF2331FC0B3}"/>
                  </a:ext>
                </a:extLst>
              </p:cNvPr>
              <p:cNvSpPr/>
              <p:nvPr/>
            </p:nvSpPr>
            <p:spPr>
              <a:xfrm>
                <a:off x="669272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AD483D-9790-BB42-B6C6-D9BDB7660E9D}"/>
                  </a:ext>
                </a:extLst>
              </p:cNvPr>
              <p:cNvSpPr/>
              <p:nvPr/>
            </p:nvSpPr>
            <p:spPr>
              <a:xfrm>
                <a:off x="669272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E46C97-4E8B-9A4C-927F-E4371ACB8EBF}"/>
                  </a:ext>
                </a:extLst>
              </p:cNvPr>
              <p:cNvSpPr/>
              <p:nvPr/>
            </p:nvSpPr>
            <p:spPr>
              <a:xfrm>
                <a:off x="669272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/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B8E05AE-4E1B-9C48-A550-48E5BF785406}"/>
                  </a:ext>
                </a:extLst>
              </p:cNvPr>
              <p:cNvSpPr/>
              <p:nvPr/>
            </p:nvSpPr>
            <p:spPr>
              <a:xfrm>
                <a:off x="725518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F07A9BD-4EFE-B145-96D3-6D6ADA588AB3}"/>
                  </a:ext>
                </a:extLst>
              </p:cNvPr>
              <p:cNvSpPr/>
              <p:nvPr/>
            </p:nvSpPr>
            <p:spPr>
              <a:xfrm>
                <a:off x="725518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45680D6-8885-BA48-80F4-59D0E41DAEAD}"/>
                  </a:ext>
                </a:extLst>
              </p:cNvPr>
              <p:cNvSpPr/>
              <p:nvPr/>
            </p:nvSpPr>
            <p:spPr>
              <a:xfrm>
                <a:off x="725518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6FC61ED-1F76-F747-AD1F-7625C5709C1E}"/>
                  </a:ext>
                </a:extLst>
              </p:cNvPr>
              <p:cNvSpPr/>
              <p:nvPr/>
            </p:nvSpPr>
            <p:spPr>
              <a:xfrm>
                <a:off x="781764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94BF2AE-E3F0-754E-8006-FBAAA1702D41}"/>
                  </a:ext>
                </a:extLst>
              </p:cNvPr>
              <p:cNvSpPr/>
              <p:nvPr/>
            </p:nvSpPr>
            <p:spPr>
              <a:xfrm>
                <a:off x="781764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5D674E-E298-074B-A9A6-B08BDEEE2A0F}"/>
                  </a:ext>
                </a:extLst>
              </p:cNvPr>
              <p:cNvSpPr/>
              <p:nvPr/>
            </p:nvSpPr>
            <p:spPr>
              <a:xfrm>
                <a:off x="781764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139" name="Content Placeholder 3">
              <a:extLst>
                <a:ext uri="{FF2B5EF4-FFF2-40B4-BE49-F238E27FC236}">
                  <a16:creationId xmlns:a16="http://schemas.microsoft.com/office/drawing/2014/main" id="{051D9383-DA7C-0F48-9A65-D495D9FE41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0" name="Content Placeholder 3">
              <a:extLst>
                <a:ext uri="{FF2B5EF4-FFF2-40B4-BE49-F238E27FC236}">
                  <a16:creationId xmlns:a16="http://schemas.microsoft.com/office/drawing/2014/main" id="{82793695-888B-5A43-8E47-8931920F9B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1" name="Content Placeholder 3">
              <a:extLst>
                <a:ext uri="{FF2B5EF4-FFF2-40B4-BE49-F238E27FC236}">
                  <a16:creationId xmlns:a16="http://schemas.microsoft.com/office/drawing/2014/main" id="{B0449C80-B732-F642-8E39-29541C6B1D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46" name="Left Bracket 145">
            <a:extLst>
              <a:ext uri="{FF2B5EF4-FFF2-40B4-BE49-F238E27FC236}">
                <a16:creationId xmlns:a16="http://schemas.microsoft.com/office/drawing/2014/main" id="{AD1FC2B6-9A33-0546-B951-B671BDF8794D}"/>
              </a:ext>
            </a:extLst>
          </p:cNvPr>
          <p:cNvSpPr/>
          <p:nvPr/>
        </p:nvSpPr>
        <p:spPr bwMode="auto">
          <a:xfrm rot="5400000">
            <a:off x="59528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7" name="Left Bracket 146">
            <a:extLst>
              <a:ext uri="{FF2B5EF4-FFF2-40B4-BE49-F238E27FC236}">
                <a16:creationId xmlns:a16="http://schemas.microsoft.com/office/drawing/2014/main" id="{11334212-A4CD-1040-8CC2-57CC2473A1F3}"/>
              </a:ext>
            </a:extLst>
          </p:cNvPr>
          <p:cNvSpPr/>
          <p:nvPr/>
        </p:nvSpPr>
        <p:spPr bwMode="auto">
          <a:xfrm rot="5400000">
            <a:off x="84547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" name="Content Placeholder 3">
            <a:extLst>
              <a:ext uri="{FF2B5EF4-FFF2-40B4-BE49-F238E27FC236}">
                <a16:creationId xmlns:a16="http://schemas.microsoft.com/office/drawing/2014/main" id="{B788D67E-DE7A-3A4B-A57F-4D49F5D083FD}"/>
              </a:ext>
            </a:extLst>
          </p:cNvPr>
          <p:cNvSpPr txBox="1">
            <a:spLocks/>
          </p:cNvSpPr>
          <p:nvPr/>
        </p:nvSpPr>
        <p:spPr bwMode="auto">
          <a:xfrm>
            <a:off x="231278" y="5436324"/>
            <a:ext cx="28373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2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55" name="Content Placeholder 3">
            <a:extLst>
              <a:ext uri="{FF2B5EF4-FFF2-40B4-BE49-F238E27FC236}">
                <a16:creationId xmlns:a16="http://schemas.microsoft.com/office/drawing/2014/main" id="{7E59C2AC-F776-8243-8694-02CB5BC80B91}"/>
              </a:ext>
            </a:extLst>
          </p:cNvPr>
          <p:cNvSpPr txBox="1">
            <a:spLocks/>
          </p:cNvSpPr>
          <p:nvPr/>
        </p:nvSpPr>
        <p:spPr bwMode="auto">
          <a:xfrm>
            <a:off x="1308716" y="5436324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1</a:t>
            </a:r>
          </a:p>
        </p:txBody>
      </p:sp>
      <p:sp>
        <p:nvSpPr>
          <p:cNvPr id="173" name="Content Placeholder 3">
            <a:extLst>
              <a:ext uri="{FF2B5EF4-FFF2-40B4-BE49-F238E27FC236}">
                <a16:creationId xmlns:a16="http://schemas.microsoft.com/office/drawing/2014/main" id="{0764C3D9-8AF8-464C-8E6B-2784CFA31346}"/>
              </a:ext>
            </a:extLst>
          </p:cNvPr>
          <p:cNvSpPr txBox="1">
            <a:spLocks/>
          </p:cNvSpPr>
          <p:nvPr/>
        </p:nvSpPr>
        <p:spPr bwMode="auto">
          <a:xfrm>
            <a:off x="231278" y="5740364"/>
            <a:ext cx="153888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>
                <a:latin typeface="+mj-lt"/>
              </a:rPr>
              <a:t>()</a:t>
            </a:r>
          </a:p>
        </p:txBody>
      </p:sp>
      <p:sp>
        <p:nvSpPr>
          <p:cNvPr id="174" name="Content Placeholder 3">
            <a:extLst>
              <a:ext uri="{FF2B5EF4-FFF2-40B4-BE49-F238E27FC236}">
                <a16:creationId xmlns:a16="http://schemas.microsoft.com/office/drawing/2014/main" id="{0DBFA25C-EED4-C24E-A55F-38008F901EB1}"/>
              </a:ext>
            </a:extLst>
          </p:cNvPr>
          <p:cNvSpPr txBox="1">
            <a:spLocks/>
          </p:cNvSpPr>
          <p:nvPr/>
        </p:nvSpPr>
        <p:spPr bwMode="auto">
          <a:xfrm>
            <a:off x="1308716" y="5740364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1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3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6378460-1861-5F43-B712-9B2526095F58}"/>
              </a:ext>
            </a:extLst>
          </p:cNvPr>
          <p:cNvSpPr/>
          <p:nvPr/>
        </p:nvSpPr>
        <p:spPr>
          <a:xfrm>
            <a:off x="4173446" y="4773605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3F750A3-A9A0-A343-863E-B37E11B33622}"/>
              </a:ext>
            </a:extLst>
          </p:cNvPr>
          <p:cNvSpPr/>
          <p:nvPr/>
        </p:nvSpPr>
        <p:spPr>
          <a:xfrm>
            <a:off x="6688046" y="5236121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Content Placeholder 3">
            <a:extLst>
              <a:ext uri="{FF2B5EF4-FFF2-40B4-BE49-F238E27FC236}">
                <a16:creationId xmlns:a16="http://schemas.microsoft.com/office/drawing/2014/main" id="{3FEA3D08-8179-6B48-886B-5122F38C9942}"/>
              </a:ext>
            </a:extLst>
          </p:cNvPr>
          <p:cNvSpPr txBox="1">
            <a:spLocks/>
          </p:cNvSpPr>
          <p:nvPr/>
        </p:nvSpPr>
        <p:spPr bwMode="auto">
          <a:xfrm>
            <a:off x="231278" y="5125436"/>
            <a:ext cx="28373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69" name="Content Placeholder 3">
            <a:extLst>
              <a:ext uri="{FF2B5EF4-FFF2-40B4-BE49-F238E27FC236}">
                <a16:creationId xmlns:a16="http://schemas.microsoft.com/office/drawing/2014/main" id="{81E2D2B2-BB45-E549-9BDC-EED82B5A294A}"/>
              </a:ext>
            </a:extLst>
          </p:cNvPr>
          <p:cNvSpPr txBox="1">
            <a:spLocks/>
          </p:cNvSpPr>
          <p:nvPr/>
        </p:nvSpPr>
        <p:spPr bwMode="auto">
          <a:xfrm>
            <a:off x="1308716" y="5125436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3</a:t>
            </a:r>
          </a:p>
        </p:txBody>
      </p:sp>
      <p:sp>
        <p:nvSpPr>
          <p:cNvPr id="170" name="Content Placeholder 3">
            <a:extLst>
              <a:ext uri="{FF2B5EF4-FFF2-40B4-BE49-F238E27FC236}">
                <a16:creationId xmlns:a16="http://schemas.microsoft.com/office/drawing/2014/main" id="{0EB4F085-78F4-324B-8F97-8C77AF868034}"/>
              </a:ext>
            </a:extLst>
          </p:cNvPr>
          <p:cNvSpPr txBox="1">
            <a:spLocks/>
          </p:cNvSpPr>
          <p:nvPr/>
        </p:nvSpPr>
        <p:spPr bwMode="auto">
          <a:xfrm>
            <a:off x="2092098" y="5125436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3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0141421-38B0-D449-8A5D-4CFD82EC807A}"/>
              </a:ext>
            </a:extLst>
          </p:cNvPr>
          <p:cNvSpPr/>
          <p:nvPr/>
        </p:nvSpPr>
        <p:spPr>
          <a:xfrm>
            <a:off x="204698" y="4822486"/>
            <a:ext cx="2838727" cy="61488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2FC9F3-FEA7-AC4A-A897-C2A0B4E5CC63}"/>
              </a:ext>
            </a:extLst>
          </p:cNvPr>
          <p:cNvSpPr/>
          <p:nvPr/>
        </p:nvSpPr>
        <p:spPr>
          <a:xfrm rot="10800000">
            <a:off x="3101905" y="4884784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ight Arrow 186">
            <a:extLst>
              <a:ext uri="{FF2B5EF4-FFF2-40B4-BE49-F238E27FC236}">
                <a16:creationId xmlns:a16="http://schemas.microsoft.com/office/drawing/2014/main" id="{B53931A0-B367-0447-A1CB-DDF7F6D55019}"/>
              </a:ext>
            </a:extLst>
          </p:cNvPr>
          <p:cNvSpPr/>
          <p:nvPr/>
        </p:nvSpPr>
        <p:spPr>
          <a:xfrm>
            <a:off x="8987224" y="4926098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ight Arrow 187">
            <a:extLst>
              <a:ext uri="{FF2B5EF4-FFF2-40B4-BE49-F238E27FC236}">
                <a16:creationId xmlns:a16="http://schemas.microsoft.com/office/drawing/2014/main" id="{D3D2D4EB-D06A-5345-8566-EADE7A1A9B50}"/>
              </a:ext>
            </a:extLst>
          </p:cNvPr>
          <p:cNvSpPr/>
          <p:nvPr/>
        </p:nvSpPr>
        <p:spPr>
          <a:xfrm>
            <a:off x="6480240" y="5835182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Content Placeholder 3">
            <a:extLst>
              <a:ext uri="{FF2B5EF4-FFF2-40B4-BE49-F238E27FC236}">
                <a16:creationId xmlns:a16="http://schemas.microsoft.com/office/drawing/2014/main" id="{2F5AACA9-FD31-4746-BE9A-634F9AF3735D}"/>
              </a:ext>
            </a:extLst>
          </p:cNvPr>
          <p:cNvSpPr txBox="1">
            <a:spLocks/>
          </p:cNvSpPr>
          <p:nvPr/>
        </p:nvSpPr>
        <p:spPr bwMode="auto">
          <a:xfrm>
            <a:off x="2092098" y="5740364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</a:p>
        </p:txBody>
      </p:sp>
      <p:sp>
        <p:nvSpPr>
          <p:cNvPr id="128" name="Content Placeholder 3">
            <a:extLst>
              <a:ext uri="{FF2B5EF4-FFF2-40B4-BE49-F238E27FC236}">
                <a16:creationId xmlns:a16="http://schemas.microsoft.com/office/drawing/2014/main" id="{41F7779C-B522-5C46-B4A7-E21B24930C35}"/>
              </a:ext>
            </a:extLst>
          </p:cNvPr>
          <p:cNvSpPr txBox="1">
            <a:spLocks/>
          </p:cNvSpPr>
          <p:nvPr/>
        </p:nvSpPr>
        <p:spPr bwMode="auto">
          <a:xfrm>
            <a:off x="2092098" y="5436324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4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AB4B82A-5AC3-0840-A72F-469DCACA965A}"/>
              </a:ext>
            </a:extLst>
          </p:cNvPr>
          <p:cNvSpPr txBox="1"/>
          <p:nvPr/>
        </p:nvSpPr>
        <p:spPr>
          <a:xfrm>
            <a:off x="225964" y="6562878"/>
            <a:ext cx="9985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+ 01]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Chang, Smith, Li, Vitter. Supporting incremental join queries on ranked inputs. VLDB 2001.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7"/>
              </a:rPr>
              <a:t>https://doi.org/doi/10.5555/645927.672365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8806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C847BBF-BA0D-3944-A5E3-069D546E9D34}"/>
              </a:ext>
            </a:extLst>
          </p:cNvPr>
          <p:cNvSpPr/>
          <p:nvPr/>
        </p:nvSpPr>
        <p:spPr>
          <a:xfrm>
            <a:off x="6685594" y="5233294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04604B9-017C-A548-97FC-0E721DB22625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81D5DD2-EAEF-CD4A-B9F5-46660C1A604B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BE2C6F6-733B-804F-BFCF-8C5A22560C7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BD6B58C-6E0F-2344-80D8-10E3E0A286B8}"/>
              </a:ext>
            </a:extLst>
          </p:cNvPr>
          <p:cNvSpPr/>
          <p:nvPr/>
        </p:nvSpPr>
        <p:spPr>
          <a:xfrm>
            <a:off x="4179956" y="5227572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ABC7B66-B0A6-EC45-82F7-A1B18FD321DE}"/>
              </a:ext>
            </a:extLst>
          </p:cNvPr>
          <p:cNvSpPr/>
          <p:nvPr/>
        </p:nvSpPr>
        <p:spPr>
          <a:xfrm>
            <a:off x="6692725" y="4779911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C26CDE-213A-5B47-8E5F-85F586FCA915}"/>
              </a:ext>
            </a:extLst>
          </p:cNvPr>
          <p:cNvSpPr/>
          <p:nvPr/>
        </p:nvSpPr>
        <p:spPr>
          <a:xfrm>
            <a:off x="4179956" y="4784776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2">
            <a:extLst>
              <a:ext uri="{FF2B5EF4-FFF2-40B4-BE49-F238E27FC236}">
                <a16:creationId xmlns:a16="http://schemas.microsoft.com/office/drawing/2014/main" id="{2BF38E96-DD3B-47FB-9B9C-4813A7695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J* Algorithm [</a:t>
            </a:r>
            <a:r>
              <a:rPr lang="en-US" err="1"/>
              <a:t>Natsev</a:t>
            </a:r>
            <a:r>
              <a:rPr lang="en-US"/>
              <a:t>+ 01]</a:t>
            </a:r>
          </a:p>
        </p:txBody>
      </p:sp>
      <p:sp>
        <p:nvSpPr>
          <p:cNvPr id="158" name="Content Placeholder 37905">
            <a:extLst>
              <a:ext uri="{FF2B5EF4-FFF2-40B4-BE49-F238E27FC236}">
                <a16:creationId xmlns:a16="http://schemas.microsoft.com/office/drawing/2014/main" id="{33051EDC-5DBD-4DFF-ACBE-CA74E1E37D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2446824"/>
          </a:xfrm>
        </p:spPr>
        <p:txBody>
          <a:bodyPr/>
          <a:lstStyle/>
          <a:p>
            <a:r>
              <a:rPr lang="en-US" dirty="0"/>
              <a:t>Idea: A* search on the Cartesian product to find top-𝑘 join results</a:t>
            </a:r>
          </a:p>
          <a:p>
            <a:pPr lvl="1"/>
            <a:r>
              <a:rPr lang="en-US" dirty="0"/>
              <a:t>Keep Priority Queue (PQ) of partial results</a:t>
            </a:r>
          </a:p>
          <a:p>
            <a:pPr lvl="1"/>
            <a:r>
              <a:rPr lang="en-US" dirty="0"/>
              <a:t>Pop partial result with smallest lower bound (based on what has been seen) and access lists to extend it</a:t>
            </a:r>
          </a:p>
          <a:p>
            <a:pPr lvl="1"/>
            <a:r>
              <a:rPr lang="en-US" dirty="0"/>
              <a:t>If still incomplete, push back 2 new ones: one “longer”, one “deeper”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229242-B5AE-6A4F-9E37-5D83F19CA947}"/>
              </a:ext>
            </a:extLst>
          </p:cNvPr>
          <p:cNvGrpSpPr/>
          <p:nvPr/>
        </p:nvGrpSpPr>
        <p:grpSpPr>
          <a:xfrm>
            <a:off x="4004775" y="3806327"/>
            <a:ext cx="1862558" cy="2339895"/>
            <a:chOff x="4004775" y="3475683"/>
            <a:chExt cx="1862558" cy="2339895"/>
          </a:xfrm>
        </p:grpSpPr>
        <p:sp>
          <p:nvSpPr>
            <p:cNvPr id="136" name="Content Placeholder 3">
              <a:extLst>
                <a:ext uri="{FF2B5EF4-FFF2-40B4-BE49-F238E27FC236}">
                  <a16:creationId xmlns:a16="http://schemas.microsoft.com/office/drawing/2014/main" id="{EAB2ADCF-30B0-3E41-97FC-B8036EFF7B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37" name="Content Placeholder 3">
              <a:extLst>
                <a:ext uri="{FF2B5EF4-FFF2-40B4-BE49-F238E27FC236}">
                  <a16:creationId xmlns:a16="http://schemas.microsoft.com/office/drawing/2014/main" id="{F8E036D5-3923-7C48-A434-E44C7FBF32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8" name="Content Placeholder 3">
              <a:extLst>
                <a:ext uri="{FF2B5EF4-FFF2-40B4-BE49-F238E27FC236}">
                  <a16:creationId xmlns:a16="http://schemas.microsoft.com/office/drawing/2014/main" id="{C00F024B-F117-3646-A006-B2DF7D7D5B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/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2D07EFA-5A01-634F-A7AB-6A38F5E59E7B}"/>
                </a:ext>
              </a:extLst>
            </p:cNvPr>
            <p:cNvGrpSpPr/>
            <p:nvPr/>
          </p:nvGrpSpPr>
          <p:grpSpPr>
            <a:xfrm>
              <a:off x="4179956" y="3992186"/>
              <a:ext cx="1687377" cy="1823392"/>
              <a:chOff x="417995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/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/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0D9E47C-7458-634D-9DFC-5D8BA4B49E5D}"/>
                  </a:ext>
                </a:extLst>
              </p:cNvPr>
              <p:cNvSpPr/>
              <p:nvPr/>
            </p:nvSpPr>
            <p:spPr>
              <a:xfrm>
                <a:off x="530487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99F0C5D-E27D-6344-86F7-28E382E06426}"/>
                  </a:ext>
                </a:extLst>
              </p:cNvPr>
              <p:cNvSpPr/>
              <p:nvPr/>
            </p:nvSpPr>
            <p:spPr>
              <a:xfrm>
                <a:off x="417995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390B8FE-FB84-EF43-9B30-0B1C6A8F77A6}"/>
                  </a:ext>
                </a:extLst>
              </p:cNvPr>
              <p:cNvSpPr/>
              <p:nvPr/>
            </p:nvSpPr>
            <p:spPr>
              <a:xfrm>
                <a:off x="530487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872C7F4-85A9-0D4D-805B-DCA261CE3881}"/>
                  </a:ext>
                </a:extLst>
              </p:cNvPr>
              <p:cNvSpPr/>
              <p:nvPr/>
            </p:nvSpPr>
            <p:spPr>
              <a:xfrm>
                <a:off x="417995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F57D04-0B60-9A41-ACA5-11A07407AC66}"/>
                  </a:ext>
                </a:extLst>
              </p:cNvPr>
              <p:cNvSpPr/>
              <p:nvPr/>
            </p:nvSpPr>
            <p:spPr>
              <a:xfrm>
                <a:off x="530487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973251-41C4-1344-83F1-4745AD61866E}"/>
                  </a:ext>
                </a:extLst>
              </p:cNvPr>
              <p:cNvSpPr/>
              <p:nvPr/>
            </p:nvSpPr>
            <p:spPr>
              <a:xfrm>
                <a:off x="417995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/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CC466A-FE9E-2E4B-BFD1-99D1CC276E06}"/>
                  </a:ext>
                </a:extLst>
              </p:cNvPr>
              <p:cNvSpPr/>
              <p:nvPr/>
            </p:nvSpPr>
            <p:spPr>
              <a:xfrm>
                <a:off x="474241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B7FAB80-3117-F54F-A358-71323F53250D}"/>
                  </a:ext>
                </a:extLst>
              </p:cNvPr>
              <p:cNvSpPr/>
              <p:nvPr/>
            </p:nvSpPr>
            <p:spPr>
              <a:xfrm>
                <a:off x="474241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1A1E587-60D4-EA4A-A0D3-5C9413CBAF16}"/>
                  </a:ext>
                </a:extLst>
              </p:cNvPr>
              <p:cNvSpPr/>
              <p:nvPr/>
            </p:nvSpPr>
            <p:spPr>
              <a:xfrm>
                <a:off x="474241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73A730-7150-8143-8B02-F846C3473944}"/>
              </a:ext>
            </a:extLst>
          </p:cNvPr>
          <p:cNvGrpSpPr/>
          <p:nvPr/>
        </p:nvGrpSpPr>
        <p:grpSpPr>
          <a:xfrm>
            <a:off x="9040325" y="3806327"/>
            <a:ext cx="1852548" cy="2339895"/>
            <a:chOff x="9040325" y="3475683"/>
            <a:chExt cx="1852548" cy="2339895"/>
          </a:xfrm>
        </p:grpSpPr>
        <p:sp>
          <p:nvSpPr>
            <p:cNvPr id="143" name="Content Placeholder 3">
              <a:extLst>
                <a:ext uri="{FF2B5EF4-FFF2-40B4-BE49-F238E27FC236}">
                  <a16:creationId xmlns:a16="http://schemas.microsoft.com/office/drawing/2014/main" id="{57EB824D-2233-7549-8E83-0600544210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4" name="Content Placeholder 3">
              <a:extLst>
                <a:ext uri="{FF2B5EF4-FFF2-40B4-BE49-F238E27FC236}">
                  <a16:creationId xmlns:a16="http://schemas.microsoft.com/office/drawing/2014/main" id="{9473520B-4BE5-AF44-9F8C-8438E657AA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5" name="Content Placeholder 3">
              <a:extLst>
                <a:ext uri="{FF2B5EF4-FFF2-40B4-BE49-F238E27FC236}">
                  <a16:creationId xmlns:a16="http://schemas.microsoft.com/office/drawing/2014/main" id="{B1E9D36F-1F30-1746-B714-50A25D593A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/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13D0C17-AA99-0646-8376-1198170A32F7}"/>
                </a:ext>
              </a:extLst>
            </p:cNvPr>
            <p:cNvGrpSpPr/>
            <p:nvPr/>
          </p:nvGrpSpPr>
          <p:grpSpPr>
            <a:xfrm>
              <a:off x="9205496" y="3992186"/>
              <a:ext cx="1687377" cy="1823392"/>
              <a:chOff x="920549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/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/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E2B21C2-2348-284B-99F7-2EC136F38247}"/>
                  </a:ext>
                </a:extLst>
              </p:cNvPr>
              <p:cNvSpPr/>
              <p:nvPr/>
            </p:nvSpPr>
            <p:spPr>
              <a:xfrm>
                <a:off x="9205496" y="4448034"/>
                <a:ext cx="562459" cy="455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D0884EF-9940-0842-88D4-65F8971215A3}"/>
                  </a:ext>
                </a:extLst>
              </p:cNvPr>
              <p:cNvSpPr/>
              <p:nvPr/>
            </p:nvSpPr>
            <p:spPr>
              <a:xfrm>
                <a:off x="976795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3C492AA-4613-E04E-AC94-FE8621A87310}"/>
                  </a:ext>
                </a:extLst>
              </p:cNvPr>
              <p:cNvSpPr/>
              <p:nvPr/>
            </p:nvSpPr>
            <p:spPr>
              <a:xfrm>
                <a:off x="920549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BF7B01A-3B8D-0545-AD82-ED063AF1F82F}"/>
                  </a:ext>
                </a:extLst>
              </p:cNvPr>
              <p:cNvSpPr/>
              <p:nvPr/>
            </p:nvSpPr>
            <p:spPr>
              <a:xfrm>
                <a:off x="976795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01AAA13-E9DF-9B46-98C5-75C196CAF497}"/>
                  </a:ext>
                </a:extLst>
              </p:cNvPr>
              <p:cNvSpPr/>
              <p:nvPr/>
            </p:nvSpPr>
            <p:spPr>
              <a:xfrm>
                <a:off x="920549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65CE174-5B3A-B44F-9ECD-2AFD91DE2FA6}"/>
                  </a:ext>
                </a:extLst>
              </p:cNvPr>
              <p:cNvSpPr/>
              <p:nvPr/>
            </p:nvSpPr>
            <p:spPr>
              <a:xfrm>
                <a:off x="976795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/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81B4E34-CE44-A547-AB70-8CEA6A681FBB}"/>
                  </a:ext>
                </a:extLst>
              </p:cNvPr>
              <p:cNvSpPr/>
              <p:nvPr/>
            </p:nvSpPr>
            <p:spPr>
              <a:xfrm>
                <a:off x="1033041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9CA5126-4025-594C-B6B4-F08B88CBDECD}"/>
                  </a:ext>
                </a:extLst>
              </p:cNvPr>
              <p:cNvSpPr/>
              <p:nvPr/>
            </p:nvSpPr>
            <p:spPr>
              <a:xfrm>
                <a:off x="1033041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7766474-64F1-5E47-9668-EF6020F8DF04}"/>
                  </a:ext>
                </a:extLst>
              </p:cNvPr>
              <p:cNvSpPr/>
              <p:nvPr/>
            </p:nvSpPr>
            <p:spPr>
              <a:xfrm>
                <a:off x="1033041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C52ED3-F6A2-C649-9273-C461AF210CDB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455848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775CD9-B8CB-5D46-A497-BC0ECBB84230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57B073-CE39-5D49-AEE0-006EBAA76EEA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006602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0379818-45E8-2843-B6B0-EBDCA1F071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C81131F-CCE1-7E43-9F56-22E023B91A79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935FC6-8E5F-1C46-8884-A358065FE132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918298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1B7F7D2C-8FFF-A640-97BA-D546ABE7D358}"/>
              </a:ext>
            </a:extLst>
          </p:cNvPr>
          <p:cNvSpPr txBox="1">
            <a:spLocks/>
          </p:cNvSpPr>
          <p:nvPr/>
        </p:nvSpPr>
        <p:spPr bwMode="auto">
          <a:xfrm>
            <a:off x="231278" y="4814547"/>
            <a:ext cx="47609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>
                <a:latin typeface="Calibri Light" panose="020F0302020204030204"/>
              </a:rPr>
              <a:t>,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2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51" name="Content Placeholder 3">
            <a:extLst>
              <a:ext uri="{FF2B5EF4-FFF2-40B4-BE49-F238E27FC236}">
                <a16:creationId xmlns:a16="http://schemas.microsoft.com/office/drawing/2014/main" id="{1A2255FC-033E-E343-880C-DD0745C0D68A}"/>
              </a:ext>
            </a:extLst>
          </p:cNvPr>
          <p:cNvSpPr txBox="1">
            <a:spLocks/>
          </p:cNvSpPr>
          <p:nvPr/>
        </p:nvSpPr>
        <p:spPr bwMode="auto">
          <a:xfrm>
            <a:off x="1308716" y="4814547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3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1</a:t>
            </a: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DE268E05-16A2-3143-9DD6-8D9ABC43D19D}"/>
              </a:ext>
            </a:extLst>
          </p:cNvPr>
          <p:cNvSpPr txBox="1">
            <a:spLocks/>
          </p:cNvSpPr>
          <p:nvPr/>
        </p:nvSpPr>
        <p:spPr bwMode="auto">
          <a:xfrm>
            <a:off x="2092098" y="4814547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3</a:t>
            </a: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3170791D-9D18-4AD7-B689-9FB17EA735E3}"/>
              </a:ext>
            </a:extLst>
          </p:cNvPr>
          <p:cNvSpPr txBox="1">
            <a:spLocks/>
          </p:cNvSpPr>
          <p:nvPr/>
        </p:nvSpPr>
        <p:spPr bwMode="auto">
          <a:xfrm>
            <a:off x="243329" y="4171072"/>
            <a:ext cx="862417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Partial</a:t>
            </a:r>
            <a:br>
              <a:rPr lang="en-US" sz="2000" b="0"/>
            </a:br>
            <a:r>
              <a:rPr lang="en-US" sz="2000" b="0"/>
              <a:t>Solution</a:t>
            </a:r>
            <a:endParaRPr lang="en-US" sz="2000" kern="0"/>
          </a:p>
        </p:txBody>
      </p:sp>
      <p:sp>
        <p:nvSpPr>
          <p:cNvPr id="70" name="Content Placeholder 3">
            <a:extLst>
              <a:ext uri="{FF2B5EF4-FFF2-40B4-BE49-F238E27FC236}">
                <a16:creationId xmlns:a16="http://schemas.microsoft.com/office/drawing/2014/main" id="{7299E4CF-5EB8-44D2-86D1-CD1F8C5F54A0}"/>
              </a:ext>
            </a:extLst>
          </p:cNvPr>
          <p:cNvSpPr txBox="1">
            <a:spLocks/>
          </p:cNvSpPr>
          <p:nvPr/>
        </p:nvSpPr>
        <p:spPr bwMode="auto">
          <a:xfrm>
            <a:off x="1308716" y="4171072"/>
            <a:ext cx="565989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Next</a:t>
            </a:r>
            <a:br>
              <a:rPr lang="en-US" sz="2000" b="0"/>
            </a:br>
            <a:r>
              <a:rPr lang="en-US" sz="2000" b="0"/>
              <a:t>Tuple</a:t>
            </a:r>
            <a:endParaRPr lang="en-US" sz="2000" kern="0"/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F47B76FB-4CF6-4500-9150-BCC18DDB4C6A}"/>
              </a:ext>
            </a:extLst>
          </p:cNvPr>
          <p:cNvSpPr txBox="1">
            <a:spLocks/>
          </p:cNvSpPr>
          <p:nvPr/>
        </p:nvSpPr>
        <p:spPr bwMode="auto">
          <a:xfrm>
            <a:off x="2092098" y="4171072"/>
            <a:ext cx="673261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Lower</a:t>
            </a:r>
            <a:br>
              <a:rPr lang="en-US" sz="2000" b="0"/>
            </a:br>
            <a:r>
              <a:rPr lang="en-US" sz="2000" b="0"/>
              <a:t>bound</a:t>
            </a:r>
            <a:endParaRPr lang="en-US" sz="2000" kern="0"/>
          </a:p>
        </p:txBody>
      </p:sp>
      <p:sp>
        <p:nvSpPr>
          <p:cNvPr id="135" name="Rounded Rectangular Callout 134">
            <a:extLst>
              <a:ext uri="{FF2B5EF4-FFF2-40B4-BE49-F238E27FC236}">
                <a16:creationId xmlns:a16="http://schemas.microsoft.com/office/drawing/2014/main" id="{27E2288E-5328-F942-8DB8-9B080F0CA3E7}"/>
              </a:ext>
            </a:extLst>
          </p:cNvPr>
          <p:cNvSpPr/>
          <p:nvPr/>
        </p:nvSpPr>
        <p:spPr>
          <a:xfrm>
            <a:off x="239638" y="3681853"/>
            <a:ext cx="3206015" cy="315784"/>
          </a:xfrm>
          <a:prstGeom prst="wedgeRoundRectCallout">
            <a:avLst>
              <a:gd name="adj1" fmla="val -33639"/>
              <a:gd name="adj2" fmla="val 997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1800">
                <a:solidFill>
                  <a:srgbClr val="FF0000"/>
                </a:solidFill>
                <a:latin typeface="Ink Free" panose="03080402000500000000" pitchFamily="66" charset="0"/>
              </a:rPr>
              <a:t> left to right (showing row id's)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16D922-29F6-9743-8D11-E0D11D0A9BBA}"/>
              </a:ext>
            </a:extLst>
          </p:cNvPr>
          <p:cNvGrpSpPr/>
          <p:nvPr/>
        </p:nvGrpSpPr>
        <p:grpSpPr>
          <a:xfrm>
            <a:off x="6525725" y="3806327"/>
            <a:ext cx="1854378" cy="2339895"/>
            <a:chOff x="6525725" y="3475683"/>
            <a:chExt cx="1854378" cy="2339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/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9FC1947-0E81-AD4B-B2EC-F571CE25A883}"/>
                </a:ext>
              </a:extLst>
            </p:cNvPr>
            <p:cNvGrpSpPr/>
            <p:nvPr/>
          </p:nvGrpSpPr>
          <p:grpSpPr>
            <a:xfrm>
              <a:off x="6692726" y="3992186"/>
              <a:ext cx="1687377" cy="1823392"/>
              <a:chOff x="669272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/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/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ea typeface="Cambria Math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DBAAEF-270F-5347-A127-DEF2331FC0B3}"/>
                  </a:ext>
                </a:extLst>
              </p:cNvPr>
              <p:cNvSpPr/>
              <p:nvPr/>
            </p:nvSpPr>
            <p:spPr>
              <a:xfrm>
                <a:off x="669272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AD483D-9790-BB42-B6C6-D9BDB7660E9D}"/>
                  </a:ext>
                </a:extLst>
              </p:cNvPr>
              <p:cNvSpPr/>
              <p:nvPr/>
            </p:nvSpPr>
            <p:spPr>
              <a:xfrm>
                <a:off x="669272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E46C97-4E8B-9A4C-927F-E4371ACB8EBF}"/>
                  </a:ext>
                </a:extLst>
              </p:cNvPr>
              <p:cNvSpPr/>
              <p:nvPr/>
            </p:nvSpPr>
            <p:spPr>
              <a:xfrm>
                <a:off x="669272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/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B8E05AE-4E1B-9C48-A550-48E5BF785406}"/>
                  </a:ext>
                </a:extLst>
              </p:cNvPr>
              <p:cNvSpPr/>
              <p:nvPr/>
            </p:nvSpPr>
            <p:spPr>
              <a:xfrm>
                <a:off x="725518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F07A9BD-4EFE-B145-96D3-6D6ADA588AB3}"/>
                  </a:ext>
                </a:extLst>
              </p:cNvPr>
              <p:cNvSpPr/>
              <p:nvPr/>
            </p:nvSpPr>
            <p:spPr>
              <a:xfrm>
                <a:off x="725518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45680D6-8885-BA48-80F4-59D0E41DAEAD}"/>
                  </a:ext>
                </a:extLst>
              </p:cNvPr>
              <p:cNvSpPr/>
              <p:nvPr/>
            </p:nvSpPr>
            <p:spPr>
              <a:xfrm>
                <a:off x="725518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6FC61ED-1F76-F747-AD1F-7625C5709C1E}"/>
                  </a:ext>
                </a:extLst>
              </p:cNvPr>
              <p:cNvSpPr/>
              <p:nvPr/>
            </p:nvSpPr>
            <p:spPr>
              <a:xfrm>
                <a:off x="781764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94BF2AE-E3F0-754E-8006-FBAAA1702D41}"/>
                  </a:ext>
                </a:extLst>
              </p:cNvPr>
              <p:cNvSpPr/>
              <p:nvPr/>
            </p:nvSpPr>
            <p:spPr>
              <a:xfrm>
                <a:off x="781764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5D674E-E298-074B-A9A6-B08BDEEE2A0F}"/>
                  </a:ext>
                </a:extLst>
              </p:cNvPr>
              <p:cNvSpPr/>
              <p:nvPr/>
            </p:nvSpPr>
            <p:spPr>
              <a:xfrm>
                <a:off x="781764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139" name="Content Placeholder 3">
              <a:extLst>
                <a:ext uri="{FF2B5EF4-FFF2-40B4-BE49-F238E27FC236}">
                  <a16:creationId xmlns:a16="http://schemas.microsoft.com/office/drawing/2014/main" id="{051D9383-DA7C-0F48-9A65-D495D9FE41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0" name="Content Placeholder 3">
              <a:extLst>
                <a:ext uri="{FF2B5EF4-FFF2-40B4-BE49-F238E27FC236}">
                  <a16:creationId xmlns:a16="http://schemas.microsoft.com/office/drawing/2014/main" id="{82793695-888B-5A43-8E47-8931920F9B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1" name="Content Placeholder 3">
              <a:extLst>
                <a:ext uri="{FF2B5EF4-FFF2-40B4-BE49-F238E27FC236}">
                  <a16:creationId xmlns:a16="http://schemas.microsoft.com/office/drawing/2014/main" id="{B0449C80-B732-F642-8E39-29541C6B1D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46" name="Left Bracket 145">
            <a:extLst>
              <a:ext uri="{FF2B5EF4-FFF2-40B4-BE49-F238E27FC236}">
                <a16:creationId xmlns:a16="http://schemas.microsoft.com/office/drawing/2014/main" id="{AD1FC2B6-9A33-0546-B951-B671BDF8794D}"/>
              </a:ext>
            </a:extLst>
          </p:cNvPr>
          <p:cNvSpPr/>
          <p:nvPr/>
        </p:nvSpPr>
        <p:spPr bwMode="auto">
          <a:xfrm rot="5400000">
            <a:off x="59528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7" name="Left Bracket 146">
            <a:extLst>
              <a:ext uri="{FF2B5EF4-FFF2-40B4-BE49-F238E27FC236}">
                <a16:creationId xmlns:a16="http://schemas.microsoft.com/office/drawing/2014/main" id="{11334212-A4CD-1040-8CC2-57CC2473A1F3}"/>
              </a:ext>
            </a:extLst>
          </p:cNvPr>
          <p:cNvSpPr/>
          <p:nvPr/>
        </p:nvSpPr>
        <p:spPr bwMode="auto">
          <a:xfrm rot="5400000">
            <a:off x="84547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" name="Content Placeholder 3">
            <a:extLst>
              <a:ext uri="{FF2B5EF4-FFF2-40B4-BE49-F238E27FC236}">
                <a16:creationId xmlns:a16="http://schemas.microsoft.com/office/drawing/2014/main" id="{B788D67E-DE7A-3A4B-A57F-4D49F5D083FD}"/>
              </a:ext>
            </a:extLst>
          </p:cNvPr>
          <p:cNvSpPr txBox="1">
            <a:spLocks/>
          </p:cNvSpPr>
          <p:nvPr/>
        </p:nvSpPr>
        <p:spPr bwMode="auto">
          <a:xfrm>
            <a:off x="231278" y="5436324"/>
            <a:ext cx="28373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2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55" name="Content Placeholder 3">
            <a:extLst>
              <a:ext uri="{FF2B5EF4-FFF2-40B4-BE49-F238E27FC236}">
                <a16:creationId xmlns:a16="http://schemas.microsoft.com/office/drawing/2014/main" id="{7E59C2AC-F776-8243-8694-02CB5BC80B91}"/>
              </a:ext>
            </a:extLst>
          </p:cNvPr>
          <p:cNvSpPr txBox="1">
            <a:spLocks/>
          </p:cNvSpPr>
          <p:nvPr/>
        </p:nvSpPr>
        <p:spPr bwMode="auto">
          <a:xfrm>
            <a:off x="1308716" y="5436324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1</a:t>
            </a:r>
          </a:p>
        </p:txBody>
      </p:sp>
      <p:sp>
        <p:nvSpPr>
          <p:cNvPr id="173" name="Content Placeholder 3">
            <a:extLst>
              <a:ext uri="{FF2B5EF4-FFF2-40B4-BE49-F238E27FC236}">
                <a16:creationId xmlns:a16="http://schemas.microsoft.com/office/drawing/2014/main" id="{0764C3D9-8AF8-464C-8E6B-2784CFA31346}"/>
              </a:ext>
            </a:extLst>
          </p:cNvPr>
          <p:cNvSpPr txBox="1">
            <a:spLocks/>
          </p:cNvSpPr>
          <p:nvPr/>
        </p:nvSpPr>
        <p:spPr bwMode="auto">
          <a:xfrm>
            <a:off x="231278" y="5740364"/>
            <a:ext cx="153888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>
                <a:latin typeface="+mj-lt"/>
              </a:rPr>
              <a:t>()</a:t>
            </a:r>
          </a:p>
        </p:txBody>
      </p:sp>
      <p:sp>
        <p:nvSpPr>
          <p:cNvPr id="174" name="Content Placeholder 3">
            <a:extLst>
              <a:ext uri="{FF2B5EF4-FFF2-40B4-BE49-F238E27FC236}">
                <a16:creationId xmlns:a16="http://schemas.microsoft.com/office/drawing/2014/main" id="{0DBFA25C-EED4-C24E-A55F-38008F901EB1}"/>
              </a:ext>
            </a:extLst>
          </p:cNvPr>
          <p:cNvSpPr txBox="1">
            <a:spLocks/>
          </p:cNvSpPr>
          <p:nvPr/>
        </p:nvSpPr>
        <p:spPr bwMode="auto">
          <a:xfrm>
            <a:off x="1308716" y="5740364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1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3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6378460-1861-5F43-B712-9B2526095F58}"/>
              </a:ext>
            </a:extLst>
          </p:cNvPr>
          <p:cNvSpPr/>
          <p:nvPr/>
        </p:nvSpPr>
        <p:spPr>
          <a:xfrm>
            <a:off x="4173446" y="4773605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3F750A3-A9A0-A343-863E-B37E11B33622}"/>
              </a:ext>
            </a:extLst>
          </p:cNvPr>
          <p:cNvSpPr/>
          <p:nvPr/>
        </p:nvSpPr>
        <p:spPr>
          <a:xfrm>
            <a:off x="6688046" y="5236121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Content Placeholder 3">
            <a:extLst>
              <a:ext uri="{FF2B5EF4-FFF2-40B4-BE49-F238E27FC236}">
                <a16:creationId xmlns:a16="http://schemas.microsoft.com/office/drawing/2014/main" id="{3FEA3D08-8179-6B48-886B-5122F38C9942}"/>
              </a:ext>
            </a:extLst>
          </p:cNvPr>
          <p:cNvSpPr txBox="1">
            <a:spLocks/>
          </p:cNvSpPr>
          <p:nvPr/>
        </p:nvSpPr>
        <p:spPr bwMode="auto">
          <a:xfrm>
            <a:off x="231278" y="5125436"/>
            <a:ext cx="28373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69" name="Content Placeholder 3">
            <a:extLst>
              <a:ext uri="{FF2B5EF4-FFF2-40B4-BE49-F238E27FC236}">
                <a16:creationId xmlns:a16="http://schemas.microsoft.com/office/drawing/2014/main" id="{81E2D2B2-BB45-E549-9BDC-EED82B5A294A}"/>
              </a:ext>
            </a:extLst>
          </p:cNvPr>
          <p:cNvSpPr txBox="1">
            <a:spLocks/>
          </p:cNvSpPr>
          <p:nvPr/>
        </p:nvSpPr>
        <p:spPr bwMode="auto">
          <a:xfrm>
            <a:off x="1308716" y="5125436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3</a:t>
            </a:r>
          </a:p>
        </p:txBody>
      </p:sp>
      <p:sp>
        <p:nvSpPr>
          <p:cNvPr id="170" name="Content Placeholder 3">
            <a:extLst>
              <a:ext uri="{FF2B5EF4-FFF2-40B4-BE49-F238E27FC236}">
                <a16:creationId xmlns:a16="http://schemas.microsoft.com/office/drawing/2014/main" id="{0EB4F085-78F4-324B-8F97-8C77AF868034}"/>
              </a:ext>
            </a:extLst>
          </p:cNvPr>
          <p:cNvSpPr txBox="1">
            <a:spLocks/>
          </p:cNvSpPr>
          <p:nvPr/>
        </p:nvSpPr>
        <p:spPr bwMode="auto">
          <a:xfrm>
            <a:off x="2092098" y="5125436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3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87" name="Right Arrow 186">
            <a:extLst>
              <a:ext uri="{FF2B5EF4-FFF2-40B4-BE49-F238E27FC236}">
                <a16:creationId xmlns:a16="http://schemas.microsoft.com/office/drawing/2014/main" id="{B53931A0-B367-0447-A1CB-DDF7F6D55019}"/>
              </a:ext>
            </a:extLst>
          </p:cNvPr>
          <p:cNvSpPr/>
          <p:nvPr/>
        </p:nvSpPr>
        <p:spPr>
          <a:xfrm>
            <a:off x="8987224" y="4926098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Content Placeholder 3">
            <a:extLst>
              <a:ext uri="{FF2B5EF4-FFF2-40B4-BE49-F238E27FC236}">
                <a16:creationId xmlns:a16="http://schemas.microsoft.com/office/drawing/2014/main" id="{2F5AACA9-FD31-4746-BE9A-634F9AF3735D}"/>
              </a:ext>
            </a:extLst>
          </p:cNvPr>
          <p:cNvSpPr txBox="1">
            <a:spLocks/>
          </p:cNvSpPr>
          <p:nvPr/>
        </p:nvSpPr>
        <p:spPr bwMode="auto">
          <a:xfrm>
            <a:off x="2092098" y="5740364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</a:p>
        </p:txBody>
      </p:sp>
      <p:sp>
        <p:nvSpPr>
          <p:cNvPr id="128" name="Content Placeholder 3">
            <a:extLst>
              <a:ext uri="{FF2B5EF4-FFF2-40B4-BE49-F238E27FC236}">
                <a16:creationId xmlns:a16="http://schemas.microsoft.com/office/drawing/2014/main" id="{41F7779C-B522-5C46-B4A7-E21B24930C35}"/>
              </a:ext>
            </a:extLst>
          </p:cNvPr>
          <p:cNvSpPr txBox="1">
            <a:spLocks/>
          </p:cNvSpPr>
          <p:nvPr/>
        </p:nvSpPr>
        <p:spPr bwMode="auto">
          <a:xfrm>
            <a:off x="2092098" y="5436324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4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110046E-A4D2-AC47-9227-2B12BAA655DA}"/>
              </a:ext>
            </a:extLst>
          </p:cNvPr>
          <p:cNvSpPr/>
          <p:nvPr/>
        </p:nvSpPr>
        <p:spPr>
          <a:xfrm>
            <a:off x="9202647" y="4785296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1017313-ED47-CF47-BCBD-FA58E8BC9915}"/>
              </a:ext>
            </a:extLst>
          </p:cNvPr>
          <p:cNvSpPr/>
          <p:nvPr/>
        </p:nvSpPr>
        <p:spPr>
          <a:xfrm>
            <a:off x="204698" y="4822486"/>
            <a:ext cx="2838727" cy="3157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ight Arrow 151">
            <a:extLst>
              <a:ext uri="{FF2B5EF4-FFF2-40B4-BE49-F238E27FC236}">
                <a16:creationId xmlns:a16="http://schemas.microsoft.com/office/drawing/2014/main" id="{B977A0BA-D76F-634F-BB7D-B0D575F9C08D}"/>
              </a:ext>
            </a:extLst>
          </p:cNvPr>
          <p:cNvSpPr/>
          <p:nvPr/>
        </p:nvSpPr>
        <p:spPr>
          <a:xfrm>
            <a:off x="3101905" y="4884784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BE9D25B-F69B-DC44-9108-9FB46B05BF92}"/>
              </a:ext>
            </a:extLst>
          </p:cNvPr>
          <p:cNvSpPr txBox="1"/>
          <p:nvPr/>
        </p:nvSpPr>
        <p:spPr>
          <a:xfrm>
            <a:off x="225964" y="6562878"/>
            <a:ext cx="9985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+ 01]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Chang, Smith, Li, Vitter. Supporting incremental join queries on ranked inputs. VLDB 2001.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7"/>
              </a:rPr>
              <a:t>https://doi.org/doi/10.5555/645927.672365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6296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C0AA355A-A63F-FB45-BFD0-352285802B0C}"/>
              </a:ext>
            </a:extLst>
          </p:cNvPr>
          <p:cNvSpPr/>
          <p:nvPr/>
        </p:nvSpPr>
        <p:spPr>
          <a:xfrm>
            <a:off x="9207324" y="4795437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C847BBF-BA0D-3944-A5E3-069D546E9D34}"/>
              </a:ext>
            </a:extLst>
          </p:cNvPr>
          <p:cNvSpPr/>
          <p:nvPr/>
        </p:nvSpPr>
        <p:spPr>
          <a:xfrm>
            <a:off x="6685594" y="5233294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04604B9-017C-A548-97FC-0E721DB22625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81D5DD2-EAEF-CD4A-B9F5-46660C1A604B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BE2C6F6-733B-804F-BFCF-8C5A22560C7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BD6B58C-6E0F-2344-80D8-10E3E0A286B8}"/>
              </a:ext>
            </a:extLst>
          </p:cNvPr>
          <p:cNvSpPr/>
          <p:nvPr/>
        </p:nvSpPr>
        <p:spPr>
          <a:xfrm>
            <a:off x="4179956" y="5227572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ABC7B66-B0A6-EC45-82F7-A1B18FD321DE}"/>
              </a:ext>
            </a:extLst>
          </p:cNvPr>
          <p:cNvSpPr/>
          <p:nvPr/>
        </p:nvSpPr>
        <p:spPr>
          <a:xfrm>
            <a:off x="6692725" y="4779911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C26CDE-213A-5B47-8E5F-85F586FCA915}"/>
              </a:ext>
            </a:extLst>
          </p:cNvPr>
          <p:cNvSpPr/>
          <p:nvPr/>
        </p:nvSpPr>
        <p:spPr>
          <a:xfrm>
            <a:off x="4179956" y="4784776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2">
            <a:extLst>
              <a:ext uri="{FF2B5EF4-FFF2-40B4-BE49-F238E27FC236}">
                <a16:creationId xmlns:a16="http://schemas.microsoft.com/office/drawing/2014/main" id="{2BF38E96-DD3B-47FB-9B9C-4813A7695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J* Algorithm [</a:t>
            </a:r>
            <a:r>
              <a:rPr lang="en-US" err="1"/>
              <a:t>Natsev</a:t>
            </a:r>
            <a:r>
              <a:rPr lang="en-US"/>
              <a:t>+ 01]</a:t>
            </a:r>
          </a:p>
        </p:txBody>
      </p:sp>
      <p:sp>
        <p:nvSpPr>
          <p:cNvPr id="158" name="Content Placeholder 37905">
            <a:extLst>
              <a:ext uri="{FF2B5EF4-FFF2-40B4-BE49-F238E27FC236}">
                <a16:creationId xmlns:a16="http://schemas.microsoft.com/office/drawing/2014/main" id="{33051EDC-5DBD-4DFF-ACBE-CA74E1E37D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2446824"/>
          </a:xfrm>
        </p:spPr>
        <p:txBody>
          <a:bodyPr/>
          <a:lstStyle/>
          <a:p>
            <a:r>
              <a:rPr lang="en-US" dirty="0"/>
              <a:t>Idea: A* search on the Cartesian product to find top-𝑘 join results</a:t>
            </a:r>
          </a:p>
          <a:p>
            <a:pPr lvl="1"/>
            <a:r>
              <a:rPr lang="en-US" dirty="0"/>
              <a:t>Keep Priority Queue (PQ) of partial results</a:t>
            </a:r>
          </a:p>
          <a:p>
            <a:pPr lvl="1"/>
            <a:r>
              <a:rPr lang="en-US" dirty="0"/>
              <a:t>Pop partial result with smallest lower bound (based on what has been seen) and access lists to extend it</a:t>
            </a:r>
          </a:p>
          <a:p>
            <a:pPr lvl="1"/>
            <a:r>
              <a:rPr lang="en-US" dirty="0"/>
              <a:t>If still incomplete, push back 2 new ones: one “longer”, one “deeper”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229242-B5AE-6A4F-9E37-5D83F19CA947}"/>
              </a:ext>
            </a:extLst>
          </p:cNvPr>
          <p:cNvGrpSpPr/>
          <p:nvPr/>
        </p:nvGrpSpPr>
        <p:grpSpPr>
          <a:xfrm>
            <a:off x="4004775" y="3806327"/>
            <a:ext cx="1862558" cy="2339895"/>
            <a:chOff x="4004775" y="3475683"/>
            <a:chExt cx="1862558" cy="2339895"/>
          </a:xfrm>
        </p:grpSpPr>
        <p:sp>
          <p:nvSpPr>
            <p:cNvPr id="136" name="Content Placeholder 3">
              <a:extLst>
                <a:ext uri="{FF2B5EF4-FFF2-40B4-BE49-F238E27FC236}">
                  <a16:creationId xmlns:a16="http://schemas.microsoft.com/office/drawing/2014/main" id="{EAB2ADCF-30B0-3E41-97FC-B8036EFF7B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37" name="Content Placeholder 3">
              <a:extLst>
                <a:ext uri="{FF2B5EF4-FFF2-40B4-BE49-F238E27FC236}">
                  <a16:creationId xmlns:a16="http://schemas.microsoft.com/office/drawing/2014/main" id="{F8E036D5-3923-7C48-A434-E44C7FBF32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8" name="Content Placeholder 3">
              <a:extLst>
                <a:ext uri="{FF2B5EF4-FFF2-40B4-BE49-F238E27FC236}">
                  <a16:creationId xmlns:a16="http://schemas.microsoft.com/office/drawing/2014/main" id="{C00F024B-F117-3646-A006-B2DF7D7D5B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/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2D07EFA-5A01-634F-A7AB-6A38F5E59E7B}"/>
                </a:ext>
              </a:extLst>
            </p:cNvPr>
            <p:cNvGrpSpPr/>
            <p:nvPr/>
          </p:nvGrpSpPr>
          <p:grpSpPr>
            <a:xfrm>
              <a:off x="4179956" y="3992186"/>
              <a:ext cx="1687377" cy="1823392"/>
              <a:chOff x="417995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/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/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0D9E47C-7458-634D-9DFC-5D8BA4B49E5D}"/>
                  </a:ext>
                </a:extLst>
              </p:cNvPr>
              <p:cNvSpPr/>
              <p:nvPr/>
            </p:nvSpPr>
            <p:spPr>
              <a:xfrm>
                <a:off x="530487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99F0C5D-E27D-6344-86F7-28E382E06426}"/>
                  </a:ext>
                </a:extLst>
              </p:cNvPr>
              <p:cNvSpPr/>
              <p:nvPr/>
            </p:nvSpPr>
            <p:spPr>
              <a:xfrm>
                <a:off x="417995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390B8FE-FB84-EF43-9B30-0B1C6A8F77A6}"/>
                  </a:ext>
                </a:extLst>
              </p:cNvPr>
              <p:cNvSpPr/>
              <p:nvPr/>
            </p:nvSpPr>
            <p:spPr>
              <a:xfrm>
                <a:off x="530487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872C7F4-85A9-0D4D-805B-DCA261CE3881}"/>
                  </a:ext>
                </a:extLst>
              </p:cNvPr>
              <p:cNvSpPr/>
              <p:nvPr/>
            </p:nvSpPr>
            <p:spPr>
              <a:xfrm>
                <a:off x="417995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F57D04-0B60-9A41-ACA5-11A07407AC66}"/>
                  </a:ext>
                </a:extLst>
              </p:cNvPr>
              <p:cNvSpPr/>
              <p:nvPr/>
            </p:nvSpPr>
            <p:spPr>
              <a:xfrm>
                <a:off x="530487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973251-41C4-1344-83F1-4745AD61866E}"/>
                  </a:ext>
                </a:extLst>
              </p:cNvPr>
              <p:cNvSpPr/>
              <p:nvPr/>
            </p:nvSpPr>
            <p:spPr>
              <a:xfrm>
                <a:off x="417995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/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CC466A-FE9E-2E4B-BFD1-99D1CC276E06}"/>
                  </a:ext>
                </a:extLst>
              </p:cNvPr>
              <p:cNvSpPr/>
              <p:nvPr/>
            </p:nvSpPr>
            <p:spPr>
              <a:xfrm>
                <a:off x="474241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B7FAB80-3117-F54F-A358-71323F53250D}"/>
                  </a:ext>
                </a:extLst>
              </p:cNvPr>
              <p:cNvSpPr/>
              <p:nvPr/>
            </p:nvSpPr>
            <p:spPr>
              <a:xfrm>
                <a:off x="474241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1A1E587-60D4-EA4A-A0D3-5C9413CBAF16}"/>
                  </a:ext>
                </a:extLst>
              </p:cNvPr>
              <p:cNvSpPr/>
              <p:nvPr/>
            </p:nvSpPr>
            <p:spPr>
              <a:xfrm>
                <a:off x="474241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73A730-7150-8143-8B02-F846C3473944}"/>
              </a:ext>
            </a:extLst>
          </p:cNvPr>
          <p:cNvGrpSpPr/>
          <p:nvPr/>
        </p:nvGrpSpPr>
        <p:grpSpPr>
          <a:xfrm>
            <a:off x="9040325" y="3806327"/>
            <a:ext cx="1852548" cy="2339895"/>
            <a:chOff x="9040325" y="3475683"/>
            <a:chExt cx="1852548" cy="2339895"/>
          </a:xfrm>
        </p:grpSpPr>
        <p:sp>
          <p:nvSpPr>
            <p:cNvPr id="143" name="Content Placeholder 3">
              <a:extLst>
                <a:ext uri="{FF2B5EF4-FFF2-40B4-BE49-F238E27FC236}">
                  <a16:creationId xmlns:a16="http://schemas.microsoft.com/office/drawing/2014/main" id="{57EB824D-2233-7549-8E83-0600544210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4" name="Content Placeholder 3">
              <a:extLst>
                <a:ext uri="{FF2B5EF4-FFF2-40B4-BE49-F238E27FC236}">
                  <a16:creationId xmlns:a16="http://schemas.microsoft.com/office/drawing/2014/main" id="{9473520B-4BE5-AF44-9F8C-8438E657AA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5" name="Content Placeholder 3">
              <a:extLst>
                <a:ext uri="{FF2B5EF4-FFF2-40B4-BE49-F238E27FC236}">
                  <a16:creationId xmlns:a16="http://schemas.microsoft.com/office/drawing/2014/main" id="{B1E9D36F-1F30-1746-B714-50A25D593A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/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13D0C17-AA99-0646-8376-1198170A32F7}"/>
                </a:ext>
              </a:extLst>
            </p:cNvPr>
            <p:cNvGrpSpPr/>
            <p:nvPr/>
          </p:nvGrpSpPr>
          <p:grpSpPr>
            <a:xfrm>
              <a:off x="9205496" y="3992186"/>
              <a:ext cx="1687377" cy="1823392"/>
              <a:chOff x="920549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/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/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E2B21C2-2348-284B-99F7-2EC136F38247}"/>
                  </a:ext>
                </a:extLst>
              </p:cNvPr>
              <p:cNvSpPr/>
              <p:nvPr/>
            </p:nvSpPr>
            <p:spPr>
              <a:xfrm>
                <a:off x="9205496" y="4448034"/>
                <a:ext cx="562459" cy="4558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D0884EF-9940-0842-88D4-65F8971215A3}"/>
                  </a:ext>
                </a:extLst>
              </p:cNvPr>
              <p:cNvSpPr/>
              <p:nvPr/>
            </p:nvSpPr>
            <p:spPr>
              <a:xfrm>
                <a:off x="976795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3C492AA-4613-E04E-AC94-FE8621A87310}"/>
                  </a:ext>
                </a:extLst>
              </p:cNvPr>
              <p:cNvSpPr/>
              <p:nvPr/>
            </p:nvSpPr>
            <p:spPr>
              <a:xfrm>
                <a:off x="920549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BF7B01A-3B8D-0545-AD82-ED063AF1F82F}"/>
                  </a:ext>
                </a:extLst>
              </p:cNvPr>
              <p:cNvSpPr/>
              <p:nvPr/>
            </p:nvSpPr>
            <p:spPr>
              <a:xfrm>
                <a:off x="976795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01AAA13-E9DF-9B46-98C5-75C196CAF497}"/>
                  </a:ext>
                </a:extLst>
              </p:cNvPr>
              <p:cNvSpPr/>
              <p:nvPr/>
            </p:nvSpPr>
            <p:spPr>
              <a:xfrm>
                <a:off x="920549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65CE174-5B3A-B44F-9ECD-2AFD91DE2FA6}"/>
                  </a:ext>
                </a:extLst>
              </p:cNvPr>
              <p:cNvSpPr/>
              <p:nvPr/>
            </p:nvSpPr>
            <p:spPr>
              <a:xfrm>
                <a:off x="976795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/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81B4E34-CE44-A547-AB70-8CEA6A681FBB}"/>
                  </a:ext>
                </a:extLst>
              </p:cNvPr>
              <p:cNvSpPr/>
              <p:nvPr/>
            </p:nvSpPr>
            <p:spPr>
              <a:xfrm>
                <a:off x="1033041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9CA5126-4025-594C-B6B4-F08B88CBDECD}"/>
                  </a:ext>
                </a:extLst>
              </p:cNvPr>
              <p:cNvSpPr/>
              <p:nvPr/>
            </p:nvSpPr>
            <p:spPr>
              <a:xfrm>
                <a:off x="1033041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7766474-64F1-5E47-9668-EF6020F8DF04}"/>
                  </a:ext>
                </a:extLst>
              </p:cNvPr>
              <p:cNvSpPr/>
              <p:nvPr/>
            </p:nvSpPr>
            <p:spPr>
              <a:xfrm>
                <a:off x="1033041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775CD9-B8CB-5D46-A497-BC0ECBB84230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57B073-CE39-5D49-AEE0-006EBAA76EEA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006602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0379818-45E8-2843-B6B0-EBDCA1F071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C81131F-CCE1-7E43-9F56-22E023B91A79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935FC6-8E5F-1C46-8884-A358065FE132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918298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DE268E05-16A2-3143-9DD6-8D9ABC43D19D}"/>
              </a:ext>
            </a:extLst>
          </p:cNvPr>
          <p:cNvSpPr txBox="1">
            <a:spLocks/>
          </p:cNvSpPr>
          <p:nvPr/>
        </p:nvSpPr>
        <p:spPr bwMode="auto">
          <a:xfrm>
            <a:off x="2092098" y="4814547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000" b="0">
                <a:latin typeface="+mj-lt"/>
              </a:rPr>
              <a:t>+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4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3170791D-9D18-4AD7-B689-9FB17EA735E3}"/>
              </a:ext>
            </a:extLst>
          </p:cNvPr>
          <p:cNvSpPr txBox="1">
            <a:spLocks/>
          </p:cNvSpPr>
          <p:nvPr/>
        </p:nvSpPr>
        <p:spPr bwMode="auto">
          <a:xfrm>
            <a:off x="243329" y="4171072"/>
            <a:ext cx="862417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Partial</a:t>
            </a:r>
            <a:br>
              <a:rPr lang="en-US" sz="2000" b="0"/>
            </a:br>
            <a:r>
              <a:rPr lang="en-US" sz="2000" b="0"/>
              <a:t>Solution</a:t>
            </a:r>
            <a:endParaRPr lang="en-US" sz="2000" kern="0"/>
          </a:p>
        </p:txBody>
      </p:sp>
      <p:sp>
        <p:nvSpPr>
          <p:cNvPr id="70" name="Content Placeholder 3">
            <a:extLst>
              <a:ext uri="{FF2B5EF4-FFF2-40B4-BE49-F238E27FC236}">
                <a16:creationId xmlns:a16="http://schemas.microsoft.com/office/drawing/2014/main" id="{7299E4CF-5EB8-44D2-86D1-CD1F8C5F54A0}"/>
              </a:ext>
            </a:extLst>
          </p:cNvPr>
          <p:cNvSpPr txBox="1">
            <a:spLocks/>
          </p:cNvSpPr>
          <p:nvPr/>
        </p:nvSpPr>
        <p:spPr bwMode="auto">
          <a:xfrm>
            <a:off x="1308716" y="4171072"/>
            <a:ext cx="565989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Next</a:t>
            </a:r>
            <a:br>
              <a:rPr lang="en-US" sz="2000" b="0"/>
            </a:br>
            <a:r>
              <a:rPr lang="en-US" sz="2000" b="0"/>
              <a:t>Tuple</a:t>
            </a:r>
            <a:endParaRPr lang="en-US" sz="2000" kern="0"/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F47B76FB-4CF6-4500-9150-BCC18DDB4C6A}"/>
              </a:ext>
            </a:extLst>
          </p:cNvPr>
          <p:cNvSpPr txBox="1">
            <a:spLocks/>
          </p:cNvSpPr>
          <p:nvPr/>
        </p:nvSpPr>
        <p:spPr bwMode="auto">
          <a:xfrm>
            <a:off x="2092098" y="4171072"/>
            <a:ext cx="673261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Lower</a:t>
            </a:r>
            <a:br>
              <a:rPr lang="en-US" sz="2000" b="0"/>
            </a:br>
            <a:r>
              <a:rPr lang="en-US" sz="2000" b="0"/>
              <a:t>bound</a:t>
            </a:r>
            <a:endParaRPr lang="en-US" sz="2000" kern="0"/>
          </a:p>
        </p:txBody>
      </p:sp>
      <p:sp>
        <p:nvSpPr>
          <p:cNvPr id="135" name="Rounded Rectangular Callout 134">
            <a:extLst>
              <a:ext uri="{FF2B5EF4-FFF2-40B4-BE49-F238E27FC236}">
                <a16:creationId xmlns:a16="http://schemas.microsoft.com/office/drawing/2014/main" id="{27E2288E-5328-F942-8DB8-9B080F0CA3E7}"/>
              </a:ext>
            </a:extLst>
          </p:cNvPr>
          <p:cNvSpPr/>
          <p:nvPr/>
        </p:nvSpPr>
        <p:spPr>
          <a:xfrm>
            <a:off x="239638" y="3681853"/>
            <a:ext cx="3206015" cy="315784"/>
          </a:xfrm>
          <a:prstGeom prst="wedgeRoundRectCallout">
            <a:avLst>
              <a:gd name="adj1" fmla="val -33639"/>
              <a:gd name="adj2" fmla="val 997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1800">
                <a:solidFill>
                  <a:srgbClr val="FF0000"/>
                </a:solidFill>
                <a:latin typeface="Ink Free" panose="03080402000500000000" pitchFamily="66" charset="0"/>
              </a:rPr>
              <a:t> left to right (showing row id's)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16D922-29F6-9743-8D11-E0D11D0A9BBA}"/>
              </a:ext>
            </a:extLst>
          </p:cNvPr>
          <p:cNvGrpSpPr/>
          <p:nvPr/>
        </p:nvGrpSpPr>
        <p:grpSpPr>
          <a:xfrm>
            <a:off x="6525725" y="3806327"/>
            <a:ext cx="1854378" cy="2339895"/>
            <a:chOff x="6525725" y="3475683"/>
            <a:chExt cx="1854378" cy="2339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/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9FC1947-0E81-AD4B-B2EC-F571CE25A883}"/>
                </a:ext>
              </a:extLst>
            </p:cNvPr>
            <p:cNvGrpSpPr/>
            <p:nvPr/>
          </p:nvGrpSpPr>
          <p:grpSpPr>
            <a:xfrm>
              <a:off x="6692726" y="3992186"/>
              <a:ext cx="1687377" cy="1823392"/>
              <a:chOff x="669272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/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/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ea typeface="Cambria Math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DBAAEF-270F-5347-A127-DEF2331FC0B3}"/>
                  </a:ext>
                </a:extLst>
              </p:cNvPr>
              <p:cNvSpPr/>
              <p:nvPr/>
            </p:nvSpPr>
            <p:spPr>
              <a:xfrm>
                <a:off x="669272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AD483D-9790-BB42-B6C6-D9BDB7660E9D}"/>
                  </a:ext>
                </a:extLst>
              </p:cNvPr>
              <p:cNvSpPr/>
              <p:nvPr/>
            </p:nvSpPr>
            <p:spPr>
              <a:xfrm>
                <a:off x="669272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E46C97-4E8B-9A4C-927F-E4371ACB8EBF}"/>
                  </a:ext>
                </a:extLst>
              </p:cNvPr>
              <p:cNvSpPr/>
              <p:nvPr/>
            </p:nvSpPr>
            <p:spPr>
              <a:xfrm>
                <a:off x="669272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/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B8E05AE-4E1B-9C48-A550-48E5BF785406}"/>
                  </a:ext>
                </a:extLst>
              </p:cNvPr>
              <p:cNvSpPr/>
              <p:nvPr/>
            </p:nvSpPr>
            <p:spPr>
              <a:xfrm>
                <a:off x="725518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F07A9BD-4EFE-B145-96D3-6D6ADA588AB3}"/>
                  </a:ext>
                </a:extLst>
              </p:cNvPr>
              <p:cNvSpPr/>
              <p:nvPr/>
            </p:nvSpPr>
            <p:spPr>
              <a:xfrm>
                <a:off x="725518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45680D6-8885-BA48-80F4-59D0E41DAEAD}"/>
                  </a:ext>
                </a:extLst>
              </p:cNvPr>
              <p:cNvSpPr/>
              <p:nvPr/>
            </p:nvSpPr>
            <p:spPr>
              <a:xfrm>
                <a:off x="725518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6FC61ED-1F76-F747-AD1F-7625C5709C1E}"/>
                  </a:ext>
                </a:extLst>
              </p:cNvPr>
              <p:cNvSpPr/>
              <p:nvPr/>
            </p:nvSpPr>
            <p:spPr>
              <a:xfrm>
                <a:off x="781764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94BF2AE-E3F0-754E-8006-FBAAA1702D41}"/>
                  </a:ext>
                </a:extLst>
              </p:cNvPr>
              <p:cNvSpPr/>
              <p:nvPr/>
            </p:nvSpPr>
            <p:spPr>
              <a:xfrm>
                <a:off x="781764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5D674E-E298-074B-A9A6-B08BDEEE2A0F}"/>
                  </a:ext>
                </a:extLst>
              </p:cNvPr>
              <p:cNvSpPr/>
              <p:nvPr/>
            </p:nvSpPr>
            <p:spPr>
              <a:xfrm>
                <a:off x="781764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139" name="Content Placeholder 3">
              <a:extLst>
                <a:ext uri="{FF2B5EF4-FFF2-40B4-BE49-F238E27FC236}">
                  <a16:creationId xmlns:a16="http://schemas.microsoft.com/office/drawing/2014/main" id="{051D9383-DA7C-0F48-9A65-D495D9FE41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0" name="Content Placeholder 3">
              <a:extLst>
                <a:ext uri="{FF2B5EF4-FFF2-40B4-BE49-F238E27FC236}">
                  <a16:creationId xmlns:a16="http://schemas.microsoft.com/office/drawing/2014/main" id="{82793695-888B-5A43-8E47-8931920F9B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1" name="Content Placeholder 3">
              <a:extLst>
                <a:ext uri="{FF2B5EF4-FFF2-40B4-BE49-F238E27FC236}">
                  <a16:creationId xmlns:a16="http://schemas.microsoft.com/office/drawing/2014/main" id="{B0449C80-B732-F642-8E39-29541C6B1D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46" name="Left Bracket 145">
            <a:extLst>
              <a:ext uri="{FF2B5EF4-FFF2-40B4-BE49-F238E27FC236}">
                <a16:creationId xmlns:a16="http://schemas.microsoft.com/office/drawing/2014/main" id="{AD1FC2B6-9A33-0546-B951-B671BDF8794D}"/>
              </a:ext>
            </a:extLst>
          </p:cNvPr>
          <p:cNvSpPr/>
          <p:nvPr/>
        </p:nvSpPr>
        <p:spPr bwMode="auto">
          <a:xfrm rot="5400000">
            <a:off x="59528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7" name="Left Bracket 146">
            <a:extLst>
              <a:ext uri="{FF2B5EF4-FFF2-40B4-BE49-F238E27FC236}">
                <a16:creationId xmlns:a16="http://schemas.microsoft.com/office/drawing/2014/main" id="{11334212-A4CD-1040-8CC2-57CC2473A1F3}"/>
              </a:ext>
            </a:extLst>
          </p:cNvPr>
          <p:cNvSpPr/>
          <p:nvPr/>
        </p:nvSpPr>
        <p:spPr bwMode="auto">
          <a:xfrm rot="5400000">
            <a:off x="84547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" name="Content Placeholder 3">
            <a:extLst>
              <a:ext uri="{FF2B5EF4-FFF2-40B4-BE49-F238E27FC236}">
                <a16:creationId xmlns:a16="http://schemas.microsoft.com/office/drawing/2014/main" id="{B788D67E-DE7A-3A4B-A57F-4D49F5D083FD}"/>
              </a:ext>
            </a:extLst>
          </p:cNvPr>
          <p:cNvSpPr txBox="1">
            <a:spLocks/>
          </p:cNvSpPr>
          <p:nvPr/>
        </p:nvSpPr>
        <p:spPr bwMode="auto">
          <a:xfrm>
            <a:off x="231278" y="5745970"/>
            <a:ext cx="28373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2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55" name="Content Placeholder 3">
            <a:extLst>
              <a:ext uri="{FF2B5EF4-FFF2-40B4-BE49-F238E27FC236}">
                <a16:creationId xmlns:a16="http://schemas.microsoft.com/office/drawing/2014/main" id="{7E59C2AC-F776-8243-8694-02CB5BC80B91}"/>
              </a:ext>
            </a:extLst>
          </p:cNvPr>
          <p:cNvSpPr txBox="1">
            <a:spLocks/>
          </p:cNvSpPr>
          <p:nvPr/>
        </p:nvSpPr>
        <p:spPr bwMode="auto">
          <a:xfrm>
            <a:off x="1308716" y="5745970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1</a:t>
            </a:r>
          </a:p>
        </p:txBody>
      </p:sp>
      <p:sp>
        <p:nvSpPr>
          <p:cNvPr id="173" name="Content Placeholder 3">
            <a:extLst>
              <a:ext uri="{FF2B5EF4-FFF2-40B4-BE49-F238E27FC236}">
                <a16:creationId xmlns:a16="http://schemas.microsoft.com/office/drawing/2014/main" id="{0764C3D9-8AF8-464C-8E6B-2784CFA31346}"/>
              </a:ext>
            </a:extLst>
          </p:cNvPr>
          <p:cNvSpPr txBox="1">
            <a:spLocks/>
          </p:cNvSpPr>
          <p:nvPr/>
        </p:nvSpPr>
        <p:spPr bwMode="auto">
          <a:xfrm>
            <a:off x="231278" y="6050010"/>
            <a:ext cx="153888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>
                <a:latin typeface="+mj-lt"/>
              </a:rPr>
              <a:t>()</a:t>
            </a:r>
          </a:p>
        </p:txBody>
      </p:sp>
      <p:sp>
        <p:nvSpPr>
          <p:cNvPr id="174" name="Content Placeholder 3">
            <a:extLst>
              <a:ext uri="{FF2B5EF4-FFF2-40B4-BE49-F238E27FC236}">
                <a16:creationId xmlns:a16="http://schemas.microsoft.com/office/drawing/2014/main" id="{0DBFA25C-EED4-C24E-A55F-38008F901EB1}"/>
              </a:ext>
            </a:extLst>
          </p:cNvPr>
          <p:cNvSpPr txBox="1">
            <a:spLocks/>
          </p:cNvSpPr>
          <p:nvPr/>
        </p:nvSpPr>
        <p:spPr bwMode="auto">
          <a:xfrm>
            <a:off x="1308716" y="6050010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1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3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6378460-1861-5F43-B712-9B2526095F58}"/>
              </a:ext>
            </a:extLst>
          </p:cNvPr>
          <p:cNvSpPr/>
          <p:nvPr/>
        </p:nvSpPr>
        <p:spPr>
          <a:xfrm>
            <a:off x="4173446" y="4773605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3F750A3-A9A0-A343-863E-B37E11B33622}"/>
              </a:ext>
            </a:extLst>
          </p:cNvPr>
          <p:cNvSpPr/>
          <p:nvPr/>
        </p:nvSpPr>
        <p:spPr>
          <a:xfrm>
            <a:off x="6688046" y="5687064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Content Placeholder 3">
            <a:extLst>
              <a:ext uri="{FF2B5EF4-FFF2-40B4-BE49-F238E27FC236}">
                <a16:creationId xmlns:a16="http://schemas.microsoft.com/office/drawing/2014/main" id="{2F5AACA9-FD31-4746-BE9A-634F9AF3735D}"/>
              </a:ext>
            </a:extLst>
          </p:cNvPr>
          <p:cNvSpPr txBox="1">
            <a:spLocks/>
          </p:cNvSpPr>
          <p:nvPr/>
        </p:nvSpPr>
        <p:spPr bwMode="auto">
          <a:xfrm>
            <a:off x="2092098" y="6050010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</a:p>
        </p:txBody>
      </p:sp>
      <p:sp>
        <p:nvSpPr>
          <p:cNvPr id="128" name="Content Placeholder 3">
            <a:extLst>
              <a:ext uri="{FF2B5EF4-FFF2-40B4-BE49-F238E27FC236}">
                <a16:creationId xmlns:a16="http://schemas.microsoft.com/office/drawing/2014/main" id="{41F7779C-B522-5C46-B4A7-E21B24930C35}"/>
              </a:ext>
            </a:extLst>
          </p:cNvPr>
          <p:cNvSpPr txBox="1">
            <a:spLocks/>
          </p:cNvSpPr>
          <p:nvPr/>
        </p:nvSpPr>
        <p:spPr bwMode="auto">
          <a:xfrm>
            <a:off x="2092098" y="5745970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4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53" name="Content Placeholder 3">
            <a:extLst>
              <a:ext uri="{FF2B5EF4-FFF2-40B4-BE49-F238E27FC236}">
                <a16:creationId xmlns:a16="http://schemas.microsoft.com/office/drawing/2014/main" id="{15CC0D6D-CF47-804A-86E2-73551FF55CA6}"/>
              </a:ext>
            </a:extLst>
          </p:cNvPr>
          <p:cNvSpPr txBox="1">
            <a:spLocks/>
          </p:cNvSpPr>
          <p:nvPr/>
        </p:nvSpPr>
        <p:spPr bwMode="auto">
          <a:xfrm>
            <a:off x="231278" y="4814547"/>
            <a:ext cx="668453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>
                <a:latin typeface="Calibri Light" panose="020F0302020204030204"/>
              </a:rPr>
              <a:t>,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2</a:t>
            </a:r>
            <a:r>
              <a:rPr lang="en-US" sz="2000">
                <a:latin typeface="Calibri Light" panose="020F0302020204030204"/>
              </a:rPr>
              <a:t>,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71" name="Content Placeholder 3">
            <a:extLst>
              <a:ext uri="{FF2B5EF4-FFF2-40B4-BE49-F238E27FC236}">
                <a16:creationId xmlns:a16="http://schemas.microsoft.com/office/drawing/2014/main" id="{EAF71160-62DB-0C41-B2DC-B86CAAE90FCF}"/>
              </a:ext>
            </a:extLst>
          </p:cNvPr>
          <p:cNvSpPr txBox="1">
            <a:spLocks/>
          </p:cNvSpPr>
          <p:nvPr/>
        </p:nvSpPr>
        <p:spPr bwMode="auto">
          <a:xfrm>
            <a:off x="1308716" y="5124815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3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2</a:t>
            </a:r>
          </a:p>
        </p:txBody>
      </p:sp>
      <p:sp>
        <p:nvSpPr>
          <p:cNvPr id="172" name="Content Placeholder 3">
            <a:extLst>
              <a:ext uri="{FF2B5EF4-FFF2-40B4-BE49-F238E27FC236}">
                <a16:creationId xmlns:a16="http://schemas.microsoft.com/office/drawing/2014/main" id="{341CF02A-7C92-5943-8C91-6918A9955479}"/>
              </a:ext>
            </a:extLst>
          </p:cNvPr>
          <p:cNvSpPr txBox="1">
            <a:spLocks/>
          </p:cNvSpPr>
          <p:nvPr/>
        </p:nvSpPr>
        <p:spPr bwMode="auto">
          <a:xfrm>
            <a:off x="2092098" y="5124815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000" b="0">
                <a:latin typeface="+mj-lt"/>
              </a:rPr>
              <a:t>+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4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75" name="Content Placeholder 3">
            <a:extLst>
              <a:ext uri="{FF2B5EF4-FFF2-40B4-BE49-F238E27FC236}">
                <a16:creationId xmlns:a16="http://schemas.microsoft.com/office/drawing/2014/main" id="{953557A7-7B95-9043-9A4A-BF721F52514D}"/>
              </a:ext>
            </a:extLst>
          </p:cNvPr>
          <p:cNvSpPr txBox="1">
            <a:spLocks/>
          </p:cNvSpPr>
          <p:nvPr/>
        </p:nvSpPr>
        <p:spPr bwMode="auto">
          <a:xfrm>
            <a:off x="231278" y="5124815"/>
            <a:ext cx="47609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>
                <a:latin typeface="Calibri Light" panose="020F0302020204030204"/>
              </a:rPr>
              <a:t>,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2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77" name="Content Placeholder 3">
            <a:extLst>
              <a:ext uri="{FF2B5EF4-FFF2-40B4-BE49-F238E27FC236}">
                <a16:creationId xmlns:a16="http://schemas.microsoft.com/office/drawing/2014/main" id="{66671B73-EEE2-E54D-A2B8-350CF36EB760}"/>
              </a:ext>
            </a:extLst>
          </p:cNvPr>
          <p:cNvSpPr txBox="1">
            <a:spLocks/>
          </p:cNvSpPr>
          <p:nvPr/>
        </p:nvSpPr>
        <p:spPr bwMode="auto">
          <a:xfrm>
            <a:off x="2092098" y="4171072"/>
            <a:ext cx="673261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Lower</a:t>
            </a:r>
            <a:br>
              <a:rPr lang="en-US" sz="2000" b="0"/>
            </a:br>
            <a:r>
              <a:rPr lang="en-US" sz="2000" b="0"/>
              <a:t>bound</a:t>
            </a:r>
            <a:endParaRPr lang="en-US" sz="2000" kern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CB3FBBF-6F38-794B-AC5D-554BDA2E578E}"/>
              </a:ext>
            </a:extLst>
          </p:cNvPr>
          <p:cNvSpPr/>
          <p:nvPr/>
        </p:nvSpPr>
        <p:spPr>
          <a:xfrm>
            <a:off x="204698" y="5447073"/>
            <a:ext cx="2838727" cy="3157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ight Arrow 150">
            <a:extLst>
              <a:ext uri="{FF2B5EF4-FFF2-40B4-BE49-F238E27FC236}">
                <a16:creationId xmlns:a16="http://schemas.microsoft.com/office/drawing/2014/main" id="{21BE17A3-3838-724A-BBAC-E9599D89A936}"/>
              </a:ext>
            </a:extLst>
          </p:cNvPr>
          <p:cNvSpPr/>
          <p:nvPr/>
        </p:nvSpPr>
        <p:spPr>
          <a:xfrm>
            <a:off x="3101905" y="5509371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95B8D4B-3AC3-EB49-898D-272A80FD8A6D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DB39A95-61C7-DC4D-BB10-70A796A6CD3E}"/>
              </a:ext>
            </a:extLst>
          </p:cNvPr>
          <p:cNvSpPr txBox="1"/>
          <p:nvPr/>
        </p:nvSpPr>
        <p:spPr>
          <a:xfrm>
            <a:off x="225964" y="6562878"/>
            <a:ext cx="9985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+ 01]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Chang, Smith, Li, Vitter. Supporting incremental join queries on ranked inputs. VLDB 2001.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7"/>
              </a:rPr>
              <a:t>https://doi.org/doi/10.5555/645927.672365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9" name="Content Placeholder 3">
            <a:extLst>
              <a:ext uri="{FF2B5EF4-FFF2-40B4-BE49-F238E27FC236}">
                <a16:creationId xmlns:a16="http://schemas.microsoft.com/office/drawing/2014/main" id="{442C32BD-4596-4346-B756-659B4A5CD0F2}"/>
              </a:ext>
            </a:extLst>
          </p:cNvPr>
          <p:cNvSpPr txBox="1">
            <a:spLocks/>
          </p:cNvSpPr>
          <p:nvPr/>
        </p:nvSpPr>
        <p:spPr bwMode="auto">
          <a:xfrm>
            <a:off x="231278" y="5435082"/>
            <a:ext cx="28373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57" name="Content Placeholder 3">
            <a:extLst>
              <a:ext uri="{FF2B5EF4-FFF2-40B4-BE49-F238E27FC236}">
                <a16:creationId xmlns:a16="http://schemas.microsoft.com/office/drawing/2014/main" id="{57D132D1-1D71-1A4F-BB9C-D098E3838446}"/>
              </a:ext>
            </a:extLst>
          </p:cNvPr>
          <p:cNvSpPr txBox="1">
            <a:spLocks/>
          </p:cNvSpPr>
          <p:nvPr/>
        </p:nvSpPr>
        <p:spPr bwMode="auto">
          <a:xfrm>
            <a:off x="1308716" y="5435082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3</a:t>
            </a:r>
          </a:p>
        </p:txBody>
      </p:sp>
      <p:sp>
        <p:nvSpPr>
          <p:cNvPr id="159" name="Content Placeholder 3">
            <a:extLst>
              <a:ext uri="{FF2B5EF4-FFF2-40B4-BE49-F238E27FC236}">
                <a16:creationId xmlns:a16="http://schemas.microsoft.com/office/drawing/2014/main" id="{75B185FA-FB48-F449-8CCF-A46E115137D9}"/>
              </a:ext>
            </a:extLst>
          </p:cNvPr>
          <p:cNvSpPr txBox="1">
            <a:spLocks/>
          </p:cNvSpPr>
          <p:nvPr/>
        </p:nvSpPr>
        <p:spPr bwMode="auto">
          <a:xfrm>
            <a:off x="2092098" y="5435082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3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60" name="Right Arrow 159">
            <a:extLst>
              <a:ext uri="{FF2B5EF4-FFF2-40B4-BE49-F238E27FC236}">
                <a16:creationId xmlns:a16="http://schemas.microsoft.com/office/drawing/2014/main" id="{9BB26726-D3AB-234B-9AB5-0C09441D9927}"/>
              </a:ext>
            </a:extLst>
          </p:cNvPr>
          <p:cNvSpPr/>
          <p:nvPr/>
        </p:nvSpPr>
        <p:spPr>
          <a:xfrm>
            <a:off x="6427224" y="5828239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5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 264">
            <a:extLst>
              <a:ext uri="{FF2B5EF4-FFF2-40B4-BE49-F238E27FC236}">
                <a16:creationId xmlns:a16="http://schemas.microsoft.com/office/drawing/2014/main" id="{97EAC902-221A-4EA3-9BCC-83EA089CB421}"/>
              </a:ext>
            </a:extLst>
          </p:cNvPr>
          <p:cNvSpPr/>
          <p:nvPr/>
        </p:nvSpPr>
        <p:spPr>
          <a:xfrm>
            <a:off x="6087534" y="0"/>
            <a:ext cx="6104466" cy="5519187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766214" indent="-766214" algn="ctr" defTabSz="1193770">
              <a:tabLst>
                <a:tab pos="711182" algn="r"/>
              </a:tabLst>
            </a:pPr>
            <a:endParaRPr lang="en-US" sz="160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BDED9F-7D93-42CE-A934-8194366DB33F}"/>
              </a:ext>
            </a:extLst>
          </p:cNvPr>
          <p:cNvSpPr/>
          <p:nvPr/>
        </p:nvSpPr>
        <p:spPr>
          <a:xfrm>
            <a:off x="-8465" y="0"/>
            <a:ext cx="6104466" cy="5519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766214" indent="-766214" algn="ctr" defTabSz="1193770">
              <a:tabLst>
                <a:tab pos="711182" algn="r"/>
              </a:tabLst>
            </a:pPr>
            <a:endParaRPr lang="en-US" sz="1600">
              <a:latin typeface="Arial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685560-8890-43DD-AB41-654A09E72A99}"/>
              </a:ext>
            </a:extLst>
          </p:cNvPr>
          <p:cNvSpPr/>
          <p:nvPr/>
        </p:nvSpPr>
        <p:spPr>
          <a:xfrm>
            <a:off x="2382028" y="1031240"/>
            <a:ext cx="7427944" cy="5826760"/>
          </a:xfrm>
          <a:prstGeom prst="ellipse">
            <a:avLst/>
          </a:prstGeom>
          <a:solidFill>
            <a:schemeClr val="accent6">
              <a:alpha val="22000"/>
            </a:schemeClr>
          </a:solidFill>
          <a:ln w="28575"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766214" indent="-766214" algn="ctr" defTabSz="1193770">
              <a:tabLst>
                <a:tab pos="711182" algn="r"/>
              </a:tabLst>
            </a:pPr>
            <a:endParaRPr lang="en-US" sz="1600">
              <a:latin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E53C21-EEF4-41DC-96F2-6BBD7E207EFC}"/>
              </a:ext>
            </a:extLst>
          </p:cNvPr>
          <p:cNvSpPr txBox="1"/>
          <p:nvPr/>
        </p:nvSpPr>
        <p:spPr>
          <a:xfrm>
            <a:off x="2548634" y="201179"/>
            <a:ext cx="1370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0070C0"/>
                </a:solidFill>
                <a:latin typeface="+mn-lt"/>
              </a:rPr>
              <a:t>Top-𝑘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150D8D8-0160-47F3-8017-5E36F7D44F53}"/>
              </a:ext>
            </a:extLst>
          </p:cNvPr>
          <p:cNvSpPr txBox="1"/>
          <p:nvPr/>
        </p:nvSpPr>
        <p:spPr>
          <a:xfrm>
            <a:off x="6552039" y="208634"/>
            <a:ext cx="5175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accent2"/>
                </a:solidFill>
                <a:latin typeface="+mn-lt"/>
              </a:rPr>
              <a:t>Optimal Join Algorithms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3EA038-2432-4F52-9656-E17EA8847EE7}"/>
              </a:ext>
            </a:extLst>
          </p:cNvPr>
          <p:cNvSpPr txBox="1"/>
          <p:nvPr/>
        </p:nvSpPr>
        <p:spPr>
          <a:xfrm>
            <a:off x="3099947" y="2677373"/>
            <a:ext cx="2450736" cy="461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+mn-lt"/>
              </a:rPr>
              <a:t>ranking function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350A5C4-403F-4B22-89B5-E9A4DE881C03}"/>
              </a:ext>
            </a:extLst>
          </p:cNvPr>
          <p:cNvSpPr txBox="1"/>
          <p:nvPr/>
        </p:nvSpPr>
        <p:spPr>
          <a:xfrm>
            <a:off x="3289078" y="3972766"/>
            <a:ext cx="2644313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+mn-lt"/>
              </a:rPr>
              <a:t>most important results first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D98DFAB1-AD9D-4F16-8E51-8E7777BBE939}"/>
              </a:ext>
            </a:extLst>
          </p:cNvPr>
          <p:cNvSpPr txBox="1"/>
          <p:nvPr/>
        </p:nvSpPr>
        <p:spPr>
          <a:xfrm>
            <a:off x="6189703" y="1874045"/>
            <a:ext cx="2460674" cy="461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+mn-lt"/>
              </a:rPr>
              <a:t>RAM cost model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686A233-EFEE-4A04-818D-4495F28BFF81}"/>
              </a:ext>
            </a:extLst>
          </p:cNvPr>
          <p:cNvSpPr txBox="1"/>
          <p:nvPr/>
        </p:nvSpPr>
        <p:spPr>
          <a:xfrm>
            <a:off x="6231392" y="4118056"/>
            <a:ext cx="2590581" cy="1200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+mn-lt"/>
              </a:rPr>
              <a:t>minimize intermediate results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933DBFD-0510-4A0A-B46E-C81E9FAA22FC}"/>
              </a:ext>
            </a:extLst>
          </p:cNvPr>
          <p:cNvSpPr txBox="1"/>
          <p:nvPr/>
        </p:nvSpPr>
        <p:spPr>
          <a:xfrm>
            <a:off x="5401724" y="1190147"/>
            <a:ext cx="1403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accent6"/>
                </a:solidFill>
                <a:latin typeface="+mn-lt"/>
              </a:rPr>
              <a:t>Any-𝑘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F0B6D381-06DE-4BA5-AA20-1226A5DC5A3B}"/>
              </a:ext>
            </a:extLst>
          </p:cNvPr>
          <p:cNvSpPr txBox="1"/>
          <p:nvPr/>
        </p:nvSpPr>
        <p:spPr>
          <a:xfrm>
            <a:off x="237068" y="1428147"/>
            <a:ext cx="2516577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+mn-lt"/>
              </a:rPr>
              <a:t>middleware </a:t>
            </a:r>
            <a:br>
              <a:rPr lang="en-US" sz="2600">
                <a:latin typeface="+mn-lt"/>
              </a:rPr>
            </a:br>
            <a:r>
              <a:rPr lang="en-US" sz="2600">
                <a:latin typeface="+mn-lt"/>
              </a:rPr>
              <a:t>cost model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+mn-lt"/>
              </a:rPr>
              <a:t>(# accesses)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44C077C-1E12-417B-9659-AAA2F821FA52}"/>
              </a:ext>
            </a:extLst>
          </p:cNvPr>
          <p:cNvSpPr txBox="1"/>
          <p:nvPr/>
        </p:nvSpPr>
        <p:spPr>
          <a:xfrm>
            <a:off x="237068" y="4388329"/>
            <a:ext cx="2138945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+mn-lt"/>
              </a:rPr>
              <a:t>return only </a:t>
            </a:r>
            <a:br>
              <a:rPr lang="en-US" sz="2600">
                <a:latin typeface="+mn-lt"/>
              </a:rPr>
            </a:br>
            <a:r>
              <a:rPr lang="en-US" sz="2600">
                <a:latin typeface="+mn-lt"/>
              </a:rPr>
              <a:t>𝑘</a:t>
            </a:r>
            <a:r>
              <a:rPr lang="en-US" sz="2600" i="1">
                <a:latin typeface="+mn-lt"/>
              </a:rPr>
              <a:t>-</a:t>
            </a:r>
            <a:r>
              <a:rPr lang="en-US" sz="2600">
                <a:latin typeface="+mn-lt"/>
              </a:rPr>
              <a:t>best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037CC706-C252-49DE-9E54-5D9B2AB7D9A2}"/>
                  </a:ext>
                </a:extLst>
              </p:cNvPr>
              <p:cNvSpPr txBox="1"/>
              <p:nvPr/>
            </p:nvSpPr>
            <p:spPr>
              <a:xfrm>
                <a:off x="51260" y="3060179"/>
                <a:ext cx="2516577" cy="812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600" dirty="0">
                    <a:latin typeface="+mn-lt"/>
                  </a:rPr>
                  <a:t>small result size;</a:t>
                </a:r>
                <a:br>
                  <a:rPr lang="en-US" sz="2600" dirty="0">
                    <a:latin typeface="+mn-lt"/>
                  </a:rPr>
                </a:br>
                <a:r>
                  <a:rPr lang="en-US" sz="2600" dirty="0">
                    <a:latin typeface="+mn-lt"/>
                  </a:rPr>
                  <a:t>wish: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latin typeface="+mn-lt"/>
                </a:endParaRPr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037CC706-C252-49DE-9E54-5D9B2AB7D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" y="3060179"/>
                <a:ext cx="2516577" cy="812530"/>
              </a:xfrm>
              <a:prstGeom prst="rect">
                <a:avLst/>
              </a:prstGeom>
              <a:blipFill>
                <a:blip r:embed="rId3"/>
                <a:stretch>
                  <a:fillRect l="-3518" t="-10769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TextBox 277">
            <a:extLst>
              <a:ext uri="{FF2B5EF4-FFF2-40B4-BE49-F238E27FC236}">
                <a16:creationId xmlns:a16="http://schemas.microsoft.com/office/drawing/2014/main" id="{7B1FCA94-5FDE-4FED-BF61-84BDFF277860}"/>
              </a:ext>
            </a:extLst>
          </p:cNvPr>
          <p:cNvSpPr txBox="1"/>
          <p:nvPr/>
        </p:nvSpPr>
        <p:spPr>
          <a:xfrm>
            <a:off x="10041362" y="4007455"/>
            <a:ext cx="1875979" cy="1200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+mn-lt"/>
              </a:rPr>
              <a:t>all results are equally important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492E16-2849-4DA5-A243-903CE6F7E04A}"/>
              </a:ext>
            </a:extLst>
          </p:cNvPr>
          <p:cNvSpPr txBox="1"/>
          <p:nvPr/>
        </p:nvSpPr>
        <p:spPr>
          <a:xfrm>
            <a:off x="7315390" y="3178579"/>
            <a:ext cx="2444832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+mn-lt"/>
              </a:rPr>
              <a:t>query decompositions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2AB98-DD2A-4906-8EBE-F4EB90C01E26}"/>
                  </a:ext>
                </a:extLst>
              </p:cNvPr>
              <p:cNvSpPr txBox="1"/>
              <p:nvPr/>
            </p:nvSpPr>
            <p:spPr>
              <a:xfrm>
                <a:off x="9499601" y="1874045"/>
                <a:ext cx="2641140" cy="812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600" dirty="0">
                    <a:latin typeface="+mn-lt"/>
                  </a:rPr>
                  <a:t>return all results;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600" dirty="0">
                    <a:latin typeface="+mn-lt"/>
                  </a:rPr>
                  <a:t>wish: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600" dirty="0"/>
                  <a:t>&gt;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2AB98-DD2A-4906-8EBE-F4EB90C01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1" y="1874045"/>
                <a:ext cx="2641140" cy="812530"/>
              </a:xfrm>
              <a:prstGeom prst="rect">
                <a:avLst/>
              </a:prstGeom>
              <a:blipFill>
                <a:blip r:embed="rId4"/>
                <a:stretch>
                  <a:fillRect l="-3828" t="-10769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616EC8B-1634-C449-B98D-152441A48CAF}"/>
              </a:ext>
            </a:extLst>
          </p:cNvPr>
          <p:cNvSpPr txBox="1"/>
          <p:nvPr/>
        </p:nvSpPr>
        <p:spPr>
          <a:xfrm>
            <a:off x="6207122" y="2570389"/>
            <a:ext cx="3242930" cy="461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+mn-lt"/>
              </a:rPr>
              <a:t>conjunctive queries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2AC95-93FB-2A42-9F63-D827C545F7D4}"/>
              </a:ext>
            </a:extLst>
          </p:cNvPr>
          <p:cNvSpPr txBox="1"/>
          <p:nvPr/>
        </p:nvSpPr>
        <p:spPr>
          <a:xfrm>
            <a:off x="5184274" y="5737897"/>
            <a:ext cx="264431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latin typeface="+mn-lt"/>
              </a:rPr>
              <a:t>incremental </a:t>
            </a:r>
            <a:br>
              <a:rPr lang="en-US" sz="2600">
                <a:latin typeface="+mn-lt"/>
              </a:rPr>
            </a:br>
            <a:r>
              <a:rPr lang="en-US" sz="2600">
                <a:latin typeface="+mn-lt"/>
              </a:rPr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399926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272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53105B9B-57BA-4B48-9C5E-5E4C7CF8B0CC}"/>
              </a:ext>
            </a:extLst>
          </p:cNvPr>
          <p:cNvSpPr/>
          <p:nvPr/>
        </p:nvSpPr>
        <p:spPr>
          <a:xfrm>
            <a:off x="2318433" y="5433632"/>
            <a:ext cx="167953" cy="3215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7B7505D-AE1C-1743-927D-A4430B15071B}"/>
              </a:ext>
            </a:extLst>
          </p:cNvPr>
          <p:cNvSpPr/>
          <p:nvPr/>
        </p:nvSpPr>
        <p:spPr>
          <a:xfrm>
            <a:off x="6692725" y="5686490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3040597-6980-8B43-8AF7-D6AB2234BCC2}"/>
              </a:ext>
            </a:extLst>
          </p:cNvPr>
          <p:cNvSpPr/>
          <p:nvPr/>
        </p:nvSpPr>
        <p:spPr>
          <a:xfrm>
            <a:off x="7825428" y="5682837"/>
            <a:ext cx="563478" cy="4558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0AA355A-A63F-FB45-BFD0-352285802B0C}"/>
              </a:ext>
            </a:extLst>
          </p:cNvPr>
          <p:cNvSpPr/>
          <p:nvPr/>
        </p:nvSpPr>
        <p:spPr>
          <a:xfrm>
            <a:off x="9207324" y="4795437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C847BBF-BA0D-3944-A5E3-069D546E9D34}"/>
              </a:ext>
            </a:extLst>
          </p:cNvPr>
          <p:cNvSpPr/>
          <p:nvPr/>
        </p:nvSpPr>
        <p:spPr>
          <a:xfrm>
            <a:off x="6685594" y="5233294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04604B9-017C-A548-97FC-0E721DB22625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81D5DD2-EAEF-CD4A-B9F5-46660C1A604B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BE2C6F6-733B-804F-BFCF-8C5A22560C7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BD6B58C-6E0F-2344-80D8-10E3E0A286B8}"/>
              </a:ext>
            </a:extLst>
          </p:cNvPr>
          <p:cNvSpPr/>
          <p:nvPr/>
        </p:nvSpPr>
        <p:spPr>
          <a:xfrm>
            <a:off x="4179956" y="5227572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ABC7B66-B0A6-EC45-82F7-A1B18FD321DE}"/>
              </a:ext>
            </a:extLst>
          </p:cNvPr>
          <p:cNvSpPr/>
          <p:nvPr/>
        </p:nvSpPr>
        <p:spPr>
          <a:xfrm>
            <a:off x="6692725" y="4779911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C26CDE-213A-5B47-8E5F-85F586FCA915}"/>
              </a:ext>
            </a:extLst>
          </p:cNvPr>
          <p:cNvSpPr/>
          <p:nvPr/>
        </p:nvSpPr>
        <p:spPr>
          <a:xfrm>
            <a:off x="4179956" y="4784776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2">
            <a:extLst>
              <a:ext uri="{FF2B5EF4-FFF2-40B4-BE49-F238E27FC236}">
                <a16:creationId xmlns:a16="http://schemas.microsoft.com/office/drawing/2014/main" id="{2BF38E96-DD3B-47FB-9B9C-4813A7695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J* Algorithm [</a:t>
            </a:r>
            <a:r>
              <a:rPr lang="en-US" err="1"/>
              <a:t>Natsev</a:t>
            </a:r>
            <a:r>
              <a:rPr lang="en-US"/>
              <a:t>+ 01]</a:t>
            </a:r>
          </a:p>
        </p:txBody>
      </p:sp>
      <p:sp>
        <p:nvSpPr>
          <p:cNvPr id="158" name="Content Placeholder 37905">
            <a:extLst>
              <a:ext uri="{FF2B5EF4-FFF2-40B4-BE49-F238E27FC236}">
                <a16:creationId xmlns:a16="http://schemas.microsoft.com/office/drawing/2014/main" id="{33051EDC-5DBD-4DFF-ACBE-CA74E1E37D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2446824"/>
          </a:xfrm>
        </p:spPr>
        <p:txBody>
          <a:bodyPr/>
          <a:lstStyle/>
          <a:p>
            <a:r>
              <a:rPr lang="en-US" dirty="0"/>
              <a:t>Idea: A* search on the Cartesian product to find top-𝑘 join results</a:t>
            </a:r>
          </a:p>
          <a:p>
            <a:pPr lvl="1"/>
            <a:r>
              <a:rPr lang="en-US" dirty="0"/>
              <a:t>Keep Priority Queue (PQ) of partial results</a:t>
            </a:r>
          </a:p>
          <a:p>
            <a:pPr lvl="1"/>
            <a:r>
              <a:rPr lang="en-US" dirty="0"/>
              <a:t>Pop partial result with smallest lower bound (based on what has been seen) and access lists to extend it</a:t>
            </a:r>
          </a:p>
          <a:p>
            <a:pPr lvl="1"/>
            <a:r>
              <a:rPr lang="en-US" dirty="0"/>
              <a:t>If still incomplete, push back 2 new ones: one “longer”, one “deeper”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229242-B5AE-6A4F-9E37-5D83F19CA947}"/>
              </a:ext>
            </a:extLst>
          </p:cNvPr>
          <p:cNvGrpSpPr/>
          <p:nvPr/>
        </p:nvGrpSpPr>
        <p:grpSpPr>
          <a:xfrm>
            <a:off x="4004775" y="3806327"/>
            <a:ext cx="1862558" cy="2339895"/>
            <a:chOff x="4004775" y="3475683"/>
            <a:chExt cx="1862558" cy="2339895"/>
          </a:xfrm>
        </p:grpSpPr>
        <p:sp>
          <p:nvSpPr>
            <p:cNvPr id="136" name="Content Placeholder 3">
              <a:extLst>
                <a:ext uri="{FF2B5EF4-FFF2-40B4-BE49-F238E27FC236}">
                  <a16:creationId xmlns:a16="http://schemas.microsoft.com/office/drawing/2014/main" id="{EAB2ADCF-30B0-3E41-97FC-B8036EFF7B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37" name="Content Placeholder 3">
              <a:extLst>
                <a:ext uri="{FF2B5EF4-FFF2-40B4-BE49-F238E27FC236}">
                  <a16:creationId xmlns:a16="http://schemas.microsoft.com/office/drawing/2014/main" id="{F8E036D5-3923-7C48-A434-E44C7FBF32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8" name="Content Placeholder 3">
              <a:extLst>
                <a:ext uri="{FF2B5EF4-FFF2-40B4-BE49-F238E27FC236}">
                  <a16:creationId xmlns:a16="http://schemas.microsoft.com/office/drawing/2014/main" id="{C00F024B-F117-3646-A006-B2DF7D7D5B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/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2D07EFA-5A01-634F-A7AB-6A38F5E59E7B}"/>
                </a:ext>
              </a:extLst>
            </p:cNvPr>
            <p:cNvGrpSpPr/>
            <p:nvPr/>
          </p:nvGrpSpPr>
          <p:grpSpPr>
            <a:xfrm>
              <a:off x="4179956" y="3992186"/>
              <a:ext cx="1687377" cy="1823392"/>
              <a:chOff x="417995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/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/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0D9E47C-7458-634D-9DFC-5D8BA4B49E5D}"/>
                  </a:ext>
                </a:extLst>
              </p:cNvPr>
              <p:cNvSpPr/>
              <p:nvPr/>
            </p:nvSpPr>
            <p:spPr>
              <a:xfrm>
                <a:off x="530487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99F0C5D-E27D-6344-86F7-28E382E06426}"/>
                  </a:ext>
                </a:extLst>
              </p:cNvPr>
              <p:cNvSpPr/>
              <p:nvPr/>
            </p:nvSpPr>
            <p:spPr>
              <a:xfrm>
                <a:off x="417995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390B8FE-FB84-EF43-9B30-0B1C6A8F77A6}"/>
                  </a:ext>
                </a:extLst>
              </p:cNvPr>
              <p:cNvSpPr/>
              <p:nvPr/>
            </p:nvSpPr>
            <p:spPr>
              <a:xfrm>
                <a:off x="530487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872C7F4-85A9-0D4D-805B-DCA261CE3881}"/>
                  </a:ext>
                </a:extLst>
              </p:cNvPr>
              <p:cNvSpPr/>
              <p:nvPr/>
            </p:nvSpPr>
            <p:spPr>
              <a:xfrm>
                <a:off x="417995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F57D04-0B60-9A41-ACA5-11A07407AC66}"/>
                  </a:ext>
                </a:extLst>
              </p:cNvPr>
              <p:cNvSpPr/>
              <p:nvPr/>
            </p:nvSpPr>
            <p:spPr>
              <a:xfrm>
                <a:off x="530487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973251-41C4-1344-83F1-4745AD61866E}"/>
                  </a:ext>
                </a:extLst>
              </p:cNvPr>
              <p:cNvSpPr/>
              <p:nvPr/>
            </p:nvSpPr>
            <p:spPr>
              <a:xfrm>
                <a:off x="417995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/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CC466A-FE9E-2E4B-BFD1-99D1CC276E06}"/>
                  </a:ext>
                </a:extLst>
              </p:cNvPr>
              <p:cNvSpPr/>
              <p:nvPr/>
            </p:nvSpPr>
            <p:spPr>
              <a:xfrm>
                <a:off x="474241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B7FAB80-3117-F54F-A358-71323F53250D}"/>
                  </a:ext>
                </a:extLst>
              </p:cNvPr>
              <p:cNvSpPr/>
              <p:nvPr/>
            </p:nvSpPr>
            <p:spPr>
              <a:xfrm>
                <a:off x="474241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1A1E587-60D4-EA4A-A0D3-5C9413CBAF16}"/>
                  </a:ext>
                </a:extLst>
              </p:cNvPr>
              <p:cNvSpPr/>
              <p:nvPr/>
            </p:nvSpPr>
            <p:spPr>
              <a:xfrm>
                <a:off x="474241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73A730-7150-8143-8B02-F846C3473944}"/>
              </a:ext>
            </a:extLst>
          </p:cNvPr>
          <p:cNvGrpSpPr/>
          <p:nvPr/>
        </p:nvGrpSpPr>
        <p:grpSpPr>
          <a:xfrm>
            <a:off x="9040325" y="3806327"/>
            <a:ext cx="1852548" cy="2339895"/>
            <a:chOff x="9040325" y="3475683"/>
            <a:chExt cx="1852548" cy="2339895"/>
          </a:xfrm>
        </p:grpSpPr>
        <p:sp>
          <p:nvSpPr>
            <p:cNvPr id="143" name="Content Placeholder 3">
              <a:extLst>
                <a:ext uri="{FF2B5EF4-FFF2-40B4-BE49-F238E27FC236}">
                  <a16:creationId xmlns:a16="http://schemas.microsoft.com/office/drawing/2014/main" id="{57EB824D-2233-7549-8E83-0600544210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4" name="Content Placeholder 3">
              <a:extLst>
                <a:ext uri="{FF2B5EF4-FFF2-40B4-BE49-F238E27FC236}">
                  <a16:creationId xmlns:a16="http://schemas.microsoft.com/office/drawing/2014/main" id="{9473520B-4BE5-AF44-9F8C-8438E657AA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5" name="Content Placeholder 3">
              <a:extLst>
                <a:ext uri="{FF2B5EF4-FFF2-40B4-BE49-F238E27FC236}">
                  <a16:creationId xmlns:a16="http://schemas.microsoft.com/office/drawing/2014/main" id="{B1E9D36F-1F30-1746-B714-50A25D593A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/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13D0C17-AA99-0646-8376-1198170A32F7}"/>
                </a:ext>
              </a:extLst>
            </p:cNvPr>
            <p:cNvGrpSpPr/>
            <p:nvPr/>
          </p:nvGrpSpPr>
          <p:grpSpPr>
            <a:xfrm>
              <a:off x="9205496" y="3992186"/>
              <a:ext cx="1687377" cy="1823392"/>
              <a:chOff x="920549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/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/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E2B21C2-2348-284B-99F7-2EC136F38247}"/>
                  </a:ext>
                </a:extLst>
              </p:cNvPr>
              <p:cNvSpPr/>
              <p:nvPr/>
            </p:nvSpPr>
            <p:spPr>
              <a:xfrm>
                <a:off x="9205496" y="4448034"/>
                <a:ext cx="562459" cy="4558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D0884EF-9940-0842-88D4-65F8971215A3}"/>
                  </a:ext>
                </a:extLst>
              </p:cNvPr>
              <p:cNvSpPr/>
              <p:nvPr/>
            </p:nvSpPr>
            <p:spPr>
              <a:xfrm>
                <a:off x="976795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3C492AA-4613-E04E-AC94-FE8621A87310}"/>
                  </a:ext>
                </a:extLst>
              </p:cNvPr>
              <p:cNvSpPr/>
              <p:nvPr/>
            </p:nvSpPr>
            <p:spPr>
              <a:xfrm>
                <a:off x="920549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BF7B01A-3B8D-0545-AD82-ED063AF1F82F}"/>
                  </a:ext>
                </a:extLst>
              </p:cNvPr>
              <p:cNvSpPr/>
              <p:nvPr/>
            </p:nvSpPr>
            <p:spPr>
              <a:xfrm>
                <a:off x="976795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01AAA13-E9DF-9B46-98C5-75C196CAF497}"/>
                  </a:ext>
                </a:extLst>
              </p:cNvPr>
              <p:cNvSpPr/>
              <p:nvPr/>
            </p:nvSpPr>
            <p:spPr>
              <a:xfrm>
                <a:off x="920549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65CE174-5B3A-B44F-9ECD-2AFD91DE2FA6}"/>
                  </a:ext>
                </a:extLst>
              </p:cNvPr>
              <p:cNvSpPr/>
              <p:nvPr/>
            </p:nvSpPr>
            <p:spPr>
              <a:xfrm>
                <a:off x="976795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/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81B4E34-CE44-A547-AB70-8CEA6A681FBB}"/>
                  </a:ext>
                </a:extLst>
              </p:cNvPr>
              <p:cNvSpPr/>
              <p:nvPr/>
            </p:nvSpPr>
            <p:spPr>
              <a:xfrm>
                <a:off x="1033041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9CA5126-4025-594C-B6B4-F08B88CBDECD}"/>
                  </a:ext>
                </a:extLst>
              </p:cNvPr>
              <p:cNvSpPr/>
              <p:nvPr/>
            </p:nvSpPr>
            <p:spPr>
              <a:xfrm>
                <a:off x="1033041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7766474-64F1-5E47-9668-EF6020F8DF04}"/>
                  </a:ext>
                </a:extLst>
              </p:cNvPr>
              <p:cNvSpPr/>
              <p:nvPr/>
            </p:nvSpPr>
            <p:spPr>
              <a:xfrm>
                <a:off x="1033041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775CD9-B8CB-5D46-A497-BC0ECBB84230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57B073-CE39-5D49-AEE0-006EBAA76EEA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006602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0379818-45E8-2843-B6B0-EBDCA1F071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C81131F-CCE1-7E43-9F56-22E023B91A79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935FC6-8E5F-1C46-8884-A358065FE132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918298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DE268E05-16A2-3143-9DD6-8D9ABC43D19D}"/>
              </a:ext>
            </a:extLst>
          </p:cNvPr>
          <p:cNvSpPr txBox="1">
            <a:spLocks/>
          </p:cNvSpPr>
          <p:nvPr/>
        </p:nvSpPr>
        <p:spPr bwMode="auto">
          <a:xfrm>
            <a:off x="2092098" y="4814547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000" b="0">
                <a:latin typeface="+mj-lt"/>
              </a:rPr>
              <a:t>+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4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3170791D-9D18-4AD7-B689-9FB17EA735E3}"/>
              </a:ext>
            </a:extLst>
          </p:cNvPr>
          <p:cNvSpPr txBox="1">
            <a:spLocks/>
          </p:cNvSpPr>
          <p:nvPr/>
        </p:nvSpPr>
        <p:spPr bwMode="auto">
          <a:xfrm>
            <a:off x="243329" y="4171072"/>
            <a:ext cx="862417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Partial</a:t>
            </a:r>
            <a:br>
              <a:rPr lang="en-US" sz="2000" b="0"/>
            </a:br>
            <a:r>
              <a:rPr lang="en-US" sz="2000" b="0"/>
              <a:t>Solution</a:t>
            </a:r>
            <a:endParaRPr lang="en-US" sz="2000" kern="0"/>
          </a:p>
        </p:txBody>
      </p:sp>
      <p:sp>
        <p:nvSpPr>
          <p:cNvPr id="70" name="Content Placeholder 3">
            <a:extLst>
              <a:ext uri="{FF2B5EF4-FFF2-40B4-BE49-F238E27FC236}">
                <a16:creationId xmlns:a16="http://schemas.microsoft.com/office/drawing/2014/main" id="{7299E4CF-5EB8-44D2-86D1-CD1F8C5F54A0}"/>
              </a:ext>
            </a:extLst>
          </p:cNvPr>
          <p:cNvSpPr txBox="1">
            <a:spLocks/>
          </p:cNvSpPr>
          <p:nvPr/>
        </p:nvSpPr>
        <p:spPr bwMode="auto">
          <a:xfrm>
            <a:off x="1308716" y="4171072"/>
            <a:ext cx="565989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Next</a:t>
            </a:r>
            <a:br>
              <a:rPr lang="en-US" sz="2000" b="0"/>
            </a:br>
            <a:r>
              <a:rPr lang="en-US" sz="2000" b="0"/>
              <a:t>Tuple</a:t>
            </a:r>
            <a:endParaRPr lang="en-US" sz="2000" kern="0"/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F47B76FB-4CF6-4500-9150-BCC18DDB4C6A}"/>
              </a:ext>
            </a:extLst>
          </p:cNvPr>
          <p:cNvSpPr txBox="1">
            <a:spLocks/>
          </p:cNvSpPr>
          <p:nvPr/>
        </p:nvSpPr>
        <p:spPr bwMode="auto">
          <a:xfrm>
            <a:off x="2092098" y="4171072"/>
            <a:ext cx="673261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Lower</a:t>
            </a:r>
            <a:br>
              <a:rPr lang="en-US" sz="2000" b="0"/>
            </a:br>
            <a:r>
              <a:rPr lang="en-US" sz="2000" b="0"/>
              <a:t>bound</a:t>
            </a:r>
            <a:endParaRPr lang="en-US" sz="2000" kern="0"/>
          </a:p>
        </p:txBody>
      </p:sp>
      <p:sp>
        <p:nvSpPr>
          <p:cNvPr id="135" name="Rounded Rectangular Callout 134">
            <a:extLst>
              <a:ext uri="{FF2B5EF4-FFF2-40B4-BE49-F238E27FC236}">
                <a16:creationId xmlns:a16="http://schemas.microsoft.com/office/drawing/2014/main" id="{27E2288E-5328-F942-8DB8-9B080F0CA3E7}"/>
              </a:ext>
            </a:extLst>
          </p:cNvPr>
          <p:cNvSpPr/>
          <p:nvPr/>
        </p:nvSpPr>
        <p:spPr>
          <a:xfrm>
            <a:off x="239638" y="3681853"/>
            <a:ext cx="3206015" cy="315784"/>
          </a:xfrm>
          <a:prstGeom prst="wedgeRoundRectCallout">
            <a:avLst>
              <a:gd name="adj1" fmla="val -33639"/>
              <a:gd name="adj2" fmla="val 997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1800">
                <a:solidFill>
                  <a:srgbClr val="FF0000"/>
                </a:solidFill>
                <a:latin typeface="Ink Free" panose="03080402000500000000" pitchFamily="66" charset="0"/>
              </a:rPr>
              <a:t> left to right (showing row id's)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16D922-29F6-9743-8D11-E0D11D0A9BBA}"/>
              </a:ext>
            </a:extLst>
          </p:cNvPr>
          <p:cNvGrpSpPr/>
          <p:nvPr/>
        </p:nvGrpSpPr>
        <p:grpSpPr>
          <a:xfrm>
            <a:off x="6525725" y="3806327"/>
            <a:ext cx="1854378" cy="2339895"/>
            <a:chOff x="6525725" y="3475683"/>
            <a:chExt cx="1854378" cy="2339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/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9FC1947-0E81-AD4B-B2EC-F571CE25A883}"/>
                </a:ext>
              </a:extLst>
            </p:cNvPr>
            <p:cNvGrpSpPr/>
            <p:nvPr/>
          </p:nvGrpSpPr>
          <p:grpSpPr>
            <a:xfrm>
              <a:off x="6692726" y="3992186"/>
              <a:ext cx="1687377" cy="1823392"/>
              <a:chOff x="669272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/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/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ea typeface="Cambria Math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DBAAEF-270F-5347-A127-DEF2331FC0B3}"/>
                  </a:ext>
                </a:extLst>
              </p:cNvPr>
              <p:cNvSpPr/>
              <p:nvPr/>
            </p:nvSpPr>
            <p:spPr>
              <a:xfrm>
                <a:off x="669272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AD483D-9790-BB42-B6C6-D9BDB7660E9D}"/>
                  </a:ext>
                </a:extLst>
              </p:cNvPr>
              <p:cNvSpPr/>
              <p:nvPr/>
            </p:nvSpPr>
            <p:spPr>
              <a:xfrm>
                <a:off x="669272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E46C97-4E8B-9A4C-927F-E4371ACB8EBF}"/>
                  </a:ext>
                </a:extLst>
              </p:cNvPr>
              <p:cNvSpPr/>
              <p:nvPr/>
            </p:nvSpPr>
            <p:spPr>
              <a:xfrm>
                <a:off x="669272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/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B8E05AE-4E1B-9C48-A550-48E5BF785406}"/>
                  </a:ext>
                </a:extLst>
              </p:cNvPr>
              <p:cNvSpPr/>
              <p:nvPr/>
            </p:nvSpPr>
            <p:spPr>
              <a:xfrm>
                <a:off x="725518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F07A9BD-4EFE-B145-96D3-6D6ADA588AB3}"/>
                  </a:ext>
                </a:extLst>
              </p:cNvPr>
              <p:cNvSpPr/>
              <p:nvPr/>
            </p:nvSpPr>
            <p:spPr>
              <a:xfrm>
                <a:off x="725518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45680D6-8885-BA48-80F4-59D0E41DAEAD}"/>
                  </a:ext>
                </a:extLst>
              </p:cNvPr>
              <p:cNvSpPr/>
              <p:nvPr/>
            </p:nvSpPr>
            <p:spPr>
              <a:xfrm>
                <a:off x="725518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6FC61ED-1F76-F747-AD1F-7625C5709C1E}"/>
                  </a:ext>
                </a:extLst>
              </p:cNvPr>
              <p:cNvSpPr/>
              <p:nvPr/>
            </p:nvSpPr>
            <p:spPr>
              <a:xfrm>
                <a:off x="781764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94BF2AE-E3F0-754E-8006-FBAAA1702D41}"/>
                  </a:ext>
                </a:extLst>
              </p:cNvPr>
              <p:cNvSpPr/>
              <p:nvPr/>
            </p:nvSpPr>
            <p:spPr>
              <a:xfrm>
                <a:off x="781764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5D674E-E298-074B-A9A6-B08BDEEE2A0F}"/>
                  </a:ext>
                </a:extLst>
              </p:cNvPr>
              <p:cNvSpPr/>
              <p:nvPr/>
            </p:nvSpPr>
            <p:spPr>
              <a:xfrm>
                <a:off x="781764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139" name="Content Placeholder 3">
              <a:extLst>
                <a:ext uri="{FF2B5EF4-FFF2-40B4-BE49-F238E27FC236}">
                  <a16:creationId xmlns:a16="http://schemas.microsoft.com/office/drawing/2014/main" id="{051D9383-DA7C-0F48-9A65-D495D9FE41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0" name="Content Placeholder 3">
              <a:extLst>
                <a:ext uri="{FF2B5EF4-FFF2-40B4-BE49-F238E27FC236}">
                  <a16:creationId xmlns:a16="http://schemas.microsoft.com/office/drawing/2014/main" id="{82793695-888B-5A43-8E47-8931920F9B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1" name="Content Placeholder 3">
              <a:extLst>
                <a:ext uri="{FF2B5EF4-FFF2-40B4-BE49-F238E27FC236}">
                  <a16:creationId xmlns:a16="http://schemas.microsoft.com/office/drawing/2014/main" id="{B0449C80-B732-F642-8E39-29541C6B1D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46" name="Left Bracket 145">
            <a:extLst>
              <a:ext uri="{FF2B5EF4-FFF2-40B4-BE49-F238E27FC236}">
                <a16:creationId xmlns:a16="http://schemas.microsoft.com/office/drawing/2014/main" id="{AD1FC2B6-9A33-0546-B951-B671BDF8794D}"/>
              </a:ext>
            </a:extLst>
          </p:cNvPr>
          <p:cNvSpPr/>
          <p:nvPr/>
        </p:nvSpPr>
        <p:spPr bwMode="auto">
          <a:xfrm rot="5400000">
            <a:off x="59528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7" name="Left Bracket 146">
            <a:extLst>
              <a:ext uri="{FF2B5EF4-FFF2-40B4-BE49-F238E27FC236}">
                <a16:creationId xmlns:a16="http://schemas.microsoft.com/office/drawing/2014/main" id="{11334212-A4CD-1040-8CC2-57CC2473A1F3}"/>
              </a:ext>
            </a:extLst>
          </p:cNvPr>
          <p:cNvSpPr/>
          <p:nvPr/>
        </p:nvSpPr>
        <p:spPr bwMode="auto">
          <a:xfrm rot="5400000">
            <a:off x="84547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" name="Content Placeholder 3">
            <a:extLst>
              <a:ext uri="{FF2B5EF4-FFF2-40B4-BE49-F238E27FC236}">
                <a16:creationId xmlns:a16="http://schemas.microsoft.com/office/drawing/2014/main" id="{B788D67E-DE7A-3A4B-A57F-4D49F5D083FD}"/>
              </a:ext>
            </a:extLst>
          </p:cNvPr>
          <p:cNvSpPr txBox="1">
            <a:spLocks/>
          </p:cNvSpPr>
          <p:nvPr/>
        </p:nvSpPr>
        <p:spPr bwMode="auto">
          <a:xfrm>
            <a:off x="231278" y="5745970"/>
            <a:ext cx="28373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2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55" name="Content Placeholder 3">
            <a:extLst>
              <a:ext uri="{FF2B5EF4-FFF2-40B4-BE49-F238E27FC236}">
                <a16:creationId xmlns:a16="http://schemas.microsoft.com/office/drawing/2014/main" id="{7E59C2AC-F776-8243-8694-02CB5BC80B91}"/>
              </a:ext>
            </a:extLst>
          </p:cNvPr>
          <p:cNvSpPr txBox="1">
            <a:spLocks/>
          </p:cNvSpPr>
          <p:nvPr/>
        </p:nvSpPr>
        <p:spPr bwMode="auto">
          <a:xfrm>
            <a:off x="1308716" y="5745970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1</a:t>
            </a:r>
          </a:p>
        </p:txBody>
      </p:sp>
      <p:sp>
        <p:nvSpPr>
          <p:cNvPr id="173" name="Content Placeholder 3">
            <a:extLst>
              <a:ext uri="{FF2B5EF4-FFF2-40B4-BE49-F238E27FC236}">
                <a16:creationId xmlns:a16="http://schemas.microsoft.com/office/drawing/2014/main" id="{0764C3D9-8AF8-464C-8E6B-2784CFA31346}"/>
              </a:ext>
            </a:extLst>
          </p:cNvPr>
          <p:cNvSpPr txBox="1">
            <a:spLocks/>
          </p:cNvSpPr>
          <p:nvPr/>
        </p:nvSpPr>
        <p:spPr bwMode="auto">
          <a:xfrm>
            <a:off x="231278" y="6050010"/>
            <a:ext cx="153888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>
                <a:latin typeface="+mj-lt"/>
              </a:rPr>
              <a:t>()</a:t>
            </a:r>
          </a:p>
        </p:txBody>
      </p:sp>
      <p:sp>
        <p:nvSpPr>
          <p:cNvPr id="174" name="Content Placeholder 3">
            <a:extLst>
              <a:ext uri="{FF2B5EF4-FFF2-40B4-BE49-F238E27FC236}">
                <a16:creationId xmlns:a16="http://schemas.microsoft.com/office/drawing/2014/main" id="{0DBFA25C-EED4-C24E-A55F-38008F901EB1}"/>
              </a:ext>
            </a:extLst>
          </p:cNvPr>
          <p:cNvSpPr txBox="1">
            <a:spLocks/>
          </p:cNvSpPr>
          <p:nvPr/>
        </p:nvSpPr>
        <p:spPr bwMode="auto">
          <a:xfrm>
            <a:off x="1308716" y="6050010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1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3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6378460-1861-5F43-B712-9B2526095F58}"/>
              </a:ext>
            </a:extLst>
          </p:cNvPr>
          <p:cNvSpPr/>
          <p:nvPr/>
        </p:nvSpPr>
        <p:spPr>
          <a:xfrm>
            <a:off x="4173446" y="4773605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3F750A3-A9A0-A343-863E-B37E11B33622}"/>
              </a:ext>
            </a:extLst>
          </p:cNvPr>
          <p:cNvSpPr/>
          <p:nvPr/>
        </p:nvSpPr>
        <p:spPr>
          <a:xfrm>
            <a:off x="6688046" y="5687064"/>
            <a:ext cx="1693886" cy="454252"/>
          </a:xfrm>
          <a:prstGeom prst="rect">
            <a:avLst/>
          </a:prstGeom>
          <a:ln w="31750"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Content Placeholder 3">
            <a:extLst>
              <a:ext uri="{FF2B5EF4-FFF2-40B4-BE49-F238E27FC236}">
                <a16:creationId xmlns:a16="http://schemas.microsoft.com/office/drawing/2014/main" id="{3FEA3D08-8179-6B48-886B-5122F38C9942}"/>
              </a:ext>
            </a:extLst>
          </p:cNvPr>
          <p:cNvSpPr txBox="1">
            <a:spLocks/>
          </p:cNvSpPr>
          <p:nvPr/>
        </p:nvSpPr>
        <p:spPr bwMode="auto">
          <a:xfrm>
            <a:off x="231278" y="5435082"/>
            <a:ext cx="47609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>
                <a:latin typeface="Calibri Light" panose="020F0302020204030204"/>
              </a:rPr>
              <a:t>,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3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69" name="Content Placeholder 3">
            <a:extLst>
              <a:ext uri="{FF2B5EF4-FFF2-40B4-BE49-F238E27FC236}">
                <a16:creationId xmlns:a16="http://schemas.microsoft.com/office/drawing/2014/main" id="{81E2D2B2-BB45-E549-9BDC-EED82B5A294A}"/>
              </a:ext>
            </a:extLst>
          </p:cNvPr>
          <p:cNvSpPr txBox="1">
            <a:spLocks/>
          </p:cNvSpPr>
          <p:nvPr/>
        </p:nvSpPr>
        <p:spPr bwMode="auto">
          <a:xfrm>
            <a:off x="1308716" y="5435082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3</a:t>
            </a:r>
            <a:r>
              <a:rPr lang="en-US" sz="2000" b="0">
                <a:latin typeface="+mj-lt"/>
              </a:rPr>
              <a:t>:</a:t>
            </a:r>
            <a:r>
              <a:rPr lang="en-US" sz="2000">
                <a:solidFill>
                  <a:srgbClr val="7030A0"/>
                </a:solidFill>
                <a:latin typeface="+mj-lt"/>
              </a:rPr>
              <a:t>1</a:t>
            </a:r>
            <a:endParaRPr lang="en-US" sz="2000" b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70" name="Content Placeholder 3">
            <a:extLst>
              <a:ext uri="{FF2B5EF4-FFF2-40B4-BE49-F238E27FC236}">
                <a16:creationId xmlns:a16="http://schemas.microsoft.com/office/drawing/2014/main" id="{0EB4F085-78F4-324B-8F97-8C77AF868034}"/>
              </a:ext>
            </a:extLst>
          </p:cNvPr>
          <p:cNvSpPr txBox="1">
            <a:spLocks/>
          </p:cNvSpPr>
          <p:nvPr/>
        </p:nvSpPr>
        <p:spPr bwMode="auto">
          <a:xfrm>
            <a:off x="2092098" y="5435082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3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</a:p>
        </p:txBody>
      </p:sp>
      <p:sp>
        <p:nvSpPr>
          <p:cNvPr id="126" name="Content Placeholder 3">
            <a:extLst>
              <a:ext uri="{FF2B5EF4-FFF2-40B4-BE49-F238E27FC236}">
                <a16:creationId xmlns:a16="http://schemas.microsoft.com/office/drawing/2014/main" id="{2F5AACA9-FD31-4746-BE9A-634F9AF3735D}"/>
              </a:ext>
            </a:extLst>
          </p:cNvPr>
          <p:cNvSpPr txBox="1">
            <a:spLocks/>
          </p:cNvSpPr>
          <p:nvPr/>
        </p:nvSpPr>
        <p:spPr bwMode="auto">
          <a:xfrm>
            <a:off x="2092098" y="6050010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</a:p>
        </p:txBody>
      </p:sp>
      <p:sp>
        <p:nvSpPr>
          <p:cNvPr id="128" name="Content Placeholder 3">
            <a:extLst>
              <a:ext uri="{FF2B5EF4-FFF2-40B4-BE49-F238E27FC236}">
                <a16:creationId xmlns:a16="http://schemas.microsoft.com/office/drawing/2014/main" id="{41F7779C-B522-5C46-B4A7-E21B24930C35}"/>
              </a:ext>
            </a:extLst>
          </p:cNvPr>
          <p:cNvSpPr txBox="1">
            <a:spLocks/>
          </p:cNvSpPr>
          <p:nvPr/>
        </p:nvSpPr>
        <p:spPr bwMode="auto">
          <a:xfrm>
            <a:off x="2092098" y="5745970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4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53" name="Content Placeholder 3">
            <a:extLst>
              <a:ext uri="{FF2B5EF4-FFF2-40B4-BE49-F238E27FC236}">
                <a16:creationId xmlns:a16="http://schemas.microsoft.com/office/drawing/2014/main" id="{15CC0D6D-CF47-804A-86E2-73551FF55CA6}"/>
              </a:ext>
            </a:extLst>
          </p:cNvPr>
          <p:cNvSpPr txBox="1">
            <a:spLocks/>
          </p:cNvSpPr>
          <p:nvPr/>
        </p:nvSpPr>
        <p:spPr bwMode="auto">
          <a:xfrm>
            <a:off x="231278" y="4814547"/>
            <a:ext cx="668453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>
                <a:latin typeface="Calibri Light" panose="020F0302020204030204"/>
              </a:rPr>
              <a:t>,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2</a:t>
            </a:r>
            <a:r>
              <a:rPr lang="en-US" sz="2000">
                <a:latin typeface="Calibri Light" panose="020F0302020204030204"/>
              </a:rPr>
              <a:t>,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71" name="Content Placeholder 3">
            <a:extLst>
              <a:ext uri="{FF2B5EF4-FFF2-40B4-BE49-F238E27FC236}">
                <a16:creationId xmlns:a16="http://schemas.microsoft.com/office/drawing/2014/main" id="{EAF71160-62DB-0C41-B2DC-B86CAAE90FCF}"/>
              </a:ext>
            </a:extLst>
          </p:cNvPr>
          <p:cNvSpPr txBox="1">
            <a:spLocks/>
          </p:cNvSpPr>
          <p:nvPr/>
        </p:nvSpPr>
        <p:spPr bwMode="auto">
          <a:xfrm>
            <a:off x="1308716" y="5124815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3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2</a:t>
            </a:r>
          </a:p>
        </p:txBody>
      </p:sp>
      <p:sp>
        <p:nvSpPr>
          <p:cNvPr id="172" name="Content Placeholder 3">
            <a:extLst>
              <a:ext uri="{FF2B5EF4-FFF2-40B4-BE49-F238E27FC236}">
                <a16:creationId xmlns:a16="http://schemas.microsoft.com/office/drawing/2014/main" id="{341CF02A-7C92-5943-8C91-6918A9955479}"/>
              </a:ext>
            </a:extLst>
          </p:cNvPr>
          <p:cNvSpPr txBox="1">
            <a:spLocks/>
          </p:cNvSpPr>
          <p:nvPr/>
        </p:nvSpPr>
        <p:spPr bwMode="auto">
          <a:xfrm>
            <a:off x="2092098" y="5124815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000" b="0">
                <a:latin typeface="+mj-lt"/>
              </a:rPr>
              <a:t>+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4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75" name="Content Placeholder 3">
            <a:extLst>
              <a:ext uri="{FF2B5EF4-FFF2-40B4-BE49-F238E27FC236}">
                <a16:creationId xmlns:a16="http://schemas.microsoft.com/office/drawing/2014/main" id="{953557A7-7B95-9043-9A4A-BF721F52514D}"/>
              </a:ext>
            </a:extLst>
          </p:cNvPr>
          <p:cNvSpPr txBox="1">
            <a:spLocks/>
          </p:cNvSpPr>
          <p:nvPr/>
        </p:nvSpPr>
        <p:spPr bwMode="auto">
          <a:xfrm>
            <a:off x="231278" y="5124815"/>
            <a:ext cx="47609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>
                <a:latin typeface="Calibri Light" panose="020F0302020204030204"/>
              </a:rPr>
              <a:t>,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2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77" name="Content Placeholder 3">
            <a:extLst>
              <a:ext uri="{FF2B5EF4-FFF2-40B4-BE49-F238E27FC236}">
                <a16:creationId xmlns:a16="http://schemas.microsoft.com/office/drawing/2014/main" id="{66671B73-EEE2-E54D-A2B8-350CF36EB760}"/>
              </a:ext>
            </a:extLst>
          </p:cNvPr>
          <p:cNvSpPr txBox="1">
            <a:spLocks/>
          </p:cNvSpPr>
          <p:nvPr/>
        </p:nvSpPr>
        <p:spPr bwMode="auto">
          <a:xfrm>
            <a:off x="2092098" y="4171072"/>
            <a:ext cx="673261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Lower</a:t>
            </a:r>
            <a:br>
              <a:rPr lang="en-US" sz="2000" b="0"/>
            </a:br>
            <a:r>
              <a:rPr lang="en-US" sz="2000" b="0"/>
              <a:t>bound</a:t>
            </a:r>
            <a:endParaRPr lang="en-US" sz="2000" kern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CB3FBBF-6F38-794B-AC5D-554BDA2E578E}"/>
              </a:ext>
            </a:extLst>
          </p:cNvPr>
          <p:cNvSpPr/>
          <p:nvPr/>
        </p:nvSpPr>
        <p:spPr>
          <a:xfrm>
            <a:off x="204698" y="5447073"/>
            <a:ext cx="2838727" cy="3157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ight Arrow 150">
            <a:extLst>
              <a:ext uri="{FF2B5EF4-FFF2-40B4-BE49-F238E27FC236}">
                <a16:creationId xmlns:a16="http://schemas.microsoft.com/office/drawing/2014/main" id="{21BE17A3-3838-724A-BBAC-E9599D89A936}"/>
              </a:ext>
            </a:extLst>
          </p:cNvPr>
          <p:cNvSpPr/>
          <p:nvPr/>
        </p:nvSpPr>
        <p:spPr>
          <a:xfrm rot="10800000">
            <a:off x="3101905" y="5509371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95B8D4B-3AC3-EB49-898D-272A80FD8A6D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2045A8C-4202-3A4A-B772-E9D1D91912F4}"/>
              </a:ext>
            </a:extLst>
          </p:cNvPr>
          <p:cNvCxnSpPr>
            <a:cxnSpLocks/>
            <a:endCxn id="161" idx="1"/>
          </p:cNvCxnSpPr>
          <p:nvPr/>
        </p:nvCxnSpPr>
        <p:spPr bwMode="auto">
          <a:xfrm>
            <a:off x="5867333" y="5005333"/>
            <a:ext cx="825392" cy="909081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Right Arrow 164">
            <a:extLst>
              <a:ext uri="{FF2B5EF4-FFF2-40B4-BE49-F238E27FC236}">
                <a16:creationId xmlns:a16="http://schemas.microsoft.com/office/drawing/2014/main" id="{07C2DCDB-7044-C140-9116-E983110FA189}"/>
              </a:ext>
            </a:extLst>
          </p:cNvPr>
          <p:cNvSpPr/>
          <p:nvPr/>
        </p:nvSpPr>
        <p:spPr>
          <a:xfrm>
            <a:off x="8979618" y="4920269"/>
            <a:ext cx="170121" cy="1701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DB39A95-61C7-DC4D-BB10-70A796A6CD3E}"/>
              </a:ext>
            </a:extLst>
          </p:cNvPr>
          <p:cNvSpPr txBox="1"/>
          <p:nvPr/>
        </p:nvSpPr>
        <p:spPr>
          <a:xfrm>
            <a:off x="225964" y="6562878"/>
            <a:ext cx="9985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+ 01]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Chang, Smith, Li, Vitter. Supporting incremental join queries on ranked inputs. VLDB 2001.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7"/>
              </a:rPr>
              <a:t>https://doi.org/doi/10.5555/645927.672365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1959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>
            <a:extLst>
              <a:ext uri="{FF2B5EF4-FFF2-40B4-BE49-F238E27FC236}">
                <a16:creationId xmlns:a16="http://schemas.microsoft.com/office/drawing/2014/main" id="{07B7505D-AE1C-1743-927D-A4430B15071B}"/>
              </a:ext>
            </a:extLst>
          </p:cNvPr>
          <p:cNvSpPr/>
          <p:nvPr/>
        </p:nvSpPr>
        <p:spPr>
          <a:xfrm>
            <a:off x="6692725" y="5686490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0AA355A-A63F-FB45-BFD0-352285802B0C}"/>
              </a:ext>
            </a:extLst>
          </p:cNvPr>
          <p:cNvSpPr/>
          <p:nvPr/>
        </p:nvSpPr>
        <p:spPr>
          <a:xfrm>
            <a:off x="9207324" y="4795437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C847BBF-BA0D-3944-A5E3-069D546E9D34}"/>
              </a:ext>
            </a:extLst>
          </p:cNvPr>
          <p:cNvSpPr/>
          <p:nvPr/>
        </p:nvSpPr>
        <p:spPr>
          <a:xfrm>
            <a:off x="6685594" y="5233294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04604B9-017C-A548-97FC-0E721DB22625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81D5DD2-EAEF-CD4A-B9F5-46660C1A604B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BE2C6F6-733B-804F-BFCF-8C5A22560C7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BD6B58C-6E0F-2344-80D8-10E3E0A286B8}"/>
              </a:ext>
            </a:extLst>
          </p:cNvPr>
          <p:cNvSpPr/>
          <p:nvPr/>
        </p:nvSpPr>
        <p:spPr>
          <a:xfrm>
            <a:off x="4179956" y="5227572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ABC7B66-B0A6-EC45-82F7-A1B18FD321DE}"/>
              </a:ext>
            </a:extLst>
          </p:cNvPr>
          <p:cNvSpPr/>
          <p:nvPr/>
        </p:nvSpPr>
        <p:spPr>
          <a:xfrm>
            <a:off x="6692725" y="4779911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C26CDE-213A-5B47-8E5F-85F586FCA915}"/>
              </a:ext>
            </a:extLst>
          </p:cNvPr>
          <p:cNvSpPr/>
          <p:nvPr/>
        </p:nvSpPr>
        <p:spPr>
          <a:xfrm>
            <a:off x="4179956" y="4784776"/>
            <a:ext cx="1687377" cy="45584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2">
            <a:extLst>
              <a:ext uri="{FF2B5EF4-FFF2-40B4-BE49-F238E27FC236}">
                <a16:creationId xmlns:a16="http://schemas.microsoft.com/office/drawing/2014/main" id="{2BF38E96-DD3B-47FB-9B9C-4813A7695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J* Algorithm [</a:t>
            </a:r>
            <a:r>
              <a:rPr lang="en-US" err="1"/>
              <a:t>Natsev</a:t>
            </a:r>
            <a:r>
              <a:rPr lang="en-US"/>
              <a:t>+ 01]</a:t>
            </a:r>
          </a:p>
        </p:txBody>
      </p:sp>
      <p:sp>
        <p:nvSpPr>
          <p:cNvPr id="158" name="Content Placeholder 37905">
            <a:extLst>
              <a:ext uri="{FF2B5EF4-FFF2-40B4-BE49-F238E27FC236}">
                <a16:creationId xmlns:a16="http://schemas.microsoft.com/office/drawing/2014/main" id="{33051EDC-5DBD-4DFF-ACBE-CA74E1E37D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2446824"/>
          </a:xfrm>
        </p:spPr>
        <p:txBody>
          <a:bodyPr/>
          <a:lstStyle/>
          <a:p>
            <a:r>
              <a:rPr lang="en-US" dirty="0"/>
              <a:t>Idea: A* search on the Cartesian product to find top-𝑘 join results</a:t>
            </a:r>
          </a:p>
          <a:p>
            <a:pPr lvl="1"/>
            <a:r>
              <a:rPr lang="en-US" dirty="0"/>
              <a:t>Keep Priority Queue (PQ) of partial results</a:t>
            </a:r>
          </a:p>
          <a:p>
            <a:pPr lvl="1"/>
            <a:r>
              <a:rPr lang="en-US" dirty="0"/>
              <a:t>Pop partial result with smallest lower bound (based on what has been seen) and access lists to extend it</a:t>
            </a:r>
          </a:p>
          <a:p>
            <a:pPr lvl="1"/>
            <a:r>
              <a:rPr lang="en-US" dirty="0"/>
              <a:t>If still incomplete, push back 2 new ones: one “longer”, one “deeper”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229242-B5AE-6A4F-9E37-5D83F19CA947}"/>
              </a:ext>
            </a:extLst>
          </p:cNvPr>
          <p:cNvGrpSpPr/>
          <p:nvPr/>
        </p:nvGrpSpPr>
        <p:grpSpPr>
          <a:xfrm>
            <a:off x="4004775" y="3806327"/>
            <a:ext cx="1862558" cy="2339895"/>
            <a:chOff x="4004775" y="3475683"/>
            <a:chExt cx="1862558" cy="2339895"/>
          </a:xfrm>
        </p:grpSpPr>
        <p:sp>
          <p:nvSpPr>
            <p:cNvPr id="136" name="Content Placeholder 3">
              <a:extLst>
                <a:ext uri="{FF2B5EF4-FFF2-40B4-BE49-F238E27FC236}">
                  <a16:creationId xmlns:a16="http://schemas.microsoft.com/office/drawing/2014/main" id="{EAB2ADCF-30B0-3E41-97FC-B8036EFF7B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37" name="Content Placeholder 3">
              <a:extLst>
                <a:ext uri="{FF2B5EF4-FFF2-40B4-BE49-F238E27FC236}">
                  <a16:creationId xmlns:a16="http://schemas.microsoft.com/office/drawing/2014/main" id="{F8E036D5-3923-7C48-A434-E44C7FBF32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8" name="Content Placeholder 3">
              <a:extLst>
                <a:ext uri="{FF2B5EF4-FFF2-40B4-BE49-F238E27FC236}">
                  <a16:creationId xmlns:a16="http://schemas.microsoft.com/office/drawing/2014/main" id="{C00F024B-F117-3646-A006-B2DF7D7D5B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/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A6C53F6-563B-1E49-A8A4-CBAEEC43E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2D07EFA-5A01-634F-A7AB-6A38F5E59E7B}"/>
                </a:ext>
              </a:extLst>
            </p:cNvPr>
            <p:cNvGrpSpPr/>
            <p:nvPr/>
          </p:nvGrpSpPr>
          <p:grpSpPr>
            <a:xfrm>
              <a:off x="4179956" y="3992186"/>
              <a:ext cx="1687377" cy="1823392"/>
              <a:chOff x="417995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/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B9B807-5254-C04E-87AF-564558249B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/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89ED155B-B3FF-224D-BC5F-66432283A9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0D9E47C-7458-634D-9DFC-5D8BA4B49E5D}"/>
                  </a:ext>
                </a:extLst>
              </p:cNvPr>
              <p:cNvSpPr/>
              <p:nvPr/>
            </p:nvSpPr>
            <p:spPr>
              <a:xfrm>
                <a:off x="530487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99F0C5D-E27D-6344-86F7-28E382E06426}"/>
                  </a:ext>
                </a:extLst>
              </p:cNvPr>
              <p:cNvSpPr/>
              <p:nvPr/>
            </p:nvSpPr>
            <p:spPr>
              <a:xfrm>
                <a:off x="417995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390B8FE-FB84-EF43-9B30-0B1C6A8F77A6}"/>
                  </a:ext>
                </a:extLst>
              </p:cNvPr>
              <p:cNvSpPr/>
              <p:nvPr/>
            </p:nvSpPr>
            <p:spPr>
              <a:xfrm>
                <a:off x="530487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872C7F4-85A9-0D4D-805B-DCA261CE3881}"/>
                  </a:ext>
                </a:extLst>
              </p:cNvPr>
              <p:cNvSpPr/>
              <p:nvPr/>
            </p:nvSpPr>
            <p:spPr>
              <a:xfrm>
                <a:off x="417995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F57D04-0B60-9A41-ACA5-11A07407AC66}"/>
                  </a:ext>
                </a:extLst>
              </p:cNvPr>
              <p:cNvSpPr/>
              <p:nvPr/>
            </p:nvSpPr>
            <p:spPr>
              <a:xfrm>
                <a:off x="530487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C973251-41C4-1344-83F1-4745AD61866E}"/>
                  </a:ext>
                </a:extLst>
              </p:cNvPr>
              <p:cNvSpPr/>
              <p:nvPr/>
            </p:nvSpPr>
            <p:spPr>
              <a:xfrm>
                <a:off x="417995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/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DFE6D19B-AB27-8A4B-8C75-18E52A165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BCC466A-FE9E-2E4B-BFD1-99D1CC276E06}"/>
                  </a:ext>
                </a:extLst>
              </p:cNvPr>
              <p:cNvSpPr/>
              <p:nvPr/>
            </p:nvSpPr>
            <p:spPr>
              <a:xfrm>
                <a:off x="474241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B7FAB80-3117-F54F-A358-71323F53250D}"/>
                  </a:ext>
                </a:extLst>
              </p:cNvPr>
              <p:cNvSpPr/>
              <p:nvPr/>
            </p:nvSpPr>
            <p:spPr>
              <a:xfrm>
                <a:off x="474241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1A1E587-60D4-EA4A-A0D3-5C9413CBAF16}"/>
                  </a:ext>
                </a:extLst>
              </p:cNvPr>
              <p:cNvSpPr/>
              <p:nvPr/>
            </p:nvSpPr>
            <p:spPr>
              <a:xfrm>
                <a:off x="474241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673A730-7150-8143-8B02-F846C3473944}"/>
              </a:ext>
            </a:extLst>
          </p:cNvPr>
          <p:cNvGrpSpPr/>
          <p:nvPr/>
        </p:nvGrpSpPr>
        <p:grpSpPr>
          <a:xfrm>
            <a:off x="9040325" y="3806327"/>
            <a:ext cx="1852548" cy="2339895"/>
            <a:chOff x="9040325" y="3475683"/>
            <a:chExt cx="1852548" cy="2339895"/>
          </a:xfrm>
        </p:grpSpPr>
        <p:sp>
          <p:nvSpPr>
            <p:cNvPr id="143" name="Content Placeholder 3">
              <a:extLst>
                <a:ext uri="{FF2B5EF4-FFF2-40B4-BE49-F238E27FC236}">
                  <a16:creationId xmlns:a16="http://schemas.microsoft.com/office/drawing/2014/main" id="{57EB824D-2233-7549-8E83-0600544210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4" name="Content Placeholder 3">
              <a:extLst>
                <a:ext uri="{FF2B5EF4-FFF2-40B4-BE49-F238E27FC236}">
                  <a16:creationId xmlns:a16="http://schemas.microsoft.com/office/drawing/2014/main" id="{9473520B-4BE5-AF44-9F8C-8438E657AA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5" name="Content Placeholder 3">
              <a:extLst>
                <a:ext uri="{FF2B5EF4-FFF2-40B4-BE49-F238E27FC236}">
                  <a16:creationId xmlns:a16="http://schemas.microsoft.com/office/drawing/2014/main" id="{B1E9D36F-1F30-1746-B714-50A25D593A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/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381A235-D83C-6E43-BCCF-9ACAFB8AD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13D0C17-AA99-0646-8376-1198170A32F7}"/>
                </a:ext>
              </a:extLst>
            </p:cNvPr>
            <p:cNvGrpSpPr/>
            <p:nvPr/>
          </p:nvGrpSpPr>
          <p:grpSpPr>
            <a:xfrm>
              <a:off x="9205496" y="3992186"/>
              <a:ext cx="1687377" cy="1823392"/>
              <a:chOff x="920549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/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773258DD-9435-4949-BC64-13CD721E9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/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B43618-2867-1C4E-83CC-1B0DB6197C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E2B21C2-2348-284B-99F7-2EC136F38247}"/>
                  </a:ext>
                </a:extLst>
              </p:cNvPr>
              <p:cNvSpPr/>
              <p:nvPr/>
            </p:nvSpPr>
            <p:spPr>
              <a:xfrm>
                <a:off x="9205496" y="4448034"/>
                <a:ext cx="562459" cy="4558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D0884EF-9940-0842-88D4-65F8971215A3}"/>
                  </a:ext>
                </a:extLst>
              </p:cNvPr>
              <p:cNvSpPr/>
              <p:nvPr/>
            </p:nvSpPr>
            <p:spPr>
              <a:xfrm>
                <a:off x="976795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3C492AA-4613-E04E-AC94-FE8621A87310}"/>
                  </a:ext>
                </a:extLst>
              </p:cNvPr>
              <p:cNvSpPr/>
              <p:nvPr/>
            </p:nvSpPr>
            <p:spPr>
              <a:xfrm>
                <a:off x="920549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BF7B01A-3B8D-0545-AD82-ED063AF1F82F}"/>
                  </a:ext>
                </a:extLst>
              </p:cNvPr>
              <p:cNvSpPr/>
              <p:nvPr/>
            </p:nvSpPr>
            <p:spPr>
              <a:xfrm>
                <a:off x="976795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01AAA13-E9DF-9B46-98C5-75C196CAF497}"/>
                  </a:ext>
                </a:extLst>
              </p:cNvPr>
              <p:cNvSpPr/>
              <p:nvPr/>
            </p:nvSpPr>
            <p:spPr>
              <a:xfrm>
                <a:off x="920549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665CE174-5B3A-B44F-9ECD-2AFD91DE2FA6}"/>
                  </a:ext>
                </a:extLst>
              </p:cNvPr>
              <p:cNvSpPr/>
              <p:nvPr/>
            </p:nvSpPr>
            <p:spPr>
              <a:xfrm>
                <a:off x="976795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/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19F5D5C6-F66A-C340-86A8-F07AFADCC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81B4E34-CE44-A547-AB70-8CEA6A681FBB}"/>
                  </a:ext>
                </a:extLst>
              </p:cNvPr>
              <p:cNvSpPr/>
              <p:nvPr/>
            </p:nvSpPr>
            <p:spPr>
              <a:xfrm>
                <a:off x="1033041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9CA5126-4025-594C-B6B4-F08B88CBDECD}"/>
                  </a:ext>
                </a:extLst>
              </p:cNvPr>
              <p:cNvSpPr/>
              <p:nvPr/>
            </p:nvSpPr>
            <p:spPr>
              <a:xfrm>
                <a:off x="1033041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7766474-64F1-5E47-9668-EF6020F8DF04}"/>
                  </a:ext>
                </a:extLst>
              </p:cNvPr>
              <p:cNvSpPr/>
              <p:nvPr/>
            </p:nvSpPr>
            <p:spPr>
              <a:xfrm>
                <a:off x="1033041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775CD9-B8CB-5D46-A497-BC0ECBB84230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A57B073-CE39-5D49-AEE0-006EBAA76EEA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006602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0379818-45E8-2843-B6B0-EBDCA1F0711F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C81131F-CCE1-7E43-9F56-22E023B91A79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935FC6-8E5F-1C46-8884-A358065FE132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918298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DE268E05-16A2-3143-9DD6-8D9ABC43D19D}"/>
              </a:ext>
            </a:extLst>
          </p:cNvPr>
          <p:cNvSpPr txBox="1">
            <a:spLocks/>
          </p:cNvSpPr>
          <p:nvPr/>
        </p:nvSpPr>
        <p:spPr bwMode="auto">
          <a:xfrm>
            <a:off x="2092098" y="4814547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000" b="0">
                <a:latin typeface="+mj-lt"/>
              </a:rPr>
              <a:t>+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4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9" name="Content Placeholder 3">
            <a:extLst>
              <a:ext uri="{FF2B5EF4-FFF2-40B4-BE49-F238E27FC236}">
                <a16:creationId xmlns:a16="http://schemas.microsoft.com/office/drawing/2014/main" id="{3170791D-9D18-4AD7-B689-9FB17EA735E3}"/>
              </a:ext>
            </a:extLst>
          </p:cNvPr>
          <p:cNvSpPr txBox="1">
            <a:spLocks/>
          </p:cNvSpPr>
          <p:nvPr/>
        </p:nvSpPr>
        <p:spPr bwMode="auto">
          <a:xfrm>
            <a:off x="243329" y="4171072"/>
            <a:ext cx="862417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Partial</a:t>
            </a:r>
            <a:br>
              <a:rPr lang="en-US" sz="2000" b="0"/>
            </a:br>
            <a:r>
              <a:rPr lang="en-US" sz="2000" b="0"/>
              <a:t>Solution</a:t>
            </a:r>
            <a:endParaRPr lang="en-US" sz="2000" kern="0"/>
          </a:p>
        </p:txBody>
      </p:sp>
      <p:sp>
        <p:nvSpPr>
          <p:cNvPr id="70" name="Content Placeholder 3">
            <a:extLst>
              <a:ext uri="{FF2B5EF4-FFF2-40B4-BE49-F238E27FC236}">
                <a16:creationId xmlns:a16="http://schemas.microsoft.com/office/drawing/2014/main" id="{7299E4CF-5EB8-44D2-86D1-CD1F8C5F54A0}"/>
              </a:ext>
            </a:extLst>
          </p:cNvPr>
          <p:cNvSpPr txBox="1">
            <a:spLocks/>
          </p:cNvSpPr>
          <p:nvPr/>
        </p:nvSpPr>
        <p:spPr bwMode="auto">
          <a:xfrm>
            <a:off x="1308716" y="4171072"/>
            <a:ext cx="565989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Next</a:t>
            </a:r>
            <a:br>
              <a:rPr lang="en-US" sz="2000" b="0"/>
            </a:br>
            <a:r>
              <a:rPr lang="en-US" sz="2000" b="0"/>
              <a:t>Tuple</a:t>
            </a:r>
            <a:endParaRPr lang="en-US" sz="2000" kern="0"/>
          </a:p>
        </p:txBody>
      </p:sp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F47B76FB-4CF6-4500-9150-BCC18DDB4C6A}"/>
              </a:ext>
            </a:extLst>
          </p:cNvPr>
          <p:cNvSpPr txBox="1">
            <a:spLocks/>
          </p:cNvSpPr>
          <p:nvPr/>
        </p:nvSpPr>
        <p:spPr bwMode="auto">
          <a:xfrm>
            <a:off x="2092098" y="4171072"/>
            <a:ext cx="673261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Lower</a:t>
            </a:r>
            <a:br>
              <a:rPr lang="en-US" sz="2000" b="0"/>
            </a:br>
            <a:r>
              <a:rPr lang="en-US" sz="2000" b="0"/>
              <a:t>bound</a:t>
            </a:r>
            <a:endParaRPr lang="en-US" sz="2000" kern="0"/>
          </a:p>
        </p:txBody>
      </p:sp>
      <p:sp>
        <p:nvSpPr>
          <p:cNvPr id="135" name="Rounded Rectangular Callout 134">
            <a:extLst>
              <a:ext uri="{FF2B5EF4-FFF2-40B4-BE49-F238E27FC236}">
                <a16:creationId xmlns:a16="http://schemas.microsoft.com/office/drawing/2014/main" id="{27E2288E-5328-F942-8DB8-9B080F0CA3E7}"/>
              </a:ext>
            </a:extLst>
          </p:cNvPr>
          <p:cNvSpPr/>
          <p:nvPr/>
        </p:nvSpPr>
        <p:spPr>
          <a:xfrm>
            <a:off x="239638" y="3681853"/>
            <a:ext cx="3206015" cy="315784"/>
          </a:xfrm>
          <a:prstGeom prst="wedgeRoundRectCallout">
            <a:avLst>
              <a:gd name="adj1" fmla="val -33639"/>
              <a:gd name="adj2" fmla="val 997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1800">
                <a:solidFill>
                  <a:srgbClr val="FF0000"/>
                </a:solidFill>
                <a:latin typeface="Ink Free" panose="03080402000500000000" pitchFamily="66" charset="0"/>
              </a:rPr>
              <a:t> left to right (showing row id's)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16D922-29F6-9743-8D11-E0D11D0A9BBA}"/>
              </a:ext>
            </a:extLst>
          </p:cNvPr>
          <p:cNvGrpSpPr/>
          <p:nvPr/>
        </p:nvGrpSpPr>
        <p:grpSpPr>
          <a:xfrm>
            <a:off x="6525725" y="3806327"/>
            <a:ext cx="1854378" cy="2339895"/>
            <a:chOff x="6525725" y="3475683"/>
            <a:chExt cx="1854378" cy="2339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/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1BD6423-9AFD-194A-B217-EB31C502DF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9FC1947-0E81-AD4B-B2EC-F571CE25A883}"/>
                </a:ext>
              </a:extLst>
            </p:cNvPr>
            <p:cNvGrpSpPr/>
            <p:nvPr/>
          </p:nvGrpSpPr>
          <p:grpSpPr>
            <a:xfrm>
              <a:off x="6692726" y="3992186"/>
              <a:ext cx="1687377" cy="1823392"/>
              <a:chOff x="669272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/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60778BFF-BB52-4D46-B7BD-1F61FF38F4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/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ea typeface="Cambria Math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6C2827AB-6B02-D847-95BF-573304EAB0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DBAAEF-270F-5347-A127-DEF2331FC0B3}"/>
                  </a:ext>
                </a:extLst>
              </p:cNvPr>
              <p:cNvSpPr/>
              <p:nvPr/>
            </p:nvSpPr>
            <p:spPr>
              <a:xfrm>
                <a:off x="669272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AD483D-9790-BB42-B6C6-D9BDB7660E9D}"/>
                  </a:ext>
                </a:extLst>
              </p:cNvPr>
              <p:cNvSpPr/>
              <p:nvPr/>
            </p:nvSpPr>
            <p:spPr>
              <a:xfrm>
                <a:off x="669272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E46C97-4E8B-9A4C-927F-E4371ACB8EBF}"/>
                  </a:ext>
                </a:extLst>
              </p:cNvPr>
              <p:cNvSpPr/>
              <p:nvPr/>
            </p:nvSpPr>
            <p:spPr>
              <a:xfrm>
                <a:off x="669272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/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D278446-381B-3146-9BE0-EDD778AE6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B8E05AE-4E1B-9C48-A550-48E5BF785406}"/>
                  </a:ext>
                </a:extLst>
              </p:cNvPr>
              <p:cNvSpPr/>
              <p:nvPr/>
            </p:nvSpPr>
            <p:spPr>
              <a:xfrm>
                <a:off x="725518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F07A9BD-4EFE-B145-96D3-6D6ADA588AB3}"/>
                  </a:ext>
                </a:extLst>
              </p:cNvPr>
              <p:cNvSpPr/>
              <p:nvPr/>
            </p:nvSpPr>
            <p:spPr>
              <a:xfrm>
                <a:off x="725518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45680D6-8885-BA48-80F4-59D0E41DAEAD}"/>
                  </a:ext>
                </a:extLst>
              </p:cNvPr>
              <p:cNvSpPr/>
              <p:nvPr/>
            </p:nvSpPr>
            <p:spPr>
              <a:xfrm>
                <a:off x="725518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6FC61ED-1F76-F747-AD1F-7625C5709C1E}"/>
                  </a:ext>
                </a:extLst>
              </p:cNvPr>
              <p:cNvSpPr/>
              <p:nvPr/>
            </p:nvSpPr>
            <p:spPr>
              <a:xfrm>
                <a:off x="781764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94BF2AE-E3F0-754E-8006-FBAAA1702D41}"/>
                  </a:ext>
                </a:extLst>
              </p:cNvPr>
              <p:cNvSpPr/>
              <p:nvPr/>
            </p:nvSpPr>
            <p:spPr>
              <a:xfrm>
                <a:off x="781764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E5D674E-E298-074B-A9A6-B08BDEEE2A0F}"/>
                  </a:ext>
                </a:extLst>
              </p:cNvPr>
              <p:cNvSpPr/>
              <p:nvPr/>
            </p:nvSpPr>
            <p:spPr>
              <a:xfrm>
                <a:off x="781764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139" name="Content Placeholder 3">
              <a:extLst>
                <a:ext uri="{FF2B5EF4-FFF2-40B4-BE49-F238E27FC236}">
                  <a16:creationId xmlns:a16="http://schemas.microsoft.com/office/drawing/2014/main" id="{051D9383-DA7C-0F48-9A65-D495D9FE41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40" name="Content Placeholder 3">
              <a:extLst>
                <a:ext uri="{FF2B5EF4-FFF2-40B4-BE49-F238E27FC236}">
                  <a16:creationId xmlns:a16="http://schemas.microsoft.com/office/drawing/2014/main" id="{82793695-888B-5A43-8E47-8931920F9B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41" name="Content Placeholder 3">
              <a:extLst>
                <a:ext uri="{FF2B5EF4-FFF2-40B4-BE49-F238E27FC236}">
                  <a16:creationId xmlns:a16="http://schemas.microsoft.com/office/drawing/2014/main" id="{B0449C80-B732-F642-8E39-29541C6B1D1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146" name="Left Bracket 145">
            <a:extLst>
              <a:ext uri="{FF2B5EF4-FFF2-40B4-BE49-F238E27FC236}">
                <a16:creationId xmlns:a16="http://schemas.microsoft.com/office/drawing/2014/main" id="{AD1FC2B6-9A33-0546-B951-B671BDF8794D}"/>
              </a:ext>
            </a:extLst>
          </p:cNvPr>
          <p:cNvSpPr/>
          <p:nvPr/>
        </p:nvSpPr>
        <p:spPr bwMode="auto">
          <a:xfrm rot="5400000">
            <a:off x="59528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7" name="Left Bracket 146">
            <a:extLst>
              <a:ext uri="{FF2B5EF4-FFF2-40B4-BE49-F238E27FC236}">
                <a16:creationId xmlns:a16="http://schemas.microsoft.com/office/drawing/2014/main" id="{11334212-A4CD-1040-8CC2-57CC2473A1F3}"/>
              </a:ext>
            </a:extLst>
          </p:cNvPr>
          <p:cNvSpPr/>
          <p:nvPr/>
        </p:nvSpPr>
        <p:spPr bwMode="auto">
          <a:xfrm rot="5400000">
            <a:off x="84547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4" name="Content Placeholder 3">
            <a:extLst>
              <a:ext uri="{FF2B5EF4-FFF2-40B4-BE49-F238E27FC236}">
                <a16:creationId xmlns:a16="http://schemas.microsoft.com/office/drawing/2014/main" id="{B788D67E-DE7A-3A4B-A57F-4D49F5D083FD}"/>
              </a:ext>
            </a:extLst>
          </p:cNvPr>
          <p:cNvSpPr txBox="1">
            <a:spLocks/>
          </p:cNvSpPr>
          <p:nvPr/>
        </p:nvSpPr>
        <p:spPr bwMode="auto">
          <a:xfrm>
            <a:off x="231278" y="5745970"/>
            <a:ext cx="28373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2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55" name="Content Placeholder 3">
            <a:extLst>
              <a:ext uri="{FF2B5EF4-FFF2-40B4-BE49-F238E27FC236}">
                <a16:creationId xmlns:a16="http://schemas.microsoft.com/office/drawing/2014/main" id="{7E59C2AC-F776-8243-8694-02CB5BC80B91}"/>
              </a:ext>
            </a:extLst>
          </p:cNvPr>
          <p:cNvSpPr txBox="1">
            <a:spLocks/>
          </p:cNvSpPr>
          <p:nvPr/>
        </p:nvSpPr>
        <p:spPr bwMode="auto">
          <a:xfrm>
            <a:off x="1308716" y="5745970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1</a:t>
            </a:r>
          </a:p>
        </p:txBody>
      </p:sp>
      <p:sp>
        <p:nvSpPr>
          <p:cNvPr id="173" name="Content Placeholder 3">
            <a:extLst>
              <a:ext uri="{FF2B5EF4-FFF2-40B4-BE49-F238E27FC236}">
                <a16:creationId xmlns:a16="http://schemas.microsoft.com/office/drawing/2014/main" id="{0764C3D9-8AF8-464C-8E6B-2784CFA31346}"/>
              </a:ext>
            </a:extLst>
          </p:cNvPr>
          <p:cNvSpPr txBox="1">
            <a:spLocks/>
          </p:cNvSpPr>
          <p:nvPr/>
        </p:nvSpPr>
        <p:spPr bwMode="auto">
          <a:xfrm>
            <a:off x="231278" y="6050010"/>
            <a:ext cx="153888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>
                <a:latin typeface="+mj-lt"/>
              </a:rPr>
              <a:t>()</a:t>
            </a:r>
          </a:p>
        </p:txBody>
      </p:sp>
      <p:sp>
        <p:nvSpPr>
          <p:cNvPr id="174" name="Content Placeholder 3">
            <a:extLst>
              <a:ext uri="{FF2B5EF4-FFF2-40B4-BE49-F238E27FC236}">
                <a16:creationId xmlns:a16="http://schemas.microsoft.com/office/drawing/2014/main" id="{0DBFA25C-EED4-C24E-A55F-38008F901EB1}"/>
              </a:ext>
            </a:extLst>
          </p:cNvPr>
          <p:cNvSpPr txBox="1">
            <a:spLocks/>
          </p:cNvSpPr>
          <p:nvPr/>
        </p:nvSpPr>
        <p:spPr bwMode="auto">
          <a:xfrm>
            <a:off x="1308716" y="6050010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1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3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6378460-1861-5F43-B712-9B2526095F58}"/>
              </a:ext>
            </a:extLst>
          </p:cNvPr>
          <p:cNvSpPr/>
          <p:nvPr/>
        </p:nvSpPr>
        <p:spPr>
          <a:xfrm>
            <a:off x="4173446" y="4773605"/>
            <a:ext cx="1693886" cy="454252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3F750A3-A9A0-A343-863E-B37E11B33622}"/>
              </a:ext>
            </a:extLst>
          </p:cNvPr>
          <p:cNvSpPr/>
          <p:nvPr/>
        </p:nvSpPr>
        <p:spPr>
          <a:xfrm>
            <a:off x="6688046" y="5245338"/>
            <a:ext cx="1693886" cy="454252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Content Placeholder 3">
            <a:extLst>
              <a:ext uri="{FF2B5EF4-FFF2-40B4-BE49-F238E27FC236}">
                <a16:creationId xmlns:a16="http://schemas.microsoft.com/office/drawing/2014/main" id="{3FEA3D08-8179-6B48-886B-5122F38C9942}"/>
              </a:ext>
            </a:extLst>
          </p:cNvPr>
          <p:cNvSpPr txBox="1">
            <a:spLocks/>
          </p:cNvSpPr>
          <p:nvPr/>
        </p:nvSpPr>
        <p:spPr bwMode="auto">
          <a:xfrm>
            <a:off x="231278" y="5435082"/>
            <a:ext cx="47609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>
                <a:latin typeface="Calibri Light" panose="020F0302020204030204"/>
              </a:rPr>
              <a:t>,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3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69" name="Content Placeholder 3">
            <a:extLst>
              <a:ext uri="{FF2B5EF4-FFF2-40B4-BE49-F238E27FC236}">
                <a16:creationId xmlns:a16="http://schemas.microsoft.com/office/drawing/2014/main" id="{81E2D2B2-BB45-E549-9BDC-EED82B5A294A}"/>
              </a:ext>
            </a:extLst>
          </p:cNvPr>
          <p:cNvSpPr txBox="1">
            <a:spLocks/>
          </p:cNvSpPr>
          <p:nvPr/>
        </p:nvSpPr>
        <p:spPr bwMode="auto">
          <a:xfrm>
            <a:off x="1308716" y="5435082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3</a:t>
            </a:r>
            <a:r>
              <a:rPr lang="en-US" sz="2000" b="0">
                <a:latin typeface="+mj-lt"/>
              </a:rPr>
              <a:t>:</a:t>
            </a:r>
            <a:r>
              <a:rPr lang="en-US" sz="2000">
                <a:solidFill>
                  <a:srgbClr val="7030A0"/>
                </a:solidFill>
                <a:latin typeface="+mj-lt"/>
              </a:rPr>
              <a:t>1</a:t>
            </a:r>
            <a:endParaRPr lang="en-US" sz="2000" b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70" name="Content Placeholder 3">
            <a:extLst>
              <a:ext uri="{FF2B5EF4-FFF2-40B4-BE49-F238E27FC236}">
                <a16:creationId xmlns:a16="http://schemas.microsoft.com/office/drawing/2014/main" id="{0EB4F085-78F4-324B-8F97-8C77AF868034}"/>
              </a:ext>
            </a:extLst>
          </p:cNvPr>
          <p:cNvSpPr txBox="1">
            <a:spLocks/>
          </p:cNvSpPr>
          <p:nvPr/>
        </p:nvSpPr>
        <p:spPr bwMode="auto">
          <a:xfrm>
            <a:off x="2092098" y="5435082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3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</a:p>
        </p:txBody>
      </p:sp>
      <p:sp>
        <p:nvSpPr>
          <p:cNvPr id="126" name="Content Placeholder 3">
            <a:extLst>
              <a:ext uri="{FF2B5EF4-FFF2-40B4-BE49-F238E27FC236}">
                <a16:creationId xmlns:a16="http://schemas.microsoft.com/office/drawing/2014/main" id="{2F5AACA9-FD31-4746-BE9A-634F9AF3735D}"/>
              </a:ext>
            </a:extLst>
          </p:cNvPr>
          <p:cNvSpPr txBox="1">
            <a:spLocks/>
          </p:cNvSpPr>
          <p:nvPr/>
        </p:nvSpPr>
        <p:spPr bwMode="auto">
          <a:xfrm>
            <a:off x="2092098" y="6050010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</a:p>
        </p:txBody>
      </p:sp>
      <p:sp>
        <p:nvSpPr>
          <p:cNvPr id="128" name="Content Placeholder 3">
            <a:extLst>
              <a:ext uri="{FF2B5EF4-FFF2-40B4-BE49-F238E27FC236}">
                <a16:creationId xmlns:a16="http://schemas.microsoft.com/office/drawing/2014/main" id="{41F7779C-B522-5C46-B4A7-E21B24930C35}"/>
              </a:ext>
            </a:extLst>
          </p:cNvPr>
          <p:cNvSpPr txBox="1">
            <a:spLocks/>
          </p:cNvSpPr>
          <p:nvPr/>
        </p:nvSpPr>
        <p:spPr bwMode="auto">
          <a:xfrm>
            <a:off x="2092098" y="5745970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solidFill>
                  <a:schemeClr val="accent6"/>
                </a:solidFill>
                <a:latin typeface="+mj-lt"/>
              </a:rPr>
              <a:t>4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0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4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53" name="Content Placeholder 3">
            <a:extLst>
              <a:ext uri="{FF2B5EF4-FFF2-40B4-BE49-F238E27FC236}">
                <a16:creationId xmlns:a16="http://schemas.microsoft.com/office/drawing/2014/main" id="{15CC0D6D-CF47-804A-86E2-73551FF55CA6}"/>
              </a:ext>
            </a:extLst>
          </p:cNvPr>
          <p:cNvSpPr txBox="1">
            <a:spLocks/>
          </p:cNvSpPr>
          <p:nvPr/>
        </p:nvSpPr>
        <p:spPr bwMode="auto">
          <a:xfrm>
            <a:off x="231278" y="4814547"/>
            <a:ext cx="668453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>
                <a:latin typeface="Calibri Light" panose="020F0302020204030204"/>
              </a:rPr>
              <a:t>,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2</a:t>
            </a:r>
            <a:r>
              <a:rPr lang="en-US" sz="2000">
                <a:latin typeface="Calibri Light" panose="020F0302020204030204"/>
              </a:rPr>
              <a:t>,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71" name="Content Placeholder 3">
            <a:extLst>
              <a:ext uri="{FF2B5EF4-FFF2-40B4-BE49-F238E27FC236}">
                <a16:creationId xmlns:a16="http://schemas.microsoft.com/office/drawing/2014/main" id="{EAF71160-62DB-0C41-B2DC-B86CAAE90FCF}"/>
              </a:ext>
            </a:extLst>
          </p:cNvPr>
          <p:cNvSpPr txBox="1">
            <a:spLocks/>
          </p:cNvSpPr>
          <p:nvPr/>
        </p:nvSpPr>
        <p:spPr bwMode="auto">
          <a:xfrm>
            <a:off x="1308716" y="5124815"/>
            <a:ext cx="4199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>
                <a:latin typeface="+mj-lt"/>
              </a:rPr>
              <a:t>R</a:t>
            </a:r>
            <a:r>
              <a:rPr lang="en-US" sz="2000" b="0" baseline="-25000">
                <a:latin typeface="+mj-lt"/>
              </a:rPr>
              <a:t>3</a:t>
            </a:r>
            <a:r>
              <a:rPr lang="en-US" sz="2000" b="0">
                <a:latin typeface="+mj-lt"/>
              </a:rPr>
              <a:t>:</a:t>
            </a:r>
            <a:r>
              <a:rPr lang="en-US" sz="2000" b="0">
                <a:solidFill>
                  <a:srgbClr val="7030A0"/>
                </a:solidFill>
                <a:latin typeface="+mj-lt"/>
              </a:rPr>
              <a:t>2</a:t>
            </a:r>
          </a:p>
        </p:txBody>
      </p:sp>
      <p:sp>
        <p:nvSpPr>
          <p:cNvPr id="172" name="Content Placeholder 3">
            <a:extLst>
              <a:ext uri="{FF2B5EF4-FFF2-40B4-BE49-F238E27FC236}">
                <a16:creationId xmlns:a16="http://schemas.microsoft.com/office/drawing/2014/main" id="{341CF02A-7C92-5943-8C91-6918A9955479}"/>
              </a:ext>
            </a:extLst>
          </p:cNvPr>
          <p:cNvSpPr txBox="1">
            <a:spLocks/>
          </p:cNvSpPr>
          <p:nvPr/>
        </p:nvSpPr>
        <p:spPr bwMode="auto">
          <a:xfrm>
            <a:off x="2092098" y="5124815"/>
            <a:ext cx="904094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+</a:t>
            </a:r>
            <a:r>
              <a:rPr lang="en-US" sz="2000" b="0">
                <a:solidFill>
                  <a:schemeClr val="accent6"/>
                </a:solidFill>
                <a:latin typeface="+mj-lt"/>
              </a:rPr>
              <a:t>2</a:t>
            </a:r>
            <a:r>
              <a:rPr lang="en-US" sz="2000" b="0">
                <a:latin typeface="+mj-lt"/>
              </a:rPr>
              <a:t>+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1</a:t>
            </a:r>
            <a:r>
              <a:rPr lang="en-US" sz="2000" b="0">
                <a:latin typeface="+mj-lt"/>
              </a:rPr>
              <a:t>=</a:t>
            </a:r>
            <a:r>
              <a:rPr lang="en-US" sz="2000">
                <a:solidFill>
                  <a:schemeClr val="accent6"/>
                </a:solidFill>
                <a:latin typeface="+mj-lt"/>
              </a:rPr>
              <a:t>4</a:t>
            </a:r>
            <a:endParaRPr lang="en-US" sz="2000" b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75" name="Content Placeholder 3">
            <a:extLst>
              <a:ext uri="{FF2B5EF4-FFF2-40B4-BE49-F238E27FC236}">
                <a16:creationId xmlns:a16="http://schemas.microsoft.com/office/drawing/2014/main" id="{953557A7-7B95-9043-9A4A-BF721F52514D}"/>
              </a:ext>
            </a:extLst>
          </p:cNvPr>
          <p:cNvSpPr txBox="1">
            <a:spLocks/>
          </p:cNvSpPr>
          <p:nvPr/>
        </p:nvSpPr>
        <p:spPr bwMode="auto">
          <a:xfrm>
            <a:off x="231278" y="5124815"/>
            <a:ext cx="476092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kern="0">
                <a:latin typeface="+mj-lt"/>
              </a:rPr>
              <a:t>(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1</a:t>
            </a:r>
            <a:r>
              <a:rPr lang="en-US" sz="2000">
                <a:latin typeface="Calibri Light" panose="020F0302020204030204"/>
              </a:rPr>
              <a:t>,</a:t>
            </a:r>
            <a:r>
              <a:rPr lang="en-US" sz="2000">
                <a:solidFill>
                  <a:srgbClr val="7030A0"/>
                </a:solidFill>
                <a:latin typeface="Calibri Light" panose="020F0302020204030204"/>
              </a:rPr>
              <a:t>2</a:t>
            </a:r>
            <a:r>
              <a:rPr lang="en-US" sz="2000" kern="0">
                <a:latin typeface="+mj-lt"/>
              </a:rPr>
              <a:t>)</a:t>
            </a:r>
          </a:p>
        </p:txBody>
      </p:sp>
      <p:sp>
        <p:nvSpPr>
          <p:cNvPr id="177" name="Content Placeholder 3">
            <a:extLst>
              <a:ext uri="{FF2B5EF4-FFF2-40B4-BE49-F238E27FC236}">
                <a16:creationId xmlns:a16="http://schemas.microsoft.com/office/drawing/2014/main" id="{66671B73-EEE2-E54D-A2B8-350CF36EB760}"/>
              </a:ext>
            </a:extLst>
          </p:cNvPr>
          <p:cNvSpPr txBox="1">
            <a:spLocks/>
          </p:cNvSpPr>
          <p:nvPr/>
        </p:nvSpPr>
        <p:spPr bwMode="auto">
          <a:xfrm>
            <a:off x="2092098" y="4171072"/>
            <a:ext cx="673261" cy="55399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sz="2000" b="0"/>
              <a:t>Lower</a:t>
            </a:r>
            <a:br>
              <a:rPr lang="en-US" sz="2000" b="0"/>
            </a:br>
            <a:r>
              <a:rPr lang="en-US" sz="2000" b="0"/>
              <a:t>bound</a:t>
            </a:r>
            <a:endParaRPr lang="en-US" sz="2000" kern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95B8D4B-3AC3-EB49-898D-272A80FD8A6D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2045A8C-4202-3A4A-B772-E9D1D91912F4}"/>
              </a:ext>
            </a:extLst>
          </p:cNvPr>
          <p:cNvCxnSpPr>
            <a:cxnSpLocks/>
            <a:endCxn id="148" idx="1"/>
          </p:cNvCxnSpPr>
          <p:nvPr/>
        </p:nvCxnSpPr>
        <p:spPr bwMode="auto">
          <a:xfrm>
            <a:off x="5867333" y="5005333"/>
            <a:ext cx="820713" cy="467131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CD288A1-1CED-EE4C-BDEA-DB9AB6057E72}"/>
              </a:ext>
            </a:extLst>
          </p:cNvPr>
          <p:cNvSpPr/>
          <p:nvPr/>
        </p:nvSpPr>
        <p:spPr>
          <a:xfrm>
            <a:off x="9207963" y="4782822"/>
            <a:ext cx="1693886" cy="454252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06BF7A6-CA64-2840-8BA5-D1D4781EF239}"/>
              </a:ext>
            </a:extLst>
          </p:cNvPr>
          <p:cNvCxnSpPr>
            <a:cxnSpLocks/>
            <a:stCxn id="149" idx="1"/>
            <a:endCxn id="192" idx="3"/>
          </p:cNvCxnSpPr>
          <p:nvPr/>
        </p:nvCxnSpPr>
        <p:spPr bwMode="auto">
          <a:xfrm flipH="1">
            <a:off x="8372971" y="5023361"/>
            <a:ext cx="834353" cy="437857"/>
          </a:xfrm>
          <a:prstGeom prst="line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86E137C-0820-7041-A442-98366D35B726}"/>
              </a:ext>
            </a:extLst>
          </p:cNvPr>
          <p:cNvCxnSpPr/>
          <p:nvPr/>
        </p:nvCxnSpPr>
        <p:spPr bwMode="auto">
          <a:xfrm>
            <a:off x="217191" y="5134467"/>
            <a:ext cx="2817464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9" name="Content Placeholder 3">
            <a:extLst>
              <a:ext uri="{FF2B5EF4-FFF2-40B4-BE49-F238E27FC236}">
                <a16:creationId xmlns:a16="http://schemas.microsoft.com/office/drawing/2014/main" id="{DB3945E6-747F-E64C-BA4F-5CEAD18EFAE1}"/>
              </a:ext>
            </a:extLst>
          </p:cNvPr>
          <p:cNvSpPr txBox="1">
            <a:spLocks/>
          </p:cNvSpPr>
          <p:nvPr/>
        </p:nvSpPr>
        <p:spPr bwMode="auto">
          <a:xfrm>
            <a:off x="3223416" y="4814547"/>
            <a:ext cx="55694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0"/>
              </a:spcAft>
              <a:buFontTx/>
              <a:buNone/>
            </a:pPr>
            <a:r>
              <a:rPr lang="en-US" sz="2000">
                <a:solidFill>
                  <a:srgbClr val="FF0000"/>
                </a:solidFill>
                <a:latin typeface="+mj-lt"/>
              </a:rPr>
              <a:t>top-1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5FE61D0-5C69-3940-985C-6CF13DF1064F}"/>
              </a:ext>
            </a:extLst>
          </p:cNvPr>
          <p:cNvSpPr txBox="1"/>
          <p:nvPr/>
        </p:nvSpPr>
        <p:spPr>
          <a:xfrm>
            <a:off x="225964" y="6562878"/>
            <a:ext cx="9985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+ 01]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Chang, Smith, Li, Vitter. Supporting incremental join queries on ranked inputs. VLDB 2001.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7"/>
              </a:rPr>
              <a:t>https://doi.org/doi/10.5555/645927.672365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9400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596123A1-BC0E-4977-8589-0BD945735501}"/>
              </a:ext>
            </a:extLst>
          </p:cNvPr>
          <p:cNvSpPr/>
          <p:nvPr/>
        </p:nvSpPr>
        <p:spPr>
          <a:xfrm>
            <a:off x="4170090" y="4775601"/>
            <a:ext cx="6712917" cy="455847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angle 2">
            <a:extLst>
              <a:ext uri="{FF2B5EF4-FFF2-40B4-BE49-F238E27FC236}">
                <a16:creationId xmlns:a16="http://schemas.microsoft.com/office/drawing/2014/main" id="{2BF38E96-DD3B-47FB-9B9C-4813A7695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964" y="57412"/>
            <a:ext cx="12020919" cy="501419"/>
          </a:xfrm>
        </p:spPr>
        <p:txBody>
          <a:bodyPr/>
          <a:lstStyle/>
          <a:p>
            <a:r>
              <a:rPr lang="en-US" sz="3800" dirty="0"/>
              <a:t>J* w/ iterative deepening [</a:t>
            </a:r>
            <a:r>
              <a:rPr lang="en-US" sz="3800" dirty="0" err="1"/>
              <a:t>Natsev</a:t>
            </a:r>
            <a:r>
              <a:rPr lang="en-US" sz="3800" dirty="0"/>
              <a:t>+ 01] &amp; Rank Join [Ilyas+ 04]</a:t>
            </a:r>
          </a:p>
        </p:txBody>
      </p:sp>
      <p:sp>
        <p:nvSpPr>
          <p:cNvPr id="158" name="Content Placeholder 37905">
            <a:extLst>
              <a:ext uri="{FF2B5EF4-FFF2-40B4-BE49-F238E27FC236}">
                <a16:creationId xmlns:a16="http://schemas.microsoft.com/office/drawing/2014/main" id="{33051EDC-5DBD-4DFF-ACBE-CA74E1E37D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2739211"/>
          </a:xfrm>
        </p:spPr>
        <p:txBody>
          <a:bodyPr/>
          <a:lstStyle/>
          <a:p>
            <a:r>
              <a:rPr lang="en-US" sz="2800" dirty="0"/>
              <a:t>To guarantee </a:t>
            </a:r>
            <a:r>
              <a:rPr lang="en-US" sz="2800" dirty="0">
                <a:solidFill>
                  <a:srgbClr val="FF0000"/>
                </a:solidFill>
              </a:rPr>
              <a:t>instance optimality</a:t>
            </a:r>
            <a:r>
              <a:rPr lang="en-US" sz="2800" dirty="0"/>
              <a:t> for J*, go deeper only after producing all results (iterative deepening) [</a:t>
            </a:r>
            <a:r>
              <a:rPr lang="en-US" sz="2800" dirty="0" err="1"/>
              <a:t>Natsev</a:t>
            </a:r>
            <a:r>
              <a:rPr lang="en-US" sz="2800" dirty="0"/>
              <a:t>+ 01]</a:t>
            </a:r>
          </a:p>
          <a:p>
            <a:r>
              <a:rPr lang="en-US" sz="2800" dirty="0"/>
              <a:t>Rank-Join [Ilyas+ 04]: Instead of A* type of search use a threshold value similarly to TA. Also </a:t>
            </a:r>
            <a:r>
              <a:rPr lang="en-US" sz="2800" dirty="0">
                <a:solidFill>
                  <a:srgbClr val="FF0000"/>
                </a:solidFill>
              </a:rPr>
              <a:t>instance-optimal</a:t>
            </a:r>
            <a:r>
              <a:rPr lang="en-US" sz="2800" dirty="0"/>
              <a:t> in terms of accesses</a:t>
            </a:r>
          </a:p>
          <a:p>
            <a:r>
              <a:rPr lang="en-US" sz="2800" dirty="0"/>
              <a:t>Many variants and much follow-up work (different join strategies, heuristics to prioritize relations, etc.)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6EF7379-D275-4E4E-A964-7523446B577D}"/>
              </a:ext>
            </a:extLst>
          </p:cNvPr>
          <p:cNvSpPr/>
          <p:nvPr/>
        </p:nvSpPr>
        <p:spPr>
          <a:xfrm>
            <a:off x="6692725" y="5686490"/>
            <a:ext cx="1687377" cy="4558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F1CDBF7-CCC3-4DF7-985C-BADE5BFE1A86}"/>
              </a:ext>
            </a:extLst>
          </p:cNvPr>
          <p:cNvSpPr/>
          <p:nvPr/>
        </p:nvSpPr>
        <p:spPr>
          <a:xfrm>
            <a:off x="9207324" y="4795437"/>
            <a:ext cx="1687377" cy="4558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6EC060F-027C-4A53-8074-1105C79D940E}"/>
              </a:ext>
            </a:extLst>
          </p:cNvPr>
          <p:cNvSpPr/>
          <p:nvPr/>
        </p:nvSpPr>
        <p:spPr>
          <a:xfrm>
            <a:off x="6685594" y="5233294"/>
            <a:ext cx="1687377" cy="4558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47B28B9-202E-4C39-8E57-68EFB0CC3AF3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3A69B4-8E2A-49E2-9F33-BBB158CE0A06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2A5701F-6FDF-43D7-8EB8-F89DE6024B15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7333" y="5006602"/>
            <a:ext cx="825393" cy="911696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75C15C3-3B51-451C-AB8F-FC5E69FEFEF7}"/>
              </a:ext>
            </a:extLst>
          </p:cNvPr>
          <p:cNvSpPr/>
          <p:nvPr/>
        </p:nvSpPr>
        <p:spPr>
          <a:xfrm>
            <a:off x="6692725" y="4779911"/>
            <a:ext cx="1687377" cy="4558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E721155-C587-47E0-ABF3-AA9C987172BD}"/>
              </a:ext>
            </a:extLst>
          </p:cNvPr>
          <p:cNvGrpSpPr/>
          <p:nvPr/>
        </p:nvGrpSpPr>
        <p:grpSpPr>
          <a:xfrm>
            <a:off x="4004775" y="3806327"/>
            <a:ext cx="1862558" cy="2339895"/>
            <a:chOff x="4004775" y="3475683"/>
            <a:chExt cx="1862558" cy="2339895"/>
          </a:xfrm>
        </p:grpSpPr>
        <p:sp>
          <p:nvSpPr>
            <p:cNvPr id="176" name="Content Placeholder 3">
              <a:extLst>
                <a:ext uri="{FF2B5EF4-FFF2-40B4-BE49-F238E27FC236}">
                  <a16:creationId xmlns:a16="http://schemas.microsoft.com/office/drawing/2014/main" id="{FA28DC11-3B6C-417D-9BA4-87E2B47558D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178" name="Content Placeholder 3">
              <a:extLst>
                <a:ext uri="{FF2B5EF4-FFF2-40B4-BE49-F238E27FC236}">
                  <a16:creationId xmlns:a16="http://schemas.microsoft.com/office/drawing/2014/main" id="{895CD468-9A3E-4A79-AE11-45AF5234DB3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179" name="Content Placeholder 3">
              <a:extLst>
                <a:ext uri="{FF2B5EF4-FFF2-40B4-BE49-F238E27FC236}">
                  <a16:creationId xmlns:a16="http://schemas.microsoft.com/office/drawing/2014/main" id="{E36DDAC4-D60F-4865-87E9-B11D934DD77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77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5105427-73A3-4D5C-8421-C8440CCAB2FF}"/>
                    </a:ext>
                  </a:extLst>
                </p:cNvPr>
                <p:cNvSpPr/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5105427-73A3-4D5C-8421-C8440CCAB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300" y="3475683"/>
                  <a:ext cx="470129" cy="4104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4AF0AC7-ADCC-4E9D-B1AC-5936C1C739AA}"/>
                </a:ext>
              </a:extLst>
            </p:cNvPr>
            <p:cNvGrpSpPr/>
            <p:nvPr/>
          </p:nvGrpSpPr>
          <p:grpSpPr>
            <a:xfrm>
              <a:off x="4179956" y="3992186"/>
              <a:ext cx="1687377" cy="1823392"/>
              <a:chOff x="417995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354365D0-C2E8-40FF-B07C-9ADC8AEE76A7}"/>
                      </a:ext>
                    </a:extLst>
                  </p:cNvPr>
                  <p:cNvSpPr/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354365D0-C2E8-40FF-B07C-9ADC8AEE76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4874" y="3992186"/>
                    <a:ext cx="562459" cy="455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948D98D9-622D-4866-8551-A1CC6C0DF677}"/>
                      </a:ext>
                    </a:extLst>
                  </p:cNvPr>
                  <p:cNvSpPr/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948D98D9-622D-4866-8551-A1CC6C0DF6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9956" y="3992186"/>
                    <a:ext cx="562459" cy="4558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4DE1B66A-7E6D-46EF-8F2E-83F93F50905A}"/>
                  </a:ext>
                </a:extLst>
              </p:cNvPr>
              <p:cNvSpPr/>
              <p:nvPr/>
            </p:nvSpPr>
            <p:spPr>
              <a:xfrm>
                <a:off x="530487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50C6B36D-2687-4845-A8BA-17EF3D73D84A}"/>
                  </a:ext>
                </a:extLst>
              </p:cNvPr>
              <p:cNvSpPr/>
              <p:nvPr/>
            </p:nvSpPr>
            <p:spPr>
              <a:xfrm>
                <a:off x="417995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BC8EA664-E4D0-4DC8-B792-BB00A37D7D7D}"/>
                  </a:ext>
                </a:extLst>
              </p:cNvPr>
              <p:cNvSpPr/>
              <p:nvPr/>
            </p:nvSpPr>
            <p:spPr>
              <a:xfrm>
                <a:off x="530487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5621CFD6-9031-44D1-A689-41E2E931FBDB}"/>
                  </a:ext>
                </a:extLst>
              </p:cNvPr>
              <p:cNvSpPr/>
              <p:nvPr/>
            </p:nvSpPr>
            <p:spPr>
              <a:xfrm>
                <a:off x="417995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75012EF-4255-407E-90A2-41A562685887}"/>
                  </a:ext>
                </a:extLst>
              </p:cNvPr>
              <p:cNvSpPr/>
              <p:nvPr/>
            </p:nvSpPr>
            <p:spPr>
              <a:xfrm>
                <a:off x="530487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5FC87338-8179-403D-9E55-4E4825065688}"/>
                  </a:ext>
                </a:extLst>
              </p:cNvPr>
              <p:cNvSpPr/>
              <p:nvPr/>
            </p:nvSpPr>
            <p:spPr>
              <a:xfrm>
                <a:off x="417995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4E3B4554-F87D-48F6-95BD-2830B4D90BDC}"/>
                      </a:ext>
                    </a:extLst>
                  </p:cNvPr>
                  <p:cNvSpPr/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4E3B4554-F87D-48F6-95BD-2830B4D90B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2415" y="3992186"/>
                    <a:ext cx="562459" cy="4558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0AD2C2F0-64AE-49EB-9309-49E0361E0732}"/>
                  </a:ext>
                </a:extLst>
              </p:cNvPr>
              <p:cNvSpPr/>
              <p:nvPr/>
            </p:nvSpPr>
            <p:spPr>
              <a:xfrm>
                <a:off x="474241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A5F0932-7C2A-4733-BD0B-265188D09D2D}"/>
                  </a:ext>
                </a:extLst>
              </p:cNvPr>
              <p:cNvSpPr/>
              <p:nvPr/>
            </p:nvSpPr>
            <p:spPr>
              <a:xfrm>
                <a:off x="474241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DD84A12-FDA8-4589-BB73-EC77B83927DB}"/>
                  </a:ext>
                </a:extLst>
              </p:cNvPr>
              <p:cNvSpPr/>
              <p:nvPr/>
            </p:nvSpPr>
            <p:spPr>
              <a:xfrm>
                <a:off x="474241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6170D9B-7E46-4CF1-95E8-8CBD1C970E58}"/>
              </a:ext>
            </a:extLst>
          </p:cNvPr>
          <p:cNvGrpSpPr/>
          <p:nvPr/>
        </p:nvGrpSpPr>
        <p:grpSpPr>
          <a:xfrm>
            <a:off x="9040325" y="3806327"/>
            <a:ext cx="1852548" cy="2339895"/>
            <a:chOff x="9040325" y="3475683"/>
            <a:chExt cx="1852548" cy="2339895"/>
          </a:xfrm>
        </p:grpSpPr>
        <p:sp>
          <p:nvSpPr>
            <p:cNvPr id="199" name="Content Placeholder 3">
              <a:extLst>
                <a:ext uri="{FF2B5EF4-FFF2-40B4-BE49-F238E27FC236}">
                  <a16:creationId xmlns:a16="http://schemas.microsoft.com/office/drawing/2014/main" id="{65AEC9D3-7A02-4026-A266-9B3FAC79645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200" name="Content Placeholder 3">
              <a:extLst>
                <a:ext uri="{FF2B5EF4-FFF2-40B4-BE49-F238E27FC236}">
                  <a16:creationId xmlns:a16="http://schemas.microsoft.com/office/drawing/2014/main" id="{CB9B0392-1B5E-41C6-9A60-5582257C3C9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201" name="Content Placeholder 3">
              <a:extLst>
                <a:ext uri="{FF2B5EF4-FFF2-40B4-BE49-F238E27FC236}">
                  <a16:creationId xmlns:a16="http://schemas.microsoft.com/office/drawing/2014/main" id="{D151EB3E-7E39-430C-820D-DB2475ECE84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0403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502BD10A-7051-4EA8-A219-8504494491CD}"/>
                    </a:ext>
                  </a:extLst>
                </p:cNvPr>
                <p:cNvSpPr/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502BD10A-7051-4EA8-A219-8504494491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896" y="3475683"/>
                  <a:ext cx="478016" cy="4104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608BCC27-7D6E-4020-B67A-F63ABB9BE46D}"/>
                </a:ext>
              </a:extLst>
            </p:cNvPr>
            <p:cNvGrpSpPr/>
            <p:nvPr/>
          </p:nvGrpSpPr>
          <p:grpSpPr>
            <a:xfrm>
              <a:off x="9205496" y="3992186"/>
              <a:ext cx="1687377" cy="1823392"/>
              <a:chOff x="920549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E55425A0-3CB5-471F-86F8-AF9B9702C732}"/>
                      </a:ext>
                    </a:extLst>
                  </p:cNvPr>
                  <p:cNvSpPr/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E55425A0-3CB5-471F-86F8-AF9B9702C7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496" y="3992186"/>
                    <a:ext cx="562459" cy="45584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DE8A2761-F230-4873-9ECA-BDE05688BAC6}"/>
                      </a:ext>
                    </a:extLst>
                  </p:cNvPr>
                  <p:cNvSpPr/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DE8A2761-F230-4873-9ECA-BDE05688BA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7955" y="3992186"/>
                    <a:ext cx="562459" cy="45584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542C13F5-19E3-46DC-A03A-610C34963E02}"/>
                  </a:ext>
                </a:extLst>
              </p:cNvPr>
              <p:cNvSpPr/>
              <p:nvPr/>
            </p:nvSpPr>
            <p:spPr>
              <a:xfrm>
                <a:off x="9205496" y="4448034"/>
                <a:ext cx="562459" cy="4558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31BFA13-9912-4020-A5C8-EB019D89A6DA}"/>
                  </a:ext>
                </a:extLst>
              </p:cNvPr>
              <p:cNvSpPr/>
              <p:nvPr/>
            </p:nvSpPr>
            <p:spPr>
              <a:xfrm>
                <a:off x="976795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417A76AD-A6A9-45C2-BAD8-D66D08A13787}"/>
                  </a:ext>
                </a:extLst>
              </p:cNvPr>
              <p:cNvSpPr/>
              <p:nvPr/>
            </p:nvSpPr>
            <p:spPr>
              <a:xfrm>
                <a:off x="920549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B7362E3-E2A5-4840-9D5C-3A417A8041CB}"/>
                  </a:ext>
                </a:extLst>
              </p:cNvPr>
              <p:cNvSpPr/>
              <p:nvPr/>
            </p:nvSpPr>
            <p:spPr>
              <a:xfrm>
                <a:off x="976795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3C6D9C4-7343-45CA-BA53-79178F78DDEE}"/>
                  </a:ext>
                </a:extLst>
              </p:cNvPr>
              <p:cNvSpPr/>
              <p:nvPr/>
            </p:nvSpPr>
            <p:spPr>
              <a:xfrm>
                <a:off x="920549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3CE0BFD-9E2A-4F19-8001-57D5E6DB8DDB}"/>
                  </a:ext>
                </a:extLst>
              </p:cNvPr>
              <p:cNvSpPr/>
              <p:nvPr/>
            </p:nvSpPr>
            <p:spPr>
              <a:xfrm>
                <a:off x="976795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8BC9C34D-5FD8-43C1-9C03-464A662A1080}"/>
                      </a:ext>
                    </a:extLst>
                  </p:cNvPr>
                  <p:cNvSpPr/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8BC9C34D-5FD8-43C1-9C03-464A662A10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0414" y="3992186"/>
                    <a:ext cx="562459" cy="4558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1167845A-F94A-4110-AA91-C8C055589F4A}"/>
                  </a:ext>
                </a:extLst>
              </p:cNvPr>
              <p:cNvSpPr/>
              <p:nvPr/>
            </p:nvSpPr>
            <p:spPr>
              <a:xfrm>
                <a:off x="1033041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6E6ED57-21F1-423B-8F0F-F9B421113128}"/>
                  </a:ext>
                </a:extLst>
              </p:cNvPr>
              <p:cNvSpPr/>
              <p:nvPr/>
            </p:nvSpPr>
            <p:spPr>
              <a:xfrm>
                <a:off x="1033041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7128AC1D-CE45-4362-8714-AD5AD8E1450C}"/>
                  </a:ext>
                </a:extLst>
              </p:cNvPr>
              <p:cNvSpPr/>
              <p:nvPr/>
            </p:nvSpPr>
            <p:spPr>
              <a:xfrm>
                <a:off x="1033041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5E48556-B727-42B9-8BEF-11E6C299AB6C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462450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B3C46F1-31B2-4290-9CB9-9EFE5B087FF8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006602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D6DEF05-2E88-4C16-B9D0-507BE9D2A5CE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0217F51-3E42-404F-8C8C-AED906ECD593}"/>
              </a:ext>
            </a:extLst>
          </p:cNvPr>
          <p:cNvCxnSpPr>
            <a:cxnSpLocks/>
          </p:cNvCxnSpPr>
          <p:nvPr/>
        </p:nvCxnSpPr>
        <p:spPr bwMode="auto">
          <a:xfrm flipV="1">
            <a:off x="8380103" y="5462450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AE093B5-2DE9-4F48-ABD5-CFA3AD7CCD19}"/>
              </a:ext>
            </a:extLst>
          </p:cNvPr>
          <p:cNvCxnSpPr>
            <a:cxnSpLocks/>
          </p:cNvCxnSpPr>
          <p:nvPr/>
        </p:nvCxnSpPr>
        <p:spPr bwMode="auto">
          <a:xfrm>
            <a:off x="8380103" y="5918298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F301A20-C3ED-4D17-9B45-0EA461C104EC}"/>
              </a:ext>
            </a:extLst>
          </p:cNvPr>
          <p:cNvGrpSpPr/>
          <p:nvPr/>
        </p:nvGrpSpPr>
        <p:grpSpPr>
          <a:xfrm>
            <a:off x="6525725" y="3806327"/>
            <a:ext cx="1854378" cy="2339895"/>
            <a:chOff x="6525725" y="3475683"/>
            <a:chExt cx="1854378" cy="2339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7DB519F1-2476-40B8-B3AD-D309125EE31D}"/>
                    </a:ext>
                  </a:extLst>
                </p:cNvPr>
                <p:cNvSpPr/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lvl="0"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667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67">
                    <a:solidFill>
                      <a:schemeClr val="bg2">
                        <a:lumMod val="50000"/>
                      </a:schemeClr>
                    </a:solidFill>
                    <a:latin typeface="Tahoma" pitchFamily="34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7DB519F1-2476-40B8-B3AD-D309125EE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26" y="3475683"/>
                  <a:ext cx="478016" cy="4104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4E08B63D-CD67-4FBA-85DE-30CC3D6B677D}"/>
                </a:ext>
              </a:extLst>
            </p:cNvPr>
            <p:cNvGrpSpPr/>
            <p:nvPr/>
          </p:nvGrpSpPr>
          <p:grpSpPr>
            <a:xfrm>
              <a:off x="6692726" y="3992186"/>
              <a:ext cx="1687377" cy="1823392"/>
              <a:chOff x="6692726" y="3992186"/>
              <a:chExt cx="1687377" cy="18233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4D2492FB-28A0-422B-9189-E3DFA4FA7207}"/>
                      </a:ext>
                    </a:extLst>
                  </p:cNvPr>
                  <p:cNvSpPr/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4D2492FB-28A0-422B-9189-E3DFA4FA72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726" y="3992186"/>
                    <a:ext cx="562459" cy="45584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A118F2A2-E8D8-44A9-91CA-51D66EEB1926}"/>
                      </a:ext>
                    </a:extLst>
                  </p:cNvPr>
                  <p:cNvSpPr/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6"/>
                      </a:solidFill>
                      <a:latin typeface="+mj-lt"/>
                      <a:ea typeface="Cambria Math" panose="02040503050406030204" pitchFamily="18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A118F2A2-E8D8-44A9-91CA-51D66EEB19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7644" y="3992186"/>
                    <a:ext cx="562459" cy="45584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4D7A1E35-E499-4750-87C4-064148B28237}"/>
                  </a:ext>
                </a:extLst>
              </p:cNvPr>
              <p:cNvSpPr/>
              <p:nvPr/>
            </p:nvSpPr>
            <p:spPr>
              <a:xfrm>
                <a:off x="6692726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CD1FDA0-DAF5-4580-BCCF-C1AB7D28BB46}"/>
                  </a:ext>
                </a:extLst>
              </p:cNvPr>
              <p:cNvSpPr/>
              <p:nvPr/>
            </p:nvSpPr>
            <p:spPr>
              <a:xfrm>
                <a:off x="6692726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A1C8D642-67F0-464C-9DA7-3DC74D076314}"/>
                  </a:ext>
                </a:extLst>
              </p:cNvPr>
              <p:cNvSpPr/>
              <p:nvPr/>
            </p:nvSpPr>
            <p:spPr>
              <a:xfrm>
                <a:off x="6692726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C26CB647-5368-4ACD-8AF6-8AB559EF24C6}"/>
                      </a:ext>
                    </a:extLst>
                  </p:cNvPr>
                  <p:cNvSpPr/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>
                      <a:solidFill>
                        <a:schemeClr val="accent1"/>
                      </a:solidFill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C26CB647-5368-4ACD-8AF6-8AB559EF24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5185" y="3992186"/>
                    <a:ext cx="562459" cy="4558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EBABB10A-1DBD-4FB0-87A5-40DCFE83E216}"/>
                  </a:ext>
                </a:extLst>
              </p:cNvPr>
              <p:cNvSpPr/>
              <p:nvPr/>
            </p:nvSpPr>
            <p:spPr>
              <a:xfrm>
                <a:off x="7255185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51A2F2E-6C55-44B0-9ADD-9BFD7BFFA2D6}"/>
                  </a:ext>
                </a:extLst>
              </p:cNvPr>
              <p:cNvSpPr/>
              <p:nvPr/>
            </p:nvSpPr>
            <p:spPr>
              <a:xfrm>
                <a:off x="7255185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12444B2-D49C-4E13-A584-A1ADD1EFA0B6}"/>
                  </a:ext>
                </a:extLst>
              </p:cNvPr>
              <p:cNvSpPr/>
              <p:nvPr/>
            </p:nvSpPr>
            <p:spPr>
              <a:xfrm>
                <a:off x="7255185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latin typeface="+mj-lt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88575D8F-5ACE-4848-9B81-7858029597EA}"/>
                  </a:ext>
                </a:extLst>
              </p:cNvPr>
              <p:cNvSpPr/>
              <p:nvPr/>
            </p:nvSpPr>
            <p:spPr>
              <a:xfrm>
                <a:off x="7817644" y="4448034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A6B9F043-CC5C-42E3-B5BC-24C291EE1F60}"/>
                  </a:ext>
                </a:extLst>
              </p:cNvPr>
              <p:cNvSpPr/>
              <p:nvPr/>
            </p:nvSpPr>
            <p:spPr>
              <a:xfrm>
                <a:off x="7817644" y="4903882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155FD2A-243A-429C-87CA-E5D23BBD3DC0}"/>
                  </a:ext>
                </a:extLst>
              </p:cNvPr>
              <p:cNvSpPr/>
              <p:nvPr/>
            </p:nvSpPr>
            <p:spPr>
              <a:xfrm>
                <a:off x="7817644" y="5359730"/>
                <a:ext cx="562459" cy="455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224" name="Content Placeholder 3">
              <a:extLst>
                <a:ext uri="{FF2B5EF4-FFF2-40B4-BE49-F238E27FC236}">
                  <a16:creationId xmlns:a16="http://schemas.microsoft.com/office/drawing/2014/main" id="{D32B2B52-8F10-49CD-ADB9-3CB8BBAC6C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53745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b="0">
                  <a:solidFill>
                    <a:srgbClr val="7030A0"/>
                  </a:solidFill>
                  <a:latin typeface="+mj-lt"/>
                </a:rPr>
                <a:t>1</a:t>
              </a:r>
              <a:endParaRPr lang="en-US" sz="1800" kern="0">
                <a:solidFill>
                  <a:srgbClr val="7030A0"/>
                </a:solidFill>
                <a:latin typeface="+mj-lt"/>
              </a:endParaRPr>
            </a:p>
          </p:txBody>
        </p:sp>
        <p:sp>
          <p:nvSpPr>
            <p:cNvPr id="225" name="Content Placeholder 3">
              <a:extLst>
                <a:ext uri="{FF2B5EF4-FFF2-40B4-BE49-F238E27FC236}">
                  <a16:creationId xmlns:a16="http://schemas.microsoft.com/office/drawing/2014/main" id="{4E3F426C-FBEC-4BE5-B708-AE81482622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4988308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2</a:t>
              </a:r>
            </a:p>
          </p:txBody>
        </p:sp>
        <p:sp>
          <p:nvSpPr>
            <p:cNvPr id="226" name="Content Placeholder 3">
              <a:extLst>
                <a:ext uri="{FF2B5EF4-FFF2-40B4-BE49-F238E27FC236}">
                  <a16:creationId xmlns:a16="http://schemas.microsoft.com/office/drawing/2014/main" id="{1B7DE62B-182D-477C-BAD1-397C5BF24B5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25725" y="5446542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c="http://schemas.openxmlformats.org/markup-compatibility/2006" xmlns:a14="http://schemas.microsoft.com/office/drawing/2010/main" xmlns:ma14="http://schemas.microsoft.com/office/mac/drawingml/2011/main" val="1"/>
              </a:ext>
              <a:ext uri="{909E8E84-426E-40dd-AFC4-6F175D3DCCD1}">
                <a14:hiddenFill xmlns="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342829" indent="-342829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80000"/>
                <a:buChar char="•"/>
                <a:defRPr sz="32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1pPr>
              <a:lvl2pPr marL="742950" indent="-342900" algn="l" defTabSz="861835" rtl="0" eaLnBrk="1" fontAlgn="base" hangingPunct="1">
                <a:spcBef>
                  <a:spcPct val="0"/>
                </a:spcBef>
                <a:spcAft>
                  <a:spcPts val="600"/>
                </a:spcAft>
                <a:buSzPct val="100000"/>
                <a:buFont typeface="Lucida Grande"/>
                <a:buChar char="-"/>
                <a:defRPr sz="2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2pPr>
              <a:lvl3pPr marL="1084263" indent="-284163" algn="l" defTabSz="861835" rtl="0" eaLnBrk="1" fontAlgn="base" hangingPunct="1">
                <a:spcBef>
                  <a:spcPct val="0"/>
                </a:spcBef>
                <a:spcAft>
                  <a:spcPts val="300"/>
                </a:spcAft>
                <a:buFont typeface="Arial"/>
                <a:buChar char="•"/>
                <a:tabLst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3pPr>
              <a:lvl4pPr marL="1428750" indent="-2857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89000"/>
                <a:buFont typeface="Lucida Grande"/>
                <a:buChar char="-"/>
                <a:defRPr sz="24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4pPr>
              <a:lvl5pPr marL="1714500" indent="-171450" algn="l" defTabSz="861835" rtl="0" eaLnBrk="1" fontAlgn="base" hangingPunct="1">
                <a:spcBef>
                  <a:spcPct val="0"/>
                </a:spcBef>
                <a:spcAft>
                  <a:spcPts val="0"/>
                </a:spcAft>
                <a:buSzPct val="75000"/>
                <a:buFont typeface="Lucida Grande"/>
                <a:buChar char="»"/>
                <a:defRPr sz="20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defRPr>
              </a:lvl5pPr>
              <a:lvl6pPr marL="1148550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6pPr>
              <a:lvl7pPr marL="16371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7pPr>
              <a:lvl8pPr marL="2125751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8pPr>
              <a:lvl9pPr marL="2614353" indent="-174744" algn="l" defTabSz="861836" rtl="0" eaLnBrk="1" fontAlgn="base" hangingPunct="1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8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1800" kern="0">
                  <a:solidFill>
                    <a:srgbClr val="7030A0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239" name="Left Bracket 238">
            <a:extLst>
              <a:ext uri="{FF2B5EF4-FFF2-40B4-BE49-F238E27FC236}">
                <a16:creationId xmlns:a16="http://schemas.microsoft.com/office/drawing/2014/main" id="{3B693491-4138-49ED-ACC0-E6FA78F656C3}"/>
              </a:ext>
            </a:extLst>
          </p:cNvPr>
          <p:cNvSpPr/>
          <p:nvPr/>
        </p:nvSpPr>
        <p:spPr bwMode="auto">
          <a:xfrm rot="5400000">
            <a:off x="59528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0" name="Left Bracket 239">
            <a:extLst>
              <a:ext uri="{FF2B5EF4-FFF2-40B4-BE49-F238E27FC236}">
                <a16:creationId xmlns:a16="http://schemas.microsoft.com/office/drawing/2014/main" id="{7CA9DCD8-DB59-4C2A-AB39-08EF82D096BB}"/>
              </a:ext>
            </a:extLst>
          </p:cNvPr>
          <p:cNvSpPr/>
          <p:nvPr/>
        </p:nvSpPr>
        <p:spPr bwMode="auto">
          <a:xfrm rot="5400000">
            <a:off x="8454736" y="3312640"/>
            <a:ext cx="90835" cy="1941741"/>
          </a:xfrm>
          <a:prstGeom prst="leftBracket">
            <a:avLst>
              <a:gd name="adj" fmla="val 4382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8101FEB4-B2CE-45D7-9289-39324684EECA}"/>
              </a:ext>
            </a:extLst>
          </p:cNvPr>
          <p:cNvCxnSpPr>
            <a:cxnSpLocks/>
          </p:cNvCxnSpPr>
          <p:nvPr/>
        </p:nvCxnSpPr>
        <p:spPr bwMode="auto">
          <a:xfrm>
            <a:off x="5867333" y="5006602"/>
            <a:ext cx="825393" cy="45584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44C73D7-B20F-4913-91A7-ABB221534A10}"/>
              </a:ext>
            </a:extLst>
          </p:cNvPr>
          <p:cNvSpPr/>
          <p:nvPr/>
        </p:nvSpPr>
        <p:spPr>
          <a:xfrm>
            <a:off x="4163741" y="5230216"/>
            <a:ext cx="6712917" cy="455847"/>
          </a:xfrm>
          <a:prstGeom prst="rect">
            <a:avLst/>
          </a:prstGeom>
          <a:solidFill>
            <a:srgbClr val="63973F">
              <a:alpha val="20000"/>
            </a:srgb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356055C-E64C-4D2D-8DA2-9F8EE3657453}"/>
              </a:ext>
            </a:extLst>
          </p:cNvPr>
          <p:cNvSpPr/>
          <p:nvPr/>
        </p:nvSpPr>
        <p:spPr>
          <a:xfrm>
            <a:off x="4170091" y="5681753"/>
            <a:ext cx="6712917" cy="471903"/>
          </a:xfrm>
          <a:prstGeom prst="rect">
            <a:avLst/>
          </a:prstGeom>
          <a:solidFill>
            <a:schemeClr val="accent6">
              <a:lumMod val="50000"/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28B5F-270D-4623-AB3D-B174301F6DBD}"/>
              </a:ext>
            </a:extLst>
          </p:cNvPr>
          <p:cNvSpPr txBox="1"/>
          <p:nvPr/>
        </p:nvSpPr>
        <p:spPr bwMode="auto">
          <a:xfrm>
            <a:off x="1665808" y="4849635"/>
            <a:ext cx="19441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FontTx/>
              <a:buNone/>
            </a:pPr>
            <a:r>
              <a:rPr lang="en-US" sz="2000" dirty="0">
                <a:solidFill>
                  <a:srgbClr val="293E1A"/>
                </a:solidFill>
                <a:latin typeface="+mj-lt"/>
              </a:rPr>
              <a:t>Depth=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1</a:t>
            </a:r>
            <a:r>
              <a:rPr lang="en-US" sz="2000" dirty="0">
                <a:solidFill>
                  <a:srgbClr val="293E1A"/>
                </a:solidFill>
                <a:latin typeface="+mj-lt"/>
              </a:rPr>
              <a:t> : 0 results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309A216-654B-47E2-BB7B-DBB5C955A20A}"/>
              </a:ext>
            </a:extLst>
          </p:cNvPr>
          <p:cNvSpPr txBox="1"/>
          <p:nvPr/>
        </p:nvSpPr>
        <p:spPr bwMode="auto">
          <a:xfrm>
            <a:off x="1665808" y="5303562"/>
            <a:ext cx="19441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FontTx/>
              <a:buNone/>
            </a:pPr>
            <a:r>
              <a:rPr lang="en-US" sz="2000" dirty="0">
                <a:solidFill>
                  <a:srgbClr val="293E1A"/>
                </a:solidFill>
                <a:latin typeface="+mj-lt"/>
              </a:rPr>
              <a:t>Depth=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2</a:t>
            </a:r>
            <a:r>
              <a:rPr lang="en-US" sz="2000" dirty="0">
                <a:solidFill>
                  <a:srgbClr val="293E1A"/>
                </a:solidFill>
                <a:latin typeface="+mj-lt"/>
              </a:rPr>
              <a:t> : 2 results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BB71024-4C60-49DF-9A70-0F1467AEE972}"/>
              </a:ext>
            </a:extLst>
          </p:cNvPr>
          <p:cNvSpPr txBox="1"/>
          <p:nvPr/>
        </p:nvSpPr>
        <p:spPr bwMode="auto">
          <a:xfrm>
            <a:off x="1665808" y="5764774"/>
            <a:ext cx="1944187" cy="3077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c="http://schemas.openxmlformats.org/markup-compatibility/2006" xmlns:a14="http://schemas.microsoft.com/office/drawing/2010/main" xmlns:ma14="http://schemas.microsoft.com/office/mac/drawingml/2011/main" val="1"/>
            </a:ext>
            <a:ext uri="{909E8E84-426E-40dd-AFC4-6F175D3DCCD1}">
              <a14:hiddenFill xmlns="" xmlns:mc="http://schemas.openxmlformats.org/markup-compatibility/2006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c="http://schemas.openxmlformats.org/markup-compatibility/2006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FontTx/>
              <a:buNone/>
            </a:pPr>
            <a:r>
              <a:rPr lang="en-US" sz="2000" dirty="0">
                <a:solidFill>
                  <a:srgbClr val="293E1A"/>
                </a:solidFill>
                <a:latin typeface="+mj-lt"/>
              </a:rPr>
              <a:t>Depth=</a:t>
            </a:r>
            <a:r>
              <a:rPr lang="en-US" sz="2000" dirty="0">
                <a:solidFill>
                  <a:srgbClr val="7030A0"/>
                </a:solidFill>
                <a:latin typeface="+mj-lt"/>
              </a:rPr>
              <a:t>1</a:t>
            </a:r>
            <a:r>
              <a:rPr lang="en-US" sz="2000" dirty="0">
                <a:solidFill>
                  <a:srgbClr val="293E1A"/>
                </a:solidFill>
                <a:latin typeface="+mj-lt"/>
              </a:rPr>
              <a:t> : 7 results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4B9F3B-5BD5-C24F-900C-D563E9E3C58E}"/>
              </a:ext>
            </a:extLst>
          </p:cNvPr>
          <p:cNvSpPr txBox="1"/>
          <p:nvPr/>
        </p:nvSpPr>
        <p:spPr>
          <a:xfrm>
            <a:off x="225964" y="6562878"/>
            <a:ext cx="9985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+ 01]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Chang, Smith, Li, Vitter. Supporting incremental join queries on ranked inputs. VLDB 2001.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7"/>
              </a:rPr>
              <a:t>https://doi.org/doi/10.5555/645927.672365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72A2FA-7AC3-4E4A-B87D-F8F7BBCA8811}"/>
              </a:ext>
            </a:extLst>
          </p:cNvPr>
          <p:cNvSpPr txBox="1"/>
          <p:nvPr/>
        </p:nvSpPr>
        <p:spPr>
          <a:xfrm>
            <a:off x="225964" y="6320670"/>
            <a:ext cx="92400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[Ilyas+ 04] Ilyas,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Aref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Elmagarmid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Supporting top-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join queries in relational databases. VLDBJ 2004.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8"/>
              </a:rPr>
              <a:t>https://doi.org/10.1007/s00778-004-0128-2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478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243" grpId="0" animBg="1"/>
      <p:bldP spid="244" grpId="0" animBg="1"/>
      <p:bldP spid="2" grpId="0"/>
      <p:bldP spid="245" grpId="0"/>
      <p:bldP spid="246" grpId="0"/>
      <p:bldP spid="8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B14759-5652-4B41-8975-9C8C5285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57412"/>
            <a:ext cx="4934043" cy="527837"/>
          </a:xfrm>
        </p:spPr>
        <p:txBody>
          <a:bodyPr/>
          <a:lstStyle/>
          <a:p>
            <a:r>
              <a:rPr lang="en-US" dirty="0"/>
              <a:t>Figures from [Ilyas+ 04]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BF67D-3343-364A-9561-D0143AB56DCD}"/>
              </a:ext>
            </a:extLst>
          </p:cNvPr>
          <p:cNvSpPr txBox="1"/>
          <p:nvPr/>
        </p:nvSpPr>
        <p:spPr>
          <a:xfrm>
            <a:off x="225964" y="6562878"/>
            <a:ext cx="92400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[Ilyas+ 04] Ilyas,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Aref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Elmagarmid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Supporting top-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join queries in relational databases. VLDBJ 2004.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2"/>
              </a:rPr>
              <a:t>https://doi.org/10.1007/s00778-004-0128-2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C2EA14-5A4A-2446-B5C3-D030292C8A8C}"/>
              </a:ext>
            </a:extLst>
          </p:cNvPr>
          <p:cNvGrpSpPr/>
          <p:nvPr/>
        </p:nvGrpSpPr>
        <p:grpSpPr>
          <a:xfrm>
            <a:off x="-28927" y="796465"/>
            <a:ext cx="5619445" cy="4540740"/>
            <a:chOff x="1336431" y="1391136"/>
            <a:chExt cx="4071923" cy="32902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9C765E-1380-0942-BC2F-E42E768C3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475" y="1391136"/>
              <a:ext cx="3879879" cy="319258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A2B07E-FCAF-CF4B-A730-4C92FEFA8EA1}"/>
                </a:ext>
              </a:extLst>
            </p:cNvPr>
            <p:cNvSpPr/>
            <p:nvPr/>
          </p:nvSpPr>
          <p:spPr>
            <a:xfrm>
              <a:off x="1336431" y="4407877"/>
              <a:ext cx="461107" cy="273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 sz="20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D682A5-C176-7D4A-9EA4-5A59254D44CD}"/>
              </a:ext>
            </a:extLst>
          </p:cNvPr>
          <p:cNvGrpSpPr/>
          <p:nvPr/>
        </p:nvGrpSpPr>
        <p:grpSpPr>
          <a:xfrm>
            <a:off x="5997782" y="796463"/>
            <a:ext cx="5852892" cy="4465237"/>
            <a:chOff x="6721231" y="1586523"/>
            <a:chExt cx="4241082" cy="32355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8F6B33-0D44-CB4C-9E82-E7A6284DD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5696" y="1586523"/>
              <a:ext cx="4046617" cy="319258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8107CE-0852-8743-90B8-1208B3BBA53D}"/>
                </a:ext>
              </a:extLst>
            </p:cNvPr>
            <p:cNvSpPr/>
            <p:nvPr/>
          </p:nvSpPr>
          <p:spPr>
            <a:xfrm>
              <a:off x="6721231" y="4548554"/>
              <a:ext cx="461107" cy="273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 sz="2000" b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21F64CAB-A725-2C44-B2D0-3A383D7D0D96}"/>
              </a:ext>
            </a:extLst>
          </p:cNvPr>
          <p:cNvSpPr/>
          <p:nvPr/>
        </p:nvSpPr>
        <p:spPr>
          <a:xfrm>
            <a:off x="4044557" y="5470188"/>
            <a:ext cx="5584521" cy="646131"/>
          </a:xfrm>
          <a:prstGeom prst="wedgeRoundRectCallout">
            <a:avLst>
              <a:gd name="adj1" fmla="val 85435"/>
              <a:gd name="adj2" fmla="val -455334"/>
              <a:gd name="adj3" fmla="val 16667"/>
            </a:avLst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1800" dirty="0">
                <a:solidFill>
                  <a:srgbClr val="FF0000"/>
                </a:solidFill>
                <a:latin typeface="Ink Free" panose="03080402000500000000" pitchFamily="66" charset="0"/>
              </a:rPr>
              <a:t>Similar access cost, but different times in practice.</a:t>
            </a:r>
          </a:p>
          <a:p>
            <a:pPr marL="12700" defTabSz="895350"/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k Free" panose="03080402000500000000" pitchFamily="66" charset="0"/>
              </a:rPr>
              <a:t>Is # of access cost thus a reasonable cost model?</a:t>
            </a:r>
          </a:p>
        </p:txBody>
      </p:sp>
      <p:sp>
        <p:nvSpPr>
          <p:cNvPr id="2" name="Up-Down Arrow 1">
            <a:extLst>
              <a:ext uri="{FF2B5EF4-FFF2-40B4-BE49-F238E27FC236}">
                <a16:creationId xmlns:a16="http://schemas.microsoft.com/office/drawing/2014/main" id="{6F1D9E6A-30A0-AA41-A070-246C928A9230}"/>
              </a:ext>
            </a:extLst>
          </p:cNvPr>
          <p:cNvSpPr/>
          <p:nvPr/>
        </p:nvSpPr>
        <p:spPr>
          <a:xfrm>
            <a:off x="11606834" y="1066800"/>
            <a:ext cx="243840" cy="3337560"/>
          </a:xfrm>
          <a:prstGeom prst="upDownArrow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7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08812-BA85-F74D-B9B1-051BAF557813}"/>
              </a:ext>
            </a:extLst>
          </p:cNvPr>
          <p:cNvSpPr/>
          <p:nvPr/>
        </p:nvSpPr>
        <p:spPr>
          <a:xfrm>
            <a:off x="324743" y="3931138"/>
            <a:ext cx="11297414" cy="2670352"/>
          </a:xfrm>
          <a:prstGeom prst="rect">
            <a:avLst/>
          </a:prstGeom>
          <a:solidFill>
            <a:schemeClr val="accent1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AE148-AF14-4E40-B2F7-AF42FA3D7A3B}"/>
              </a:ext>
            </a:extLst>
          </p:cNvPr>
          <p:cNvSpPr/>
          <p:nvPr/>
        </p:nvSpPr>
        <p:spPr>
          <a:xfrm>
            <a:off x="324743" y="880054"/>
            <a:ext cx="11297414" cy="2613423"/>
          </a:xfrm>
          <a:prstGeom prst="rect">
            <a:avLst/>
          </a:prstGeom>
          <a:solidFill>
            <a:schemeClr val="accent1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96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DEC43A-D646-4070-8043-FD93B24DB125}"/>
              </a:ext>
            </a:extLst>
          </p:cNvPr>
          <p:cNvCxnSpPr>
            <a:cxnSpLocks/>
          </p:cNvCxnSpPr>
          <p:nvPr/>
        </p:nvCxnSpPr>
        <p:spPr bwMode="auto">
          <a:xfrm>
            <a:off x="4279156" y="5493164"/>
            <a:ext cx="825393" cy="0"/>
          </a:xfrm>
          <a:prstGeom prst="line">
            <a:avLst/>
          </a:prstGeom>
          <a:solidFill>
            <a:schemeClr val="bg1"/>
          </a:solidFill>
          <a:ln w="63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A525127-133B-4309-AD95-C095B7815B90}"/>
              </a:ext>
            </a:extLst>
          </p:cNvPr>
          <p:cNvCxnSpPr>
            <a:cxnSpLocks/>
          </p:cNvCxnSpPr>
          <p:nvPr/>
        </p:nvCxnSpPr>
        <p:spPr bwMode="auto">
          <a:xfrm flipV="1">
            <a:off x="6791926" y="3847244"/>
            <a:ext cx="825393" cy="1645920"/>
          </a:xfrm>
          <a:prstGeom prst="line">
            <a:avLst/>
          </a:prstGeom>
          <a:solidFill>
            <a:schemeClr val="bg1"/>
          </a:solidFill>
          <a:ln w="63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73462A5-C2B1-4B39-88DB-1BCFB5334237}"/>
                  </a:ext>
                </a:extLst>
              </p:cNvPr>
              <p:cNvSpPr/>
              <p:nvPr/>
            </p:nvSpPr>
            <p:spPr>
              <a:xfrm>
                <a:off x="3246123" y="2777168"/>
                <a:ext cx="470129" cy="41043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67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73462A5-C2B1-4B39-88DB-1BCFB5334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23" y="2777168"/>
                <a:ext cx="470129" cy="410433"/>
              </a:xfrm>
              <a:prstGeom prst="rect">
                <a:avLst/>
              </a:prstGeom>
              <a:blipFill>
                <a:blip r:embed="rId3"/>
                <a:stretch>
                  <a:fillRect l="-23684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5A09FF-D675-4CFC-BDE4-354DEF9F136E}"/>
                  </a:ext>
                </a:extLst>
              </p:cNvPr>
              <p:cNvSpPr/>
              <p:nvPr/>
            </p:nvSpPr>
            <p:spPr>
              <a:xfrm>
                <a:off x="5754949" y="2777168"/>
                <a:ext cx="478016" cy="41043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7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5A09FF-D675-4CFC-BDE4-354DEF9F1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949" y="2777168"/>
                <a:ext cx="478016" cy="410433"/>
              </a:xfrm>
              <a:prstGeom prst="rect">
                <a:avLst/>
              </a:prstGeom>
              <a:blipFill>
                <a:blip r:embed="rId4"/>
                <a:stretch>
                  <a:fillRect l="-20513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E99B342-718B-434E-8AE7-CDC3E9793679}"/>
                  </a:ext>
                </a:extLst>
              </p:cNvPr>
              <p:cNvSpPr/>
              <p:nvPr/>
            </p:nvSpPr>
            <p:spPr>
              <a:xfrm>
                <a:off x="8267719" y="2777168"/>
                <a:ext cx="478016" cy="41043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67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E99B342-718B-434E-8AE7-CDC3E9793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19" y="2777168"/>
                <a:ext cx="478016" cy="410433"/>
              </a:xfrm>
              <a:prstGeom prst="rect">
                <a:avLst/>
              </a:prstGeom>
              <a:blipFill>
                <a:blip r:embed="rId5"/>
                <a:stretch>
                  <a:fillRect l="-23077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7044CA-A9EC-4EF2-9489-2FB3EF721AAB}"/>
              </a:ext>
            </a:extLst>
          </p:cNvPr>
          <p:cNvCxnSpPr>
            <a:cxnSpLocks/>
          </p:cNvCxnSpPr>
          <p:nvPr/>
        </p:nvCxnSpPr>
        <p:spPr bwMode="auto">
          <a:xfrm>
            <a:off x="4279156" y="3847244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7B501E-1EEB-448D-AB68-A73E00B0B055}"/>
              </a:ext>
            </a:extLst>
          </p:cNvPr>
          <p:cNvCxnSpPr>
            <a:cxnSpLocks/>
          </p:cNvCxnSpPr>
          <p:nvPr/>
        </p:nvCxnSpPr>
        <p:spPr bwMode="auto">
          <a:xfrm>
            <a:off x="4279156" y="384724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577F96-EB87-49C7-9C88-3BF495516D17}"/>
              </a:ext>
            </a:extLst>
          </p:cNvPr>
          <p:cNvCxnSpPr>
            <a:cxnSpLocks/>
          </p:cNvCxnSpPr>
          <p:nvPr/>
        </p:nvCxnSpPr>
        <p:spPr bwMode="auto">
          <a:xfrm>
            <a:off x="4279156" y="3847244"/>
            <a:ext cx="825393" cy="82296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76EB08-87EF-4226-BCFB-361283103290}"/>
              </a:ext>
            </a:extLst>
          </p:cNvPr>
          <p:cNvCxnSpPr>
            <a:cxnSpLocks/>
          </p:cNvCxnSpPr>
          <p:nvPr/>
        </p:nvCxnSpPr>
        <p:spPr bwMode="auto">
          <a:xfrm>
            <a:off x="4279156" y="3847244"/>
            <a:ext cx="825393" cy="123444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D3ADB4-0AA6-4FEF-9C83-8C657E156BA0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384724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BCE287-2A62-4D9C-A38E-F7D707739CB9}"/>
              </a:ext>
            </a:extLst>
          </p:cNvPr>
          <p:cNvCxnSpPr>
            <a:cxnSpLocks/>
          </p:cNvCxnSpPr>
          <p:nvPr/>
        </p:nvCxnSpPr>
        <p:spPr bwMode="auto">
          <a:xfrm>
            <a:off x="4279156" y="4258724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8A835C-6B7E-4A1B-B00E-7B8C95FDDC8B}"/>
              </a:ext>
            </a:extLst>
          </p:cNvPr>
          <p:cNvCxnSpPr>
            <a:cxnSpLocks/>
          </p:cNvCxnSpPr>
          <p:nvPr/>
        </p:nvCxnSpPr>
        <p:spPr bwMode="auto">
          <a:xfrm>
            <a:off x="4279156" y="425872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A8CE8D-6B1D-417C-BF3D-9C3A009EC701}"/>
              </a:ext>
            </a:extLst>
          </p:cNvPr>
          <p:cNvCxnSpPr>
            <a:cxnSpLocks/>
          </p:cNvCxnSpPr>
          <p:nvPr/>
        </p:nvCxnSpPr>
        <p:spPr bwMode="auto">
          <a:xfrm>
            <a:off x="4279156" y="4258724"/>
            <a:ext cx="825393" cy="82296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8A2BCC-38A1-4F0C-BD76-D7543F32F198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3847244"/>
            <a:ext cx="825393" cy="82296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18B2A2-D69F-4E65-8020-2D5B3F1F7DED}"/>
              </a:ext>
            </a:extLst>
          </p:cNvPr>
          <p:cNvCxnSpPr>
            <a:cxnSpLocks/>
          </p:cNvCxnSpPr>
          <p:nvPr/>
        </p:nvCxnSpPr>
        <p:spPr bwMode="auto">
          <a:xfrm>
            <a:off x="4279156" y="4670204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168328D-B481-4DAF-B8BB-337E6C71AF2D}"/>
              </a:ext>
            </a:extLst>
          </p:cNvPr>
          <p:cNvCxnSpPr>
            <a:cxnSpLocks/>
          </p:cNvCxnSpPr>
          <p:nvPr/>
        </p:nvCxnSpPr>
        <p:spPr bwMode="auto">
          <a:xfrm>
            <a:off x="4279156" y="4670204"/>
            <a:ext cx="825393" cy="41148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F447F2-F608-484B-BE39-966560DDF012}"/>
              </a:ext>
            </a:extLst>
          </p:cNvPr>
          <p:cNvCxnSpPr>
            <a:cxnSpLocks/>
          </p:cNvCxnSpPr>
          <p:nvPr/>
        </p:nvCxnSpPr>
        <p:spPr bwMode="auto">
          <a:xfrm>
            <a:off x="6791926" y="384724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8760E-6F57-443A-8D53-D727D8B2A7F7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425872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09F249-BA25-5E41-98EE-D258EC907AD3}"/>
              </a:ext>
            </a:extLst>
          </p:cNvPr>
          <p:cNvGrpSpPr/>
          <p:nvPr/>
        </p:nvGrpSpPr>
        <p:grpSpPr>
          <a:xfrm>
            <a:off x="2591779" y="3230023"/>
            <a:ext cx="1687377" cy="2468879"/>
            <a:chOff x="2363116" y="2166062"/>
            <a:chExt cx="1687377" cy="2735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4D87A-4297-4691-80E7-9B9A346E0B4C}"/>
                    </a:ext>
                  </a:extLst>
                </p:cNvPr>
                <p:cNvSpPr/>
                <p:nvPr/>
              </p:nvSpPr>
              <p:spPr>
                <a:xfrm>
                  <a:off x="3488034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4D87A-4297-4691-80E7-9B9A346E0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034" y="2166062"/>
                  <a:ext cx="562459" cy="4558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E02B980-5372-466C-B364-0F896573E2D0}"/>
                    </a:ext>
                  </a:extLst>
                </p:cNvPr>
                <p:cNvSpPr/>
                <p:nvPr/>
              </p:nvSpPr>
              <p:spPr>
                <a:xfrm>
                  <a:off x="2363116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E02B980-5372-466C-B364-0F896573E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116" y="2166062"/>
                  <a:ext cx="562459" cy="4558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DE9C21-40CE-420B-82F7-7024362D6247}"/>
                </a:ext>
              </a:extLst>
            </p:cNvPr>
            <p:cNvSpPr/>
            <p:nvPr/>
          </p:nvSpPr>
          <p:spPr>
            <a:xfrm>
              <a:off x="3488034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EB946E-F907-4072-BA89-B058769EAB3F}"/>
                </a:ext>
              </a:extLst>
            </p:cNvPr>
            <p:cNvSpPr/>
            <p:nvPr/>
          </p:nvSpPr>
          <p:spPr>
            <a:xfrm>
              <a:off x="2363116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70F9E6-10DF-4313-880F-8D0E0559B2D7}"/>
                </a:ext>
              </a:extLst>
            </p:cNvPr>
            <p:cNvSpPr/>
            <p:nvPr/>
          </p:nvSpPr>
          <p:spPr>
            <a:xfrm>
              <a:off x="3488034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7869CA-FAB0-45F6-ADCF-19BAAA407BA7}"/>
                </a:ext>
              </a:extLst>
            </p:cNvPr>
            <p:cNvSpPr/>
            <p:nvPr/>
          </p:nvSpPr>
          <p:spPr>
            <a:xfrm>
              <a:off x="2363116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102698-8259-4ED5-99E2-9308AECB5171}"/>
                </a:ext>
              </a:extLst>
            </p:cNvPr>
            <p:cNvSpPr/>
            <p:nvPr/>
          </p:nvSpPr>
          <p:spPr>
            <a:xfrm>
              <a:off x="3488034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...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5DFCE0-1874-4357-8979-8425DD3A98C6}"/>
                </a:ext>
              </a:extLst>
            </p:cNvPr>
            <p:cNvSpPr/>
            <p:nvPr/>
          </p:nvSpPr>
          <p:spPr>
            <a:xfrm>
              <a:off x="2363116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AE7ABA-201A-4A97-B85F-8D1CEE6BE5B6}"/>
                </a:ext>
              </a:extLst>
            </p:cNvPr>
            <p:cNvSpPr/>
            <p:nvPr/>
          </p:nvSpPr>
          <p:spPr>
            <a:xfrm>
              <a:off x="3488034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39D2FD-7DCF-489D-AE81-1A28BFD6CCCF}"/>
                </a:ext>
              </a:extLst>
            </p:cNvPr>
            <p:cNvSpPr/>
            <p:nvPr/>
          </p:nvSpPr>
          <p:spPr>
            <a:xfrm>
              <a:off x="2363116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9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1683065-BD09-4902-8D17-FE7D62F3A238}"/>
                    </a:ext>
                  </a:extLst>
                </p:cNvPr>
                <p:cNvSpPr/>
                <p:nvPr/>
              </p:nvSpPr>
              <p:spPr>
                <a:xfrm>
                  <a:off x="2925575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1683065-BD09-4902-8D17-FE7D62F3A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75" y="2166062"/>
                  <a:ext cx="562459" cy="4558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DAC4FB-EBB5-498D-B735-3053F15DA3C6}"/>
                </a:ext>
              </a:extLst>
            </p:cNvPr>
            <p:cNvSpPr/>
            <p:nvPr/>
          </p:nvSpPr>
          <p:spPr>
            <a:xfrm>
              <a:off x="2925575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35E61A-FC79-4334-80D1-186FA7695536}"/>
                </a:ext>
              </a:extLst>
            </p:cNvPr>
            <p:cNvSpPr/>
            <p:nvPr/>
          </p:nvSpPr>
          <p:spPr>
            <a:xfrm>
              <a:off x="2925575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CD0161-C3DB-4B05-B3DD-EF1A9C057909}"/>
                </a:ext>
              </a:extLst>
            </p:cNvPr>
            <p:cNvSpPr/>
            <p:nvPr/>
          </p:nvSpPr>
          <p:spPr>
            <a:xfrm>
              <a:off x="2925575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2C2155-7468-4D73-B737-A2C40F1BD045}"/>
                </a:ext>
              </a:extLst>
            </p:cNvPr>
            <p:cNvSpPr/>
            <p:nvPr/>
          </p:nvSpPr>
          <p:spPr>
            <a:xfrm>
              <a:off x="2925575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8115BCF-7178-4473-B126-10ECC10D3118}"/>
                </a:ext>
              </a:extLst>
            </p:cNvPr>
            <p:cNvSpPr/>
            <p:nvPr/>
          </p:nvSpPr>
          <p:spPr>
            <a:xfrm>
              <a:off x="3488034" y="4445301"/>
              <a:ext cx="562459" cy="455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dirty="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8E4FC5B-4ECF-4A0D-98D8-C1D4AFAFB2C2}"/>
                </a:ext>
              </a:extLst>
            </p:cNvPr>
            <p:cNvSpPr/>
            <p:nvPr/>
          </p:nvSpPr>
          <p:spPr>
            <a:xfrm>
              <a:off x="2363116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FF995BB-0AD2-456E-BF3F-49CBBDB1CBDA}"/>
                </a:ext>
              </a:extLst>
            </p:cNvPr>
            <p:cNvSpPr/>
            <p:nvPr/>
          </p:nvSpPr>
          <p:spPr>
            <a:xfrm>
              <a:off x="2925575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3F878E6-269A-9344-928B-9630B644BACC}"/>
              </a:ext>
            </a:extLst>
          </p:cNvPr>
          <p:cNvGrpSpPr/>
          <p:nvPr/>
        </p:nvGrpSpPr>
        <p:grpSpPr>
          <a:xfrm>
            <a:off x="5104549" y="3230023"/>
            <a:ext cx="1687377" cy="2468879"/>
            <a:chOff x="4875886" y="2166062"/>
            <a:chExt cx="1687377" cy="2735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E4ABC3-AFED-4400-88A5-7D7FDD7FD999}"/>
                    </a:ext>
                  </a:extLst>
                </p:cNvPr>
                <p:cNvSpPr/>
                <p:nvPr/>
              </p:nvSpPr>
              <p:spPr>
                <a:xfrm>
                  <a:off x="4875886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E4ABC3-AFED-4400-88A5-7D7FDD7FD9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886" y="2166062"/>
                  <a:ext cx="562459" cy="4558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5BF2A46-0B27-4642-950F-3D1AF5CFCBF6}"/>
                    </a:ext>
                  </a:extLst>
                </p:cNvPr>
                <p:cNvSpPr/>
                <p:nvPr/>
              </p:nvSpPr>
              <p:spPr>
                <a:xfrm>
                  <a:off x="6000804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5BF2A46-0B27-4642-950F-3D1AF5CFC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804" y="2166062"/>
                  <a:ext cx="562459" cy="4558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DF2D33-2ACD-48CB-98BE-0E3D8C259D88}"/>
                </a:ext>
              </a:extLst>
            </p:cNvPr>
            <p:cNvSpPr/>
            <p:nvPr/>
          </p:nvSpPr>
          <p:spPr>
            <a:xfrm>
              <a:off x="4875886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839FE63-C628-4DFD-BCAB-C660171D9534}"/>
                </a:ext>
              </a:extLst>
            </p:cNvPr>
            <p:cNvSpPr/>
            <p:nvPr/>
          </p:nvSpPr>
          <p:spPr>
            <a:xfrm>
              <a:off x="4875886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50F81C-1BF9-42F7-B449-E1E015D07A5E}"/>
                </a:ext>
              </a:extLst>
            </p:cNvPr>
            <p:cNvSpPr/>
            <p:nvPr/>
          </p:nvSpPr>
          <p:spPr>
            <a:xfrm>
              <a:off x="4875886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C28453-4DFE-4A81-AE05-35A2F5567A12}"/>
                </a:ext>
              </a:extLst>
            </p:cNvPr>
            <p:cNvSpPr/>
            <p:nvPr/>
          </p:nvSpPr>
          <p:spPr>
            <a:xfrm>
              <a:off x="4875886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61DD9C3-BF03-4658-8FD1-4794F10651F6}"/>
                    </a:ext>
                  </a:extLst>
                </p:cNvPr>
                <p:cNvSpPr/>
                <p:nvPr/>
              </p:nvSpPr>
              <p:spPr>
                <a:xfrm>
                  <a:off x="5438345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61DD9C3-BF03-4658-8FD1-4794F10651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345" y="2166062"/>
                  <a:ext cx="562459" cy="45584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78BD96-EB62-4B1E-9096-8D8FB9DA1581}"/>
                </a:ext>
              </a:extLst>
            </p:cNvPr>
            <p:cNvSpPr/>
            <p:nvPr/>
          </p:nvSpPr>
          <p:spPr>
            <a:xfrm>
              <a:off x="5438345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3B02C2-BD6D-43FF-99FF-E88F043C5A48}"/>
                </a:ext>
              </a:extLst>
            </p:cNvPr>
            <p:cNvSpPr/>
            <p:nvPr/>
          </p:nvSpPr>
          <p:spPr>
            <a:xfrm>
              <a:off x="5438345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BCCE48-4B5A-47FC-ACA9-02FE6DC5A650}"/>
                </a:ext>
              </a:extLst>
            </p:cNvPr>
            <p:cNvSpPr/>
            <p:nvPr/>
          </p:nvSpPr>
          <p:spPr>
            <a:xfrm>
              <a:off x="5438345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568716-8ECE-4135-8E8E-DD2C8665BFB3}"/>
                </a:ext>
              </a:extLst>
            </p:cNvPr>
            <p:cNvSpPr/>
            <p:nvPr/>
          </p:nvSpPr>
          <p:spPr>
            <a:xfrm>
              <a:off x="5438345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D7B588-C732-479B-B7E4-B12017BABA5D}"/>
                </a:ext>
              </a:extLst>
            </p:cNvPr>
            <p:cNvSpPr/>
            <p:nvPr/>
          </p:nvSpPr>
          <p:spPr>
            <a:xfrm>
              <a:off x="6000804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8867320-F7B4-45EC-BD9C-72C8E445F056}"/>
                </a:ext>
              </a:extLst>
            </p:cNvPr>
            <p:cNvSpPr/>
            <p:nvPr/>
          </p:nvSpPr>
          <p:spPr>
            <a:xfrm>
              <a:off x="6000804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20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927A0C-B5F3-4D48-98E5-6B75178BC5B1}"/>
                </a:ext>
              </a:extLst>
            </p:cNvPr>
            <p:cNvSpPr/>
            <p:nvPr/>
          </p:nvSpPr>
          <p:spPr>
            <a:xfrm>
              <a:off x="6000804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...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B13DE9-27B6-412C-B7EF-8444C73AD084}"/>
                </a:ext>
              </a:extLst>
            </p:cNvPr>
            <p:cNvSpPr/>
            <p:nvPr/>
          </p:nvSpPr>
          <p:spPr>
            <a:xfrm>
              <a:off x="6000804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90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01BF357-6950-4FEB-BE1A-50EE82270791}"/>
                </a:ext>
              </a:extLst>
            </p:cNvPr>
            <p:cNvSpPr/>
            <p:nvPr/>
          </p:nvSpPr>
          <p:spPr>
            <a:xfrm>
              <a:off x="4875886" y="4445301"/>
              <a:ext cx="562459" cy="455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dirty="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7B7C2C9-7698-4181-9C88-E404EF97A033}"/>
                </a:ext>
              </a:extLst>
            </p:cNvPr>
            <p:cNvSpPr/>
            <p:nvPr/>
          </p:nvSpPr>
          <p:spPr>
            <a:xfrm>
              <a:off x="5438345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B37E3AA-5277-4C23-BC37-443548080B55}"/>
                </a:ext>
              </a:extLst>
            </p:cNvPr>
            <p:cNvSpPr/>
            <p:nvPr/>
          </p:nvSpPr>
          <p:spPr>
            <a:xfrm>
              <a:off x="6000804" y="4445301"/>
              <a:ext cx="562459" cy="455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100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F3216F-1BCF-4346-8702-D329E1921C7B}"/>
              </a:ext>
            </a:extLst>
          </p:cNvPr>
          <p:cNvGrpSpPr/>
          <p:nvPr/>
        </p:nvGrpSpPr>
        <p:grpSpPr>
          <a:xfrm>
            <a:off x="7617319" y="3230023"/>
            <a:ext cx="1687377" cy="2468879"/>
            <a:chOff x="7388656" y="2166062"/>
            <a:chExt cx="1687377" cy="2735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0008F6D-60E5-47AE-AF66-D89E98CB513F}"/>
                    </a:ext>
                  </a:extLst>
                </p:cNvPr>
                <p:cNvSpPr/>
                <p:nvPr/>
              </p:nvSpPr>
              <p:spPr>
                <a:xfrm>
                  <a:off x="7388656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0008F6D-60E5-47AE-AF66-D89E98CB51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8656" y="2166062"/>
                  <a:ext cx="562459" cy="45584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731E6F9-96F1-4F76-8819-438FA2E3294A}"/>
                    </a:ext>
                  </a:extLst>
                </p:cNvPr>
                <p:cNvSpPr/>
                <p:nvPr/>
              </p:nvSpPr>
              <p:spPr>
                <a:xfrm>
                  <a:off x="7951115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731E6F9-96F1-4F76-8819-438FA2E329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15" y="2166062"/>
                  <a:ext cx="562459" cy="4558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3E8620-F778-47A9-B362-BE06B6ACAAEA}"/>
                </a:ext>
              </a:extLst>
            </p:cNvPr>
            <p:cNvSpPr/>
            <p:nvPr/>
          </p:nvSpPr>
          <p:spPr>
            <a:xfrm>
              <a:off x="7388656" y="2621910"/>
              <a:ext cx="562459" cy="455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65327A3-8D5C-4F3F-A88C-C018215E251B}"/>
                </a:ext>
              </a:extLst>
            </p:cNvPr>
            <p:cNvSpPr/>
            <p:nvPr/>
          </p:nvSpPr>
          <p:spPr>
            <a:xfrm>
              <a:off x="7951115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96794C0-F7DA-48C7-A040-915CCB101C69}"/>
                </a:ext>
              </a:extLst>
            </p:cNvPr>
            <p:cNvSpPr/>
            <p:nvPr/>
          </p:nvSpPr>
          <p:spPr>
            <a:xfrm>
              <a:off x="7388656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7DC4089-22BA-48A6-870F-22617AFAB951}"/>
                </a:ext>
              </a:extLst>
            </p:cNvPr>
            <p:cNvSpPr/>
            <p:nvPr/>
          </p:nvSpPr>
          <p:spPr>
            <a:xfrm>
              <a:off x="7951115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BD092C-7301-4B09-8C2F-2F0C89259EB5}"/>
                </a:ext>
              </a:extLst>
            </p:cNvPr>
            <p:cNvSpPr/>
            <p:nvPr/>
          </p:nvSpPr>
          <p:spPr>
            <a:xfrm>
              <a:off x="7388656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0F459A-1704-4441-A2DC-07D9BB5B208D}"/>
                </a:ext>
              </a:extLst>
            </p:cNvPr>
            <p:cNvSpPr/>
            <p:nvPr/>
          </p:nvSpPr>
          <p:spPr>
            <a:xfrm>
              <a:off x="7951115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209DD80-0944-425B-A3AA-DE83E6BD2681}"/>
                </a:ext>
              </a:extLst>
            </p:cNvPr>
            <p:cNvSpPr/>
            <p:nvPr/>
          </p:nvSpPr>
          <p:spPr>
            <a:xfrm>
              <a:off x="7388656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2A89383-4A52-4FA4-8D81-381ECEE96719}"/>
                </a:ext>
              </a:extLst>
            </p:cNvPr>
            <p:cNvSpPr/>
            <p:nvPr/>
          </p:nvSpPr>
          <p:spPr>
            <a:xfrm>
              <a:off x="7951115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F6493DE-CCC7-4D3B-BCCC-10D5C212A1D3}"/>
                    </a:ext>
                  </a:extLst>
                </p:cNvPr>
                <p:cNvSpPr/>
                <p:nvPr/>
              </p:nvSpPr>
              <p:spPr>
                <a:xfrm>
                  <a:off x="8513574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F6493DE-CCC7-4D3B-BCCC-10D5C212A1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3574" y="2166062"/>
                  <a:ext cx="562459" cy="45584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17CD6C2-153D-4C1E-B5C5-CD014C447DAC}"/>
                </a:ext>
              </a:extLst>
            </p:cNvPr>
            <p:cNvSpPr/>
            <p:nvPr/>
          </p:nvSpPr>
          <p:spPr>
            <a:xfrm>
              <a:off x="8513574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B5BE8F5-75E4-469E-8802-81C0FA65843C}"/>
                </a:ext>
              </a:extLst>
            </p:cNvPr>
            <p:cNvSpPr/>
            <p:nvPr/>
          </p:nvSpPr>
          <p:spPr>
            <a:xfrm>
              <a:off x="8513574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100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8B47688-7F6D-49A6-958F-84263BE3D1A4}"/>
                </a:ext>
              </a:extLst>
            </p:cNvPr>
            <p:cNvSpPr/>
            <p:nvPr/>
          </p:nvSpPr>
          <p:spPr>
            <a:xfrm>
              <a:off x="8513574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...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916CD46-0C18-486C-997A-8A4FB11D6BBC}"/>
                </a:ext>
              </a:extLst>
            </p:cNvPr>
            <p:cNvSpPr/>
            <p:nvPr/>
          </p:nvSpPr>
          <p:spPr>
            <a:xfrm>
              <a:off x="8513574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800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2F1F4C-0BC6-427B-BA7C-8E011A494A8B}"/>
                </a:ext>
              </a:extLst>
            </p:cNvPr>
            <p:cNvSpPr/>
            <p:nvPr/>
          </p:nvSpPr>
          <p:spPr>
            <a:xfrm>
              <a:off x="7388656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BD2FF6D-6672-488A-B117-CC4B76312656}"/>
                </a:ext>
              </a:extLst>
            </p:cNvPr>
            <p:cNvSpPr/>
            <p:nvPr/>
          </p:nvSpPr>
          <p:spPr>
            <a:xfrm>
              <a:off x="7951115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E578983-E083-4516-8869-4084EC2D9D5D}"/>
                </a:ext>
              </a:extLst>
            </p:cNvPr>
            <p:cNvSpPr/>
            <p:nvPr/>
          </p:nvSpPr>
          <p:spPr>
            <a:xfrm>
              <a:off x="8513574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900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AF50261-48B2-48E2-9FA4-981A8D9983F2}"/>
              </a:ext>
            </a:extLst>
          </p:cNvPr>
          <p:cNvCxnSpPr>
            <a:cxnSpLocks/>
          </p:cNvCxnSpPr>
          <p:nvPr/>
        </p:nvCxnSpPr>
        <p:spPr bwMode="auto">
          <a:xfrm>
            <a:off x="4279156" y="5081685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FEF6B68-47FF-4D53-99CA-7B080A0143F8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4670204"/>
            <a:ext cx="825393" cy="41148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31D8F24-744B-4DF9-BDDF-4A41BE2BBB24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4258724"/>
            <a:ext cx="825393" cy="82296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0B75429-E6AA-44B0-8ED1-4D620B1129B0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3847244"/>
            <a:ext cx="825393" cy="123444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CFDECC-FAB5-4B4B-B8E2-A1582E49780F}"/>
              </a:ext>
            </a:extLst>
          </p:cNvPr>
          <p:cNvCxnSpPr>
            <a:cxnSpLocks/>
          </p:cNvCxnSpPr>
          <p:nvPr/>
        </p:nvCxnSpPr>
        <p:spPr bwMode="auto">
          <a:xfrm>
            <a:off x="6791926" y="425872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228A738-D4FF-4C24-A85E-6E392A7825DC}"/>
              </a:ext>
            </a:extLst>
          </p:cNvPr>
          <p:cNvCxnSpPr>
            <a:cxnSpLocks/>
          </p:cNvCxnSpPr>
          <p:nvPr/>
        </p:nvCxnSpPr>
        <p:spPr bwMode="auto">
          <a:xfrm>
            <a:off x="6791926" y="4670204"/>
            <a:ext cx="825393" cy="41148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1F52189-C8FA-423C-8560-BD4A9C2DDC65}"/>
              </a:ext>
            </a:extLst>
          </p:cNvPr>
          <p:cNvCxnSpPr>
            <a:cxnSpLocks/>
          </p:cNvCxnSpPr>
          <p:nvPr/>
        </p:nvCxnSpPr>
        <p:spPr bwMode="auto">
          <a:xfrm>
            <a:off x="6791926" y="5081685"/>
            <a:ext cx="825393" cy="41147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A9E36C0-DD35-1347-99CF-CA2D6FC88FAB}"/>
              </a:ext>
            </a:extLst>
          </p:cNvPr>
          <p:cNvSpPr txBox="1"/>
          <p:nvPr/>
        </p:nvSpPr>
        <p:spPr>
          <a:xfrm>
            <a:off x="225964" y="6562878"/>
            <a:ext cx="9985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+ 01]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Chang, Smith, Li, Vitter. Supporting incremental join queries on ranked inputs. VLDB 2001.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5"/>
              </a:rPr>
              <a:t>https://doi.org/doi/10.5555/645927.672365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B054437-332E-744E-B8B3-E68F890405FF}"/>
              </a:ext>
            </a:extLst>
          </p:cNvPr>
          <p:cNvSpPr txBox="1"/>
          <p:nvPr/>
        </p:nvSpPr>
        <p:spPr>
          <a:xfrm>
            <a:off x="225964" y="6320670"/>
            <a:ext cx="92400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[Ilyas+ 04] Ilyas,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Aref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Elmagarmid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Supporting top-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join queries in relational databases. VLDBJ 2004.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6"/>
              </a:rPr>
              <a:t>https://doi.org/10.1007/s00778-004-0128-2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D13DD-420E-A84F-8AD7-CDA5FBC7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cost model vs. in-database join computations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7F1467D-0159-294D-8F8D-A433504ACA29}"/>
              </a:ext>
            </a:extLst>
          </p:cNvPr>
          <p:cNvCxnSpPr>
            <a:cxnSpLocks/>
          </p:cNvCxnSpPr>
          <p:nvPr/>
        </p:nvCxnSpPr>
        <p:spPr bwMode="auto">
          <a:xfrm>
            <a:off x="9393487" y="3619079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F0BC408-80F1-4448-82BF-D48A160312BB}"/>
                  </a:ext>
                </a:extLst>
              </p:cNvPr>
              <p:cNvSpPr txBox="1"/>
              <p:nvPr/>
            </p:nvSpPr>
            <p:spPr>
              <a:xfrm>
                <a:off x="9437218" y="5315869"/>
                <a:ext cx="249234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1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F0BC408-80F1-4448-82BF-D48A1603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218" y="5315869"/>
                <a:ext cx="249234" cy="332399"/>
              </a:xfrm>
              <a:prstGeom prst="rect">
                <a:avLst/>
              </a:prstGeom>
              <a:blipFill>
                <a:blip r:embed="rId17"/>
                <a:stretch>
                  <a:fillRect l="-14634"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933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2058">
            <a:extLst>
              <a:ext uri="{FF2B5EF4-FFF2-40B4-BE49-F238E27FC236}">
                <a16:creationId xmlns:a16="http://schemas.microsoft.com/office/drawing/2014/main" id="{D90B9897-2987-7245-9C01-FC32427269E2}"/>
              </a:ext>
            </a:extLst>
          </p:cNvPr>
          <p:cNvSpPr txBox="1"/>
          <p:nvPr/>
        </p:nvSpPr>
        <p:spPr>
          <a:xfrm>
            <a:off x="144298" y="2180956"/>
            <a:ext cx="8123422" cy="579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none" lIns="0" tIns="0" rIns="0" bIns="0" rtlCol="0">
            <a:noAutofit/>
          </a:bodyPr>
          <a:lstStyle/>
          <a:p>
            <a:pPr marL="12700" marR="160020">
              <a:lnSpc>
                <a:spcPct val="96400"/>
              </a:lnSpc>
              <a:spcBef>
                <a:spcPts val="250"/>
              </a:spcBef>
              <a:tabLst>
                <a:tab pos="339725" algn="l"/>
              </a:tabLst>
            </a:pPr>
            <a:endParaRPr lang="en-US" sz="2000" i="1" kern="0" dirty="0">
              <a:solidFill>
                <a:srgbClr val="0000FF"/>
              </a:solidFill>
              <a:latin typeface="+mj-lt"/>
              <a:cs typeface="Calibri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4ACF178-AEB8-6C45-97C4-2B3F911A22E2}"/>
              </a:ext>
            </a:extLst>
          </p:cNvPr>
          <p:cNvSpPr/>
          <p:nvPr/>
        </p:nvSpPr>
        <p:spPr>
          <a:xfrm>
            <a:off x="144298" y="2813607"/>
            <a:ext cx="2221237" cy="312322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0984518-E391-A64D-A319-33BFCF4E2847}"/>
              </a:ext>
            </a:extLst>
          </p:cNvPr>
          <p:cNvSpPr/>
          <p:nvPr/>
        </p:nvSpPr>
        <p:spPr>
          <a:xfrm>
            <a:off x="9826465" y="2813607"/>
            <a:ext cx="2221237" cy="312322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0B4FE40-1BF5-AE40-B108-F8B01902B12E}"/>
              </a:ext>
            </a:extLst>
          </p:cNvPr>
          <p:cNvSpPr/>
          <p:nvPr/>
        </p:nvSpPr>
        <p:spPr>
          <a:xfrm>
            <a:off x="2591779" y="3647542"/>
            <a:ext cx="1687377" cy="2043033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751816F-9330-F14F-9E23-E0E486694117}"/>
              </a:ext>
            </a:extLst>
          </p:cNvPr>
          <p:cNvSpPr/>
          <p:nvPr/>
        </p:nvSpPr>
        <p:spPr>
          <a:xfrm>
            <a:off x="5112729" y="3647542"/>
            <a:ext cx="1687377" cy="2043033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DEC43A-D646-4070-8043-FD93B24DB125}"/>
              </a:ext>
            </a:extLst>
          </p:cNvPr>
          <p:cNvCxnSpPr>
            <a:cxnSpLocks/>
          </p:cNvCxnSpPr>
          <p:nvPr/>
        </p:nvCxnSpPr>
        <p:spPr bwMode="auto">
          <a:xfrm>
            <a:off x="4279156" y="5493164"/>
            <a:ext cx="825393" cy="0"/>
          </a:xfrm>
          <a:prstGeom prst="line">
            <a:avLst/>
          </a:prstGeom>
          <a:solidFill>
            <a:schemeClr val="bg1"/>
          </a:solidFill>
          <a:ln w="2857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A525127-133B-4309-AD95-C095B7815B90}"/>
              </a:ext>
            </a:extLst>
          </p:cNvPr>
          <p:cNvCxnSpPr>
            <a:cxnSpLocks/>
          </p:cNvCxnSpPr>
          <p:nvPr/>
        </p:nvCxnSpPr>
        <p:spPr bwMode="auto">
          <a:xfrm flipV="1">
            <a:off x="6791926" y="3847244"/>
            <a:ext cx="825393" cy="1645920"/>
          </a:xfrm>
          <a:prstGeom prst="line">
            <a:avLst/>
          </a:prstGeom>
          <a:solidFill>
            <a:schemeClr val="bg1"/>
          </a:solidFill>
          <a:ln w="2857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73462A5-C2B1-4B39-88DB-1BCFB5334237}"/>
                  </a:ext>
                </a:extLst>
              </p:cNvPr>
              <p:cNvSpPr/>
              <p:nvPr/>
            </p:nvSpPr>
            <p:spPr>
              <a:xfrm>
                <a:off x="3246123" y="2777168"/>
                <a:ext cx="470129" cy="41043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67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73462A5-C2B1-4B39-88DB-1BCFB5334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23" y="2777168"/>
                <a:ext cx="470129" cy="410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5A09FF-D675-4CFC-BDE4-354DEF9F136E}"/>
                  </a:ext>
                </a:extLst>
              </p:cNvPr>
              <p:cNvSpPr/>
              <p:nvPr/>
            </p:nvSpPr>
            <p:spPr>
              <a:xfrm>
                <a:off x="5754949" y="2777168"/>
                <a:ext cx="478016" cy="41043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7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5A09FF-D675-4CFC-BDE4-354DEF9F1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949" y="2777168"/>
                <a:ext cx="478016" cy="410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E99B342-718B-434E-8AE7-CDC3E9793679}"/>
                  </a:ext>
                </a:extLst>
              </p:cNvPr>
              <p:cNvSpPr/>
              <p:nvPr/>
            </p:nvSpPr>
            <p:spPr>
              <a:xfrm>
                <a:off x="8267719" y="2777168"/>
                <a:ext cx="478016" cy="41043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67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E99B342-718B-434E-8AE7-CDC3E9793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19" y="2777168"/>
                <a:ext cx="478016" cy="410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7044CA-A9EC-4EF2-9489-2FB3EF721AAB}"/>
              </a:ext>
            </a:extLst>
          </p:cNvPr>
          <p:cNvCxnSpPr>
            <a:cxnSpLocks/>
          </p:cNvCxnSpPr>
          <p:nvPr/>
        </p:nvCxnSpPr>
        <p:spPr bwMode="auto">
          <a:xfrm>
            <a:off x="4279156" y="3847244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7B501E-1EEB-448D-AB68-A73E00B0B055}"/>
              </a:ext>
            </a:extLst>
          </p:cNvPr>
          <p:cNvCxnSpPr>
            <a:cxnSpLocks/>
          </p:cNvCxnSpPr>
          <p:nvPr/>
        </p:nvCxnSpPr>
        <p:spPr bwMode="auto">
          <a:xfrm>
            <a:off x="4279156" y="384724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577F96-EB87-49C7-9C88-3BF495516D17}"/>
              </a:ext>
            </a:extLst>
          </p:cNvPr>
          <p:cNvCxnSpPr>
            <a:cxnSpLocks/>
          </p:cNvCxnSpPr>
          <p:nvPr/>
        </p:nvCxnSpPr>
        <p:spPr bwMode="auto">
          <a:xfrm>
            <a:off x="4279156" y="3847244"/>
            <a:ext cx="825393" cy="82296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76EB08-87EF-4226-BCFB-361283103290}"/>
              </a:ext>
            </a:extLst>
          </p:cNvPr>
          <p:cNvCxnSpPr>
            <a:cxnSpLocks/>
          </p:cNvCxnSpPr>
          <p:nvPr/>
        </p:nvCxnSpPr>
        <p:spPr bwMode="auto">
          <a:xfrm>
            <a:off x="4279156" y="3847244"/>
            <a:ext cx="825393" cy="123444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D3ADB4-0AA6-4FEF-9C83-8C657E156BA0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384724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BCE287-2A62-4D9C-A38E-F7D707739CB9}"/>
              </a:ext>
            </a:extLst>
          </p:cNvPr>
          <p:cNvCxnSpPr>
            <a:cxnSpLocks/>
          </p:cNvCxnSpPr>
          <p:nvPr/>
        </p:nvCxnSpPr>
        <p:spPr bwMode="auto">
          <a:xfrm>
            <a:off x="4279156" y="4258724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8A835C-6B7E-4A1B-B00E-7B8C95FDDC8B}"/>
              </a:ext>
            </a:extLst>
          </p:cNvPr>
          <p:cNvCxnSpPr>
            <a:cxnSpLocks/>
          </p:cNvCxnSpPr>
          <p:nvPr/>
        </p:nvCxnSpPr>
        <p:spPr bwMode="auto">
          <a:xfrm>
            <a:off x="4279156" y="425872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A8CE8D-6B1D-417C-BF3D-9C3A009EC701}"/>
              </a:ext>
            </a:extLst>
          </p:cNvPr>
          <p:cNvCxnSpPr>
            <a:cxnSpLocks/>
          </p:cNvCxnSpPr>
          <p:nvPr/>
        </p:nvCxnSpPr>
        <p:spPr bwMode="auto">
          <a:xfrm>
            <a:off x="4279156" y="4258724"/>
            <a:ext cx="825393" cy="82296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8A2BCC-38A1-4F0C-BD76-D7543F32F198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3847244"/>
            <a:ext cx="825393" cy="82296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18B2A2-D69F-4E65-8020-2D5B3F1F7DED}"/>
              </a:ext>
            </a:extLst>
          </p:cNvPr>
          <p:cNvCxnSpPr>
            <a:cxnSpLocks/>
          </p:cNvCxnSpPr>
          <p:nvPr/>
        </p:nvCxnSpPr>
        <p:spPr bwMode="auto">
          <a:xfrm>
            <a:off x="4279156" y="4670204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168328D-B481-4DAF-B8BB-337E6C71AF2D}"/>
              </a:ext>
            </a:extLst>
          </p:cNvPr>
          <p:cNvCxnSpPr>
            <a:cxnSpLocks/>
          </p:cNvCxnSpPr>
          <p:nvPr/>
        </p:nvCxnSpPr>
        <p:spPr bwMode="auto">
          <a:xfrm>
            <a:off x="4279156" y="4670204"/>
            <a:ext cx="825393" cy="41148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F447F2-F608-484B-BE39-966560DDF012}"/>
              </a:ext>
            </a:extLst>
          </p:cNvPr>
          <p:cNvCxnSpPr>
            <a:cxnSpLocks/>
          </p:cNvCxnSpPr>
          <p:nvPr/>
        </p:nvCxnSpPr>
        <p:spPr bwMode="auto">
          <a:xfrm>
            <a:off x="6791926" y="384724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8760E-6F57-443A-8D53-D727D8B2A7F7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425872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09F249-BA25-5E41-98EE-D258EC907AD3}"/>
              </a:ext>
            </a:extLst>
          </p:cNvPr>
          <p:cNvGrpSpPr/>
          <p:nvPr/>
        </p:nvGrpSpPr>
        <p:grpSpPr>
          <a:xfrm>
            <a:off x="2591779" y="3230023"/>
            <a:ext cx="1687377" cy="2468879"/>
            <a:chOff x="2363116" y="2166062"/>
            <a:chExt cx="1687377" cy="2735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4D87A-4297-4691-80E7-9B9A346E0B4C}"/>
                    </a:ext>
                  </a:extLst>
                </p:cNvPr>
                <p:cNvSpPr/>
                <p:nvPr/>
              </p:nvSpPr>
              <p:spPr>
                <a:xfrm>
                  <a:off x="3488034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4D87A-4297-4691-80E7-9B9A346E0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034" y="2166062"/>
                  <a:ext cx="562459" cy="4558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E02B980-5372-466C-B364-0F896573E2D0}"/>
                    </a:ext>
                  </a:extLst>
                </p:cNvPr>
                <p:cNvSpPr/>
                <p:nvPr/>
              </p:nvSpPr>
              <p:spPr>
                <a:xfrm>
                  <a:off x="2363116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E02B980-5372-466C-B364-0F896573E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116" y="2166062"/>
                  <a:ext cx="562459" cy="4558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DE9C21-40CE-420B-82F7-7024362D6247}"/>
                </a:ext>
              </a:extLst>
            </p:cNvPr>
            <p:cNvSpPr/>
            <p:nvPr/>
          </p:nvSpPr>
          <p:spPr>
            <a:xfrm>
              <a:off x="3488034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EB946E-F907-4072-BA89-B058769EAB3F}"/>
                </a:ext>
              </a:extLst>
            </p:cNvPr>
            <p:cNvSpPr/>
            <p:nvPr/>
          </p:nvSpPr>
          <p:spPr>
            <a:xfrm>
              <a:off x="2363116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70F9E6-10DF-4313-880F-8D0E0559B2D7}"/>
                </a:ext>
              </a:extLst>
            </p:cNvPr>
            <p:cNvSpPr/>
            <p:nvPr/>
          </p:nvSpPr>
          <p:spPr>
            <a:xfrm>
              <a:off x="3488034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7869CA-FAB0-45F6-ADCF-19BAAA407BA7}"/>
                </a:ext>
              </a:extLst>
            </p:cNvPr>
            <p:cNvSpPr/>
            <p:nvPr/>
          </p:nvSpPr>
          <p:spPr>
            <a:xfrm>
              <a:off x="2363116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102698-8259-4ED5-99E2-9308AECB5171}"/>
                </a:ext>
              </a:extLst>
            </p:cNvPr>
            <p:cNvSpPr/>
            <p:nvPr/>
          </p:nvSpPr>
          <p:spPr>
            <a:xfrm>
              <a:off x="3488034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...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5DFCE0-1874-4357-8979-8425DD3A98C6}"/>
                </a:ext>
              </a:extLst>
            </p:cNvPr>
            <p:cNvSpPr/>
            <p:nvPr/>
          </p:nvSpPr>
          <p:spPr>
            <a:xfrm>
              <a:off x="2363116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AE7ABA-201A-4A97-B85F-8D1CEE6BE5B6}"/>
                </a:ext>
              </a:extLst>
            </p:cNvPr>
            <p:cNvSpPr/>
            <p:nvPr/>
          </p:nvSpPr>
          <p:spPr>
            <a:xfrm>
              <a:off x="3488034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39D2FD-7DCF-489D-AE81-1A28BFD6CCCF}"/>
                </a:ext>
              </a:extLst>
            </p:cNvPr>
            <p:cNvSpPr/>
            <p:nvPr/>
          </p:nvSpPr>
          <p:spPr>
            <a:xfrm>
              <a:off x="2363116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9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1683065-BD09-4902-8D17-FE7D62F3A238}"/>
                    </a:ext>
                  </a:extLst>
                </p:cNvPr>
                <p:cNvSpPr/>
                <p:nvPr/>
              </p:nvSpPr>
              <p:spPr>
                <a:xfrm>
                  <a:off x="2925575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1683065-BD09-4902-8D17-FE7D62F3A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75" y="2166062"/>
                  <a:ext cx="562459" cy="4558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DAC4FB-EBB5-498D-B735-3053F15DA3C6}"/>
                </a:ext>
              </a:extLst>
            </p:cNvPr>
            <p:cNvSpPr/>
            <p:nvPr/>
          </p:nvSpPr>
          <p:spPr>
            <a:xfrm>
              <a:off x="2925575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35E61A-FC79-4334-80D1-186FA7695536}"/>
                </a:ext>
              </a:extLst>
            </p:cNvPr>
            <p:cNvSpPr/>
            <p:nvPr/>
          </p:nvSpPr>
          <p:spPr>
            <a:xfrm>
              <a:off x="2925575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CD0161-C3DB-4B05-B3DD-EF1A9C057909}"/>
                </a:ext>
              </a:extLst>
            </p:cNvPr>
            <p:cNvSpPr/>
            <p:nvPr/>
          </p:nvSpPr>
          <p:spPr>
            <a:xfrm>
              <a:off x="2925575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2C2155-7468-4D73-B737-A2C40F1BD045}"/>
                </a:ext>
              </a:extLst>
            </p:cNvPr>
            <p:cNvSpPr/>
            <p:nvPr/>
          </p:nvSpPr>
          <p:spPr>
            <a:xfrm>
              <a:off x="2925575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8115BCF-7178-4473-B126-10ECC10D3118}"/>
                </a:ext>
              </a:extLst>
            </p:cNvPr>
            <p:cNvSpPr/>
            <p:nvPr/>
          </p:nvSpPr>
          <p:spPr>
            <a:xfrm>
              <a:off x="3488034" y="4445301"/>
              <a:ext cx="562459" cy="455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dirty="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8E4FC5B-4ECF-4A0D-98D8-C1D4AFAFB2C2}"/>
                </a:ext>
              </a:extLst>
            </p:cNvPr>
            <p:cNvSpPr/>
            <p:nvPr/>
          </p:nvSpPr>
          <p:spPr>
            <a:xfrm>
              <a:off x="2363116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FF995BB-0AD2-456E-BF3F-49CBBDB1CBDA}"/>
                </a:ext>
              </a:extLst>
            </p:cNvPr>
            <p:cNvSpPr/>
            <p:nvPr/>
          </p:nvSpPr>
          <p:spPr>
            <a:xfrm>
              <a:off x="2925575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3F878E6-269A-9344-928B-9630B644BACC}"/>
              </a:ext>
            </a:extLst>
          </p:cNvPr>
          <p:cNvGrpSpPr/>
          <p:nvPr/>
        </p:nvGrpSpPr>
        <p:grpSpPr>
          <a:xfrm>
            <a:off x="5104549" y="3230024"/>
            <a:ext cx="1687377" cy="2468880"/>
            <a:chOff x="4875886" y="2166062"/>
            <a:chExt cx="1687377" cy="2735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E4ABC3-AFED-4400-88A5-7D7FDD7FD999}"/>
                    </a:ext>
                  </a:extLst>
                </p:cNvPr>
                <p:cNvSpPr/>
                <p:nvPr/>
              </p:nvSpPr>
              <p:spPr>
                <a:xfrm>
                  <a:off x="4875886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E4ABC3-AFED-4400-88A5-7D7FDD7FD9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886" y="2166062"/>
                  <a:ext cx="562459" cy="4558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5BF2A46-0B27-4642-950F-3D1AF5CFCBF6}"/>
                    </a:ext>
                  </a:extLst>
                </p:cNvPr>
                <p:cNvSpPr/>
                <p:nvPr/>
              </p:nvSpPr>
              <p:spPr>
                <a:xfrm>
                  <a:off x="6000804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5BF2A46-0B27-4642-950F-3D1AF5CFC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804" y="2166062"/>
                  <a:ext cx="562459" cy="4558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DF2D33-2ACD-48CB-98BE-0E3D8C259D88}"/>
                </a:ext>
              </a:extLst>
            </p:cNvPr>
            <p:cNvSpPr/>
            <p:nvPr/>
          </p:nvSpPr>
          <p:spPr>
            <a:xfrm>
              <a:off x="4875886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839FE63-C628-4DFD-BCAB-C660171D9534}"/>
                </a:ext>
              </a:extLst>
            </p:cNvPr>
            <p:cNvSpPr/>
            <p:nvPr/>
          </p:nvSpPr>
          <p:spPr>
            <a:xfrm>
              <a:off x="4875886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50F81C-1BF9-42F7-B449-E1E015D07A5E}"/>
                </a:ext>
              </a:extLst>
            </p:cNvPr>
            <p:cNvSpPr/>
            <p:nvPr/>
          </p:nvSpPr>
          <p:spPr>
            <a:xfrm>
              <a:off x="4875886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C28453-4DFE-4A81-AE05-35A2F5567A12}"/>
                </a:ext>
              </a:extLst>
            </p:cNvPr>
            <p:cNvSpPr/>
            <p:nvPr/>
          </p:nvSpPr>
          <p:spPr>
            <a:xfrm>
              <a:off x="4875886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61DD9C3-BF03-4658-8FD1-4794F10651F6}"/>
                    </a:ext>
                  </a:extLst>
                </p:cNvPr>
                <p:cNvSpPr/>
                <p:nvPr/>
              </p:nvSpPr>
              <p:spPr>
                <a:xfrm>
                  <a:off x="5438345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61DD9C3-BF03-4658-8FD1-4794F10651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345" y="2166062"/>
                  <a:ext cx="562459" cy="45584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78BD96-EB62-4B1E-9096-8D8FB9DA1581}"/>
                </a:ext>
              </a:extLst>
            </p:cNvPr>
            <p:cNvSpPr/>
            <p:nvPr/>
          </p:nvSpPr>
          <p:spPr>
            <a:xfrm>
              <a:off x="5438345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3B02C2-BD6D-43FF-99FF-E88F043C5A48}"/>
                </a:ext>
              </a:extLst>
            </p:cNvPr>
            <p:cNvSpPr/>
            <p:nvPr/>
          </p:nvSpPr>
          <p:spPr>
            <a:xfrm>
              <a:off x="5438345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BCCE48-4B5A-47FC-ACA9-02FE6DC5A650}"/>
                </a:ext>
              </a:extLst>
            </p:cNvPr>
            <p:cNvSpPr/>
            <p:nvPr/>
          </p:nvSpPr>
          <p:spPr>
            <a:xfrm>
              <a:off x="5438345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568716-8ECE-4135-8E8E-DD2C8665BFB3}"/>
                </a:ext>
              </a:extLst>
            </p:cNvPr>
            <p:cNvSpPr/>
            <p:nvPr/>
          </p:nvSpPr>
          <p:spPr>
            <a:xfrm>
              <a:off x="5438345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D7B588-C732-479B-B7E4-B12017BABA5D}"/>
                </a:ext>
              </a:extLst>
            </p:cNvPr>
            <p:cNvSpPr/>
            <p:nvPr/>
          </p:nvSpPr>
          <p:spPr>
            <a:xfrm>
              <a:off x="6000804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8867320-F7B4-45EC-BD9C-72C8E445F056}"/>
                </a:ext>
              </a:extLst>
            </p:cNvPr>
            <p:cNvSpPr/>
            <p:nvPr/>
          </p:nvSpPr>
          <p:spPr>
            <a:xfrm>
              <a:off x="6000804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20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927A0C-B5F3-4D48-98E5-6B75178BC5B1}"/>
                </a:ext>
              </a:extLst>
            </p:cNvPr>
            <p:cNvSpPr/>
            <p:nvPr/>
          </p:nvSpPr>
          <p:spPr>
            <a:xfrm>
              <a:off x="6000804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...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B13DE9-27B6-412C-B7EF-8444C73AD084}"/>
                </a:ext>
              </a:extLst>
            </p:cNvPr>
            <p:cNvSpPr/>
            <p:nvPr/>
          </p:nvSpPr>
          <p:spPr>
            <a:xfrm>
              <a:off x="6000804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90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01BF357-6950-4FEB-BE1A-50EE82270791}"/>
                </a:ext>
              </a:extLst>
            </p:cNvPr>
            <p:cNvSpPr/>
            <p:nvPr/>
          </p:nvSpPr>
          <p:spPr>
            <a:xfrm>
              <a:off x="4875886" y="4445301"/>
              <a:ext cx="562459" cy="455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dirty="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7B7C2C9-7698-4181-9C88-E404EF97A033}"/>
                </a:ext>
              </a:extLst>
            </p:cNvPr>
            <p:cNvSpPr/>
            <p:nvPr/>
          </p:nvSpPr>
          <p:spPr>
            <a:xfrm>
              <a:off x="5438345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B37E3AA-5277-4C23-BC37-443548080B55}"/>
                </a:ext>
              </a:extLst>
            </p:cNvPr>
            <p:cNvSpPr/>
            <p:nvPr/>
          </p:nvSpPr>
          <p:spPr>
            <a:xfrm>
              <a:off x="6000804" y="4445301"/>
              <a:ext cx="562459" cy="455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100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F3216F-1BCF-4346-8702-D329E1921C7B}"/>
              </a:ext>
            </a:extLst>
          </p:cNvPr>
          <p:cNvGrpSpPr/>
          <p:nvPr/>
        </p:nvGrpSpPr>
        <p:grpSpPr>
          <a:xfrm>
            <a:off x="7617319" y="3230024"/>
            <a:ext cx="1687377" cy="2468880"/>
            <a:chOff x="7388656" y="2166062"/>
            <a:chExt cx="1687377" cy="2735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0008F6D-60E5-47AE-AF66-D89E98CB513F}"/>
                    </a:ext>
                  </a:extLst>
                </p:cNvPr>
                <p:cNvSpPr/>
                <p:nvPr/>
              </p:nvSpPr>
              <p:spPr>
                <a:xfrm>
                  <a:off x="7388656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0008F6D-60E5-47AE-AF66-D89E98CB51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8656" y="2166062"/>
                  <a:ext cx="562459" cy="45584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731E6F9-96F1-4F76-8819-438FA2E3294A}"/>
                    </a:ext>
                  </a:extLst>
                </p:cNvPr>
                <p:cNvSpPr/>
                <p:nvPr/>
              </p:nvSpPr>
              <p:spPr>
                <a:xfrm>
                  <a:off x="7951115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731E6F9-96F1-4F76-8819-438FA2E329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15" y="2166062"/>
                  <a:ext cx="562459" cy="4558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3E8620-F778-47A9-B362-BE06B6ACAAEA}"/>
                </a:ext>
              </a:extLst>
            </p:cNvPr>
            <p:cNvSpPr/>
            <p:nvPr/>
          </p:nvSpPr>
          <p:spPr>
            <a:xfrm>
              <a:off x="7388656" y="2621910"/>
              <a:ext cx="562459" cy="455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65327A3-8D5C-4F3F-A88C-C018215E251B}"/>
                </a:ext>
              </a:extLst>
            </p:cNvPr>
            <p:cNvSpPr/>
            <p:nvPr/>
          </p:nvSpPr>
          <p:spPr>
            <a:xfrm>
              <a:off x="7951115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96794C0-F7DA-48C7-A040-915CCB101C69}"/>
                </a:ext>
              </a:extLst>
            </p:cNvPr>
            <p:cNvSpPr/>
            <p:nvPr/>
          </p:nvSpPr>
          <p:spPr>
            <a:xfrm>
              <a:off x="7388656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7DC4089-22BA-48A6-870F-22617AFAB951}"/>
                </a:ext>
              </a:extLst>
            </p:cNvPr>
            <p:cNvSpPr/>
            <p:nvPr/>
          </p:nvSpPr>
          <p:spPr>
            <a:xfrm>
              <a:off x="7951115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BD092C-7301-4B09-8C2F-2F0C89259EB5}"/>
                </a:ext>
              </a:extLst>
            </p:cNvPr>
            <p:cNvSpPr/>
            <p:nvPr/>
          </p:nvSpPr>
          <p:spPr>
            <a:xfrm>
              <a:off x="7388656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0F459A-1704-4441-A2DC-07D9BB5B208D}"/>
                </a:ext>
              </a:extLst>
            </p:cNvPr>
            <p:cNvSpPr/>
            <p:nvPr/>
          </p:nvSpPr>
          <p:spPr>
            <a:xfrm>
              <a:off x="7951115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209DD80-0944-425B-A3AA-DE83E6BD2681}"/>
                </a:ext>
              </a:extLst>
            </p:cNvPr>
            <p:cNvSpPr/>
            <p:nvPr/>
          </p:nvSpPr>
          <p:spPr>
            <a:xfrm>
              <a:off x="7388656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2A89383-4A52-4FA4-8D81-381ECEE96719}"/>
                </a:ext>
              </a:extLst>
            </p:cNvPr>
            <p:cNvSpPr/>
            <p:nvPr/>
          </p:nvSpPr>
          <p:spPr>
            <a:xfrm>
              <a:off x="7951115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F6493DE-CCC7-4D3B-BCCC-10D5C212A1D3}"/>
                    </a:ext>
                  </a:extLst>
                </p:cNvPr>
                <p:cNvSpPr/>
                <p:nvPr/>
              </p:nvSpPr>
              <p:spPr>
                <a:xfrm>
                  <a:off x="8513574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F6493DE-CCC7-4D3B-BCCC-10D5C212A1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3574" y="2166062"/>
                  <a:ext cx="562459" cy="45584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17CD6C2-153D-4C1E-B5C5-CD014C447DAC}"/>
                </a:ext>
              </a:extLst>
            </p:cNvPr>
            <p:cNvSpPr/>
            <p:nvPr/>
          </p:nvSpPr>
          <p:spPr>
            <a:xfrm>
              <a:off x="8513574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B5BE8F5-75E4-469E-8802-81C0FA65843C}"/>
                </a:ext>
              </a:extLst>
            </p:cNvPr>
            <p:cNvSpPr/>
            <p:nvPr/>
          </p:nvSpPr>
          <p:spPr>
            <a:xfrm>
              <a:off x="8513574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100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8B47688-7F6D-49A6-958F-84263BE3D1A4}"/>
                </a:ext>
              </a:extLst>
            </p:cNvPr>
            <p:cNvSpPr/>
            <p:nvPr/>
          </p:nvSpPr>
          <p:spPr>
            <a:xfrm>
              <a:off x="8513574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...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916CD46-0C18-486C-997A-8A4FB11D6BBC}"/>
                </a:ext>
              </a:extLst>
            </p:cNvPr>
            <p:cNvSpPr/>
            <p:nvPr/>
          </p:nvSpPr>
          <p:spPr>
            <a:xfrm>
              <a:off x="8513574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800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2F1F4C-0BC6-427B-BA7C-8E011A494A8B}"/>
                </a:ext>
              </a:extLst>
            </p:cNvPr>
            <p:cNvSpPr/>
            <p:nvPr/>
          </p:nvSpPr>
          <p:spPr>
            <a:xfrm>
              <a:off x="7388656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BD2FF6D-6672-488A-B117-CC4B76312656}"/>
                </a:ext>
              </a:extLst>
            </p:cNvPr>
            <p:cNvSpPr/>
            <p:nvPr/>
          </p:nvSpPr>
          <p:spPr>
            <a:xfrm>
              <a:off x="7951115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E578983-E083-4516-8869-4084EC2D9D5D}"/>
                </a:ext>
              </a:extLst>
            </p:cNvPr>
            <p:cNvSpPr/>
            <p:nvPr/>
          </p:nvSpPr>
          <p:spPr>
            <a:xfrm>
              <a:off x="8513574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900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AF50261-48B2-48E2-9FA4-981A8D9983F2}"/>
              </a:ext>
            </a:extLst>
          </p:cNvPr>
          <p:cNvCxnSpPr>
            <a:cxnSpLocks/>
          </p:cNvCxnSpPr>
          <p:nvPr/>
        </p:nvCxnSpPr>
        <p:spPr bwMode="auto">
          <a:xfrm>
            <a:off x="4279156" y="5081685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FEF6B68-47FF-4D53-99CA-7B080A0143F8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4670204"/>
            <a:ext cx="825393" cy="41148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31D8F24-744B-4DF9-BDDF-4A41BE2BBB24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4258724"/>
            <a:ext cx="825393" cy="82296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0B75429-E6AA-44B0-8ED1-4D620B1129B0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3847244"/>
            <a:ext cx="825393" cy="123444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CFDECC-FAB5-4B4B-B8E2-A1582E49780F}"/>
              </a:ext>
            </a:extLst>
          </p:cNvPr>
          <p:cNvCxnSpPr>
            <a:cxnSpLocks/>
          </p:cNvCxnSpPr>
          <p:nvPr/>
        </p:nvCxnSpPr>
        <p:spPr bwMode="auto">
          <a:xfrm>
            <a:off x="6791926" y="425872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228A738-D4FF-4C24-A85E-6E392A7825DC}"/>
              </a:ext>
            </a:extLst>
          </p:cNvPr>
          <p:cNvCxnSpPr>
            <a:cxnSpLocks/>
          </p:cNvCxnSpPr>
          <p:nvPr/>
        </p:nvCxnSpPr>
        <p:spPr bwMode="auto">
          <a:xfrm>
            <a:off x="6791926" y="4670204"/>
            <a:ext cx="825393" cy="41148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1F52189-C8FA-423C-8560-BD4A9C2DDC65}"/>
              </a:ext>
            </a:extLst>
          </p:cNvPr>
          <p:cNvCxnSpPr>
            <a:cxnSpLocks/>
          </p:cNvCxnSpPr>
          <p:nvPr/>
        </p:nvCxnSpPr>
        <p:spPr bwMode="auto">
          <a:xfrm>
            <a:off x="6791926" y="5081685"/>
            <a:ext cx="825393" cy="41147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C12238C-F923-4E70-AD18-176CC78A5AF2}"/>
              </a:ext>
            </a:extLst>
          </p:cNvPr>
          <p:cNvSpPr txBox="1"/>
          <p:nvPr/>
        </p:nvSpPr>
        <p:spPr>
          <a:xfrm>
            <a:off x="9957276" y="3560887"/>
            <a:ext cx="2002747" cy="609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3363" indent="-233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Minimize 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access depth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9E36C0-DD35-1347-99CF-CA2D6FC88FAB}"/>
              </a:ext>
            </a:extLst>
          </p:cNvPr>
          <p:cNvSpPr txBox="1"/>
          <p:nvPr/>
        </p:nvSpPr>
        <p:spPr>
          <a:xfrm>
            <a:off x="225964" y="6562878"/>
            <a:ext cx="9985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+ 01]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Chang, Smith, Li, Vitter. Supporting incremental join queries on ranked inputs. VLDB 2001.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5"/>
              </a:rPr>
              <a:t>https://doi.org/doi/10.5555/645927.672365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B054437-332E-744E-B8B3-E68F890405FF}"/>
              </a:ext>
            </a:extLst>
          </p:cNvPr>
          <p:cNvSpPr txBox="1"/>
          <p:nvPr/>
        </p:nvSpPr>
        <p:spPr>
          <a:xfrm>
            <a:off x="225964" y="6320670"/>
            <a:ext cx="92400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[Ilyas+ 04] Ilyas,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Aref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Elmagarmid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Supporting top-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join queries in relational databases. VLDBJ 2004.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6"/>
              </a:rPr>
              <a:t>https://doi.org/10.1007/s00778-004-0128-2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D09BFA-9709-E84B-A335-83A599315EA1}"/>
              </a:ext>
            </a:extLst>
          </p:cNvPr>
          <p:cNvSpPr txBox="1"/>
          <p:nvPr/>
        </p:nvSpPr>
        <p:spPr>
          <a:xfrm>
            <a:off x="225964" y="6092255"/>
            <a:ext cx="94912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aseline="30000" dirty="0"/>
              <a:t>§</a:t>
            </a:r>
            <a:r>
              <a:rPr lang="en-US" sz="1400" dirty="0">
                <a:latin typeface="+mn-lt"/>
              </a:rPr>
              <a:t> Assuming sorted accesses only. If random accesses allowed, another slightly more complicated example shows the same issue.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FC545C-FB0A-9345-BDCA-E3C9DE295B64}"/>
              </a:ext>
            </a:extLst>
          </p:cNvPr>
          <p:cNvSpPr/>
          <p:nvPr/>
        </p:nvSpPr>
        <p:spPr>
          <a:xfrm>
            <a:off x="2584203" y="5279097"/>
            <a:ext cx="1693886" cy="420624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1BC4A2-FCB5-9141-BE76-6B108BF3C9F3}"/>
              </a:ext>
            </a:extLst>
          </p:cNvPr>
          <p:cNvSpPr/>
          <p:nvPr/>
        </p:nvSpPr>
        <p:spPr>
          <a:xfrm>
            <a:off x="5100757" y="5279097"/>
            <a:ext cx="1693886" cy="420624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509069-E826-DB4A-985B-34F1CA7E8C66}"/>
              </a:ext>
            </a:extLst>
          </p:cNvPr>
          <p:cNvSpPr/>
          <p:nvPr/>
        </p:nvSpPr>
        <p:spPr>
          <a:xfrm>
            <a:off x="7617310" y="3631727"/>
            <a:ext cx="1693886" cy="420624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D13DD-420E-A84F-8AD7-CDA5FBC7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57412"/>
            <a:ext cx="11908709" cy="527837"/>
          </a:xfrm>
        </p:spPr>
        <p:txBody>
          <a:bodyPr/>
          <a:lstStyle/>
          <a:p>
            <a:r>
              <a:rPr lang="en-US" dirty="0"/>
              <a:t>Middleware cost model vs. in-database join computations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A60196B-62BB-A74F-8E2A-4A7032DBFC2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246495"/>
              </a:xfrm>
            </p:spPr>
            <p:txBody>
              <a:bodyPr/>
              <a:lstStyle/>
              <a:p>
                <a:r>
                  <a:rPr lang="en-US" sz="2800" dirty="0"/>
                  <a:t>J* and Rank-Join produce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partial results</a:t>
                </a:r>
                <a:r>
                  <a:rPr lang="en-US" sz="2800" dirty="0"/>
                  <a:t> to find top-1 result</a:t>
                </a:r>
                <a:r>
                  <a:rPr lang="en-US" sz="2800" baseline="30000" dirty="0"/>
                  <a:t>§</a:t>
                </a:r>
              </a:p>
              <a:p>
                <a:pPr lvl="1"/>
                <a:r>
                  <a:rPr lang="en-US" sz="2400" dirty="0"/>
                  <a:t>Are number of accesses a realistic measure for in-database join computation? </a:t>
                </a:r>
                <a:br>
                  <a:rPr lang="en-US" sz="2400" dirty="0"/>
                </a:br>
                <a:r>
                  <a:rPr lang="en-US" sz="2400" dirty="0"/>
                  <a:t>E.g. if tables are available in a database, we don't have to fetch tuples over a network.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A60196B-62BB-A74F-8E2A-4A7032DBF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246495"/>
              </a:xfrm>
              <a:blipFill>
                <a:blip r:embed="rId17"/>
                <a:stretch>
                  <a:fillRect l="-1567" t="-8293" b="-1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7F1467D-0159-294D-8F8D-A433504ACA29}"/>
              </a:ext>
            </a:extLst>
          </p:cNvPr>
          <p:cNvCxnSpPr>
            <a:cxnSpLocks/>
          </p:cNvCxnSpPr>
          <p:nvPr/>
        </p:nvCxnSpPr>
        <p:spPr bwMode="auto">
          <a:xfrm>
            <a:off x="9393487" y="3619079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14383BB-7A09-DD4E-B3EF-489CCBDFA237}"/>
              </a:ext>
            </a:extLst>
          </p:cNvPr>
          <p:cNvSpPr/>
          <p:nvPr/>
        </p:nvSpPr>
        <p:spPr>
          <a:xfrm>
            <a:off x="7614629" y="3647543"/>
            <a:ext cx="1687377" cy="4077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F0BC408-80F1-4448-82BF-D48A160312BB}"/>
                  </a:ext>
                </a:extLst>
              </p:cNvPr>
              <p:cNvSpPr txBox="1"/>
              <p:nvPr/>
            </p:nvSpPr>
            <p:spPr>
              <a:xfrm>
                <a:off x="9437218" y="5315869"/>
                <a:ext cx="249234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1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F0BC408-80F1-4448-82BF-D48A1603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218" y="5315869"/>
                <a:ext cx="249234" cy="332399"/>
              </a:xfrm>
              <a:prstGeom prst="rect">
                <a:avLst/>
              </a:prstGeom>
              <a:blipFill>
                <a:blip r:embed="rId18"/>
                <a:stretch>
                  <a:fillRect l="-14634"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TextBox 198">
            <a:extLst>
              <a:ext uri="{FF2B5EF4-FFF2-40B4-BE49-F238E27FC236}">
                <a16:creationId xmlns:a16="http://schemas.microsoft.com/office/drawing/2014/main" id="{D9FE7A74-5DBF-3A41-A617-0C56B6AE8B45}"/>
              </a:ext>
            </a:extLst>
          </p:cNvPr>
          <p:cNvSpPr txBox="1"/>
          <p:nvPr/>
        </p:nvSpPr>
        <p:spPr>
          <a:xfrm>
            <a:off x="9957276" y="2876813"/>
            <a:ext cx="1587737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+mn-lt"/>
              </a:rPr>
              <a:t>Middleware cost model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7F98860-1991-754C-A34C-A7FA01418EDF}"/>
              </a:ext>
            </a:extLst>
          </p:cNvPr>
          <p:cNvSpPr txBox="1"/>
          <p:nvPr/>
        </p:nvSpPr>
        <p:spPr>
          <a:xfrm>
            <a:off x="225964" y="2876813"/>
            <a:ext cx="1811764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+mn-lt"/>
              </a:rPr>
              <a:t>RAM 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cost model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346CE7F-5B9A-8247-872C-716E6003AEBD}"/>
              </a:ext>
            </a:extLst>
          </p:cNvPr>
          <p:cNvSpPr txBox="1"/>
          <p:nvPr/>
        </p:nvSpPr>
        <p:spPr>
          <a:xfrm>
            <a:off x="9957276" y="4241902"/>
            <a:ext cx="2002747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3363" indent="-233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linear cost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E680855-F72C-B34C-9C79-49246C939A5A}"/>
              </a:ext>
            </a:extLst>
          </p:cNvPr>
          <p:cNvSpPr txBox="1"/>
          <p:nvPr/>
        </p:nvSpPr>
        <p:spPr>
          <a:xfrm>
            <a:off x="225964" y="3560887"/>
            <a:ext cx="1911136" cy="609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3363" indent="-233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In-memory 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join comp.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CA922F3-842D-AF4A-864F-E28F4033A9C8}"/>
              </a:ext>
            </a:extLst>
          </p:cNvPr>
          <p:cNvSpPr txBox="1"/>
          <p:nvPr/>
        </p:nvSpPr>
        <p:spPr>
          <a:xfrm>
            <a:off x="225964" y="4241902"/>
            <a:ext cx="2002747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3363" indent="-233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quadratic cost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06DF8F0-0F9B-6849-A70B-86B81A34184B}"/>
              </a:ext>
            </a:extLst>
          </p:cNvPr>
          <p:cNvSpPr txBox="1"/>
          <p:nvPr/>
        </p:nvSpPr>
        <p:spPr>
          <a:xfrm>
            <a:off x="9957276" y="4618218"/>
            <a:ext cx="2002747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3363" indent="-233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latin typeface="+mn-lt"/>
              </a:rPr>
              <a:t>Information retrieval: </a:t>
            </a:r>
            <a:r>
              <a:rPr lang="en-US" sz="2200" dirty="0">
                <a:latin typeface="+mn-lt"/>
              </a:rPr>
              <a:t>latency/ access cost matters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128C12D-E3B1-C74B-9E5E-711332B6CC25}"/>
              </a:ext>
            </a:extLst>
          </p:cNvPr>
          <p:cNvSpPr txBox="1"/>
          <p:nvPr/>
        </p:nvSpPr>
        <p:spPr>
          <a:xfrm>
            <a:off x="225964" y="4618218"/>
            <a:ext cx="2002747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3363" indent="-233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latin typeface="+mn-lt"/>
              </a:rPr>
              <a:t>in-memory processing: </a:t>
            </a:r>
            <a:br>
              <a:rPr lang="en-US" sz="2200" i="1" dirty="0">
                <a:latin typeface="+mn-lt"/>
              </a:rPr>
            </a:br>
            <a:r>
              <a:rPr lang="en-US" sz="2200" dirty="0">
                <a:latin typeface="+mn-lt"/>
              </a:rPr>
              <a:t>join time matters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D0BF613-051B-044D-95EF-2F081A5C15E4}"/>
              </a:ext>
            </a:extLst>
          </p:cNvPr>
          <p:cNvSpPr txBox="1"/>
          <p:nvPr/>
        </p:nvSpPr>
        <p:spPr>
          <a:xfrm>
            <a:off x="3657422" y="-1488416"/>
            <a:ext cx="8976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+mn-lt"/>
              </a:rPr>
              <a:t>†</a:t>
            </a:r>
          </a:p>
        </p:txBody>
      </p:sp>
      <p:sp>
        <p:nvSpPr>
          <p:cNvPr id="112" name="Content Placeholder 4">
            <a:extLst>
              <a:ext uri="{FF2B5EF4-FFF2-40B4-BE49-F238E27FC236}">
                <a16:creationId xmlns:a16="http://schemas.microsoft.com/office/drawing/2014/main" id="{F9327ECB-E752-3340-95D6-A2CB35A682F8}"/>
              </a:ext>
            </a:extLst>
          </p:cNvPr>
          <p:cNvSpPr txBox="1">
            <a:spLocks/>
          </p:cNvSpPr>
          <p:nvPr/>
        </p:nvSpPr>
        <p:spPr bwMode="auto">
          <a:xfrm>
            <a:off x="222829" y="2259689"/>
            <a:ext cx="8110520" cy="4308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1" kern="0" dirty="0">
                <a:solidFill>
                  <a:srgbClr val="FF0000"/>
                </a:solidFill>
              </a:rPr>
              <a:t>⇒ How to most effectively push sorting through joins?</a:t>
            </a:r>
          </a:p>
        </p:txBody>
      </p:sp>
    </p:spTree>
    <p:extLst>
      <p:ext uri="{BB962C8B-B14F-4D97-AF65-F5344CB8AC3E}">
        <p14:creationId xmlns:p14="http://schemas.microsoft.com/office/powerpoint/2010/main" val="103828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206" grpId="0" animBg="1"/>
      <p:bldP spid="204" grpId="0" animBg="1"/>
      <p:bldP spid="123" grpId="0"/>
      <p:bldP spid="199" grpId="0"/>
      <p:bldP spid="200" grpId="0"/>
      <p:bldP spid="205" grpId="0"/>
      <p:bldP spid="207" grpId="0"/>
      <p:bldP spid="208" grpId="0"/>
      <p:bldP spid="209" grpId="0"/>
      <p:bldP spid="210" grpId="0"/>
      <p:bldP spid="1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2058">
            <a:extLst>
              <a:ext uri="{FF2B5EF4-FFF2-40B4-BE49-F238E27FC236}">
                <a16:creationId xmlns:a16="http://schemas.microsoft.com/office/drawing/2014/main" id="{D90B9897-2987-7245-9C01-FC32427269E2}"/>
              </a:ext>
            </a:extLst>
          </p:cNvPr>
          <p:cNvSpPr txBox="1"/>
          <p:nvPr/>
        </p:nvSpPr>
        <p:spPr>
          <a:xfrm>
            <a:off x="144298" y="2180956"/>
            <a:ext cx="8123422" cy="579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none" lIns="0" tIns="0" rIns="0" bIns="0" rtlCol="0">
            <a:noAutofit/>
          </a:bodyPr>
          <a:lstStyle/>
          <a:p>
            <a:pPr marL="12700" marR="160020">
              <a:lnSpc>
                <a:spcPct val="96400"/>
              </a:lnSpc>
              <a:spcBef>
                <a:spcPts val="250"/>
              </a:spcBef>
              <a:tabLst>
                <a:tab pos="339725" algn="l"/>
              </a:tabLst>
            </a:pPr>
            <a:endParaRPr lang="en-US" sz="2000" i="1" kern="0" dirty="0">
              <a:solidFill>
                <a:srgbClr val="0000FF"/>
              </a:solidFill>
              <a:latin typeface="+mj-lt"/>
              <a:cs typeface="Calibri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4ACF178-AEB8-6C45-97C4-2B3F911A22E2}"/>
              </a:ext>
            </a:extLst>
          </p:cNvPr>
          <p:cNvSpPr/>
          <p:nvPr/>
        </p:nvSpPr>
        <p:spPr>
          <a:xfrm>
            <a:off x="144298" y="2813607"/>
            <a:ext cx="2221237" cy="312322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0984518-E391-A64D-A319-33BFCF4E2847}"/>
              </a:ext>
            </a:extLst>
          </p:cNvPr>
          <p:cNvSpPr/>
          <p:nvPr/>
        </p:nvSpPr>
        <p:spPr>
          <a:xfrm>
            <a:off x="9826465" y="2813607"/>
            <a:ext cx="2221237" cy="312322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0B4FE40-1BF5-AE40-B108-F8B01902B12E}"/>
              </a:ext>
            </a:extLst>
          </p:cNvPr>
          <p:cNvSpPr/>
          <p:nvPr/>
        </p:nvSpPr>
        <p:spPr>
          <a:xfrm>
            <a:off x="2591779" y="3647542"/>
            <a:ext cx="1687377" cy="2043033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751816F-9330-F14F-9E23-E0E486694117}"/>
              </a:ext>
            </a:extLst>
          </p:cNvPr>
          <p:cNvSpPr/>
          <p:nvPr/>
        </p:nvSpPr>
        <p:spPr>
          <a:xfrm>
            <a:off x="5112729" y="3647542"/>
            <a:ext cx="1687377" cy="2043033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DEC43A-D646-4070-8043-FD93B24DB125}"/>
              </a:ext>
            </a:extLst>
          </p:cNvPr>
          <p:cNvCxnSpPr>
            <a:cxnSpLocks/>
          </p:cNvCxnSpPr>
          <p:nvPr/>
        </p:nvCxnSpPr>
        <p:spPr bwMode="auto">
          <a:xfrm>
            <a:off x="4279156" y="5493164"/>
            <a:ext cx="825393" cy="0"/>
          </a:xfrm>
          <a:prstGeom prst="line">
            <a:avLst/>
          </a:prstGeom>
          <a:solidFill>
            <a:schemeClr val="bg1"/>
          </a:solidFill>
          <a:ln w="2857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A525127-133B-4309-AD95-C095B7815B90}"/>
              </a:ext>
            </a:extLst>
          </p:cNvPr>
          <p:cNvCxnSpPr>
            <a:cxnSpLocks/>
          </p:cNvCxnSpPr>
          <p:nvPr/>
        </p:nvCxnSpPr>
        <p:spPr bwMode="auto">
          <a:xfrm flipV="1">
            <a:off x="6791926" y="3847244"/>
            <a:ext cx="825393" cy="1645920"/>
          </a:xfrm>
          <a:prstGeom prst="line">
            <a:avLst/>
          </a:prstGeom>
          <a:solidFill>
            <a:schemeClr val="bg1"/>
          </a:solidFill>
          <a:ln w="28575" cap="rnd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73462A5-C2B1-4B39-88DB-1BCFB5334237}"/>
                  </a:ext>
                </a:extLst>
              </p:cNvPr>
              <p:cNvSpPr/>
              <p:nvPr/>
            </p:nvSpPr>
            <p:spPr>
              <a:xfrm>
                <a:off x="3246123" y="2777168"/>
                <a:ext cx="470129" cy="41043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67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73462A5-C2B1-4B39-88DB-1BCFB5334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23" y="2777168"/>
                <a:ext cx="470129" cy="410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5A09FF-D675-4CFC-BDE4-354DEF9F136E}"/>
                  </a:ext>
                </a:extLst>
              </p:cNvPr>
              <p:cNvSpPr/>
              <p:nvPr/>
            </p:nvSpPr>
            <p:spPr>
              <a:xfrm>
                <a:off x="5754949" y="2777168"/>
                <a:ext cx="478016" cy="41043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67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5A09FF-D675-4CFC-BDE4-354DEF9F1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949" y="2777168"/>
                <a:ext cx="478016" cy="410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E99B342-718B-434E-8AE7-CDC3E9793679}"/>
                  </a:ext>
                </a:extLst>
              </p:cNvPr>
              <p:cNvSpPr/>
              <p:nvPr/>
            </p:nvSpPr>
            <p:spPr>
              <a:xfrm>
                <a:off x="8267719" y="2777168"/>
                <a:ext cx="478016" cy="41043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67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67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E99B342-718B-434E-8AE7-CDC3E9793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19" y="2777168"/>
                <a:ext cx="478016" cy="410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7044CA-A9EC-4EF2-9489-2FB3EF721AAB}"/>
              </a:ext>
            </a:extLst>
          </p:cNvPr>
          <p:cNvCxnSpPr>
            <a:cxnSpLocks/>
          </p:cNvCxnSpPr>
          <p:nvPr/>
        </p:nvCxnSpPr>
        <p:spPr bwMode="auto">
          <a:xfrm>
            <a:off x="4279156" y="3847244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7B501E-1EEB-448D-AB68-A73E00B0B055}"/>
              </a:ext>
            </a:extLst>
          </p:cNvPr>
          <p:cNvCxnSpPr>
            <a:cxnSpLocks/>
          </p:cNvCxnSpPr>
          <p:nvPr/>
        </p:nvCxnSpPr>
        <p:spPr bwMode="auto">
          <a:xfrm>
            <a:off x="4279156" y="384724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577F96-EB87-49C7-9C88-3BF495516D17}"/>
              </a:ext>
            </a:extLst>
          </p:cNvPr>
          <p:cNvCxnSpPr>
            <a:cxnSpLocks/>
          </p:cNvCxnSpPr>
          <p:nvPr/>
        </p:nvCxnSpPr>
        <p:spPr bwMode="auto">
          <a:xfrm>
            <a:off x="4279156" y="3847244"/>
            <a:ext cx="825393" cy="82296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76EB08-87EF-4226-BCFB-361283103290}"/>
              </a:ext>
            </a:extLst>
          </p:cNvPr>
          <p:cNvCxnSpPr>
            <a:cxnSpLocks/>
          </p:cNvCxnSpPr>
          <p:nvPr/>
        </p:nvCxnSpPr>
        <p:spPr bwMode="auto">
          <a:xfrm>
            <a:off x="4279156" y="3847244"/>
            <a:ext cx="825393" cy="123444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D3ADB4-0AA6-4FEF-9C83-8C657E156BA0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384724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BCE287-2A62-4D9C-A38E-F7D707739CB9}"/>
              </a:ext>
            </a:extLst>
          </p:cNvPr>
          <p:cNvCxnSpPr>
            <a:cxnSpLocks/>
          </p:cNvCxnSpPr>
          <p:nvPr/>
        </p:nvCxnSpPr>
        <p:spPr bwMode="auto">
          <a:xfrm>
            <a:off x="4279156" y="4258724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8A835C-6B7E-4A1B-B00E-7B8C95FDDC8B}"/>
              </a:ext>
            </a:extLst>
          </p:cNvPr>
          <p:cNvCxnSpPr>
            <a:cxnSpLocks/>
          </p:cNvCxnSpPr>
          <p:nvPr/>
        </p:nvCxnSpPr>
        <p:spPr bwMode="auto">
          <a:xfrm>
            <a:off x="4279156" y="425872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A8CE8D-6B1D-417C-BF3D-9C3A009EC701}"/>
              </a:ext>
            </a:extLst>
          </p:cNvPr>
          <p:cNvCxnSpPr>
            <a:cxnSpLocks/>
          </p:cNvCxnSpPr>
          <p:nvPr/>
        </p:nvCxnSpPr>
        <p:spPr bwMode="auto">
          <a:xfrm>
            <a:off x="4279156" y="4258724"/>
            <a:ext cx="825393" cy="82296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8A2BCC-38A1-4F0C-BD76-D7543F32F198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3847244"/>
            <a:ext cx="825393" cy="82296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18B2A2-D69F-4E65-8020-2D5B3F1F7DED}"/>
              </a:ext>
            </a:extLst>
          </p:cNvPr>
          <p:cNvCxnSpPr>
            <a:cxnSpLocks/>
          </p:cNvCxnSpPr>
          <p:nvPr/>
        </p:nvCxnSpPr>
        <p:spPr bwMode="auto">
          <a:xfrm>
            <a:off x="4279156" y="4670204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168328D-B481-4DAF-B8BB-337E6C71AF2D}"/>
              </a:ext>
            </a:extLst>
          </p:cNvPr>
          <p:cNvCxnSpPr>
            <a:cxnSpLocks/>
          </p:cNvCxnSpPr>
          <p:nvPr/>
        </p:nvCxnSpPr>
        <p:spPr bwMode="auto">
          <a:xfrm>
            <a:off x="4279156" y="4670204"/>
            <a:ext cx="825393" cy="41148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F447F2-F608-484B-BE39-966560DDF012}"/>
              </a:ext>
            </a:extLst>
          </p:cNvPr>
          <p:cNvCxnSpPr>
            <a:cxnSpLocks/>
          </p:cNvCxnSpPr>
          <p:nvPr/>
        </p:nvCxnSpPr>
        <p:spPr bwMode="auto">
          <a:xfrm>
            <a:off x="6791926" y="384724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8760E-6F57-443A-8D53-D727D8B2A7F7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425872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09F249-BA25-5E41-98EE-D258EC907AD3}"/>
              </a:ext>
            </a:extLst>
          </p:cNvPr>
          <p:cNvGrpSpPr/>
          <p:nvPr/>
        </p:nvGrpSpPr>
        <p:grpSpPr>
          <a:xfrm>
            <a:off x="2591779" y="3230023"/>
            <a:ext cx="1687377" cy="2468879"/>
            <a:chOff x="2363116" y="2166062"/>
            <a:chExt cx="1687377" cy="2735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4D87A-4297-4691-80E7-9B9A346E0B4C}"/>
                    </a:ext>
                  </a:extLst>
                </p:cNvPr>
                <p:cNvSpPr/>
                <p:nvPr/>
              </p:nvSpPr>
              <p:spPr>
                <a:xfrm>
                  <a:off x="3488034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4D87A-4297-4691-80E7-9B9A346E0B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034" y="2166062"/>
                  <a:ext cx="562459" cy="4558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E02B980-5372-466C-B364-0F896573E2D0}"/>
                    </a:ext>
                  </a:extLst>
                </p:cNvPr>
                <p:cNvSpPr/>
                <p:nvPr/>
              </p:nvSpPr>
              <p:spPr>
                <a:xfrm>
                  <a:off x="2363116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EE02B980-5372-466C-B364-0F896573E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116" y="2166062"/>
                  <a:ext cx="562459" cy="4558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DE9C21-40CE-420B-82F7-7024362D6247}"/>
                </a:ext>
              </a:extLst>
            </p:cNvPr>
            <p:cNvSpPr/>
            <p:nvPr/>
          </p:nvSpPr>
          <p:spPr>
            <a:xfrm>
              <a:off x="3488034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EB946E-F907-4072-BA89-B058769EAB3F}"/>
                </a:ext>
              </a:extLst>
            </p:cNvPr>
            <p:cNvSpPr/>
            <p:nvPr/>
          </p:nvSpPr>
          <p:spPr>
            <a:xfrm>
              <a:off x="2363116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70F9E6-10DF-4313-880F-8D0E0559B2D7}"/>
                </a:ext>
              </a:extLst>
            </p:cNvPr>
            <p:cNvSpPr/>
            <p:nvPr/>
          </p:nvSpPr>
          <p:spPr>
            <a:xfrm>
              <a:off x="3488034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7869CA-FAB0-45F6-ADCF-19BAAA407BA7}"/>
                </a:ext>
              </a:extLst>
            </p:cNvPr>
            <p:cNvSpPr/>
            <p:nvPr/>
          </p:nvSpPr>
          <p:spPr>
            <a:xfrm>
              <a:off x="2363116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102698-8259-4ED5-99E2-9308AECB5171}"/>
                </a:ext>
              </a:extLst>
            </p:cNvPr>
            <p:cNvSpPr/>
            <p:nvPr/>
          </p:nvSpPr>
          <p:spPr>
            <a:xfrm>
              <a:off x="3488034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...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5DFCE0-1874-4357-8979-8425DD3A98C6}"/>
                </a:ext>
              </a:extLst>
            </p:cNvPr>
            <p:cNvSpPr/>
            <p:nvPr/>
          </p:nvSpPr>
          <p:spPr>
            <a:xfrm>
              <a:off x="2363116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AE7ABA-201A-4A97-B85F-8D1CEE6BE5B6}"/>
                </a:ext>
              </a:extLst>
            </p:cNvPr>
            <p:cNvSpPr/>
            <p:nvPr/>
          </p:nvSpPr>
          <p:spPr>
            <a:xfrm>
              <a:off x="3488034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39D2FD-7DCF-489D-AE81-1A28BFD6CCCF}"/>
                </a:ext>
              </a:extLst>
            </p:cNvPr>
            <p:cNvSpPr/>
            <p:nvPr/>
          </p:nvSpPr>
          <p:spPr>
            <a:xfrm>
              <a:off x="2363116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9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1683065-BD09-4902-8D17-FE7D62F3A238}"/>
                    </a:ext>
                  </a:extLst>
                </p:cNvPr>
                <p:cNvSpPr/>
                <p:nvPr/>
              </p:nvSpPr>
              <p:spPr>
                <a:xfrm>
                  <a:off x="2925575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1683065-BD09-4902-8D17-FE7D62F3A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5575" y="2166062"/>
                  <a:ext cx="562459" cy="4558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DAC4FB-EBB5-498D-B735-3053F15DA3C6}"/>
                </a:ext>
              </a:extLst>
            </p:cNvPr>
            <p:cNvSpPr/>
            <p:nvPr/>
          </p:nvSpPr>
          <p:spPr>
            <a:xfrm>
              <a:off x="2925575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35E61A-FC79-4334-80D1-186FA7695536}"/>
                </a:ext>
              </a:extLst>
            </p:cNvPr>
            <p:cNvSpPr/>
            <p:nvPr/>
          </p:nvSpPr>
          <p:spPr>
            <a:xfrm>
              <a:off x="2925575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CD0161-C3DB-4B05-B3DD-EF1A9C057909}"/>
                </a:ext>
              </a:extLst>
            </p:cNvPr>
            <p:cNvSpPr/>
            <p:nvPr/>
          </p:nvSpPr>
          <p:spPr>
            <a:xfrm>
              <a:off x="2925575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2C2155-7468-4D73-B737-A2C40F1BD045}"/>
                </a:ext>
              </a:extLst>
            </p:cNvPr>
            <p:cNvSpPr/>
            <p:nvPr/>
          </p:nvSpPr>
          <p:spPr>
            <a:xfrm>
              <a:off x="2925575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8115BCF-7178-4473-B126-10ECC10D3118}"/>
                </a:ext>
              </a:extLst>
            </p:cNvPr>
            <p:cNvSpPr/>
            <p:nvPr/>
          </p:nvSpPr>
          <p:spPr>
            <a:xfrm>
              <a:off x="3488034" y="4445301"/>
              <a:ext cx="562459" cy="455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dirty="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8E4FC5B-4ECF-4A0D-98D8-C1D4AFAFB2C2}"/>
                </a:ext>
              </a:extLst>
            </p:cNvPr>
            <p:cNvSpPr/>
            <p:nvPr/>
          </p:nvSpPr>
          <p:spPr>
            <a:xfrm>
              <a:off x="2363116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FF995BB-0AD2-456E-BF3F-49CBBDB1CBDA}"/>
                </a:ext>
              </a:extLst>
            </p:cNvPr>
            <p:cNvSpPr/>
            <p:nvPr/>
          </p:nvSpPr>
          <p:spPr>
            <a:xfrm>
              <a:off x="2925575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3F878E6-269A-9344-928B-9630B644BACC}"/>
              </a:ext>
            </a:extLst>
          </p:cNvPr>
          <p:cNvGrpSpPr/>
          <p:nvPr/>
        </p:nvGrpSpPr>
        <p:grpSpPr>
          <a:xfrm>
            <a:off x="5104549" y="3230024"/>
            <a:ext cx="1687377" cy="2468880"/>
            <a:chOff x="4875886" y="2166062"/>
            <a:chExt cx="1687377" cy="2735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E4ABC3-AFED-4400-88A5-7D7FDD7FD999}"/>
                    </a:ext>
                  </a:extLst>
                </p:cNvPr>
                <p:cNvSpPr/>
                <p:nvPr/>
              </p:nvSpPr>
              <p:spPr>
                <a:xfrm>
                  <a:off x="4875886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AE4ABC3-AFED-4400-88A5-7D7FDD7FD9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886" y="2166062"/>
                  <a:ext cx="562459" cy="4558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5BF2A46-0B27-4642-950F-3D1AF5CFCBF6}"/>
                    </a:ext>
                  </a:extLst>
                </p:cNvPr>
                <p:cNvSpPr/>
                <p:nvPr/>
              </p:nvSpPr>
              <p:spPr>
                <a:xfrm>
                  <a:off x="6000804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6"/>
                    </a:solidFill>
                    <a:latin typeface="+mj-lt"/>
                    <a:ea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5BF2A46-0B27-4642-950F-3D1AF5CFC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804" y="2166062"/>
                  <a:ext cx="562459" cy="4558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DF2D33-2ACD-48CB-98BE-0E3D8C259D88}"/>
                </a:ext>
              </a:extLst>
            </p:cNvPr>
            <p:cNvSpPr/>
            <p:nvPr/>
          </p:nvSpPr>
          <p:spPr>
            <a:xfrm>
              <a:off x="4875886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839FE63-C628-4DFD-BCAB-C660171D9534}"/>
                </a:ext>
              </a:extLst>
            </p:cNvPr>
            <p:cNvSpPr/>
            <p:nvPr/>
          </p:nvSpPr>
          <p:spPr>
            <a:xfrm>
              <a:off x="4875886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50F81C-1BF9-42F7-B449-E1E015D07A5E}"/>
                </a:ext>
              </a:extLst>
            </p:cNvPr>
            <p:cNvSpPr/>
            <p:nvPr/>
          </p:nvSpPr>
          <p:spPr>
            <a:xfrm>
              <a:off x="4875886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C28453-4DFE-4A81-AE05-35A2F5567A12}"/>
                </a:ext>
              </a:extLst>
            </p:cNvPr>
            <p:cNvSpPr/>
            <p:nvPr/>
          </p:nvSpPr>
          <p:spPr>
            <a:xfrm>
              <a:off x="4875886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61DD9C3-BF03-4658-8FD1-4794F10651F6}"/>
                    </a:ext>
                  </a:extLst>
                </p:cNvPr>
                <p:cNvSpPr/>
                <p:nvPr/>
              </p:nvSpPr>
              <p:spPr>
                <a:xfrm>
                  <a:off x="5438345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61DD9C3-BF03-4658-8FD1-4794F10651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345" y="2166062"/>
                  <a:ext cx="562459" cy="45584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78BD96-EB62-4B1E-9096-8D8FB9DA1581}"/>
                </a:ext>
              </a:extLst>
            </p:cNvPr>
            <p:cNvSpPr/>
            <p:nvPr/>
          </p:nvSpPr>
          <p:spPr>
            <a:xfrm>
              <a:off x="5438345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3B02C2-BD6D-43FF-99FF-E88F043C5A48}"/>
                </a:ext>
              </a:extLst>
            </p:cNvPr>
            <p:cNvSpPr/>
            <p:nvPr/>
          </p:nvSpPr>
          <p:spPr>
            <a:xfrm>
              <a:off x="5438345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ABCCE48-4B5A-47FC-ACA9-02FE6DC5A650}"/>
                </a:ext>
              </a:extLst>
            </p:cNvPr>
            <p:cNvSpPr/>
            <p:nvPr/>
          </p:nvSpPr>
          <p:spPr>
            <a:xfrm>
              <a:off x="5438345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568716-8ECE-4135-8E8E-DD2C8665BFB3}"/>
                </a:ext>
              </a:extLst>
            </p:cNvPr>
            <p:cNvSpPr/>
            <p:nvPr/>
          </p:nvSpPr>
          <p:spPr>
            <a:xfrm>
              <a:off x="5438345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D7B588-C732-479B-B7E4-B12017BABA5D}"/>
                </a:ext>
              </a:extLst>
            </p:cNvPr>
            <p:cNvSpPr/>
            <p:nvPr/>
          </p:nvSpPr>
          <p:spPr>
            <a:xfrm>
              <a:off x="6000804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10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8867320-F7B4-45EC-BD9C-72C8E445F056}"/>
                </a:ext>
              </a:extLst>
            </p:cNvPr>
            <p:cNvSpPr/>
            <p:nvPr/>
          </p:nvSpPr>
          <p:spPr>
            <a:xfrm>
              <a:off x="6000804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20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927A0C-B5F3-4D48-98E5-6B75178BC5B1}"/>
                </a:ext>
              </a:extLst>
            </p:cNvPr>
            <p:cNvSpPr/>
            <p:nvPr/>
          </p:nvSpPr>
          <p:spPr>
            <a:xfrm>
              <a:off x="6000804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...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B13DE9-27B6-412C-B7EF-8444C73AD084}"/>
                </a:ext>
              </a:extLst>
            </p:cNvPr>
            <p:cNvSpPr/>
            <p:nvPr/>
          </p:nvSpPr>
          <p:spPr>
            <a:xfrm>
              <a:off x="6000804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90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01BF357-6950-4FEB-BE1A-50EE82270791}"/>
                </a:ext>
              </a:extLst>
            </p:cNvPr>
            <p:cNvSpPr/>
            <p:nvPr/>
          </p:nvSpPr>
          <p:spPr>
            <a:xfrm>
              <a:off x="4875886" y="4445301"/>
              <a:ext cx="562459" cy="455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dirty="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7B7C2C9-7698-4181-9C88-E404EF97A033}"/>
                </a:ext>
              </a:extLst>
            </p:cNvPr>
            <p:cNvSpPr/>
            <p:nvPr/>
          </p:nvSpPr>
          <p:spPr>
            <a:xfrm>
              <a:off x="5438345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B37E3AA-5277-4C23-BC37-443548080B55}"/>
                </a:ext>
              </a:extLst>
            </p:cNvPr>
            <p:cNvSpPr/>
            <p:nvPr/>
          </p:nvSpPr>
          <p:spPr>
            <a:xfrm>
              <a:off x="6000804" y="4445301"/>
              <a:ext cx="562459" cy="455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ea typeface="Cambria Math" panose="02040503050406030204" pitchFamily="18" charset="0"/>
                  <a:cs typeface="Calibri" panose="020F0502020204030204" pitchFamily="34" charset="0"/>
                </a:rPr>
                <a:t>100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8F3216F-1BCF-4346-8702-D329E1921C7B}"/>
              </a:ext>
            </a:extLst>
          </p:cNvPr>
          <p:cNvGrpSpPr/>
          <p:nvPr/>
        </p:nvGrpSpPr>
        <p:grpSpPr>
          <a:xfrm>
            <a:off x="7617319" y="3230024"/>
            <a:ext cx="1687377" cy="2468880"/>
            <a:chOff x="7388656" y="2166062"/>
            <a:chExt cx="1687377" cy="2735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0008F6D-60E5-47AE-AF66-D89E98CB513F}"/>
                    </a:ext>
                  </a:extLst>
                </p:cNvPr>
                <p:cNvSpPr/>
                <p:nvPr/>
              </p:nvSpPr>
              <p:spPr>
                <a:xfrm>
                  <a:off x="7388656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0008F6D-60E5-47AE-AF66-D89E98CB51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8656" y="2166062"/>
                  <a:ext cx="562459" cy="45584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731E6F9-96F1-4F76-8819-438FA2E3294A}"/>
                    </a:ext>
                  </a:extLst>
                </p:cNvPr>
                <p:cNvSpPr/>
                <p:nvPr/>
              </p:nvSpPr>
              <p:spPr>
                <a:xfrm>
                  <a:off x="7951115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1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731E6F9-96F1-4F76-8819-438FA2E329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15" y="2166062"/>
                  <a:ext cx="562459" cy="4558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3E8620-F778-47A9-B362-BE06B6ACAAEA}"/>
                </a:ext>
              </a:extLst>
            </p:cNvPr>
            <p:cNvSpPr/>
            <p:nvPr/>
          </p:nvSpPr>
          <p:spPr>
            <a:xfrm>
              <a:off x="7388656" y="2621910"/>
              <a:ext cx="562459" cy="455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65327A3-8D5C-4F3F-A88C-C018215E251B}"/>
                </a:ext>
              </a:extLst>
            </p:cNvPr>
            <p:cNvSpPr/>
            <p:nvPr/>
          </p:nvSpPr>
          <p:spPr>
            <a:xfrm>
              <a:off x="7951115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96794C0-F7DA-48C7-A040-915CCB101C69}"/>
                </a:ext>
              </a:extLst>
            </p:cNvPr>
            <p:cNvSpPr/>
            <p:nvPr/>
          </p:nvSpPr>
          <p:spPr>
            <a:xfrm>
              <a:off x="7388656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7DC4089-22BA-48A6-870F-22617AFAB951}"/>
                </a:ext>
              </a:extLst>
            </p:cNvPr>
            <p:cNvSpPr/>
            <p:nvPr/>
          </p:nvSpPr>
          <p:spPr>
            <a:xfrm>
              <a:off x="7951115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BD092C-7301-4B09-8C2F-2F0C89259EB5}"/>
                </a:ext>
              </a:extLst>
            </p:cNvPr>
            <p:cNvSpPr/>
            <p:nvPr/>
          </p:nvSpPr>
          <p:spPr>
            <a:xfrm>
              <a:off x="7388656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0F459A-1704-4441-A2DC-07D9BB5B208D}"/>
                </a:ext>
              </a:extLst>
            </p:cNvPr>
            <p:cNvSpPr/>
            <p:nvPr/>
          </p:nvSpPr>
          <p:spPr>
            <a:xfrm>
              <a:off x="7951115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209DD80-0944-425B-A3AA-DE83E6BD2681}"/>
                </a:ext>
              </a:extLst>
            </p:cNvPr>
            <p:cNvSpPr/>
            <p:nvPr/>
          </p:nvSpPr>
          <p:spPr>
            <a:xfrm>
              <a:off x="7388656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2A89383-4A52-4FA4-8D81-381ECEE96719}"/>
                </a:ext>
              </a:extLst>
            </p:cNvPr>
            <p:cNvSpPr/>
            <p:nvPr/>
          </p:nvSpPr>
          <p:spPr>
            <a:xfrm>
              <a:off x="7951115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F6493DE-CCC7-4D3B-BCCC-10D5C212A1D3}"/>
                    </a:ext>
                  </a:extLst>
                </p:cNvPr>
                <p:cNvSpPr/>
                <p:nvPr/>
              </p:nvSpPr>
              <p:spPr>
                <a:xfrm>
                  <a:off x="8513574" y="2166062"/>
                  <a:ext cx="562459" cy="45584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>
                    <a:solidFill>
                      <a:schemeClr val="accent6"/>
                    </a:solidFill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F6493DE-CCC7-4D3B-BCCC-10D5C212A1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3574" y="2166062"/>
                  <a:ext cx="562459" cy="45584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17CD6C2-153D-4C1E-B5C5-CD014C447DAC}"/>
                </a:ext>
              </a:extLst>
            </p:cNvPr>
            <p:cNvSpPr/>
            <p:nvPr/>
          </p:nvSpPr>
          <p:spPr>
            <a:xfrm>
              <a:off x="8513574" y="2621910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B5BE8F5-75E4-469E-8802-81C0FA65843C}"/>
                </a:ext>
              </a:extLst>
            </p:cNvPr>
            <p:cNvSpPr/>
            <p:nvPr/>
          </p:nvSpPr>
          <p:spPr>
            <a:xfrm>
              <a:off x="8513574" y="3077758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100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8B47688-7F6D-49A6-958F-84263BE3D1A4}"/>
                </a:ext>
              </a:extLst>
            </p:cNvPr>
            <p:cNvSpPr/>
            <p:nvPr/>
          </p:nvSpPr>
          <p:spPr>
            <a:xfrm>
              <a:off x="8513574" y="3533606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...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916CD46-0C18-486C-997A-8A4FB11D6BBC}"/>
                </a:ext>
              </a:extLst>
            </p:cNvPr>
            <p:cNvSpPr/>
            <p:nvPr/>
          </p:nvSpPr>
          <p:spPr>
            <a:xfrm>
              <a:off x="8513574" y="3989454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800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2F1F4C-0BC6-427B-BA7C-8E011A494A8B}"/>
                </a:ext>
              </a:extLst>
            </p:cNvPr>
            <p:cNvSpPr/>
            <p:nvPr/>
          </p:nvSpPr>
          <p:spPr>
            <a:xfrm>
              <a:off x="7388656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BD2FF6D-6672-488A-B117-CC4B76312656}"/>
                </a:ext>
              </a:extLst>
            </p:cNvPr>
            <p:cNvSpPr/>
            <p:nvPr/>
          </p:nvSpPr>
          <p:spPr>
            <a:xfrm>
              <a:off x="7951115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E578983-E083-4516-8869-4084EC2D9D5D}"/>
                </a:ext>
              </a:extLst>
            </p:cNvPr>
            <p:cNvSpPr/>
            <p:nvPr/>
          </p:nvSpPr>
          <p:spPr>
            <a:xfrm>
              <a:off x="8513574" y="4445301"/>
              <a:ext cx="562459" cy="4558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900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AF50261-48B2-48E2-9FA4-981A8D9983F2}"/>
              </a:ext>
            </a:extLst>
          </p:cNvPr>
          <p:cNvCxnSpPr>
            <a:cxnSpLocks/>
          </p:cNvCxnSpPr>
          <p:nvPr/>
        </p:nvCxnSpPr>
        <p:spPr bwMode="auto">
          <a:xfrm>
            <a:off x="4279156" y="5081685"/>
            <a:ext cx="825393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FEF6B68-47FF-4D53-99CA-7B080A0143F8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4670204"/>
            <a:ext cx="825393" cy="41148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31D8F24-744B-4DF9-BDDF-4A41BE2BBB24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4258724"/>
            <a:ext cx="825393" cy="82296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0B75429-E6AA-44B0-8ED1-4D620B1129B0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9156" y="3847244"/>
            <a:ext cx="825393" cy="123444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BCFDECC-FAB5-4B4B-B8E2-A1582E49780F}"/>
              </a:ext>
            </a:extLst>
          </p:cNvPr>
          <p:cNvCxnSpPr>
            <a:cxnSpLocks/>
          </p:cNvCxnSpPr>
          <p:nvPr/>
        </p:nvCxnSpPr>
        <p:spPr bwMode="auto">
          <a:xfrm>
            <a:off x="6791926" y="4258724"/>
            <a:ext cx="825393" cy="41148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228A738-D4FF-4C24-A85E-6E392A7825DC}"/>
              </a:ext>
            </a:extLst>
          </p:cNvPr>
          <p:cNvCxnSpPr>
            <a:cxnSpLocks/>
          </p:cNvCxnSpPr>
          <p:nvPr/>
        </p:nvCxnSpPr>
        <p:spPr bwMode="auto">
          <a:xfrm>
            <a:off x="6791926" y="4670204"/>
            <a:ext cx="825393" cy="411481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1F52189-C8FA-423C-8560-BD4A9C2DDC65}"/>
              </a:ext>
            </a:extLst>
          </p:cNvPr>
          <p:cNvCxnSpPr>
            <a:cxnSpLocks/>
          </p:cNvCxnSpPr>
          <p:nvPr/>
        </p:nvCxnSpPr>
        <p:spPr bwMode="auto">
          <a:xfrm>
            <a:off x="6791926" y="5081685"/>
            <a:ext cx="825393" cy="41147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C12238C-F923-4E70-AD18-176CC78A5AF2}"/>
              </a:ext>
            </a:extLst>
          </p:cNvPr>
          <p:cNvSpPr txBox="1"/>
          <p:nvPr/>
        </p:nvSpPr>
        <p:spPr>
          <a:xfrm>
            <a:off x="9957276" y="3560887"/>
            <a:ext cx="2002747" cy="609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3363" indent="-233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Minimize 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access depth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9E36C0-DD35-1347-99CF-CA2D6FC88FAB}"/>
              </a:ext>
            </a:extLst>
          </p:cNvPr>
          <p:cNvSpPr txBox="1"/>
          <p:nvPr/>
        </p:nvSpPr>
        <p:spPr>
          <a:xfrm>
            <a:off x="225964" y="6562878"/>
            <a:ext cx="9985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+ 01]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Natsev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Chang, Smith, Li, Vitter. Supporting incremental join queries on ranked inputs. VLDB 2001.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5"/>
              </a:rPr>
              <a:t>https://doi.org/doi/10.5555/645927.672365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B054437-332E-744E-B8B3-E68F890405FF}"/>
              </a:ext>
            </a:extLst>
          </p:cNvPr>
          <p:cNvSpPr txBox="1"/>
          <p:nvPr/>
        </p:nvSpPr>
        <p:spPr>
          <a:xfrm>
            <a:off x="225964" y="6320670"/>
            <a:ext cx="92400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[Ilyas+ 04] Ilyas,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Aref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Elmagarmid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. Supporting top-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join queries in relational databases. VLDBJ 2004.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hlinkClick r:id="rId16"/>
              </a:rPr>
              <a:t>https://doi.org/10.1007/s00778-004-0128-2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D09BFA-9709-E84B-A335-83A599315EA1}"/>
              </a:ext>
            </a:extLst>
          </p:cNvPr>
          <p:cNvSpPr txBox="1"/>
          <p:nvPr/>
        </p:nvSpPr>
        <p:spPr>
          <a:xfrm>
            <a:off x="225964" y="6092255"/>
            <a:ext cx="94912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aseline="30000" dirty="0"/>
              <a:t>§</a:t>
            </a:r>
            <a:r>
              <a:rPr lang="en-US" sz="1400" dirty="0">
                <a:latin typeface="+mn-lt"/>
              </a:rPr>
              <a:t> Assuming sorted accesses only. If random accesses allowed, another slightly more complicated example shows the same issue.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FC545C-FB0A-9345-BDCA-E3C9DE295B64}"/>
              </a:ext>
            </a:extLst>
          </p:cNvPr>
          <p:cNvSpPr/>
          <p:nvPr/>
        </p:nvSpPr>
        <p:spPr>
          <a:xfrm>
            <a:off x="2584203" y="5279097"/>
            <a:ext cx="1693886" cy="420624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1BC4A2-FCB5-9141-BE76-6B108BF3C9F3}"/>
              </a:ext>
            </a:extLst>
          </p:cNvPr>
          <p:cNvSpPr/>
          <p:nvPr/>
        </p:nvSpPr>
        <p:spPr>
          <a:xfrm>
            <a:off x="5100757" y="5279097"/>
            <a:ext cx="1693886" cy="420624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509069-E826-DB4A-985B-34F1CA7E8C66}"/>
              </a:ext>
            </a:extLst>
          </p:cNvPr>
          <p:cNvSpPr/>
          <p:nvPr/>
        </p:nvSpPr>
        <p:spPr>
          <a:xfrm>
            <a:off x="7617310" y="3631727"/>
            <a:ext cx="1693886" cy="420624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14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D13DD-420E-A84F-8AD7-CDA5FBC7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57412"/>
            <a:ext cx="11908709" cy="527837"/>
          </a:xfrm>
        </p:spPr>
        <p:txBody>
          <a:bodyPr/>
          <a:lstStyle/>
          <a:p>
            <a:r>
              <a:rPr lang="en-US" dirty="0"/>
              <a:t>Middleware cost model vs. in-database join computations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A60196B-62BB-A74F-8E2A-4A7032DBFC2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246495"/>
              </a:xfrm>
            </p:spPr>
            <p:txBody>
              <a:bodyPr/>
              <a:lstStyle/>
              <a:p>
                <a:r>
                  <a:rPr lang="en-US" sz="2800" dirty="0"/>
                  <a:t>J* and Rank-Join produce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partial results</a:t>
                </a:r>
                <a:r>
                  <a:rPr lang="en-US" sz="2800" dirty="0"/>
                  <a:t> to find top-1 result</a:t>
                </a:r>
                <a:r>
                  <a:rPr lang="en-US" sz="2800" baseline="30000" dirty="0"/>
                  <a:t>§</a:t>
                </a:r>
              </a:p>
              <a:p>
                <a:pPr lvl="1"/>
                <a:r>
                  <a:rPr lang="en-US" sz="2400" dirty="0"/>
                  <a:t>Are number of accesses a realistic measure for in-database join computation? </a:t>
                </a:r>
                <a:br>
                  <a:rPr lang="en-US" sz="2400" dirty="0"/>
                </a:br>
                <a:r>
                  <a:rPr lang="en-US" sz="2400" dirty="0"/>
                  <a:t>E.g. if tables are available in a database, we don't have to fetch tuples over a network.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A60196B-62BB-A74F-8E2A-4A7032DBF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246495"/>
              </a:xfrm>
              <a:blipFill>
                <a:blip r:embed="rId17"/>
                <a:stretch>
                  <a:fillRect l="-1567" t="-8293" b="-1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7F1467D-0159-294D-8F8D-A433504ACA29}"/>
              </a:ext>
            </a:extLst>
          </p:cNvPr>
          <p:cNvCxnSpPr>
            <a:cxnSpLocks/>
          </p:cNvCxnSpPr>
          <p:nvPr/>
        </p:nvCxnSpPr>
        <p:spPr bwMode="auto">
          <a:xfrm>
            <a:off x="9393487" y="3619079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14383BB-7A09-DD4E-B3EF-489CCBDFA237}"/>
              </a:ext>
            </a:extLst>
          </p:cNvPr>
          <p:cNvSpPr/>
          <p:nvPr/>
        </p:nvSpPr>
        <p:spPr>
          <a:xfrm>
            <a:off x="7614629" y="3647543"/>
            <a:ext cx="1687377" cy="407726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F0BC408-80F1-4448-82BF-D48A160312BB}"/>
                  </a:ext>
                </a:extLst>
              </p:cNvPr>
              <p:cNvSpPr txBox="1"/>
              <p:nvPr/>
            </p:nvSpPr>
            <p:spPr>
              <a:xfrm>
                <a:off x="9437218" y="5315869"/>
                <a:ext cx="249234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pc="-1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F0BC408-80F1-4448-82BF-D48A1603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218" y="5315869"/>
                <a:ext cx="249234" cy="332399"/>
              </a:xfrm>
              <a:prstGeom prst="rect">
                <a:avLst/>
              </a:prstGeom>
              <a:blipFill>
                <a:blip r:embed="rId18"/>
                <a:stretch>
                  <a:fillRect l="-14634"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TextBox 198">
            <a:extLst>
              <a:ext uri="{FF2B5EF4-FFF2-40B4-BE49-F238E27FC236}">
                <a16:creationId xmlns:a16="http://schemas.microsoft.com/office/drawing/2014/main" id="{D9FE7A74-5DBF-3A41-A617-0C56B6AE8B45}"/>
              </a:ext>
            </a:extLst>
          </p:cNvPr>
          <p:cNvSpPr txBox="1"/>
          <p:nvPr/>
        </p:nvSpPr>
        <p:spPr>
          <a:xfrm>
            <a:off x="9957276" y="2876813"/>
            <a:ext cx="1587737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+mn-lt"/>
              </a:rPr>
              <a:t>Middleware cost model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7F98860-1991-754C-A34C-A7FA01418EDF}"/>
              </a:ext>
            </a:extLst>
          </p:cNvPr>
          <p:cNvSpPr txBox="1"/>
          <p:nvPr/>
        </p:nvSpPr>
        <p:spPr>
          <a:xfrm>
            <a:off x="225964" y="2876813"/>
            <a:ext cx="1811764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+mn-lt"/>
              </a:rPr>
              <a:t>RAM </a:t>
            </a:r>
            <a:br>
              <a:rPr lang="en-US" sz="2400" b="1" dirty="0">
                <a:latin typeface="+mn-lt"/>
              </a:rPr>
            </a:br>
            <a:r>
              <a:rPr lang="en-US" sz="2400" b="1" dirty="0">
                <a:latin typeface="+mn-lt"/>
              </a:rPr>
              <a:t>cost model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346CE7F-5B9A-8247-872C-716E6003AEBD}"/>
              </a:ext>
            </a:extLst>
          </p:cNvPr>
          <p:cNvSpPr txBox="1"/>
          <p:nvPr/>
        </p:nvSpPr>
        <p:spPr>
          <a:xfrm>
            <a:off x="9957276" y="4241902"/>
            <a:ext cx="2002747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3363" indent="-233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linear cost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E680855-F72C-B34C-9C79-49246C939A5A}"/>
              </a:ext>
            </a:extLst>
          </p:cNvPr>
          <p:cNvSpPr txBox="1"/>
          <p:nvPr/>
        </p:nvSpPr>
        <p:spPr>
          <a:xfrm>
            <a:off x="225964" y="3560887"/>
            <a:ext cx="1911136" cy="609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3363" indent="-233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In-memory 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join comp.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CA922F3-842D-AF4A-864F-E28F4033A9C8}"/>
              </a:ext>
            </a:extLst>
          </p:cNvPr>
          <p:cNvSpPr txBox="1"/>
          <p:nvPr/>
        </p:nvSpPr>
        <p:spPr>
          <a:xfrm>
            <a:off x="225964" y="4241902"/>
            <a:ext cx="2002747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3363" indent="-233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quadratic cost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06DF8F0-0F9B-6849-A70B-86B81A34184B}"/>
              </a:ext>
            </a:extLst>
          </p:cNvPr>
          <p:cNvSpPr txBox="1"/>
          <p:nvPr/>
        </p:nvSpPr>
        <p:spPr>
          <a:xfrm>
            <a:off x="9957276" y="4618218"/>
            <a:ext cx="2002747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3363" indent="-233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latin typeface="+mn-lt"/>
              </a:rPr>
              <a:t>Information retrieval: </a:t>
            </a:r>
            <a:r>
              <a:rPr lang="en-US" sz="2200" dirty="0">
                <a:latin typeface="+mn-lt"/>
              </a:rPr>
              <a:t>latency/ access cost matters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128C12D-E3B1-C74B-9E5E-711332B6CC25}"/>
              </a:ext>
            </a:extLst>
          </p:cNvPr>
          <p:cNvSpPr txBox="1"/>
          <p:nvPr/>
        </p:nvSpPr>
        <p:spPr>
          <a:xfrm>
            <a:off x="225964" y="4618218"/>
            <a:ext cx="2002747" cy="1218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3363" indent="-23336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i="1" dirty="0">
                <a:latin typeface="+mn-lt"/>
              </a:rPr>
              <a:t>in-memory processing: </a:t>
            </a:r>
            <a:br>
              <a:rPr lang="en-US" sz="2200" i="1" dirty="0">
                <a:latin typeface="+mn-lt"/>
              </a:rPr>
            </a:br>
            <a:r>
              <a:rPr lang="en-US" sz="2200" dirty="0">
                <a:latin typeface="+mn-lt"/>
              </a:rPr>
              <a:t>join time matters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D0BF613-051B-044D-95EF-2F081A5C15E4}"/>
              </a:ext>
            </a:extLst>
          </p:cNvPr>
          <p:cNvSpPr txBox="1"/>
          <p:nvPr/>
        </p:nvSpPr>
        <p:spPr>
          <a:xfrm>
            <a:off x="3657422" y="-1488416"/>
            <a:ext cx="8976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+mn-lt"/>
              </a:rPr>
              <a:t>†</a:t>
            </a:r>
          </a:p>
        </p:txBody>
      </p:sp>
      <p:sp>
        <p:nvSpPr>
          <p:cNvPr id="112" name="Content Placeholder 4">
            <a:extLst>
              <a:ext uri="{FF2B5EF4-FFF2-40B4-BE49-F238E27FC236}">
                <a16:creationId xmlns:a16="http://schemas.microsoft.com/office/drawing/2014/main" id="{F9327ECB-E752-3340-95D6-A2CB35A682F8}"/>
              </a:ext>
            </a:extLst>
          </p:cNvPr>
          <p:cNvSpPr txBox="1">
            <a:spLocks/>
          </p:cNvSpPr>
          <p:nvPr/>
        </p:nvSpPr>
        <p:spPr bwMode="auto">
          <a:xfrm>
            <a:off x="222829" y="2259689"/>
            <a:ext cx="8110520" cy="4308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829" indent="-342829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80000"/>
              <a:buChar char="•"/>
              <a:defRPr sz="32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342900" algn="l" defTabSz="861835" rtl="0" eaLnBrk="1" fontAlgn="base" hangingPunct="1">
              <a:spcBef>
                <a:spcPct val="0"/>
              </a:spcBef>
              <a:spcAft>
                <a:spcPts val="600"/>
              </a:spcAft>
              <a:buSzPct val="100000"/>
              <a:buFont typeface="Lucida Grande"/>
              <a:buChar char="-"/>
              <a:defRPr sz="2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084263" indent="-284163" algn="l" defTabSz="861835" rtl="0" eaLnBrk="1" fontAlgn="base" hangingPunct="1">
              <a:spcBef>
                <a:spcPct val="0"/>
              </a:spcBef>
              <a:spcAft>
                <a:spcPts val="300"/>
              </a:spcAft>
              <a:buFont typeface="Arial"/>
              <a:buChar char="•"/>
              <a:tabLst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428750" indent="-2857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89000"/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1714500" indent="-171450" algn="l" defTabSz="861835" rtl="0" eaLnBrk="1" fontAlgn="base" hangingPunct="1">
              <a:spcBef>
                <a:spcPct val="0"/>
              </a:spcBef>
              <a:spcAft>
                <a:spcPts val="0"/>
              </a:spcAft>
              <a:buSzPct val="75000"/>
              <a:buFont typeface="Lucida Grande"/>
              <a:buChar char="»"/>
              <a:defRPr sz="20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1148550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6pPr>
            <a:lvl7pPr marL="16371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7pPr>
            <a:lvl8pPr marL="2125751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8pPr>
            <a:lvl9pPr marL="2614353" indent="-174744" algn="l" defTabSz="861836" rtl="0" eaLnBrk="1" fontAlgn="base" hangingPunct="1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1" kern="0" dirty="0">
                <a:solidFill>
                  <a:srgbClr val="FF0000"/>
                </a:solidFill>
              </a:rPr>
              <a:t>⇒ How to most effectively push sorting through joins?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1833A3-35A8-7946-8729-A929B26E0C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spcBef>
                <a:spcPct val="20000"/>
              </a:spcBef>
              <a:buClr>
                <a:schemeClr val="accent2"/>
              </a:buClr>
            </a:pP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DF6465C-FE20-674C-9635-64FB5BC6EA96}"/>
              </a:ext>
            </a:extLst>
          </p:cNvPr>
          <p:cNvSpPr>
            <a:spLocks noChangeAspect="1"/>
          </p:cNvSpPr>
          <p:nvPr/>
        </p:nvSpPr>
        <p:spPr>
          <a:xfrm>
            <a:off x="1164202" y="2264415"/>
            <a:ext cx="9772881" cy="2215991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4763" defTabSz="274320"/>
            <a:r>
              <a:rPr lang="en-US" sz="4800" dirty="0">
                <a:latin typeface="+mj-lt"/>
                <a:ea typeface="Cambria Math" panose="02040503050406030204" pitchFamily="18" charset="0"/>
                <a:cs typeface="Arial" panose="020B0604020202020204" pitchFamily="34" charset="0"/>
              </a:rPr>
              <a:t>A natural question:</a:t>
            </a:r>
          </a:p>
          <a:p>
            <a:pPr marL="4763" defTabSz="274320"/>
            <a:r>
              <a:rPr lang="en-US" sz="4800" i="1" dirty="0">
                <a:latin typeface="+mj-lt"/>
                <a:ea typeface="Cambria Math" panose="02040503050406030204" pitchFamily="18" charset="0"/>
                <a:cs typeface="Arial" panose="020B0604020202020204" pitchFamily="34" charset="0"/>
              </a:rPr>
              <a:t>What can one do under a RAM cost model for general conjunctive queries?</a:t>
            </a:r>
          </a:p>
        </p:txBody>
      </p:sp>
    </p:spTree>
    <p:extLst>
      <p:ext uri="{BB962C8B-B14F-4D97-AF65-F5344CB8AC3E}">
        <p14:creationId xmlns:p14="http://schemas.microsoft.com/office/powerpoint/2010/main" val="3450518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67" y="57412"/>
            <a:ext cx="11386130" cy="488275"/>
          </a:xfrm>
        </p:spPr>
        <p:txBody>
          <a:bodyPr/>
          <a:lstStyle/>
          <a:p>
            <a:r>
              <a:rPr lang="en-US" sz="3700" dirty="0"/>
              <a:t>An excerpt of rich literature, once </a:t>
            </a:r>
            <a:r>
              <a:rPr lang="en-US" sz="3700" dirty="0">
                <a:solidFill>
                  <a:srgbClr val="FF0000"/>
                </a:solidFill>
              </a:rPr>
              <a:t>access determines cost </a:t>
            </a:r>
            <a:r>
              <a:rPr lang="en-US" sz="3700" dirty="0"/>
              <a:t>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E37E-6F3A-4AAC-8ADC-0C93CB4C17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7067" y="921173"/>
            <a:ext cx="11670453" cy="4185761"/>
          </a:xfrm>
        </p:spPr>
        <p:txBody>
          <a:bodyPr/>
          <a:lstStyle/>
          <a:p>
            <a:r>
              <a:rPr lang="en-US" sz="2400"/>
              <a:t>What if the ranking function is the distance from a desired (high-dimensional) point?</a:t>
            </a:r>
          </a:p>
          <a:p>
            <a:pPr lvl="1"/>
            <a:r>
              <a:rPr lang="en-US" sz="2000"/>
              <a:t>[Bruno+ TODS’02]: Rewrite as a range query and restart if #results &lt; </a:t>
            </a:r>
            <a:r>
              <a:rPr lang="en-US" sz="2000" i="1" dirty="0"/>
              <a:t>k</a:t>
            </a:r>
          </a:p>
          <a:p>
            <a:r>
              <a:rPr lang="en-US" sz="2400"/>
              <a:t>What if we are allowed to pre-compute data structures and learn the ranking function at query time?</a:t>
            </a:r>
          </a:p>
          <a:p>
            <a:pPr lvl="1"/>
            <a:r>
              <a:rPr lang="en-US" sz="2000"/>
              <a:t>[</a:t>
            </a:r>
            <a:r>
              <a:rPr lang="en-US" sz="2000" err="1"/>
              <a:t>Tsaparas</a:t>
            </a:r>
            <a:r>
              <a:rPr lang="en-US" sz="2000"/>
              <a:t>+ ICDE’03]: Find linear ranking functions that act as “separators” (i.e., they change the top-</a:t>
            </a:r>
            <a:r>
              <a:rPr lang="en-US" sz="2000" i="1" dirty="0"/>
              <a:t>k</a:t>
            </a:r>
            <a:r>
              <a:rPr lang="en-US" sz="2000"/>
              <a:t> set)</a:t>
            </a:r>
          </a:p>
          <a:p>
            <a:pPr lvl="1"/>
            <a:r>
              <a:rPr lang="en-US" sz="2000"/>
              <a:t>[Chang+ SIGMOD’00]: Construct convex hulls for linear ranking functions</a:t>
            </a:r>
          </a:p>
          <a:p>
            <a:pPr lvl="1"/>
            <a:r>
              <a:rPr lang="en-US" sz="2000"/>
              <a:t>[</a:t>
            </a:r>
            <a:r>
              <a:rPr lang="en-US" sz="2000" err="1"/>
              <a:t>Hristidis</a:t>
            </a:r>
            <a:r>
              <a:rPr lang="en-US" sz="2000"/>
              <a:t>+ SIGMOD’01, Das+ VLDB’06]: Materialize ranked views for some selected ranking functions</a:t>
            </a:r>
          </a:p>
          <a:p>
            <a:r>
              <a:rPr lang="en-US" sz="2400"/>
              <a:t>What if the ranking function is non-monotone?</a:t>
            </a:r>
          </a:p>
          <a:p>
            <a:pPr lvl="1"/>
            <a:r>
              <a:rPr lang="en-US" sz="2000"/>
              <a:t>[Zhang+ SIGMOD’06]: Use continuous function optimization methods</a:t>
            </a:r>
          </a:p>
          <a:p>
            <a:r>
              <a:rPr lang="en-US" sz="2400"/>
              <a:t>What if the query model is different? </a:t>
            </a:r>
          </a:p>
          <a:p>
            <a:pPr lvl="1"/>
            <a:r>
              <a:rPr lang="en-US" sz="2000" dirty="0"/>
              <a:t>"SMART" </a:t>
            </a:r>
            <a:r>
              <a:rPr lang="en-US" sz="2000"/>
              <a:t>[Wu+ VLDB’10]: Query contains disjunctions, partial results allowed to be returned</a:t>
            </a:r>
          </a:p>
          <a:p>
            <a:r>
              <a:rPr lang="en-US" sz="2200"/>
              <a:t>...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A3F8AC3-F8D4-4973-AA5E-2BB80CAAC7ED}"/>
                  </a:ext>
                </a:extLst>
              </p14:cNvPr>
              <p14:cNvContentPartPr/>
              <p14:nvPr/>
            </p14:nvContentPartPr>
            <p14:xfrm>
              <a:off x="-905627" y="1411071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A3F8AC3-F8D4-4973-AA5E-2BB80CAAC7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4627" y="140207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D965AB2-C41D-4570-B79E-23013CFF0A62}"/>
              </a:ext>
            </a:extLst>
          </p:cNvPr>
          <p:cNvSpPr txBox="1"/>
          <p:nvPr/>
        </p:nvSpPr>
        <p:spPr>
          <a:xfrm>
            <a:off x="166046" y="5538658"/>
            <a:ext cx="1023677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Bruno, Chaudhuri, </a:t>
            </a:r>
            <a:r>
              <a:rPr lang="en-US" sz="1100" err="1">
                <a:solidFill>
                  <a:schemeClr val="bg1">
                    <a:lumMod val="50000"/>
                  </a:schemeClr>
                </a:solidFill>
                <a:latin typeface="+mj-lt"/>
              </a:rPr>
              <a:t>Gravano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. Top-</a:t>
            </a:r>
            <a:r>
              <a:rPr lang="en-US" sz="1100" i="1">
                <a:solidFill>
                  <a:schemeClr val="bg1">
                    <a:lumMod val="50000"/>
                  </a:schemeClr>
                </a:solidFill>
                <a:latin typeface="+mj-lt"/>
              </a:rPr>
              <a:t>k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 selection queries over relational databases: Mapping strategies and performance evaluation. TODS 2002.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  <a:hlinkClick r:id="rId5"/>
              </a:rPr>
              <a:t>https://doi.org/10.1145/568518.568519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endParaRPr lang="en-US" sz="110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87FD7-9D49-47FC-A218-F1E5557A30A4}"/>
              </a:ext>
            </a:extLst>
          </p:cNvPr>
          <p:cNvSpPr/>
          <p:nvPr/>
        </p:nvSpPr>
        <p:spPr>
          <a:xfrm>
            <a:off x="166046" y="5709364"/>
            <a:ext cx="709328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Tsaparas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110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Palpanas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110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Kotidis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110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Koudas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, Srivastava. Ranked join indices. ICDE 2003.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  <a:hlinkClick r:id="rId6"/>
              </a:rPr>
              <a:t>https://doi.org/10.1109/ICDE.2003.1260799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</a:rPr>
              <a:t>  </a:t>
            </a:r>
            <a:endParaRPr lang="en-US" sz="110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7E037-4711-4BDC-B931-F03A61661EBB}"/>
              </a:ext>
            </a:extLst>
          </p:cNvPr>
          <p:cNvSpPr txBox="1"/>
          <p:nvPr/>
        </p:nvSpPr>
        <p:spPr>
          <a:xfrm>
            <a:off x="166046" y="5880070"/>
            <a:ext cx="895597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Chang, Bergman, Castelli, Li, Lo, Smith. The onion technique: Indexing for linear optimization queries. SIGMOD 2000.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  <a:hlinkClick r:id="rId7"/>
              </a:rPr>
              <a:t>https://doi.org/10.1145/342009.335433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endParaRPr lang="en-US" sz="110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627789-0C79-4FBC-9D70-4D27F366C77D}"/>
              </a:ext>
            </a:extLst>
          </p:cNvPr>
          <p:cNvSpPr txBox="1"/>
          <p:nvPr/>
        </p:nvSpPr>
        <p:spPr>
          <a:xfrm>
            <a:off x="166046" y="6050776"/>
            <a:ext cx="98841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err="1">
                <a:solidFill>
                  <a:schemeClr val="bg1">
                    <a:lumMod val="50000"/>
                  </a:schemeClr>
                </a:solidFill>
                <a:latin typeface="+mj-lt"/>
              </a:rPr>
              <a:t>Hristidis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110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Koudas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110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Papakonstantinou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. PREFER: A system for the efficient execution of multi-parametric ranked queries. SIGMOD 2001.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  <a:hlinkClick r:id="rId8"/>
              </a:rPr>
              <a:t>https://doi.org/10.1145/376284.375690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endParaRPr lang="en-US" sz="110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FE4C3-0324-41EC-B26E-9FD68CE5D601}"/>
              </a:ext>
            </a:extLst>
          </p:cNvPr>
          <p:cNvSpPr txBox="1"/>
          <p:nvPr/>
        </p:nvSpPr>
        <p:spPr>
          <a:xfrm>
            <a:off x="166046" y="6221482"/>
            <a:ext cx="762388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Das, </a:t>
            </a:r>
            <a:r>
              <a:rPr lang="en-US" sz="1100" err="1">
                <a:solidFill>
                  <a:schemeClr val="bg1">
                    <a:lumMod val="50000"/>
                  </a:schemeClr>
                </a:solidFill>
                <a:latin typeface="+mj-lt"/>
              </a:rPr>
              <a:t>Gunopulos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1100" err="1">
                <a:solidFill>
                  <a:schemeClr val="bg1">
                    <a:lumMod val="50000"/>
                  </a:schemeClr>
                </a:solidFill>
                <a:latin typeface="+mj-lt"/>
              </a:rPr>
              <a:t>Koudas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110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Tsirogiannis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. Answering top-</a:t>
            </a:r>
            <a:r>
              <a:rPr lang="en-US" sz="1100" i="1">
                <a:solidFill>
                  <a:schemeClr val="bg1">
                    <a:lumMod val="50000"/>
                  </a:schemeClr>
                </a:solidFill>
                <a:latin typeface="+mj-lt"/>
              </a:rPr>
              <a:t>k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 queries using views. VLDB 2006.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  <a:hlinkClick r:id="rId9"/>
              </a:rPr>
              <a:t>http://www.vldb.org/conf/2006/p451-das.pdf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endParaRPr lang="en-US" sz="110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E354F-4801-4C07-881D-80D154D77055}"/>
              </a:ext>
            </a:extLst>
          </p:cNvPr>
          <p:cNvSpPr txBox="1"/>
          <p:nvPr/>
        </p:nvSpPr>
        <p:spPr>
          <a:xfrm>
            <a:off x="166046" y="6392188"/>
            <a:ext cx="980877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Zhang, Hwang, Chang, Wang, Lang, Chang. Boolean + ranking: querying a database by </a:t>
            </a:r>
            <a:r>
              <a:rPr lang="en-US" sz="1100" i="1">
                <a:solidFill>
                  <a:schemeClr val="bg1">
                    <a:lumMod val="50000"/>
                  </a:schemeClr>
                </a:solidFill>
                <a:latin typeface="+mj-lt"/>
              </a:rPr>
              <a:t>k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-constrained optimization. SIGMOD 2006.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  <a:hlinkClick r:id="rId10"/>
              </a:rPr>
              <a:t>https://doi.org/10.1145/1142473.1142515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endParaRPr lang="en-US" sz="110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8657A-30CA-9146-AF69-58DF92AE10CF}"/>
              </a:ext>
            </a:extLst>
          </p:cNvPr>
          <p:cNvSpPr txBox="1"/>
          <p:nvPr/>
        </p:nvSpPr>
        <p:spPr>
          <a:xfrm>
            <a:off x="166046" y="6562891"/>
            <a:ext cx="765914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Wu, </a:t>
            </a:r>
            <a:r>
              <a:rPr lang="en-US" sz="1100" err="1">
                <a:solidFill>
                  <a:schemeClr val="bg1">
                    <a:lumMod val="50000"/>
                  </a:schemeClr>
                </a:solidFill>
                <a:latin typeface="+mj-lt"/>
              </a:rPr>
              <a:t>Berti-Equille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, Marian, </a:t>
            </a:r>
            <a:r>
              <a:rPr lang="en-US" sz="110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Procopiuc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, Srivastava. Processing top-</a:t>
            </a:r>
            <a:r>
              <a:rPr lang="en-US" sz="1100" i="1">
                <a:solidFill>
                  <a:schemeClr val="bg1">
                    <a:lumMod val="50000"/>
                  </a:schemeClr>
                </a:solidFill>
                <a:latin typeface="+mj-lt"/>
              </a:rPr>
              <a:t>k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latin typeface="+mj-lt"/>
              </a:rPr>
              <a:t> join queries. VLDB 2010.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  <a:hlinkClick r:id="rId11"/>
              </a:rPr>
              <a:t>https://doi.org/10.14778/1920841.1920951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endParaRPr lang="en-US" sz="100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C43B3C9D-E315-C448-A100-C2A95AA29D47}"/>
              </a:ext>
            </a:extLst>
          </p:cNvPr>
          <p:cNvSpPr/>
          <p:nvPr/>
        </p:nvSpPr>
        <p:spPr>
          <a:xfrm>
            <a:off x="1105584" y="4970051"/>
            <a:ext cx="6719610" cy="396472"/>
          </a:xfrm>
          <a:prstGeom prst="wedgeRoundRectCallout">
            <a:avLst>
              <a:gd name="adj1" fmla="val -2863"/>
              <a:gd name="adj2" fmla="val -22962"/>
              <a:gd name="adj3" fmla="val 16667"/>
            </a:avLst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2400" dirty="0">
                <a:solidFill>
                  <a:srgbClr val="FF0000"/>
                </a:solidFill>
                <a:latin typeface="Ink Free" panose="03080402000500000000" pitchFamily="66" charset="0"/>
              </a:rPr>
              <a:t>Please see dedicated tutorials and surveys on top-k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94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A50C56-70E2-4341-B0CC-5CF0B10DD013}"/>
              </a:ext>
            </a:extLst>
          </p:cNvPr>
          <p:cNvSpPr/>
          <p:nvPr/>
        </p:nvSpPr>
        <p:spPr>
          <a:xfrm>
            <a:off x="324744" y="4386630"/>
            <a:ext cx="10254343" cy="983096"/>
          </a:xfrm>
          <a:prstGeom prst="rect">
            <a:avLst/>
          </a:prstGeom>
          <a:solidFill>
            <a:schemeClr val="accent1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AE148-AF14-4E40-B2F7-AF42FA3D7A3B}"/>
              </a:ext>
            </a:extLst>
          </p:cNvPr>
          <p:cNvSpPr/>
          <p:nvPr/>
        </p:nvSpPr>
        <p:spPr>
          <a:xfrm>
            <a:off x="324743" y="953624"/>
            <a:ext cx="11297414" cy="2938437"/>
          </a:xfrm>
          <a:prstGeom prst="rect">
            <a:avLst/>
          </a:prstGeom>
          <a:solidFill>
            <a:schemeClr val="accent1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7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08812-BA85-F74D-B9B1-051BAF557813}"/>
              </a:ext>
            </a:extLst>
          </p:cNvPr>
          <p:cNvSpPr/>
          <p:nvPr/>
        </p:nvSpPr>
        <p:spPr>
          <a:xfrm>
            <a:off x="324743" y="2107096"/>
            <a:ext cx="11297414" cy="3524776"/>
          </a:xfrm>
          <a:prstGeom prst="rect">
            <a:avLst/>
          </a:prstGeom>
          <a:solidFill>
            <a:schemeClr val="accent1">
              <a:lumMod val="40000"/>
              <a:lumOff val="60000"/>
              <a:alpha val="70980"/>
            </a:scheme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2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A24207E7-1472-9E4A-8F90-754549A6BBD1}"/>
              </a:ext>
            </a:extLst>
          </p:cNvPr>
          <p:cNvSpPr/>
          <p:nvPr/>
        </p:nvSpPr>
        <p:spPr>
          <a:xfrm>
            <a:off x="2638593" y="3446048"/>
            <a:ext cx="608436" cy="8342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37067" y="57412"/>
                <a:ext cx="7529882" cy="526234"/>
              </a:xfrm>
            </p:spPr>
            <p:txBody>
              <a:bodyPr/>
              <a:lstStyle/>
              <a:p>
                <a:r>
                  <a:rPr lang="fi-FI">
                    <a:solidFill>
                      <a:schemeClr val="tx2"/>
                    </a:solidFill>
                  </a:rPr>
                  <a:t>Top-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i-FI">
                    <a:solidFill>
                      <a:schemeClr val="tx2"/>
                    </a:solidFill>
                  </a:rPr>
                  <a:t> </a:t>
                </a:r>
                <a:r>
                  <a:rPr lang="fi-FI" err="1">
                    <a:solidFill>
                      <a:schemeClr val="tx2"/>
                    </a:solidFill>
                  </a:rPr>
                  <a:t>Selection</a:t>
                </a:r>
                <a:r>
                  <a:rPr lang="fi-FI">
                    <a:solidFill>
                      <a:schemeClr val="tx2"/>
                    </a:solidFill>
                  </a:rPr>
                  <a:t> </a:t>
                </a:r>
                <a:r>
                  <a:rPr lang="fi-FI" err="1">
                    <a:solidFill>
                      <a:schemeClr val="tx2"/>
                    </a:solidFill>
                  </a:rPr>
                  <a:t>Query</a:t>
                </a:r>
                <a:r>
                  <a:rPr lang="fi-FI">
                    <a:solidFill>
                      <a:schemeClr val="tx2"/>
                    </a:solidFill>
                  </a:rPr>
                  <a:t>: </a:t>
                </a:r>
                <a:r>
                  <a:rPr lang="fi-FI" err="1">
                    <a:solidFill>
                      <a:schemeClr val="tx2"/>
                    </a:solidFill>
                  </a:rPr>
                  <a:t>overall</a:t>
                </a:r>
                <a:r>
                  <a:rPr lang="fi-FI">
                    <a:solidFill>
                      <a:schemeClr val="tx2"/>
                    </a:solidFill>
                  </a:rPr>
                  <a:t> </a:t>
                </a:r>
                <a:r>
                  <a:rPr lang="fi-FI" err="1">
                    <a:solidFill>
                      <a:schemeClr val="tx2"/>
                    </a:solidFill>
                  </a:rPr>
                  <a:t>setup</a:t>
                </a:r>
                <a:endParaRPr lang="en-US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89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7067" y="57412"/>
                <a:ext cx="7529882" cy="526234"/>
              </a:xfrm>
              <a:blipFill>
                <a:blip r:embed="rId3"/>
                <a:stretch>
                  <a:fillRect l="-4130" t="-44828" r="-2996" b="-57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77912A-EED4-8741-8A93-3C135ADACD0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3542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>
                    <a:solidFill>
                      <a:schemeClr val="accent1"/>
                    </a:solidFill>
                  </a:rPr>
                  <a:t> objects</a:t>
                </a:r>
                <a:r>
                  <a:rPr lang="en-US" sz="2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/>
                  <a:t> with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600">
                    <a:solidFill>
                      <a:schemeClr val="accent6"/>
                    </a:solidFill>
                  </a:rPr>
                  <a:t> </a:t>
                </a:r>
                <a:r>
                  <a:rPr lang="en-US" sz="2600"/>
                  <a:t>numeric </a:t>
                </a:r>
                <a:r>
                  <a:rPr lang="en-US" sz="2600">
                    <a:solidFill>
                      <a:schemeClr val="accent6"/>
                    </a:solidFill>
                  </a:rPr>
                  <a:t>weight </a:t>
                </a:r>
                <a:r>
                  <a:rPr lang="en-US" sz="2600"/>
                  <a:t>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sz="2600"/>
              </a:p>
              <a:p>
                <a:r>
                  <a:rPr lang="en-US" sz="2600"/>
                  <a:t>weight of object = </a:t>
                </a:r>
                <a:r>
                  <a:rPr lang="en-US" sz="2600">
                    <a:solidFill>
                      <a:schemeClr val="accent2"/>
                    </a:solidFill>
                  </a:rPr>
                  <a:t>aggregate function</a:t>
                </a:r>
                <a:r>
                  <a:rPr lang="en-US" sz="2600"/>
                  <a:t> over its weights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>
                    <a:solidFill>
                      <a:schemeClr val="accent2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600">
                  <a:solidFill>
                    <a:schemeClr val="accent2"/>
                  </a:solidFill>
                </a:endParaRPr>
              </a:p>
              <a:p>
                <a:r>
                  <a:rPr lang="en-US" sz="2600"/>
                  <a:t>Goal: Find top-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/>
                  <a:t> objects according to some </a:t>
                </a:r>
                <a:r>
                  <a:rPr lang="en-US" sz="2600">
                    <a:solidFill>
                      <a:srgbClr val="FF0000"/>
                    </a:solidFill>
                  </a:rPr>
                  <a:t>order</a:t>
                </a:r>
                <a:r>
                  <a:rPr lang="en-US" sz="2600"/>
                  <a:t> (e.g. </a:t>
                </a:r>
                <a:r>
                  <a:rPr lang="en-US" sz="2600">
                    <a:solidFill>
                      <a:srgbClr val="FF0000"/>
                    </a:solidFill>
                  </a:rPr>
                  <a:t>min</a:t>
                </a:r>
                <a:r>
                  <a:rPr lang="en-US" sz="2600"/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77912A-EED4-8741-8A93-3C135ADAC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1354217"/>
              </a:xfrm>
              <a:blipFill>
                <a:blip r:embed="rId4"/>
                <a:stretch>
                  <a:fillRect l="-1411" t="-7207" b="-14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4E48A79-9E2B-CD4A-9217-4F05909140DC}"/>
              </a:ext>
            </a:extLst>
          </p:cNvPr>
          <p:cNvGrpSpPr/>
          <p:nvPr/>
        </p:nvGrpSpPr>
        <p:grpSpPr>
          <a:xfrm>
            <a:off x="618660" y="3035112"/>
            <a:ext cx="2013565" cy="2490767"/>
            <a:chOff x="278652" y="3035112"/>
            <a:chExt cx="2013565" cy="249076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05E9A61F-7C9C-5745-A567-8C5FE476B9A4}"/>
                </a:ext>
              </a:extLst>
            </p:cNvPr>
            <p:cNvSpPr/>
            <p:nvPr/>
          </p:nvSpPr>
          <p:spPr>
            <a:xfrm>
              <a:off x="278652" y="303511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B3F9AE5E-8FF5-8B47-AA37-0593FB6BFC1C}"/>
                    </a:ext>
                  </a:extLst>
                </p:cNvPr>
                <p:cNvSpPr/>
                <p:nvPr/>
              </p:nvSpPr>
              <p:spPr>
                <a:xfrm>
                  <a:off x="782152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B3F9AE5E-8FF5-8B47-AA37-0593FB6BFC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152" y="3035112"/>
                  <a:ext cx="502920" cy="4148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F68CC049-39FD-E942-BAA5-80EED376E8D9}"/>
                    </a:ext>
                  </a:extLst>
                </p:cNvPr>
                <p:cNvSpPr/>
                <p:nvPr/>
              </p:nvSpPr>
              <p:spPr>
                <a:xfrm>
                  <a:off x="278652" y="345029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F68CC049-39FD-E942-BAA5-80EED376E8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3450293"/>
                  <a:ext cx="502920" cy="41486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0D4E15E-F6FA-8E44-BD11-643CB6100AE3}"/>
                </a:ext>
              </a:extLst>
            </p:cNvPr>
            <p:cNvSpPr/>
            <p:nvPr/>
          </p:nvSpPr>
          <p:spPr>
            <a:xfrm>
              <a:off x="782152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F41D8EC-1C5F-4C47-BF1C-DE6CE91F7DF9}"/>
                    </a:ext>
                  </a:extLst>
                </p:cNvPr>
                <p:cNvSpPr/>
                <p:nvPr/>
              </p:nvSpPr>
              <p:spPr>
                <a:xfrm>
                  <a:off x="278652" y="386547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F41D8EC-1C5F-4C47-BF1C-DE6CE91F7D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3865474"/>
                  <a:ext cx="502920" cy="4148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F9BF70A-DF34-8447-A8A8-8B5B63171970}"/>
                </a:ext>
              </a:extLst>
            </p:cNvPr>
            <p:cNvSpPr/>
            <p:nvPr/>
          </p:nvSpPr>
          <p:spPr>
            <a:xfrm>
              <a:off x="782152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D420154-4981-F84E-9840-64AFC0132E93}"/>
                    </a:ext>
                  </a:extLst>
                </p:cNvPr>
                <p:cNvSpPr/>
                <p:nvPr/>
              </p:nvSpPr>
              <p:spPr>
                <a:xfrm>
                  <a:off x="278652" y="428065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D420154-4981-F84E-9840-64AFC0132E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4280655"/>
                  <a:ext cx="502920" cy="41486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F4E64C8-08FE-A144-8859-45F34D52D976}"/>
                </a:ext>
              </a:extLst>
            </p:cNvPr>
            <p:cNvSpPr/>
            <p:nvPr/>
          </p:nvSpPr>
          <p:spPr>
            <a:xfrm>
              <a:off x="782152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FCEAD346-D0E5-F742-8B30-62D70A54B3CB}"/>
                    </a:ext>
                  </a:extLst>
                </p:cNvPr>
                <p:cNvSpPr/>
                <p:nvPr/>
              </p:nvSpPr>
              <p:spPr>
                <a:xfrm>
                  <a:off x="278652" y="4695836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FCEAD346-D0E5-F742-8B30-62D70A54B3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4695836"/>
                  <a:ext cx="502920" cy="41486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4ABB6D5-6152-0344-8000-1AE0D85CC0D4}"/>
                </a:ext>
              </a:extLst>
            </p:cNvPr>
            <p:cNvSpPr/>
            <p:nvPr/>
          </p:nvSpPr>
          <p:spPr>
            <a:xfrm>
              <a:off x="782152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8BFA2C29-A0DE-7B4A-800A-231FD7607800}"/>
                    </a:ext>
                  </a:extLst>
                </p:cNvPr>
                <p:cNvSpPr/>
                <p:nvPr/>
              </p:nvSpPr>
              <p:spPr>
                <a:xfrm>
                  <a:off x="279922" y="5111017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8BFA2C29-A0DE-7B4A-800A-231FD76078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22" y="5111017"/>
                  <a:ext cx="502920" cy="41486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8090F00-CCAF-5C4E-BA98-585F3711A68C}"/>
                </a:ext>
              </a:extLst>
            </p:cNvPr>
            <p:cNvSpPr/>
            <p:nvPr/>
          </p:nvSpPr>
          <p:spPr>
            <a:xfrm>
              <a:off x="782152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A6A5B8B-A3D3-B54F-854C-DC89A5D3D95A}"/>
                    </a:ext>
                  </a:extLst>
                </p:cNvPr>
                <p:cNvSpPr/>
                <p:nvPr/>
              </p:nvSpPr>
              <p:spPr>
                <a:xfrm>
                  <a:off x="1286359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A6A5B8B-A3D3-B54F-854C-DC89A5D3D9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359" y="3035112"/>
                  <a:ext cx="502920" cy="41486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2B40DD7-AC4E-FE41-877A-90FE35A521BB}"/>
                </a:ext>
              </a:extLst>
            </p:cNvPr>
            <p:cNvSpPr/>
            <p:nvPr/>
          </p:nvSpPr>
          <p:spPr>
            <a:xfrm>
              <a:off x="1286359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D9F1178-0A88-5045-9463-8677384D8359}"/>
                </a:ext>
              </a:extLst>
            </p:cNvPr>
            <p:cNvSpPr/>
            <p:nvPr/>
          </p:nvSpPr>
          <p:spPr>
            <a:xfrm>
              <a:off x="1286359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F9AF9DF-5AEE-C347-AB80-3E4A1DA84DCE}"/>
                </a:ext>
              </a:extLst>
            </p:cNvPr>
            <p:cNvSpPr/>
            <p:nvPr/>
          </p:nvSpPr>
          <p:spPr>
            <a:xfrm>
              <a:off x="1286359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D43D145-268A-1B4C-A849-8B719CF2BBBF}"/>
                </a:ext>
              </a:extLst>
            </p:cNvPr>
            <p:cNvSpPr/>
            <p:nvPr/>
          </p:nvSpPr>
          <p:spPr>
            <a:xfrm>
              <a:off x="1286359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4105D0A-7FE6-064C-BD04-89EA55F1148A}"/>
                </a:ext>
              </a:extLst>
            </p:cNvPr>
            <p:cNvSpPr/>
            <p:nvPr/>
          </p:nvSpPr>
          <p:spPr>
            <a:xfrm>
              <a:off x="1286359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7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8D32FCE-CBBE-2E4D-A29C-5BD881EA03E8}"/>
                    </a:ext>
                  </a:extLst>
                </p:cNvPr>
                <p:cNvSpPr/>
                <p:nvPr/>
              </p:nvSpPr>
              <p:spPr>
                <a:xfrm>
                  <a:off x="1789297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8D32FCE-CBBE-2E4D-A29C-5BD881EA0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297" y="3035112"/>
                  <a:ext cx="502920" cy="41486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CF046AB-6570-FD44-98AE-0FE28CF7A3C4}"/>
                </a:ext>
              </a:extLst>
            </p:cNvPr>
            <p:cNvSpPr/>
            <p:nvPr/>
          </p:nvSpPr>
          <p:spPr>
            <a:xfrm>
              <a:off x="1789297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F8D8E75-B459-3A47-87C2-2AD9D581614E}"/>
                </a:ext>
              </a:extLst>
            </p:cNvPr>
            <p:cNvSpPr/>
            <p:nvPr/>
          </p:nvSpPr>
          <p:spPr>
            <a:xfrm>
              <a:off x="1789297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77359A6-C13D-604A-AD0F-3C31F41F33F1}"/>
                </a:ext>
              </a:extLst>
            </p:cNvPr>
            <p:cNvSpPr/>
            <p:nvPr/>
          </p:nvSpPr>
          <p:spPr>
            <a:xfrm>
              <a:off x="1789297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A895EE1-33F1-0742-B049-234040F8F8A0}"/>
                </a:ext>
              </a:extLst>
            </p:cNvPr>
            <p:cNvSpPr/>
            <p:nvPr/>
          </p:nvSpPr>
          <p:spPr>
            <a:xfrm>
              <a:off x="1789297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2BE37B1-9C3E-A14D-9357-5FB71AF0DCE5}"/>
                </a:ext>
              </a:extLst>
            </p:cNvPr>
            <p:cNvSpPr/>
            <p:nvPr/>
          </p:nvSpPr>
          <p:spPr>
            <a:xfrm>
              <a:off x="1789297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4423092-C18A-1F47-A71A-64EBBBEC65DC}"/>
              </a:ext>
            </a:extLst>
          </p:cNvPr>
          <p:cNvGrpSpPr/>
          <p:nvPr/>
        </p:nvGrpSpPr>
        <p:grpSpPr>
          <a:xfrm>
            <a:off x="2632803" y="3035112"/>
            <a:ext cx="614225" cy="2490767"/>
            <a:chOff x="2295970" y="3035112"/>
            <a:chExt cx="614225" cy="2490767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65DE2B4-9D66-654C-8925-8E109C900CEB}"/>
                </a:ext>
              </a:extLst>
            </p:cNvPr>
            <p:cNvSpPr/>
            <p:nvPr/>
          </p:nvSpPr>
          <p:spPr>
            <a:xfrm>
              <a:off x="2295970" y="3035112"/>
              <a:ext cx="614225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solidFill>
                    <a:schemeClr val="accent2"/>
                  </a:solidFill>
                  <a:latin typeface="+mj-lt"/>
                  <a:cs typeface="Calibri" panose="020F0502020204030204" pitchFamily="34" charset="0"/>
                </a:rPr>
                <a:t>sum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7CD81FD-F389-0343-BF71-3977D536E62C}"/>
                </a:ext>
              </a:extLst>
            </p:cNvPr>
            <p:cNvSpPr/>
            <p:nvPr/>
          </p:nvSpPr>
          <p:spPr>
            <a:xfrm>
              <a:off x="2295970" y="3450293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0047713-2306-C74A-91AA-FAE3F8F1D3D9}"/>
                </a:ext>
              </a:extLst>
            </p:cNvPr>
            <p:cNvSpPr/>
            <p:nvPr/>
          </p:nvSpPr>
          <p:spPr>
            <a:xfrm>
              <a:off x="2295970" y="3865474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A0FC393-5EE6-E442-9F89-6D458BE02C41}"/>
                </a:ext>
              </a:extLst>
            </p:cNvPr>
            <p:cNvSpPr/>
            <p:nvPr/>
          </p:nvSpPr>
          <p:spPr>
            <a:xfrm>
              <a:off x="2295970" y="4280655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C687ED5-8535-2849-9C06-6507DB34B023}"/>
                </a:ext>
              </a:extLst>
            </p:cNvPr>
            <p:cNvSpPr/>
            <p:nvPr/>
          </p:nvSpPr>
          <p:spPr>
            <a:xfrm>
              <a:off x="2295970" y="4695836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339481-CC13-E342-B01A-E65261E1040B}"/>
                </a:ext>
              </a:extLst>
            </p:cNvPr>
            <p:cNvSpPr/>
            <p:nvPr/>
          </p:nvSpPr>
          <p:spPr>
            <a:xfrm>
              <a:off x="2295970" y="5111017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3">
                <a:extLst>
                  <a:ext uri="{FF2B5EF4-FFF2-40B4-BE49-F238E27FC236}">
                    <a16:creationId xmlns:a16="http://schemas.microsoft.com/office/drawing/2014/main" id="{B8F62D02-13BA-BB49-BA46-F08BF58E1E8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1556" y="5765919"/>
                <a:ext cx="1730538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kern="0"/>
              </a:p>
            </p:txBody>
          </p:sp>
        </mc:Choice>
        <mc:Fallback xmlns="">
          <p:sp>
            <p:nvSpPr>
              <p:cNvPr id="113" name="Content Placeholder 3">
                <a:extLst>
                  <a:ext uri="{FF2B5EF4-FFF2-40B4-BE49-F238E27FC236}">
                    <a16:creationId xmlns:a16="http://schemas.microsoft.com/office/drawing/2014/main" id="{B8F62D02-13BA-BB49-BA46-F08BF58E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556" y="5765919"/>
                <a:ext cx="1730538" cy="4462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3">
                <a:extLst>
                  <a:ext uri="{FF2B5EF4-FFF2-40B4-BE49-F238E27FC236}">
                    <a16:creationId xmlns:a16="http://schemas.microsoft.com/office/drawing/2014/main" id="{81CFFAE6-3C5D-584B-B5AC-189A972B19C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458185" y="5765919"/>
                <a:ext cx="931794" cy="446276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829" indent="-342829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80000"/>
                  <a:buChar char="•"/>
                  <a:defRPr sz="32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1pPr>
                <a:lvl2pPr marL="742950" indent="-342900" algn="l" defTabSz="861835" rtl="0" eaLnBrk="1" fontAlgn="base" hangingPunct="1">
                  <a:spcBef>
                    <a:spcPct val="0"/>
                  </a:spcBef>
                  <a:spcAft>
                    <a:spcPts val="600"/>
                  </a:spcAft>
                  <a:buSzPct val="100000"/>
                  <a:buFont typeface="Lucida Grande"/>
                  <a:buChar char="-"/>
                  <a:defRPr sz="28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2pPr>
                <a:lvl3pPr marL="1084263" indent="-284163" algn="l" defTabSz="861835" rtl="0" eaLnBrk="1" fontAlgn="base" hangingPunct="1">
                  <a:spcBef>
                    <a:spcPct val="0"/>
                  </a:spcBef>
                  <a:spcAft>
                    <a:spcPts val="300"/>
                  </a:spcAft>
                  <a:buFont typeface="Arial"/>
                  <a:buChar char="•"/>
                  <a:tabLst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3pPr>
                <a:lvl4pPr marL="1428750" indent="-2857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89000"/>
                  <a:buFont typeface="Lucida Grande"/>
                  <a:buChar char="-"/>
                  <a:defRPr sz="24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4pPr>
                <a:lvl5pPr marL="1714500" indent="-171450" algn="l" defTabSz="861835" rtl="0" eaLnBrk="1" fontAlgn="base" hangingPunct="1">
                  <a:spcBef>
                    <a:spcPct val="0"/>
                  </a:spcBef>
                  <a:spcAft>
                    <a:spcPts val="0"/>
                  </a:spcAft>
                  <a:buSzPct val="75000"/>
                  <a:buFont typeface="Lucida Grande"/>
                  <a:buChar char="»"/>
                  <a:defRPr sz="2000">
                    <a:solidFill>
                      <a:schemeClr val="tx1"/>
                    </a:solidFill>
                    <a:latin typeface="Calibri"/>
                    <a:ea typeface="ＭＳ Ｐゴシック" charset="0"/>
                    <a:cs typeface="Calibri"/>
                  </a:defRPr>
                </a:lvl5pPr>
                <a:lvl6pPr marL="1148550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16371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125751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2614353" indent="-174744" algn="l" defTabSz="861836" rtl="0" eaLnBrk="1" fontAlgn="base" hangingPunct="1">
                  <a:spcBef>
                    <a:spcPct val="0"/>
                  </a:spcBef>
                  <a:spcAft>
                    <a:spcPct val="0"/>
                  </a:spcAft>
                  <a:buSzPct val="7500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kern="0"/>
              </a:p>
            </p:txBody>
          </p:sp>
        </mc:Choice>
        <mc:Fallback xmlns="">
          <p:sp>
            <p:nvSpPr>
              <p:cNvPr id="114" name="Content Placeholder 3">
                <a:extLst>
                  <a:ext uri="{FF2B5EF4-FFF2-40B4-BE49-F238E27FC236}">
                    <a16:creationId xmlns:a16="http://schemas.microsoft.com/office/drawing/2014/main" id="{81CFFAE6-3C5D-584B-B5AC-189A972B1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8185" y="5765919"/>
                <a:ext cx="931794" cy="4462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itle 1">
                <a:extLst>
                  <a:ext uri="{FF2B5EF4-FFF2-40B4-BE49-F238E27FC236}">
                    <a16:creationId xmlns:a16="http://schemas.microsoft.com/office/drawing/2014/main" id="{C09AA5FA-66B2-B848-859C-84F420AF763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20681" y="4942960"/>
                <a:ext cx="6220069" cy="750975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defTabSz="861813" rtl="0" eaLnBrk="1" fontAlgn="base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sz="4000" b="0" i="0">
                    <a:solidFill>
                      <a:schemeClr val="tx2"/>
                    </a:solidFill>
                    <a:latin typeface="Calibri Light" panose="020F0302020204030204" pitchFamily="34" charset="0"/>
                    <a:ea typeface="ＭＳ Ｐゴシック" charset="0"/>
                    <a:cs typeface="Calibri Light" panose="020F0302020204030204" pitchFamily="34" charset="0"/>
                  </a:defRPr>
                </a:lvl1pPr>
                <a:lvl2pPr algn="l" defTabSz="861813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2"/>
                    </a:solidFill>
                    <a:latin typeface="Calibri" charset="0"/>
                    <a:ea typeface="ＭＳ Ｐゴシック" charset="0"/>
                  </a:defRPr>
                </a:lvl2pPr>
                <a:lvl3pPr algn="l" defTabSz="861813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2"/>
                    </a:solidFill>
                    <a:latin typeface="Calibri" charset="0"/>
                    <a:ea typeface="ＭＳ Ｐゴシック" charset="0"/>
                  </a:defRPr>
                </a:lvl3pPr>
                <a:lvl4pPr algn="l" defTabSz="861813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2"/>
                    </a:solidFill>
                    <a:latin typeface="Calibri" charset="0"/>
                    <a:ea typeface="ＭＳ Ｐゴシック" charset="0"/>
                  </a:defRPr>
                </a:lvl4pPr>
                <a:lvl5pPr algn="l" defTabSz="861813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2"/>
                    </a:solidFill>
                    <a:latin typeface="Calibri" charset="0"/>
                    <a:ea typeface="ＭＳ Ｐゴシック" charset="0"/>
                  </a:defRPr>
                </a:lvl5pPr>
                <a:lvl6pPr marL="488589" algn="l" defTabSz="861814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100" b="1">
                    <a:solidFill>
                      <a:schemeClr val="tx2"/>
                    </a:solidFill>
                    <a:latin typeface="Arial" pitchFamily="34" charset="0"/>
                  </a:defRPr>
                </a:lvl6pPr>
                <a:lvl7pPr marL="977176" algn="l" defTabSz="861814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100" b="1">
                    <a:solidFill>
                      <a:schemeClr val="tx2"/>
                    </a:solidFill>
                    <a:latin typeface="Arial" pitchFamily="34" charset="0"/>
                  </a:defRPr>
                </a:lvl7pPr>
                <a:lvl8pPr marL="1465766" algn="l" defTabSz="861814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100" b="1">
                    <a:solidFill>
                      <a:schemeClr val="tx2"/>
                    </a:solidFill>
                    <a:latin typeface="Arial" pitchFamily="34" charset="0"/>
                  </a:defRPr>
                </a:lvl8pPr>
                <a:lvl9pPr marL="1954354" algn="l" defTabSz="861814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100" b="1">
                    <a:solidFill>
                      <a:schemeClr val="tx2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sz="2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Top-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a set of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objects </a:t>
                </a:r>
                <a:r>
                  <a:rPr lang="en-US" sz="260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s.t.</a:t>
                </a:r>
                <a:r>
                  <a:rPr lang="en-US" sz="2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60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60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7" name="Title 1">
                <a:extLst>
                  <a:ext uri="{FF2B5EF4-FFF2-40B4-BE49-F238E27FC236}">
                    <a16:creationId xmlns:a16="http://schemas.microsoft.com/office/drawing/2014/main" id="{C09AA5FA-66B2-B848-859C-84F420AF7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0681" y="4942960"/>
                <a:ext cx="6220069" cy="750975"/>
              </a:xfrm>
              <a:prstGeom prst="rect">
                <a:avLst/>
              </a:prstGeom>
              <a:blipFill>
                <a:blip r:embed="rId15"/>
                <a:stretch>
                  <a:fillRect l="-3235" t="-18699" b="-22764"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EF144DD-8800-2D4B-ABDC-FD1756E3BEC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98607" y="3881650"/>
            <a:ext cx="1471074" cy="122904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itle 1">
                <a:extLst>
                  <a:ext uri="{FF2B5EF4-FFF2-40B4-BE49-F238E27FC236}">
                    <a16:creationId xmlns:a16="http://schemas.microsoft.com/office/drawing/2014/main" id="{48917380-8E4A-C640-B3CD-21B46DAE61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20681" y="3119770"/>
                <a:ext cx="3854260" cy="682110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algn="l" defTabSz="861813" rtl="0" eaLnBrk="1" fontAlgn="base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sz="4000" b="0" i="0">
                    <a:solidFill>
                      <a:schemeClr val="tx2"/>
                    </a:solidFill>
                    <a:latin typeface="Calibri Light" panose="020F0302020204030204" pitchFamily="34" charset="0"/>
                    <a:ea typeface="ＭＳ Ｐゴシック" charset="0"/>
                    <a:cs typeface="Calibri Light" panose="020F0302020204030204" pitchFamily="34" charset="0"/>
                  </a:defRPr>
                </a:lvl1pPr>
                <a:lvl2pPr algn="l" defTabSz="861813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2"/>
                    </a:solidFill>
                    <a:latin typeface="Calibri" charset="0"/>
                    <a:ea typeface="ＭＳ Ｐゴシック" charset="0"/>
                  </a:defRPr>
                </a:lvl2pPr>
                <a:lvl3pPr algn="l" defTabSz="861813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2"/>
                    </a:solidFill>
                    <a:latin typeface="Calibri" charset="0"/>
                    <a:ea typeface="ＭＳ Ｐゴシック" charset="0"/>
                  </a:defRPr>
                </a:lvl3pPr>
                <a:lvl4pPr algn="l" defTabSz="861813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2"/>
                    </a:solidFill>
                    <a:latin typeface="Calibri" charset="0"/>
                    <a:ea typeface="ＭＳ Ｐゴシック" charset="0"/>
                  </a:defRPr>
                </a:lvl4pPr>
                <a:lvl5pPr algn="l" defTabSz="861813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400" b="1">
                    <a:solidFill>
                      <a:schemeClr val="tx2"/>
                    </a:solidFill>
                    <a:latin typeface="Calibri" charset="0"/>
                    <a:ea typeface="ＭＳ Ｐゴシック" charset="0"/>
                  </a:defRPr>
                </a:lvl5pPr>
                <a:lvl6pPr marL="488589" algn="l" defTabSz="861814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100" b="1">
                    <a:solidFill>
                      <a:schemeClr val="tx2"/>
                    </a:solidFill>
                    <a:latin typeface="Arial" pitchFamily="34" charset="0"/>
                  </a:defRPr>
                </a:lvl6pPr>
                <a:lvl7pPr marL="977176" algn="l" defTabSz="861814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100" b="1">
                    <a:solidFill>
                      <a:schemeClr val="tx2"/>
                    </a:solidFill>
                    <a:latin typeface="Arial" pitchFamily="34" charset="0"/>
                  </a:defRPr>
                </a:lvl7pPr>
                <a:lvl8pPr marL="1465766" algn="l" defTabSz="861814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100" b="1">
                    <a:solidFill>
                      <a:schemeClr val="tx2"/>
                    </a:solidFill>
                    <a:latin typeface="Arial" pitchFamily="34" charset="0"/>
                  </a:defRPr>
                </a:lvl8pPr>
                <a:lvl9pPr marL="1954354" algn="l" defTabSz="861814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100" b="1">
                    <a:solidFill>
                      <a:schemeClr val="tx2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sz="2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Example </a:t>
                </a:r>
                <a:r>
                  <a:rPr lang="en-US" sz="260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aggregate function</a:t>
                </a:r>
                <a:r>
                  <a:rPr lang="en-US" sz="2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br>
                  <a:rPr lang="en-US" sz="2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60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sum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6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9" name="Title 1">
                <a:extLst>
                  <a:ext uri="{FF2B5EF4-FFF2-40B4-BE49-F238E27FC236}">
                    <a16:creationId xmlns:a16="http://schemas.microsoft.com/office/drawing/2014/main" id="{48917380-8E4A-C640-B3CD-21B46DAE6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0681" y="3119770"/>
                <a:ext cx="3854260" cy="682110"/>
              </a:xfrm>
              <a:prstGeom prst="rect">
                <a:avLst/>
              </a:prstGeom>
              <a:blipFill>
                <a:blip r:embed="rId16"/>
                <a:stretch>
                  <a:fillRect l="-5222" t="-23214" r="-3797" b="-29464"/>
                </a:stretch>
              </a:blipFill>
              <a:ln>
                <a:noFill/>
              </a:ln>
              <a:extLst>
                <a:ext uri="{FAA26D3D-D897-4be2-8F04-BA451C77F1D7}">
                  <ma14:placeholderFlag xmlns:a14="http://schemas.microsoft.com/office/drawing/2010/main" xmlns="" xmlns:ma14="http://schemas.microsoft.com/office/mac/drawingml/2011/main" val="1"/>
                </a:ex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E28C936-7CA7-A943-9C8A-A939AC8031D2}"/>
              </a:ext>
            </a:extLst>
          </p:cNvPr>
          <p:cNvCxnSpPr>
            <a:cxnSpLocks/>
          </p:cNvCxnSpPr>
          <p:nvPr/>
        </p:nvCxnSpPr>
        <p:spPr bwMode="auto">
          <a:xfrm flipH="1">
            <a:off x="3281957" y="3262942"/>
            <a:ext cx="147629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881A8605-0B94-494E-86BD-47AAC0974064}"/>
              </a:ext>
            </a:extLst>
          </p:cNvPr>
          <p:cNvSpPr/>
          <p:nvPr/>
        </p:nvSpPr>
        <p:spPr>
          <a:xfrm>
            <a:off x="9002637" y="2406714"/>
            <a:ext cx="3042406" cy="713055"/>
          </a:xfrm>
          <a:prstGeom prst="wedgeRoundRectCallout">
            <a:avLst>
              <a:gd name="adj1" fmla="val -69323"/>
              <a:gd name="adj2" fmla="val -9776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2200">
                <a:solidFill>
                  <a:srgbClr val="FF0000"/>
                </a:solidFill>
                <a:latin typeface="Ink Free" panose="03080402000500000000" pitchFamily="66" charset="0"/>
              </a:rPr>
              <a:t>In most original papers assumed to be max!</a:t>
            </a:r>
            <a:endParaRPr kumimoji="0" lang="en-US" sz="2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4" grpId="0"/>
      <p:bldP spid="117" grpId="0"/>
      <p:bldP spid="119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>
            <a:extLst>
              <a:ext uri="{FF2B5EF4-FFF2-40B4-BE49-F238E27FC236}">
                <a16:creationId xmlns:a16="http://schemas.microsoft.com/office/drawing/2014/main" id="{59D56023-A6FC-FC47-B3BF-6C842DBFC8DA}"/>
              </a:ext>
            </a:extLst>
          </p:cNvPr>
          <p:cNvSpPr/>
          <p:nvPr/>
        </p:nvSpPr>
        <p:spPr>
          <a:xfrm>
            <a:off x="2638593" y="3446048"/>
            <a:ext cx="608436" cy="8342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37067" y="57412"/>
                <a:ext cx="11757001" cy="526234"/>
              </a:xfrm>
            </p:spPr>
            <p:txBody>
              <a:bodyPr/>
              <a:lstStyle/>
              <a:p>
                <a:r>
                  <a:rPr lang="fi-FI" dirty="0"/>
                  <a:t>Top-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i-FI" dirty="0"/>
                  <a:t> </a:t>
                </a:r>
                <a:r>
                  <a:rPr lang="fi-FI" dirty="0" err="1"/>
                  <a:t>Selection</a:t>
                </a:r>
                <a:r>
                  <a:rPr lang="fi-FI" dirty="0"/>
                  <a:t> </a:t>
                </a:r>
                <a:r>
                  <a:rPr lang="fi-FI" dirty="0" err="1"/>
                  <a:t>Query</a:t>
                </a:r>
                <a:r>
                  <a:rPr lang="fi-FI" dirty="0"/>
                  <a:t>: </a:t>
                </a:r>
                <a:r>
                  <a:rPr lang="fi-FI" dirty="0" err="1"/>
                  <a:t>information</a:t>
                </a:r>
                <a:r>
                  <a:rPr lang="fi-FI" dirty="0"/>
                  <a:t> in </a:t>
                </a:r>
                <a:r>
                  <a:rPr lang="fi-FI" dirty="0" err="1"/>
                  <a:t>different</a:t>
                </a:r>
                <a:r>
                  <a:rPr lang="fi-FI" dirty="0"/>
                  <a:t> </a:t>
                </a:r>
                <a:r>
                  <a:rPr lang="fi-FI" dirty="0" err="1"/>
                  <a:t>relations</a:t>
                </a:r>
                <a:endParaRPr lang="en-US" dirty="0"/>
              </a:p>
            </p:txBody>
          </p:sp>
        </mc:Choice>
        <mc:Fallback xmlns="">
          <p:sp>
            <p:nvSpPr>
              <p:cNvPr id="3789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7067" y="57412"/>
                <a:ext cx="11757001" cy="526234"/>
              </a:xfrm>
              <a:blipFill>
                <a:blip r:embed="rId2"/>
                <a:stretch>
                  <a:fillRect l="-2644" t="-44828" r="-518" b="-57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77912A-EED4-8741-8A93-3C135ADACD0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369332"/>
              </a:xfrm>
            </p:spPr>
            <p:txBody>
              <a:bodyPr/>
              <a:lstStyle/>
              <a:p>
                <a:pPr>
                  <a:spcAft>
                    <a:spcPts val="0"/>
                  </a:spcAft>
                </a:pPr>
                <a:r>
                  <a:rPr lang="en-US" sz="2400" dirty="0"/>
                  <a:t>Weights are stored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dirty="0"/>
                  <a:t> distinct relations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77912A-EED4-8741-8A93-3C135ADAC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369332"/>
              </a:xfrm>
              <a:blipFill>
                <a:blip r:embed="rId3"/>
                <a:stretch>
                  <a:fillRect l="-1306" t="-2459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32FDD5-F117-1F4C-A0FD-240DCE81861B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32FDD5-F117-1F4C-A0FD-240DCE818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5">
            <a:extLst>
              <a:ext uri="{FF2B5EF4-FFF2-40B4-BE49-F238E27FC236}">
                <a16:creationId xmlns:a16="http://schemas.microsoft.com/office/drawing/2014/main" id="{C8E15C70-C48E-9F45-9505-0961C704B85F}"/>
              </a:ext>
            </a:extLst>
          </p:cNvPr>
          <p:cNvSpPr/>
          <p:nvPr/>
        </p:nvSpPr>
        <p:spPr>
          <a:xfrm>
            <a:off x="3361945" y="4105166"/>
            <a:ext cx="567710" cy="3551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3350ED-83EA-334A-A732-0F0EE8C719FA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9FA551-8998-D142-8FA9-14FA3BA6A7F0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32D92DA-1152-0F4F-B6BC-CB35AE289C37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728DD2A3-A036-6640-833A-69D55C2AEC78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728DD2A3-A036-6640-833A-69D55C2AEC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70D0F0-1409-7E42-B639-02FD65A9B90C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4AD0018-8343-D741-B4CD-AC6A08BB36E0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4AD0018-8343-D741-B4CD-AC6A08BB36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B838A9-868D-3A4C-941C-D72F9E600D3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1F7013-DBB6-234B-8F44-824DFFD53D46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64A9DD1E-5957-C748-B08E-6B31FA2FF3ED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64A9DD1E-5957-C748-B08E-6B31FA2FF3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AE23FD2-9517-3A4D-A88D-3A0BAE354BFB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F636F4A-BBC9-6F4E-A72E-5AE697D6F203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FDF46AC-09BB-D44B-B53B-E23F0A175993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FDF46AC-09BB-D44B-B53B-E23F0A1759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4D66CD4-5BF5-344D-8359-8D74A70809DB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DC2598-BE52-8746-A6E7-52049F1EFFA8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63681F5-3F6D-2E44-B4C5-963ACB415666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63681F5-3F6D-2E44-B4C5-963ACB4156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66FD8-D6AE-7540-BF51-89482E2508BA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9ADB45-2599-894E-88A6-1AF78B78E350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37B1A0FB-80BA-AC45-9B87-542036F470DF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37B1A0FB-80BA-AC45-9B87-542036F47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899571F-F377-394F-890F-8B9FD1860159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C5D8DF3-A822-7C43-AE58-1F399141B27B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C5D8DF3-A822-7C43-AE58-1F399141B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B5B05AFD-5C63-A644-8EFF-997499CE2A4C}"/>
              </a:ext>
            </a:extLst>
          </p:cNvPr>
          <p:cNvGrpSpPr/>
          <p:nvPr/>
        </p:nvGrpSpPr>
        <p:grpSpPr>
          <a:xfrm>
            <a:off x="5693244" y="3035112"/>
            <a:ext cx="1009595" cy="414862"/>
            <a:chOff x="5201816" y="2936682"/>
            <a:chExt cx="1009595" cy="41486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708726-631E-EA44-82A6-5CD0D3FB7E67}"/>
                </a:ext>
              </a:extLst>
            </p:cNvPr>
            <p:cNvSpPr/>
            <p:nvPr/>
          </p:nvSpPr>
          <p:spPr>
            <a:xfrm>
              <a:off x="5201816" y="293668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68F6BE9-C4B6-524A-8909-BEE66B5A53A5}"/>
                    </a:ext>
                  </a:extLst>
                </p:cNvPr>
                <p:cNvSpPr/>
                <p:nvPr/>
              </p:nvSpPr>
              <p:spPr>
                <a:xfrm>
                  <a:off x="5708491" y="293668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68F6BE9-C4B6-524A-8909-BEE66B5A53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8491" y="2936682"/>
                  <a:ext cx="502920" cy="41486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34761C-2684-124B-A3B6-CBEC189AA5DA}"/>
              </a:ext>
            </a:extLst>
          </p:cNvPr>
          <p:cNvGrpSpPr/>
          <p:nvPr/>
        </p:nvGrpSpPr>
        <p:grpSpPr>
          <a:xfrm>
            <a:off x="5693244" y="3866188"/>
            <a:ext cx="1009595" cy="414862"/>
            <a:chOff x="5201816" y="3351863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0A0BDE2-5971-2042-B55D-DC916F280F5B}"/>
                    </a:ext>
                  </a:extLst>
                </p:cNvPr>
                <p:cNvSpPr/>
                <p:nvPr/>
              </p:nvSpPr>
              <p:spPr>
                <a:xfrm>
                  <a:off x="5201816" y="335186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0A0BDE2-5971-2042-B55D-DC916F280F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3351863"/>
                  <a:ext cx="502920" cy="41486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B8C898F-75F9-B24E-9843-6F683C9CCB1F}"/>
                </a:ext>
              </a:extLst>
            </p:cNvPr>
            <p:cNvSpPr/>
            <p:nvPr/>
          </p:nvSpPr>
          <p:spPr>
            <a:xfrm>
              <a:off x="5708491" y="335186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6C590E-21FA-C14A-9179-7E4C118D05B9}"/>
              </a:ext>
            </a:extLst>
          </p:cNvPr>
          <p:cNvGrpSpPr/>
          <p:nvPr/>
        </p:nvGrpSpPr>
        <p:grpSpPr>
          <a:xfrm>
            <a:off x="5693244" y="3450650"/>
            <a:ext cx="1009595" cy="414862"/>
            <a:chOff x="5201816" y="3767044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95667BD-808E-0D4B-ACCF-6F2CC2685914}"/>
                    </a:ext>
                  </a:extLst>
                </p:cNvPr>
                <p:cNvSpPr/>
                <p:nvPr/>
              </p:nvSpPr>
              <p:spPr>
                <a:xfrm>
                  <a:off x="5201816" y="376704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95667BD-808E-0D4B-ACCF-6F2CC26859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3767044"/>
                  <a:ext cx="502920" cy="41486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558F69-B614-FB49-B5F2-0A925F30947B}"/>
                </a:ext>
              </a:extLst>
            </p:cNvPr>
            <p:cNvSpPr/>
            <p:nvPr/>
          </p:nvSpPr>
          <p:spPr>
            <a:xfrm>
              <a:off x="5708491" y="376704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794178-4FBD-B349-9853-6B1F5BF56161}"/>
              </a:ext>
            </a:extLst>
          </p:cNvPr>
          <p:cNvGrpSpPr/>
          <p:nvPr/>
        </p:nvGrpSpPr>
        <p:grpSpPr>
          <a:xfrm>
            <a:off x="5693244" y="4697264"/>
            <a:ext cx="1009595" cy="414862"/>
            <a:chOff x="5201816" y="4182225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4B973F9-C3E4-C147-AD2A-93BD9A404117}"/>
                    </a:ext>
                  </a:extLst>
                </p:cNvPr>
                <p:cNvSpPr/>
                <p:nvPr/>
              </p:nvSpPr>
              <p:spPr>
                <a:xfrm>
                  <a:off x="5201816" y="418222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4B973F9-C3E4-C147-AD2A-93BD9A4041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4182225"/>
                  <a:ext cx="502920" cy="41486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A80A72A-12A0-3549-B6BD-F591B5C36926}"/>
                </a:ext>
              </a:extLst>
            </p:cNvPr>
            <p:cNvSpPr/>
            <p:nvPr/>
          </p:nvSpPr>
          <p:spPr>
            <a:xfrm>
              <a:off x="5708491" y="418222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E06338D-9D05-A14F-A6EC-20BCC87CB904}"/>
              </a:ext>
            </a:extLst>
          </p:cNvPr>
          <p:cNvGrpSpPr/>
          <p:nvPr/>
        </p:nvGrpSpPr>
        <p:grpSpPr>
          <a:xfrm>
            <a:off x="5693244" y="5112802"/>
            <a:ext cx="1009595" cy="414862"/>
            <a:chOff x="5201816" y="4597406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2DF3AA3-5E67-3A48-BD5A-FA1F025C13AD}"/>
                    </a:ext>
                  </a:extLst>
                </p:cNvPr>
                <p:cNvSpPr/>
                <p:nvPr/>
              </p:nvSpPr>
              <p:spPr>
                <a:xfrm>
                  <a:off x="5201816" y="4597406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2DF3AA3-5E67-3A48-BD5A-FA1F025C13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4597406"/>
                  <a:ext cx="502920" cy="41486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741988-8EBB-4347-92BF-5B0A82D6CCAF}"/>
                </a:ext>
              </a:extLst>
            </p:cNvPr>
            <p:cNvSpPr/>
            <p:nvPr/>
          </p:nvSpPr>
          <p:spPr>
            <a:xfrm>
              <a:off x="5708491" y="459740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8C9D510-2D05-FF4F-9FF3-0380971D917D}"/>
              </a:ext>
            </a:extLst>
          </p:cNvPr>
          <p:cNvGrpSpPr/>
          <p:nvPr/>
        </p:nvGrpSpPr>
        <p:grpSpPr>
          <a:xfrm>
            <a:off x="5693244" y="4281726"/>
            <a:ext cx="1009595" cy="414862"/>
            <a:chOff x="5201816" y="5012587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CDB7F31-AA0E-864D-B053-A72AD5F8395E}"/>
                    </a:ext>
                  </a:extLst>
                </p:cNvPr>
                <p:cNvSpPr/>
                <p:nvPr/>
              </p:nvSpPr>
              <p:spPr>
                <a:xfrm>
                  <a:off x="5201816" y="5012587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CDB7F31-AA0E-864D-B053-A72AD5F839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5012587"/>
                  <a:ext cx="502920" cy="41486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536EB59-A592-6447-8BC5-A888A0DD7EA9}"/>
                </a:ext>
              </a:extLst>
            </p:cNvPr>
            <p:cNvSpPr/>
            <p:nvPr/>
          </p:nvSpPr>
          <p:spPr>
            <a:xfrm>
              <a:off x="5708491" y="501258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10878E2-404F-214C-8594-E8909A7CE930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10878E2-404F-214C-8594-E8909A7CE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2A510382-423D-B544-9941-7E7185608300}"/>
              </a:ext>
            </a:extLst>
          </p:cNvPr>
          <p:cNvGrpSpPr/>
          <p:nvPr/>
        </p:nvGrpSpPr>
        <p:grpSpPr>
          <a:xfrm>
            <a:off x="7365289" y="3035112"/>
            <a:ext cx="1009595" cy="414862"/>
            <a:chOff x="5201816" y="2936682"/>
            <a:chExt cx="1009595" cy="41486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8BA470-AB4F-2C4D-BBA2-C9D64726F729}"/>
                </a:ext>
              </a:extLst>
            </p:cNvPr>
            <p:cNvSpPr/>
            <p:nvPr/>
          </p:nvSpPr>
          <p:spPr>
            <a:xfrm>
              <a:off x="5201816" y="293668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99D3D1DD-18EF-8C4E-A024-C08ABFB56B82}"/>
                    </a:ext>
                  </a:extLst>
                </p:cNvPr>
                <p:cNvSpPr/>
                <p:nvPr/>
              </p:nvSpPr>
              <p:spPr>
                <a:xfrm>
                  <a:off x="5708491" y="293668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99D3D1DD-18EF-8C4E-A024-C08ABFB56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8491" y="2936682"/>
                  <a:ext cx="502920" cy="4148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6F53A98-DB79-464E-A688-B6D79880069E}"/>
              </a:ext>
            </a:extLst>
          </p:cNvPr>
          <p:cNvGrpSpPr/>
          <p:nvPr/>
        </p:nvGrpSpPr>
        <p:grpSpPr>
          <a:xfrm>
            <a:off x="7365289" y="4280655"/>
            <a:ext cx="1009595" cy="414862"/>
            <a:chOff x="5201816" y="3351863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F357D55A-2F96-BB46-BCF5-8EA38DA06A16}"/>
                    </a:ext>
                  </a:extLst>
                </p:cNvPr>
                <p:cNvSpPr/>
                <p:nvPr/>
              </p:nvSpPr>
              <p:spPr>
                <a:xfrm>
                  <a:off x="5201816" y="335186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F357D55A-2F96-BB46-BCF5-8EA38DA06A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3351863"/>
                  <a:ext cx="502920" cy="41486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C4677FB-86D3-A946-A1BE-7796EDA501FE}"/>
                </a:ext>
              </a:extLst>
            </p:cNvPr>
            <p:cNvSpPr/>
            <p:nvPr/>
          </p:nvSpPr>
          <p:spPr>
            <a:xfrm>
              <a:off x="5708491" y="335186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71F129C-FAA0-7044-B262-052FD3CCC5C9}"/>
              </a:ext>
            </a:extLst>
          </p:cNvPr>
          <p:cNvGrpSpPr/>
          <p:nvPr/>
        </p:nvGrpSpPr>
        <p:grpSpPr>
          <a:xfrm>
            <a:off x="7365289" y="3450293"/>
            <a:ext cx="1009595" cy="414862"/>
            <a:chOff x="5201816" y="3767044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670E2A4-0472-7F4E-8463-F68DD037605B}"/>
                    </a:ext>
                  </a:extLst>
                </p:cNvPr>
                <p:cNvSpPr/>
                <p:nvPr/>
              </p:nvSpPr>
              <p:spPr>
                <a:xfrm>
                  <a:off x="5201816" y="376704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670E2A4-0472-7F4E-8463-F68DD03760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3767044"/>
                  <a:ext cx="502920" cy="41486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272A2A9-A46D-2343-9457-179D89C3D779}"/>
                </a:ext>
              </a:extLst>
            </p:cNvPr>
            <p:cNvSpPr/>
            <p:nvPr/>
          </p:nvSpPr>
          <p:spPr>
            <a:xfrm>
              <a:off x="5708491" y="376704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3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6322E31-C669-AC45-80E3-3AA86F9C6642}"/>
              </a:ext>
            </a:extLst>
          </p:cNvPr>
          <p:cNvGrpSpPr/>
          <p:nvPr/>
        </p:nvGrpSpPr>
        <p:grpSpPr>
          <a:xfrm>
            <a:off x="7365289" y="3865474"/>
            <a:ext cx="1009595" cy="414862"/>
            <a:chOff x="5201816" y="4182225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0DA10317-294D-CE45-9C27-9A67E5467A5B}"/>
                    </a:ext>
                  </a:extLst>
                </p:cNvPr>
                <p:cNvSpPr/>
                <p:nvPr/>
              </p:nvSpPr>
              <p:spPr>
                <a:xfrm>
                  <a:off x="5201816" y="418222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0DA10317-294D-CE45-9C27-9A67E5467A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4182225"/>
                  <a:ext cx="502920" cy="41486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DAB281C-DAB6-2645-948E-5EE76B22C640}"/>
                </a:ext>
              </a:extLst>
            </p:cNvPr>
            <p:cNvSpPr/>
            <p:nvPr/>
          </p:nvSpPr>
          <p:spPr>
            <a:xfrm>
              <a:off x="5708491" y="418222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2E1C9B0-0772-9347-A9CC-3EE9EECBE3AA}"/>
              </a:ext>
            </a:extLst>
          </p:cNvPr>
          <p:cNvGrpSpPr/>
          <p:nvPr/>
        </p:nvGrpSpPr>
        <p:grpSpPr>
          <a:xfrm>
            <a:off x="7365289" y="5111017"/>
            <a:ext cx="1009595" cy="414862"/>
            <a:chOff x="5201816" y="4597406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2A989E3-621F-694C-A32D-0601D1E167F2}"/>
                    </a:ext>
                  </a:extLst>
                </p:cNvPr>
                <p:cNvSpPr/>
                <p:nvPr/>
              </p:nvSpPr>
              <p:spPr>
                <a:xfrm>
                  <a:off x="5201816" y="4597406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2A989E3-621F-694C-A32D-0601D1E167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4597406"/>
                  <a:ext cx="502920" cy="41486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31FEA0C-682B-5643-8BF4-1EFC80F9FEF4}"/>
                </a:ext>
              </a:extLst>
            </p:cNvPr>
            <p:cNvSpPr/>
            <p:nvPr/>
          </p:nvSpPr>
          <p:spPr>
            <a:xfrm>
              <a:off x="5708491" y="459740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CB2932F-C832-8748-BE98-59368F6C5FFF}"/>
              </a:ext>
            </a:extLst>
          </p:cNvPr>
          <p:cNvGrpSpPr/>
          <p:nvPr/>
        </p:nvGrpSpPr>
        <p:grpSpPr>
          <a:xfrm>
            <a:off x="7365289" y="4695836"/>
            <a:ext cx="1009595" cy="414862"/>
            <a:chOff x="5201816" y="5012587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EF623CB-33B0-4741-BCE9-FC0FC17449D5}"/>
                    </a:ext>
                  </a:extLst>
                </p:cNvPr>
                <p:cNvSpPr/>
                <p:nvPr/>
              </p:nvSpPr>
              <p:spPr>
                <a:xfrm>
                  <a:off x="5201816" y="5012587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EF623CB-33B0-4741-BCE9-FC0FC1744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5012587"/>
                  <a:ext cx="502920" cy="41486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C913D1F-3D7E-8644-A6CE-12B36175CFBD}"/>
                </a:ext>
              </a:extLst>
            </p:cNvPr>
            <p:cNvSpPr/>
            <p:nvPr/>
          </p:nvSpPr>
          <p:spPr>
            <a:xfrm>
              <a:off x="5708491" y="501258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4DC6DB6-0473-8142-B6D3-1924B8584388}"/>
              </a:ext>
            </a:extLst>
          </p:cNvPr>
          <p:cNvGrpSpPr/>
          <p:nvPr/>
        </p:nvGrpSpPr>
        <p:grpSpPr>
          <a:xfrm>
            <a:off x="618660" y="3035112"/>
            <a:ext cx="2013565" cy="2490767"/>
            <a:chOff x="278652" y="3035112"/>
            <a:chExt cx="2013565" cy="249076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E724EC0-1A57-5F47-BF48-88314FFD9E41}"/>
                </a:ext>
              </a:extLst>
            </p:cNvPr>
            <p:cNvSpPr/>
            <p:nvPr/>
          </p:nvSpPr>
          <p:spPr>
            <a:xfrm>
              <a:off x="278652" y="303511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3E44468B-EFE8-8B4E-8C71-D441F3848A65}"/>
                    </a:ext>
                  </a:extLst>
                </p:cNvPr>
                <p:cNvSpPr/>
                <p:nvPr/>
              </p:nvSpPr>
              <p:spPr>
                <a:xfrm>
                  <a:off x="782152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3E44468B-EFE8-8B4E-8C71-D441F3848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152" y="3035112"/>
                  <a:ext cx="502920" cy="4148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6FC006CE-077E-654A-81D8-FBEB9707ACEE}"/>
                    </a:ext>
                  </a:extLst>
                </p:cNvPr>
                <p:cNvSpPr/>
                <p:nvPr/>
              </p:nvSpPr>
              <p:spPr>
                <a:xfrm>
                  <a:off x="278652" y="345029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6FC006CE-077E-654A-81D8-FBEB9707AC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3450293"/>
                  <a:ext cx="502920" cy="41486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5551842-732C-6049-B97C-88689310AC9E}"/>
                </a:ext>
              </a:extLst>
            </p:cNvPr>
            <p:cNvSpPr/>
            <p:nvPr/>
          </p:nvSpPr>
          <p:spPr>
            <a:xfrm>
              <a:off x="782152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BEA9A31C-F2EC-E24C-866D-07B2ACD662DC}"/>
                    </a:ext>
                  </a:extLst>
                </p:cNvPr>
                <p:cNvSpPr/>
                <p:nvPr/>
              </p:nvSpPr>
              <p:spPr>
                <a:xfrm>
                  <a:off x="278652" y="386547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BEA9A31C-F2EC-E24C-866D-07B2ACD66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3865474"/>
                  <a:ext cx="502920" cy="41486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1F33C44-1C83-5043-B532-8C380429A687}"/>
                </a:ext>
              </a:extLst>
            </p:cNvPr>
            <p:cNvSpPr/>
            <p:nvPr/>
          </p:nvSpPr>
          <p:spPr>
            <a:xfrm>
              <a:off x="782152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1D6A3AF-57D5-F043-AB8D-B4EDB69D72D7}"/>
                    </a:ext>
                  </a:extLst>
                </p:cNvPr>
                <p:cNvSpPr/>
                <p:nvPr/>
              </p:nvSpPr>
              <p:spPr>
                <a:xfrm>
                  <a:off x="278652" y="428065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51D6A3AF-57D5-F043-AB8D-B4EDB69D7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4280655"/>
                  <a:ext cx="502920" cy="41486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04E3D1A-1003-2A4D-A286-682CA1AE30EC}"/>
                </a:ext>
              </a:extLst>
            </p:cNvPr>
            <p:cNvSpPr/>
            <p:nvPr/>
          </p:nvSpPr>
          <p:spPr>
            <a:xfrm>
              <a:off x="782152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1884B9E-561C-634A-A62B-A890B460F1A5}"/>
                    </a:ext>
                  </a:extLst>
                </p:cNvPr>
                <p:cNvSpPr/>
                <p:nvPr/>
              </p:nvSpPr>
              <p:spPr>
                <a:xfrm>
                  <a:off x="278652" y="4695836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1884B9E-561C-634A-A62B-A890B460F1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4695836"/>
                  <a:ext cx="502920" cy="41486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0D7AE05-5049-F34C-B5B0-6D333F2919A3}"/>
                </a:ext>
              </a:extLst>
            </p:cNvPr>
            <p:cNvSpPr/>
            <p:nvPr/>
          </p:nvSpPr>
          <p:spPr>
            <a:xfrm>
              <a:off x="782152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5AEF9172-4AF6-6949-939A-12110E7A5B6B}"/>
                    </a:ext>
                  </a:extLst>
                </p:cNvPr>
                <p:cNvSpPr/>
                <p:nvPr/>
              </p:nvSpPr>
              <p:spPr>
                <a:xfrm>
                  <a:off x="279922" y="5111017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5AEF9172-4AF6-6949-939A-12110E7A5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22" y="5111017"/>
                  <a:ext cx="502920" cy="41486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7607EBC-4A4E-9D48-924A-1C9D6469E07D}"/>
                </a:ext>
              </a:extLst>
            </p:cNvPr>
            <p:cNvSpPr/>
            <p:nvPr/>
          </p:nvSpPr>
          <p:spPr>
            <a:xfrm>
              <a:off x="782152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1D54A80B-6554-4140-B62F-69754DB4B14F}"/>
                    </a:ext>
                  </a:extLst>
                </p:cNvPr>
                <p:cNvSpPr/>
                <p:nvPr/>
              </p:nvSpPr>
              <p:spPr>
                <a:xfrm>
                  <a:off x="1286359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1D54A80B-6554-4140-B62F-69754DB4B1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359" y="3035112"/>
                  <a:ext cx="502920" cy="41486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45AD525-1487-AF41-B69E-3BFBC177E769}"/>
                </a:ext>
              </a:extLst>
            </p:cNvPr>
            <p:cNvSpPr/>
            <p:nvPr/>
          </p:nvSpPr>
          <p:spPr>
            <a:xfrm>
              <a:off x="1286359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DCA8EC6-34D1-254D-89CB-BA399242AC3C}"/>
                </a:ext>
              </a:extLst>
            </p:cNvPr>
            <p:cNvSpPr/>
            <p:nvPr/>
          </p:nvSpPr>
          <p:spPr>
            <a:xfrm>
              <a:off x="1286359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F3A1F10-B3CC-A442-B680-68EA7EB71A06}"/>
                </a:ext>
              </a:extLst>
            </p:cNvPr>
            <p:cNvSpPr/>
            <p:nvPr/>
          </p:nvSpPr>
          <p:spPr>
            <a:xfrm>
              <a:off x="1286359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DDA4DF9-FC9C-6243-A790-EE705BB297D4}"/>
                </a:ext>
              </a:extLst>
            </p:cNvPr>
            <p:cNvSpPr/>
            <p:nvPr/>
          </p:nvSpPr>
          <p:spPr>
            <a:xfrm>
              <a:off x="1286359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A296679-9B5F-3046-9931-23EA7CC222C7}"/>
                </a:ext>
              </a:extLst>
            </p:cNvPr>
            <p:cNvSpPr/>
            <p:nvPr/>
          </p:nvSpPr>
          <p:spPr>
            <a:xfrm>
              <a:off x="1286359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7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69CA18AB-10E4-694E-8B3C-15D4348C2422}"/>
                    </a:ext>
                  </a:extLst>
                </p:cNvPr>
                <p:cNvSpPr/>
                <p:nvPr/>
              </p:nvSpPr>
              <p:spPr>
                <a:xfrm>
                  <a:off x="1789297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69CA18AB-10E4-694E-8B3C-15D4348C2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297" y="3035112"/>
                  <a:ext cx="502920" cy="41486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E44C070-B5CA-8947-A30C-C3FFD0045152}"/>
                </a:ext>
              </a:extLst>
            </p:cNvPr>
            <p:cNvSpPr/>
            <p:nvPr/>
          </p:nvSpPr>
          <p:spPr>
            <a:xfrm>
              <a:off x="1789297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CB101FB-B239-AA48-AD83-9F4755E5FD0D}"/>
                </a:ext>
              </a:extLst>
            </p:cNvPr>
            <p:cNvSpPr/>
            <p:nvPr/>
          </p:nvSpPr>
          <p:spPr>
            <a:xfrm>
              <a:off x="1789297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517DF99-7CE3-584F-B21F-2F7E5F80BD4F}"/>
                </a:ext>
              </a:extLst>
            </p:cNvPr>
            <p:cNvSpPr/>
            <p:nvPr/>
          </p:nvSpPr>
          <p:spPr>
            <a:xfrm>
              <a:off x="1789297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E80F942-8056-F843-8A22-AB13528D1E98}"/>
                </a:ext>
              </a:extLst>
            </p:cNvPr>
            <p:cNvSpPr/>
            <p:nvPr/>
          </p:nvSpPr>
          <p:spPr>
            <a:xfrm>
              <a:off x="1789297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20C5E54-8111-C146-AE19-5EBF9FF43A90}"/>
                </a:ext>
              </a:extLst>
            </p:cNvPr>
            <p:cNvSpPr/>
            <p:nvPr/>
          </p:nvSpPr>
          <p:spPr>
            <a:xfrm>
              <a:off x="1789297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BDC5F1D-17A7-BB49-9F05-792EB443FE55}"/>
              </a:ext>
            </a:extLst>
          </p:cNvPr>
          <p:cNvGrpSpPr/>
          <p:nvPr/>
        </p:nvGrpSpPr>
        <p:grpSpPr>
          <a:xfrm>
            <a:off x="2632803" y="3035112"/>
            <a:ext cx="614225" cy="2490767"/>
            <a:chOff x="2295970" y="3035112"/>
            <a:chExt cx="614225" cy="2490767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1AFE64-2178-FC4C-8776-3365C303AB3C}"/>
                </a:ext>
              </a:extLst>
            </p:cNvPr>
            <p:cNvSpPr/>
            <p:nvPr/>
          </p:nvSpPr>
          <p:spPr>
            <a:xfrm>
              <a:off x="2295970" y="3035112"/>
              <a:ext cx="614225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solidFill>
                    <a:schemeClr val="accent2"/>
                  </a:solidFill>
                  <a:latin typeface="+mj-lt"/>
                  <a:cs typeface="Calibri" panose="020F0502020204030204" pitchFamily="34" charset="0"/>
                </a:rPr>
                <a:t>sum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E2F7BE9C-4313-3747-830E-54C504870DD1}"/>
                </a:ext>
              </a:extLst>
            </p:cNvPr>
            <p:cNvSpPr/>
            <p:nvPr/>
          </p:nvSpPr>
          <p:spPr>
            <a:xfrm>
              <a:off x="2295970" y="3450293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39AFBF5-8B3D-8447-83EC-DA9665780653}"/>
                </a:ext>
              </a:extLst>
            </p:cNvPr>
            <p:cNvSpPr/>
            <p:nvPr/>
          </p:nvSpPr>
          <p:spPr>
            <a:xfrm>
              <a:off x="2295970" y="3865474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21B8EDA-DE25-0E46-87B0-9A33B58ED2EB}"/>
                </a:ext>
              </a:extLst>
            </p:cNvPr>
            <p:cNvSpPr/>
            <p:nvPr/>
          </p:nvSpPr>
          <p:spPr>
            <a:xfrm>
              <a:off x="2295970" y="4280655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49513ECD-6CBD-B047-A60E-4228C731E967}"/>
                </a:ext>
              </a:extLst>
            </p:cNvPr>
            <p:cNvSpPr/>
            <p:nvPr/>
          </p:nvSpPr>
          <p:spPr>
            <a:xfrm>
              <a:off x="2295970" y="4695836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BE2419A-9DDA-9D44-8FB9-E9863320B3B7}"/>
                </a:ext>
              </a:extLst>
            </p:cNvPr>
            <p:cNvSpPr/>
            <p:nvPr/>
          </p:nvSpPr>
          <p:spPr>
            <a:xfrm>
              <a:off x="2295970" y="5111017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68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 animBg="1"/>
      <p:bldP spid="61" grpId="0"/>
      <p:bldP spid="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37067" y="57412"/>
                <a:ext cx="7759112" cy="526234"/>
              </a:xfrm>
            </p:spPr>
            <p:txBody>
              <a:bodyPr/>
              <a:lstStyle/>
              <a:p>
                <a:r>
                  <a:rPr lang="fi-FI"/>
                  <a:t>Top-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i-FI"/>
                  <a:t> </a:t>
                </a:r>
                <a:r>
                  <a:rPr lang="fi-FI" err="1"/>
                  <a:t>Selection</a:t>
                </a:r>
                <a:r>
                  <a:rPr lang="fi-FI"/>
                  <a:t> </a:t>
                </a:r>
                <a:r>
                  <a:rPr lang="fi-FI" err="1"/>
                  <a:t>Query</a:t>
                </a:r>
                <a:r>
                  <a:rPr lang="fi-FI"/>
                  <a:t>: </a:t>
                </a:r>
                <a:r>
                  <a:rPr lang="fi-FI" err="1"/>
                  <a:t>sorted</a:t>
                </a:r>
                <a:r>
                  <a:rPr lang="fi-FI"/>
                  <a:t> </a:t>
                </a:r>
                <a:r>
                  <a:rPr lang="fi-FI" err="1"/>
                  <a:t>access</a:t>
                </a:r>
                <a:endParaRPr lang="en-US"/>
              </a:p>
            </p:txBody>
          </p:sp>
        </mc:Choice>
        <mc:Fallback xmlns="">
          <p:sp>
            <p:nvSpPr>
              <p:cNvPr id="3789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7067" y="57412"/>
                <a:ext cx="7759112" cy="526234"/>
              </a:xfrm>
              <a:blipFill>
                <a:blip r:embed="rId2"/>
                <a:stretch>
                  <a:fillRect l="-3758" t="-40476" r="-1307" b="-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77912A-EED4-8741-8A93-3C135ADACD0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677108"/>
              </a:xfrm>
            </p:spPr>
            <p:txBody>
              <a:bodyPr/>
              <a:lstStyle/>
              <a:p>
                <a:pPr>
                  <a:spcAft>
                    <a:spcPts val="0"/>
                  </a:spcAft>
                </a:pPr>
                <a:r>
                  <a:rPr lang="en-US" sz="2400"/>
                  <a:t>Weights are stored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/>
                  <a:t> distinct relations</a:t>
                </a:r>
                <a:r>
                  <a:rPr lang="en-US" sz="240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>
                  <a:solidFill>
                    <a:schemeClr val="accent6"/>
                  </a:solidFill>
                </a:endParaRPr>
              </a:p>
              <a:p>
                <a:pPr lvl="1">
                  <a:spcAft>
                    <a:spcPts val="0"/>
                  </a:spcAft>
                </a:pPr>
                <a:r>
                  <a:rPr lang="en-US" sz="200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/>
                  <a:t> is sorted by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77912A-EED4-8741-8A93-3C135ADAC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677108"/>
              </a:xfrm>
              <a:blipFill>
                <a:blip r:embed="rId3"/>
                <a:stretch>
                  <a:fillRect l="-1304" t="-11111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>
            <a:extLst>
              <a:ext uri="{FF2B5EF4-FFF2-40B4-BE49-F238E27FC236}">
                <a16:creationId xmlns:a16="http://schemas.microsoft.com/office/drawing/2014/main" id="{78A41D69-ACF5-BB40-8762-8D0781BEB0C8}"/>
              </a:ext>
            </a:extLst>
          </p:cNvPr>
          <p:cNvSpPr/>
          <p:nvPr/>
        </p:nvSpPr>
        <p:spPr>
          <a:xfrm>
            <a:off x="2638593" y="3446048"/>
            <a:ext cx="608436" cy="8342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91DD352-6C67-FA47-BD2D-4E0E44FF43BA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91DD352-6C67-FA47-BD2D-4E0E44FF4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4"/>
                <a:stretch>
                  <a:fillRect l="-2500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row: Right 5">
            <a:extLst>
              <a:ext uri="{FF2B5EF4-FFF2-40B4-BE49-F238E27FC236}">
                <a16:creationId xmlns:a16="http://schemas.microsoft.com/office/drawing/2014/main" id="{C6E33C07-5D3B-CA4F-832D-0B24A316D205}"/>
              </a:ext>
            </a:extLst>
          </p:cNvPr>
          <p:cNvSpPr/>
          <p:nvPr/>
        </p:nvSpPr>
        <p:spPr>
          <a:xfrm>
            <a:off x="3361945" y="4105166"/>
            <a:ext cx="567710" cy="3551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574A22B-0B4F-FF46-BE14-03B5BD43AAFC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9023CB5-ACDF-AC45-AE63-EEE089AD7677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4577A0EB-6925-E048-BE18-80AACC96CF59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0D0C6070-C9BE-1C4E-B100-514F814F1E42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0D0C6070-C9BE-1C4E-B100-514F814F1E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0A0F90A-0EAB-DE4F-9429-D1B34280AB62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A59E3EFD-AD2A-884F-9232-689440A68143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A59E3EFD-AD2A-884F-9232-689440A681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F4CF999-8844-CC45-94D8-D80CACACD486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EA59E69-627C-834F-B941-1F3C6EB36DC1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2A84D3D2-8114-4E42-AB03-76C0E4DCF3D8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2A84D3D2-8114-4E42-AB03-76C0E4DCF3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8AA3F91-1BF6-F64E-89DE-5A9E62531F86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81F8858-7125-2946-AE0C-2A3BBC05EAA8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31D5ED4E-B4EA-B34D-95C8-8A5E14C7159E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31D5ED4E-B4EA-B34D-95C8-8A5E14C71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571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63DC51A-C14C-C841-BAD8-79D782617103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0F886E-63F6-444C-87B3-CD5B5E9E795F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9E7EACEC-A732-D74A-AB8F-E8B94C23807A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9E7EACEC-A732-D74A-AB8F-E8B94C2380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65CEDED-7BB4-DD4C-89B1-7A7605EDED6F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D89EDAB-535F-FF40-BDAA-110F39D17EEC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AF089894-83E7-A24B-8BCC-7636F279A71B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AF089894-83E7-A24B-8BCC-7636F279A7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8571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9AACA22-BC06-CD4F-AF79-4BAA302815E4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B64BC29-E45F-3742-B721-F98FAA0FF695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B64BC29-E45F-3742-B721-F98FAA0FF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11"/>
                <a:stretch>
                  <a:fillRect l="-2432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16CE741-C490-1841-A5C7-AB31CA355C59}"/>
              </a:ext>
            </a:extLst>
          </p:cNvPr>
          <p:cNvGrpSpPr/>
          <p:nvPr/>
        </p:nvGrpSpPr>
        <p:grpSpPr>
          <a:xfrm>
            <a:off x="5693244" y="3035112"/>
            <a:ext cx="1009595" cy="414862"/>
            <a:chOff x="5201816" y="2936682"/>
            <a:chExt cx="1009595" cy="414862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869E846-923A-5C4B-AA18-98519C66EAD9}"/>
                </a:ext>
              </a:extLst>
            </p:cNvPr>
            <p:cNvSpPr/>
            <p:nvPr/>
          </p:nvSpPr>
          <p:spPr>
            <a:xfrm>
              <a:off x="5201816" y="293668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41571C8-DE61-394D-A045-60472801D900}"/>
                    </a:ext>
                  </a:extLst>
                </p:cNvPr>
                <p:cNvSpPr/>
                <p:nvPr/>
              </p:nvSpPr>
              <p:spPr>
                <a:xfrm>
                  <a:off x="5708491" y="293668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41571C8-DE61-394D-A045-60472801D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8491" y="2936682"/>
                  <a:ext cx="502920" cy="414862"/>
                </a:xfrm>
                <a:prstGeom prst="rect">
                  <a:avLst/>
                </a:prstGeom>
                <a:blipFill>
                  <a:blip r:embed="rId12"/>
                  <a:stretch>
                    <a:fillRect l="-33333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65E157B-0561-0F4B-9F6D-D1542363E5F9}"/>
              </a:ext>
            </a:extLst>
          </p:cNvPr>
          <p:cNvGrpSpPr/>
          <p:nvPr/>
        </p:nvGrpSpPr>
        <p:grpSpPr>
          <a:xfrm>
            <a:off x="5693244" y="3866188"/>
            <a:ext cx="1009595" cy="414862"/>
            <a:chOff x="5201816" y="3351863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DFB26891-1D1A-DF4F-80C8-EE05BC097DA2}"/>
                    </a:ext>
                  </a:extLst>
                </p:cNvPr>
                <p:cNvSpPr/>
                <p:nvPr/>
              </p:nvSpPr>
              <p:spPr>
                <a:xfrm>
                  <a:off x="5201816" y="335186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DFB26891-1D1A-DF4F-80C8-EE05BC097D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3351863"/>
                  <a:ext cx="502920" cy="414862"/>
                </a:xfrm>
                <a:prstGeom prst="rect">
                  <a:avLst/>
                </a:prstGeom>
                <a:blipFill>
                  <a:blip r:embed="rId13"/>
                  <a:stretch>
                    <a:fillRect l="-28571" t="-2857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40074BE-EBFD-1942-99EC-622216DBE576}"/>
                </a:ext>
              </a:extLst>
            </p:cNvPr>
            <p:cNvSpPr/>
            <p:nvPr/>
          </p:nvSpPr>
          <p:spPr>
            <a:xfrm>
              <a:off x="5708491" y="335186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AE0EC0F-E96F-4A48-B985-B17855A40462}"/>
              </a:ext>
            </a:extLst>
          </p:cNvPr>
          <p:cNvGrpSpPr/>
          <p:nvPr/>
        </p:nvGrpSpPr>
        <p:grpSpPr>
          <a:xfrm>
            <a:off x="5693244" y="3450650"/>
            <a:ext cx="1009595" cy="414862"/>
            <a:chOff x="5201816" y="3767044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58CE77D9-3963-4944-BFDD-84F7994B5F70}"/>
                    </a:ext>
                  </a:extLst>
                </p:cNvPr>
                <p:cNvSpPr/>
                <p:nvPr/>
              </p:nvSpPr>
              <p:spPr>
                <a:xfrm>
                  <a:off x="5201816" y="376704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58CE77D9-3963-4944-BFDD-84F7994B5F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3767044"/>
                  <a:ext cx="502920" cy="414862"/>
                </a:xfrm>
                <a:prstGeom prst="rect">
                  <a:avLst/>
                </a:prstGeom>
                <a:blipFill>
                  <a:blip r:embed="rId6"/>
                  <a:stretch>
                    <a:fillRect l="-28571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41F36D4-6D39-204C-BC61-DE8E3A3D2B01}"/>
                </a:ext>
              </a:extLst>
            </p:cNvPr>
            <p:cNvSpPr/>
            <p:nvPr/>
          </p:nvSpPr>
          <p:spPr>
            <a:xfrm>
              <a:off x="5708491" y="376704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4E6E672-2EAB-0949-9BAC-947967DC3E9D}"/>
              </a:ext>
            </a:extLst>
          </p:cNvPr>
          <p:cNvGrpSpPr/>
          <p:nvPr/>
        </p:nvGrpSpPr>
        <p:grpSpPr>
          <a:xfrm>
            <a:off x="5693244" y="4697264"/>
            <a:ext cx="1009595" cy="414862"/>
            <a:chOff x="5201816" y="4182225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6AF711E9-98D5-174E-9169-CAEBDAB27E6A}"/>
                    </a:ext>
                  </a:extLst>
                </p:cNvPr>
                <p:cNvSpPr/>
                <p:nvPr/>
              </p:nvSpPr>
              <p:spPr>
                <a:xfrm>
                  <a:off x="5201816" y="418222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6AF711E9-98D5-174E-9169-CAEBDAB27E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4182225"/>
                  <a:ext cx="502920" cy="414862"/>
                </a:xfrm>
                <a:prstGeom prst="rect">
                  <a:avLst/>
                </a:prstGeom>
                <a:blipFill>
                  <a:blip r:embed="rId14"/>
                  <a:stretch>
                    <a:fillRect l="-28571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BCF5833-E209-F24A-BC48-B08E5E8CDA6E}"/>
                </a:ext>
              </a:extLst>
            </p:cNvPr>
            <p:cNvSpPr/>
            <p:nvPr/>
          </p:nvSpPr>
          <p:spPr>
            <a:xfrm>
              <a:off x="5708491" y="418222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C631BEE-8AC0-4B48-8243-8F4F5CA91811}"/>
              </a:ext>
            </a:extLst>
          </p:cNvPr>
          <p:cNvGrpSpPr/>
          <p:nvPr/>
        </p:nvGrpSpPr>
        <p:grpSpPr>
          <a:xfrm>
            <a:off x="5693244" y="5112802"/>
            <a:ext cx="1009595" cy="414862"/>
            <a:chOff x="5201816" y="4597406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51CD681-1327-B846-94AB-2D4AEE800005}"/>
                    </a:ext>
                  </a:extLst>
                </p:cNvPr>
                <p:cNvSpPr/>
                <p:nvPr/>
              </p:nvSpPr>
              <p:spPr>
                <a:xfrm>
                  <a:off x="5201816" y="4597406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51CD681-1327-B846-94AB-2D4AEE8000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4597406"/>
                  <a:ext cx="502920" cy="414862"/>
                </a:xfrm>
                <a:prstGeom prst="rect">
                  <a:avLst/>
                </a:prstGeom>
                <a:blipFill>
                  <a:blip r:embed="rId15"/>
                  <a:stretch>
                    <a:fillRect l="-28571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FDED951-EBBD-E747-B035-9227BFB9AFF7}"/>
                </a:ext>
              </a:extLst>
            </p:cNvPr>
            <p:cNvSpPr/>
            <p:nvPr/>
          </p:nvSpPr>
          <p:spPr>
            <a:xfrm>
              <a:off x="5708491" y="459740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3F580AF-41CB-254B-B6DF-8756A8CEF805}"/>
              </a:ext>
            </a:extLst>
          </p:cNvPr>
          <p:cNvGrpSpPr/>
          <p:nvPr/>
        </p:nvGrpSpPr>
        <p:grpSpPr>
          <a:xfrm>
            <a:off x="5693244" y="4281726"/>
            <a:ext cx="1009595" cy="414862"/>
            <a:chOff x="5201816" y="5012587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16E3E71E-AECE-8F45-A1F7-7A8E18B405B4}"/>
                    </a:ext>
                  </a:extLst>
                </p:cNvPr>
                <p:cNvSpPr/>
                <p:nvPr/>
              </p:nvSpPr>
              <p:spPr>
                <a:xfrm>
                  <a:off x="5201816" y="5012587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16E3E71E-AECE-8F45-A1F7-7A8E18B40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5012587"/>
                  <a:ext cx="502920" cy="414862"/>
                </a:xfrm>
                <a:prstGeom prst="rect">
                  <a:avLst/>
                </a:prstGeom>
                <a:blipFill>
                  <a:blip r:embed="rId16"/>
                  <a:stretch>
                    <a:fillRect l="-28571" t="-2857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22BC604-C5BA-FA49-AC95-09D984DA0B10}"/>
                </a:ext>
              </a:extLst>
            </p:cNvPr>
            <p:cNvSpPr/>
            <p:nvPr/>
          </p:nvSpPr>
          <p:spPr>
            <a:xfrm>
              <a:off x="5708491" y="501258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15CA3EA-C8AF-604D-A0BA-9E9486089881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15CA3EA-C8AF-604D-A0BA-9E9486089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17"/>
                <a:stretch>
                  <a:fillRect l="-27778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2798D9B-FC72-FA46-B4A9-22D9123A4626}"/>
              </a:ext>
            </a:extLst>
          </p:cNvPr>
          <p:cNvGrpSpPr/>
          <p:nvPr/>
        </p:nvGrpSpPr>
        <p:grpSpPr>
          <a:xfrm>
            <a:off x="7365289" y="3035112"/>
            <a:ext cx="1009595" cy="414862"/>
            <a:chOff x="5201816" y="2936682"/>
            <a:chExt cx="1009595" cy="41486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FBAB176-BE3A-6D4B-88A8-3DC75D8A8BEE}"/>
                </a:ext>
              </a:extLst>
            </p:cNvPr>
            <p:cNvSpPr/>
            <p:nvPr/>
          </p:nvSpPr>
          <p:spPr>
            <a:xfrm>
              <a:off x="5201816" y="293668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535D2A73-4A4A-6244-926B-520FC28BFA6B}"/>
                    </a:ext>
                  </a:extLst>
                </p:cNvPr>
                <p:cNvSpPr/>
                <p:nvPr/>
              </p:nvSpPr>
              <p:spPr>
                <a:xfrm>
                  <a:off x="5708491" y="293668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535D2A73-4A4A-6244-926B-520FC28BF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8491" y="2936682"/>
                  <a:ext cx="502920" cy="414862"/>
                </a:xfrm>
                <a:prstGeom prst="rect">
                  <a:avLst/>
                </a:prstGeom>
                <a:blipFill>
                  <a:blip r:embed="rId18"/>
                  <a:stretch>
                    <a:fillRect l="-34146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F080FD3-361A-B04E-A4A7-65706107B601}"/>
              </a:ext>
            </a:extLst>
          </p:cNvPr>
          <p:cNvGrpSpPr/>
          <p:nvPr/>
        </p:nvGrpSpPr>
        <p:grpSpPr>
          <a:xfrm>
            <a:off x="7365289" y="4280655"/>
            <a:ext cx="1009595" cy="414862"/>
            <a:chOff x="5201816" y="3351863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3A3E512-5BFC-D542-AC88-050F5144A75D}"/>
                    </a:ext>
                  </a:extLst>
                </p:cNvPr>
                <p:cNvSpPr/>
                <p:nvPr/>
              </p:nvSpPr>
              <p:spPr>
                <a:xfrm>
                  <a:off x="5201816" y="335186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3A3E512-5BFC-D542-AC88-050F5144A7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3351863"/>
                  <a:ext cx="502920" cy="414862"/>
                </a:xfrm>
                <a:prstGeom prst="rect">
                  <a:avLst/>
                </a:prstGeom>
                <a:blipFill>
                  <a:blip r:embed="rId19"/>
                  <a:stretch>
                    <a:fillRect l="-30952" t="-2857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C612127-ADEA-F84E-ABE0-9BA2107D54AF}"/>
                </a:ext>
              </a:extLst>
            </p:cNvPr>
            <p:cNvSpPr/>
            <p:nvPr/>
          </p:nvSpPr>
          <p:spPr>
            <a:xfrm>
              <a:off x="5708491" y="335186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399CC7A-7857-B641-9D79-7FA881FC880A}"/>
              </a:ext>
            </a:extLst>
          </p:cNvPr>
          <p:cNvGrpSpPr/>
          <p:nvPr/>
        </p:nvGrpSpPr>
        <p:grpSpPr>
          <a:xfrm>
            <a:off x="7365289" y="3450293"/>
            <a:ext cx="1009595" cy="414862"/>
            <a:chOff x="5201816" y="3767044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6B50DF43-10BD-C24F-92B9-4939BFAEB948}"/>
                    </a:ext>
                  </a:extLst>
                </p:cNvPr>
                <p:cNvSpPr/>
                <p:nvPr/>
              </p:nvSpPr>
              <p:spPr>
                <a:xfrm>
                  <a:off x="5201816" y="376704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6B50DF43-10BD-C24F-92B9-4939BFAEB9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3767044"/>
                  <a:ext cx="502920" cy="414862"/>
                </a:xfrm>
                <a:prstGeom prst="rect">
                  <a:avLst/>
                </a:prstGeom>
                <a:blipFill>
                  <a:blip r:embed="rId20"/>
                  <a:stretch>
                    <a:fillRect l="-28571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165E950-1FC1-DB4A-9477-E92558E07FBB}"/>
                </a:ext>
              </a:extLst>
            </p:cNvPr>
            <p:cNvSpPr/>
            <p:nvPr/>
          </p:nvSpPr>
          <p:spPr>
            <a:xfrm>
              <a:off x="5708491" y="376704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3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B69F0F9-249A-0346-A06B-4FFDF9D12FF1}"/>
              </a:ext>
            </a:extLst>
          </p:cNvPr>
          <p:cNvGrpSpPr/>
          <p:nvPr/>
        </p:nvGrpSpPr>
        <p:grpSpPr>
          <a:xfrm>
            <a:off x="7365289" y="3865474"/>
            <a:ext cx="1009595" cy="414862"/>
            <a:chOff x="5201816" y="4182225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8940688A-644F-1140-AB72-F5BEC7F7043F}"/>
                    </a:ext>
                  </a:extLst>
                </p:cNvPr>
                <p:cNvSpPr/>
                <p:nvPr/>
              </p:nvSpPr>
              <p:spPr>
                <a:xfrm>
                  <a:off x="5201816" y="418222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8940688A-644F-1140-AB72-F5BEC7F704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4182225"/>
                  <a:ext cx="502920" cy="414862"/>
                </a:xfrm>
                <a:prstGeom prst="rect">
                  <a:avLst/>
                </a:prstGeom>
                <a:blipFill>
                  <a:blip r:embed="rId21"/>
                  <a:stretch>
                    <a:fillRect l="-30952" t="-5714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7F6112C-DD32-1B4E-82B9-5C9632B0DAF4}"/>
                </a:ext>
              </a:extLst>
            </p:cNvPr>
            <p:cNvSpPr/>
            <p:nvPr/>
          </p:nvSpPr>
          <p:spPr>
            <a:xfrm>
              <a:off x="5708491" y="418222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9778110-8C39-AD49-8D8A-2F7B38906FD9}"/>
              </a:ext>
            </a:extLst>
          </p:cNvPr>
          <p:cNvGrpSpPr/>
          <p:nvPr/>
        </p:nvGrpSpPr>
        <p:grpSpPr>
          <a:xfrm>
            <a:off x="7365289" y="5111017"/>
            <a:ext cx="1009595" cy="414862"/>
            <a:chOff x="5201816" y="4597406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9B7BC67F-C2DA-C342-82AA-364AB0969AE7}"/>
                    </a:ext>
                  </a:extLst>
                </p:cNvPr>
                <p:cNvSpPr/>
                <p:nvPr/>
              </p:nvSpPr>
              <p:spPr>
                <a:xfrm>
                  <a:off x="5201816" y="4597406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9B7BC67F-C2DA-C342-82AA-364AB0969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4597406"/>
                  <a:ext cx="502920" cy="414862"/>
                </a:xfrm>
                <a:prstGeom prst="rect">
                  <a:avLst/>
                </a:prstGeom>
                <a:blipFill>
                  <a:blip r:embed="rId22"/>
                  <a:stretch>
                    <a:fillRect l="-30952" t="-2857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1D85798-7E85-0D42-9A0A-7407C2E55245}"/>
                </a:ext>
              </a:extLst>
            </p:cNvPr>
            <p:cNvSpPr/>
            <p:nvPr/>
          </p:nvSpPr>
          <p:spPr>
            <a:xfrm>
              <a:off x="5708491" y="459740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6BC8CF6-A291-D449-9D45-8DDE643344C0}"/>
              </a:ext>
            </a:extLst>
          </p:cNvPr>
          <p:cNvGrpSpPr/>
          <p:nvPr/>
        </p:nvGrpSpPr>
        <p:grpSpPr>
          <a:xfrm>
            <a:off x="7365289" y="4695836"/>
            <a:ext cx="1009595" cy="414862"/>
            <a:chOff x="5201816" y="5012587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C3B282FF-BE4E-5D45-A63C-898EB42C9EE6}"/>
                    </a:ext>
                  </a:extLst>
                </p:cNvPr>
                <p:cNvSpPr/>
                <p:nvPr/>
              </p:nvSpPr>
              <p:spPr>
                <a:xfrm>
                  <a:off x="5201816" y="5012587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C3B282FF-BE4E-5D45-A63C-898EB42C9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5012587"/>
                  <a:ext cx="502920" cy="414862"/>
                </a:xfrm>
                <a:prstGeom prst="rect">
                  <a:avLst/>
                </a:prstGeom>
                <a:blipFill>
                  <a:blip r:embed="rId23"/>
                  <a:stretch>
                    <a:fillRect l="-30952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F99E4B7-1171-A74E-A5F5-636CAF13CD41}"/>
                </a:ext>
              </a:extLst>
            </p:cNvPr>
            <p:cNvSpPr/>
            <p:nvPr/>
          </p:nvSpPr>
          <p:spPr>
            <a:xfrm>
              <a:off x="5708491" y="501258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747510D-BB93-C943-B5A5-0663A791A5F9}"/>
              </a:ext>
            </a:extLst>
          </p:cNvPr>
          <p:cNvGrpSpPr/>
          <p:nvPr/>
        </p:nvGrpSpPr>
        <p:grpSpPr>
          <a:xfrm>
            <a:off x="618660" y="3035112"/>
            <a:ext cx="2013565" cy="2490767"/>
            <a:chOff x="278652" y="3035112"/>
            <a:chExt cx="2013565" cy="2490767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98691893-8961-7642-A169-E38F7986B40D}"/>
                </a:ext>
              </a:extLst>
            </p:cNvPr>
            <p:cNvSpPr/>
            <p:nvPr/>
          </p:nvSpPr>
          <p:spPr>
            <a:xfrm>
              <a:off x="278652" y="303511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0F532844-4058-904D-9193-91155548A9FD}"/>
                    </a:ext>
                  </a:extLst>
                </p:cNvPr>
                <p:cNvSpPr/>
                <p:nvPr/>
              </p:nvSpPr>
              <p:spPr>
                <a:xfrm>
                  <a:off x="782152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0F532844-4058-904D-9193-91155548A9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152" y="3035112"/>
                  <a:ext cx="502920" cy="414862"/>
                </a:xfrm>
                <a:prstGeom prst="rect">
                  <a:avLst/>
                </a:prstGeom>
                <a:blipFill>
                  <a:blip r:embed="rId24"/>
                  <a:stretch>
                    <a:fillRect l="-30952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B67C548D-5DCD-E14F-BC22-08918DCACF13}"/>
                    </a:ext>
                  </a:extLst>
                </p:cNvPr>
                <p:cNvSpPr/>
                <p:nvPr/>
              </p:nvSpPr>
              <p:spPr>
                <a:xfrm>
                  <a:off x="278652" y="345029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B67C548D-5DCD-E14F-BC22-08918DCACF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3450293"/>
                  <a:ext cx="502920" cy="414862"/>
                </a:xfrm>
                <a:prstGeom prst="rect">
                  <a:avLst/>
                </a:prstGeom>
                <a:blipFill>
                  <a:blip r:embed="rId25"/>
                  <a:stretch>
                    <a:fillRect l="-29268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50CE12F-2D8B-1149-BDCE-678B8006B60B}"/>
                </a:ext>
              </a:extLst>
            </p:cNvPr>
            <p:cNvSpPr/>
            <p:nvPr/>
          </p:nvSpPr>
          <p:spPr>
            <a:xfrm>
              <a:off x="782152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07427A2E-A7CA-CE41-9D26-81AF0C5B5C67}"/>
                    </a:ext>
                  </a:extLst>
                </p:cNvPr>
                <p:cNvSpPr/>
                <p:nvPr/>
              </p:nvSpPr>
              <p:spPr>
                <a:xfrm>
                  <a:off x="278652" y="386547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07427A2E-A7CA-CE41-9D26-81AF0C5B5C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3865474"/>
                  <a:ext cx="502920" cy="414862"/>
                </a:xfrm>
                <a:prstGeom prst="rect">
                  <a:avLst/>
                </a:prstGeom>
                <a:blipFill>
                  <a:blip r:embed="rId26"/>
                  <a:stretch>
                    <a:fillRect l="-31707" t="-5714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EE50C87-6A8F-4344-AFB2-2FBA66635D8B}"/>
                </a:ext>
              </a:extLst>
            </p:cNvPr>
            <p:cNvSpPr/>
            <p:nvPr/>
          </p:nvSpPr>
          <p:spPr>
            <a:xfrm>
              <a:off x="782152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E085466-64C5-454E-AEC3-63720F0B0528}"/>
                    </a:ext>
                  </a:extLst>
                </p:cNvPr>
                <p:cNvSpPr/>
                <p:nvPr/>
              </p:nvSpPr>
              <p:spPr>
                <a:xfrm>
                  <a:off x="278652" y="428065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1E085466-64C5-454E-AEC3-63720F0B05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4280655"/>
                  <a:ext cx="502920" cy="414862"/>
                </a:xfrm>
                <a:prstGeom prst="rect">
                  <a:avLst/>
                </a:prstGeom>
                <a:blipFill>
                  <a:blip r:embed="rId27"/>
                  <a:stretch>
                    <a:fillRect l="-31707" t="-2857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F695071-D661-E847-90DE-A7490DE5246B}"/>
                </a:ext>
              </a:extLst>
            </p:cNvPr>
            <p:cNvSpPr/>
            <p:nvPr/>
          </p:nvSpPr>
          <p:spPr>
            <a:xfrm>
              <a:off x="782152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F8B2919-500A-1047-B04C-5459BC4FEEB9}"/>
                    </a:ext>
                  </a:extLst>
                </p:cNvPr>
                <p:cNvSpPr/>
                <p:nvPr/>
              </p:nvSpPr>
              <p:spPr>
                <a:xfrm>
                  <a:off x="278652" y="4695836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0F8B2919-500A-1047-B04C-5459BC4FE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4695836"/>
                  <a:ext cx="502920" cy="414862"/>
                </a:xfrm>
                <a:prstGeom prst="rect">
                  <a:avLst/>
                </a:prstGeom>
                <a:blipFill>
                  <a:blip r:embed="rId28"/>
                  <a:stretch>
                    <a:fillRect l="-31707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7DD237D-19E9-C74C-B681-987EC28B605A}"/>
                </a:ext>
              </a:extLst>
            </p:cNvPr>
            <p:cNvSpPr/>
            <p:nvPr/>
          </p:nvSpPr>
          <p:spPr>
            <a:xfrm>
              <a:off x="782152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A2CAF162-2D43-6844-A0C5-FAF2522B4FFB}"/>
                    </a:ext>
                  </a:extLst>
                </p:cNvPr>
                <p:cNvSpPr/>
                <p:nvPr/>
              </p:nvSpPr>
              <p:spPr>
                <a:xfrm>
                  <a:off x="279922" y="5111017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A2CAF162-2D43-6844-A0C5-FAF2522B4F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22" y="5111017"/>
                  <a:ext cx="502920" cy="414862"/>
                </a:xfrm>
                <a:prstGeom prst="rect">
                  <a:avLst/>
                </a:prstGeom>
                <a:blipFill>
                  <a:blip r:embed="rId29"/>
                  <a:stretch>
                    <a:fillRect l="-31707" t="-2857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C6300662-A64F-FC4F-A0CD-4D651AB0A47A}"/>
                </a:ext>
              </a:extLst>
            </p:cNvPr>
            <p:cNvSpPr/>
            <p:nvPr/>
          </p:nvSpPr>
          <p:spPr>
            <a:xfrm>
              <a:off x="782152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A9CC4127-AE35-0244-8F1C-9A7FD1F1543E}"/>
                    </a:ext>
                  </a:extLst>
                </p:cNvPr>
                <p:cNvSpPr/>
                <p:nvPr/>
              </p:nvSpPr>
              <p:spPr>
                <a:xfrm>
                  <a:off x="1286359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A9CC4127-AE35-0244-8F1C-9A7FD1F154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359" y="3035112"/>
                  <a:ext cx="502920" cy="414862"/>
                </a:xfrm>
                <a:prstGeom prst="rect">
                  <a:avLst/>
                </a:prstGeom>
                <a:blipFill>
                  <a:blip r:embed="rId30"/>
                  <a:stretch>
                    <a:fillRect l="-33333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14BCCE6-2054-D245-BA0E-5C0183B132D1}"/>
                </a:ext>
              </a:extLst>
            </p:cNvPr>
            <p:cNvSpPr/>
            <p:nvPr/>
          </p:nvSpPr>
          <p:spPr>
            <a:xfrm>
              <a:off x="1286359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035CA5BE-5916-8A47-8BAC-CA1FDDBFEB97}"/>
                </a:ext>
              </a:extLst>
            </p:cNvPr>
            <p:cNvSpPr/>
            <p:nvPr/>
          </p:nvSpPr>
          <p:spPr>
            <a:xfrm>
              <a:off x="1286359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210B5DF-93E8-854D-8DB0-79E57A811417}"/>
                </a:ext>
              </a:extLst>
            </p:cNvPr>
            <p:cNvSpPr/>
            <p:nvPr/>
          </p:nvSpPr>
          <p:spPr>
            <a:xfrm>
              <a:off x="1286359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8EEDEE21-EF91-5840-BCA6-01E27FEA80A6}"/>
                </a:ext>
              </a:extLst>
            </p:cNvPr>
            <p:cNvSpPr/>
            <p:nvPr/>
          </p:nvSpPr>
          <p:spPr>
            <a:xfrm>
              <a:off x="1286359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1EEF35A-549D-0545-9268-408CD1B92AA5}"/>
                </a:ext>
              </a:extLst>
            </p:cNvPr>
            <p:cNvSpPr/>
            <p:nvPr/>
          </p:nvSpPr>
          <p:spPr>
            <a:xfrm>
              <a:off x="1286359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7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6E888751-2E2F-2445-BFD1-DA37FE822838}"/>
                    </a:ext>
                  </a:extLst>
                </p:cNvPr>
                <p:cNvSpPr/>
                <p:nvPr/>
              </p:nvSpPr>
              <p:spPr>
                <a:xfrm>
                  <a:off x="1789297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6E888751-2E2F-2445-BFD1-DA37FE8228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297" y="3035112"/>
                  <a:ext cx="502920" cy="414862"/>
                </a:xfrm>
                <a:prstGeom prst="rect">
                  <a:avLst/>
                </a:prstGeom>
                <a:blipFill>
                  <a:blip r:embed="rId31"/>
                  <a:stretch>
                    <a:fillRect l="-37500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1C0C0412-BAFC-BE4F-8AB7-6B6E8B780CB8}"/>
                </a:ext>
              </a:extLst>
            </p:cNvPr>
            <p:cNvSpPr/>
            <p:nvPr/>
          </p:nvSpPr>
          <p:spPr>
            <a:xfrm>
              <a:off x="1789297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14DB7EB-0CEF-2D4D-AD2B-3B340978CB35}"/>
                </a:ext>
              </a:extLst>
            </p:cNvPr>
            <p:cNvSpPr/>
            <p:nvPr/>
          </p:nvSpPr>
          <p:spPr>
            <a:xfrm>
              <a:off x="1789297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CD412B4B-8F68-4242-9299-47486062C7AB}"/>
                </a:ext>
              </a:extLst>
            </p:cNvPr>
            <p:cNvSpPr/>
            <p:nvPr/>
          </p:nvSpPr>
          <p:spPr>
            <a:xfrm>
              <a:off x="1789297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D2008B49-C6FC-9048-9716-F1C26818C31B}"/>
                </a:ext>
              </a:extLst>
            </p:cNvPr>
            <p:cNvSpPr/>
            <p:nvPr/>
          </p:nvSpPr>
          <p:spPr>
            <a:xfrm>
              <a:off x="1789297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33FCA27C-A06D-9842-8BC8-DA78B9F11EF3}"/>
                </a:ext>
              </a:extLst>
            </p:cNvPr>
            <p:cNvSpPr/>
            <p:nvPr/>
          </p:nvSpPr>
          <p:spPr>
            <a:xfrm>
              <a:off x="1789297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0527D3C-F16D-F049-8265-EEB7CBB56DA7}"/>
              </a:ext>
            </a:extLst>
          </p:cNvPr>
          <p:cNvGrpSpPr/>
          <p:nvPr/>
        </p:nvGrpSpPr>
        <p:grpSpPr>
          <a:xfrm>
            <a:off x="2632803" y="3035112"/>
            <a:ext cx="614225" cy="2490767"/>
            <a:chOff x="2295970" y="3035112"/>
            <a:chExt cx="614225" cy="2490767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EC8AD32F-955E-D849-98E0-D9D4C722B5D2}"/>
                </a:ext>
              </a:extLst>
            </p:cNvPr>
            <p:cNvSpPr/>
            <p:nvPr/>
          </p:nvSpPr>
          <p:spPr>
            <a:xfrm>
              <a:off x="2295970" y="3035112"/>
              <a:ext cx="614225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solidFill>
                    <a:schemeClr val="accent2"/>
                  </a:solidFill>
                  <a:latin typeface="+mj-lt"/>
                  <a:cs typeface="Calibri" panose="020F0502020204030204" pitchFamily="34" charset="0"/>
                </a:rPr>
                <a:t>sum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DEC20E65-0241-BF4E-9275-9E8686AF771D}"/>
                </a:ext>
              </a:extLst>
            </p:cNvPr>
            <p:cNvSpPr/>
            <p:nvPr/>
          </p:nvSpPr>
          <p:spPr>
            <a:xfrm>
              <a:off x="2295970" y="3450293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E44ACE4-8733-874E-87DE-537FE37CB052}"/>
                </a:ext>
              </a:extLst>
            </p:cNvPr>
            <p:cNvSpPr/>
            <p:nvPr/>
          </p:nvSpPr>
          <p:spPr>
            <a:xfrm>
              <a:off x="2295970" y="3865474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0555F91-D08F-0D4F-99AE-D4072CC79CC9}"/>
                </a:ext>
              </a:extLst>
            </p:cNvPr>
            <p:cNvSpPr/>
            <p:nvPr/>
          </p:nvSpPr>
          <p:spPr>
            <a:xfrm>
              <a:off x="2295970" y="4280655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D74411-CBF9-554D-832E-DD6514FF905D}"/>
                </a:ext>
              </a:extLst>
            </p:cNvPr>
            <p:cNvSpPr/>
            <p:nvPr/>
          </p:nvSpPr>
          <p:spPr>
            <a:xfrm>
              <a:off x="2295970" y="4695836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A085453E-D67E-8144-8FC2-7CAB10EE765A}"/>
                </a:ext>
              </a:extLst>
            </p:cNvPr>
            <p:cNvSpPr/>
            <p:nvPr/>
          </p:nvSpPr>
          <p:spPr>
            <a:xfrm>
              <a:off x="2295970" y="5111017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3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E951A755-78E2-2A4C-A23E-E29ED201D459}"/>
              </a:ext>
            </a:extLst>
          </p:cNvPr>
          <p:cNvSpPr/>
          <p:nvPr/>
        </p:nvSpPr>
        <p:spPr>
          <a:xfrm>
            <a:off x="2638593" y="3446048"/>
            <a:ext cx="608436" cy="83428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237067" y="57412"/>
                <a:ext cx="7759112" cy="526234"/>
              </a:xfrm>
            </p:spPr>
            <p:txBody>
              <a:bodyPr/>
              <a:lstStyle/>
              <a:p>
                <a:r>
                  <a:rPr lang="fi-FI"/>
                  <a:t>Top-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i-FI"/>
                  <a:t> </a:t>
                </a:r>
                <a:r>
                  <a:rPr lang="fi-FI" err="1"/>
                  <a:t>Selection</a:t>
                </a:r>
                <a:r>
                  <a:rPr lang="fi-FI"/>
                  <a:t> </a:t>
                </a:r>
                <a:r>
                  <a:rPr lang="fi-FI" err="1"/>
                  <a:t>Query</a:t>
                </a:r>
                <a:r>
                  <a:rPr lang="fi-FI"/>
                  <a:t>: </a:t>
                </a:r>
                <a:r>
                  <a:rPr lang="fi-FI" err="1"/>
                  <a:t>sorted</a:t>
                </a:r>
                <a:r>
                  <a:rPr lang="fi-FI"/>
                  <a:t> </a:t>
                </a:r>
                <a:r>
                  <a:rPr lang="fi-FI" err="1"/>
                  <a:t>access</a:t>
                </a:r>
                <a:endParaRPr lang="en-US"/>
              </a:p>
            </p:txBody>
          </p:sp>
        </mc:Choice>
        <mc:Fallback xmlns="">
          <p:sp>
            <p:nvSpPr>
              <p:cNvPr id="3789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7067" y="57412"/>
                <a:ext cx="7759112" cy="526234"/>
              </a:xfrm>
              <a:blipFill>
                <a:blip r:embed="rId2"/>
                <a:stretch>
                  <a:fillRect l="-3758" t="-40476" r="-1307" b="-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77912A-EED4-8741-8A93-3C135ADACD0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677108"/>
              </a:xfrm>
            </p:spPr>
            <p:txBody>
              <a:bodyPr/>
              <a:lstStyle/>
              <a:p>
                <a:pPr>
                  <a:spcAft>
                    <a:spcPts val="0"/>
                  </a:spcAft>
                </a:pPr>
                <a:r>
                  <a:rPr lang="en-US" sz="2400"/>
                  <a:t>Weights are stored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/>
                  <a:t> distinct relations</a:t>
                </a:r>
                <a:r>
                  <a:rPr lang="en-US" sz="240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>
                  <a:solidFill>
                    <a:schemeClr val="accent6"/>
                  </a:solidFill>
                </a:endParaRPr>
              </a:p>
              <a:p>
                <a:pPr lvl="1">
                  <a:spcAft>
                    <a:spcPts val="0"/>
                  </a:spcAft>
                </a:pPr>
                <a:r>
                  <a:rPr lang="en-US" sz="200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/>
                  <a:t> is sorted by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77912A-EED4-8741-8A93-3C135ADAC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7067" y="921173"/>
                <a:ext cx="11670453" cy="677108"/>
              </a:xfrm>
              <a:blipFill>
                <a:blip r:embed="rId3"/>
                <a:stretch>
                  <a:fillRect l="-1304" t="-11111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32FDD5-F117-1F4C-A0FD-240DCE81861B}"/>
                  </a:ext>
                </a:extLst>
              </p:cNvPr>
              <p:cNvSpPr/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32FDD5-F117-1F4C-A0FD-240DCE818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76" y="2594775"/>
                <a:ext cx="458908" cy="400110"/>
              </a:xfrm>
              <a:prstGeom prst="rect">
                <a:avLst/>
              </a:prstGeom>
              <a:blipFill>
                <a:blip r:embed="rId4"/>
                <a:stretch>
                  <a:fillRect l="-2500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5">
            <a:extLst>
              <a:ext uri="{FF2B5EF4-FFF2-40B4-BE49-F238E27FC236}">
                <a16:creationId xmlns:a16="http://schemas.microsoft.com/office/drawing/2014/main" id="{C8E15C70-C48E-9F45-9505-0961C704B85F}"/>
              </a:ext>
            </a:extLst>
          </p:cNvPr>
          <p:cNvSpPr/>
          <p:nvPr/>
        </p:nvSpPr>
        <p:spPr>
          <a:xfrm>
            <a:off x="3361945" y="4105166"/>
            <a:ext cx="567710" cy="3551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574675" marR="0" indent="-574675" algn="ctr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33400" algn="r"/>
              </a:tabLst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3350ED-83EA-334A-A732-0F0EE8C719FA}"/>
              </a:ext>
            </a:extLst>
          </p:cNvPr>
          <p:cNvGrpSpPr/>
          <p:nvPr/>
        </p:nvGrpSpPr>
        <p:grpSpPr>
          <a:xfrm>
            <a:off x="4015974" y="3035112"/>
            <a:ext cx="1009595" cy="2490767"/>
            <a:chOff x="5201816" y="2936682"/>
            <a:chExt cx="1009595" cy="24907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9FA551-8998-D142-8FA9-14FA3BA6A7F0}"/>
                </a:ext>
              </a:extLst>
            </p:cNvPr>
            <p:cNvGrpSpPr/>
            <p:nvPr/>
          </p:nvGrpSpPr>
          <p:grpSpPr>
            <a:xfrm>
              <a:off x="5201816" y="2936682"/>
              <a:ext cx="1009595" cy="414862"/>
              <a:chOff x="5201816" y="2936682"/>
              <a:chExt cx="1009595" cy="41486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32D92DA-1152-0F4F-B6BC-CB35AE289C37}"/>
                  </a:ext>
                </a:extLst>
              </p:cNvPr>
              <p:cNvSpPr/>
              <p:nvPr/>
            </p:nvSpPr>
            <p:spPr>
              <a:xfrm>
                <a:off x="5201816" y="2936682"/>
                <a:ext cx="502920" cy="4148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id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728DD2A3-A036-6640-833A-69D55C2AEC78}"/>
                      </a:ext>
                    </a:extLst>
                  </p:cNvPr>
                  <p:cNvSpPr/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728DD2A3-A036-6640-833A-69D55C2AEC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491" y="2936682"/>
                    <a:ext cx="502920" cy="4148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t="-5714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70D0F0-1409-7E42-B639-02FD65A9B90C}"/>
                </a:ext>
              </a:extLst>
            </p:cNvPr>
            <p:cNvGrpSpPr/>
            <p:nvPr/>
          </p:nvGrpSpPr>
          <p:grpSpPr>
            <a:xfrm>
              <a:off x="5201816" y="3351863"/>
              <a:ext cx="1009595" cy="414862"/>
              <a:chOff x="5201816" y="3351863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4AD0018-8343-D741-B4CD-AC6A08BB36E0}"/>
                      </a:ext>
                    </a:extLst>
                  </p:cNvPr>
                  <p:cNvSpPr/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4AD0018-8343-D741-B4CD-AC6A08BB36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351863"/>
                    <a:ext cx="502920" cy="4148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3B838A9-868D-3A4C-941C-D72F9E600D33}"/>
                  </a:ext>
                </a:extLst>
              </p:cNvPr>
              <p:cNvSpPr/>
              <p:nvPr/>
            </p:nvSpPr>
            <p:spPr>
              <a:xfrm>
                <a:off x="5708491" y="3351863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1F7013-DBB6-234B-8F44-824DFFD53D46}"/>
                </a:ext>
              </a:extLst>
            </p:cNvPr>
            <p:cNvGrpSpPr/>
            <p:nvPr/>
          </p:nvGrpSpPr>
          <p:grpSpPr>
            <a:xfrm>
              <a:off x="5201816" y="3767044"/>
              <a:ext cx="1009595" cy="414862"/>
              <a:chOff x="5201816" y="3767044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64A9DD1E-5957-C748-B08E-6B31FA2FF3ED}"/>
                      </a:ext>
                    </a:extLst>
                  </p:cNvPr>
                  <p:cNvSpPr/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64A9DD1E-5957-C748-B08E-6B31FA2FF3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3767044"/>
                    <a:ext cx="502920" cy="4148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571" t="-5714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AE23FD2-9517-3A4D-A88D-3A0BAE354BFB}"/>
                  </a:ext>
                </a:extLst>
              </p:cNvPr>
              <p:cNvSpPr/>
              <p:nvPr/>
            </p:nvSpPr>
            <p:spPr>
              <a:xfrm>
                <a:off x="5708491" y="3767044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F636F4A-BBC9-6F4E-A72E-5AE697D6F203}"/>
                </a:ext>
              </a:extLst>
            </p:cNvPr>
            <p:cNvGrpSpPr/>
            <p:nvPr/>
          </p:nvGrpSpPr>
          <p:grpSpPr>
            <a:xfrm>
              <a:off x="5201816" y="4182225"/>
              <a:ext cx="1009595" cy="414862"/>
              <a:chOff x="5201816" y="4182225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FDF46AC-09BB-D44B-B53B-E23F0A175993}"/>
                      </a:ext>
                    </a:extLst>
                  </p:cNvPr>
                  <p:cNvSpPr/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FDF46AC-09BB-D44B-B53B-E23F0A1759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182225"/>
                    <a:ext cx="502920" cy="41486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571" t="-2857" b="-25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4D66CD4-5BF5-344D-8359-8D74A70809DB}"/>
                  </a:ext>
                </a:extLst>
              </p:cNvPr>
              <p:cNvSpPr/>
              <p:nvPr/>
            </p:nvSpPr>
            <p:spPr>
              <a:xfrm>
                <a:off x="5708491" y="4182225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DC2598-BE52-8746-A6E7-52049F1EFFA8}"/>
                </a:ext>
              </a:extLst>
            </p:cNvPr>
            <p:cNvGrpSpPr/>
            <p:nvPr/>
          </p:nvGrpSpPr>
          <p:grpSpPr>
            <a:xfrm>
              <a:off x="5201816" y="4597406"/>
              <a:ext cx="1009595" cy="414862"/>
              <a:chOff x="5201816" y="4597406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63681F5-3F6D-2E44-B4C5-963ACB415666}"/>
                      </a:ext>
                    </a:extLst>
                  </p:cNvPr>
                  <p:cNvSpPr/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63681F5-3F6D-2E44-B4C5-963ACB4156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4597406"/>
                    <a:ext cx="502920" cy="41486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1" t="-5882" b="-294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66FD8-D6AE-7540-BF51-89482E2508BA}"/>
                  </a:ext>
                </a:extLst>
              </p:cNvPr>
              <p:cNvSpPr/>
              <p:nvPr/>
            </p:nvSpPr>
            <p:spPr>
              <a:xfrm>
                <a:off x="5708491" y="4597406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9ADB45-2599-894E-88A6-1AF78B78E350}"/>
                </a:ext>
              </a:extLst>
            </p:cNvPr>
            <p:cNvGrpSpPr/>
            <p:nvPr/>
          </p:nvGrpSpPr>
          <p:grpSpPr>
            <a:xfrm>
              <a:off x="5201816" y="5012587"/>
              <a:ext cx="1009595" cy="414862"/>
              <a:chOff x="5201816" y="5012587"/>
              <a:chExt cx="1009595" cy="414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37B1A0FB-80BA-AC45-9B87-542036F470DF}"/>
                      </a:ext>
                    </a:extLst>
                  </p:cNvPr>
                  <p:cNvSpPr/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 lIns="0" tIns="0" rIns="0" bIns="0" rtlCol="0" anchor="ctr"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  <a:buClr>
                        <a:schemeClr val="accent2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600" b="0">
                      <a:latin typeface="+mj-lt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37B1A0FB-80BA-AC45-9B87-542036F47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816" y="5012587"/>
                    <a:ext cx="502920" cy="41486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8571" t="-2857" b="-28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899571F-F377-394F-890F-8B9FD1860159}"/>
                  </a:ext>
                </a:extLst>
              </p:cNvPr>
              <p:cNvSpPr/>
              <p:nvPr/>
            </p:nvSpPr>
            <p:spPr>
              <a:xfrm>
                <a:off x="5708491" y="5012587"/>
                <a:ext cx="502920" cy="4148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600" b="0">
                    <a:latin typeface="+mj-lt"/>
                    <a:cs typeface="Calibri" panose="020F0502020204030204" pitchFamily="34" charset="0"/>
                  </a:rPr>
                  <a:t>8</a:t>
                </a:r>
              </a:p>
            </p:txBody>
          </p:sp>
        </p:grp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1A67CB-7EBC-A841-9A0B-BDDA8C4B4992}"/>
              </a:ext>
            </a:extLst>
          </p:cNvPr>
          <p:cNvCxnSpPr>
            <a:cxnSpLocks/>
          </p:cNvCxnSpPr>
          <p:nvPr/>
        </p:nvCxnSpPr>
        <p:spPr bwMode="auto">
          <a:xfrm>
            <a:off x="511700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C5D8DF3-A822-7C43-AE58-1F399141B27B}"/>
                  </a:ext>
                </a:extLst>
              </p:cNvPr>
              <p:cNvSpPr/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C5D8DF3-A822-7C43-AE58-1F399141B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9" y="2594775"/>
                <a:ext cx="466602" cy="400110"/>
              </a:xfrm>
              <a:prstGeom prst="rect">
                <a:avLst/>
              </a:prstGeom>
              <a:blipFill>
                <a:blip r:embed="rId11"/>
                <a:stretch>
                  <a:fillRect l="-2432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B5B05AFD-5C63-A644-8EFF-997499CE2A4C}"/>
              </a:ext>
            </a:extLst>
          </p:cNvPr>
          <p:cNvGrpSpPr/>
          <p:nvPr/>
        </p:nvGrpSpPr>
        <p:grpSpPr>
          <a:xfrm>
            <a:off x="5693244" y="3035112"/>
            <a:ext cx="1009595" cy="414862"/>
            <a:chOff x="5201816" y="2936682"/>
            <a:chExt cx="1009595" cy="41486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708726-631E-EA44-82A6-5CD0D3FB7E67}"/>
                </a:ext>
              </a:extLst>
            </p:cNvPr>
            <p:cNvSpPr/>
            <p:nvPr/>
          </p:nvSpPr>
          <p:spPr>
            <a:xfrm>
              <a:off x="5201816" y="293668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68F6BE9-C4B6-524A-8909-BEE66B5A53A5}"/>
                    </a:ext>
                  </a:extLst>
                </p:cNvPr>
                <p:cNvSpPr/>
                <p:nvPr/>
              </p:nvSpPr>
              <p:spPr>
                <a:xfrm>
                  <a:off x="5708491" y="293668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68F6BE9-C4B6-524A-8909-BEE66B5A53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8491" y="2936682"/>
                  <a:ext cx="502920" cy="414862"/>
                </a:xfrm>
                <a:prstGeom prst="rect">
                  <a:avLst/>
                </a:prstGeom>
                <a:blipFill>
                  <a:blip r:embed="rId12"/>
                  <a:stretch>
                    <a:fillRect l="-33333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34761C-2684-124B-A3B6-CBEC189AA5DA}"/>
              </a:ext>
            </a:extLst>
          </p:cNvPr>
          <p:cNvGrpSpPr/>
          <p:nvPr/>
        </p:nvGrpSpPr>
        <p:grpSpPr>
          <a:xfrm>
            <a:off x="5693244" y="3450293"/>
            <a:ext cx="1009595" cy="414862"/>
            <a:chOff x="5201816" y="3351863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0A0BDE2-5971-2042-B55D-DC916F280F5B}"/>
                    </a:ext>
                  </a:extLst>
                </p:cNvPr>
                <p:cNvSpPr/>
                <p:nvPr/>
              </p:nvSpPr>
              <p:spPr>
                <a:xfrm>
                  <a:off x="5201816" y="335186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0A0BDE2-5971-2042-B55D-DC916F280F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3351863"/>
                  <a:ext cx="502920" cy="414862"/>
                </a:xfrm>
                <a:prstGeom prst="rect">
                  <a:avLst/>
                </a:prstGeom>
                <a:blipFill>
                  <a:blip r:embed="rId13"/>
                  <a:stretch>
                    <a:fillRect l="-28571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B8C898F-75F9-B24E-9843-6F683C9CCB1F}"/>
                </a:ext>
              </a:extLst>
            </p:cNvPr>
            <p:cNvSpPr/>
            <p:nvPr/>
          </p:nvSpPr>
          <p:spPr>
            <a:xfrm>
              <a:off x="5708491" y="335186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6C590E-21FA-C14A-9179-7E4C118D05B9}"/>
              </a:ext>
            </a:extLst>
          </p:cNvPr>
          <p:cNvGrpSpPr/>
          <p:nvPr/>
        </p:nvGrpSpPr>
        <p:grpSpPr>
          <a:xfrm>
            <a:off x="5693244" y="3865474"/>
            <a:ext cx="1009595" cy="414862"/>
            <a:chOff x="5201816" y="3767044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95667BD-808E-0D4B-ACCF-6F2CC2685914}"/>
                    </a:ext>
                  </a:extLst>
                </p:cNvPr>
                <p:cNvSpPr/>
                <p:nvPr/>
              </p:nvSpPr>
              <p:spPr>
                <a:xfrm>
                  <a:off x="5201816" y="376704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95667BD-808E-0D4B-ACCF-6F2CC26859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3767044"/>
                  <a:ext cx="502920" cy="414862"/>
                </a:xfrm>
                <a:prstGeom prst="rect">
                  <a:avLst/>
                </a:prstGeom>
                <a:blipFill>
                  <a:blip r:embed="rId14"/>
                  <a:stretch>
                    <a:fillRect l="-28571" t="-5714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558F69-B614-FB49-B5F2-0A925F30947B}"/>
                </a:ext>
              </a:extLst>
            </p:cNvPr>
            <p:cNvSpPr/>
            <p:nvPr/>
          </p:nvSpPr>
          <p:spPr>
            <a:xfrm>
              <a:off x="5708491" y="376704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794178-4FBD-B349-9853-6B1F5BF56161}"/>
              </a:ext>
            </a:extLst>
          </p:cNvPr>
          <p:cNvGrpSpPr/>
          <p:nvPr/>
        </p:nvGrpSpPr>
        <p:grpSpPr>
          <a:xfrm>
            <a:off x="5693244" y="4280655"/>
            <a:ext cx="1009595" cy="414862"/>
            <a:chOff x="5201816" y="4182225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4B973F9-C3E4-C147-AD2A-93BD9A404117}"/>
                    </a:ext>
                  </a:extLst>
                </p:cNvPr>
                <p:cNvSpPr/>
                <p:nvPr/>
              </p:nvSpPr>
              <p:spPr>
                <a:xfrm>
                  <a:off x="5201816" y="418222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4B973F9-C3E4-C147-AD2A-93BD9A4041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4182225"/>
                  <a:ext cx="502920" cy="414862"/>
                </a:xfrm>
                <a:prstGeom prst="rect">
                  <a:avLst/>
                </a:prstGeom>
                <a:blipFill>
                  <a:blip r:embed="rId15"/>
                  <a:stretch>
                    <a:fillRect l="-28571" t="-2857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A80A72A-12A0-3549-B6BD-F591B5C36926}"/>
                </a:ext>
              </a:extLst>
            </p:cNvPr>
            <p:cNvSpPr/>
            <p:nvPr/>
          </p:nvSpPr>
          <p:spPr>
            <a:xfrm>
              <a:off x="5708491" y="418222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E06338D-9D05-A14F-A6EC-20BCC87CB904}"/>
              </a:ext>
            </a:extLst>
          </p:cNvPr>
          <p:cNvGrpSpPr/>
          <p:nvPr/>
        </p:nvGrpSpPr>
        <p:grpSpPr>
          <a:xfrm>
            <a:off x="5693244" y="4695836"/>
            <a:ext cx="1009595" cy="414862"/>
            <a:chOff x="5201816" y="4597406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2DF3AA3-5E67-3A48-BD5A-FA1F025C13AD}"/>
                    </a:ext>
                  </a:extLst>
                </p:cNvPr>
                <p:cNvSpPr/>
                <p:nvPr/>
              </p:nvSpPr>
              <p:spPr>
                <a:xfrm>
                  <a:off x="5201816" y="4597406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2DF3AA3-5E67-3A48-BD5A-FA1F025C13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4597406"/>
                  <a:ext cx="502920" cy="414862"/>
                </a:xfrm>
                <a:prstGeom prst="rect">
                  <a:avLst/>
                </a:prstGeom>
                <a:blipFill>
                  <a:blip r:embed="rId16"/>
                  <a:stretch>
                    <a:fillRect l="-28571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741988-8EBB-4347-92BF-5B0A82D6CCAF}"/>
                </a:ext>
              </a:extLst>
            </p:cNvPr>
            <p:cNvSpPr/>
            <p:nvPr/>
          </p:nvSpPr>
          <p:spPr>
            <a:xfrm>
              <a:off x="5708491" y="459740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7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8C9D510-2D05-FF4F-9FF3-0380971D917D}"/>
              </a:ext>
            </a:extLst>
          </p:cNvPr>
          <p:cNvGrpSpPr/>
          <p:nvPr/>
        </p:nvGrpSpPr>
        <p:grpSpPr>
          <a:xfrm>
            <a:off x="5693244" y="5111017"/>
            <a:ext cx="1009595" cy="414862"/>
            <a:chOff x="5201816" y="5012587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CDB7F31-AA0E-864D-B053-A72AD5F8395E}"/>
                    </a:ext>
                  </a:extLst>
                </p:cNvPr>
                <p:cNvSpPr/>
                <p:nvPr/>
              </p:nvSpPr>
              <p:spPr>
                <a:xfrm>
                  <a:off x="5201816" y="5012587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CDB7F31-AA0E-864D-B053-A72AD5F839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5012587"/>
                  <a:ext cx="502920" cy="414862"/>
                </a:xfrm>
                <a:prstGeom prst="rect">
                  <a:avLst/>
                </a:prstGeom>
                <a:blipFill>
                  <a:blip r:embed="rId17"/>
                  <a:stretch>
                    <a:fillRect l="-28571" t="-2857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536EB59-A592-6447-8BC5-A888A0DD7EA9}"/>
                </a:ext>
              </a:extLst>
            </p:cNvPr>
            <p:cNvSpPr/>
            <p:nvPr/>
          </p:nvSpPr>
          <p:spPr>
            <a:xfrm>
              <a:off x="5708491" y="501258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7408BA7-F937-7444-BCCF-765503D31B22}"/>
              </a:ext>
            </a:extLst>
          </p:cNvPr>
          <p:cNvCxnSpPr>
            <a:cxnSpLocks/>
          </p:cNvCxnSpPr>
          <p:nvPr/>
        </p:nvCxnSpPr>
        <p:spPr bwMode="auto">
          <a:xfrm>
            <a:off x="6794279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10878E2-404F-214C-8594-E8909A7CE930}"/>
                  </a:ext>
                </a:extLst>
              </p:cNvPr>
              <p:cNvSpPr/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lvl="0" algn="ctr">
                  <a:spcBef>
                    <a:spcPct val="2000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600">
                  <a:solidFill>
                    <a:schemeClr val="bg2">
                      <a:lumMod val="50000"/>
                    </a:schemeClr>
                  </a:solidFill>
                  <a:latin typeface="Tahoma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10878E2-404F-214C-8594-E8909A7CE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844" y="2594775"/>
                <a:ext cx="466602" cy="400110"/>
              </a:xfrm>
              <a:prstGeom prst="rect">
                <a:avLst/>
              </a:prstGeom>
              <a:blipFill>
                <a:blip r:embed="rId18"/>
                <a:stretch>
                  <a:fillRect l="-27778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2A510382-423D-B544-9941-7E7185608300}"/>
              </a:ext>
            </a:extLst>
          </p:cNvPr>
          <p:cNvGrpSpPr/>
          <p:nvPr/>
        </p:nvGrpSpPr>
        <p:grpSpPr>
          <a:xfrm>
            <a:off x="7365289" y="3035112"/>
            <a:ext cx="1009595" cy="414862"/>
            <a:chOff x="5201816" y="2936682"/>
            <a:chExt cx="1009595" cy="41486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8BA470-AB4F-2C4D-BBA2-C9D64726F729}"/>
                </a:ext>
              </a:extLst>
            </p:cNvPr>
            <p:cNvSpPr/>
            <p:nvPr/>
          </p:nvSpPr>
          <p:spPr>
            <a:xfrm>
              <a:off x="5201816" y="293668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99D3D1DD-18EF-8C4E-A024-C08ABFB56B82}"/>
                    </a:ext>
                  </a:extLst>
                </p:cNvPr>
                <p:cNvSpPr/>
                <p:nvPr/>
              </p:nvSpPr>
              <p:spPr>
                <a:xfrm>
                  <a:off x="5708491" y="293668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99D3D1DD-18EF-8C4E-A024-C08ABFB56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8491" y="2936682"/>
                  <a:ext cx="502920" cy="414862"/>
                </a:xfrm>
                <a:prstGeom prst="rect">
                  <a:avLst/>
                </a:prstGeom>
                <a:blipFill>
                  <a:blip r:embed="rId19"/>
                  <a:stretch>
                    <a:fillRect l="-34146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6F53A98-DB79-464E-A688-B6D79880069E}"/>
              </a:ext>
            </a:extLst>
          </p:cNvPr>
          <p:cNvGrpSpPr/>
          <p:nvPr/>
        </p:nvGrpSpPr>
        <p:grpSpPr>
          <a:xfrm>
            <a:off x="7365289" y="3450293"/>
            <a:ext cx="1009595" cy="414862"/>
            <a:chOff x="5201816" y="3351863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F357D55A-2F96-BB46-BCF5-8EA38DA06A16}"/>
                    </a:ext>
                  </a:extLst>
                </p:cNvPr>
                <p:cNvSpPr/>
                <p:nvPr/>
              </p:nvSpPr>
              <p:spPr>
                <a:xfrm>
                  <a:off x="5201816" y="335186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F357D55A-2F96-BB46-BCF5-8EA38DA06A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3351863"/>
                  <a:ext cx="502920" cy="414862"/>
                </a:xfrm>
                <a:prstGeom prst="rect">
                  <a:avLst/>
                </a:prstGeom>
                <a:blipFill>
                  <a:blip r:embed="rId20"/>
                  <a:stretch>
                    <a:fillRect l="-30952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C4677FB-86D3-A946-A1BE-7796EDA501FE}"/>
                </a:ext>
              </a:extLst>
            </p:cNvPr>
            <p:cNvSpPr/>
            <p:nvPr/>
          </p:nvSpPr>
          <p:spPr>
            <a:xfrm>
              <a:off x="5708491" y="335186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71F129C-FAA0-7044-B262-052FD3CCC5C9}"/>
              </a:ext>
            </a:extLst>
          </p:cNvPr>
          <p:cNvGrpSpPr/>
          <p:nvPr/>
        </p:nvGrpSpPr>
        <p:grpSpPr>
          <a:xfrm>
            <a:off x="7365289" y="3865474"/>
            <a:ext cx="1009595" cy="414862"/>
            <a:chOff x="5201816" y="3767044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670E2A4-0472-7F4E-8463-F68DD037605B}"/>
                    </a:ext>
                  </a:extLst>
                </p:cNvPr>
                <p:cNvSpPr/>
                <p:nvPr/>
              </p:nvSpPr>
              <p:spPr>
                <a:xfrm>
                  <a:off x="5201816" y="376704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9670E2A4-0472-7F4E-8463-F68DD03760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3767044"/>
                  <a:ext cx="502920" cy="414862"/>
                </a:xfrm>
                <a:prstGeom prst="rect">
                  <a:avLst/>
                </a:prstGeom>
                <a:blipFill>
                  <a:blip r:embed="rId21"/>
                  <a:stretch>
                    <a:fillRect l="-28571" t="-5714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272A2A9-A46D-2343-9457-179D89C3D779}"/>
                </a:ext>
              </a:extLst>
            </p:cNvPr>
            <p:cNvSpPr/>
            <p:nvPr/>
          </p:nvSpPr>
          <p:spPr>
            <a:xfrm>
              <a:off x="5708491" y="376704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3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6322E31-C669-AC45-80E3-3AA86F9C6642}"/>
              </a:ext>
            </a:extLst>
          </p:cNvPr>
          <p:cNvGrpSpPr/>
          <p:nvPr/>
        </p:nvGrpSpPr>
        <p:grpSpPr>
          <a:xfrm>
            <a:off x="7365289" y="4280655"/>
            <a:ext cx="1009595" cy="414862"/>
            <a:chOff x="5201816" y="4182225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0DA10317-294D-CE45-9C27-9A67E5467A5B}"/>
                    </a:ext>
                  </a:extLst>
                </p:cNvPr>
                <p:cNvSpPr/>
                <p:nvPr/>
              </p:nvSpPr>
              <p:spPr>
                <a:xfrm>
                  <a:off x="5201816" y="418222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0DA10317-294D-CE45-9C27-9A67E5467A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4182225"/>
                  <a:ext cx="502920" cy="414862"/>
                </a:xfrm>
                <a:prstGeom prst="rect">
                  <a:avLst/>
                </a:prstGeom>
                <a:blipFill>
                  <a:blip r:embed="rId22"/>
                  <a:stretch>
                    <a:fillRect l="-30952" t="-2857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DAB281C-DAB6-2645-948E-5EE76B22C640}"/>
                </a:ext>
              </a:extLst>
            </p:cNvPr>
            <p:cNvSpPr/>
            <p:nvPr/>
          </p:nvSpPr>
          <p:spPr>
            <a:xfrm>
              <a:off x="5708491" y="418222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2E1C9B0-0772-9347-A9CC-3EE9EECBE3AA}"/>
              </a:ext>
            </a:extLst>
          </p:cNvPr>
          <p:cNvGrpSpPr/>
          <p:nvPr/>
        </p:nvGrpSpPr>
        <p:grpSpPr>
          <a:xfrm>
            <a:off x="7365289" y="4695836"/>
            <a:ext cx="1009595" cy="414862"/>
            <a:chOff x="5201816" y="4597406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2A989E3-621F-694C-A32D-0601D1E167F2}"/>
                    </a:ext>
                  </a:extLst>
                </p:cNvPr>
                <p:cNvSpPr/>
                <p:nvPr/>
              </p:nvSpPr>
              <p:spPr>
                <a:xfrm>
                  <a:off x="5201816" y="4597406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62A989E3-621F-694C-A32D-0601D1E167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4597406"/>
                  <a:ext cx="502920" cy="414862"/>
                </a:xfrm>
                <a:prstGeom prst="rect">
                  <a:avLst/>
                </a:prstGeom>
                <a:blipFill>
                  <a:blip r:embed="rId23"/>
                  <a:stretch>
                    <a:fillRect l="-30952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31FEA0C-682B-5643-8BF4-1EFC80F9FEF4}"/>
                </a:ext>
              </a:extLst>
            </p:cNvPr>
            <p:cNvSpPr/>
            <p:nvPr/>
          </p:nvSpPr>
          <p:spPr>
            <a:xfrm>
              <a:off x="5708491" y="459740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CB2932F-C832-8748-BE98-59368F6C5FFF}"/>
              </a:ext>
            </a:extLst>
          </p:cNvPr>
          <p:cNvGrpSpPr/>
          <p:nvPr/>
        </p:nvGrpSpPr>
        <p:grpSpPr>
          <a:xfrm>
            <a:off x="7365289" y="5111017"/>
            <a:ext cx="1009595" cy="414862"/>
            <a:chOff x="5201816" y="5012587"/>
            <a:chExt cx="1009595" cy="414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EF623CB-33B0-4741-BCE9-FC0FC17449D5}"/>
                    </a:ext>
                  </a:extLst>
                </p:cNvPr>
                <p:cNvSpPr/>
                <p:nvPr/>
              </p:nvSpPr>
              <p:spPr>
                <a:xfrm>
                  <a:off x="5201816" y="5012587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DEF623CB-33B0-4741-BCE9-FC0FC1744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816" y="5012587"/>
                  <a:ext cx="502920" cy="414862"/>
                </a:xfrm>
                <a:prstGeom prst="rect">
                  <a:avLst/>
                </a:prstGeom>
                <a:blipFill>
                  <a:blip r:embed="rId24"/>
                  <a:stretch>
                    <a:fillRect l="-30952" t="-2857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C913D1F-3D7E-8644-A6CE-12B36175CFBD}"/>
                </a:ext>
              </a:extLst>
            </p:cNvPr>
            <p:cNvSpPr/>
            <p:nvPr/>
          </p:nvSpPr>
          <p:spPr>
            <a:xfrm>
              <a:off x="5708491" y="501258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7C67F0A-0195-0948-95F0-11FE06FA7235}"/>
              </a:ext>
            </a:extLst>
          </p:cNvPr>
          <p:cNvCxnSpPr>
            <a:cxnSpLocks/>
          </p:cNvCxnSpPr>
          <p:nvPr/>
        </p:nvCxnSpPr>
        <p:spPr bwMode="auto">
          <a:xfrm>
            <a:off x="8466324" y="3450293"/>
            <a:ext cx="0" cy="2075586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EEE7514-967B-A64C-AEC9-8D38BF80CD43}"/>
              </a:ext>
            </a:extLst>
          </p:cNvPr>
          <p:cNvGrpSpPr/>
          <p:nvPr/>
        </p:nvGrpSpPr>
        <p:grpSpPr>
          <a:xfrm>
            <a:off x="618660" y="3035112"/>
            <a:ext cx="2013565" cy="2490767"/>
            <a:chOff x="278652" y="3035112"/>
            <a:chExt cx="2013565" cy="249076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EEB15D4-4653-7945-8FFE-5AA5995B96C2}"/>
                </a:ext>
              </a:extLst>
            </p:cNvPr>
            <p:cNvSpPr/>
            <p:nvPr/>
          </p:nvSpPr>
          <p:spPr>
            <a:xfrm>
              <a:off x="278652" y="3035112"/>
              <a:ext cx="502920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id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9B56ACAA-7965-AB41-8D5F-BEF3C8552603}"/>
                    </a:ext>
                  </a:extLst>
                </p:cNvPr>
                <p:cNvSpPr/>
                <p:nvPr/>
              </p:nvSpPr>
              <p:spPr>
                <a:xfrm>
                  <a:off x="782152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9B56ACAA-7965-AB41-8D5F-BEF3C85526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152" y="3035112"/>
                  <a:ext cx="502920" cy="414862"/>
                </a:xfrm>
                <a:prstGeom prst="rect">
                  <a:avLst/>
                </a:prstGeom>
                <a:blipFill>
                  <a:blip r:embed="rId25"/>
                  <a:stretch>
                    <a:fillRect l="-30952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3A4923DC-B8E5-EF40-BF6C-E02FB6A44EF4}"/>
                    </a:ext>
                  </a:extLst>
                </p:cNvPr>
                <p:cNvSpPr/>
                <p:nvPr/>
              </p:nvSpPr>
              <p:spPr>
                <a:xfrm>
                  <a:off x="278652" y="3450293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3A4923DC-B8E5-EF40-BF6C-E02FB6A44E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3450293"/>
                  <a:ext cx="502920" cy="414862"/>
                </a:xfrm>
                <a:prstGeom prst="rect">
                  <a:avLst/>
                </a:prstGeom>
                <a:blipFill>
                  <a:blip r:embed="rId26"/>
                  <a:stretch>
                    <a:fillRect l="-29268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DDC83D9-F06C-EC4E-90AE-68C41D5F6686}"/>
                </a:ext>
              </a:extLst>
            </p:cNvPr>
            <p:cNvSpPr/>
            <p:nvPr/>
          </p:nvSpPr>
          <p:spPr>
            <a:xfrm>
              <a:off x="782152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CB9FECEC-9C1B-004A-B1C7-21F068F3DDE1}"/>
                    </a:ext>
                  </a:extLst>
                </p:cNvPr>
                <p:cNvSpPr/>
                <p:nvPr/>
              </p:nvSpPr>
              <p:spPr>
                <a:xfrm>
                  <a:off x="278652" y="3865474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CB9FECEC-9C1B-004A-B1C7-21F068F3DD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3865474"/>
                  <a:ext cx="502920" cy="414862"/>
                </a:xfrm>
                <a:prstGeom prst="rect">
                  <a:avLst/>
                </a:prstGeom>
                <a:blipFill>
                  <a:blip r:embed="rId27"/>
                  <a:stretch>
                    <a:fillRect l="-31707" t="-5714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40AB71E-5A22-BE40-9F2E-7114AA7568F5}"/>
                </a:ext>
              </a:extLst>
            </p:cNvPr>
            <p:cNvSpPr/>
            <p:nvPr/>
          </p:nvSpPr>
          <p:spPr>
            <a:xfrm>
              <a:off x="782152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8C3D3BB9-F56C-F246-91B0-6FA05822A19C}"/>
                    </a:ext>
                  </a:extLst>
                </p:cNvPr>
                <p:cNvSpPr/>
                <p:nvPr/>
              </p:nvSpPr>
              <p:spPr>
                <a:xfrm>
                  <a:off x="278652" y="4280655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8C3D3BB9-F56C-F246-91B0-6FA05822A1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4280655"/>
                  <a:ext cx="502920" cy="414862"/>
                </a:xfrm>
                <a:prstGeom prst="rect">
                  <a:avLst/>
                </a:prstGeom>
                <a:blipFill>
                  <a:blip r:embed="rId28"/>
                  <a:stretch>
                    <a:fillRect l="-31707" t="-2857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6D73339-E4CF-5649-AA9B-A8FE612ECE01}"/>
                </a:ext>
              </a:extLst>
            </p:cNvPr>
            <p:cNvSpPr/>
            <p:nvPr/>
          </p:nvSpPr>
          <p:spPr>
            <a:xfrm>
              <a:off x="782152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2BA702F-932B-2F4B-8AFB-2F6CB6123214}"/>
                    </a:ext>
                  </a:extLst>
                </p:cNvPr>
                <p:cNvSpPr/>
                <p:nvPr/>
              </p:nvSpPr>
              <p:spPr>
                <a:xfrm>
                  <a:off x="278652" y="4695836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2BA702F-932B-2F4B-8AFB-2F6CB6123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52" y="4695836"/>
                  <a:ext cx="502920" cy="414862"/>
                </a:xfrm>
                <a:prstGeom prst="rect">
                  <a:avLst/>
                </a:prstGeom>
                <a:blipFill>
                  <a:blip r:embed="rId29"/>
                  <a:stretch>
                    <a:fillRect l="-31707" t="-5882" b="-294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23245CD-4C1C-224D-9C8E-89DC0584F8D3}"/>
                </a:ext>
              </a:extLst>
            </p:cNvPr>
            <p:cNvSpPr/>
            <p:nvPr/>
          </p:nvSpPr>
          <p:spPr>
            <a:xfrm>
              <a:off x="782152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B288E135-A4B1-7043-AB50-D371B9614355}"/>
                    </a:ext>
                  </a:extLst>
                </p:cNvPr>
                <p:cNvSpPr/>
                <p:nvPr/>
              </p:nvSpPr>
              <p:spPr>
                <a:xfrm>
                  <a:off x="279922" y="5111017"/>
                  <a:ext cx="502920" cy="4148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B288E135-A4B1-7043-AB50-D371B9614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22" y="5111017"/>
                  <a:ext cx="502920" cy="414862"/>
                </a:xfrm>
                <a:prstGeom prst="rect">
                  <a:avLst/>
                </a:prstGeom>
                <a:blipFill>
                  <a:blip r:embed="rId30"/>
                  <a:stretch>
                    <a:fillRect l="-31707" t="-2857" b="-28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685E75B-C7BF-F24C-A864-5D1660A70676}"/>
                </a:ext>
              </a:extLst>
            </p:cNvPr>
            <p:cNvSpPr/>
            <p:nvPr/>
          </p:nvSpPr>
          <p:spPr>
            <a:xfrm>
              <a:off x="782152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55293C67-4D82-B949-8C24-17ABDA10212B}"/>
                    </a:ext>
                  </a:extLst>
                </p:cNvPr>
                <p:cNvSpPr/>
                <p:nvPr/>
              </p:nvSpPr>
              <p:spPr>
                <a:xfrm>
                  <a:off x="1286359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55293C67-4D82-B949-8C24-17ABDA1021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359" y="3035112"/>
                  <a:ext cx="502920" cy="414862"/>
                </a:xfrm>
                <a:prstGeom prst="rect">
                  <a:avLst/>
                </a:prstGeom>
                <a:blipFill>
                  <a:blip r:embed="rId31"/>
                  <a:stretch>
                    <a:fillRect l="-33333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AA14641-E153-9A45-8D44-F66947E870EF}"/>
                </a:ext>
              </a:extLst>
            </p:cNvPr>
            <p:cNvSpPr/>
            <p:nvPr/>
          </p:nvSpPr>
          <p:spPr>
            <a:xfrm>
              <a:off x="1286359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4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D4EDA03-D471-634E-AC10-8ACCD450B4F5}"/>
                </a:ext>
              </a:extLst>
            </p:cNvPr>
            <p:cNvSpPr/>
            <p:nvPr/>
          </p:nvSpPr>
          <p:spPr>
            <a:xfrm>
              <a:off x="1286359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0D4059C-CF61-0E48-B54D-D5C1849B48FA}"/>
                </a:ext>
              </a:extLst>
            </p:cNvPr>
            <p:cNvSpPr/>
            <p:nvPr/>
          </p:nvSpPr>
          <p:spPr>
            <a:xfrm>
              <a:off x="1286359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F246A16-BA63-6F49-BA27-21B0F1476B8C}"/>
                </a:ext>
              </a:extLst>
            </p:cNvPr>
            <p:cNvSpPr/>
            <p:nvPr/>
          </p:nvSpPr>
          <p:spPr>
            <a:xfrm>
              <a:off x="1286359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F84C159-E721-654B-B89A-7D7EFCCD61BB}"/>
                </a:ext>
              </a:extLst>
            </p:cNvPr>
            <p:cNvSpPr/>
            <p:nvPr/>
          </p:nvSpPr>
          <p:spPr>
            <a:xfrm>
              <a:off x="1286359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7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9357494A-3AD9-9541-9AE4-1C371D2BD6CE}"/>
                    </a:ext>
                  </a:extLst>
                </p:cNvPr>
                <p:cNvSpPr/>
                <p:nvPr/>
              </p:nvSpPr>
              <p:spPr>
                <a:xfrm>
                  <a:off x="1789297" y="3035112"/>
                  <a:ext cx="502920" cy="4148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>
                  <a:noAutofit/>
                </a:bodyPr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600" b="0">
                    <a:latin typeface="+mj-lt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9357494A-3AD9-9541-9AE4-1C371D2BD6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9297" y="3035112"/>
                  <a:ext cx="502920" cy="414862"/>
                </a:xfrm>
                <a:prstGeom prst="rect">
                  <a:avLst/>
                </a:prstGeom>
                <a:blipFill>
                  <a:blip r:embed="rId32"/>
                  <a:stretch>
                    <a:fillRect l="-37500" t="-5714" b="-2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D8DBF13-36E6-AD41-8A29-C4A3D0425CC1}"/>
                </a:ext>
              </a:extLst>
            </p:cNvPr>
            <p:cNvSpPr/>
            <p:nvPr/>
          </p:nvSpPr>
          <p:spPr>
            <a:xfrm>
              <a:off x="1789297" y="3450293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C8480F7-357D-8849-860E-A72820A20B7C}"/>
                </a:ext>
              </a:extLst>
            </p:cNvPr>
            <p:cNvSpPr/>
            <p:nvPr/>
          </p:nvSpPr>
          <p:spPr>
            <a:xfrm>
              <a:off x="1789297" y="3865474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latin typeface="+mj-lt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D596D89-731E-804F-AB96-83736FD1C677}"/>
                </a:ext>
              </a:extLst>
            </p:cNvPr>
            <p:cNvSpPr/>
            <p:nvPr/>
          </p:nvSpPr>
          <p:spPr>
            <a:xfrm>
              <a:off x="1789297" y="4280655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3DF58144-3102-644F-BEE2-B936D4EB25DA}"/>
                </a:ext>
              </a:extLst>
            </p:cNvPr>
            <p:cNvSpPr/>
            <p:nvPr/>
          </p:nvSpPr>
          <p:spPr>
            <a:xfrm>
              <a:off x="1789297" y="4695836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6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AA3A0AB-689B-8D45-B929-135C74E44C3F}"/>
                </a:ext>
              </a:extLst>
            </p:cNvPr>
            <p:cNvSpPr/>
            <p:nvPr/>
          </p:nvSpPr>
          <p:spPr>
            <a:xfrm>
              <a:off x="1789297" y="5111017"/>
              <a:ext cx="502920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D8CFDE-6175-3B4C-902E-47E28B9E34CB}"/>
              </a:ext>
            </a:extLst>
          </p:cNvPr>
          <p:cNvGrpSpPr/>
          <p:nvPr/>
        </p:nvGrpSpPr>
        <p:grpSpPr>
          <a:xfrm>
            <a:off x="2632803" y="3035112"/>
            <a:ext cx="614225" cy="2490767"/>
            <a:chOff x="2295970" y="3035112"/>
            <a:chExt cx="614225" cy="2490767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7441F4B-7505-6F42-AE9D-62626A04EBA9}"/>
                </a:ext>
              </a:extLst>
            </p:cNvPr>
            <p:cNvSpPr/>
            <p:nvPr/>
          </p:nvSpPr>
          <p:spPr>
            <a:xfrm>
              <a:off x="2295970" y="3035112"/>
              <a:ext cx="614225" cy="4148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 b="0">
                  <a:solidFill>
                    <a:schemeClr val="accent2"/>
                  </a:solidFill>
                  <a:latin typeface="+mj-lt"/>
                  <a:cs typeface="Calibri" panose="020F0502020204030204" pitchFamily="34" charset="0"/>
                </a:rPr>
                <a:t>sum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05CB8E45-18F3-B645-B9AA-0298A13301EB}"/>
                </a:ext>
              </a:extLst>
            </p:cNvPr>
            <p:cNvSpPr/>
            <p:nvPr/>
          </p:nvSpPr>
          <p:spPr>
            <a:xfrm>
              <a:off x="2295970" y="3450293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7BF7D25-B2D6-474C-8935-CB8FB349031B}"/>
                </a:ext>
              </a:extLst>
            </p:cNvPr>
            <p:cNvSpPr/>
            <p:nvPr/>
          </p:nvSpPr>
          <p:spPr>
            <a:xfrm>
              <a:off x="2295970" y="3865474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CFCD2E3E-C389-CE44-832E-C8A83CC9EFB4}"/>
                </a:ext>
              </a:extLst>
            </p:cNvPr>
            <p:cNvSpPr/>
            <p:nvPr/>
          </p:nvSpPr>
          <p:spPr>
            <a:xfrm>
              <a:off x="2295970" y="4280655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15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1B934E2-72A4-7941-9820-BD87B1CEDDD0}"/>
                </a:ext>
              </a:extLst>
            </p:cNvPr>
            <p:cNvSpPr/>
            <p:nvPr/>
          </p:nvSpPr>
          <p:spPr>
            <a:xfrm>
              <a:off x="2295970" y="4695836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18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1FE5EDE8-64DD-E747-88B5-FA57CFFEB522}"/>
                </a:ext>
              </a:extLst>
            </p:cNvPr>
            <p:cNvSpPr/>
            <p:nvPr/>
          </p:nvSpPr>
          <p:spPr>
            <a:xfrm>
              <a:off x="2295970" y="5111017"/>
              <a:ext cx="614225" cy="414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600">
                  <a:latin typeface="+mj-lt"/>
                  <a:cs typeface="Calibri" panose="020F0502020204030204" pitchFamily="34" charset="0"/>
                </a:rPr>
                <a:t>20</a:t>
              </a:r>
              <a:endParaRPr lang="en-US" sz="2600" b="0">
                <a:latin typeface="+mj-lt"/>
                <a:cs typeface="Calibri" panose="020F0502020204030204" pitchFamily="34" charset="0"/>
              </a:endParaRPr>
            </a:p>
          </p:txBody>
        </p:sp>
      </p:grpSp>
      <p:sp>
        <p:nvSpPr>
          <p:cNvPr id="112" name="Rounded Rectangular Callout 111">
            <a:extLst>
              <a:ext uri="{FF2B5EF4-FFF2-40B4-BE49-F238E27FC236}">
                <a16:creationId xmlns:a16="http://schemas.microsoft.com/office/drawing/2014/main" id="{425132FA-637E-B941-BDEF-7A77C38E7795}"/>
              </a:ext>
            </a:extLst>
          </p:cNvPr>
          <p:cNvSpPr/>
          <p:nvPr/>
        </p:nvSpPr>
        <p:spPr>
          <a:xfrm>
            <a:off x="9242443" y="3045667"/>
            <a:ext cx="2325137" cy="766332"/>
          </a:xfrm>
          <a:prstGeom prst="wedgeRoundRectCallout">
            <a:avLst>
              <a:gd name="adj1" fmla="val -80517"/>
              <a:gd name="adj2" fmla="val 7054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2700" defTabSz="895350"/>
            <a:r>
              <a:rPr lang="en-US" sz="2200" dirty="0">
                <a:solidFill>
                  <a:srgbClr val="FF0000"/>
                </a:solidFill>
                <a:latin typeface="Ink Free" panose="03080402000500000000" pitchFamily="66" charset="0"/>
              </a:rPr>
              <a:t>Notice we sort in increasing order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21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OUBLED@AAJ7IHQ0FFSXY5L9" val="26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wolf_master">
  <a:themeElements>
    <a:clrScheme name="Custom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A9AD4"/>
      </a:accent1>
      <a:accent2>
        <a:srgbClr val="ED7C30"/>
      </a:accent2>
      <a:accent3>
        <a:srgbClr val="A4A5A4"/>
      </a:accent3>
      <a:accent4>
        <a:srgbClr val="FEBF00"/>
      </a:accent4>
      <a:accent5>
        <a:srgbClr val="4571C4"/>
      </a:accent5>
      <a:accent6>
        <a:srgbClr val="6FAC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none" lIns="0" tIns="0" rIns="0" bIns="0" rtlCol="0" anchor="ctr">
        <a:spAutoFit/>
      </a:bodyPr>
      <a:lstStyle>
        <a:defPPr algn="ctr">
          <a:spcBef>
            <a:spcPct val="20000"/>
          </a:spcBef>
          <a:buClr>
            <a:schemeClr val="accent2"/>
          </a:buClr>
          <a:defRPr sz="2000" b="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574675" marR="0" indent="-574675" algn="ctr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533400" algn="r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>
          <a:noFill/>
        </a:ln>
        <a:extLst>
          <a:ext uri="{FAA26D3D-D897-4be2-8F04-BA451C77F1D7}">
            <ma14:placeholderFlag xmlns:p="http://schemas.openxmlformats.org/presentationml/2006/main" xmlns:mc="http://schemas.openxmlformats.org/markup-compatibility/2006" xmlns:a14="http://schemas.microsoft.com/office/drawing/2010/main" xmlns:ma14="http://schemas.microsoft.com/office/mac/drawingml/2011/main" xmlns="" xmlns:r="http://schemas.openxmlformats.org/officeDocument/2006/relationships" val="1"/>
          </a:ext>
          <a:ext uri="{909E8E84-426E-40dd-AFC4-6F175D3DCCD1}">
            <a14:hiddenFill xmlns:p="http://schemas.openxmlformats.org/presentationml/2006/main" xmlns:mc="http://schemas.openxmlformats.org/markup-compatibility/2006" xmlns:a14="http://schemas.microsoft.com/office/drawing/2010/main" xmlns="" xmlns:r="http://schemas.openxmlformats.org/officeDocument/2006/relationships">
              <a:solidFill>
                <a:srgbClr val="FFFFFF"/>
              </a:solidFill>
            </a14:hiddenFill>
          </a:ext>
          <a:ext uri="{91240B29-F687-4f45-9708-019B960494DF}">
            <a14:hiddenLine xmlns:p="http://schemas.openxmlformats.org/presentationml/2006/main" xmlns:mc="http://schemas.openxmlformats.org/markup-compatibility/2006" xmlns:a14="http://schemas.microsoft.com/office/drawing/2010/main" xmlns="" xmlns:r="http://schemas.openxmlformats.org/officeDocument/2006/relationships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0" indent="0" algn="l">
          <a:buFontTx/>
          <a:buNone/>
          <a:defRPr sz="2000" dirty="0" smtClean="0"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FEFB00"/>
        </a:lt2>
        <a:accent1>
          <a:srgbClr val="0000FE"/>
        </a:accent1>
        <a:accent2>
          <a:srgbClr val="6598FF"/>
        </a:accent2>
        <a:accent3>
          <a:srgbClr val="AAAAAA"/>
        </a:accent3>
        <a:accent4>
          <a:srgbClr val="DADADA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EF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E"/>
        </a:dk2>
        <a:lt2>
          <a:srgbClr val="000000"/>
        </a:lt2>
        <a:accent1>
          <a:srgbClr val="0000FE"/>
        </a:accent1>
        <a:accent2>
          <a:srgbClr val="6598FF"/>
        </a:accent2>
        <a:accent3>
          <a:srgbClr val="FFFFFF"/>
        </a:accent3>
        <a:accent4>
          <a:srgbClr val="000000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EF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60606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65656"/>
        </a:accent6>
        <a:hlink>
          <a:srgbClr val="909090"/>
        </a:hlink>
        <a:folHlink>
          <a:srgbClr val="D0D0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676767"/>
        </a:dk1>
        <a:lt1>
          <a:srgbClr val="FFFFFF"/>
        </a:lt1>
        <a:dk2>
          <a:srgbClr val="000000"/>
        </a:dk2>
        <a:lt2>
          <a:srgbClr val="FFFF7F"/>
        </a:lt2>
        <a:accent1>
          <a:srgbClr val="00005A"/>
        </a:accent1>
        <a:accent2>
          <a:srgbClr val="0052D8"/>
        </a:accent2>
        <a:accent3>
          <a:srgbClr val="AAAAAA"/>
        </a:accent3>
        <a:accent4>
          <a:srgbClr val="DADADA"/>
        </a:accent4>
        <a:accent5>
          <a:srgbClr val="AAAAB5"/>
        </a:accent5>
        <a:accent6>
          <a:srgbClr val="0049C4"/>
        </a:accent6>
        <a:hlink>
          <a:srgbClr val="5F8DFF"/>
        </a:hlink>
        <a:folHlink>
          <a:srgbClr val="96C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344B9"/>
        </a:dk2>
        <a:lt2>
          <a:srgbClr val="676767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2D7DFF"/>
        </a:hlink>
        <a:folHlink>
          <a:srgbClr val="0000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0000CC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00000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12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BF000E120974CA7D69E789CF00EA4" ma:contentTypeVersion="5" ma:contentTypeDescription="Create a new document." ma:contentTypeScope="" ma:versionID="0827b2712615c11eb87096004b0bee03">
  <xsd:schema xmlns:xsd="http://www.w3.org/2001/XMLSchema" xmlns:xs="http://www.w3.org/2001/XMLSchema" xmlns:p="http://schemas.microsoft.com/office/2006/metadata/properties" xmlns:ns3="c5e17a6e-f774-47c1-9409-21cad03e2b83" xmlns:ns4="abfb9ae6-d17a-40dc-b458-619a84d89041" targetNamespace="http://schemas.microsoft.com/office/2006/metadata/properties" ma:root="true" ma:fieldsID="2080907dfacf14aff31a5a102b74add9" ns3:_="" ns4:_="">
    <xsd:import namespace="c5e17a6e-f774-47c1-9409-21cad03e2b83"/>
    <xsd:import namespace="abfb9ae6-d17a-40dc-b458-619a84d890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17a6e-f774-47c1-9409-21cad03e2b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fb9ae6-d17a-40dc-b458-619a84d890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D21289-D036-4A41-82FB-2AF17B335FA7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c5e17a6e-f774-47c1-9409-21cad03e2b83"/>
    <ds:schemaRef ds:uri="http://schemas.microsoft.com/office/2006/metadata/properties"/>
    <ds:schemaRef ds:uri="http://schemas.microsoft.com/office/infopath/2007/PartnerControls"/>
    <ds:schemaRef ds:uri="abfb9ae6-d17a-40dc-b458-619a84d8904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BC64791-17FE-41A0-A965-F0BC1D5308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73FC4F-8A9F-4BDE-8318-6EC36243D6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e17a6e-f774-47c1-9409-21cad03e2b83"/>
    <ds:schemaRef ds:uri="abfb9ae6-d17a-40dc-b458-619a84d890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7309</Words>
  <Application>Microsoft Macintosh PowerPoint</Application>
  <PresentationFormat>Widescreen</PresentationFormat>
  <Paragraphs>2405</Paragraphs>
  <Slides>49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Arial</vt:lpstr>
      <vt:lpstr>Avenir Book</vt:lpstr>
      <vt:lpstr>Calibri</vt:lpstr>
      <vt:lpstr>Calibri Light</vt:lpstr>
      <vt:lpstr>Cambria Math</vt:lpstr>
      <vt:lpstr>Comfortaa</vt:lpstr>
      <vt:lpstr>Ink Free</vt:lpstr>
      <vt:lpstr>Lucida Grande</vt:lpstr>
      <vt:lpstr>Palatino</vt:lpstr>
      <vt:lpstr>System Font Regular</vt:lpstr>
      <vt:lpstr>Tahoma</vt:lpstr>
      <vt:lpstr>Times New Roman</vt:lpstr>
      <vt:lpstr>Wingdings</vt:lpstr>
      <vt:lpstr>wolf_master</vt:lpstr>
      <vt:lpstr>Optimal Join Algorithms meet Top-𝑘</vt:lpstr>
      <vt:lpstr>Recommended Zoom interaction (also posted in Slack)</vt:lpstr>
      <vt:lpstr>Why "Optimal Join Algorithms meet Top-𝑘"?</vt:lpstr>
      <vt:lpstr>PowerPoint Presentation</vt:lpstr>
      <vt:lpstr>PowerPoint Presentation</vt:lpstr>
      <vt:lpstr>Top-k Selection Query: overall setup</vt:lpstr>
      <vt:lpstr>Top-k Selection Query: information in different relations</vt:lpstr>
      <vt:lpstr>Top-k Selection Query: sorted access</vt:lpstr>
      <vt:lpstr>Top-k Selection Query: sorted access</vt:lpstr>
      <vt:lpstr>Top-k Selection Query: "middleware" assumption</vt:lpstr>
      <vt:lpstr>Top-k Selection Query as a Join Problem</vt:lpstr>
      <vt:lpstr>Naive algorithm: retrieve all items</vt:lpstr>
      <vt:lpstr>Assumption 2: monotonicity of ρ </vt:lpstr>
      <vt:lpstr>Important early work making these assumptions</vt:lpstr>
      <vt:lpstr>PowerPoint Presentation</vt:lpstr>
      <vt:lpstr>Threshold algorithm [Fagin+ 03]</vt:lpstr>
      <vt:lpstr>Threshold algorithm [Fagin+ 03]</vt:lpstr>
      <vt:lpstr>Threshold algorithm [Fagin+ 03]</vt:lpstr>
      <vt:lpstr>Threshold algorithm [Fagin+ 03]</vt:lpstr>
      <vt:lpstr>Threshold algorithm [Fagin+ 03]</vt:lpstr>
      <vt:lpstr>Threshold algorithm [Fagin+ 03]</vt:lpstr>
      <vt:lpstr>Threshold algorithm [Fagin+ 03]</vt:lpstr>
      <vt:lpstr>Threshold algorithm [Fagin+ 03]</vt:lpstr>
      <vt:lpstr>Threshold algorithm [Fagin+ 03]</vt:lpstr>
      <vt:lpstr>Threshold algorithm [Fagin+ 03]</vt:lpstr>
      <vt:lpstr>Instance Optimality of Threshold Algorithm (TA)</vt:lpstr>
      <vt:lpstr>PowerPoint Presentation</vt:lpstr>
      <vt:lpstr>Goal: Generalize TA setup to arbitrary join patterns</vt:lpstr>
      <vt:lpstr>PowerPoint Presentation</vt:lpstr>
      <vt:lpstr>J* Algorithm [Natsev+ 01]</vt:lpstr>
      <vt:lpstr>J* Algorithm [Natsev+ 01]</vt:lpstr>
      <vt:lpstr>J* Algorithm [Natsev+ 01]</vt:lpstr>
      <vt:lpstr>J* Algorithm [Natsev+ 01]</vt:lpstr>
      <vt:lpstr>J* Algorithm [Natsev+ 01]</vt:lpstr>
      <vt:lpstr>J* Algorithm [Natsev+ 01]</vt:lpstr>
      <vt:lpstr>J* Algorithm [Natsev+ 01]</vt:lpstr>
      <vt:lpstr>J* Algorithm [Natsev+ 01]</vt:lpstr>
      <vt:lpstr>J* Algorithm [Natsev+ 01]</vt:lpstr>
      <vt:lpstr>J* Algorithm [Natsev+ 01]</vt:lpstr>
      <vt:lpstr>J* Algorithm [Natsev+ 01]</vt:lpstr>
      <vt:lpstr>J* Algorithm [Natsev+ 01]</vt:lpstr>
      <vt:lpstr>J* w/ iterative deepening [Natsev+ 01] &amp; Rank Join [Ilyas+ 04]</vt:lpstr>
      <vt:lpstr>Figures from [Ilyas+ 04]</vt:lpstr>
      <vt:lpstr>PowerPoint Presentation</vt:lpstr>
      <vt:lpstr>Middleware cost model vs. in-database join computations</vt:lpstr>
      <vt:lpstr>Middleware cost model vs. in-database join computations</vt:lpstr>
      <vt:lpstr>Middleware cost model vs. in-database join computations</vt:lpstr>
      <vt:lpstr>An excerpt of rich literature, once access determines cost ...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Wolfgang Gatterbauer</dc:creator>
  <cp:keywords/>
  <dc:description/>
  <cp:lastModifiedBy>Gatterbauer, Wolfgang</cp:lastModifiedBy>
  <cp:revision>1</cp:revision>
  <cp:lastPrinted>2020-05-30T19:53:06Z</cp:lastPrinted>
  <dcterms:created xsi:type="dcterms:W3CDTF">2010-03-14T06:18:23Z</dcterms:created>
  <dcterms:modified xsi:type="dcterms:W3CDTF">2020-06-17T21:38:34Z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/>
  </property>
  <property fmtid="{D5CDD505-2E9C-101B-9397-08002B2CF9AE}" pid="3" name="DocIDinTitle">
    <vt:bool>true</vt:bool>
  </property>
  <property fmtid="{D5CDD505-2E9C-101B-9397-08002B2CF9AE}" pid="4" name="DocIDinSlide">
    <vt:bool>true</vt:bool>
  </property>
  <property fmtid="{D5CDD505-2E9C-101B-9397-08002B2CF9AE}" pid="5" name="DocIDPosition">
    <vt:i4>0</vt:i4>
  </property>
  <property fmtid="{D5CDD505-2E9C-101B-9397-08002B2CF9AE}" pid="6" name="ContentTypeId">
    <vt:lpwstr>0x010100F59BF000E120974CA7D69E789CF00EA4</vt:lpwstr>
  </property>
</Properties>
</file>