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5" r:id="rId7"/>
    <p:sldId id="267" r:id="rId8"/>
    <p:sldId id="268" r:id="rId9"/>
    <p:sldId id="270" r:id="rId10"/>
    <p:sldId id="272" r:id="rId11"/>
    <p:sldId id="274" r:id="rId12"/>
    <p:sldId id="276" r:id="rId13"/>
    <p:sldId id="278" r:id="rId14"/>
    <p:sldId id="280" r:id="rId15"/>
    <p:sldId id="282" r:id="rId16"/>
    <p:sldId id="283" r:id="rId17"/>
    <p:sldId id="285" r:id="rId18"/>
    <p:sldId id="28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0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8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02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79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4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9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4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9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3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BA567-CD72-43CB-ADA2-2E8F70B9649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2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6 </a:t>
            </a:r>
            <a:r>
              <a:rPr lang="en-US" altLang="en-US" sz="6000">
                <a:ea typeface="隶书" pitchFamily="49" charset="-122"/>
              </a:rPr>
              <a:t>立体与立体相交</a:t>
            </a:r>
            <a:endParaRPr lang="zh-CN" altLang="en-US" sz="600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869950"/>
            <a:ext cx="4070350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79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3. </a:t>
            </a:r>
            <a:r>
              <a:rPr lang="en-US" altLang="en-US" dirty="0" err="1">
                <a:solidFill>
                  <a:srgbClr val="FF0000"/>
                </a:solidFill>
                <a:latin typeface="宋体" pitchFamily="2" charset="-122"/>
              </a:rPr>
              <a:t>求作主视图，并标出交线上特殊点的三投影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3016"/>
            <a:ext cx="4025305" cy="244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00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746125"/>
            <a:ext cx="4772025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27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4. 求作俯视图，并标出交线上特殊点的三投影。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8" t="34038" r="17378" b="29916"/>
          <a:stretch>
            <a:fillRect/>
          </a:stretch>
        </p:blipFill>
        <p:spPr bwMode="auto">
          <a:xfrm>
            <a:off x="4427984" y="3624297"/>
            <a:ext cx="4087862" cy="1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8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5. </a:t>
            </a:r>
            <a:r>
              <a:rPr lang="en-US" altLang="en-US" dirty="0" err="1">
                <a:solidFill>
                  <a:srgbClr val="FF0000"/>
                </a:solidFill>
                <a:latin typeface="宋体" pitchFamily="2" charset="-122"/>
              </a:rPr>
              <a:t>求作俯视图</a:t>
            </a:r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156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741363"/>
            <a:ext cx="56356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251" y="3284984"/>
            <a:ext cx="2612647" cy="16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2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768350"/>
            <a:ext cx="5865812" cy="42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宋体" pitchFamily="2" charset="-122"/>
              </a:rPr>
              <a:t>6. 求作主视图。</a:t>
            </a:r>
            <a:endParaRPr lang="zh-CN" altLang="en-US">
              <a:solidFill>
                <a:srgbClr val="FF0000"/>
              </a:solidFill>
              <a:latin typeface="宋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419872" y="284163"/>
            <a:ext cx="864096" cy="992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283968" y="124972"/>
            <a:ext cx="3600400" cy="584775"/>
          </a:xfrm>
          <a:prstGeom prst="rect">
            <a:avLst/>
          </a:prstGeom>
          <a:solidFill>
            <a:srgbClr val="CC0000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表面相切处不画切线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用点画线画出半圆孔的回转轴线</a:t>
            </a:r>
            <a:endParaRPr lang="zh-CN" altLang="en-US" sz="1600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979" y="3645024"/>
            <a:ext cx="3058592" cy="194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7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*</a:t>
            </a:r>
            <a:r>
              <a:rPr lang="en-US" altLang="zh-CN" sz="800">
                <a:latin typeface="宋体" pitchFamily="2" charset="-122"/>
              </a:rPr>
              <a:t> </a:t>
            </a:r>
            <a:r>
              <a:rPr lang="en-US" altLang="en-US">
                <a:latin typeface="宋体" pitchFamily="2" charset="-122"/>
              </a:rPr>
              <a:t>7. 作两圆柱偏交后的主视图，并标出交线上特殊点的三投影。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607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5" y="612775"/>
            <a:ext cx="43434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919864" y="2428"/>
            <a:ext cx="1224136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非基本要求范围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371" y="3573016"/>
            <a:ext cx="2406824" cy="2254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5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6.3 </a:t>
            </a:r>
            <a:r>
              <a:rPr lang="zh-CN" altLang="en-US" sz="6000">
                <a:ea typeface="隶书" pitchFamily="49" charset="-122"/>
              </a:rPr>
              <a:t>多形体</a:t>
            </a:r>
            <a:r>
              <a:rPr lang="en-US" altLang="en-US" sz="6000">
                <a:ea typeface="隶书" pitchFamily="49" charset="-122"/>
              </a:rPr>
              <a:t>相交</a:t>
            </a:r>
            <a:endParaRPr lang="zh-CN" altLang="en-US" sz="600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9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620713"/>
            <a:ext cx="4102100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lang="en-US" altLang="en-US" dirty="0" err="1">
                <a:solidFill>
                  <a:srgbClr val="FF0000"/>
                </a:solidFill>
                <a:latin typeface="宋体" pitchFamily="2" charset="-122"/>
              </a:rPr>
              <a:t>补全主视图中所缺的线</a:t>
            </a:r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140968"/>
            <a:ext cx="2802110" cy="308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0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660400"/>
            <a:ext cx="46640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*</a:t>
            </a:r>
            <a:r>
              <a:rPr lang="en-US" altLang="zh-CN" sz="800">
                <a:latin typeface="宋体" pitchFamily="2" charset="-122"/>
              </a:rPr>
              <a:t> </a:t>
            </a:r>
            <a:r>
              <a:rPr lang="en-US" altLang="en-US">
                <a:latin typeface="宋体" pitchFamily="2" charset="-122"/>
              </a:rPr>
              <a:t>2. 补全主视图、俯视图中所缺的线。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4867275" y="4908550"/>
            <a:ext cx="42767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交线</a:t>
            </a:r>
            <a:r>
              <a:rPr lang="en-US" altLang="zh-CN" dirty="0">
                <a:solidFill>
                  <a:srgbClr val="0000FF"/>
                </a:solidFill>
                <a:latin typeface="宋体" pitchFamily="2" charset="-122"/>
              </a:rPr>
              <a:t>Ⅲ-Ⅳ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为侧垂线。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求解顺序为： 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宋体" pitchFamily="2" charset="-122"/>
              </a:rPr>
              <a:t>3″,4″→ 4(→ 4′)→ 3→ 3′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或 </a:t>
            </a:r>
            <a:r>
              <a:rPr lang="en-US" altLang="zh-CN" dirty="0">
                <a:solidFill>
                  <a:srgbClr val="0000FF"/>
                </a:solidFill>
                <a:latin typeface="宋体" pitchFamily="2" charset="-122"/>
              </a:rPr>
              <a:t>4′→ 4 → 3 → 3′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060848"/>
            <a:ext cx="2048942" cy="243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04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548680"/>
            <a:ext cx="2932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补</a:t>
            </a:r>
            <a:r>
              <a:rPr lang="en-US" altLang="zh-CN" sz="2000" dirty="0"/>
              <a:t>】 12. </a:t>
            </a:r>
            <a:r>
              <a:rPr lang="zh-CN" altLang="zh-CN" sz="2000" dirty="0"/>
              <a:t>求作左视图。</a:t>
            </a: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5962963" cy="4043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324" y="3789040"/>
            <a:ext cx="2001052" cy="218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65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6.1 </a:t>
            </a:r>
            <a:r>
              <a:rPr lang="zh-CN" altLang="en-US" sz="6000">
                <a:ea typeface="隶书" pitchFamily="49" charset="-122"/>
              </a:rPr>
              <a:t>平面</a:t>
            </a:r>
            <a:r>
              <a:rPr lang="en-US" altLang="en-US" sz="6000">
                <a:ea typeface="隶书" pitchFamily="49" charset="-122"/>
              </a:rPr>
              <a:t>体与</a:t>
            </a:r>
            <a:r>
              <a:rPr lang="zh-CN" altLang="en-US" sz="6000">
                <a:ea typeface="隶书" pitchFamily="49" charset="-122"/>
              </a:rPr>
              <a:t>回转</a:t>
            </a:r>
            <a:r>
              <a:rPr lang="en-US" altLang="en-US" sz="6000">
                <a:ea typeface="隶书" pitchFamily="49" charset="-122"/>
              </a:rPr>
              <a:t>体相交</a:t>
            </a:r>
            <a:endParaRPr lang="zh-CN" altLang="en-US" sz="600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24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latin typeface="宋体" pitchFamily="2" charset="-122"/>
              </a:rPr>
              <a:t>1. </a:t>
            </a:r>
            <a:r>
              <a:rPr lang="en-US" altLang="en-US" dirty="0" err="1">
                <a:latin typeface="宋体" pitchFamily="2" charset="-122"/>
              </a:rPr>
              <a:t>求作主视图</a:t>
            </a:r>
            <a:r>
              <a:rPr lang="en-US" altLang="en-US" dirty="0">
                <a:latin typeface="宋体" pitchFamily="2" charset="-122"/>
              </a:rPr>
              <a:t>。</a:t>
            </a:r>
            <a:endParaRPr lang="zh-CN" altLang="en-US" dirty="0">
              <a:latin typeface="宋体" pitchFamily="2" charset="-122"/>
            </a:endParaRPr>
          </a:p>
        </p:txBody>
      </p:sp>
      <p:pic>
        <p:nvPicPr>
          <p:cNvPr id="139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765175"/>
            <a:ext cx="4308475" cy="41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068960"/>
            <a:ext cx="1730623" cy="177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13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2. </a:t>
            </a:r>
            <a:r>
              <a:rPr lang="en-US" altLang="en-US" dirty="0" err="1">
                <a:solidFill>
                  <a:srgbClr val="FF0000"/>
                </a:solidFill>
                <a:latin typeface="宋体" pitchFamily="2" charset="-122"/>
              </a:rPr>
              <a:t>求作俯视图</a:t>
            </a:r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141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016000"/>
            <a:ext cx="4376737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429000"/>
            <a:ext cx="2217663" cy="196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4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763588"/>
            <a:ext cx="4246563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latin typeface="宋体" pitchFamily="2" charset="-122"/>
              </a:rPr>
              <a:t>3. </a:t>
            </a:r>
            <a:r>
              <a:rPr lang="en-US" altLang="en-US" dirty="0" err="1">
                <a:latin typeface="宋体" pitchFamily="2" charset="-122"/>
              </a:rPr>
              <a:t>求作主视图</a:t>
            </a:r>
            <a:r>
              <a:rPr lang="en-US" altLang="en-US" dirty="0">
                <a:latin typeface="宋体" pitchFamily="2" charset="-122"/>
              </a:rPr>
              <a:t>。</a:t>
            </a:r>
            <a:endParaRPr lang="zh-CN" altLang="en-US" dirty="0">
              <a:latin typeface="宋体" pitchFamily="2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989531"/>
            <a:ext cx="2325489" cy="220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40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993775"/>
            <a:ext cx="4660900" cy="420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4. 完成主视图，求作左视图。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094831"/>
            <a:ext cx="2627610" cy="246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4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6.2 </a:t>
            </a:r>
            <a:r>
              <a:rPr lang="zh-CN" altLang="en-US" sz="6000">
                <a:ea typeface="隶书" pitchFamily="49" charset="-122"/>
              </a:rPr>
              <a:t>回转</a:t>
            </a:r>
            <a:r>
              <a:rPr lang="en-US" altLang="en-US" sz="6000">
                <a:ea typeface="隶书" pitchFamily="49" charset="-122"/>
              </a:rPr>
              <a:t>体与</a:t>
            </a:r>
            <a:r>
              <a:rPr lang="zh-CN" altLang="en-US" sz="6000">
                <a:ea typeface="隶书" pitchFamily="49" charset="-122"/>
              </a:rPr>
              <a:t>回转</a:t>
            </a:r>
            <a:r>
              <a:rPr lang="en-US" altLang="en-US" sz="6000">
                <a:ea typeface="隶书" pitchFamily="49" charset="-122"/>
              </a:rPr>
              <a:t>体相交</a:t>
            </a:r>
            <a:endParaRPr lang="zh-CN" altLang="en-US" sz="600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4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847725"/>
            <a:ext cx="4246562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lang="en-US" altLang="en-US" dirty="0" err="1">
                <a:solidFill>
                  <a:srgbClr val="FF0000"/>
                </a:solidFill>
                <a:latin typeface="宋体" pitchFamily="2" charset="-122"/>
              </a:rPr>
              <a:t>求作主视图，并标出交线上特殊点的三投影</a:t>
            </a:r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2089646" cy="223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7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830263"/>
            <a:ext cx="43910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2. 求作俯视图，并标出交线上特殊点的三投影。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40968"/>
            <a:ext cx="2501826" cy="219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3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148</Words>
  <Application>Microsoft Office PowerPoint</Application>
  <PresentationFormat>全屏显示(4:3)</PresentationFormat>
  <Paragraphs>25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隶书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Windows 用户</cp:lastModifiedBy>
  <cp:revision>9</cp:revision>
  <dcterms:created xsi:type="dcterms:W3CDTF">2013-10-31T08:35:21Z</dcterms:created>
  <dcterms:modified xsi:type="dcterms:W3CDTF">2019-10-24T06:42:36Z</dcterms:modified>
</cp:coreProperties>
</file>