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6.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7.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8.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9.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10.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13.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14.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1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notesSlides/notesSlide16.xml" ContentType="application/vnd.openxmlformats-officedocument.presentationml.notesSlide+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notesSlides/notesSlide17.xml" ContentType="application/vnd.openxmlformats-officedocument.presentationml.notesSlide+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notesSlides/notesSlide18.xml" ContentType="application/vnd.openxmlformats-officedocument.presentationml.notesSlide+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notesSlides/notesSlide19.xml" ContentType="application/vnd.openxmlformats-officedocument.presentationml.notesSlide+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notesSlides/notesSlide20.xml" ContentType="application/vnd.openxmlformats-officedocument.presentationml.notesSlide+xml"/>
  <Override PartName="/ppt/tags/tag706.xml" ContentType="application/vnd.openxmlformats-officedocument.presentationml.tags+xml"/>
  <Override PartName="/ppt/tags/tag707.xml" ContentType="application/vnd.openxmlformats-officedocument.presentationml.tags+xml"/>
  <Override PartName="/ppt/notesSlides/notesSlide21.xml" ContentType="application/vnd.openxmlformats-officedocument.presentationml.notesSlide+xml"/>
  <Override PartName="/ppt/tags/tag708.xml" ContentType="application/vnd.openxmlformats-officedocument.presentationml.tags+xml"/>
  <Override PartName="/ppt/tags/tag709.xml" ContentType="application/vnd.openxmlformats-officedocument.presentationml.tags+xml"/>
  <Override PartName="/ppt/notesSlides/notesSlide22.xml" ContentType="application/vnd.openxmlformats-officedocument.presentationml.notesSlide+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notesSlides/notesSlide23.xml" ContentType="application/vnd.openxmlformats-officedocument.presentationml.notesSlide+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notesSlides/notesSlide24.xml" ContentType="application/vnd.openxmlformats-officedocument.presentationml.notesSlide+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notesSlides/notesSlide25.xml" ContentType="application/vnd.openxmlformats-officedocument.presentationml.notesSlide+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notesSlides/notesSlide26.xml" ContentType="application/vnd.openxmlformats-officedocument.presentationml.notesSlide+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notesSlides/notesSlide27.xml" ContentType="application/vnd.openxmlformats-officedocument.presentationml.notesSlide+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notesSlides/notesSlide28.xml" ContentType="application/vnd.openxmlformats-officedocument.presentationml.notesSlide+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notesSlides/notesSlide29.xml" ContentType="application/vnd.openxmlformats-officedocument.presentationml.notesSlide+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971" r:id="rId2"/>
    <p:sldId id="980" r:id="rId3"/>
    <p:sldId id="983" r:id="rId4"/>
    <p:sldId id="984" r:id="rId5"/>
    <p:sldId id="985" r:id="rId6"/>
    <p:sldId id="986" r:id="rId7"/>
    <p:sldId id="987" r:id="rId8"/>
    <p:sldId id="988" r:id="rId9"/>
    <p:sldId id="989" r:id="rId10"/>
    <p:sldId id="990" r:id="rId11"/>
    <p:sldId id="991" r:id="rId12"/>
    <p:sldId id="992" r:id="rId13"/>
    <p:sldId id="993" r:id="rId14"/>
    <p:sldId id="994" r:id="rId15"/>
    <p:sldId id="995" r:id="rId16"/>
    <p:sldId id="996" r:id="rId17"/>
    <p:sldId id="997" r:id="rId18"/>
    <p:sldId id="998" r:id="rId19"/>
    <p:sldId id="999" r:id="rId20"/>
    <p:sldId id="1000" r:id="rId21"/>
    <p:sldId id="1001" r:id="rId22"/>
    <p:sldId id="1002" r:id="rId23"/>
    <p:sldId id="1003" r:id="rId24"/>
    <p:sldId id="1004" r:id="rId25"/>
    <p:sldId id="1005" r:id="rId26"/>
    <p:sldId id="1006" r:id="rId27"/>
    <p:sldId id="1007" r:id="rId28"/>
    <p:sldId id="1008" r:id="rId29"/>
    <p:sldId id="1009" r:id="rId30"/>
    <p:sldId id="1010" r:id="rId31"/>
    <p:sldId id="1011" r:id="rId32"/>
    <p:sldId id="1012" r:id="rId33"/>
    <p:sldId id="1013" r:id="rId34"/>
    <p:sldId id="1014" r:id="rId35"/>
    <p:sldId id="1015" r:id="rId36"/>
    <p:sldId id="1016" r:id="rId37"/>
    <p:sldId id="737" r:id="rId38"/>
    <p:sldId id="803" r:id="rId39"/>
  </p:sldIdLst>
  <p:sldSz cx="9144000" cy="6858000" type="screen4x3"/>
  <p:notesSz cx="7099300" cy="10234613"/>
  <p:custDataLst>
    <p:tags r:id="rId4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9">
          <p15:clr>
            <a:srgbClr val="A4A3A4"/>
          </p15:clr>
        </p15:guide>
        <p15:guide id="2" pos="2880">
          <p15:clr>
            <a:srgbClr val="A4A3A4"/>
          </p15:clr>
        </p15:guide>
      </p15:sldGuideLst>
    </p:ext>
    <p:ext uri="{2D200454-40CA-4A62-9FC3-DE9A4176ACB9}">
      <p15:notesGuideLst xmlns:p15="http://schemas.microsoft.com/office/powerpoint/2012/main">
        <p15:guide id="1" orient="horz" pos="3162">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 Qing-Shan" initials="JQ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0701"/>
    <a:srgbClr val="FF0066"/>
    <a:srgbClr val="CC0099"/>
    <a:srgbClr val="CCFFFF"/>
    <a:srgbClr val="3399FF"/>
    <a:srgbClr val="FF0000"/>
    <a:srgbClr val="663300"/>
    <a:srgbClr val="BF0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868" autoAdjust="0"/>
    <p:restoredTop sz="83302" autoAdjust="0"/>
  </p:normalViewPr>
  <p:slideViewPr>
    <p:cSldViewPr>
      <p:cViewPr varScale="1">
        <p:scale>
          <a:sx n="149" d="100"/>
          <a:sy n="149" d="100"/>
        </p:scale>
        <p:origin x="1040" y="168"/>
      </p:cViewPr>
      <p:guideLst>
        <p:guide orient="horz" pos="21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86" d="100"/>
          <a:sy n="86" d="100"/>
        </p:scale>
        <p:origin x="-3894" y="-90"/>
      </p:cViewPr>
      <p:guideLst>
        <p:guide orient="horz" pos="3162"/>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14339" name="Rectangle 3"/>
          <p:cNvSpPr>
            <a:spLocks noGrp="1" noChangeArrowheads="1"/>
          </p:cNvSpPr>
          <p:nvPr>
            <p:ph type="dt" sz="quarter" idx="1"/>
          </p:nvPr>
        </p:nvSpPr>
        <p:spPr bwMode="auto">
          <a:xfrm>
            <a:off x="4022937" y="0"/>
            <a:ext cx="3076363" cy="511731"/>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a:latin typeface="Times New Roman" panose="02020603050405020304" pitchFamily="18" charset="0"/>
              </a:defRPr>
            </a:lvl1pPr>
          </a:lstStyle>
          <a:p>
            <a:pPr>
              <a:defRPr/>
            </a:pPr>
            <a:endParaRPr lang="en-US" altLang="zh-CN"/>
          </a:p>
        </p:txBody>
      </p:sp>
      <p:sp>
        <p:nvSpPr>
          <p:cNvPr id="14340" name="Rectangle 4"/>
          <p:cNvSpPr>
            <a:spLocks noGrp="1" noChangeArrowheads="1"/>
          </p:cNvSpPr>
          <p:nvPr>
            <p:ph type="ftr" sz="quarter" idx="2"/>
          </p:nvPr>
        </p:nvSpPr>
        <p:spPr bwMode="auto">
          <a:xfrm>
            <a:off x="0" y="9722882"/>
            <a:ext cx="3076363" cy="511731"/>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14341" name="Rectangle 5"/>
          <p:cNvSpPr>
            <a:spLocks noGrp="1" noChangeArrowheads="1"/>
          </p:cNvSpPr>
          <p:nvPr>
            <p:ph type="sldNum" sz="quarter" idx="3"/>
          </p:nvPr>
        </p:nvSpPr>
        <p:spPr bwMode="auto">
          <a:xfrm>
            <a:off x="4022937" y="9722882"/>
            <a:ext cx="3076363" cy="511731"/>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a:latin typeface="Times New Roman" panose="02020603050405020304" pitchFamily="18" charset="0"/>
              </a:defRPr>
            </a:lvl1pPr>
          </a:lstStyle>
          <a:p>
            <a:pPr>
              <a:defRPr/>
            </a:pPr>
            <a:fld id="{EF483F4D-47AF-4BF5-8E82-D66729C7A250}"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28675" name="Rectangle 3"/>
          <p:cNvSpPr>
            <a:spLocks noGrp="1" noChangeArrowheads="1"/>
          </p:cNvSpPr>
          <p:nvPr>
            <p:ph type="dt" idx="1"/>
          </p:nvPr>
        </p:nvSpPr>
        <p:spPr bwMode="auto">
          <a:xfrm>
            <a:off x="4021294" y="0"/>
            <a:ext cx="3076363" cy="511731"/>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a:latin typeface="Times New Roman" panose="02020603050405020304" pitchFamily="18" charset="0"/>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p:spPr>
      </p:sp>
      <p:sp>
        <p:nvSpPr>
          <p:cNvPr id="28677" name="Rectangle 5"/>
          <p:cNvSpPr>
            <a:spLocks noGrp="1" noChangeArrowheads="1"/>
          </p:cNvSpPr>
          <p:nvPr>
            <p:ph type="body" sz="quarter" idx="3"/>
          </p:nvPr>
        </p:nvSpPr>
        <p:spPr bwMode="auto">
          <a:xfrm>
            <a:off x="709930" y="4861441"/>
            <a:ext cx="5679440" cy="4605576"/>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678" name="Rectangle 6"/>
          <p:cNvSpPr>
            <a:spLocks noGrp="1" noChangeArrowheads="1"/>
          </p:cNvSpPr>
          <p:nvPr>
            <p:ph type="ftr" sz="quarter" idx="4"/>
          </p:nvPr>
        </p:nvSpPr>
        <p:spPr bwMode="auto">
          <a:xfrm>
            <a:off x="0" y="9721106"/>
            <a:ext cx="3076363" cy="511731"/>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a:latin typeface="Times New Roman" panose="02020603050405020304" pitchFamily="18"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4021294" y="9721106"/>
            <a:ext cx="3076363" cy="511731"/>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a:latin typeface="Times New Roman" panose="02020603050405020304" pitchFamily="18" charset="0"/>
              </a:defRPr>
            </a:lvl1pPr>
          </a:lstStyle>
          <a:p>
            <a:pPr>
              <a:defRPr/>
            </a:pPr>
            <a:fld id="{DED04A42-5562-4072-84FA-DE6A30A3A86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99C0352-CCAD-48C2-BA0E-1BB8AAB93887}"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8611" name="Rectangle 2"/>
          <p:cNvSpPr>
            <a:spLocks noGrp="1" noRot="1" noChangeAspec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6136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992188" y="768350"/>
            <a:ext cx="5114925" cy="3836988"/>
          </a:xfrm>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C69EAC1-0AC2-41D9-81D6-D3D703BE1832}"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22565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992188" y="768350"/>
            <a:ext cx="5114925" cy="3836988"/>
          </a:xfrm>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B7DA131-2230-48E6-B405-943F6D946168}"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11</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8816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sz="2400">
                <a:solidFill>
                  <a:schemeClr val="tx1"/>
                </a:solidFill>
                <a:latin typeface="Comic Sans MS" panose="030F0702030302020204" pitchFamily="66" charset="0"/>
                <a:ea typeface="MS PGothic" panose="020B0600070205080204" pitchFamily="34" charset="-128"/>
              </a:defRPr>
            </a:lvl1pPr>
            <a:lvl2pPr marL="742950" indent="-285750" defTabSz="965200">
              <a:defRPr sz="2400">
                <a:solidFill>
                  <a:schemeClr val="tx1"/>
                </a:solidFill>
                <a:latin typeface="Comic Sans MS" panose="030F0702030302020204" pitchFamily="66" charset="0"/>
                <a:ea typeface="MS PGothic" panose="020B0600070205080204" pitchFamily="34" charset="-128"/>
              </a:defRPr>
            </a:lvl2pPr>
            <a:lvl3pPr marL="1143000" indent="-228600" defTabSz="965200">
              <a:defRPr sz="2400">
                <a:solidFill>
                  <a:schemeClr val="tx1"/>
                </a:solidFill>
                <a:latin typeface="Comic Sans MS" panose="030F0702030302020204" pitchFamily="66" charset="0"/>
                <a:ea typeface="MS PGothic" panose="020B0600070205080204" pitchFamily="34" charset="-128"/>
              </a:defRPr>
            </a:lvl3pPr>
            <a:lvl4pPr marL="1600200" indent="-228600" defTabSz="965200">
              <a:defRPr sz="2400">
                <a:solidFill>
                  <a:schemeClr val="tx1"/>
                </a:solidFill>
                <a:latin typeface="Comic Sans MS" panose="030F0702030302020204" pitchFamily="66" charset="0"/>
                <a:ea typeface="MS PGothic" panose="020B0600070205080204" pitchFamily="34" charset="-128"/>
              </a:defRPr>
            </a:lvl4pPr>
            <a:lvl5pPr marL="2057400" indent="-228600" defTabSz="965200">
              <a:defRPr sz="2400">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8E124C0D-12E2-4041-98DB-73FB5F080DCA}" type="slidenum">
              <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52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4211" name="Rectangle 2"/>
          <p:cNvSpPr>
            <a:spLocks noGrp="1" noRot="1" noChangeAspect="1" noChangeArrowheads="1" noTextEdit="1"/>
          </p:cNvSpPr>
          <p:nvPr>
            <p:ph type="sldImg"/>
          </p:nvPr>
        </p:nvSpPr>
        <p:spPr>
          <a:xfrm>
            <a:off x="992188" y="768350"/>
            <a:ext cx="5114925" cy="3836988"/>
          </a:xfrm>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zh-CN"/>
          </a:p>
        </p:txBody>
      </p:sp>
    </p:spTree>
    <p:extLst>
      <p:ext uri="{BB962C8B-B14F-4D97-AF65-F5344CB8AC3E}">
        <p14:creationId xmlns:p14="http://schemas.microsoft.com/office/powerpoint/2010/main" val="169557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992188" y="768350"/>
            <a:ext cx="5114925" cy="3836988"/>
          </a:xfrm>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09D8917-4A80-427A-8D35-981432175851}"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13</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9482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xfrm>
            <a:off x="992188" y="768350"/>
            <a:ext cx="5114925" cy="3836988"/>
          </a:xfrm>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DCD7A32-B7F0-4960-BDCD-562ACB229A71}"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14</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50956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992188" y="768350"/>
            <a:ext cx="5114925" cy="3836988"/>
          </a:xfrm>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97DC246-2877-4ED9-8F25-FF24666CC5E8}"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16</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562466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992188" y="768350"/>
            <a:ext cx="5114925" cy="3836988"/>
          </a:xfrm>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265F8C28-0E3A-4513-9E44-0BCB605E7037}"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17</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41715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xfrm>
            <a:off x="992188" y="768350"/>
            <a:ext cx="5114925" cy="3836988"/>
          </a:xfrm>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DDF8915-136A-4F3A-90F0-542A77951654}"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18</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763287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149A3F4-3D84-4180-8DBF-36A1F28CEFDB}"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19</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96273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992188" y="768350"/>
            <a:ext cx="5114925" cy="3836988"/>
          </a:xfrm>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E6915AF-3206-4FFF-8331-D1D48D2FE5E1}"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0319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5D784F3-001A-4F0A-8F15-A36796B450FF}"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6803" name="Rectangle 2"/>
          <p:cNvSpPr>
            <a:spLocks noGrp="1" noRot="1" noChangeAspect="1" noChangeArrowheads="1" noTextEdit="1"/>
          </p:cNvSpPr>
          <p:nvPr>
            <p:ph type="sldImg"/>
          </p:nvPr>
        </p:nvSpPr>
        <p:spPr>
          <a:xfrm>
            <a:off x="992188" y="768350"/>
            <a:ext cx="5114925" cy="3836988"/>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91463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xfrm>
            <a:off x="992188" y="768350"/>
            <a:ext cx="5114925" cy="3836988"/>
          </a:xfrm>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DF6184E-E8B5-4EAC-91EA-44A31B122E2F}"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21</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01053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r" defTabSz="955830" rtl="0" eaLnBrk="1" fontAlgn="base" latinLnBrk="0" hangingPunct="1">
              <a:lnSpc>
                <a:spcPct val="100000"/>
              </a:lnSpc>
              <a:spcBef>
                <a:spcPct val="0"/>
              </a:spcBef>
              <a:spcAft>
                <a:spcPct val="0"/>
              </a:spcAft>
              <a:buClrTx/>
              <a:buSzTx/>
              <a:buFontTx/>
              <a:buNone/>
              <a:tabLst/>
              <a:defRPr/>
            </a:pPr>
            <a:fld id="{70CC3FA3-AE77-4C30-9559-657D5C7F4552}" type="slidenum">
              <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55830" rtl="0" eaLnBrk="1" fontAlgn="base" latinLnBrk="0" hangingPunct="1">
                <a:lnSpc>
                  <a:spcPct val="100000"/>
                </a:lnSpc>
                <a:spcBef>
                  <a:spcPct val="0"/>
                </a:spcBef>
                <a:spcAft>
                  <a:spcPct val="0"/>
                </a:spcAft>
                <a:buClrTx/>
                <a:buSzTx/>
                <a:buFontTx/>
                <a:buNone/>
                <a:tabLst/>
                <a:defRPr/>
              </a:pPr>
              <a:t>22</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079181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r" defTabSz="955830" rtl="0" eaLnBrk="1" fontAlgn="base" latinLnBrk="0" hangingPunct="1">
              <a:lnSpc>
                <a:spcPct val="100000"/>
              </a:lnSpc>
              <a:spcBef>
                <a:spcPct val="0"/>
              </a:spcBef>
              <a:spcAft>
                <a:spcPct val="0"/>
              </a:spcAft>
              <a:buClrTx/>
              <a:buSzTx/>
              <a:buFontTx/>
              <a:buNone/>
              <a:tabLst/>
              <a:defRPr/>
            </a:pPr>
            <a:fld id="{70CC3FA3-AE77-4C30-9559-657D5C7F4552}" type="slidenum">
              <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55830" rtl="0" eaLnBrk="1" fontAlgn="base" latinLnBrk="0" hangingPunct="1">
                <a:lnSpc>
                  <a:spcPct val="100000"/>
                </a:lnSpc>
                <a:spcBef>
                  <a:spcPct val="0"/>
                </a:spcBef>
                <a:spcAft>
                  <a:spcPct val="0"/>
                </a:spcAft>
                <a:buClrTx/>
                <a:buSzTx/>
                <a:buFontTx/>
                <a:buNone/>
                <a:tabLst/>
                <a:defRPr/>
              </a:pPr>
              <a:t>23</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342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992188" y="768350"/>
            <a:ext cx="5114925" cy="3836988"/>
          </a:xfrm>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1C56C59-025D-4521-95D6-8D053DE08AD6}"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24</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407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FC49410-2B61-4929-ABAB-C1A9638B549C}"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26</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96259" name="Rectangle 2"/>
          <p:cNvSpPr>
            <a:spLocks noGrp="1" noRot="1" noChangeAspect="1" noChangeArrowheads="1" noTextEdit="1"/>
          </p:cNvSpPr>
          <p:nvPr>
            <p:ph type="sldImg"/>
          </p:nvPr>
        </p:nvSpPr>
        <p:spPr>
          <a:xfrm>
            <a:off x="992188" y="768350"/>
            <a:ext cx="5114925" cy="3836988"/>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39569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992188" y="768350"/>
            <a:ext cx="5114925" cy="3836988"/>
          </a:xfrm>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4DDD105-F608-4943-A62A-EBE21D134E32}"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27</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492934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xfrm>
            <a:off x="992188" y="768350"/>
            <a:ext cx="5114925" cy="3836988"/>
          </a:xfrm>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740E9AF-99A9-4433-8B46-D56CFC3384F9}"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28</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97547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992188" y="768350"/>
            <a:ext cx="5114925" cy="3836988"/>
          </a:xfrm>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A599933A-9FC7-479E-9A57-2B488401F1D9}"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29</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151234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992188" y="768350"/>
            <a:ext cx="5114925" cy="3836988"/>
          </a:xfrm>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1727E71-6737-4C8F-9EDD-A8A38064EF44}"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30</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69939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992188" y="768350"/>
            <a:ext cx="5114925" cy="3836988"/>
          </a:xfrm>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5940E7E6-B12D-46FC-93DA-17C5CE4269E6}"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31</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12140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992188" y="768350"/>
            <a:ext cx="5114925" cy="3836988"/>
          </a:xfrm>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衰减：</a:t>
            </a:r>
            <a:r>
              <a:rPr lang="en-US" altLang="zh-CN" dirty="0"/>
              <a:t>A</a:t>
            </a:r>
            <a:r>
              <a:rPr lang="zh-CN" altLang="en-US" dirty="0"/>
              <a:t>和</a:t>
            </a:r>
            <a:r>
              <a:rPr lang="en-US" altLang="zh-CN" dirty="0"/>
              <a:t>C</a:t>
            </a:r>
            <a:r>
              <a:rPr lang="zh-CN" altLang="en-US" dirty="0"/>
              <a:t>所处的位置使得它们的的信号强度不足以使它们相互检测到对方的传输，然而它们的传输足以强到在站点</a:t>
            </a:r>
            <a:r>
              <a:rPr lang="en-US" altLang="zh-CN" dirty="0"/>
              <a:t>B</a:t>
            </a:r>
            <a:r>
              <a:rPr lang="zh-CN" altLang="en-US" dirty="0"/>
              <a:t>相互干扰</a:t>
            </a: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ADC375DC-F0E3-487D-B41D-9CA6DDC9B784}"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09947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6538E29-F594-49E5-800A-8B7607A3800E}" type="slidenum">
              <a:rPr lang="en-US" altLang="zh-CN" smtClean="0"/>
              <a:pPr/>
              <a:t>37</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25432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992188" y="768350"/>
            <a:ext cx="5114925" cy="3836988"/>
          </a:xfrm>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衰减：</a:t>
            </a:r>
            <a:r>
              <a:rPr lang="en-US" altLang="zh-CN" dirty="0"/>
              <a:t>A</a:t>
            </a:r>
            <a:r>
              <a:rPr lang="zh-CN" altLang="en-US" dirty="0"/>
              <a:t>和</a:t>
            </a:r>
            <a:r>
              <a:rPr lang="en-US" altLang="zh-CN" dirty="0"/>
              <a:t>C</a:t>
            </a:r>
            <a:r>
              <a:rPr lang="zh-CN" altLang="en-US" dirty="0"/>
              <a:t>所处的位置使得它们的的信号强度不足以使它们相互检测到对方的传输，然而它们的传输足以强到在站点</a:t>
            </a:r>
            <a:r>
              <a:rPr lang="en-US" altLang="zh-CN" dirty="0"/>
              <a:t>B</a:t>
            </a:r>
            <a:r>
              <a:rPr lang="zh-CN" altLang="en-US" dirty="0"/>
              <a:t>相互干扰</a:t>
            </a: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ADC375DC-F0E3-487D-B41D-9CA6DDC9B784}"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72791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992188" y="768350"/>
            <a:ext cx="5114925" cy="3836988"/>
          </a:xfrm>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3352776-5795-4761-A457-359CBCF152D8}"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644570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992188" y="768350"/>
            <a:ext cx="5114925" cy="3836988"/>
          </a:xfrm>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28ECF40-4EEB-4826-85C4-D97C47D3CF1E}"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73016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4925" cy="3836988"/>
          </a:xfrm>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F6A9848-B7B6-48B6-9344-94C4C8EBFE3F}"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15456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D3A0F30-6025-479E-A818-04259E60669D}"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1935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992188" y="768350"/>
            <a:ext cx="5114925" cy="3836988"/>
          </a:xfrm>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EA3169F-1315-4235-A27D-403287C1D5AF}" type="slidenum">
              <a:rPr kumimoji="1" lang="en-US" altLang="zh-CN" sz="13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a:t>
            </a:fld>
            <a:endParaRPr kumimoji="1" lang="en-US" altLang="zh-CN" sz="13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3092801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4.xml"/><Relationship Id="rId7" Type="http://schemas.openxmlformats.org/officeDocument/2006/relationships/image" Target="../media/image1.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8622" y="0"/>
            <a:ext cx="9144000" cy="5149794"/>
          </a:xfrm>
          <a:prstGeom prst="rect">
            <a:avLst/>
          </a:prstGeom>
        </p:spPr>
      </p:pic>
      <p:sp>
        <p:nvSpPr>
          <p:cNvPr id="2" name="标题 1"/>
          <p:cNvSpPr>
            <a:spLocks noGrp="1"/>
          </p:cNvSpPr>
          <p:nvPr>
            <p:ph type="ctrTitle"/>
            <p:custDataLst>
              <p:tags r:id="rId2"/>
            </p:custDataLst>
          </p:nvPr>
        </p:nvSpPr>
        <p:spPr>
          <a:xfrm>
            <a:off x="1259632" y="908720"/>
            <a:ext cx="7772400" cy="1470025"/>
          </a:xfrm>
        </p:spPr>
        <p:txBody>
          <a:bodyPr>
            <a:normAutofit/>
          </a:bodyPr>
          <a:lstStyle>
            <a:lvl1pPr>
              <a:defRPr sz="4400" b="0">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副标题 2"/>
          <p:cNvSpPr>
            <a:spLocks noGrp="1"/>
          </p:cNvSpPr>
          <p:nvPr>
            <p:ph type="subTitle" idx="1"/>
            <p:custDataLst>
              <p:tags r:id="rId3"/>
            </p:custDataLst>
          </p:nvPr>
        </p:nvSpPr>
        <p:spPr>
          <a:xfrm>
            <a:off x="3851920" y="5949280"/>
            <a:ext cx="4248472" cy="648072"/>
          </a:xfrm>
        </p:spPr>
        <p:txBody>
          <a:bodyPr>
            <a:normAutofit/>
          </a:bodyPr>
          <a:lstStyle>
            <a:lvl1pPr marL="0" indent="0" algn="ctr">
              <a:buNone/>
              <a:defRPr sz="240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pic>
        <p:nvPicPr>
          <p:cNvPr id="8" name="图片 7"/>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4716016" y="5301208"/>
            <a:ext cx="1584176" cy="625502"/>
          </a:xfrm>
          <a:prstGeom prst="rect">
            <a:avLst/>
          </a:prstGeom>
        </p:spPr>
      </p:pic>
      <p:pic>
        <p:nvPicPr>
          <p:cNvPr id="9" name="图片 8"/>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3942922" y="5301208"/>
            <a:ext cx="647700" cy="64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7200" y="274638"/>
            <a:ext cx="8229600" cy="994122"/>
          </a:xfrm>
        </p:spPr>
        <p:txBody>
          <a:bodyPr/>
          <a:lstStyle>
            <a:lvl1pPr algn="l">
              <a:defRPr/>
            </a:lvl1pPr>
          </a:lstStyle>
          <a:p>
            <a:r>
              <a:rPr lang="zh-CN" altLang="en-US"/>
              <a:t>单击此处编辑母版标题样式</a:t>
            </a:r>
            <a:endParaRPr lang="zh-CN" altLang="en-US" dirty="0"/>
          </a:p>
        </p:txBody>
      </p:sp>
      <p:sp>
        <p:nvSpPr>
          <p:cNvPr id="3" name="内容占位符 2"/>
          <p:cNvSpPr>
            <a:spLocks noGrp="1"/>
          </p:cNvSpPr>
          <p:nvPr>
            <p:ph idx="1"/>
            <p:custDataLst>
              <p:tags r:id="rId2"/>
            </p:custDataLst>
          </p:nvPr>
        </p:nvSpPr>
        <p:spPr>
          <a:xfrm>
            <a:off x="457200" y="1412776"/>
            <a:ext cx="8229600" cy="4713387"/>
          </a:xfrm>
        </p:spPr>
        <p:txBody>
          <a:bodyPr/>
          <a:lstStyle>
            <a:lvl1pPr marL="342900" indent="-342900">
              <a:buClr>
                <a:srgbClr val="0070C0"/>
              </a:buClr>
              <a:buSzPct val="70000"/>
              <a:buFont typeface="Wingdings" panose="05000000000000000000" pitchFamily="2" charset="2"/>
              <a:buChar char="p"/>
              <a:defRPr/>
            </a:lvl1pPr>
            <a:lvl2pPr marL="742950" indent="-285750">
              <a:buClr>
                <a:schemeClr val="bg1">
                  <a:lumMod val="50000"/>
                </a:schemeClr>
              </a:buClr>
              <a:buSzPct val="70000"/>
              <a:buFont typeface="Verdana" panose="020B0604030504040204" pitchFamily="34" charset="0"/>
              <a:buChar cha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矩形 9"/>
          <p:cNvSpPr/>
          <p:nvPr>
            <p:custDataLst>
              <p:tags r:id="rId3"/>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日期占位符 10"/>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W12</a:t>
            </a:r>
            <a:endParaRPr lang="en-US" altLang="zh-CN" dirty="0"/>
          </a:p>
        </p:txBody>
      </p:sp>
      <p:sp>
        <p:nvSpPr>
          <p:cNvPr id="12" name="页脚占位符 11"/>
          <p:cNvSpPr>
            <a:spLocks noGrp="1"/>
          </p:cNvSpPr>
          <p:nvPr>
            <p:ph type="ftr" sz="quarter" idx="11"/>
          </p:nvPr>
        </p:nvSpPr>
        <p:spPr/>
        <p:txBody>
          <a:bodyPr/>
          <a:lstStyle/>
          <a:p>
            <a:pPr>
              <a:defRPr/>
            </a:pPr>
            <a:endParaRPr lang="zh-CN" altLang="zh-CN"/>
          </a:p>
        </p:txBody>
      </p:sp>
      <p:sp>
        <p:nvSpPr>
          <p:cNvPr id="13" name="灯片编号占位符 12"/>
          <p:cNvSpPr>
            <a:spLocks noGrp="1"/>
          </p:cNvSpPr>
          <p:nvPr>
            <p:ph type="sldNum" sz="quarter" idx="12"/>
          </p:nvPr>
        </p:nvSpPr>
        <p:spPr/>
        <p:txBody>
          <a:bodyPr/>
          <a:lstStyle/>
          <a:p>
            <a:pPr>
              <a:defRPr/>
            </a:pPr>
            <a:fld id="{34FE0DB4-4EFB-44CE-95D5-FA76F57A5453}"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lvl1pPr algn="l">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W12</a:t>
            </a:r>
            <a:endParaRPr lang="en-US" altLang="zh-CN" dirty="0"/>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4E04F968-4E3A-44C5-8826-88A4F5BF4F73}" type="slidenum">
              <a:rPr lang="en-US" altLang="zh-CN" smtClean="0"/>
              <a:t>‹#›</a:t>
            </a:fld>
            <a:endParaRPr lang="en-US" altLang="zh-CN"/>
          </a:p>
        </p:txBody>
      </p:sp>
      <p:sp>
        <p:nvSpPr>
          <p:cNvPr id="6" name="矩形 5"/>
          <p:cNvSpPr/>
          <p:nvPr>
            <p:custDataLst>
              <p:tags r:id="rId1"/>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W12</a:t>
            </a:r>
            <a:endParaRPr lang="en-US" altLang="zh-CN" dirty="0"/>
          </a:p>
        </p:txBody>
      </p:sp>
      <p:sp>
        <p:nvSpPr>
          <p:cNvPr id="3" name="页脚占位符 2"/>
          <p:cNvSpPr>
            <a:spLocks noGrp="1"/>
          </p:cNvSpPr>
          <p:nvPr>
            <p:ph type="ftr" sz="quarter" idx="11"/>
          </p:nvPr>
        </p:nvSpPr>
        <p:spPr/>
        <p:txBody>
          <a:bodyPr/>
          <a:lstStyle/>
          <a:p>
            <a:pPr>
              <a:defRPr/>
            </a:pPr>
            <a:endParaRPr lang="zh-CN" altLang="zh-CN"/>
          </a:p>
        </p:txBody>
      </p:sp>
      <p:sp>
        <p:nvSpPr>
          <p:cNvPr id="4" name="灯片编号占位符 3"/>
          <p:cNvSpPr>
            <a:spLocks noGrp="1"/>
          </p:cNvSpPr>
          <p:nvPr>
            <p:ph type="sldNum" sz="quarter" idx="12"/>
          </p:nvPr>
        </p:nvSpPr>
        <p:spPr/>
        <p:txBody>
          <a:bodyPr/>
          <a:lstStyle/>
          <a:p>
            <a:pPr>
              <a:defRPr/>
            </a:pPr>
            <a:fld id="{D95FB230-45C5-4E31-A92D-C1E0386C44FE}"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0013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hasCustomPrompt="1"/>
          </p:nvPr>
        </p:nvSpPr>
        <p:spPr>
          <a:xfrm>
            <a:off x="4648200" y="1981200"/>
            <a:ext cx="4038600" cy="3886200"/>
          </a:xfrm>
        </p:spPr>
        <p:txBody>
          <a:bodyPr/>
          <a:lstStyle/>
          <a:p>
            <a:pPr lvl="0"/>
            <a:r>
              <a:rPr lang="zh-CN" altLang="en-US" noProof="0"/>
              <a:t>单击图标添加图表</a:t>
            </a:r>
          </a:p>
        </p:txBody>
      </p:sp>
      <p:sp>
        <p:nvSpPr>
          <p:cNvPr id="5" name="Rectangle 2"/>
          <p:cNvSpPr>
            <a:spLocks noGrp="1" noChangeArrowheads="1"/>
          </p:cNvSpPr>
          <p:nvPr>
            <p:ph type="ftr" sz="quarter" idx="10"/>
          </p:nvPr>
        </p:nvSpPr>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p:txBody>
          <a:bodyPr/>
          <a:lstStyle>
            <a:lvl1pPr>
              <a:defRPr/>
            </a:lvl1pPr>
          </a:lstStyle>
          <a:p>
            <a:pPr>
              <a:defRPr/>
            </a:pPr>
            <a:fld id="{8D1FF51D-B5E2-4237-8C54-3092DF42C202}" type="slidenum">
              <a:rPr lang="en-US" altLang="zh-CN" smtClean="0"/>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r>
              <a:rPr lang="zh-CN" altLang="en-US"/>
              <a:t>清华大学</a:t>
            </a:r>
            <a:r>
              <a:rPr lang="en-US" altLang="zh-CN"/>
              <a:t>2022</a:t>
            </a:r>
            <a:r>
              <a:rPr lang="zh-CN" altLang="en-US"/>
              <a:t>秋 </a:t>
            </a:r>
            <a:r>
              <a:rPr lang="en-US" altLang="zh-CN"/>
              <a:t>W12</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lvl1pPr algn="l">
              <a:defRPr/>
            </a:lvl1pPr>
          </a:lstStyle>
          <a:p>
            <a:r>
              <a:rPr kumimoji="0" lang="zh-CN" altLang="en-US"/>
              <a:t>单击此处编辑母版标题样式</a:t>
            </a:r>
            <a:endParaRPr kumimoji="0" lang="en-US" dirty="0"/>
          </a:p>
        </p:txBody>
      </p:sp>
      <p:sp>
        <p:nvSpPr>
          <p:cNvPr id="5" name="日期占位符 4"/>
          <p:cNvSpPr>
            <a:spLocks noGrp="1"/>
          </p:cNvSpPr>
          <p:nvPr>
            <p:ph type="dt" sz="half" idx="10"/>
          </p:nvPr>
        </p:nvSpPr>
        <p:spPr/>
        <p:txBody>
          <a:bodyPr/>
          <a:lstStyle/>
          <a:p>
            <a:pPr>
              <a:defRPr/>
            </a:pPr>
            <a:r>
              <a:rPr lang="zh-CN" altLang="en-US"/>
              <a:t>清华大学</a:t>
            </a:r>
            <a:r>
              <a:rPr lang="en-US" altLang="zh-CN"/>
              <a:t>2022</a:t>
            </a:r>
            <a:r>
              <a:rPr lang="zh-CN" altLang="en-US"/>
              <a:t>秋 </a:t>
            </a:r>
            <a:r>
              <a:rPr lang="en-US" altLang="zh-CN"/>
              <a:t>W12</a:t>
            </a:r>
            <a:endParaRPr lang="en-US" altLang="zh-CN" dirty="0"/>
          </a:p>
        </p:txBody>
      </p:sp>
      <p:sp>
        <p:nvSpPr>
          <p:cNvPr id="6" name="页脚占位符 5"/>
          <p:cNvSpPr>
            <a:spLocks noGrp="1"/>
          </p:cNvSpPr>
          <p:nvPr>
            <p:ph type="ftr" sz="quarter" idx="11"/>
          </p:nvPr>
        </p:nvSpPr>
        <p:spPr/>
        <p:txBody>
          <a:bodyPr/>
          <a:lstStyle/>
          <a:p>
            <a:pPr>
              <a:defRPr/>
            </a:pPr>
            <a:endParaRPr lang="zh-CN" altLang="zh-CN">
              <a:solidFill>
                <a:srgbClr val="000000">
                  <a:tint val="75000"/>
                </a:srgbClr>
              </a:solidFill>
            </a:endParaRPr>
          </a:p>
        </p:txBody>
      </p:sp>
      <p:sp>
        <p:nvSpPr>
          <p:cNvPr id="7" name="灯片编号占位符 6"/>
          <p:cNvSpPr>
            <a:spLocks noGrp="1"/>
          </p:cNvSpPr>
          <p:nvPr>
            <p:ph type="sldNum" sz="quarter" idx="12"/>
          </p:nvPr>
        </p:nvSpPr>
        <p:spPr/>
        <p:txBody>
          <a:bodyPr/>
          <a:lstStyle/>
          <a:p>
            <a:pPr>
              <a:defRPr/>
            </a:pPr>
            <a:fld id="{0AB14738-42A2-499B-8B9D-5C7ADF6B804B}" type="slidenum">
              <a:rPr lang="en-US" altLang="zh-CN" smtClean="0">
                <a:solidFill>
                  <a:srgbClr val="FFFFFF">
                    <a:lumMod val="50000"/>
                  </a:srgbClr>
                </a:solidFill>
              </a:rPr>
              <a:pPr>
                <a:defRPr/>
              </a:pPr>
              <a:t>‹#›</a:t>
            </a:fld>
            <a:endParaRPr lang="en-US" altLang="zh-CN">
              <a:solidFill>
                <a:srgbClr val="FFFFFF">
                  <a:lumMod val="50000"/>
                </a:srgbClr>
              </a:solidFill>
            </a:endParaRPr>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矩形 7"/>
          <p:cNvSpPr/>
          <p:nvPr>
            <p:custDataLst>
              <p:tags r:id="rId1"/>
            </p:custDataLst>
          </p:nvPr>
        </p:nvSpPr>
        <p:spPr>
          <a:xfrm>
            <a:off x="467544" y="1268760"/>
            <a:ext cx="8280920" cy="72008"/>
          </a:xfrm>
          <a:prstGeom prst="rect">
            <a:avLst/>
          </a:prstGeom>
          <a:gradFill flip="none" rotWithShape="1">
            <a:gsLst>
              <a:gs pos="0">
                <a:srgbClr val="6B19FF"/>
              </a:gs>
              <a:gs pos="39999">
                <a:srgbClr val="85C2FF"/>
              </a:gs>
              <a:gs pos="70000">
                <a:srgbClr val="C4D6EB"/>
              </a:gs>
              <a:gs pos="100000">
                <a:srgbClr val="FFEBFA"/>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839977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None/>
              <a:defRPr sz="1200">
                <a:solidFill>
                  <a:schemeClr val="tx1">
                    <a:tint val="75000"/>
                  </a:schemeClr>
                </a:solidFill>
              </a:defRPr>
            </a:lvl1pPr>
          </a:lstStyle>
          <a:p>
            <a:pPr>
              <a:defRPr/>
            </a:pPr>
            <a:r>
              <a:rPr lang="zh-CN" altLang="en-US"/>
              <a:t>清华大学</a:t>
            </a:r>
            <a:r>
              <a:rPr lang="en-US" altLang="zh-CN"/>
              <a:t>2022</a:t>
            </a:r>
            <a:r>
              <a:rPr lang="zh-CN" altLang="en-US"/>
              <a:t>秋 </a:t>
            </a:r>
            <a:r>
              <a:rPr lang="en-US" altLang="zh-CN"/>
              <a:t>W12</a:t>
            </a:r>
            <a:endParaRPr lang="en-US" altLang="zh-CN"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200">
                <a:solidFill>
                  <a:schemeClr val="tx1">
                    <a:tint val="75000"/>
                  </a:schemeClr>
                </a:solidFill>
              </a:defRPr>
            </a:lvl1pPr>
          </a:lstStyle>
          <a:p>
            <a:pPr>
              <a:defRPr/>
            </a:pPr>
            <a:endParaRPr lang="zh-CN"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b="0">
                <a:solidFill>
                  <a:schemeClr val="bg1">
                    <a:lumMod val="50000"/>
                  </a:schemeClr>
                </a:solidFill>
                <a:latin typeface="Arial" panose="020B0604020202020204" pitchFamily="34" charset="0"/>
                <a:cs typeface="Arial" panose="020B0604020202020204" pitchFamily="34" charset="0"/>
              </a:defRPr>
            </a:lvl1pPr>
          </a:lstStyle>
          <a:p>
            <a:pPr>
              <a:defRPr/>
            </a:pPr>
            <a:fld id="{8D1FF51D-B5E2-4237-8C54-3092DF42C202}"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Lst>
  <p:hf hdr="0" ftr="0"/>
  <p:txStyles>
    <p:titleStyle>
      <a:lvl1pPr algn="l" defTabSz="914400" rtl="0" eaLnBrk="1" latinLnBrk="0" hangingPunct="1">
        <a:spcBef>
          <a:spcPct val="0"/>
        </a:spcBef>
        <a:buNone/>
        <a:defRPr sz="4000" kern="1200" baseline="0">
          <a:solidFill>
            <a:schemeClr val="tx1"/>
          </a:solidFill>
          <a:latin typeface="Calibri" panose="020F0502020204030204" charset="0"/>
          <a:ea typeface="黑体" panose="02010609060101010101" pitchFamily="49" charset="-122"/>
          <a:cs typeface="+mj-cs"/>
        </a:defRPr>
      </a:lvl1pPr>
    </p:titleStyle>
    <p:bodyStyle>
      <a:lvl1pPr marL="342900" indent="-342900" algn="l" defTabSz="914400" rtl="0" eaLnBrk="1" latinLnBrk="0" hangingPunct="1">
        <a:spcBef>
          <a:spcPct val="20000"/>
        </a:spcBef>
        <a:buClr>
          <a:srgbClr val="0070C0"/>
        </a:buClr>
        <a:buSzPct val="70000"/>
        <a:buFont typeface="Wingdings" panose="05000000000000000000"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SzPct val="70000"/>
        <a:buFont typeface="Verdana" panose="020B060403050404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notesSlide" Target="../notesSlides/notes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10.xml.rels><?xml version="1.0" encoding="UTF-8" standalone="yes"?>
<Relationships xmlns="http://schemas.openxmlformats.org/package/2006/relationships"><Relationship Id="rId26" Type="http://schemas.openxmlformats.org/officeDocument/2006/relationships/tags" Target="../tags/tag346.xml"/><Relationship Id="rId21" Type="http://schemas.openxmlformats.org/officeDocument/2006/relationships/tags" Target="../tags/tag341.xml"/><Relationship Id="rId42" Type="http://schemas.openxmlformats.org/officeDocument/2006/relationships/tags" Target="../tags/tag362.xml"/><Relationship Id="rId47" Type="http://schemas.openxmlformats.org/officeDocument/2006/relationships/tags" Target="../tags/tag367.xml"/><Relationship Id="rId63" Type="http://schemas.openxmlformats.org/officeDocument/2006/relationships/tags" Target="../tags/tag383.xml"/><Relationship Id="rId68" Type="http://schemas.openxmlformats.org/officeDocument/2006/relationships/tags" Target="../tags/tag388.xml"/><Relationship Id="rId84" Type="http://schemas.openxmlformats.org/officeDocument/2006/relationships/tags" Target="../tags/tag404.xml"/><Relationship Id="rId89" Type="http://schemas.openxmlformats.org/officeDocument/2006/relationships/tags" Target="../tags/tag409.xml"/><Relationship Id="rId16" Type="http://schemas.openxmlformats.org/officeDocument/2006/relationships/tags" Target="../tags/tag336.xml"/><Relationship Id="rId107" Type="http://schemas.openxmlformats.org/officeDocument/2006/relationships/oleObject" Target="../embeddings/oleObject25.bin"/><Relationship Id="rId11" Type="http://schemas.openxmlformats.org/officeDocument/2006/relationships/tags" Target="../tags/tag331.xml"/><Relationship Id="rId32" Type="http://schemas.openxmlformats.org/officeDocument/2006/relationships/tags" Target="../tags/tag352.xml"/><Relationship Id="rId37" Type="http://schemas.openxmlformats.org/officeDocument/2006/relationships/tags" Target="../tags/tag357.xml"/><Relationship Id="rId53" Type="http://schemas.openxmlformats.org/officeDocument/2006/relationships/tags" Target="../tags/tag373.xml"/><Relationship Id="rId58" Type="http://schemas.openxmlformats.org/officeDocument/2006/relationships/tags" Target="../tags/tag378.xml"/><Relationship Id="rId74" Type="http://schemas.openxmlformats.org/officeDocument/2006/relationships/tags" Target="../tags/tag394.xml"/><Relationship Id="rId79" Type="http://schemas.openxmlformats.org/officeDocument/2006/relationships/tags" Target="../tags/tag399.xml"/><Relationship Id="rId102" Type="http://schemas.openxmlformats.org/officeDocument/2006/relationships/oleObject" Target="../embeddings/oleObject20.bin"/><Relationship Id="rId5" Type="http://schemas.openxmlformats.org/officeDocument/2006/relationships/tags" Target="../tags/tag325.xml"/><Relationship Id="rId90" Type="http://schemas.openxmlformats.org/officeDocument/2006/relationships/slideLayout" Target="../slideLayouts/slideLayout3.xml"/><Relationship Id="rId95" Type="http://schemas.openxmlformats.org/officeDocument/2006/relationships/image" Target="../media/image5.wmf"/><Relationship Id="rId22" Type="http://schemas.openxmlformats.org/officeDocument/2006/relationships/tags" Target="../tags/tag342.xml"/><Relationship Id="rId27" Type="http://schemas.openxmlformats.org/officeDocument/2006/relationships/tags" Target="../tags/tag347.xml"/><Relationship Id="rId43" Type="http://schemas.openxmlformats.org/officeDocument/2006/relationships/tags" Target="../tags/tag363.xml"/><Relationship Id="rId48" Type="http://schemas.openxmlformats.org/officeDocument/2006/relationships/tags" Target="../tags/tag368.xml"/><Relationship Id="rId64" Type="http://schemas.openxmlformats.org/officeDocument/2006/relationships/tags" Target="../tags/tag384.xml"/><Relationship Id="rId69" Type="http://schemas.openxmlformats.org/officeDocument/2006/relationships/tags" Target="../tags/tag389.xml"/><Relationship Id="rId80" Type="http://schemas.openxmlformats.org/officeDocument/2006/relationships/tags" Target="../tags/tag400.xml"/><Relationship Id="rId85" Type="http://schemas.openxmlformats.org/officeDocument/2006/relationships/tags" Target="../tags/tag405.xml"/><Relationship Id="rId12" Type="http://schemas.openxmlformats.org/officeDocument/2006/relationships/tags" Target="../tags/tag332.xml"/><Relationship Id="rId17" Type="http://schemas.openxmlformats.org/officeDocument/2006/relationships/tags" Target="../tags/tag337.xml"/><Relationship Id="rId33" Type="http://schemas.openxmlformats.org/officeDocument/2006/relationships/tags" Target="../tags/tag353.xml"/><Relationship Id="rId38" Type="http://schemas.openxmlformats.org/officeDocument/2006/relationships/tags" Target="../tags/tag358.xml"/><Relationship Id="rId59" Type="http://schemas.openxmlformats.org/officeDocument/2006/relationships/tags" Target="../tags/tag379.xml"/><Relationship Id="rId103" Type="http://schemas.openxmlformats.org/officeDocument/2006/relationships/oleObject" Target="../embeddings/oleObject21.bin"/><Relationship Id="rId108" Type="http://schemas.openxmlformats.org/officeDocument/2006/relationships/oleObject" Target="../embeddings/oleObject26.bin"/><Relationship Id="rId20" Type="http://schemas.openxmlformats.org/officeDocument/2006/relationships/tags" Target="../tags/tag340.xml"/><Relationship Id="rId41" Type="http://schemas.openxmlformats.org/officeDocument/2006/relationships/tags" Target="../tags/tag361.xml"/><Relationship Id="rId54" Type="http://schemas.openxmlformats.org/officeDocument/2006/relationships/tags" Target="../tags/tag374.xml"/><Relationship Id="rId62" Type="http://schemas.openxmlformats.org/officeDocument/2006/relationships/tags" Target="../tags/tag382.xml"/><Relationship Id="rId70" Type="http://schemas.openxmlformats.org/officeDocument/2006/relationships/tags" Target="../tags/tag390.xml"/><Relationship Id="rId75" Type="http://schemas.openxmlformats.org/officeDocument/2006/relationships/tags" Target="../tags/tag395.xml"/><Relationship Id="rId83" Type="http://schemas.openxmlformats.org/officeDocument/2006/relationships/tags" Target="../tags/tag403.xml"/><Relationship Id="rId88" Type="http://schemas.openxmlformats.org/officeDocument/2006/relationships/tags" Target="../tags/tag408.xml"/><Relationship Id="rId91" Type="http://schemas.openxmlformats.org/officeDocument/2006/relationships/notesSlide" Target="../notesSlides/notesSlide10.xml"/><Relationship Id="rId96" Type="http://schemas.openxmlformats.org/officeDocument/2006/relationships/image" Target="../media/image7.png"/><Relationship Id="rId1" Type="http://schemas.openxmlformats.org/officeDocument/2006/relationships/vmlDrawing" Target="../drawings/vmlDrawing3.vml"/><Relationship Id="rId6" Type="http://schemas.openxmlformats.org/officeDocument/2006/relationships/tags" Target="../tags/tag326.xml"/><Relationship Id="rId15" Type="http://schemas.openxmlformats.org/officeDocument/2006/relationships/tags" Target="../tags/tag335.xml"/><Relationship Id="rId23" Type="http://schemas.openxmlformats.org/officeDocument/2006/relationships/tags" Target="../tags/tag343.xml"/><Relationship Id="rId28" Type="http://schemas.openxmlformats.org/officeDocument/2006/relationships/tags" Target="../tags/tag348.xml"/><Relationship Id="rId36" Type="http://schemas.openxmlformats.org/officeDocument/2006/relationships/tags" Target="../tags/tag356.xml"/><Relationship Id="rId49" Type="http://schemas.openxmlformats.org/officeDocument/2006/relationships/tags" Target="../tags/tag369.xml"/><Relationship Id="rId57" Type="http://schemas.openxmlformats.org/officeDocument/2006/relationships/tags" Target="../tags/tag377.xml"/><Relationship Id="rId106" Type="http://schemas.openxmlformats.org/officeDocument/2006/relationships/oleObject" Target="../embeddings/oleObject24.bin"/><Relationship Id="rId10" Type="http://schemas.openxmlformats.org/officeDocument/2006/relationships/tags" Target="../tags/tag330.xml"/><Relationship Id="rId31" Type="http://schemas.openxmlformats.org/officeDocument/2006/relationships/tags" Target="../tags/tag351.xml"/><Relationship Id="rId44" Type="http://schemas.openxmlformats.org/officeDocument/2006/relationships/tags" Target="../tags/tag364.xml"/><Relationship Id="rId52" Type="http://schemas.openxmlformats.org/officeDocument/2006/relationships/tags" Target="../tags/tag372.xml"/><Relationship Id="rId60" Type="http://schemas.openxmlformats.org/officeDocument/2006/relationships/tags" Target="../tags/tag380.xml"/><Relationship Id="rId65" Type="http://schemas.openxmlformats.org/officeDocument/2006/relationships/tags" Target="../tags/tag385.xml"/><Relationship Id="rId73" Type="http://schemas.openxmlformats.org/officeDocument/2006/relationships/tags" Target="../tags/tag393.xml"/><Relationship Id="rId78" Type="http://schemas.openxmlformats.org/officeDocument/2006/relationships/tags" Target="../tags/tag398.xml"/><Relationship Id="rId81" Type="http://schemas.openxmlformats.org/officeDocument/2006/relationships/tags" Target="../tags/tag401.xml"/><Relationship Id="rId86" Type="http://schemas.openxmlformats.org/officeDocument/2006/relationships/tags" Target="../tags/tag406.xml"/><Relationship Id="rId94" Type="http://schemas.openxmlformats.org/officeDocument/2006/relationships/oleObject" Target="../embeddings/oleObject14.bin"/><Relationship Id="rId99" Type="http://schemas.openxmlformats.org/officeDocument/2006/relationships/oleObject" Target="../embeddings/oleObject17.bin"/><Relationship Id="rId101" Type="http://schemas.openxmlformats.org/officeDocument/2006/relationships/oleObject" Target="../embeddings/oleObject19.bin"/><Relationship Id="rId4" Type="http://schemas.openxmlformats.org/officeDocument/2006/relationships/tags" Target="../tags/tag324.xml"/><Relationship Id="rId9" Type="http://schemas.openxmlformats.org/officeDocument/2006/relationships/tags" Target="../tags/tag329.xml"/><Relationship Id="rId13" Type="http://schemas.openxmlformats.org/officeDocument/2006/relationships/tags" Target="../tags/tag333.xml"/><Relationship Id="rId18" Type="http://schemas.openxmlformats.org/officeDocument/2006/relationships/tags" Target="../tags/tag338.xml"/><Relationship Id="rId39" Type="http://schemas.openxmlformats.org/officeDocument/2006/relationships/tags" Target="../tags/tag359.xml"/><Relationship Id="rId34" Type="http://schemas.openxmlformats.org/officeDocument/2006/relationships/tags" Target="../tags/tag354.xml"/><Relationship Id="rId50" Type="http://schemas.openxmlformats.org/officeDocument/2006/relationships/tags" Target="../tags/tag370.xml"/><Relationship Id="rId55" Type="http://schemas.openxmlformats.org/officeDocument/2006/relationships/tags" Target="../tags/tag375.xml"/><Relationship Id="rId76" Type="http://schemas.openxmlformats.org/officeDocument/2006/relationships/tags" Target="../tags/tag396.xml"/><Relationship Id="rId97" Type="http://schemas.openxmlformats.org/officeDocument/2006/relationships/oleObject" Target="../embeddings/oleObject15.bin"/><Relationship Id="rId104" Type="http://schemas.openxmlformats.org/officeDocument/2006/relationships/oleObject" Target="../embeddings/oleObject22.bin"/><Relationship Id="rId7" Type="http://schemas.openxmlformats.org/officeDocument/2006/relationships/tags" Target="../tags/tag327.xml"/><Relationship Id="rId71" Type="http://schemas.openxmlformats.org/officeDocument/2006/relationships/tags" Target="../tags/tag391.xml"/><Relationship Id="rId92" Type="http://schemas.openxmlformats.org/officeDocument/2006/relationships/oleObject" Target="../embeddings/oleObject13.bin"/><Relationship Id="rId2" Type="http://schemas.openxmlformats.org/officeDocument/2006/relationships/tags" Target="../tags/tag322.xml"/><Relationship Id="rId29" Type="http://schemas.openxmlformats.org/officeDocument/2006/relationships/tags" Target="../tags/tag349.xml"/><Relationship Id="rId24" Type="http://schemas.openxmlformats.org/officeDocument/2006/relationships/tags" Target="../tags/tag344.xml"/><Relationship Id="rId40" Type="http://schemas.openxmlformats.org/officeDocument/2006/relationships/tags" Target="../tags/tag360.xml"/><Relationship Id="rId45" Type="http://schemas.openxmlformats.org/officeDocument/2006/relationships/tags" Target="../tags/tag365.xml"/><Relationship Id="rId66" Type="http://schemas.openxmlformats.org/officeDocument/2006/relationships/tags" Target="../tags/tag386.xml"/><Relationship Id="rId87" Type="http://schemas.openxmlformats.org/officeDocument/2006/relationships/tags" Target="../tags/tag407.xml"/><Relationship Id="rId61" Type="http://schemas.openxmlformats.org/officeDocument/2006/relationships/tags" Target="../tags/tag381.xml"/><Relationship Id="rId82" Type="http://schemas.openxmlformats.org/officeDocument/2006/relationships/tags" Target="../tags/tag402.xml"/><Relationship Id="rId19" Type="http://schemas.openxmlformats.org/officeDocument/2006/relationships/tags" Target="../tags/tag339.xml"/><Relationship Id="rId14" Type="http://schemas.openxmlformats.org/officeDocument/2006/relationships/tags" Target="../tags/tag334.xml"/><Relationship Id="rId30" Type="http://schemas.openxmlformats.org/officeDocument/2006/relationships/tags" Target="../tags/tag350.xml"/><Relationship Id="rId35" Type="http://schemas.openxmlformats.org/officeDocument/2006/relationships/tags" Target="../tags/tag355.xml"/><Relationship Id="rId56" Type="http://schemas.openxmlformats.org/officeDocument/2006/relationships/tags" Target="../tags/tag376.xml"/><Relationship Id="rId77" Type="http://schemas.openxmlformats.org/officeDocument/2006/relationships/tags" Target="../tags/tag397.xml"/><Relationship Id="rId100" Type="http://schemas.openxmlformats.org/officeDocument/2006/relationships/oleObject" Target="../embeddings/oleObject18.bin"/><Relationship Id="rId105" Type="http://schemas.openxmlformats.org/officeDocument/2006/relationships/oleObject" Target="../embeddings/oleObject23.bin"/><Relationship Id="rId8" Type="http://schemas.openxmlformats.org/officeDocument/2006/relationships/tags" Target="../tags/tag328.xml"/><Relationship Id="rId51" Type="http://schemas.openxmlformats.org/officeDocument/2006/relationships/tags" Target="../tags/tag371.xml"/><Relationship Id="rId72" Type="http://schemas.openxmlformats.org/officeDocument/2006/relationships/tags" Target="../tags/tag392.xml"/><Relationship Id="rId93" Type="http://schemas.openxmlformats.org/officeDocument/2006/relationships/image" Target="../media/image4.wmf"/><Relationship Id="rId98" Type="http://schemas.openxmlformats.org/officeDocument/2006/relationships/oleObject" Target="../embeddings/oleObject16.bin"/><Relationship Id="rId3" Type="http://schemas.openxmlformats.org/officeDocument/2006/relationships/tags" Target="../tags/tag323.xml"/><Relationship Id="rId25" Type="http://schemas.openxmlformats.org/officeDocument/2006/relationships/tags" Target="../tags/tag345.xml"/><Relationship Id="rId46" Type="http://schemas.openxmlformats.org/officeDocument/2006/relationships/tags" Target="../tags/tag366.xml"/><Relationship Id="rId67" Type="http://schemas.openxmlformats.org/officeDocument/2006/relationships/tags" Target="../tags/tag387.xml"/></Relationships>
</file>

<file path=ppt/slides/_rels/slide11.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3" Type="http://schemas.openxmlformats.org/officeDocument/2006/relationships/tags" Target="../tags/tag425.xml"/><Relationship Id="rId18" Type="http://schemas.openxmlformats.org/officeDocument/2006/relationships/tags" Target="../tags/tag430.xml"/><Relationship Id="rId26" Type="http://schemas.openxmlformats.org/officeDocument/2006/relationships/tags" Target="../tags/tag438.xml"/><Relationship Id="rId39" Type="http://schemas.openxmlformats.org/officeDocument/2006/relationships/notesSlide" Target="../notesSlides/notesSlide13.xml"/><Relationship Id="rId21" Type="http://schemas.openxmlformats.org/officeDocument/2006/relationships/tags" Target="../tags/tag433.xml"/><Relationship Id="rId34" Type="http://schemas.openxmlformats.org/officeDocument/2006/relationships/tags" Target="../tags/tag446.xml"/><Relationship Id="rId42" Type="http://schemas.openxmlformats.org/officeDocument/2006/relationships/oleObject" Target="../embeddings/oleObject28.bin"/><Relationship Id="rId47" Type="http://schemas.openxmlformats.org/officeDocument/2006/relationships/oleObject" Target="../embeddings/oleObject32.bin"/><Relationship Id="rId50" Type="http://schemas.openxmlformats.org/officeDocument/2006/relationships/oleObject" Target="../embeddings/oleObject35.bin"/><Relationship Id="rId7" Type="http://schemas.openxmlformats.org/officeDocument/2006/relationships/tags" Target="../tags/tag419.xml"/><Relationship Id="rId2" Type="http://schemas.openxmlformats.org/officeDocument/2006/relationships/tags" Target="../tags/tag414.xml"/><Relationship Id="rId16" Type="http://schemas.openxmlformats.org/officeDocument/2006/relationships/tags" Target="../tags/tag428.xml"/><Relationship Id="rId29" Type="http://schemas.openxmlformats.org/officeDocument/2006/relationships/tags" Target="../tags/tag441.xml"/><Relationship Id="rId11" Type="http://schemas.openxmlformats.org/officeDocument/2006/relationships/tags" Target="../tags/tag423.xml"/><Relationship Id="rId24" Type="http://schemas.openxmlformats.org/officeDocument/2006/relationships/tags" Target="../tags/tag436.xml"/><Relationship Id="rId32" Type="http://schemas.openxmlformats.org/officeDocument/2006/relationships/tags" Target="../tags/tag444.xml"/><Relationship Id="rId37" Type="http://schemas.openxmlformats.org/officeDocument/2006/relationships/tags" Target="../tags/tag449.xml"/><Relationship Id="rId40" Type="http://schemas.openxmlformats.org/officeDocument/2006/relationships/oleObject" Target="../embeddings/oleObject27.bin"/><Relationship Id="rId45" Type="http://schemas.openxmlformats.org/officeDocument/2006/relationships/oleObject" Target="../embeddings/oleObject30.bin"/><Relationship Id="rId53" Type="http://schemas.openxmlformats.org/officeDocument/2006/relationships/oleObject" Target="../embeddings/oleObject38.bin"/><Relationship Id="rId5" Type="http://schemas.openxmlformats.org/officeDocument/2006/relationships/tags" Target="../tags/tag417.xml"/><Relationship Id="rId10" Type="http://schemas.openxmlformats.org/officeDocument/2006/relationships/tags" Target="../tags/tag422.xml"/><Relationship Id="rId19" Type="http://schemas.openxmlformats.org/officeDocument/2006/relationships/tags" Target="../tags/tag431.xml"/><Relationship Id="rId31" Type="http://schemas.openxmlformats.org/officeDocument/2006/relationships/tags" Target="../tags/tag443.xml"/><Relationship Id="rId44" Type="http://schemas.openxmlformats.org/officeDocument/2006/relationships/oleObject" Target="../embeddings/oleObject29.bin"/><Relationship Id="rId52" Type="http://schemas.openxmlformats.org/officeDocument/2006/relationships/oleObject" Target="../embeddings/oleObject37.bin"/><Relationship Id="rId4" Type="http://schemas.openxmlformats.org/officeDocument/2006/relationships/tags" Target="../tags/tag416.xml"/><Relationship Id="rId9" Type="http://schemas.openxmlformats.org/officeDocument/2006/relationships/tags" Target="../tags/tag421.xml"/><Relationship Id="rId14" Type="http://schemas.openxmlformats.org/officeDocument/2006/relationships/tags" Target="../tags/tag426.xml"/><Relationship Id="rId22" Type="http://schemas.openxmlformats.org/officeDocument/2006/relationships/tags" Target="../tags/tag434.xml"/><Relationship Id="rId27" Type="http://schemas.openxmlformats.org/officeDocument/2006/relationships/tags" Target="../tags/tag439.xml"/><Relationship Id="rId30" Type="http://schemas.openxmlformats.org/officeDocument/2006/relationships/tags" Target="../tags/tag442.xml"/><Relationship Id="rId35" Type="http://schemas.openxmlformats.org/officeDocument/2006/relationships/tags" Target="../tags/tag447.xml"/><Relationship Id="rId43" Type="http://schemas.openxmlformats.org/officeDocument/2006/relationships/image" Target="../media/image5.wmf"/><Relationship Id="rId48" Type="http://schemas.openxmlformats.org/officeDocument/2006/relationships/oleObject" Target="../embeddings/oleObject33.bin"/><Relationship Id="rId8" Type="http://schemas.openxmlformats.org/officeDocument/2006/relationships/tags" Target="../tags/tag420.xml"/><Relationship Id="rId51" Type="http://schemas.openxmlformats.org/officeDocument/2006/relationships/oleObject" Target="../embeddings/oleObject36.bin"/><Relationship Id="rId3" Type="http://schemas.openxmlformats.org/officeDocument/2006/relationships/tags" Target="../tags/tag415.xml"/><Relationship Id="rId12" Type="http://schemas.openxmlformats.org/officeDocument/2006/relationships/tags" Target="../tags/tag424.xml"/><Relationship Id="rId17" Type="http://schemas.openxmlformats.org/officeDocument/2006/relationships/tags" Target="../tags/tag429.xml"/><Relationship Id="rId25" Type="http://schemas.openxmlformats.org/officeDocument/2006/relationships/tags" Target="../tags/tag437.xml"/><Relationship Id="rId33" Type="http://schemas.openxmlformats.org/officeDocument/2006/relationships/tags" Target="../tags/tag445.xml"/><Relationship Id="rId38" Type="http://schemas.openxmlformats.org/officeDocument/2006/relationships/slideLayout" Target="../slideLayouts/slideLayout2.xml"/><Relationship Id="rId46" Type="http://schemas.openxmlformats.org/officeDocument/2006/relationships/oleObject" Target="../embeddings/oleObject31.bin"/><Relationship Id="rId20" Type="http://schemas.openxmlformats.org/officeDocument/2006/relationships/tags" Target="../tags/tag432.xml"/><Relationship Id="rId41" Type="http://schemas.openxmlformats.org/officeDocument/2006/relationships/image" Target="../media/image4.wmf"/><Relationship Id="rId1" Type="http://schemas.openxmlformats.org/officeDocument/2006/relationships/vmlDrawing" Target="../drawings/vmlDrawing4.vml"/><Relationship Id="rId6" Type="http://schemas.openxmlformats.org/officeDocument/2006/relationships/tags" Target="../tags/tag418.xml"/><Relationship Id="rId15" Type="http://schemas.openxmlformats.org/officeDocument/2006/relationships/tags" Target="../tags/tag427.xml"/><Relationship Id="rId23" Type="http://schemas.openxmlformats.org/officeDocument/2006/relationships/tags" Target="../tags/tag435.xml"/><Relationship Id="rId28" Type="http://schemas.openxmlformats.org/officeDocument/2006/relationships/tags" Target="../tags/tag440.xml"/><Relationship Id="rId36" Type="http://schemas.openxmlformats.org/officeDocument/2006/relationships/tags" Target="../tags/tag448.xml"/><Relationship Id="rId49"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8" Type="http://schemas.openxmlformats.org/officeDocument/2006/relationships/tags" Target="../tags/tag457.xml"/><Relationship Id="rId13" Type="http://schemas.openxmlformats.org/officeDocument/2006/relationships/tags" Target="../tags/tag462.xml"/><Relationship Id="rId18" Type="http://schemas.openxmlformats.org/officeDocument/2006/relationships/tags" Target="../tags/tag467.xml"/><Relationship Id="rId3" Type="http://schemas.openxmlformats.org/officeDocument/2006/relationships/tags" Target="../tags/tag452.xml"/><Relationship Id="rId21" Type="http://schemas.openxmlformats.org/officeDocument/2006/relationships/tags" Target="../tags/tag470.xml"/><Relationship Id="rId7" Type="http://schemas.openxmlformats.org/officeDocument/2006/relationships/tags" Target="../tags/tag456.xml"/><Relationship Id="rId12" Type="http://schemas.openxmlformats.org/officeDocument/2006/relationships/tags" Target="../tags/tag461.xml"/><Relationship Id="rId17" Type="http://schemas.openxmlformats.org/officeDocument/2006/relationships/tags" Target="../tags/tag466.xml"/><Relationship Id="rId2" Type="http://schemas.openxmlformats.org/officeDocument/2006/relationships/tags" Target="../tags/tag451.xml"/><Relationship Id="rId16" Type="http://schemas.openxmlformats.org/officeDocument/2006/relationships/tags" Target="../tags/tag465.xml"/><Relationship Id="rId20" Type="http://schemas.openxmlformats.org/officeDocument/2006/relationships/tags" Target="../tags/tag469.xml"/><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tags" Target="../tags/tag460.xml"/><Relationship Id="rId24" Type="http://schemas.openxmlformats.org/officeDocument/2006/relationships/notesSlide" Target="../notesSlides/notesSlide14.xml"/><Relationship Id="rId5" Type="http://schemas.openxmlformats.org/officeDocument/2006/relationships/tags" Target="../tags/tag454.xml"/><Relationship Id="rId15" Type="http://schemas.openxmlformats.org/officeDocument/2006/relationships/tags" Target="../tags/tag464.xml"/><Relationship Id="rId23" Type="http://schemas.openxmlformats.org/officeDocument/2006/relationships/slideLayout" Target="../slideLayouts/slideLayout3.xml"/><Relationship Id="rId10" Type="http://schemas.openxmlformats.org/officeDocument/2006/relationships/tags" Target="../tags/tag459.xml"/><Relationship Id="rId19" Type="http://schemas.openxmlformats.org/officeDocument/2006/relationships/tags" Target="../tags/tag468.xml"/><Relationship Id="rId4" Type="http://schemas.openxmlformats.org/officeDocument/2006/relationships/tags" Target="../tags/tag453.xml"/><Relationship Id="rId9" Type="http://schemas.openxmlformats.org/officeDocument/2006/relationships/tags" Target="../tags/tag458.xml"/><Relationship Id="rId14" Type="http://schemas.openxmlformats.org/officeDocument/2006/relationships/tags" Target="../tags/tag463.xml"/><Relationship Id="rId22" Type="http://schemas.openxmlformats.org/officeDocument/2006/relationships/tags" Target="../tags/tag47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474.xml"/><Relationship Id="rId7" Type="http://schemas.openxmlformats.org/officeDocument/2006/relationships/notesSlide" Target="../notesSlides/notesSlide15.xml"/><Relationship Id="rId2" Type="http://schemas.openxmlformats.org/officeDocument/2006/relationships/tags" Target="../tags/tag473.xml"/><Relationship Id="rId1" Type="http://schemas.openxmlformats.org/officeDocument/2006/relationships/tags" Target="../tags/tag472.xml"/><Relationship Id="rId6" Type="http://schemas.openxmlformats.org/officeDocument/2006/relationships/slideLayout" Target="../slideLayouts/slideLayout2.xml"/><Relationship Id="rId5" Type="http://schemas.openxmlformats.org/officeDocument/2006/relationships/tags" Target="../tags/tag476.xml"/><Relationship Id="rId4" Type="http://schemas.openxmlformats.org/officeDocument/2006/relationships/tags" Target="../tags/tag475.xml"/></Relationships>
</file>

<file path=ppt/slides/_rels/slide17.xml.rels><?xml version="1.0" encoding="UTF-8" standalone="yes"?>
<Relationships xmlns="http://schemas.openxmlformats.org/package/2006/relationships"><Relationship Id="rId26" Type="http://schemas.openxmlformats.org/officeDocument/2006/relationships/tags" Target="../tags/tag501.xml"/><Relationship Id="rId21" Type="http://schemas.openxmlformats.org/officeDocument/2006/relationships/tags" Target="../tags/tag496.xml"/><Relationship Id="rId42" Type="http://schemas.openxmlformats.org/officeDocument/2006/relationships/tags" Target="../tags/tag517.xml"/><Relationship Id="rId47" Type="http://schemas.openxmlformats.org/officeDocument/2006/relationships/tags" Target="../tags/tag522.xml"/><Relationship Id="rId63" Type="http://schemas.openxmlformats.org/officeDocument/2006/relationships/image" Target="../media/image7.png"/><Relationship Id="rId68" Type="http://schemas.openxmlformats.org/officeDocument/2006/relationships/oleObject" Target="../embeddings/oleObject41.bin"/><Relationship Id="rId7" Type="http://schemas.openxmlformats.org/officeDocument/2006/relationships/tags" Target="../tags/tag482.xml"/><Relationship Id="rId2" Type="http://schemas.openxmlformats.org/officeDocument/2006/relationships/tags" Target="../tags/tag477.xml"/><Relationship Id="rId16" Type="http://schemas.openxmlformats.org/officeDocument/2006/relationships/tags" Target="../tags/tag491.xml"/><Relationship Id="rId29" Type="http://schemas.openxmlformats.org/officeDocument/2006/relationships/tags" Target="../tags/tag504.xml"/><Relationship Id="rId11" Type="http://schemas.openxmlformats.org/officeDocument/2006/relationships/tags" Target="../tags/tag486.xml"/><Relationship Id="rId24" Type="http://schemas.openxmlformats.org/officeDocument/2006/relationships/tags" Target="../tags/tag499.xml"/><Relationship Id="rId32" Type="http://schemas.openxmlformats.org/officeDocument/2006/relationships/tags" Target="../tags/tag507.xml"/><Relationship Id="rId37" Type="http://schemas.openxmlformats.org/officeDocument/2006/relationships/tags" Target="../tags/tag512.xml"/><Relationship Id="rId40" Type="http://schemas.openxmlformats.org/officeDocument/2006/relationships/tags" Target="../tags/tag515.xml"/><Relationship Id="rId45" Type="http://schemas.openxmlformats.org/officeDocument/2006/relationships/tags" Target="../tags/tag520.xml"/><Relationship Id="rId53" Type="http://schemas.openxmlformats.org/officeDocument/2006/relationships/tags" Target="../tags/tag528.xml"/><Relationship Id="rId58" Type="http://schemas.openxmlformats.org/officeDocument/2006/relationships/tags" Target="../tags/tag533.xml"/><Relationship Id="rId66" Type="http://schemas.openxmlformats.org/officeDocument/2006/relationships/oleObject" Target="../embeddings/oleObject40.bin"/><Relationship Id="rId5" Type="http://schemas.openxmlformats.org/officeDocument/2006/relationships/tags" Target="../tags/tag480.xml"/><Relationship Id="rId61" Type="http://schemas.openxmlformats.org/officeDocument/2006/relationships/slideLayout" Target="../slideLayouts/slideLayout4.xml"/><Relationship Id="rId19" Type="http://schemas.openxmlformats.org/officeDocument/2006/relationships/tags" Target="../tags/tag494.xml"/><Relationship Id="rId14" Type="http://schemas.openxmlformats.org/officeDocument/2006/relationships/tags" Target="../tags/tag489.xml"/><Relationship Id="rId22" Type="http://schemas.openxmlformats.org/officeDocument/2006/relationships/tags" Target="../tags/tag497.xml"/><Relationship Id="rId27" Type="http://schemas.openxmlformats.org/officeDocument/2006/relationships/tags" Target="../tags/tag502.xml"/><Relationship Id="rId30" Type="http://schemas.openxmlformats.org/officeDocument/2006/relationships/tags" Target="../tags/tag505.xml"/><Relationship Id="rId35" Type="http://schemas.openxmlformats.org/officeDocument/2006/relationships/tags" Target="../tags/tag510.xml"/><Relationship Id="rId43" Type="http://schemas.openxmlformats.org/officeDocument/2006/relationships/tags" Target="../tags/tag518.xml"/><Relationship Id="rId48" Type="http://schemas.openxmlformats.org/officeDocument/2006/relationships/tags" Target="../tags/tag523.xml"/><Relationship Id="rId56" Type="http://schemas.openxmlformats.org/officeDocument/2006/relationships/tags" Target="../tags/tag531.xml"/><Relationship Id="rId64" Type="http://schemas.openxmlformats.org/officeDocument/2006/relationships/oleObject" Target="../embeddings/oleObject39.bin"/><Relationship Id="rId69" Type="http://schemas.openxmlformats.org/officeDocument/2006/relationships/oleObject" Target="../embeddings/oleObject42.bin"/><Relationship Id="rId8" Type="http://schemas.openxmlformats.org/officeDocument/2006/relationships/tags" Target="../tags/tag483.xml"/><Relationship Id="rId51" Type="http://schemas.openxmlformats.org/officeDocument/2006/relationships/tags" Target="../tags/tag526.xml"/><Relationship Id="rId3" Type="http://schemas.openxmlformats.org/officeDocument/2006/relationships/tags" Target="../tags/tag478.xml"/><Relationship Id="rId12" Type="http://schemas.openxmlformats.org/officeDocument/2006/relationships/tags" Target="../tags/tag487.xml"/><Relationship Id="rId17" Type="http://schemas.openxmlformats.org/officeDocument/2006/relationships/tags" Target="../tags/tag492.xml"/><Relationship Id="rId25" Type="http://schemas.openxmlformats.org/officeDocument/2006/relationships/tags" Target="../tags/tag500.xml"/><Relationship Id="rId33" Type="http://schemas.openxmlformats.org/officeDocument/2006/relationships/tags" Target="../tags/tag508.xml"/><Relationship Id="rId38" Type="http://schemas.openxmlformats.org/officeDocument/2006/relationships/tags" Target="../tags/tag513.xml"/><Relationship Id="rId46" Type="http://schemas.openxmlformats.org/officeDocument/2006/relationships/tags" Target="../tags/tag521.xml"/><Relationship Id="rId59" Type="http://schemas.openxmlformats.org/officeDocument/2006/relationships/tags" Target="../tags/tag534.xml"/><Relationship Id="rId67" Type="http://schemas.openxmlformats.org/officeDocument/2006/relationships/image" Target="../media/image5.wmf"/><Relationship Id="rId20" Type="http://schemas.openxmlformats.org/officeDocument/2006/relationships/tags" Target="../tags/tag495.xml"/><Relationship Id="rId41" Type="http://schemas.openxmlformats.org/officeDocument/2006/relationships/tags" Target="../tags/tag516.xml"/><Relationship Id="rId54" Type="http://schemas.openxmlformats.org/officeDocument/2006/relationships/tags" Target="../tags/tag529.xml"/><Relationship Id="rId62" Type="http://schemas.openxmlformats.org/officeDocument/2006/relationships/notesSlide" Target="../notesSlides/notesSlide16.xml"/><Relationship Id="rId1" Type="http://schemas.openxmlformats.org/officeDocument/2006/relationships/vmlDrawing" Target="../drawings/vmlDrawing5.vml"/><Relationship Id="rId6" Type="http://schemas.openxmlformats.org/officeDocument/2006/relationships/tags" Target="../tags/tag481.xml"/><Relationship Id="rId15" Type="http://schemas.openxmlformats.org/officeDocument/2006/relationships/tags" Target="../tags/tag490.xml"/><Relationship Id="rId23" Type="http://schemas.openxmlformats.org/officeDocument/2006/relationships/tags" Target="../tags/tag498.xml"/><Relationship Id="rId28" Type="http://schemas.openxmlformats.org/officeDocument/2006/relationships/tags" Target="../tags/tag503.xml"/><Relationship Id="rId36" Type="http://schemas.openxmlformats.org/officeDocument/2006/relationships/tags" Target="../tags/tag511.xml"/><Relationship Id="rId49" Type="http://schemas.openxmlformats.org/officeDocument/2006/relationships/tags" Target="../tags/tag524.xml"/><Relationship Id="rId57" Type="http://schemas.openxmlformats.org/officeDocument/2006/relationships/tags" Target="../tags/tag532.xml"/><Relationship Id="rId10" Type="http://schemas.openxmlformats.org/officeDocument/2006/relationships/tags" Target="../tags/tag485.xml"/><Relationship Id="rId31" Type="http://schemas.openxmlformats.org/officeDocument/2006/relationships/tags" Target="../tags/tag506.xml"/><Relationship Id="rId44" Type="http://schemas.openxmlformats.org/officeDocument/2006/relationships/tags" Target="../tags/tag519.xml"/><Relationship Id="rId52" Type="http://schemas.openxmlformats.org/officeDocument/2006/relationships/tags" Target="../tags/tag527.xml"/><Relationship Id="rId60" Type="http://schemas.openxmlformats.org/officeDocument/2006/relationships/tags" Target="../tags/tag535.xml"/><Relationship Id="rId65" Type="http://schemas.openxmlformats.org/officeDocument/2006/relationships/image" Target="../media/image4.wmf"/><Relationship Id="rId4" Type="http://schemas.openxmlformats.org/officeDocument/2006/relationships/tags" Target="../tags/tag479.xml"/><Relationship Id="rId9" Type="http://schemas.openxmlformats.org/officeDocument/2006/relationships/tags" Target="../tags/tag484.xml"/><Relationship Id="rId13" Type="http://schemas.openxmlformats.org/officeDocument/2006/relationships/tags" Target="../tags/tag488.xml"/><Relationship Id="rId18" Type="http://schemas.openxmlformats.org/officeDocument/2006/relationships/tags" Target="../tags/tag493.xml"/><Relationship Id="rId39" Type="http://schemas.openxmlformats.org/officeDocument/2006/relationships/tags" Target="../tags/tag514.xml"/><Relationship Id="rId34" Type="http://schemas.openxmlformats.org/officeDocument/2006/relationships/tags" Target="../tags/tag509.xml"/><Relationship Id="rId50" Type="http://schemas.openxmlformats.org/officeDocument/2006/relationships/tags" Target="../tags/tag525.xml"/><Relationship Id="rId55" Type="http://schemas.openxmlformats.org/officeDocument/2006/relationships/tags" Target="../tags/tag530.xml"/></Relationships>
</file>

<file path=ppt/slides/_rels/slide18.xml.rels><?xml version="1.0" encoding="UTF-8" standalone="yes"?>
<Relationships xmlns="http://schemas.openxmlformats.org/package/2006/relationships"><Relationship Id="rId8" Type="http://schemas.openxmlformats.org/officeDocument/2006/relationships/tags" Target="../tags/tag543.xml"/><Relationship Id="rId13" Type="http://schemas.openxmlformats.org/officeDocument/2006/relationships/tags" Target="../tags/tag548.xml"/><Relationship Id="rId18" Type="http://schemas.openxmlformats.org/officeDocument/2006/relationships/tags" Target="../tags/tag553.xml"/><Relationship Id="rId26" Type="http://schemas.openxmlformats.org/officeDocument/2006/relationships/tags" Target="../tags/tag561.xml"/><Relationship Id="rId3" Type="http://schemas.openxmlformats.org/officeDocument/2006/relationships/tags" Target="../tags/tag538.xml"/><Relationship Id="rId21" Type="http://schemas.openxmlformats.org/officeDocument/2006/relationships/tags" Target="../tags/tag556.xml"/><Relationship Id="rId7" Type="http://schemas.openxmlformats.org/officeDocument/2006/relationships/tags" Target="../tags/tag542.xml"/><Relationship Id="rId12" Type="http://schemas.openxmlformats.org/officeDocument/2006/relationships/tags" Target="../tags/tag547.xml"/><Relationship Id="rId17" Type="http://schemas.openxmlformats.org/officeDocument/2006/relationships/tags" Target="../tags/tag552.xml"/><Relationship Id="rId25" Type="http://schemas.openxmlformats.org/officeDocument/2006/relationships/tags" Target="../tags/tag560.xml"/><Relationship Id="rId2" Type="http://schemas.openxmlformats.org/officeDocument/2006/relationships/tags" Target="../tags/tag537.xml"/><Relationship Id="rId16" Type="http://schemas.openxmlformats.org/officeDocument/2006/relationships/tags" Target="../tags/tag551.xml"/><Relationship Id="rId20" Type="http://schemas.openxmlformats.org/officeDocument/2006/relationships/tags" Target="../tags/tag555.xml"/><Relationship Id="rId29" Type="http://schemas.openxmlformats.org/officeDocument/2006/relationships/tags" Target="../tags/tag564.xml"/><Relationship Id="rId1" Type="http://schemas.openxmlformats.org/officeDocument/2006/relationships/tags" Target="../tags/tag536.xml"/><Relationship Id="rId6" Type="http://schemas.openxmlformats.org/officeDocument/2006/relationships/tags" Target="../tags/tag541.xml"/><Relationship Id="rId11" Type="http://schemas.openxmlformats.org/officeDocument/2006/relationships/tags" Target="../tags/tag546.xml"/><Relationship Id="rId24" Type="http://schemas.openxmlformats.org/officeDocument/2006/relationships/tags" Target="../tags/tag559.xml"/><Relationship Id="rId32" Type="http://schemas.openxmlformats.org/officeDocument/2006/relationships/notesSlide" Target="../notesSlides/notesSlide17.xml"/><Relationship Id="rId5" Type="http://schemas.openxmlformats.org/officeDocument/2006/relationships/tags" Target="../tags/tag540.xml"/><Relationship Id="rId15" Type="http://schemas.openxmlformats.org/officeDocument/2006/relationships/tags" Target="../tags/tag550.xml"/><Relationship Id="rId23" Type="http://schemas.openxmlformats.org/officeDocument/2006/relationships/tags" Target="../tags/tag558.xml"/><Relationship Id="rId28" Type="http://schemas.openxmlformats.org/officeDocument/2006/relationships/tags" Target="../tags/tag563.xml"/><Relationship Id="rId10" Type="http://schemas.openxmlformats.org/officeDocument/2006/relationships/tags" Target="../tags/tag545.xml"/><Relationship Id="rId19" Type="http://schemas.openxmlformats.org/officeDocument/2006/relationships/tags" Target="../tags/tag554.xml"/><Relationship Id="rId31" Type="http://schemas.openxmlformats.org/officeDocument/2006/relationships/slideLayout" Target="../slideLayouts/slideLayout6.xml"/><Relationship Id="rId4" Type="http://schemas.openxmlformats.org/officeDocument/2006/relationships/tags" Target="../tags/tag539.xml"/><Relationship Id="rId9" Type="http://schemas.openxmlformats.org/officeDocument/2006/relationships/tags" Target="../tags/tag544.xml"/><Relationship Id="rId14" Type="http://schemas.openxmlformats.org/officeDocument/2006/relationships/tags" Target="../tags/tag549.xml"/><Relationship Id="rId22" Type="http://schemas.openxmlformats.org/officeDocument/2006/relationships/tags" Target="../tags/tag557.xml"/><Relationship Id="rId27" Type="http://schemas.openxmlformats.org/officeDocument/2006/relationships/tags" Target="../tags/tag562.xml"/><Relationship Id="rId30" Type="http://schemas.openxmlformats.org/officeDocument/2006/relationships/tags" Target="../tags/tag56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68.xml"/><Relationship Id="rId7" Type="http://schemas.openxmlformats.org/officeDocument/2006/relationships/image" Target="../media/image9.png"/><Relationship Id="rId2" Type="http://schemas.openxmlformats.org/officeDocument/2006/relationships/tags" Target="../tags/tag567.xml"/><Relationship Id="rId1" Type="http://schemas.openxmlformats.org/officeDocument/2006/relationships/tags" Target="../tags/tag566.xml"/><Relationship Id="rId6" Type="http://schemas.openxmlformats.org/officeDocument/2006/relationships/image" Target="../media/image8.png"/><Relationship Id="rId5" Type="http://schemas.openxmlformats.org/officeDocument/2006/relationships/notesSlide" Target="../notesSlides/notesSlide18.xml"/><Relationship Id="rId4" Type="http://schemas.openxmlformats.org/officeDocument/2006/relationships/slideLayout" Target="../slideLayouts/slideLayout4.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20.xml.rels><?xml version="1.0" encoding="UTF-8" standalone="yes"?>
<Relationships xmlns="http://schemas.openxmlformats.org/package/2006/relationships"><Relationship Id="rId13" Type="http://schemas.openxmlformats.org/officeDocument/2006/relationships/tags" Target="../tags/tag581.xml"/><Relationship Id="rId18" Type="http://schemas.openxmlformats.org/officeDocument/2006/relationships/tags" Target="../tags/tag586.xml"/><Relationship Id="rId26" Type="http://schemas.openxmlformats.org/officeDocument/2006/relationships/tags" Target="../tags/tag594.xml"/><Relationship Id="rId39" Type="http://schemas.openxmlformats.org/officeDocument/2006/relationships/tags" Target="../tags/tag607.xml"/><Relationship Id="rId21" Type="http://schemas.openxmlformats.org/officeDocument/2006/relationships/tags" Target="../tags/tag589.xml"/><Relationship Id="rId34" Type="http://schemas.openxmlformats.org/officeDocument/2006/relationships/tags" Target="../tags/tag602.xml"/><Relationship Id="rId42" Type="http://schemas.openxmlformats.org/officeDocument/2006/relationships/tags" Target="../tags/tag610.xml"/><Relationship Id="rId47" Type="http://schemas.openxmlformats.org/officeDocument/2006/relationships/tags" Target="../tags/tag615.xml"/><Relationship Id="rId50" Type="http://schemas.openxmlformats.org/officeDocument/2006/relationships/tags" Target="../tags/tag618.xml"/><Relationship Id="rId7" Type="http://schemas.openxmlformats.org/officeDocument/2006/relationships/tags" Target="../tags/tag575.xml"/><Relationship Id="rId2" Type="http://schemas.openxmlformats.org/officeDocument/2006/relationships/tags" Target="../tags/tag570.xml"/><Relationship Id="rId16" Type="http://schemas.openxmlformats.org/officeDocument/2006/relationships/tags" Target="../tags/tag584.xml"/><Relationship Id="rId29" Type="http://schemas.openxmlformats.org/officeDocument/2006/relationships/tags" Target="../tags/tag597.xml"/><Relationship Id="rId11" Type="http://schemas.openxmlformats.org/officeDocument/2006/relationships/tags" Target="../tags/tag579.xml"/><Relationship Id="rId24" Type="http://schemas.openxmlformats.org/officeDocument/2006/relationships/tags" Target="../tags/tag592.xml"/><Relationship Id="rId32" Type="http://schemas.openxmlformats.org/officeDocument/2006/relationships/tags" Target="../tags/tag600.xml"/><Relationship Id="rId37" Type="http://schemas.openxmlformats.org/officeDocument/2006/relationships/tags" Target="../tags/tag605.xml"/><Relationship Id="rId40" Type="http://schemas.openxmlformats.org/officeDocument/2006/relationships/tags" Target="../tags/tag608.xml"/><Relationship Id="rId45" Type="http://schemas.openxmlformats.org/officeDocument/2006/relationships/tags" Target="../tags/tag613.xml"/><Relationship Id="rId53" Type="http://schemas.openxmlformats.org/officeDocument/2006/relationships/slideLayout" Target="../slideLayouts/slideLayout4.xml"/><Relationship Id="rId5" Type="http://schemas.openxmlformats.org/officeDocument/2006/relationships/tags" Target="../tags/tag573.xml"/><Relationship Id="rId10" Type="http://schemas.openxmlformats.org/officeDocument/2006/relationships/tags" Target="../tags/tag578.xml"/><Relationship Id="rId19" Type="http://schemas.openxmlformats.org/officeDocument/2006/relationships/tags" Target="../tags/tag587.xml"/><Relationship Id="rId31" Type="http://schemas.openxmlformats.org/officeDocument/2006/relationships/tags" Target="../tags/tag599.xml"/><Relationship Id="rId44" Type="http://schemas.openxmlformats.org/officeDocument/2006/relationships/tags" Target="../tags/tag612.xml"/><Relationship Id="rId52" Type="http://schemas.openxmlformats.org/officeDocument/2006/relationships/tags" Target="../tags/tag620.xml"/><Relationship Id="rId4" Type="http://schemas.openxmlformats.org/officeDocument/2006/relationships/tags" Target="../tags/tag572.xml"/><Relationship Id="rId9" Type="http://schemas.openxmlformats.org/officeDocument/2006/relationships/tags" Target="../tags/tag577.xml"/><Relationship Id="rId14" Type="http://schemas.openxmlformats.org/officeDocument/2006/relationships/tags" Target="../tags/tag582.xml"/><Relationship Id="rId22" Type="http://schemas.openxmlformats.org/officeDocument/2006/relationships/tags" Target="../tags/tag590.xml"/><Relationship Id="rId27" Type="http://schemas.openxmlformats.org/officeDocument/2006/relationships/tags" Target="../tags/tag595.xml"/><Relationship Id="rId30" Type="http://schemas.openxmlformats.org/officeDocument/2006/relationships/tags" Target="../tags/tag598.xml"/><Relationship Id="rId35" Type="http://schemas.openxmlformats.org/officeDocument/2006/relationships/tags" Target="../tags/tag603.xml"/><Relationship Id="rId43" Type="http://schemas.openxmlformats.org/officeDocument/2006/relationships/tags" Target="../tags/tag611.xml"/><Relationship Id="rId48" Type="http://schemas.openxmlformats.org/officeDocument/2006/relationships/tags" Target="../tags/tag616.xml"/><Relationship Id="rId8" Type="http://schemas.openxmlformats.org/officeDocument/2006/relationships/tags" Target="../tags/tag576.xml"/><Relationship Id="rId51" Type="http://schemas.openxmlformats.org/officeDocument/2006/relationships/tags" Target="../tags/tag619.xml"/><Relationship Id="rId3" Type="http://schemas.openxmlformats.org/officeDocument/2006/relationships/tags" Target="../tags/tag571.xml"/><Relationship Id="rId12" Type="http://schemas.openxmlformats.org/officeDocument/2006/relationships/tags" Target="../tags/tag580.xml"/><Relationship Id="rId17" Type="http://schemas.openxmlformats.org/officeDocument/2006/relationships/tags" Target="../tags/tag585.xml"/><Relationship Id="rId25" Type="http://schemas.openxmlformats.org/officeDocument/2006/relationships/tags" Target="../tags/tag593.xml"/><Relationship Id="rId33" Type="http://schemas.openxmlformats.org/officeDocument/2006/relationships/tags" Target="../tags/tag601.xml"/><Relationship Id="rId38" Type="http://schemas.openxmlformats.org/officeDocument/2006/relationships/tags" Target="../tags/tag606.xml"/><Relationship Id="rId46" Type="http://schemas.openxmlformats.org/officeDocument/2006/relationships/tags" Target="../tags/tag614.xml"/><Relationship Id="rId20" Type="http://schemas.openxmlformats.org/officeDocument/2006/relationships/tags" Target="../tags/tag588.xml"/><Relationship Id="rId41" Type="http://schemas.openxmlformats.org/officeDocument/2006/relationships/tags" Target="../tags/tag609.xml"/><Relationship Id="rId54" Type="http://schemas.openxmlformats.org/officeDocument/2006/relationships/notesSlide" Target="../notesSlides/notesSlide19.xml"/><Relationship Id="rId1" Type="http://schemas.openxmlformats.org/officeDocument/2006/relationships/tags" Target="../tags/tag569.xml"/><Relationship Id="rId6" Type="http://schemas.openxmlformats.org/officeDocument/2006/relationships/tags" Target="../tags/tag574.xml"/><Relationship Id="rId15" Type="http://schemas.openxmlformats.org/officeDocument/2006/relationships/tags" Target="../tags/tag583.xml"/><Relationship Id="rId23" Type="http://schemas.openxmlformats.org/officeDocument/2006/relationships/tags" Target="../tags/tag591.xml"/><Relationship Id="rId28" Type="http://schemas.openxmlformats.org/officeDocument/2006/relationships/tags" Target="../tags/tag596.xml"/><Relationship Id="rId36" Type="http://schemas.openxmlformats.org/officeDocument/2006/relationships/tags" Target="../tags/tag604.xml"/><Relationship Id="rId49" Type="http://schemas.openxmlformats.org/officeDocument/2006/relationships/tags" Target="../tags/tag617.xml"/></Relationships>
</file>

<file path=ppt/slides/_rels/slide21.xml.rels><?xml version="1.0" encoding="UTF-8" standalone="yes"?>
<Relationships xmlns="http://schemas.openxmlformats.org/package/2006/relationships"><Relationship Id="rId26" Type="http://schemas.openxmlformats.org/officeDocument/2006/relationships/tags" Target="../tags/tag645.xml"/><Relationship Id="rId21" Type="http://schemas.openxmlformats.org/officeDocument/2006/relationships/tags" Target="../tags/tag640.xml"/><Relationship Id="rId42" Type="http://schemas.openxmlformats.org/officeDocument/2006/relationships/tags" Target="../tags/tag661.xml"/><Relationship Id="rId47" Type="http://schemas.openxmlformats.org/officeDocument/2006/relationships/tags" Target="../tags/tag666.xml"/><Relationship Id="rId63" Type="http://schemas.openxmlformats.org/officeDocument/2006/relationships/tags" Target="../tags/tag682.xml"/><Relationship Id="rId68" Type="http://schemas.openxmlformats.org/officeDocument/2006/relationships/tags" Target="../tags/tag687.xml"/><Relationship Id="rId84" Type="http://schemas.openxmlformats.org/officeDocument/2006/relationships/tags" Target="../tags/tag703.xml"/><Relationship Id="rId89" Type="http://schemas.openxmlformats.org/officeDocument/2006/relationships/oleObject" Target="../embeddings/oleObject43.bin"/><Relationship Id="rId16" Type="http://schemas.openxmlformats.org/officeDocument/2006/relationships/tags" Target="../tags/tag635.xml"/><Relationship Id="rId11" Type="http://schemas.openxmlformats.org/officeDocument/2006/relationships/tags" Target="../tags/tag630.xml"/><Relationship Id="rId32" Type="http://schemas.openxmlformats.org/officeDocument/2006/relationships/tags" Target="../tags/tag651.xml"/><Relationship Id="rId37" Type="http://schemas.openxmlformats.org/officeDocument/2006/relationships/tags" Target="../tags/tag656.xml"/><Relationship Id="rId53" Type="http://schemas.openxmlformats.org/officeDocument/2006/relationships/tags" Target="../tags/tag672.xml"/><Relationship Id="rId58" Type="http://schemas.openxmlformats.org/officeDocument/2006/relationships/tags" Target="../tags/tag677.xml"/><Relationship Id="rId74" Type="http://schemas.openxmlformats.org/officeDocument/2006/relationships/tags" Target="../tags/tag693.xml"/><Relationship Id="rId79" Type="http://schemas.openxmlformats.org/officeDocument/2006/relationships/tags" Target="../tags/tag698.xml"/><Relationship Id="rId5" Type="http://schemas.openxmlformats.org/officeDocument/2006/relationships/tags" Target="../tags/tag624.xml"/><Relationship Id="rId90" Type="http://schemas.openxmlformats.org/officeDocument/2006/relationships/image" Target="../media/image4.wmf"/><Relationship Id="rId95" Type="http://schemas.openxmlformats.org/officeDocument/2006/relationships/image" Target="../media/image7.png"/><Relationship Id="rId22" Type="http://schemas.openxmlformats.org/officeDocument/2006/relationships/tags" Target="../tags/tag641.xml"/><Relationship Id="rId27" Type="http://schemas.openxmlformats.org/officeDocument/2006/relationships/tags" Target="../tags/tag646.xml"/><Relationship Id="rId43" Type="http://schemas.openxmlformats.org/officeDocument/2006/relationships/tags" Target="../tags/tag662.xml"/><Relationship Id="rId48" Type="http://schemas.openxmlformats.org/officeDocument/2006/relationships/tags" Target="../tags/tag667.xml"/><Relationship Id="rId64" Type="http://schemas.openxmlformats.org/officeDocument/2006/relationships/tags" Target="../tags/tag683.xml"/><Relationship Id="rId69" Type="http://schemas.openxmlformats.org/officeDocument/2006/relationships/tags" Target="../tags/tag688.xml"/><Relationship Id="rId80" Type="http://schemas.openxmlformats.org/officeDocument/2006/relationships/tags" Target="../tags/tag699.xml"/><Relationship Id="rId85" Type="http://schemas.openxmlformats.org/officeDocument/2006/relationships/tags" Target="../tags/tag704.xml"/><Relationship Id="rId3" Type="http://schemas.openxmlformats.org/officeDocument/2006/relationships/tags" Target="../tags/tag622.xml"/><Relationship Id="rId12" Type="http://schemas.openxmlformats.org/officeDocument/2006/relationships/tags" Target="../tags/tag631.xml"/><Relationship Id="rId17" Type="http://schemas.openxmlformats.org/officeDocument/2006/relationships/tags" Target="../tags/tag636.xml"/><Relationship Id="rId25" Type="http://schemas.openxmlformats.org/officeDocument/2006/relationships/tags" Target="../tags/tag644.xml"/><Relationship Id="rId33" Type="http://schemas.openxmlformats.org/officeDocument/2006/relationships/tags" Target="../tags/tag652.xml"/><Relationship Id="rId38" Type="http://schemas.openxmlformats.org/officeDocument/2006/relationships/tags" Target="../tags/tag657.xml"/><Relationship Id="rId46" Type="http://schemas.openxmlformats.org/officeDocument/2006/relationships/tags" Target="../tags/tag665.xml"/><Relationship Id="rId59" Type="http://schemas.openxmlformats.org/officeDocument/2006/relationships/tags" Target="../tags/tag678.xml"/><Relationship Id="rId67" Type="http://schemas.openxmlformats.org/officeDocument/2006/relationships/tags" Target="../tags/tag686.xml"/><Relationship Id="rId20" Type="http://schemas.openxmlformats.org/officeDocument/2006/relationships/tags" Target="../tags/tag639.xml"/><Relationship Id="rId41" Type="http://schemas.openxmlformats.org/officeDocument/2006/relationships/tags" Target="../tags/tag660.xml"/><Relationship Id="rId54" Type="http://schemas.openxmlformats.org/officeDocument/2006/relationships/tags" Target="../tags/tag673.xml"/><Relationship Id="rId62" Type="http://schemas.openxmlformats.org/officeDocument/2006/relationships/tags" Target="../tags/tag681.xml"/><Relationship Id="rId70" Type="http://schemas.openxmlformats.org/officeDocument/2006/relationships/tags" Target="../tags/tag689.xml"/><Relationship Id="rId75" Type="http://schemas.openxmlformats.org/officeDocument/2006/relationships/tags" Target="../tags/tag694.xml"/><Relationship Id="rId83" Type="http://schemas.openxmlformats.org/officeDocument/2006/relationships/tags" Target="../tags/tag702.xml"/><Relationship Id="rId88" Type="http://schemas.openxmlformats.org/officeDocument/2006/relationships/notesSlide" Target="../notesSlides/notesSlide20.xml"/><Relationship Id="rId91" Type="http://schemas.openxmlformats.org/officeDocument/2006/relationships/oleObject" Target="../embeddings/oleObject44.bin"/><Relationship Id="rId96" Type="http://schemas.openxmlformats.org/officeDocument/2006/relationships/oleObject" Target="../embeddings/oleObject47.bin"/><Relationship Id="rId1" Type="http://schemas.openxmlformats.org/officeDocument/2006/relationships/vmlDrawing" Target="../drawings/vmlDrawing6.vml"/><Relationship Id="rId6" Type="http://schemas.openxmlformats.org/officeDocument/2006/relationships/tags" Target="../tags/tag625.xml"/><Relationship Id="rId15" Type="http://schemas.openxmlformats.org/officeDocument/2006/relationships/tags" Target="../tags/tag634.xml"/><Relationship Id="rId23" Type="http://schemas.openxmlformats.org/officeDocument/2006/relationships/tags" Target="../tags/tag642.xml"/><Relationship Id="rId28" Type="http://schemas.openxmlformats.org/officeDocument/2006/relationships/tags" Target="../tags/tag647.xml"/><Relationship Id="rId36" Type="http://schemas.openxmlformats.org/officeDocument/2006/relationships/tags" Target="../tags/tag655.xml"/><Relationship Id="rId49" Type="http://schemas.openxmlformats.org/officeDocument/2006/relationships/tags" Target="../tags/tag668.xml"/><Relationship Id="rId57" Type="http://schemas.openxmlformats.org/officeDocument/2006/relationships/tags" Target="../tags/tag676.xml"/><Relationship Id="rId10" Type="http://schemas.openxmlformats.org/officeDocument/2006/relationships/tags" Target="../tags/tag629.xml"/><Relationship Id="rId31" Type="http://schemas.openxmlformats.org/officeDocument/2006/relationships/tags" Target="../tags/tag650.xml"/><Relationship Id="rId44" Type="http://schemas.openxmlformats.org/officeDocument/2006/relationships/tags" Target="../tags/tag663.xml"/><Relationship Id="rId52" Type="http://schemas.openxmlformats.org/officeDocument/2006/relationships/tags" Target="../tags/tag671.xml"/><Relationship Id="rId60" Type="http://schemas.openxmlformats.org/officeDocument/2006/relationships/tags" Target="../tags/tag679.xml"/><Relationship Id="rId65" Type="http://schemas.openxmlformats.org/officeDocument/2006/relationships/tags" Target="../tags/tag684.xml"/><Relationship Id="rId73" Type="http://schemas.openxmlformats.org/officeDocument/2006/relationships/tags" Target="../tags/tag692.xml"/><Relationship Id="rId78" Type="http://schemas.openxmlformats.org/officeDocument/2006/relationships/tags" Target="../tags/tag697.xml"/><Relationship Id="rId81" Type="http://schemas.openxmlformats.org/officeDocument/2006/relationships/tags" Target="../tags/tag700.xml"/><Relationship Id="rId86" Type="http://schemas.openxmlformats.org/officeDocument/2006/relationships/tags" Target="../tags/tag705.xml"/><Relationship Id="rId94" Type="http://schemas.openxmlformats.org/officeDocument/2006/relationships/oleObject" Target="../embeddings/oleObject46.bin"/><Relationship Id="rId4" Type="http://schemas.openxmlformats.org/officeDocument/2006/relationships/tags" Target="../tags/tag623.xml"/><Relationship Id="rId9" Type="http://schemas.openxmlformats.org/officeDocument/2006/relationships/tags" Target="../tags/tag628.xml"/><Relationship Id="rId13" Type="http://schemas.openxmlformats.org/officeDocument/2006/relationships/tags" Target="../tags/tag632.xml"/><Relationship Id="rId18" Type="http://schemas.openxmlformats.org/officeDocument/2006/relationships/tags" Target="../tags/tag637.xml"/><Relationship Id="rId39" Type="http://schemas.openxmlformats.org/officeDocument/2006/relationships/tags" Target="../tags/tag658.xml"/><Relationship Id="rId34" Type="http://schemas.openxmlformats.org/officeDocument/2006/relationships/tags" Target="../tags/tag653.xml"/><Relationship Id="rId50" Type="http://schemas.openxmlformats.org/officeDocument/2006/relationships/tags" Target="../tags/tag669.xml"/><Relationship Id="rId55" Type="http://schemas.openxmlformats.org/officeDocument/2006/relationships/tags" Target="../tags/tag674.xml"/><Relationship Id="rId76" Type="http://schemas.openxmlformats.org/officeDocument/2006/relationships/tags" Target="../tags/tag695.xml"/><Relationship Id="rId97" Type="http://schemas.openxmlformats.org/officeDocument/2006/relationships/oleObject" Target="../embeddings/oleObject48.bin"/><Relationship Id="rId7" Type="http://schemas.openxmlformats.org/officeDocument/2006/relationships/tags" Target="../tags/tag626.xml"/><Relationship Id="rId71" Type="http://schemas.openxmlformats.org/officeDocument/2006/relationships/tags" Target="../tags/tag690.xml"/><Relationship Id="rId92" Type="http://schemas.openxmlformats.org/officeDocument/2006/relationships/image" Target="../media/image5.wmf"/><Relationship Id="rId2" Type="http://schemas.openxmlformats.org/officeDocument/2006/relationships/tags" Target="../tags/tag621.xml"/><Relationship Id="rId29" Type="http://schemas.openxmlformats.org/officeDocument/2006/relationships/tags" Target="../tags/tag648.xml"/><Relationship Id="rId24" Type="http://schemas.openxmlformats.org/officeDocument/2006/relationships/tags" Target="../tags/tag643.xml"/><Relationship Id="rId40" Type="http://schemas.openxmlformats.org/officeDocument/2006/relationships/tags" Target="../tags/tag659.xml"/><Relationship Id="rId45" Type="http://schemas.openxmlformats.org/officeDocument/2006/relationships/tags" Target="../tags/tag664.xml"/><Relationship Id="rId66" Type="http://schemas.openxmlformats.org/officeDocument/2006/relationships/tags" Target="../tags/tag685.xml"/><Relationship Id="rId87" Type="http://schemas.openxmlformats.org/officeDocument/2006/relationships/slideLayout" Target="../slideLayouts/slideLayout3.xml"/><Relationship Id="rId61" Type="http://schemas.openxmlformats.org/officeDocument/2006/relationships/tags" Target="../tags/tag680.xml"/><Relationship Id="rId82" Type="http://schemas.openxmlformats.org/officeDocument/2006/relationships/tags" Target="../tags/tag701.xml"/><Relationship Id="rId19" Type="http://schemas.openxmlformats.org/officeDocument/2006/relationships/tags" Target="../tags/tag638.xml"/><Relationship Id="rId14" Type="http://schemas.openxmlformats.org/officeDocument/2006/relationships/tags" Target="../tags/tag633.xml"/><Relationship Id="rId30" Type="http://schemas.openxmlformats.org/officeDocument/2006/relationships/tags" Target="../tags/tag649.xml"/><Relationship Id="rId35" Type="http://schemas.openxmlformats.org/officeDocument/2006/relationships/tags" Target="../tags/tag654.xml"/><Relationship Id="rId56" Type="http://schemas.openxmlformats.org/officeDocument/2006/relationships/tags" Target="../tags/tag675.xml"/><Relationship Id="rId77" Type="http://schemas.openxmlformats.org/officeDocument/2006/relationships/tags" Target="../tags/tag696.xml"/><Relationship Id="rId8" Type="http://schemas.openxmlformats.org/officeDocument/2006/relationships/tags" Target="../tags/tag627.xml"/><Relationship Id="rId51" Type="http://schemas.openxmlformats.org/officeDocument/2006/relationships/tags" Target="../tags/tag670.xml"/><Relationship Id="rId72" Type="http://schemas.openxmlformats.org/officeDocument/2006/relationships/tags" Target="../tags/tag691.xml"/><Relationship Id="rId93"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7.xml"/><Relationship Id="rId1" Type="http://schemas.openxmlformats.org/officeDocument/2006/relationships/tags" Target="../tags/tag706.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9.xml"/><Relationship Id="rId1" Type="http://schemas.openxmlformats.org/officeDocument/2006/relationships/tags" Target="../tags/tag708.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3" Type="http://schemas.openxmlformats.org/officeDocument/2006/relationships/tags" Target="../tags/tag722.xml"/><Relationship Id="rId18" Type="http://schemas.openxmlformats.org/officeDocument/2006/relationships/tags" Target="../tags/tag727.xml"/><Relationship Id="rId26" Type="http://schemas.openxmlformats.org/officeDocument/2006/relationships/tags" Target="../tags/tag735.xml"/><Relationship Id="rId39" Type="http://schemas.openxmlformats.org/officeDocument/2006/relationships/tags" Target="../tags/tag748.xml"/><Relationship Id="rId21" Type="http://schemas.openxmlformats.org/officeDocument/2006/relationships/tags" Target="../tags/tag730.xml"/><Relationship Id="rId34" Type="http://schemas.openxmlformats.org/officeDocument/2006/relationships/tags" Target="../tags/tag743.xml"/><Relationship Id="rId7" Type="http://schemas.openxmlformats.org/officeDocument/2006/relationships/tags" Target="../tags/tag716.xml"/><Relationship Id="rId2" Type="http://schemas.openxmlformats.org/officeDocument/2006/relationships/tags" Target="../tags/tag711.xml"/><Relationship Id="rId16" Type="http://schemas.openxmlformats.org/officeDocument/2006/relationships/tags" Target="../tags/tag725.xml"/><Relationship Id="rId20" Type="http://schemas.openxmlformats.org/officeDocument/2006/relationships/tags" Target="../tags/tag729.xml"/><Relationship Id="rId29" Type="http://schemas.openxmlformats.org/officeDocument/2006/relationships/tags" Target="../tags/tag738.xml"/><Relationship Id="rId41" Type="http://schemas.openxmlformats.org/officeDocument/2006/relationships/notesSlide" Target="../notesSlides/notesSlide23.xml"/><Relationship Id="rId1" Type="http://schemas.openxmlformats.org/officeDocument/2006/relationships/tags" Target="../tags/tag710.xml"/><Relationship Id="rId6" Type="http://schemas.openxmlformats.org/officeDocument/2006/relationships/tags" Target="../tags/tag715.xml"/><Relationship Id="rId11" Type="http://schemas.openxmlformats.org/officeDocument/2006/relationships/tags" Target="../tags/tag720.xml"/><Relationship Id="rId24" Type="http://schemas.openxmlformats.org/officeDocument/2006/relationships/tags" Target="../tags/tag733.xml"/><Relationship Id="rId32" Type="http://schemas.openxmlformats.org/officeDocument/2006/relationships/tags" Target="../tags/tag741.xml"/><Relationship Id="rId37" Type="http://schemas.openxmlformats.org/officeDocument/2006/relationships/tags" Target="../tags/tag746.xml"/><Relationship Id="rId40" Type="http://schemas.openxmlformats.org/officeDocument/2006/relationships/slideLayout" Target="../slideLayouts/slideLayout2.xml"/><Relationship Id="rId5" Type="http://schemas.openxmlformats.org/officeDocument/2006/relationships/tags" Target="../tags/tag714.xml"/><Relationship Id="rId15" Type="http://schemas.openxmlformats.org/officeDocument/2006/relationships/tags" Target="../tags/tag724.xml"/><Relationship Id="rId23" Type="http://schemas.openxmlformats.org/officeDocument/2006/relationships/tags" Target="../tags/tag732.xml"/><Relationship Id="rId28" Type="http://schemas.openxmlformats.org/officeDocument/2006/relationships/tags" Target="../tags/tag737.xml"/><Relationship Id="rId36" Type="http://schemas.openxmlformats.org/officeDocument/2006/relationships/tags" Target="../tags/tag745.xml"/><Relationship Id="rId10" Type="http://schemas.openxmlformats.org/officeDocument/2006/relationships/tags" Target="../tags/tag719.xml"/><Relationship Id="rId19" Type="http://schemas.openxmlformats.org/officeDocument/2006/relationships/tags" Target="../tags/tag728.xml"/><Relationship Id="rId31" Type="http://schemas.openxmlformats.org/officeDocument/2006/relationships/tags" Target="../tags/tag740.xml"/><Relationship Id="rId4" Type="http://schemas.openxmlformats.org/officeDocument/2006/relationships/tags" Target="../tags/tag713.xml"/><Relationship Id="rId9" Type="http://schemas.openxmlformats.org/officeDocument/2006/relationships/tags" Target="../tags/tag718.xml"/><Relationship Id="rId14" Type="http://schemas.openxmlformats.org/officeDocument/2006/relationships/tags" Target="../tags/tag723.xml"/><Relationship Id="rId22" Type="http://schemas.openxmlformats.org/officeDocument/2006/relationships/tags" Target="../tags/tag731.xml"/><Relationship Id="rId27" Type="http://schemas.openxmlformats.org/officeDocument/2006/relationships/tags" Target="../tags/tag736.xml"/><Relationship Id="rId30" Type="http://schemas.openxmlformats.org/officeDocument/2006/relationships/tags" Target="../tags/tag739.xml"/><Relationship Id="rId35" Type="http://schemas.openxmlformats.org/officeDocument/2006/relationships/tags" Target="../tags/tag744.xml"/><Relationship Id="rId8" Type="http://schemas.openxmlformats.org/officeDocument/2006/relationships/tags" Target="../tags/tag717.xml"/><Relationship Id="rId3" Type="http://schemas.openxmlformats.org/officeDocument/2006/relationships/tags" Target="../tags/tag712.xml"/><Relationship Id="rId12" Type="http://schemas.openxmlformats.org/officeDocument/2006/relationships/tags" Target="../tags/tag721.xml"/><Relationship Id="rId17" Type="http://schemas.openxmlformats.org/officeDocument/2006/relationships/tags" Target="../tags/tag726.xml"/><Relationship Id="rId25" Type="http://schemas.openxmlformats.org/officeDocument/2006/relationships/tags" Target="../tags/tag734.xml"/><Relationship Id="rId33" Type="http://schemas.openxmlformats.org/officeDocument/2006/relationships/tags" Target="../tags/tag742.xml"/><Relationship Id="rId38" Type="http://schemas.openxmlformats.org/officeDocument/2006/relationships/tags" Target="../tags/tag74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9.xml"/></Relationships>
</file>

<file path=ppt/slides/_rels/slide26.xml.rels><?xml version="1.0" encoding="UTF-8" standalone="yes"?>
<Relationships xmlns="http://schemas.openxmlformats.org/package/2006/relationships"><Relationship Id="rId3" Type="http://schemas.openxmlformats.org/officeDocument/2006/relationships/tags" Target="../tags/tag752.xml"/><Relationship Id="rId2" Type="http://schemas.openxmlformats.org/officeDocument/2006/relationships/tags" Target="../tags/tag751.xml"/><Relationship Id="rId1" Type="http://schemas.openxmlformats.org/officeDocument/2006/relationships/tags" Target="../tags/tag750.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753.xml"/></Relationships>
</file>

<file path=ppt/slides/_rels/slide27.xml.rels><?xml version="1.0" encoding="UTF-8" standalone="yes"?>
<Relationships xmlns="http://schemas.openxmlformats.org/package/2006/relationships"><Relationship Id="rId117" Type="http://schemas.openxmlformats.org/officeDocument/2006/relationships/tags" Target="../tags/tag870.xml"/><Relationship Id="rId21" Type="http://schemas.openxmlformats.org/officeDocument/2006/relationships/tags" Target="../tags/tag774.xml"/><Relationship Id="rId42" Type="http://schemas.openxmlformats.org/officeDocument/2006/relationships/tags" Target="../tags/tag795.xml"/><Relationship Id="rId63" Type="http://schemas.openxmlformats.org/officeDocument/2006/relationships/tags" Target="../tags/tag816.xml"/><Relationship Id="rId84" Type="http://schemas.openxmlformats.org/officeDocument/2006/relationships/tags" Target="../tags/tag837.xml"/><Relationship Id="rId138" Type="http://schemas.openxmlformats.org/officeDocument/2006/relationships/tags" Target="../tags/tag891.xml"/><Relationship Id="rId159" Type="http://schemas.openxmlformats.org/officeDocument/2006/relationships/tags" Target="../tags/tag912.xml"/><Relationship Id="rId170" Type="http://schemas.openxmlformats.org/officeDocument/2006/relationships/tags" Target="../tags/tag923.xml"/><Relationship Id="rId191" Type="http://schemas.openxmlformats.org/officeDocument/2006/relationships/tags" Target="../tags/tag944.xml"/><Relationship Id="rId205" Type="http://schemas.openxmlformats.org/officeDocument/2006/relationships/tags" Target="../tags/tag958.xml"/><Relationship Id="rId226" Type="http://schemas.openxmlformats.org/officeDocument/2006/relationships/tags" Target="../tags/tag979.xml"/><Relationship Id="rId107" Type="http://schemas.openxmlformats.org/officeDocument/2006/relationships/tags" Target="../tags/tag860.xml"/><Relationship Id="rId11" Type="http://schemas.openxmlformats.org/officeDocument/2006/relationships/tags" Target="../tags/tag764.xml"/><Relationship Id="rId32" Type="http://schemas.openxmlformats.org/officeDocument/2006/relationships/tags" Target="../tags/tag785.xml"/><Relationship Id="rId53" Type="http://schemas.openxmlformats.org/officeDocument/2006/relationships/tags" Target="../tags/tag806.xml"/><Relationship Id="rId74" Type="http://schemas.openxmlformats.org/officeDocument/2006/relationships/tags" Target="../tags/tag827.xml"/><Relationship Id="rId128" Type="http://schemas.openxmlformats.org/officeDocument/2006/relationships/tags" Target="../tags/tag881.xml"/><Relationship Id="rId149" Type="http://schemas.openxmlformats.org/officeDocument/2006/relationships/tags" Target="../tags/tag902.xml"/><Relationship Id="rId5" Type="http://schemas.openxmlformats.org/officeDocument/2006/relationships/tags" Target="../tags/tag758.xml"/><Relationship Id="rId95" Type="http://schemas.openxmlformats.org/officeDocument/2006/relationships/tags" Target="../tags/tag848.xml"/><Relationship Id="rId160" Type="http://schemas.openxmlformats.org/officeDocument/2006/relationships/tags" Target="../tags/tag913.xml"/><Relationship Id="rId181" Type="http://schemas.openxmlformats.org/officeDocument/2006/relationships/tags" Target="../tags/tag934.xml"/><Relationship Id="rId216" Type="http://schemas.openxmlformats.org/officeDocument/2006/relationships/tags" Target="../tags/tag969.xml"/><Relationship Id="rId237" Type="http://schemas.openxmlformats.org/officeDocument/2006/relationships/tags" Target="../tags/tag990.xml"/><Relationship Id="rId22" Type="http://schemas.openxmlformats.org/officeDocument/2006/relationships/tags" Target="../tags/tag775.xml"/><Relationship Id="rId43" Type="http://schemas.openxmlformats.org/officeDocument/2006/relationships/tags" Target="../tags/tag796.xml"/><Relationship Id="rId64" Type="http://schemas.openxmlformats.org/officeDocument/2006/relationships/tags" Target="../tags/tag817.xml"/><Relationship Id="rId118" Type="http://schemas.openxmlformats.org/officeDocument/2006/relationships/tags" Target="../tags/tag871.xml"/><Relationship Id="rId139" Type="http://schemas.openxmlformats.org/officeDocument/2006/relationships/tags" Target="../tags/tag892.xml"/><Relationship Id="rId85" Type="http://schemas.openxmlformats.org/officeDocument/2006/relationships/tags" Target="../tags/tag838.xml"/><Relationship Id="rId150" Type="http://schemas.openxmlformats.org/officeDocument/2006/relationships/tags" Target="../tags/tag903.xml"/><Relationship Id="rId171" Type="http://schemas.openxmlformats.org/officeDocument/2006/relationships/tags" Target="../tags/tag924.xml"/><Relationship Id="rId192" Type="http://schemas.openxmlformats.org/officeDocument/2006/relationships/tags" Target="../tags/tag945.xml"/><Relationship Id="rId206" Type="http://schemas.openxmlformats.org/officeDocument/2006/relationships/tags" Target="../tags/tag959.xml"/><Relationship Id="rId227" Type="http://schemas.openxmlformats.org/officeDocument/2006/relationships/tags" Target="../tags/tag980.xml"/><Relationship Id="rId12" Type="http://schemas.openxmlformats.org/officeDocument/2006/relationships/tags" Target="../tags/tag765.xml"/><Relationship Id="rId33" Type="http://schemas.openxmlformats.org/officeDocument/2006/relationships/tags" Target="../tags/tag786.xml"/><Relationship Id="rId108" Type="http://schemas.openxmlformats.org/officeDocument/2006/relationships/tags" Target="../tags/tag861.xml"/><Relationship Id="rId129" Type="http://schemas.openxmlformats.org/officeDocument/2006/relationships/tags" Target="../tags/tag882.xml"/><Relationship Id="rId54" Type="http://schemas.openxmlformats.org/officeDocument/2006/relationships/tags" Target="../tags/tag807.xml"/><Relationship Id="rId75" Type="http://schemas.openxmlformats.org/officeDocument/2006/relationships/tags" Target="../tags/tag828.xml"/><Relationship Id="rId96" Type="http://schemas.openxmlformats.org/officeDocument/2006/relationships/tags" Target="../tags/tag849.xml"/><Relationship Id="rId140" Type="http://schemas.openxmlformats.org/officeDocument/2006/relationships/tags" Target="../tags/tag893.xml"/><Relationship Id="rId161" Type="http://schemas.openxmlformats.org/officeDocument/2006/relationships/tags" Target="../tags/tag914.xml"/><Relationship Id="rId182" Type="http://schemas.openxmlformats.org/officeDocument/2006/relationships/tags" Target="../tags/tag935.xml"/><Relationship Id="rId217" Type="http://schemas.openxmlformats.org/officeDocument/2006/relationships/tags" Target="../tags/tag970.xml"/><Relationship Id="rId6" Type="http://schemas.openxmlformats.org/officeDocument/2006/relationships/tags" Target="../tags/tag759.xml"/><Relationship Id="rId238" Type="http://schemas.openxmlformats.org/officeDocument/2006/relationships/tags" Target="../tags/tag991.xml"/><Relationship Id="rId23" Type="http://schemas.openxmlformats.org/officeDocument/2006/relationships/tags" Target="../tags/tag776.xml"/><Relationship Id="rId119" Type="http://schemas.openxmlformats.org/officeDocument/2006/relationships/tags" Target="../tags/tag872.xml"/><Relationship Id="rId44" Type="http://schemas.openxmlformats.org/officeDocument/2006/relationships/tags" Target="../tags/tag797.xml"/><Relationship Id="rId65" Type="http://schemas.openxmlformats.org/officeDocument/2006/relationships/tags" Target="../tags/tag818.xml"/><Relationship Id="rId86" Type="http://schemas.openxmlformats.org/officeDocument/2006/relationships/tags" Target="../tags/tag839.xml"/><Relationship Id="rId130" Type="http://schemas.openxmlformats.org/officeDocument/2006/relationships/tags" Target="../tags/tag883.xml"/><Relationship Id="rId151" Type="http://schemas.openxmlformats.org/officeDocument/2006/relationships/tags" Target="../tags/tag904.xml"/><Relationship Id="rId172" Type="http://schemas.openxmlformats.org/officeDocument/2006/relationships/tags" Target="../tags/tag925.xml"/><Relationship Id="rId193" Type="http://schemas.openxmlformats.org/officeDocument/2006/relationships/tags" Target="../tags/tag946.xml"/><Relationship Id="rId207" Type="http://schemas.openxmlformats.org/officeDocument/2006/relationships/tags" Target="../tags/tag960.xml"/><Relationship Id="rId228" Type="http://schemas.openxmlformats.org/officeDocument/2006/relationships/tags" Target="../tags/tag981.xml"/><Relationship Id="rId13" Type="http://schemas.openxmlformats.org/officeDocument/2006/relationships/tags" Target="../tags/tag766.xml"/><Relationship Id="rId109" Type="http://schemas.openxmlformats.org/officeDocument/2006/relationships/tags" Target="../tags/tag862.xml"/><Relationship Id="rId34" Type="http://schemas.openxmlformats.org/officeDocument/2006/relationships/tags" Target="../tags/tag787.xml"/><Relationship Id="rId55" Type="http://schemas.openxmlformats.org/officeDocument/2006/relationships/tags" Target="../tags/tag808.xml"/><Relationship Id="rId76" Type="http://schemas.openxmlformats.org/officeDocument/2006/relationships/tags" Target="../tags/tag829.xml"/><Relationship Id="rId97" Type="http://schemas.openxmlformats.org/officeDocument/2006/relationships/tags" Target="../tags/tag850.xml"/><Relationship Id="rId120" Type="http://schemas.openxmlformats.org/officeDocument/2006/relationships/tags" Target="../tags/tag873.xml"/><Relationship Id="rId141" Type="http://schemas.openxmlformats.org/officeDocument/2006/relationships/tags" Target="../tags/tag894.xml"/><Relationship Id="rId7" Type="http://schemas.openxmlformats.org/officeDocument/2006/relationships/tags" Target="../tags/tag760.xml"/><Relationship Id="rId162" Type="http://schemas.openxmlformats.org/officeDocument/2006/relationships/tags" Target="../tags/tag915.xml"/><Relationship Id="rId183" Type="http://schemas.openxmlformats.org/officeDocument/2006/relationships/tags" Target="../tags/tag936.xml"/><Relationship Id="rId218" Type="http://schemas.openxmlformats.org/officeDocument/2006/relationships/tags" Target="../tags/tag971.xml"/><Relationship Id="rId239" Type="http://schemas.openxmlformats.org/officeDocument/2006/relationships/tags" Target="../tags/tag992.xml"/><Relationship Id="rId24" Type="http://schemas.openxmlformats.org/officeDocument/2006/relationships/tags" Target="../tags/tag777.xml"/><Relationship Id="rId45" Type="http://schemas.openxmlformats.org/officeDocument/2006/relationships/tags" Target="../tags/tag798.xml"/><Relationship Id="rId66" Type="http://schemas.openxmlformats.org/officeDocument/2006/relationships/tags" Target="../tags/tag819.xml"/><Relationship Id="rId87" Type="http://schemas.openxmlformats.org/officeDocument/2006/relationships/tags" Target="../tags/tag840.xml"/><Relationship Id="rId110" Type="http://schemas.openxmlformats.org/officeDocument/2006/relationships/tags" Target="../tags/tag863.xml"/><Relationship Id="rId131" Type="http://schemas.openxmlformats.org/officeDocument/2006/relationships/tags" Target="../tags/tag884.xml"/><Relationship Id="rId152" Type="http://schemas.openxmlformats.org/officeDocument/2006/relationships/tags" Target="../tags/tag905.xml"/><Relationship Id="rId173" Type="http://schemas.openxmlformats.org/officeDocument/2006/relationships/tags" Target="../tags/tag926.xml"/><Relationship Id="rId194" Type="http://schemas.openxmlformats.org/officeDocument/2006/relationships/tags" Target="../tags/tag947.xml"/><Relationship Id="rId208" Type="http://schemas.openxmlformats.org/officeDocument/2006/relationships/tags" Target="../tags/tag961.xml"/><Relationship Id="rId229" Type="http://schemas.openxmlformats.org/officeDocument/2006/relationships/tags" Target="../tags/tag982.xml"/><Relationship Id="rId240" Type="http://schemas.openxmlformats.org/officeDocument/2006/relationships/tags" Target="../tags/tag993.xml"/><Relationship Id="rId14" Type="http://schemas.openxmlformats.org/officeDocument/2006/relationships/tags" Target="../tags/tag767.xml"/><Relationship Id="rId35" Type="http://schemas.openxmlformats.org/officeDocument/2006/relationships/tags" Target="../tags/tag788.xml"/><Relationship Id="rId56" Type="http://schemas.openxmlformats.org/officeDocument/2006/relationships/tags" Target="../tags/tag809.xml"/><Relationship Id="rId77" Type="http://schemas.openxmlformats.org/officeDocument/2006/relationships/tags" Target="../tags/tag830.xml"/><Relationship Id="rId100" Type="http://schemas.openxmlformats.org/officeDocument/2006/relationships/tags" Target="../tags/tag853.xml"/><Relationship Id="rId8" Type="http://schemas.openxmlformats.org/officeDocument/2006/relationships/tags" Target="../tags/tag761.xml"/><Relationship Id="rId98" Type="http://schemas.openxmlformats.org/officeDocument/2006/relationships/tags" Target="../tags/tag851.xml"/><Relationship Id="rId121" Type="http://schemas.openxmlformats.org/officeDocument/2006/relationships/tags" Target="../tags/tag874.xml"/><Relationship Id="rId142" Type="http://schemas.openxmlformats.org/officeDocument/2006/relationships/tags" Target="../tags/tag895.xml"/><Relationship Id="rId163" Type="http://schemas.openxmlformats.org/officeDocument/2006/relationships/tags" Target="../tags/tag916.xml"/><Relationship Id="rId184" Type="http://schemas.openxmlformats.org/officeDocument/2006/relationships/tags" Target="../tags/tag937.xml"/><Relationship Id="rId219" Type="http://schemas.openxmlformats.org/officeDocument/2006/relationships/tags" Target="../tags/tag972.xml"/><Relationship Id="rId230" Type="http://schemas.openxmlformats.org/officeDocument/2006/relationships/tags" Target="../tags/tag983.xml"/><Relationship Id="rId25" Type="http://schemas.openxmlformats.org/officeDocument/2006/relationships/tags" Target="../tags/tag778.xml"/><Relationship Id="rId46" Type="http://schemas.openxmlformats.org/officeDocument/2006/relationships/tags" Target="../tags/tag799.xml"/><Relationship Id="rId67" Type="http://schemas.openxmlformats.org/officeDocument/2006/relationships/tags" Target="../tags/tag820.xml"/><Relationship Id="rId88" Type="http://schemas.openxmlformats.org/officeDocument/2006/relationships/tags" Target="../tags/tag841.xml"/><Relationship Id="rId111" Type="http://schemas.openxmlformats.org/officeDocument/2006/relationships/tags" Target="../tags/tag864.xml"/><Relationship Id="rId132" Type="http://schemas.openxmlformats.org/officeDocument/2006/relationships/tags" Target="../tags/tag885.xml"/><Relationship Id="rId153" Type="http://schemas.openxmlformats.org/officeDocument/2006/relationships/tags" Target="../tags/tag906.xml"/><Relationship Id="rId174" Type="http://schemas.openxmlformats.org/officeDocument/2006/relationships/tags" Target="../tags/tag927.xml"/><Relationship Id="rId195" Type="http://schemas.openxmlformats.org/officeDocument/2006/relationships/tags" Target="../tags/tag948.xml"/><Relationship Id="rId209" Type="http://schemas.openxmlformats.org/officeDocument/2006/relationships/tags" Target="../tags/tag962.xml"/><Relationship Id="rId220" Type="http://schemas.openxmlformats.org/officeDocument/2006/relationships/tags" Target="../tags/tag973.xml"/><Relationship Id="rId241" Type="http://schemas.openxmlformats.org/officeDocument/2006/relationships/slideLayout" Target="../slideLayouts/slideLayout3.xml"/><Relationship Id="rId15" Type="http://schemas.openxmlformats.org/officeDocument/2006/relationships/tags" Target="../tags/tag768.xml"/><Relationship Id="rId36" Type="http://schemas.openxmlformats.org/officeDocument/2006/relationships/tags" Target="../tags/tag789.xml"/><Relationship Id="rId57" Type="http://schemas.openxmlformats.org/officeDocument/2006/relationships/tags" Target="../tags/tag810.xml"/><Relationship Id="rId106" Type="http://schemas.openxmlformats.org/officeDocument/2006/relationships/tags" Target="../tags/tag859.xml"/><Relationship Id="rId127" Type="http://schemas.openxmlformats.org/officeDocument/2006/relationships/tags" Target="../tags/tag880.xml"/><Relationship Id="rId10" Type="http://schemas.openxmlformats.org/officeDocument/2006/relationships/tags" Target="../tags/tag763.xml"/><Relationship Id="rId31" Type="http://schemas.openxmlformats.org/officeDocument/2006/relationships/tags" Target="../tags/tag784.xml"/><Relationship Id="rId52" Type="http://schemas.openxmlformats.org/officeDocument/2006/relationships/tags" Target="../tags/tag805.xml"/><Relationship Id="rId73" Type="http://schemas.openxmlformats.org/officeDocument/2006/relationships/tags" Target="../tags/tag826.xml"/><Relationship Id="rId78" Type="http://schemas.openxmlformats.org/officeDocument/2006/relationships/tags" Target="../tags/tag831.xml"/><Relationship Id="rId94" Type="http://schemas.openxmlformats.org/officeDocument/2006/relationships/tags" Target="../tags/tag847.xml"/><Relationship Id="rId99" Type="http://schemas.openxmlformats.org/officeDocument/2006/relationships/tags" Target="../tags/tag852.xml"/><Relationship Id="rId101" Type="http://schemas.openxmlformats.org/officeDocument/2006/relationships/tags" Target="../tags/tag854.xml"/><Relationship Id="rId122" Type="http://schemas.openxmlformats.org/officeDocument/2006/relationships/tags" Target="../tags/tag875.xml"/><Relationship Id="rId143" Type="http://schemas.openxmlformats.org/officeDocument/2006/relationships/tags" Target="../tags/tag896.xml"/><Relationship Id="rId148" Type="http://schemas.openxmlformats.org/officeDocument/2006/relationships/tags" Target="../tags/tag901.xml"/><Relationship Id="rId164" Type="http://schemas.openxmlformats.org/officeDocument/2006/relationships/tags" Target="../tags/tag917.xml"/><Relationship Id="rId169" Type="http://schemas.openxmlformats.org/officeDocument/2006/relationships/tags" Target="../tags/tag922.xml"/><Relationship Id="rId185" Type="http://schemas.openxmlformats.org/officeDocument/2006/relationships/tags" Target="../tags/tag938.xml"/><Relationship Id="rId4" Type="http://schemas.openxmlformats.org/officeDocument/2006/relationships/tags" Target="../tags/tag757.xml"/><Relationship Id="rId9" Type="http://schemas.openxmlformats.org/officeDocument/2006/relationships/tags" Target="../tags/tag762.xml"/><Relationship Id="rId180" Type="http://schemas.openxmlformats.org/officeDocument/2006/relationships/tags" Target="../tags/tag933.xml"/><Relationship Id="rId210" Type="http://schemas.openxmlformats.org/officeDocument/2006/relationships/tags" Target="../tags/tag963.xml"/><Relationship Id="rId215" Type="http://schemas.openxmlformats.org/officeDocument/2006/relationships/tags" Target="../tags/tag968.xml"/><Relationship Id="rId236" Type="http://schemas.openxmlformats.org/officeDocument/2006/relationships/tags" Target="../tags/tag989.xml"/><Relationship Id="rId26" Type="http://schemas.openxmlformats.org/officeDocument/2006/relationships/tags" Target="../tags/tag779.xml"/><Relationship Id="rId231" Type="http://schemas.openxmlformats.org/officeDocument/2006/relationships/tags" Target="../tags/tag984.xml"/><Relationship Id="rId47" Type="http://schemas.openxmlformats.org/officeDocument/2006/relationships/tags" Target="../tags/tag800.xml"/><Relationship Id="rId68" Type="http://schemas.openxmlformats.org/officeDocument/2006/relationships/tags" Target="../tags/tag821.xml"/><Relationship Id="rId89" Type="http://schemas.openxmlformats.org/officeDocument/2006/relationships/tags" Target="../tags/tag842.xml"/><Relationship Id="rId112" Type="http://schemas.openxmlformats.org/officeDocument/2006/relationships/tags" Target="../tags/tag865.xml"/><Relationship Id="rId133" Type="http://schemas.openxmlformats.org/officeDocument/2006/relationships/tags" Target="../tags/tag886.xml"/><Relationship Id="rId154" Type="http://schemas.openxmlformats.org/officeDocument/2006/relationships/tags" Target="../tags/tag907.xml"/><Relationship Id="rId175" Type="http://schemas.openxmlformats.org/officeDocument/2006/relationships/tags" Target="../tags/tag928.xml"/><Relationship Id="rId196" Type="http://schemas.openxmlformats.org/officeDocument/2006/relationships/tags" Target="../tags/tag949.xml"/><Relationship Id="rId200" Type="http://schemas.openxmlformats.org/officeDocument/2006/relationships/tags" Target="../tags/tag953.xml"/><Relationship Id="rId16" Type="http://schemas.openxmlformats.org/officeDocument/2006/relationships/tags" Target="../tags/tag769.xml"/><Relationship Id="rId221" Type="http://schemas.openxmlformats.org/officeDocument/2006/relationships/tags" Target="../tags/tag974.xml"/><Relationship Id="rId242" Type="http://schemas.openxmlformats.org/officeDocument/2006/relationships/notesSlide" Target="../notesSlides/notesSlide25.xml"/><Relationship Id="rId37" Type="http://schemas.openxmlformats.org/officeDocument/2006/relationships/tags" Target="../tags/tag790.xml"/><Relationship Id="rId58" Type="http://schemas.openxmlformats.org/officeDocument/2006/relationships/tags" Target="../tags/tag811.xml"/><Relationship Id="rId79" Type="http://schemas.openxmlformats.org/officeDocument/2006/relationships/tags" Target="../tags/tag832.xml"/><Relationship Id="rId102" Type="http://schemas.openxmlformats.org/officeDocument/2006/relationships/tags" Target="../tags/tag855.xml"/><Relationship Id="rId123" Type="http://schemas.openxmlformats.org/officeDocument/2006/relationships/tags" Target="../tags/tag876.xml"/><Relationship Id="rId144" Type="http://schemas.openxmlformats.org/officeDocument/2006/relationships/tags" Target="../tags/tag897.xml"/><Relationship Id="rId90" Type="http://schemas.openxmlformats.org/officeDocument/2006/relationships/tags" Target="../tags/tag843.xml"/><Relationship Id="rId165" Type="http://schemas.openxmlformats.org/officeDocument/2006/relationships/tags" Target="../tags/tag918.xml"/><Relationship Id="rId186" Type="http://schemas.openxmlformats.org/officeDocument/2006/relationships/tags" Target="../tags/tag939.xml"/><Relationship Id="rId211" Type="http://schemas.openxmlformats.org/officeDocument/2006/relationships/tags" Target="../tags/tag964.xml"/><Relationship Id="rId232" Type="http://schemas.openxmlformats.org/officeDocument/2006/relationships/tags" Target="../tags/tag985.xml"/><Relationship Id="rId27" Type="http://schemas.openxmlformats.org/officeDocument/2006/relationships/tags" Target="../tags/tag780.xml"/><Relationship Id="rId48" Type="http://schemas.openxmlformats.org/officeDocument/2006/relationships/tags" Target="../tags/tag801.xml"/><Relationship Id="rId69" Type="http://schemas.openxmlformats.org/officeDocument/2006/relationships/tags" Target="../tags/tag822.xml"/><Relationship Id="rId113" Type="http://schemas.openxmlformats.org/officeDocument/2006/relationships/tags" Target="../tags/tag866.xml"/><Relationship Id="rId134" Type="http://schemas.openxmlformats.org/officeDocument/2006/relationships/tags" Target="../tags/tag887.xml"/><Relationship Id="rId80" Type="http://schemas.openxmlformats.org/officeDocument/2006/relationships/tags" Target="../tags/tag833.xml"/><Relationship Id="rId155" Type="http://schemas.openxmlformats.org/officeDocument/2006/relationships/tags" Target="../tags/tag908.xml"/><Relationship Id="rId176" Type="http://schemas.openxmlformats.org/officeDocument/2006/relationships/tags" Target="../tags/tag929.xml"/><Relationship Id="rId197" Type="http://schemas.openxmlformats.org/officeDocument/2006/relationships/tags" Target="../tags/tag950.xml"/><Relationship Id="rId201" Type="http://schemas.openxmlformats.org/officeDocument/2006/relationships/tags" Target="../tags/tag954.xml"/><Relationship Id="rId222" Type="http://schemas.openxmlformats.org/officeDocument/2006/relationships/tags" Target="../tags/tag975.xml"/><Relationship Id="rId243" Type="http://schemas.openxmlformats.org/officeDocument/2006/relationships/image" Target="../media/image14.png"/><Relationship Id="rId17" Type="http://schemas.openxmlformats.org/officeDocument/2006/relationships/tags" Target="../tags/tag770.xml"/><Relationship Id="rId38" Type="http://schemas.openxmlformats.org/officeDocument/2006/relationships/tags" Target="../tags/tag791.xml"/><Relationship Id="rId59" Type="http://schemas.openxmlformats.org/officeDocument/2006/relationships/tags" Target="../tags/tag812.xml"/><Relationship Id="rId103" Type="http://schemas.openxmlformats.org/officeDocument/2006/relationships/tags" Target="../tags/tag856.xml"/><Relationship Id="rId124" Type="http://schemas.openxmlformats.org/officeDocument/2006/relationships/tags" Target="../tags/tag877.xml"/><Relationship Id="rId70" Type="http://schemas.openxmlformats.org/officeDocument/2006/relationships/tags" Target="../tags/tag823.xml"/><Relationship Id="rId91" Type="http://schemas.openxmlformats.org/officeDocument/2006/relationships/tags" Target="../tags/tag844.xml"/><Relationship Id="rId145" Type="http://schemas.openxmlformats.org/officeDocument/2006/relationships/tags" Target="../tags/tag898.xml"/><Relationship Id="rId166" Type="http://schemas.openxmlformats.org/officeDocument/2006/relationships/tags" Target="../tags/tag919.xml"/><Relationship Id="rId187" Type="http://schemas.openxmlformats.org/officeDocument/2006/relationships/tags" Target="../tags/tag940.xml"/><Relationship Id="rId1" Type="http://schemas.openxmlformats.org/officeDocument/2006/relationships/tags" Target="../tags/tag754.xml"/><Relationship Id="rId212" Type="http://schemas.openxmlformats.org/officeDocument/2006/relationships/tags" Target="../tags/tag965.xml"/><Relationship Id="rId233" Type="http://schemas.openxmlformats.org/officeDocument/2006/relationships/tags" Target="../tags/tag986.xml"/><Relationship Id="rId28" Type="http://schemas.openxmlformats.org/officeDocument/2006/relationships/tags" Target="../tags/tag781.xml"/><Relationship Id="rId49" Type="http://schemas.openxmlformats.org/officeDocument/2006/relationships/tags" Target="../tags/tag802.xml"/><Relationship Id="rId114" Type="http://schemas.openxmlformats.org/officeDocument/2006/relationships/tags" Target="../tags/tag867.xml"/><Relationship Id="rId60" Type="http://schemas.openxmlformats.org/officeDocument/2006/relationships/tags" Target="../tags/tag813.xml"/><Relationship Id="rId81" Type="http://schemas.openxmlformats.org/officeDocument/2006/relationships/tags" Target="../tags/tag834.xml"/><Relationship Id="rId135" Type="http://schemas.openxmlformats.org/officeDocument/2006/relationships/tags" Target="../tags/tag888.xml"/><Relationship Id="rId156" Type="http://schemas.openxmlformats.org/officeDocument/2006/relationships/tags" Target="../tags/tag909.xml"/><Relationship Id="rId177" Type="http://schemas.openxmlformats.org/officeDocument/2006/relationships/tags" Target="../tags/tag930.xml"/><Relationship Id="rId198" Type="http://schemas.openxmlformats.org/officeDocument/2006/relationships/tags" Target="../tags/tag951.xml"/><Relationship Id="rId202" Type="http://schemas.openxmlformats.org/officeDocument/2006/relationships/tags" Target="../tags/tag955.xml"/><Relationship Id="rId223" Type="http://schemas.openxmlformats.org/officeDocument/2006/relationships/tags" Target="../tags/tag976.xml"/><Relationship Id="rId244" Type="http://schemas.openxmlformats.org/officeDocument/2006/relationships/image" Target="../media/image15.wmf"/><Relationship Id="rId18" Type="http://schemas.openxmlformats.org/officeDocument/2006/relationships/tags" Target="../tags/tag771.xml"/><Relationship Id="rId39" Type="http://schemas.openxmlformats.org/officeDocument/2006/relationships/tags" Target="../tags/tag792.xml"/><Relationship Id="rId50" Type="http://schemas.openxmlformats.org/officeDocument/2006/relationships/tags" Target="../tags/tag803.xml"/><Relationship Id="rId104" Type="http://schemas.openxmlformats.org/officeDocument/2006/relationships/tags" Target="../tags/tag857.xml"/><Relationship Id="rId125" Type="http://schemas.openxmlformats.org/officeDocument/2006/relationships/tags" Target="../tags/tag878.xml"/><Relationship Id="rId146" Type="http://schemas.openxmlformats.org/officeDocument/2006/relationships/tags" Target="../tags/tag899.xml"/><Relationship Id="rId167" Type="http://schemas.openxmlformats.org/officeDocument/2006/relationships/tags" Target="../tags/tag920.xml"/><Relationship Id="rId188" Type="http://schemas.openxmlformats.org/officeDocument/2006/relationships/tags" Target="../tags/tag941.xml"/><Relationship Id="rId71" Type="http://schemas.openxmlformats.org/officeDocument/2006/relationships/tags" Target="../tags/tag824.xml"/><Relationship Id="rId92" Type="http://schemas.openxmlformats.org/officeDocument/2006/relationships/tags" Target="../tags/tag845.xml"/><Relationship Id="rId213" Type="http://schemas.openxmlformats.org/officeDocument/2006/relationships/tags" Target="../tags/tag966.xml"/><Relationship Id="rId234" Type="http://schemas.openxmlformats.org/officeDocument/2006/relationships/tags" Target="../tags/tag987.xml"/><Relationship Id="rId2" Type="http://schemas.openxmlformats.org/officeDocument/2006/relationships/tags" Target="../tags/tag755.xml"/><Relationship Id="rId29" Type="http://schemas.openxmlformats.org/officeDocument/2006/relationships/tags" Target="../tags/tag782.xml"/><Relationship Id="rId40" Type="http://schemas.openxmlformats.org/officeDocument/2006/relationships/tags" Target="../tags/tag793.xml"/><Relationship Id="rId115" Type="http://schemas.openxmlformats.org/officeDocument/2006/relationships/tags" Target="../tags/tag868.xml"/><Relationship Id="rId136" Type="http://schemas.openxmlformats.org/officeDocument/2006/relationships/tags" Target="../tags/tag889.xml"/><Relationship Id="rId157" Type="http://schemas.openxmlformats.org/officeDocument/2006/relationships/tags" Target="../tags/tag910.xml"/><Relationship Id="rId178" Type="http://schemas.openxmlformats.org/officeDocument/2006/relationships/tags" Target="../tags/tag931.xml"/><Relationship Id="rId61" Type="http://schemas.openxmlformats.org/officeDocument/2006/relationships/tags" Target="../tags/tag814.xml"/><Relationship Id="rId82" Type="http://schemas.openxmlformats.org/officeDocument/2006/relationships/tags" Target="../tags/tag835.xml"/><Relationship Id="rId199" Type="http://schemas.openxmlformats.org/officeDocument/2006/relationships/tags" Target="../tags/tag952.xml"/><Relationship Id="rId203" Type="http://schemas.openxmlformats.org/officeDocument/2006/relationships/tags" Target="../tags/tag956.xml"/><Relationship Id="rId19" Type="http://schemas.openxmlformats.org/officeDocument/2006/relationships/tags" Target="../tags/tag772.xml"/><Relationship Id="rId224" Type="http://schemas.openxmlformats.org/officeDocument/2006/relationships/tags" Target="../tags/tag977.xml"/><Relationship Id="rId30" Type="http://schemas.openxmlformats.org/officeDocument/2006/relationships/tags" Target="../tags/tag783.xml"/><Relationship Id="rId105" Type="http://schemas.openxmlformats.org/officeDocument/2006/relationships/tags" Target="../tags/tag858.xml"/><Relationship Id="rId126" Type="http://schemas.openxmlformats.org/officeDocument/2006/relationships/tags" Target="../tags/tag879.xml"/><Relationship Id="rId147" Type="http://schemas.openxmlformats.org/officeDocument/2006/relationships/tags" Target="../tags/tag900.xml"/><Relationship Id="rId168" Type="http://schemas.openxmlformats.org/officeDocument/2006/relationships/tags" Target="../tags/tag921.xml"/><Relationship Id="rId51" Type="http://schemas.openxmlformats.org/officeDocument/2006/relationships/tags" Target="../tags/tag804.xml"/><Relationship Id="rId72" Type="http://schemas.openxmlformats.org/officeDocument/2006/relationships/tags" Target="../tags/tag825.xml"/><Relationship Id="rId93" Type="http://schemas.openxmlformats.org/officeDocument/2006/relationships/tags" Target="../tags/tag846.xml"/><Relationship Id="rId189" Type="http://schemas.openxmlformats.org/officeDocument/2006/relationships/tags" Target="../tags/tag942.xml"/><Relationship Id="rId3" Type="http://schemas.openxmlformats.org/officeDocument/2006/relationships/tags" Target="../tags/tag756.xml"/><Relationship Id="rId214" Type="http://schemas.openxmlformats.org/officeDocument/2006/relationships/tags" Target="../tags/tag967.xml"/><Relationship Id="rId235" Type="http://schemas.openxmlformats.org/officeDocument/2006/relationships/tags" Target="../tags/tag988.xml"/><Relationship Id="rId116" Type="http://schemas.openxmlformats.org/officeDocument/2006/relationships/tags" Target="../tags/tag869.xml"/><Relationship Id="rId137" Type="http://schemas.openxmlformats.org/officeDocument/2006/relationships/tags" Target="../tags/tag890.xml"/><Relationship Id="rId158" Type="http://schemas.openxmlformats.org/officeDocument/2006/relationships/tags" Target="../tags/tag911.xml"/><Relationship Id="rId20" Type="http://schemas.openxmlformats.org/officeDocument/2006/relationships/tags" Target="../tags/tag773.xml"/><Relationship Id="rId41" Type="http://schemas.openxmlformats.org/officeDocument/2006/relationships/tags" Target="../tags/tag794.xml"/><Relationship Id="rId62" Type="http://schemas.openxmlformats.org/officeDocument/2006/relationships/tags" Target="../tags/tag815.xml"/><Relationship Id="rId83" Type="http://schemas.openxmlformats.org/officeDocument/2006/relationships/tags" Target="../tags/tag836.xml"/><Relationship Id="rId179" Type="http://schemas.openxmlformats.org/officeDocument/2006/relationships/tags" Target="../tags/tag932.xml"/><Relationship Id="rId190" Type="http://schemas.openxmlformats.org/officeDocument/2006/relationships/tags" Target="../tags/tag943.xml"/><Relationship Id="rId204" Type="http://schemas.openxmlformats.org/officeDocument/2006/relationships/tags" Target="../tags/tag957.xml"/><Relationship Id="rId225" Type="http://schemas.openxmlformats.org/officeDocument/2006/relationships/tags" Target="../tags/tag978.xml"/></Relationships>
</file>

<file path=ppt/slides/_rels/slide28.xml.rels><?xml version="1.0" encoding="UTF-8" standalone="yes"?>
<Relationships xmlns="http://schemas.openxmlformats.org/package/2006/relationships"><Relationship Id="rId26" Type="http://schemas.openxmlformats.org/officeDocument/2006/relationships/tags" Target="../tags/tag1019.xml"/><Relationship Id="rId21" Type="http://schemas.openxmlformats.org/officeDocument/2006/relationships/tags" Target="../tags/tag1014.xml"/><Relationship Id="rId42" Type="http://schemas.openxmlformats.org/officeDocument/2006/relationships/tags" Target="../tags/tag1035.xml"/><Relationship Id="rId47" Type="http://schemas.openxmlformats.org/officeDocument/2006/relationships/tags" Target="../tags/tag1040.xml"/><Relationship Id="rId63" Type="http://schemas.openxmlformats.org/officeDocument/2006/relationships/tags" Target="../tags/tag1056.xml"/><Relationship Id="rId68" Type="http://schemas.openxmlformats.org/officeDocument/2006/relationships/tags" Target="../tags/tag1061.xml"/><Relationship Id="rId16" Type="http://schemas.openxmlformats.org/officeDocument/2006/relationships/tags" Target="../tags/tag1009.xml"/><Relationship Id="rId11" Type="http://schemas.openxmlformats.org/officeDocument/2006/relationships/tags" Target="../tags/tag1004.xml"/><Relationship Id="rId32" Type="http://schemas.openxmlformats.org/officeDocument/2006/relationships/tags" Target="../tags/tag1025.xml"/><Relationship Id="rId37" Type="http://schemas.openxmlformats.org/officeDocument/2006/relationships/tags" Target="../tags/tag1030.xml"/><Relationship Id="rId53" Type="http://schemas.openxmlformats.org/officeDocument/2006/relationships/tags" Target="../tags/tag1046.xml"/><Relationship Id="rId58" Type="http://schemas.openxmlformats.org/officeDocument/2006/relationships/tags" Target="../tags/tag1051.xml"/><Relationship Id="rId74" Type="http://schemas.openxmlformats.org/officeDocument/2006/relationships/tags" Target="../tags/tag1067.xml"/><Relationship Id="rId79" Type="http://schemas.openxmlformats.org/officeDocument/2006/relationships/tags" Target="../tags/tag1072.xml"/><Relationship Id="rId5" Type="http://schemas.openxmlformats.org/officeDocument/2006/relationships/tags" Target="../tags/tag998.xml"/><Relationship Id="rId61" Type="http://schemas.openxmlformats.org/officeDocument/2006/relationships/tags" Target="../tags/tag1054.xml"/><Relationship Id="rId82" Type="http://schemas.openxmlformats.org/officeDocument/2006/relationships/image" Target="../media/image14.png"/><Relationship Id="rId19" Type="http://schemas.openxmlformats.org/officeDocument/2006/relationships/tags" Target="../tags/tag1012.xml"/><Relationship Id="rId14" Type="http://schemas.openxmlformats.org/officeDocument/2006/relationships/tags" Target="../tags/tag1007.xml"/><Relationship Id="rId22" Type="http://schemas.openxmlformats.org/officeDocument/2006/relationships/tags" Target="../tags/tag1015.xml"/><Relationship Id="rId27" Type="http://schemas.openxmlformats.org/officeDocument/2006/relationships/tags" Target="../tags/tag1020.xml"/><Relationship Id="rId30" Type="http://schemas.openxmlformats.org/officeDocument/2006/relationships/tags" Target="../tags/tag1023.xml"/><Relationship Id="rId35" Type="http://schemas.openxmlformats.org/officeDocument/2006/relationships/tags" Target="../tags/tag1028.xml"/><Relationship Id="rId43" Type="http://schemas.openxmlformats.org/officeDocument/2006/relationships/tags" Target="../tags/tag1036.xml"/><Relationship Id="rId48" Type="http://schemas.openxmlformats.org/officeDocument/2006/relationships/tags" Target="../tags/tag1041.xml"/><Relationship Id="rId56" Type="http://schemas.openxmlformats.org/officeDocument/2006/relationships/tags" Target="../tags/tag1049.xml"/><Relationship Id="rId64" Type="http://schemas.openxmlformats.org/officeDocument/2006/relationships/tags" Target="../tags/tag1057.xml"/><Relationship Id="rId69" Type="http://schemas.openxmlformats.org/officeDocument/2006/relationships/tags" Target="../tags/tag1062.xml"/><Relationship Id="rId77" Type="http://schemas.openxmlformats.org/officeDocument/2006/relationships/tags" Target="../tags/tag1070.xml"/><Relationship Id="rId8" Type="http://schemas.openxmlformats.org/officeDocument/2006/relationships/tags" Target="../tags/tag1001.xml"/><Relationship Id="rId51" Type="http://schemas.openxmlformats.org/officeDocument/2006/relationships/tags" Target="../tags/tag1044.xml"/><Relationship Id="rId72" Type="http://schemas.openxmlformats.org/officeDocument/2006/relationships/tags" Target="../tags/tag1065.xml"/><Relationship Id="rId80" Type="http://schemas.openxmlformats.org/officeDocument/2006/relationships/slideLayout" Target="../slideLayouts/slideLayout2.xml"/><Relationship Id="rId3" Type="http://schemas.openxmlformats.org/officeDocument/2006/relationships/tags" Target="../tags/tag996.xml"/><Relationship Id="rId12" Type="http://schemas.openxmlformats.org/officeDocument/2006/relationships/tags" Target="../tags/tag1005.xml"/><Relationship Id="rId17" Type="http://schemas.openxmlformats.org/officeDocument/2006/relationships/tags" Target="../tags/tag1010.xml"/><Relationship Id="rId25" Type="http://schemas.openxmlformats.org/officeDocument/2006/relationships/tags" Target="../tags/tag1018.xml"/><Relationship Id="rId33" Type="http://schemas.openxmlformats.org/officeDocument/2006/relationships/tags" Target="../tags/tag1026.xml"/><Relationship Id="rId38" Type="http://schemas.openxmlformats.org/officeDocument/2006/relationships/tags" Target="../tags/tag1031.xml"/><Relationship Id="rId46" Type="http://schemas.openxmlformats.org/officeDocument/2006/relationships/tags" Target="../tags/tag1039.xml"/><Relationship Id="rId59" Type="http://schemas.openxmlformats.org/officeDocument/2006/relationships/tags" Target="../tags/tag1052.xml"/><Relationship Id="rId67" Type="http://schemas.openxmlformats.org/officeDocument/2006/relationships/tags" Target="../tags/tag1060.xml"/><Relationship Id="rId20" Type="http://schemas.openxmlformats.org/officeDocument/2006/relationships/tags" Target="../tags/tag1013.xml"/><Relationship Id="rId41" Type="http://schemas.openxmlformats.org/officeDocument/2006/relationships/tags" Target="../tags/tag1034.xml"/><Relationship Id="rId54" Type="http://schemas.openxmlformats.org/officeDocument/2006/relationships/tags" Target="../tags/tag1047.xml"/><Relationship Id="rId62" Type="http://schemas.openxmlformats.org/officeDocument/2006/relationships/tags" Target="../tags/tag1055.xml"/><Relationship Id="rId70" Type="http://schemas.openxmlformats.org/officeDocument/2006/relationships/tags" Target="../tags/tag1063.xml"/><Relationship Id="rId75" Type="http://schemas.openxmlformats.org/officeDocument/2006/relationships/tags" Target="../tags/tag1068.xml"/><Relationship Id="rId83" Type="http://schemas.openxmlformats.org/officeDocument/2006/relationships/image" Target="../media/image15.wmf"/><Relationship Id="rId1" Type="http://schemas.openxmlformats.org/officeDocument/2006/relationships/tags" Target="../tags/tag994.xml"/><Relationship Id="rId6" Type="http://schemas.openxmlformats.org/officeDocument/2006/relationships/tags" Target="../tags/tag999.xml"/><Relationship Id="rId15" Type="http://schemas.openxmlformats.org/officeDocument/2006/relationships/tags" Target="../tags/tag1008.xml"/><Relationship Id="rId23" Type="http://schemas.openxmlformats.org/officeDocument/2006/relationships/tags" Target="../tags/tag1016.xml"/><Relationship Id="rId28" Type="http://schemas.openxmlformats.org/officeDocument/2006/relationships/tags" Target="../tags/tag1021.xml"/><Relationship Id="rId36" Type="http://schemas.openxmlformats.org/officeDocument/2006/relationships/tags" Target="../tags/tag1029.xml"/><Relationship Id="rId49" Type="http://schemas.openxmlformats.org/officeDocument/2006/relationships/tags" Target="../tags/tag1042.xml"/><Relationship Id="rId57" Type="http://schemas.openxmlformats.org/officeDocument/2006/relationships/tags" Target="../tags/tag1050.xml"/><Relationship Id="rId10" Type="http://schemas.openxmlformats.org/officeDocument/2006/relationships/tags" Target="../tags/tag1003.xml"/><Relationship Id="rId31" Type="http://schemas.openxmlformats.org/officeDocument/2006/relationships/tags" Target="../tags/tag1024.xml"/><Relationship Id="rId44" Type="http://schemas.openxmlformats.org/officeDocument/2006/relationships/tags" Target="../tags/tag1037.xml"/><Relationship Id="rId52" Type="http://schemas.openxmlformats.org/officeDocument/2006/relationships/tags" Target="../tags/tag1045.xml"/><Relationship Id="rId60" Type="http://schemas.openxmlformats.org/officeDocument/2006/relationships/tags" Target="../tags/tag1053.xml"/><Relationship Id="rId65" Type="http://schemas.openxmlformats.org/officeDocument/2006/relationships/tags" Target="../tags/tag1058.xml"/><Relationship Id="rId73" Type="http://schemas.openxmlformats.org/officeDocument/2006/relationships/tags" Target="../tags/tag1066.xml"/><Relationship Id="rId78" Type="http://schemas.openxmlformats.org/officeDocument/2006/relationships/tags" Target="../tags/tag1071.xml"/><Relationship Id="rId81" Type="http://schemas.openxmlformats.org/officeDocument/2006/relationships/notesSlide" Target="../notesSlides/notesSlide26.xml"/><Relationship Id="rId4" Type="http://schemas.openxmlformats.org/officeDocument/2006/relationships/tags" Target="../tags/tag997.xml"/><Relationship Id="rId9" Type="http://schemas.openxmlformats.org/officeDocument/2006/relationships/tags" Target="../tags/tag1002.xml"/><Relationship Id="rId13" Type="http://schemas.openxmlformats.org/officeDocument/2006/relationships/tags" Target="../tags/tag1006.xml"/><Relationship Id="rId18" Type="http://schemas.openxmlformats.org/officeDocument/2006/relationships/tags" Target="../tags/tag1011.xml"/><Relationship Id="rId39" Type="http://schemas.openxmlformats.org/officeDocument/2006/relationships/tags" Target="../tags/tag1032.xml"/><Relationship Id="rId34" Type="http://schemas.openxmlformats.org/officeDocument/2006/relationships/tags" Target="../tags/tag1027.xml"/><Relationship Id="rId50" Type="http://schemas.openxmlformats.org/officeDocument/2006/relationships/tags" Target="../tags/tag1043.xml"/><Relationship Id="rId55" Type="http://schemas.openxmlformats.org/officeDocument/2006/relationships/tags" Target="../tags/tag1048.xml"/><Relationship Id="rId76" Type="http://schemas.openxmlformats.org/officeDocument/2006/relationships/tags" Target="../tags/tag1069.xml"/><Relationship Id="rId7" Type="http://schemas.openxmlformats.org/officeDocument/2006/relationships/tags" Target="../tags/tag1000.xml"/><Relationship Id="rId71" Type="http://schemas.openxmlformats.org/officeDocument/2006/relationships/tags" Target="../tags/tag1064.xml"/><Relationship Id="rId2" Type="http://schemas.openxmlformats.org/officeDocument/2006/relationships/tags" Target="../tags/tag995.xml"/><Relationship Id="rId29" Type="http://schemas.openxmlformats.org/officeDocument/2006/relationships/tags" Target="../tags/tag1022.xml"/><Relationship Id="rId24" Type="http://schemas.openxmlformats.org/officeDocument/2006/relationships/tags" Target="../tags/tag1017.xml"/><Relationship Id="rId40" Type="http://schemas.openxmlformats.org/officeDocument/2006/relationships/tags" Target="../tags/tag1033.xml"/><Relationship Id="rId45" Type="http://schemas.openxmlformats.org/officeDocument/2006/relationships/tags" Target="../tags/tag1038.xml"/><Relationship Id="rId66" Type="http://schemas.openxmlformats.org/officeDocument/2006/relationships/tags" Target="../tags/tag1059.xml"/></Relationships>
</file>

<file path=ppt/slides/_rels/slide29.xml.rels><?xml version="1.0" encoding="UTF-8" standalone="yes"?>
<Relationships xmlns="http://schemas.openxmlformats.org/package/2006/relationships"><Relationship Id="rId8" Type="http://schemas.openxmlformats.org/officeDocument/2006/relationships/tags" Target="../tags/tag1080.xml"/><Relationship Id="rId13" Type="http://schemas.openxmlformats.org/officeDocument/2006/relationships/tags" Target="../tags/tag1085.xml"/><Relationship Id="rId18" Type="http://schemas.openxmlformats.org/officeDocument/2006/relationships/notesSlide" Target="../notesSlides/notesSlide27.xml"/><Relationship Id="rId3" Type="http://schemas.openxmlformats.org/officeDocument/2006/relationships/tags" Target="../tags/tag1075.xml"/><Relationship Id="rId7" Type="http://schemas.openxmlformats.org/officeDocument/2006/relationships/tags" Target="../tags/tag1079.xml"/><Relationship Id="rId12" Type="http://schemas.openxmlformats.org/officeDocument/2006/relationships/tags" Target="../tags/tag1084.xml"/><Relationship Id="rId17" Type="http://schemas.openxmlformats.org/officeDocument/2006/relationships/slideLayout" Target="../slideLayouts/slideLayout2.xml"/><Relationship Id="rId2" Type="http://schemas.openxmlformats.org/officeDocument/2006/relationships/tags" Target="../tags/tag1074.xml"/><Relationship Id="rId16" Type="http://schemas.openxmlformats.org/officeDocument/2006/relationships/tags" Target="../tags/tag1088.xml"/><Relationship Id="rId1" Type="http://schemas.openxmlformats.org/officeDocument/2006/relationships/tags" Target="../tags/tag1073.xml"/><Relationship Id="rId6" Type="http://schemas.openxmlformats.org/officeDocument/2006/relationships/tags" Target="../tags/tag1078.xml"/><Relationship Id="rId11" Type="http://schemas.openxmlformats.org/officeDocument/2006/relationships/tags" Target="../tags/tag1083.xml"/><Relationship Id="rId5" Type="http://schemas.openxmlformats.org/officeDocument/2006/relationships/tags" Target="../tags/tag1077.xml"/><Relationship Id="rId15" Type="http://schemas.openxmlformats.org/officeDocument/2006/relationships/tags" Target="../tags/tag1087.xml"/><Relationship Id="rId10" Type="http://schemas.openxmlformats.org/officeDocument/2006/relationships/tags" Target="../tags/tag1082.xml"/><Relationship Id="rId4" Type="http://schemas.openxmlformats.org/officeDocument/2006/relationships/tags" Target="../tags/tag1076.xml"/><Relationship Id="rId9" Type="http://schemas.openxmlformats.org/officeDocument/2006/relationships/tags" Target="../tags/tag1081.xml"/><Relationship Id="rId14" Type="http://schemas.openxmlformats.org/officeDocument/2006/relationships/tags" Target="../tags/tag1086.xml"/></Relationships>
</file>

<file path=ppt/slides/_rels/slide3.xml.rels><?xml version="1.0" encoding="UTF-8" standalone="yes"?>
<Relationships xmlns="http://schemas.openxmlformats.org/package/2006/relationships"><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tags" Target="../tags/tag58.xml"/><Relationship Id="rId21" Type="http://schemas.openxmlformats.org/officeDocument/2006/relationships/tags" Target="../tags/tag40.xml"/><Relationship Id="rId34" Type="http://schemas.openxmlformats.org/officeDocument/2006/relationships/tags" Target="../tags/tag53.xml"/><Relationship Id="rId42" Type="http://schemas.openxmlformats.org/officeDocument/2006/relationships/notesSlide" Target="../notesSlides/notesSlide3.xml"/><Relationship Id="rId47" Type="http://schemas.openxmlformats.org/officeDocument/2006/relationships/oleObject" Target="../embeddings/oleObject3.bin"/><Relationship Id="rId50" Type="http://schemas.openxmlformats.org/officeDocument/2006/relationships/oleObject" Target="../embeddings/oleObject6.bin"/><Relationship Id="rId55" Type="http://schemas.openxmlformats.org/officeDocument/2006/relationships/oleObject" Target="../embeddings/oleObject11.bin"/><Relationship Id="rId7" Type="http://schemas.openxmlformats.org/officeDocument/2006/relationships/tags" Target="../tags/tag26.xml"/><Relationship Id="rId2" Type="http://schemas.openxmlformats.org/officeDocument/2006/relationships/tags" Target="../tags/tag21.xml"/><Relationship Id="rId16" Type="http://schemas.openxmlformats.org/officeDocument/2006/relationships/tags" Target="../tags/tag35.xml"/><Relationship Id="rId29" Type="http://schemas.openxmlformats.org/officeDocument/2006/relationships/tags" Target="../tags/tag48.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tags" Target="../tags/tag56.xml"/><Relationship Id="rId40" Type="http://schemas.openxmlformats.org/officeDocument/2006/relationships/tags" Target="../tags/tag59.xml"/><Relationship Id="rId45" Type="http://schemas.openxmlformats.org/officeDocument/2006/relationships/oleObject" Target="../embeddings/oleObject2.bin"/><Relationship Id="rId53" Type="http://schemas.openxmlformats.org/officeDocument/2006/relationships/oleObject" Target="../embeddings/oleObject9.bin"/><Relationship Id="rId5" Type="http://schemas.openxmlformats.org/officeDocument/2006/relationships/tags" Target="../tags/tag24.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4" Type="http://schemas.openxmlformats.org/officeDocument/2006/relationships/image" Target="../media/image4.wmf"/><Relationship Id="rId52" Type="http://schemas.openxmlformats.org/officeDocument/2006/relationships/oleObject" Target="../embeddings/oleObject8.bin"/><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43" Type="http://schemas.openxmlformats.org/officeDocument/2006/relationships/oleObject" Target="../embeddings/oleObject1.bin"/><Relationship Id="rId48" Type="http://schemas.openxmlformats.org/officeDocument/2006/relationships/oleObject" Target="../embeddings/oleObject4.bin"/><Relationship Id="rId56" Type="http://schemas.openxmlformats.org/officeDocument/2006/relationships/oleObject" Target="../embeddings/oleObject12.bin"/><Relationship Id="rId8" Type="http://schemas.openxmlformats.org/officeDocument/2006/relationships/tags" Target="../tags/tag27.xml"/><Relationship Id="rId51" Type="http://schemas.openxmlformats.org/officeDocument/2006/relationships/oleObject" Target="../embeddings/oleObject7.bin"/><Relationship Id="rId3" Type="http://schemas.openxmlformats.org/officeDocument/2006/relationships/tags" Target="../tags/tag22.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38" Type="http://schemas.openxmlformats.org/officeDocument/2006/relationships/tags" Target="../tags/tag57.xml"/><Relationship Id="rId46" Type="http://schemas.openxmlformats.org/officeDocument/2006/relationships/image" Target="../media/image5.wmf"/><Relationship Id="rId20" Type="http://schemas.openxmlformats.org/officeDocument/2006/relationships/tags" Target="../tags/tag39.xml"/><Relationship Id="rId41" Type="http://schemas.openxmlformats.org/officeDocument/2006/relationships/slideLayout" Target="../slideLayouts/slideLayout3.xml"/><Relationship Id="rId54"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tags" Target="../tags/tag25.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4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tags" Target="../tags/tag1091.xml"/><Relationship Id="rId2" Type="http://schemas.openxmlformats.org/officeDocument/2006/relationships/tags" Target="../tags/tag1090.xml"/><Relationship Id="rId1" Type="http://schemas.openxmlformats.org/officeDocument/2006/relationships/tags" Target="../tags/tag1089.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092.xml"/></Relationships>
</file>

<file path=ppt/slides/_rels/slide31.xml.rels><?xml version="1.0" encoding="UTF-8" standalone="yes"?>
<Relationships xmlns="http://schemas.openxmlformats.org/package/2006/relationships"><Relationship Id="rId3" Type="http://schemas.openxmlformats.org/officeDocument/2006/relationships/tags" Target="../tags/tag1095.xml"/><Relationship Id="rId2" Type="http://schemas.openxmlformats.org/officeDocument/2006/relationships/tags" Target="../tags/tag1094.xml"/><Relationship Id="rId1" Type="http://schemas.openxmlformats.org/officeDocument/2006/relationships/tags" Target="../tags/tag1093.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109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9.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110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1.xml"/></Relationships>
</file>

<file path=ppt/slides/_rels/slide37.xml.rels><?xml version="1.0" encoding="UTF-8" standalone="yes"?>
<Relationships xmlns="http://schemas.openxmlformats.org/package/2006/relationships"><Relationship Id="rId3" Type="http://schemas.openxmlformats.org/officeDocument/2006/relationships/tags" Target="../tags/tag1104.xml"/><Relationship Id="rId2" Type="http://schemas.openxmlformats.org/officeDocument/2006/relationships/tags" Target="../tags/tag1103.xml"/><Relationship Id="rId1" Type="http://schemas.openxmlformats.org/officeDocument/2006/relationships/tags" Target="../tags/tag1102.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10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image" Target="../media/image4.wmf"/><Relationship Id="rId3" Type="http://schemas.openxmlformats.org/officeDocument/2006/relationships/tags" Target="../tags/tag61.xml"/><Relationship Id="rId21" Type="http://schemas.openxmlformats.org/officeDocument/2006/relationships/tags" Target="../tags/tag79.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oleObject" Target="../embeddings/oleObject1.bin"/><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29" Type="http://schemas.openxmlformats.org/officeDocument/2006/relationships/oleObject" Target="../embeddings/oleObject3.bin"/><Relationship Id="rId1" Type="http://schemas.openxmlformats.org/officeDocument/2006/relationships/vmlDrawing" Target="../drawings/vmlDrawing2.v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notesSlide" Target="../notesSlides/notesSlide4.xml"/><Relationship Id="rId32" Type="http://schemas.openxmlformats.org/officeDocument/2006/relationships/oleObject" Target="../embeddings/oleObject6.bin"/><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slideLayout" Target="../slideLayouts/slideLayout3.xml"/><Relationship Id="rId28" Type="http://schemas.openxmlformats.org/officeDocument/2006/relationships/image" Target="../media/image5.wmf"/><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oleObject" Target="../embeddings/oleObject5.bin"/><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oleObject" Target="../embeddings/oleObject2.bin"/><Relationship Id="rId30"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6.xml.rels><?xml version="1.0" encoding="UTF-8" standalone="yes"?>
<Relationships xmlns="http://schemas.openxmlformats.org/package/2006/relationships"><Relationship Id="rId117" Type="http://schemas.openxmlformats.org/officeDocument/2006/relationships/tags" Target="../tags/tag201.xml"/><Relationship Id="rId21" Type="http://schemas.openxmlformats.org/officeDocument/2006/relationships/tags" Target="../tags/tag105.xml"/><Relationship Id="rId42" Type="http://schemas.openxmlformats.org/officeDocument/2006/relationships/tags" Target="../tags/tag126.xml"/><Relationship Id="rId63" Type="http://schemas.openxmlformats.org/officeDocument/2006/relationships/tags" Target="../tags/tag147.xml"/><Relationship Id="rId84" Type="http://schemas.openxmlformats.org/officeDocument/2006/relationships/tags" Target="../tags/tag168.xml"/><Relationship Id="rId138" Type="http://schemas.openxmlformats.org/officeDocument/2006/relationships/tags" Target="../tags/tag222.xml"/><Relationship Id="rId159" Type="http://schemas.openxmlformats.org/officeDocument/2006/relationships/tags" Target="../tags/tag243.xml"/><Relationship Id="rId170" Type="http://schemas.openxmlformats.org/officeDocument/2006/relationships/tags" Target="../tags/tag254.xml"/><Relationship Id="rId191" Type="http://schemas.openxmlformats.org/officeDocument/2006/relationships/tags" Target="../tags/tag275.xml"/><Relationship Id="rId205" Type="http://schemas.openxmlformats.org/officeDocument/2006/relationships/tags" Target="../tags/tag289.xml"/><Relationship Id="rId226" Type="http://schemas.openxmlformats.org/officeDocument/2006/relationships/notesSlide" Target="../notesSlides/notesSlide6.xml"/><Relationship Id="rId107" Type="http://schemas.openxmlformats.org/officeDocument/2006/relationships/tags" Target="../tags/tag191.xml"/><Relationship Id="rId11" Type="http://schemas.openxmlformats.org/officeDocument/2006/relationships/tags" Target="../tags/tag95.xml"/><Relationship Id="rId32" Type="http://schemas.openxmlformats.org/officeDocument/2006/relationships/tags" Target="../tags/tag116.xml"/><Relationship Id="rId53" Type="http://schemas.openxmlformats.org/officeDocument/2006/relationships/tags" Target="../tags/tag137.xml"/><Relationship Id="rId74" Type="http://schemas.openxmlformats.org/officeDocument/2006/relationships/tags" Target="../tags/tag158.xml"/><Relationship Id="rId128" Type="http://schemas.openxmlformats.org/officeDocument/2006/relationships/tags" Target="../tags/tag212.xml"/><Relationship Id="rId149" Type="http://schemas.openxmlformats.org/officeDocument/2006/relationships/tags" Target="../tags/tag233.xml"/><Relationship Id="rId5" Type="http://schemas.openxmlformats.org/officeDocument/2006/relationships/tags" Target="../tags/tag89.xml"/><Relationship Id="rId95" Type="http://schemas.openxmlformats.org/officeDocument/2006/relationships/tags" Target="../tags/tag179.xml"/><Relationship Id="rId160" Type="http://schemas.openxmlformats.org/officeDocument/2006/relationships/tags" Target="../tags/tag244.xml"/><Relationship Id="rId181" Type="http://schemas.openxmlformats.org/officeDocument/2006/relationships/tags" Target="../tags/tag265.xml"/><Relationship Id="rId216" Type="http://schemas.openxmlformats.org/officeDocument/2006/relationships/tags" Target="../tags/tag300.xml"/><Relationship Id="rId22" Type="http://schemas.openxmlformats.org/officeDocument/2006/relationships/tags" Target="../tags/tag106.xml"/><Relationship Id="rId43" Type="http://schemas.openxmlformats.org/officeDocument/2006/relationships/tags" Target="../tags/tag127.xml"/><Relationship Id="rId64" Type="http://schemas.openxmlformats.org/officeDocument/2006/relationships/tags" Target="../tags/tag148.xml"/><Relationship Id="rId118" Type="http://schemas.openxmlformats.org/officeDocument/2006/relationships/tags" Target="../tags/tag202.xml"/><Relationship Id="rId139" Type="http://schemas.openxmlformats.org/officeDocument/2006/relationships/tags" Target="../tags/tag223.xml"/><Relationship Id="rId85" Type="http://schemas.openxmlformats.org/officeDocument/2006/relationships/tags" Target="../tags/tag169.xml"/><Relationship Id="rId150" Type="http://schemas.openxmlformats.org/officeDocument/2006/relationships/tags" Target="../tags/tag234.xml"/><Relationship Id="rId171" Type="http://schemas.openxmlformats.org/officeDocument/2006/relationships/tags" Target="../tags/tag255.xml"/><Relationship Id="rId192" Type="http://schemas.openxmlformats.org/officeDocument/2006/relationships/tags" Target="../tags/tag276.xml"/><Relationship Id="rId206" Type="http://schemas.openxmlformats.org/officeDocument/2006/relationships/tags" Target="../tags/tag290.xml"/><Relationship Id="rId12" Type="http://schemas.openxmlformats.org/officeDocument/2006/relationships/tags" Target="../tags/tag96.xml"/><Relationship Id="rId33" Type="http://schemas.openxmlformats.org/officeDocument/2006/relationships/tags" Target="../tags/tag117.xml"/><Relationship Id="rId108" Type="http://schemas.openxmlformats.org/officeDocument/2006/relationships/tags" Target="../tags/tag192.xml"/><Relationship Id="rId129" Type="http://schemas.openxmlformats.org/officeDocument/2006/relationships/tags" Target="../tags/tag213.xml"/><Relationship Id="rId54" Type="http://schemas.openxmlformats.org/officeDocument/2006/relationships/tags" Target="../tags/tag138.xml"/><Relationship Id="rId75" Type="http://schemas.openxmlformats.org/officeDocument/2006/relationships/tags" Target="../tags/tag159.xml"/><Relationship Id="rId96" Type="http://schemas.openxmlformats.org/officeDocument/2006/relationships/tags" Target="../tags/tag180.xml"/><Relationship Id="rId140" Type="http://schemas.openxmlformats.org/officeDocument/2006/relationships/tags" Target="../tags/tag224.xml"/><Relationship Id="rId161" Type="http://schemas.openxmlformats.org/officeDocument/2006/relationships/tags" Target="../tags/tag245.xml"/><Relationship Id="rId182" Type="http://schemas.openxmlformats.org/officeDocument/2006/relationships/tags" Target="../tags/tag266.xml"/><Relationship Id="rId217" Type="http://schemas.openxmlformats.org/officeDocument/2006/relationships/tags" Target="../tags/tag301.xml"/><Relationship Id="rId6" Type="http://schemas.openxmlformats.org/officeDocument/2006/relationships/tags" Target="../tags/tag90.xml"/><Relationship Id="rId23" Type="http://schemas.openxmlformats.org/officeDocument/2006/relationships/tags" Target="../tags/tag107.xml"/><Relationship Id="rId119" Type="http://schemas.openxmlformats.org/officeDocument/2006/relationships/tags" Target="../tags/tag203.xml"/><Relationship Id="rId44" Type="http://schemas.openxmlformats.org/officeDocument/2006/relationships/tags" Target="../tags/tag128.xml"/><Relationship Id="rId65" Type="http://schemas.openxmlformats.org/officeDocument/2006/relationships/tags" Target="../tags/tag149.xml"/><Relationship Id="rId86" Type="http://schemas.openxmlformats.org/officeDocument/2006/relationships/tags" Target="../tags/tag170.xml"/><Relationship Id="rId130" Type="http://schemas.openxmlformats.org/officeDocument/2006/relationships/tags" Target="../tags/tag214.xml"/><Relationship Id="rId151" Type="http://schemas.openxmlformats.org/officeDocument/2006/relationships/tags" Target="../tags/tag235.xml"/><Relationship Id="rId172" Type="http://schemas.openxmlformats.org/officeDocument/2006/relationships/tags" Target="../tags/tag256.xml"/><Relationship Id="rId193" Type="http://schemas.openxmlformats.org/officeDocument/2006/relationships/tags" Target="../tags/tag277.xml"/><Relationship Id="rId207" Type="http://schemas.openxmlformats.org/officeDocument/2006/relationships/tags" Target="../tags/tag291.xml"/><Relationship Id="rId13" Type="http://schemas.openxmlformats.org/officeDocument/2006/relationships/tags" Target="../tags/tag97.xml"/><Relationship Id="rId109" Type="http://schemas.openxmlformats.org/officeDocument/2006/relationships/tags" Target="../tags/tag193.xml"/><Relationship Id="rId34" Type="http://schemas.openxmlformats.org/officeDocument/2006/relationships/tags" Target="../tags/tag118.xml"/><Relationship Id="rId55" Type="http://schemas.openxmlformats.org/officeDocument/2006/relationships/tags" Target="../tags/tag139.xml"/><Relationship Id="rId76" Type="http://schemas.openxmlformats.org/officeDocument/2006/relationships/tags" Target="../tags/tag160.xml"/><Relationship Id="rId97" Type="http://schemas.openxmlformats.org/officeDocument/2006/relationships/tags" Target="../tags/tag181.xml"/><Relationship Id="rId120" Type="http://schemas.openxmlformats.org/officeDocument/2006/relationships/tags" Target="../tags/tag204.xml"/><Relationship Id="rId141" Type="http://schemas.openxmlformats.org/officeDocument/2006/relationships/tags" Target="../tags/tag225.xml"/><Relationship Id="rId7" Type="http://schemas.openxmlformats.org/officeDocument/2006/relationships/tags" Target="../tags/tag91.xml"/><Relationship Id="rId162" Type="http://schemas.openxmlformats.org/officeDocument/2006/relationships/tags" Target="../tags/tag246.xml"/><Relationship Id="rId183" Type="http://schemas.openxmlformats.org/officeDocument/2006/relationships/tags" Target="../tags/tag267.xml"/><Relationship Id="rId218" Type="http://schemas.openxmlformats.org/officeDocument/2006/relationships/tags" Target="../tags/tag302.xml"/><Relationship Id="rId24" Type="http://schemas.openxmlformats.org/officeDocument/2006/relationships/tags" Target="../tags/tag108.xml"/><Relationship Id="rId45" Type="http://schemas.openxmlformats.org/officeDocument/2006/relationships/tags" Target="../tags/tag129.xml"/><Relationship Id="rId66" Type="http://schemas.openxmlformats.org/officeDocument/2006/relationships/tags" Target="../tags/tag150.xml"/><Relationship Id="rId87" Type="http://schemas.openxmlformats.org/officeDocument/2006/relationships/tags" Target="../tags/tag171.xml"/><Relationship Id="rId110" Type="http://schemas.openxmlformats.org/officeDocument/2006/relationships/tags" Target="../tags/tag194.xml"/><Relationship Id="rId131" Type="http://schemas.openxmlformats.org/officeDocument/2006/relationships/tags" Target="../tags/tag215.xml"/><Relationship Id="rId152" Type="http://schemas.openxmlformats.org/officeDocument/2006/relationships/tags" Target="../tags/tag236.xml"/><Relationship Id="rId173" Type="http://schemas.openxmlformats.org/officeDocument/2006/relationships/tags" Target="../tags/tag257.xml"/><Relationship Id="rId194" Type="http://schemas.openxmlformats.org/officeDocument/2006/relationships/tags" Target="../tags/tag278.xml"/><Relationship Id="rId208" Type="http://schemas.openxmlformats.org/officeDocument/2006/relationships/tags" Target="../tags/tag292.xml"/><Relationship Id="rId14" Type="http://schemas.openxmlformats.org/officeDocument/2006/relationships/tags" Target="../tags/tag98.xml"/><Relationship Id="rId35" Type="http://schemas.openxmlformats.org/officeDocument/2006/relationships/tags" Target="../tags/tag119.xml"/><Relationship Id="rId56" Type="http://schemas.openxmlformats.org/officeDocument/2006/relationships/tags" Target="../tags/tag140.xml"/><Relationship Id="rId77" Type="http://schemas.openxmlformats.org/officeDocument/2006/relationships/tags" Target="../tags/tag161.xml"/><Relationship Id="rId100" Type="http://schemas.openxmlformats.org/officeDocument/2006/relationships/tags" Target="../tags/tag184.xml"/><Relationship Id="rId8" Type="http://schemas.openxmlformats.org/officeDocument/2006/relationships/tags" Target="../tags/tag92.xml"/><Relationship Id="rId98" Type="http://schemas.openxmlformats.org/officeDocument/2006/relationships/tags" Target="../tags/tag182.xml"/><Relationship Id="rId121" Type="http://schemas.openxmlformats.org/officeDocument/2006/relationships/tags" Target="../tags/tag205.xml"/><Relationship Id="rId142" Type="http://schemas.openxmlformats.org/officeDocument/2006/relationships/tags" Target="../tags/tag226.xml"/><Relationship Id="rId163" Type="http://schemas.openxmlformats.org/officeDocument/2006/relationships/tags" Target="../tags/tag247.xml"/><Relationship Id="rId184" Type="http://schemas.openxmlformats.org/officeDocument/2006/relationships/tags" Target="../tags/tag268.xml"/><Relationship Id="rId219" Type="http://schemas.openxmlformats.org/officeDocument/2006/relationships/tags" Target="../tags/tag303.xml"/><Relationship Id="rId3" Type="http://schemas.openxmlformats.org/officeDocument/2006/relationships/tags" Target="../tags/tag87.xml"/><Relationship Id="rId214" Type="http://schemas.openxmlformats.org/officeDocument/2006/relationships/tags" Target="../tags/tag298.xml"/><Relationship Id="rId25" Type="http://schemas.openxmlformats.org/officeDocument/2006/relationships/tags" Target="../tags/tag109.xml"/><Relationship Id="rId46" Type="http://schemas.openxmlformats.org/officeDocument/2006/relationships/tags" Target="../tags/tag130.xml"/><Relationship Id="rId67" Type="http://schemas.openxmlformats.org/officeDocument/2006/relationships/tags" Target="../tags/tag151.xml"/><Relationship Id="rId116" Type="http://schemas.openxmlformats.org/officeDocument/2006/relationships/tags" Target="../tags/tag200.xml"/><Relationship Id="rId137" Type="http://schemas.openxmlformats.org/officeDocument/2006/relationships/tags" Target="../tags/tag221.xml"/><Relationship Id="rId158" Type="http://schemas.openxmlformats.org/officeDocument/2006/relationships/tags" Target="../tags/tag242.xml"/><Relationship Id="rId20" Type="http://schemas.openxmlformats.org/officeDocument/2006/relationships/tags" Target="../tags/tag104.xml"/><Relationship Id="rId41" Type="http://schemas.openxmlformats.org/officeDocument/2006/relationships/tags" Target="../tags/tag125.xml"/><Relationship Id="rId62" Type="http://schemas.openxmlformats.org/officeDocument/2006/relationships/tags" Target="../tags/tag146.xml"/><Relationship Id="rId83" Type="http://schemas.openxmlformats.org/officeDocument/2006/relationships/tags" Target="../tags/tag167.xml"/><Relationship Id="rId88" Type="http://schemas.openxmlformats.org/officeDocument/2006/relationships/tags" Target="../tags/tag172.xml"/><Relationship Id="rId111" Type="http://schemas.openxmlformats.org/officeDocument/2006/relationships/tags" Target="../tags/tag195.xml"/><Relationship Id="rId132" Type="http://schemas.openxmlformats.org/officeDocument/2006/relationships/tags" Target="../tags/tag216.xml"/><Relationship Id="rId153" Type="http://schemas.openxmlformats.org/officeDocument/2006/relationships/tags" Target="../tags/tag237.xml"/><Relationship Id="rId174" Type="http://schemas.openxmlformats.org/officeDocument/2006/relationships/tags" Target="../tags/tag258.xml"/><Relationship Id="rId179" Type="http://schemas.openxmlformats.org/officeDocument/2006/relationships/tags" Target="../tags/tag263.xml"/><Relationship Id="rId195" Type="http://schemas.openxmlformats.org/officeDocument/2006/relationships/tags" Target="../tags/tag279.xml"/><Relationship Id="rId209" Type="http://schemas.openxmlformats.org/officeDocument/2006/relationships/tags" Target="../tags/tag293.xml"/><Relationship Id="rId190" Type="http://schemas.openxmlformats.org/officeDocument/2006/relationships/tags" Target="../tags/tag274.xml"/><Relationship Id="rId204" Type="http://schemas.openxmlformats.org/officeDocument/2006/relationships/tags" Target="../tags/tag288.xml"/><Relationship Id="rId220" Type="http://schemas.openxmlformats.org/officeDocument/2006/relationships/tags" Target="../tags/tag304.xml"/><Relationship Id="rId225" Type="http://schemas.openxmlformats.org/officeDocument/2006/relationships/slideLayout" Target="../slideLayouts/slideLayout3.xml"/><Relationship Id="rId15" Type="http://schemas.openxmlformats.org/officeDocument/2006/relationships/tags" Target="../tags/tag99.xml"/><Relationship Id="rId36" Type="http://schemas.openxmlformats.org/officeDocument/2006/relationships/tags" Target="../tags/tag120.xml"/><Relationship Id="rId57" Type="http://schemas.openxmlformats.org/officeDocument/2006/relationships/tags" Target="../tags/tag141.xml"/><Relationship Id="rId106" Type="http://schemas.openxmlformats.org/officeDocument/2006/relationships/tags" Target="../tags/tag190.xml"/><Relationship Id="rId127" Type="http://schemas.openxmlformats.org/officeDocument/2006/relationships/tags" Target="../tags/tag211.xml"/><Relationship Id="rId10" Type="http://schemas.openxmlformats.org/officeDocument/2006/relationships/tags" Target="../tags/tag94.xml"/><Relationship Id="rId31" Type="http://schemas.openxmlformats.org/officeDocument/2006/relationships/tags" Target="../tags/tag115.xml"/><Relationship Id="rId52" Type="http://schemas.openxmlformats.org/officeDocument/2006/relationships/tags" Target="../tags/tag136.xml"/><Relationship Id="rId73" Type="http://schemas.openxmlformats.org/officeDocument/2006/relationships/tags" Target="../tags/tag157.xml"/><Relationship Id="rId78" Type="http://schemas.openxmlformats.org/officeDocument/2006/relationships/tags" Target="../tags/tag162.xml"/><Relationship Id="rId94" Type="http://schemas.openxmlformats.org/officeDocument/2006/relationships/tags" Target="../tags/tag178.xml"/><Relationship Id="rId99" Type="http://schemas.openxmlformats.org/officeDocument/2006/relationships/tags" Target="../tags/tag183.xml"/><Relationship Id="rId101" Type="http://schemas.openxmlformats.org/officeDocument/2006/relationships/tags" Target="../tags/tag185.xml"/><Relationship Id="rId122" Type="http://schemas.openxmlformats.org/officeDocument/2006/relationships/tags" Target="../tags/tag206.xml"/><Relationship Id="rId143" Type="http://schemas.openxmlformats.org/officeDocument/2006/relationships/tags" Target="../tags/tag227.xml"/><Relationship Id="rId148" Type="http://schemas.openxmlformats.org/officeDocument/2006/relationships/tags" Target="../tags/tag232.xml"/><Relationship Id="rId164" Type="http://schemas.openxmlformats.org/officeDocument/2006/relationships/tags" Target="../tags/tag248.xml"/><Relationship Id="rId169" Type="http://schemas.openxmlformats.org/officeDocument/2006/relationships/tags" Target="../tags/tag253.xml"/><Relationship Id="rId185" Type="http://schemas.openxmlformats.org/officeDocument/2006/relationships/tags" Target="../tags/tag269.xml"/><Relationship Id="rId4" Type="http://schemas.openxmlformats.org/officeDocument/2006/relationships/tags" Target="../tags/tag88.xml"/><Relationship Id="rId9" Type="http://schemas.openxmlformats.org/officeDocument/2006/relationships/tags" Target="../tags/tag93.xml"/><Relationship Id="rId180" Type="http://schemas.openxmlformats.org/officeDocument/2006/relationships/tags" Target="../tags/tag264.xml"/><Relationship Id="rId210" Type="http://schemas.openxmlformats.org/officeDocument/2006/relationships/tags" Target="../tags/tag294.xml"/><Relationship Id="rId215" Type="http://schemas.openxmlformats.org/officeDocument/2006/relationships/tags" Target="../tags/tag299.xml"/><Relationship Id="rId26" Type="http://schemas.openxmlformats.org/officeDocument/2006/relationships/tags" Target="../tags/tag110.xml"/><Relationship Id="rId47" Type="http://schemas.openxmlformats.org/officeDocument/2006/relationships/tags" Target="../tags/tag131.xml"/><Relationship Id="rId68" Type="http://schemas.openxmlformats.org/officeDocument/2006/relationships/tags" Target="../tags/tag152.xml"/><Relationship Id="rId89" Type="http://schemas.openxmlformats.org/officeDocument/2006/relationships/tags" Target="../tags/tag173.xml"/><Relationship Id="rId112" Type="http://schemas.openxmlformats.org/officeDocument/2006/relationships/tags" Target="../tags/tag196.xml"/><Relationship Id="rId133" Type="http://schemas.openxmlformats.org/officeDocument/2006/relationships/tags" Target="../tags/tag217.xml"/><Relationship Id="rId154" Type="http://schemas.openxmlformats.org/officeDocument/2006/relationships/tags" Target="../tags/tag238.xml"/><Relationship Id="rId175" Type="http://schemas.openxmlformats.org/officeDocument/2006/relationships/tags" Target="../tags/tag259.xml"/><Relationship Id="rId196" Type="http://schemas.openxmlformats.org/officeDocument/2006/relationships/tags" Target="../tags/tag280.xml"/><Relationship Id="rId200" Type="http://schemas.openxmlformats.org/officeDocument/2006/relationships/tags" Target="../tags/tag284.xml"/><Relationship Id="rId16" Type="http://schemas.openxmlformats.org/officeDocument/2006/relationships/tags" Target="../tags/tag100.xml"/><Relationship Id="rId221" Type="http://schemas.openxmlformats.org/officeDocument/2006/relationships/tags" Target="../tags/tag305.xml"/><Relationship Id="rId37" Type="http://schemas.openxmlformats.org/officeDocument/2006/relationships/tags" Target="../tags/tag121.xml"/><Relationship Id="rId58" Type="http://schemas.openxmlformats.org/officeDocument/2006/relationships/tags" Target="../tags/tag142.xml"/><Relationship Id="rId79" Type="http://schemas.openxmlformats.org/officeDocument/2006/relationships/tags" Target="../tags/tag163.xml"/><Relationship Id="rId102" Type="http://schemas.openxmlformats.org/officeDocument/2006/relationships/tags" Target="../tags/tag186.xml"/><Relationship Id="rId123" Type="http://schemas.openxmlformats.org/officeDocument/2006/relationships/tags" Target="../tags/tag207.xml"/><Relationship Id="rId144" Type="http://schemas.openxmlformats.org/officeDocument/2006/relationships/tags" Target="../tags/tag228.xml"/><Relationship Id="rId90" Type="http://schemas.openxmlformats.org/officeDocument/2006/relationships/tags" Target="../tags/tag174.xml"/><Relationship Id="rId165" Type="http://schemas.openxmlformats.org/officeDocument/2006/relationships/tags" Target="../tags/tag249.xml"/><Relationship Id="rId186" Type="http://schemas.openxmlformats.org/officeDocument/2006/relationships/tags" Target="../tags/tag270.xml"/><Relationship Id="rId211" Type="http://schemas.openxmlformats.org/officeDocument/2006/relationships/tags" Target="../tags/tag295.xml"/><Relationship Id="rId27" Type="http://schemas.openxmlformats.org/officeDocument/2006/relationships/tags" Target="../tags/tag111.xml"/><Relationship Id="rId48" Type="http://schemas.openxmlformats.org/officeDocument/2006/relationships/tags" Target="../tags/tag132.xml"/><Relationship Id="rId69" Type="http://schemas.openxmlformats.org/officeDocument/2006/relationships/tags" Target="../tags/tag153.xml"/><Relationship Id="rId113" Type="http://schemas.openxmlformats.org/officeDocument/2006/relationships/tags" Target="../tags/tag197.xml"/><Relationship Id="rId134" Type="http://schemas.openxmlformats.org/officeDocument/2006/relationships/tags" Target="../tags/tag218.xml"/><Relationship Id="rId80" Type="http://schemas.openxmlformats.org/officeDocument/2006/relationships/tags" Target="../tags/tag164.xml"/><Relationship Id="rId155" Type="http://schemas.openxmlformats.org/officeDocument/2006/relationships/tags" Target="../tags/tag239.xml"/><Relationship Id="rId176" Type="http://schemas.openxmlformats.org/officeDocument/2006/relationships/tags" Target="../tags/tag260.xml"/><Relationship Id="rId197" Type="http://schemas.openxmlformats.org/officeDocument/2006/relationships/tags" Target="../tags/tag281.xml"/><Relationship Id="rId201" Type="http://schemas.openxmlformats.org/officeDocument/2006/relationships/tags" Target="../tags/tag285.xml"/><Relationship Id="rId222" Type="http://schemas.openxmlformats.org/officeDocument/2006/relationships/tags" Target="../tags/tag306.xml"/><Relationship Id="rId17" Type="http://schemas.openxmlformats.org/officeDocument/2006/relationships/tags" Target="../tags/tag101.xml"/><Relationship Id="rId38" Type="http://schemas.openxmlformats.org/officeDocument/2006/relationships/tags" Target="../tags/tag122.xml"/><Relationship Id="rId59" Type="http://schemas.openxmlformats.org/officeDocument/2006/relationships/tags" Target="../tags/tag143.xml"/><Relationship Id="rId103" Type="http://schemas.openxmlformats.org/officeDocument/2006/relationships/tags" Target="../tags/tag187.xml"/><Relationship Id="rId124" Type="http://schemas.openxmlformats.org/officeDocument/2006/relationships/tags" Target="../tags/tag208.xml"/><Relationship Id="rId70" Type="http://schemas.openxmlformats.org/officeDocument/2006/relationships/tags" Target="../tags/tag154.xml"/><Relationship Id="rId91" Type="http://schemas.openxmlformats.org/officeDocument/2006/relationships/tags" Target="../tags/tag175.xml"/><Relationship Id="rId145" Type="http://schemas.openxmlformats.org/officeDocument/2006/relationships/tags" Target="../tags/tag229.xml"/><Relationship Id="rId166" Type="http://schemas.openxmlformats.org/officeDocument/2006/relationships/tags" Target="../tags/tag250.xml"/><Relationship Id="rId187" Type="http://schemas.openxmlformats.org/officeDocument/2006/relationships/tags" Target="../tags/tag271.xml"/><Relationship Id="rId1" Type="http://schemas.openxmlformats.org/officeDocument/2006/relationships/tags" Target="../tags/tag85.xml"/><Relationship Id="rId212" Type="http://schemas.openxmlformats.org/officeDocument/2006/relationships/tags" Target="../tags/tag296.xml"/><Relationship Id="rId28" Type="http://schemas.openxmlformats.org/officeDocument/2006/relationships/tags" Target="../tags/tag112.xml"/><Relationship Id="rId49" Type="http://schemas.openxmlformats.org/officeDocument/2006/relationships/tags" Target="../tags/tag133.xml"/><Relationship Id="rId114" Type="http://schemas.openxmlformats.org/officeDocument/2006/relationships/tags" Target="../tags/tag198.xml"/><Relationship Id="rId60" Type="http://schemas.openxmlformats.org/officeDocument/2006/relationships/tags" Target="../tags/tag144.xml"/><Relationship Id="rId81" Type="http://schemas.openxmlformats.org/officeDocument/2006/relationships/tags" Target="../tags/tag165.xml"/><Relationship Id="rId135" Type="http://schemas.openxmlformats.org/officeDocument/2006/relationships/tags" Target="../tags/tag219.xml"/><Relationship Id="rId156" Type="http://schemas.openxmlformats.org/officeDocument/2006/relationships/tags" Target="../tags/tag240.xml"/><Relationship Id="rId177" Type="http://schemas.openxmlformats.org/officeDocument/2006/relationships/tags" Target="../tags/tag261.xml"/><Relationship Id="rId198" Type="http://schemas.openxmlformats.org/officeDocument/2006/relationships/tags" Target="../tags/tag282.xml"/><Relationship Id="rId202" Type="http://schemas.openxmlformats.org/officeDocument/2006/relationships/tags" Target="../tags/tag286.xml"/><Relationship Id="rId223" Type="http://schemas.openxmlformats.org/officeDocument/2006/relationships/tags" Target="../tags/tag307.xml"/><Relationship Id="rId18" Type="http://schemas.openxmlformats.org/officeDocument/2006/relationships/tags" Target="../tags/tag102.xml"/><Relationship Id="rId39" Type="http://schemas.openxmlformats.org/officeDocument/2006/relationships/tags" Target="../tags/tag123.xml"/><Relationship Id="rId50" Type="http://schemas.openxmlformats.org/officeDocument/2006/relationships/tags" Target="../tags/tag134.xml"/><Relationship Id="rId104" Type="http://schemas.openxmlformats.org/officeDocument/2006/relationships/tags" Target="../tags/tag188.xml"/><Relationship Id="rId125" Type="http://schemas.openxmlformats.org/officeDocument/2006/relationships/tags" Target="../tags/tag209.xml"/><Relationship Id="rId146" Type="http://schemas.openxmlformats.org/officeDocument/2006/relationships/tags" Target="../tags/tag230.xml"/><Relationship Id="rId167" Type="http://schemas.openxmlformats.org/officeDocument/2006/relationships/tags" Target="../tags/tag251.xml"/><Relationship Id="rId188" Type="http://schemas.openxmlformats.org/officeDocument/2006/relationships/tags" Target="../tags/tag272.xml"/><Relationship Id="rId71" Type="http://schemas.openxmlformats.org/officeDocument/2006/relationships/tags" Target="../tags/tag155.xml"/><Relationship Id="rId92" Type="http://schemas.openxmlformats.org/officeDocument/2006/relationships/tags" Target="../tags/tag176.xml"/><Relationship Id="rId213" Type="http://schemas.openxmlformats.org/officeDocument/2006/relationships/tags" Target="../tags/tag297.xml"/><Relationship Id="rId2" Type="http://schemas.openxmlformats.org/officeDocument/2006/relationships/tags" Target="../tags/tag86.xml"/><Relationship Id="rId29" Type="http://schemas.openxmlformats.org/officeDocument/2006/relationships/tags" Target="../tags/tag113.xml"/><Relationship Id="rId40" Type="http://schemas.openxmlformats.org/officeDocument/2006/relationships/tags" Target="../tags/tag124.xml"/><Relationship Id="rId115" Type="http://schemas.openxmlformats.org/officeDocument/2006/relationships/tags" Target="../tags/tag199.xml"/><Relationship Id="rId136" Type="http://schemas.openxmlformats.org/officeDocument/2006/relationships/tags" Target="../tags/tag220.xml"/><Relationship Id="rId157" Type="http://schemas.openxmlformats.org/officeDocument/2006/relationships/tags" Target="../tags/tag241.xml"/><Relationship Id="rId178" Type="http://schemas.openxmlformats.org/officeDocument/2006/relationships/tags" Target="../tags/tag262.xml"/><Relationship Id="rId61" Type="http://schemas.openxmlformats.org/officeDocument/2006/relationships/tags" Target="../tags/tag145.xml"/><Relationship Id="rId82" Type="http://schemas.openxmlformats.org/officeDocument/2006/relationships/tags" Target="../tags/tag166.xml"/><Relationship Id="rId199" Type="http://schemas.openxmlformats.org/officeDocument/2006/relationships/tags" Target="../tags/tag283.xml"/><Relationship Id="rId203" Type="http://schemas.openxmlformats.org/officeDocument/2006/relationships/tags" Target="../tags/tag287.xml"/><Relationship Id="rId19" Type="http://schemas.openxmlformats.org/officeDocument/2006/relationships/tags" Target="../tags/tag103.xml"/><Relationship Id="rId224" Type="http://schemas.openxmlformats.org/officeDocument/2006/relationships/tags" Target="../tags/tag308.xml"/><Relationship Id="rId30" Type="http://schemas.openxmlformats.org/officeDocument/2006/relationships/tags" Target="../tags/tag114.xml"/><Relationship Id="rId105" Type="http://schemas.openxmlformats.org/officeDocument/2006/relationships/tags" Target="../tags/tag189.xml"/><Relationship Id="rId126" Type="http://schemas.openxmlformats.org/officeDocument/2006/relationships/tags" Target="../tags/tag210.xml"/><Relationship Id="rId147" Type="http://schemas.openxmlformats.org/officeDocument/2006/relationships/tags" Target="../tags/tag231.xml"/><Relationship Id="rId168" Type="http://schemas.openxmlformats.org/officeDocument/2006/relationships/tags" Target="../tags/tag252.xml"/><Relationship Id="rId51" Type="http://schemas.openxmlformats.org/officeDocument/2006/relationships/tags" Target="../tags/tag135.xml"/><Relationship Id="rId72" Type="http://schemas.openxmlformats.org/officeDocument/2006/relationships/tags" Target="../tags/tag156.xml"/><Relationship Id="rId93" Type="http://schemas.openxmlformats.org/officeDocument/2006/relationships/tags" Target="../tags/tag177.xml"/><Relationship Id="rId189" Type="http://schemas.openxmlformats.org/officeDocument/2006/relationships/tags" Target="../tags/tag273.xml"/></Relationships>
</file>

<file path=ppt/slides/_rels/slide7.xml.rels><?xml version="1.0" encoding="UTF-8" standalone="yes"?>
<Relationships xmlns="http://schemas.openxmlformats.org/package/2006/relationships"><Relationship Id="rId3" Type="http://schemas.openxmlformats.org/officeDocument/2006/relationships/tags" Target="../tags/tag311.xml"/><Relationship Id="rId7" Type="http://schemas.openxmlformats.org/officeDocument/2006/relationships/image" Target="../media/image6.png"/><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312.xml"/></Relationships>
</file>

<file path=ppt/slides/_rels/slide8.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16.xml"/></Relationships>
</file>

<file path=ppt/slides/_rels/slide9.xml.rels><?xml version="1.0" encoding="UTF-8" standalone="yes"?>
<Relationships xmlns="http://schemas.openxmlformats.org/package/2006/relationships"><Relationship Id="rId3" Type="http://schemas.openxmlformats.org/officeDocument/2006/relationships/tags" Target="../tags/tag319.xml"/><Relationship Id="rId7" Type="http://schemas.openxmlformats.org/officeDocument/2006/relationships/notesSlide" Target="../notesSlides/notesSlide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slideLayout" Target="../slideLayouts/slideLayout6.xml"/><Relationship Id="rId5" Type="http://schemas.openxmlformats.org/officeDocument/2006/relationships/tags" Target="../tags/tag321.xml"/><Relationship Id="rId4" Type="http://schemas.openxmlformats.org/officeDocument/2006/relationships/tags" Target="../tags/tag3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custDataLst>
              <p:tags r:id="rId1"/>
            </p:custDataLst>
          </p:nvPr>
        </p:nvSpPr>
        <p:spPr>
          <a:xfrm>
            <a:off x="468313" y="764704"/>
            <a:ext cx="8353425" cy="3600400"/>
          </a:xfrm>
        </p:spPr>
        <p:txBody>
          <a:bodyPr>
            <a:normAutofit fontScale="90000"/>
          </a:bodyPr>
          <a:lstStyle/>
          <a:p>
            <a:pPr>
              <a:defRPr/>
            </a:pPr>
            <a:r>
              <a:rPr lang="zh-CN" altLang="en-US" sz="5300" dirty="0">
                <a:solidFill>
                  <a:srgbClr val="FF0066"/>
                </a:solidFill>
                <a:effectLst>
                  <a:outerShdw blurRad="38100" dist="38100" dir="2700000" algn="tl">
                    <a:srgbClr val="000000">
                      <a:alpha val="43137"/>
                    </a:srgbClr>
                  </a:outerShdw>
                </a:effectLst>
                <a:ea typeface="黑体" pitchFamily="2" charset="-122"/>
              </a:rPr>
              <a:t>计算机网络及应用</a:t>
            </a:r>
            <a:br>
              <a:rPr lang="zh-CN" altLang="en-US" sz="4800" dirty="0">
                <a:solidFill>
                  <a:srgbClr val="FF0066"/>
                </a:solidFill>
                <a:ea typeface="黑体" pitchFamily="2" charset="-122"/>
              </a:rPr>
            </a:br>
            <a:r>
              <a:rPr lang="en-US" altLang="zh-CN" sz="3600" dirty="0">
                <a:solidFill>
                  <a:srgbClr val="002060"/>
                </a:solidFill>
                <a:latin typeface="+mj-lt"/>
                <a:ea typeface="黑体" pitchFamily="2" charset="-122"/>
              </a:rPr>
              <a:t>Computer Networks and Applications</a:t>
            </a:r>
            <a:br>
              <a:rPr lang="en-US" altLang="zh-CN" sz="4800" dirty="0"/>
            </a:br>
            <a:br>
              <a:rPr lang="en-US" altLang="zh-CN" sz="3600" dirty="0"/>
            </a:br>
            <a:r>
              <a:rPr lang="zh-CN" altLang="en-US" dirty="0">
                <a:latin typeface="+mj-ea"/>
              </a:rPr>
              <a:t>第七章 无线与移动网络</a:t>
            </a:r>
            <a:br>
              <a:rPr lang="zh-CN" altLang="en-US" dirty="0"/>
            </a:br>
            <a:br>
              <a:rPr lang="zh-CN" altLang="en-US" sz="3600" dirty="0"/>
            </a:br>
            <a:r>
              <a:rPr lang="zh-CN" altLang="en-US" sz="3100" b="1" dirty="0">
                <a:solidFill>
                  <a:srgbClr val="660066"/>
                </a:solidFill>
                <a:latin typeface="仿宋" panose="02010609060101010101" pitchFamily="49" charset="-122"/>
                <a:ea typeface="仿宋" panose="02010609060101010101" pitchFamily="49" charset="-122"/>
              </a:rPr>
              <a:t>无线链路特性</a:t>
            </a:r>
            <a:r>
              <a:rPr lang="en-US" altLang="zh-CN" sz="3100" b="1" dirty="0">
                <a:solidFill>
                  <a:srgbClr val="660066"/>
                </a:solidFill>
                <a:latin typeface="仿宋" panose="02010609060101010101" pitchFamily="49" charset="-122"/>
                <a:ea typeface="仿宋" panose="02010609060101010101" pitchFamily="49" charset="-122"/>
              </a:rPr>
              <a:t>; WLAN</a:t>
            </a:r>
            <a:r>
              <a:rPr lang="zh-CN" altLang="en-US" sz="3100" b="1" dirty="0">
                <a:solidFill>
                  <a:srgbClr val="660066"/>
                </a:solidFill>
                <a:latin typeface="仿宋" panose="02010609060101010101" pitchFamily="49" charset="-122"/>
                <a:ea typeface="仿宋" panose="02010609060101010101" pitchFamily="49" charset="-122"/>
              </a:rPr>
              <a:t>和</a:t>
            </a:r>
            <a:r>
              <a:rPr lang="en-US" altLang="zh-CN" sz="3100" b="1" dirty="0">
                <a:solidFill>
                  <a:srgbClr val="660066"/>
                </a:solidFill>
                <a:latin typeface="仿宋" panose="02010609060101010101" pitchFamily="49" charset="-122"/>
                <a:ea typeface="仿宋" panose="02010609060101010101" pitchFamily="49" charset="-122"/>
              </a:rPr>
              <a:t>CSMA/CA;</a:t>
            </a:r>
            <a:r>
              <a:rPr lang="zh-CN" altLang="en-US" sz="3100" b="1" dirty="0">
                <a:solidFill>
                  <a:srgbClr val="660066"/>
                </a:solidFill>
                <a:latin typeface="仿宋" panose="02010609060101010101" pitchFamily="49" charset="-122"/>
                <a:ea typeface="仿宋" panose="02010609060101010101" pitchFamily="49" charset="-122"/>
              </a:rPr>
              <a:t>蜂窝因特网接入</a:t>
            </a:r>
            <a:r>
              <a:rPr lang="en-US" altLang="zh-CN" sz="3100" b="1" dirty="0">
                <a:solidFill>
                  <a:srgbClr val="660066"/>
                </a:solidFill>
                <a:latin typeface="仿宋" panose="02010609060101010101" pitchFamily="49" charset="-122"/>
                <a:ea typeface="仿宋" panose="02010609060101010101" pitchFamily="49" charset="-122"/>
              </a:rPr>
              <a:t>;</a:t>
            </a:r>
            <a:r>
              <a:rPr lang="zh-CN" altLang="en-US" sz="3100" b="1" dirty="0">
                <a:solidFill>
                  <a:srgbClr val="660066"/>
                </a:solidFill>
                <a:latin typeface="仿宋" panose="02010609060101010101" pitchFamily="49" charset="-122"/>
                <a:ea typeface="仿宋" panose="02010609060101010101" pitchFamily="49" charset="-122"/>
              </a:rPr>
              <a:t>移动管理原理</a:t>
            </a:r>
            <a:r>
              <a:rPr lang="en-US" altLang="zh-CN" sz="3100" b="1" dirty="0">
                <a:solidFill>
                  <a:srgbClr val="660066"/>
                </a:solidFill>
                <a:latin typeface="仿宋" panose="02010609060101010101" pitchFamily="49" charset="-122"/>
                <a:ea typeface="仿宋" panose="02010609060101010101" pitchFamily="49" charset="-122"/>
              </a:rPr>
              <a:t>; </a:t>
            </a:r>
            <a:r>
              <a:rPr lang="zh-CN" altLang="en-US" sz="3100" b="1" dirty="0">
                <a:solidFill>
                  <a:srgbClr val="660066"/>
                </a:solidFill>
                <a:latin typeface="仿宋" panose="02010609060101010101" pitchFamily="49" charset="-122"/>
                <a:ea typeface="仿宋" panose="02010609060101010101" pitchFamily="49" charset="-122"/>
              </a:rPr>
              <a:t>移动</a:t>
            </a:r>
            <a:r>
              <a:rPr lang="en-US" altLang="zh-CN" sz="3100" b="1" dirty="0">
                <a:solidFill>
                  <a:srgbClr val="660066"/>
                </a:solidFill>
                <a:latin typeface="仿宋" panose="02010609060101010101" pitchFamily="49" charset="-122"/>
                <a:ea typeface="仿宋" panose="02010609060101010101" pitchFamily="49" charset="-122"/>
              </a:rPr>
              <a:t>IP; </a:t>
            </a:r>
            <a:r>
              <a:rPr lang="zh-CN" altLang="en-US" sz="3100" b="1" dirty="0">
                <a:solidFill>
                  <a:srgbClr val="660066"/>
                </a:solidFill>
                <a:latin typeface="仿宋" panose="02010609060101010101" pitchFamily="49" charset="-122"/>
                <a:ea typeface="仿宋" panose="02010609060101010101" pitchFamily="49" charset="-122"/>
              </a:rPr>
              <a:t>蜂窝网中的移动性</a:t>
            </a:r>
            <a:br>
              <a:rPr lang="en-US" altLang="zh-CN" sz="3100" b="1" dirty="0">
                <a:solidFill>
                  <a:srgbClr val="660066"/>
                </a:solidFill>
                <a:latin typeface="仿宋" panose="02010609060101010101" pitchFamily="49" charset="-122"/>
                <a:ea typeface="仿宋" panose="02010609060101010101" pitchFamily="49" charset="-122"/>
              </a:rPr>
            </a:br>
            <a:endParaRPr lang="zh-CN" altLang="en-US" sz="3100" dirty="0">
              <a:latin typeface="仿宋" panose="02010609060101010101" pitchFamily="49" charset="-122"/>
              <a:ea typeface="仿宋" panose="02010609060101010101" pitchFamily="49" charset="-122"/>
            </a:endParaRPr>
          </a:p>
        </p:txBody>
      </p:sp>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25606" name="灯片编号占位符 6"/>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F10E53-6972-4273-8D4C-D2896954912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25604" name="Rectangle 3"/>
          <p:cNvSpPr>
            <a:spLocks noChangeArrowheads="1"/>
          </p:cNvSpPr>
          <p:nvPr>
            <p:custDataLst>
              <p:tags r:id="rId4"/>
            </p:custDataLst>
          </p:nvPr>
        </p:nvSpPr>
        <p:spPr bwMode="auto">
          <a:xfrm>
            <a:off x="539750" y="5084763"/>
            <a:ext cx="81359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主讲：</a:t>
            </a:r>
            <a:r>
              <a:rPr kumimoji="1" lang="zh-CN" altLang="en-US" sz="2000" b="0" i="0" u="none" strike="noStrike" kern="1200" cap="none" spc="0" normalizeH="0" baseline="0" noProof="0" dirty="0">
                <a:ln>
                  <a:noFill/>
                </a:ln>
                <a:solidFill>
                  <a:srgbClr val="0070C0"/>
                </a:solidFill>
                <a:effectLst/>
                <a:uLnTx/>
                <a:uFillTx/>
                <a:latin typeface="楷体_GB2312" pitchFamily="49" charset="-122"/>
                <a:ea typeface="楷体_GB2312" pitchFamily="49" charset="-122"/>
                <a:cs typeface="+mn-cs"/>
              </a:rPr>
              <a:t>清华大学</a:t>
            </a: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    </a:t>
            </a:r>
            <a:r>
              <a:rPr kumimoji="1" lang="zh-CN" altLang="en-US" sz="2000" b="0" i="0" u="none" strike="noStrike" kern="1200" cap="none" spc="0" normalizeH="0" baseline="0" noProof="0" dirty="0">
                <a:ln>
                  <a:noFill/>
                </a:ln>
                <a:solidFill>
                  <a:srgbClr val="0070C0"/>
                </a:solidFill>
                <a:effectLst/>
                <a:uLnTx/>
                <a:uFillTx/>
                <a:latin typeface="楷体_GB2312" pitchFamily="49" charset="-122"/>
                <a:ea typeface="楷体_GB2312" pitchFamily="49" charset="-122"/>
                <a:cs typeface="+mn-cs"/>
              </a:rPr>
              <a:t>贾庆山</a:t>
            </a:r>
            <a:b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br>
            <a:r>
              <a:rPr kumimoji="1" lang="zh-CN" altLang="en-US" sz="20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教材：</a:t>
            </a:r>
            <a:r>
              <a:rPr kumimoji="1" lang="en-US" altLang="zh-CN"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J.F. Kurose, K.W. Ross</a:t>
            </a:r>
            <a:r>
              <a:rPr kumimoji="1" lang="zh-CN" altLang="en-US"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a:t>
            </a:r>
            <a:r>
              <a:rPr kumimoji="1" lang="en-US" altLang="zh-CN" sz="1600" b="0" i="0" u="none" strike="noStrike" kern="1200" cap="none" spc="0" normalizeH="0" baseline="0" noProof="0" dirty="0">
                <a:ln>
                  <a:noFill/>
                </a:ln>
                <a:solidFill>
                  <a:srgbClr val="0070C0"/>
                </a:solidFill>
                <a:effectLst/>
                <a:uLnTx/>
                <a:uFillTx/>
                <a:latin typeface="Arial Unicode MS" pitchFamily="34" charset="-122"/>
                <a:ea typeface="Arial Unicode MS" pitchFamily="34" charset="-122"/>
                <a:cs typeface="Arial Unicode MS" pitchFamily="34" charset="-122"/>
              </a:rPr>
              <a:t>Computer Networking: A Top-Down Approach, Addison Wiley, 7th Edition, 2017</a:t>
            </a:r>
            <a:r>
              <a:rPr kumimoji="1" lang="zh-CN" altLang="en-US" sz="16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a:t>
            </a:r>
            <a:r>
              <a:rPr kumimoji="1" lang="zh-CN" altLang="en-US" sz="1600" b="0" i="0" u="none" strike="noStrike" kern="1200" cap="none" spc="0" normalizeH="0" baseline="0" noProof="0" dirty="0">
                <a:ln>
                  <a:noFill/>
                </a:ln>
                <a:solidFill>
                  <a:srgbClr val="0070C0"/>
                </a:solidFill>
                <a:effectLst/>
                <a:uLnTx/>
                <a:uFillTx/>
                <a:latin typeface="Arial" charset="0"/>
                <a:ea typeface="宋体" charset="-122"/>
                <a:cs typeface="+mn-cs"/>
              </a:rPr>
              <a:t>机械工业出版社中文版，</a:t>
            </a:r>
            <a:r>
              <a:rPr kumimoji="1" lang="en-US" altLang="zh-CN" sz="1600" b="0" i="0" u="none" strike="noStrike" kern="1200" cap="none" spc="0" normalizeH="0" baseline="0" noProof="0" dirty="0">
                <a:ln>
                  <a:noFill/>
                </a:ln>
                <a:solidFill>
                  <a:srgbClr val="0070C0"/>
                </a:solidFill>
                <a:effectLst/>
                <a:uLnTx/>
                <a:uFillTx/>
                <a:latin typeface="Arial" charset="0"/>
                <a:ea typeface="宋体" charset="-122"/>
                <a:cs typeface="+mn-cs"/>
              </a:rPr>
              <a:t>2018</a:t>
            </a:r>
            <a:r>
              <a:rPr kumimoji="1" lang="zh-CN" altLang="en-US" sz="1600" b="0" i="0" u="none" strike="noStrike" kern="1200" cap="none" spc="0" normalizeH="0" baseline="0" noProof="0" dirty="0">
                <a:ln>
                  <a:noFill/>
                </a:ln>
                <a:solidFill>
                  <a:srgbClr val="0070C0"/>
                </a:solidFill>
                <a:effectLst/>
                <a:uLnTx/>
                <a:uFillTx/>
                <a:latin typeface="华文新魏" pitchFamily="2" charset="-122"/>
                <a:ea typeface="华文新魏" pitchFamily="2" charset="-122"/>
                <a:cs typeface="+mn-cs"/>
              </a:rPr>
              <a:t>）</a:t>
            </a:r>
          </a:p>
        </p:txBody>
      </p:sp>
      <p:sp>
        <p:nvSpPr>
          <p:cNvPr id="25605" name="Text Box 4"/>
          <p:cNvSpPr txBox="1">
            <a:spLocks noChangeArrowheads="1"/>
          </p:cNvSpPr>
          <p:nvPr>
            <p:custDataLst>
              <p:tags r:id="rId5"/>
            </p:custDataLst>
          </p:nvPr>
        </p:nvSpPr>
        <p:spPr bwMode="auto">
          <a:xfrm>
            <a:off x="2627313" y="6453188"/>
            <a:ext cx="414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Special thanks to Prof. Kurose and Prof. Ross for presentation material</a:t>
            </a:r>
          </a:p>
        </p:txBody>
      </p:sp>
    </p:spTree>
    <p:extLst>
      <p:ext uri="{BB962C8B-B14F-4D97-AF65-F5344CB8AC3E}">
        <p14:creationId xmlns:p14="http://schemas.microsoft.com/office/powerpoint/2010/main" val="189644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Rectangle 2"/>
          <p:cNvSpPr>
            <a:spLocks noGrp="1" noChangeArrowheads="1"/>
          </p:cNvSpPr>
          <p:nvPr>
            <p:ph type="title"/>
            <p:custDataLst>
              <p:tags r:id="rId2"/>
            </p:custDataLst>
          </p:nvPr>
        </p:nvSpPr>
        <p:spPr/>
        <p:txBody>
          <a:bodyPr/>
          <a:lstStyle/>
          <a:p>
            <a:r>
              <a:rPr lang="en-US" altLang="zh-CN" dirty="0"/>
              <a:t>802.11 WLAN </a:t>
            </a:r>
            <a:r>
              <a:rPr lang="zh-CN" altLang="en-US" dirty="0"/>
              <a:t>体系结构</a:t>
            </a:r>
            <a:endParaRPr lang="en-US" altLang="zh-CN"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7206" name="灯片编号占位符 9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4A59EC-66D2-475D-9400-98277E9FD40F}"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7185" name="Rectangle 4"/>
          <p:cNvSpPr>
            <a:spLocks noChangeArrowheads="1"/>
          </p:cNvSpPr>
          <p:nvPr>
            <p:custDataLst>
              <p:tags r:id="rId5"/>
            </p:custDataLst>
          </p:nvPr>
        </p:nvSpPr>
        <p:spPr bwMode="auto">
          <a:xfrm>
            <a:off x="4653496" y="1854200"/>
            <a:ext cx="431532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30000"/>
              </a:lnSpc>
              <a:spcBef>
                <a:spcPct val="20000"/>
              </a:spcBef>
              <a:spcAft>
                <a:spcPct val="0"/>
              </a:spcAft>
              <a:buClr>
                <a:srgbClr val="3333CC"/>
              </a:buClr>
              <a:buSzPct val="8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无线主机与基站通信</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a:p>
            <a:pPr marL="457200" marR="0" lvl="1" indent="0" algn="l" defTabSz="914400" rtl="0" eaLnBrk="1" fontAlgn="base" latinLnBrk="0" hangingPunct="1">
              <a:lnSpc>
                <a:spcPct val="130000"/>
              </a:lnSpc>
              <a:spcBef>
                <a:spcPct val="20000"/>
              </a:spcBef>
              <a:spcAft>
                <a:spcPct val="0"/>
              </a:spcAft>
              <a:buClr>
                <a:srgbClr val="3333CC"/>
              </a:buClr>
              <a:buSzPct val="75000"/>
              <a:buFontTx/>
              <a:buNone/>
              <a:tabLst/>
              <a:defRPr/>
            </a:pPr>
            <a:r>
              <a:rPr kumimoji="0" lang="en-US" altLang="zh-CN" sz="2000" b="0" i="0" u="none" strike="noStrike" kern="1200" cap="none" spc="0" normalizeH="0" baseline="0" noProof="0" dirty="0">
                <a:ln>
                  <a:noFill/>
                </a:ln>
                <a:solidFill>
                  <a:srgbClr val="FF0000"/>
                </a:solidFill>
                <a:effectLst/>
                <a:uLnTx/>
                <a:uFillTx/>
                <a:latin typeface="Arial" charset="0"/>
                <a:ea typeface="宋体" charset="-122"/>
                <a:cs typeface="+mn-cs"/>
              </a:rPr>
              <a:t>base station = access point (AP)</a:t>
            </a:r>
          </a:p>
          <a:p>
            <a:pPr marL="342900" marR="0" lvl="0" indent="-342900" algn="l" defTabSz="914400" rtl="0" eaLnBrk="1" fontAlgn="base" latinLnBrk="0" hangingPunct="1">
              <a:lnSpc>
                <a:spcPct val="130000"/>
              </a:lnSpc>
              <a:spcBef>
                <a:spcPct val="20000"/>
              </a:spcBef>
              <a:spcAft>
                <a:spcPct val="0"/>
              </a:spcAft>
              <a:buClr>
                <a:srgbClr val="3333CC"/>
              </a:buClr>
              <a:buSzPct val="8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基础设施模式中的</a:t>
            </a:r>
            <a:r>
              <a:rPr kumimoji="0" lang="zh-CN" altLang="en-US" sz="2000" b="0" i="0" u="none" strike="noStrike" kern="1200" cap="none" spc="0" normalizeH="0" baseline="0" noProof="0" dirty="0">
                <a:ln>
                  <a:noFill/>
                </a:ln>
                <a:solidFill>
                  <a:srgbClr val="FF0000"/>
                </a:solidFill>
                <a:effectLst/>
                <a:uLnTx/>
                <a:uFillTx/>
                <a:latin typeface="Arial" charset="0"/>
                <a:ea typeface="宋体" charset="-122"/>
                <a:cs typeface="+mn-cs"/>
              </a:rPr>
              <a:t>基本服务集</a:t>
            </a:r>
            <a:r>
              <a:rPr kumimoji="0" lang="en-US" altLang="zh-CN" sz="2000" b="0" i="0" u="none" strike="noStrike" kern="1200" cap="none" spc="0" normalizeH="0" baseline="0" noProof="0" dirty="0">
                <a:ln>
                  <a:noFill/>
                </a:ln>
                <a:solidFill>
                  <a:srgbClr val="FF0000"/>
                </a:solidFill>
                <a:effectLst/>
                <a:uLnTx/>
                <a:uFillTx/>
                <a:latin typeface="Arial" charset="0"/>
                <a:ea typeface="宋体" charset="-122"/>
                <a:cs typeface="+mn-cs"/>
              </a:rPr>
              <a:t>Basic Service Set (BSS)</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即</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 “cell”) </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包括</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t>
            </a:r>
          </a:p>
          <a:p>
            <a:pPr marL="800100" marR="0" lvl="1" indent="-342900" algn="l" defTabSz="914400" rtl="0" eaLnBrk="1" fontAlgn="base" latinLnBrk="0" hangingPunct="1">
              <a:lnSpc>
                <a:spcPct val="130000"/>
              </a:lnSpc>
              <a:spcBef>
                <a:spcPct val="20000"/>
              </a:spcBef>
              <a:spcAft>
                <a:spcPct val="0"/>
              </a:spcAft>
              <a:buClr>
                <a:srgbClr val="808080"/>
              </a:buClr>
              <a:buSzPct val="85000"/>
              <a:buFont typeface="Wingdings 2" pitchFamily="18" charset="2"/>
              <a:buChar char=""/>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无线主机</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a:p>
            <a:pPr marL="800100" marR="0" lvl="1" indent="-342900" algn="l" defTabSz="914400" rtl="0" eaLnBrk="1" fontAlgn="base" latinLnBrk="0" hangingPunct="1">
              <a:lnSpc>
                <a:spcPct val="130000"/>
              </a:lnSpc>
              <a:spcBef>
                <a:spcPct val="20000"/>
              </a:spcBef>
              <a:spcAft>
                <a:spcPct val="0"/>
              </a:spcAft>
              <a:buClr>
                <a:srgbClr val="808080"/>
              </a:buClr>
              <a:buSzPct val="85000"/>
              <a:buFont typeface="Wingdings 2" pitchFamily="18" charset="2"/>
              <a:buChar char=""/>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接入点 </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access point (AP): </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基站</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a:p>
            <a:pPr marL="800100" marR="0" lvl="1" indent="-342900" algn="l" defTabSz="914400" rtl="0" eaLnBrk="1" fontAlgn="base" latinLnBrk="0" hangingPunct="1">
              <a:lnSpc>
                <a:spcPct val="130000"/>
              </a:lnSpc>
              <a:spcBef>
                <a:spcPct val="20000"/>
              </a:spcBef>
              <a:spcAft>
                <a:spcPct val="0"/>
              </a:spcAft>
              <a:buClr>
                <a:srgbClr val="808080"/>
              </a:buClr>
              <a:buSzPct val="85000"/>
              <a:buFont typeface="Wingdings 2" pitchFamily="18" charset="2"/>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ad hoc </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模式</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仅无线主机</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7186" name="Oval 5"/>
          <p:cNvSpPr>
            <a:spLocks noChangeArrowheads="1"/>
          </p:cNvSpPr>
          <p:nvPr>
            <p:custDataLst>
              <p:tags r:id="rId6"/>
            </p:custDataLst>
          </p:nvPr>
        </p:nvSpPr>
        <p:spPr bwMode="auto">
          <a:xfrm>
            <a:off x="2374900" y="4230688"/>
            <a:ext cx="2055813" cy="194627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187" name="Oval 6"/>
          <p:cNvSpPr>
            <a:spLocks noChangeArrowheads="1"/>
          </p:cNvSpPr>
          <p:nvPr>
            <p:custDataLst>
              <p:tags r:id="rId7"/>
            </p:custDataLst>
          </p:nvPr>
        </p:nvSpPr>
        <p:spPr bwMode="auto">
          <a:xfrm>
            <a:off x="333375" y="2492375"/>
            <a:ext cx="2055813" cy="194627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7188" name="Group 7"/>
          <p:cNvGrpSpPr>
            <a:grpSpLocks/>
          </p:cNvGrpSpPr>
          <p:nvPr>
            <p:custDataLst>
              <p:tags r:id="rId8"/>
            </p:custDataLst>
          </p:nvPr>
        </p:nvGrpSpPr>
        <p:grpSpPr bwMode="auto">
          <a:xfrm>
            <a:off x="3013075" y="3606800"/>
            <a:ext cx="417513" cy="192088"/>
            <a:chOff x="3600" y="219"/>
            <a:chExt cx="360" cy="175"/>
          </a:xfrm>
        </p:grpSpPr>
        <p:sp>
          <p:nvSpPr>
            <p:cNvPr id="7249" name="Oval 8"/>
            <p:cNvSpPr>
              <a:spLocks noChangeArrowheads="1"/>
            </p:cNvSpPr>
            <p:nvPr>
              <p:custDataLst>
                <p:tags r:id="rId79"/>
              </p:custDataLst>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50" name="Line 9"/>
            <p:cNvSpPr>
              <a:spLocks noChangeShapeType="1"/>
            </p:cNvSpPr>
            <p:nvPr>
              <p:custDataLst>
                <p:tags r:id="rId80"/>
              </p:custDataLst>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51" name="Line 10"/>
            <p:cNvSpPr>
              <a:spLocks noChangeShapeType="1"/>
            </p:cNvSpPr>
            <p:nvPr>
              <p:custDataLst>
                <p:tags r:id="rId81"/>
              </p:custDataLst>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52" name="Rectangle 11"/>
            <p:cNvSpPr>
              <a:spLocks noChangeArrowheads="1"/>
            </p:cNvSpPr>
            <p:nvPr>
              <p:custDataLst>
                <p:tags r:id="rId82"/>
              </p:custDataLst>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7253" name="Oval 12"/>
            <p:cNvSpPr>
              <a:spLocks noChangeArrowheads="1"/>
            </p:cNvSpPr>
            <p:nvPr>
              <p:custDataLst>
                <p:tags r:id="rId83"/>
              </p:custDataLst>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7254" name="Group 13"/>
            <p:cNvGrpSpPr>
              <a:grpSpLocks/>
            </p:cNvGrpSpPr>
            <p:nvPr/>
          </p:nvGrpSpPr>
          <p:grpSpPr bwMode="auto">
            <a:xfrm>
              <a:off x="3686" y="244"/>
              <a:ext cx="177" cy="66"/>
              <a:chOff x="2848" y="848"/>
              <a:chExt cx="140" cy="98"/>
            </a:xfrm>
          </p:grpSpPr>
          <p:sp>
            <p:nvSpPr>
              <p:cNvPr id="7259" name="Line 14"/>
              <p:cNvSpPr>
                <a:spLocks noChangeShapeType="1"/>
              </p:cNvSpPr>
              <p:nvPr>
                <p:custDataLst>
                  <p:tags r:id="rId87"/>
                </p:custDataLst>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60" name="Line 15"/>
              <p:cNvSpPr>
                <a:spLocks noChangeShapeType="1"/>
              </p:cNvSpPr>
              <p:nvPr>
                <p:custDataLst>
                  <p:tags r:id="rId88"/>
                </p:custDataLst>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61" name="Line 16"/>
              <p:cNvSpPr>
                <a:spLocks noChangeShapeType="1"/>
              </p:cNvSpPr>
              <p:nvPr>
                <p:custDataLst>
                  <p:tags r:id="rId89"/>
                </p:custDataLst>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7255" name="Group 17"/>
            <p:cNvGrpSpPr>
              <a:grpSpLocks/>
            </p:cNvGrpSpPr>
            <p:nvPr/>
          </p:nvGrpSpPr>
          <p:grpSpPr bwMode="auto">
            <a:xfrm flipV="1">
              <a:off x="3686" y="243"/>
              <a:ext cx="177" cy="66"/>
              <a:chOff x="2848" y="848"/>
              <a:chExt cx="140" cy="98"/>
            </a:xfrm>
          </p:grpSpPr>
          <p:sp>
            <p:nvSpPr>
              <p:cNvPr id="7256" name="Line 18"/>
              <p:cNvSpPr>
                <a:spLocks noChangeShapeType="1"/>
              </p:cNvSpPr>
              <p:nvPr>
                <p:custDataLst>
                  <p:tags r:id="rId84"/>
                </p:custDataLst>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57" name="Line 19"/>
              <p:cNvSpPr>
                <a:spLocks noChangeShapeType="1"/>
              </p:cNvSpPr>
              <p:nvPr>
                <p:custDataLst>
                  <p:tags r:id="rId85"/>
                </p:custDataLst>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58" name="Line 20"/>
              <p:cNvSpPr>
                <a:spLocks noChangeShapeType="1"/>
              </p:cNvSpPr>
              <p:nvPr>
                <p:custDataLst>
                  <p:tags r:id="rId86"/>
                </p:custDataLst>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7189" name="Group 21"/>
          <p:cNvGrpSpPr>
            <a:grpSpLocks/>
          </p:cNvGrpSpPr>
          <p:nvPr>
            <p:custDataLst>
              <p:tags r:id="rId9"/>
            </p:custDataLst>
          </p:nvPr>
        </p:nvGrpSpPr>
        <p:grpSpPr bwMode="auto">
          <a:xfrm>
            <a:off x="895350" y="3576638"/>
            <a:ext cx="415925" cy="509587"/>
            <a:chOff x="2870" y="1518"/>
            <a:chExt cx="292" cy="320"/>
          </a:xfrm>
        </p:grpSpPr>
        <p:graphicFrame>
          <p:nvGraphicFramePr>
            <p:cNvPr id="7182" name="Object 22"/>
            <p:cNvGraphicFramePr>
              <a:graphicFrameLocks noChangeAspect="1"/>
            </p:cNvGraphicFramePr>
            <p:nvPr>
              <p:custDataLst>
                <p:tags r:id="rId7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13" name="Clip" r:id="rId92" imgW="826731" imgH="839928" progId="">
                    <p:embed/>
                  </p:oleObj>
                </mc:Choice>
                <mc:Fallback>
                  <p:oleObj name="Clip" r:id="rId92" imgW="826731" imgH="839928" progId="">
                    <p:embed/>
                    <p:pic>
                      <p:nvPicPr>
                        <p:cNvPr id="7182" name="Object 22"/>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3" name="Object 23"/>
            <p:cNvGraphicFramePr>
              <a:graphicFrameLocks noChangeAspect="1"/>
            </p:cNvGraphicFramePr>
            <p:nvPr>
              <p:custDataLst>
                <p:tags r:id="rId7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14" name="Clip" r:id="rId94" imgW="1268789" imgH="1199617" progId="">
                    <p:embed/>
                  </p:oleObj>
                </mc:Choice>
                <mc:Fallback>
                  <p:oleObj name="Clip" r:id="rId94" imgW="1268789" imgH="1199617" progId="">
                    <p:embed/>
                    <p:pic>
                      <p:nvPicPr>
                        <p:cNvPr id="7183" name="Object 23"/>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90" name="Text Box 24"/>
          <p:cNvSpPr txBox="1">
            <a:spLocks noChangeArrowheads="1"/>
          </p:cNvSpPr>
          <p:nvPr>
            <p:custDataLst>
              <p:tags r:id="rId10"/>
            </p:custDataLst>
          </p:nvPr>
        </p:nvSpPr>
        <p:spPr bwMode="auto">
          <a:xfrm>
            <a:off x="755576" y="4408488"/>
            <a:ext cx="981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BSS 1</a:t>
            </a:r>
          </a:p>
        </p:txBody>
      </p:sp>
      <p:sp>
        <p:nvSpPr>
          <p:cNvPr id="7191" name="Line 25"/>
          <p:cNvSpPr>
            <a:spLocks noChangeShapeType="1"/>
          </p:cNvSpPr>
          <p:nvPr>
            <p:custDataLst>
              <p:tags r:id="rId11"/>
            </p:custDataLst>
          </p:nvPr>
        </p:nvSpPr>
        <p:spPr bwMode="auto">
          <a:xfrm>
            <a:off x="3203575" y="3794125"/>
            <a:ext cx="192088"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192" name="Line 26"/>
          <p:cNvSpPr>
            <a:spLocks noChangeShapeType="1"/>
          </p:cNvSpPr>
          <p:nvPr>
            <p:custDataLst>
              <p:tags r:id="rId12"/>
            </p:custDataLst>
          </p:nvPr>
        </p:nvSpPr>
        <p:spPr bwMode="auto">
          <a:xfrm>
            <a:off x="1990725" y="3732213"/>
            <a:ext cx="1022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193" name="Text Box 27"/>
          <p:cNvSpPr txBox="1">
            <a:spLocks noChangeArrowheads="1"/>
          </p:cNvSpPr>
          <p:nvPr>
            <p:custDataLst>
              <p:tags r:id="rId13"/>
            </p:custDataLst>
          </p:nvPr>
        </p:nvSpPr>
        <p:spPr bwMode="auto">
          <a:xfrm>
            <a:off x="3119438" y="6188075"/>
            <a:ext cx="854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BSS 2</a:t>
            </a:r>
          </a:p>
        </p:txBody>
      </p:sp>
      <p:sp>
        <p:nvSpPr>
          <p:cNvPr id="7194" name="Line 28"/>
          <p:cNvSpPr>
            <a:spLocks noChangeShapeType="1"/>
          </p:cNvSpPr>
          <p:nvPr>
            <p:custDataLst>
              <p:tags r:id="rId14"/>
            </p:custDataLst>
          </p:nvPr>
        </p:nvSpPr>
        <p:spPr bwMode="auto">
          <a:xfrm flipV="1">
            <a:off x="3176588" y="2684463"/>
            <a:ext cx="214312"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7195" name="Group 29"/>
          <p:cNvGrpSpPr>
            <a:grpSpLocks/>
          </p:cNvGrpSpPr>
          <p:nvPr>
            <p:custDataLst>
              <p:tags r:id="rId15"/>
            </p:custDataLst>
          </p:nvPr>
        </p:nvGrpSpPr>
        <p:grpSpPr bwMode="auto">
          <a:xfrm>
            <a:off x="2447925" y="1503363"/>
            <a:ext cx="1978025" cy="1444625"/>
            <a:chOff x="3744" y="1392"/>
            <a:chExt cx="1488" cy="1110"/>
          </a:xfrm>
        </p:grpSpPr>
        <p:sp>
          <p:nvSpPr>
            <p:cNvPr id="7247" name="Freeform 30"/>
            <p:cNvSpPr>
              <a:spLocks/>
            </p:cNvSpPr>
            <p:nvPr>
              <p:custDataLst>
                <p:tags r:id="rId75"/>
              </p:custDataLst>
            </p:nvPr>
          </p:nvSpPr>
          <p:spPr bwMode="auto">
            <a:xfrm>
              <a:off x="3744" y="1392"/>
              <a:ext cx="1488" cy="1110"/>
            </a:xfrm>
            <a:custGeom>
              <a:avLst/>
              <a:gdLst>
                <a:gd name="T0" fmla="*/ 1 w 2135"/>
                <a:gd name="T1" fmla="*/ 17 h 1662"/>
                <a:gd name="T2" fmla="*/ 4 w 2135"/>
                <a:gd name="T3" fmla="*/ 2 h 1662"/>
                <a:gd name="T4" fmla="*/ 25 w 2135"/>
                <a:gd name="T5" fmla="*/ 5 h 1662"/>
                <a:gd name="T6" fmla="*/ 47 w 2135"/>
                <a:gd name="T7" fmla="*/ 3 h 1662"/>
                <a:gd name="T8" fmla="*/ 78 w 2135"/>
                <a:gd name="T9" fmla="*/ 11 h 1662"/>
                <a:gd name="T10" fmla="*/ 78 w 2135"/>
                <a:gd name="T11" fmla="*/ 30 h 1662"/>
                <a:gd name="T12" fmla="*/ 61 w 2135"/>
                <a:gd name="T13" fmla="*/ 42 h 1662"/>
                <a:gd name="T14" fmla="*/ 31 w 2135"/>
                <a:gd name="T15" fmla="*/ 39 h 1662"/>
                <a:gd name="T16" fmla="*/ 20 w 2135"/>
                <a:gd name="T17" fmla="*/ 33 h 1662"/>
                <a:gd name="T18" fmla="*/ 7 w 2135"/>
                <a:gd name="T19" fmla="*/ 28 h 1662"/>
                <a:gd name="T20" fmla="*/ 1 w 2135"/>
                <a:gd name="T21" fmla="*/ 1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8" name="Text Box 31"/>
            <p:cNvSpPr txBox="1">
              <a:spLocks noChangeArrowheads="1"/>
            </p:cNvSpPr>
            <p:nvPr>
              <p:custDataLst>
                <p:tags r:id="rId76"/>
              </p:custDataLst>
            </p:nvPr>
          </p:nvSpPr>
          <p:spPr bwMode="auto">
            <a:xfrm>
              <a:off x="4129" y="1776"/>
              <a:ext cx="8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Internet</a:t>
              </a:r>
            </a:p>
          </p:txBody>
        </p:sp>
      </p:grpSp>
      <p:sp>
        <p:nvSpPr>
          <p:cNvPr id="7196" name="Text Box 32"/>
          <p:cNvSpPr txBox="1">
            <a:spLocks noChangeArrowheads="1"/>
          </p:cNvSpPr>
          <p:nvPr>
            <p:custDataLst>
              <p:tags r:id="rId16"/>
            </p:custDataLst>
          </p:nvPr>
        </p:nvSpPr>
        <p:spPr bwMode="auto">
          <a:xfrm>
            <a:off x="3348038" y="3408363"/>
            <a:ext cx="139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hub, switch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or router</a:t>
            </a:r>
          </a:p>
        </p:txBody>
      </p:sp>
      <p:grpSp>
        <p:nvGrpSpPr>
          <p:cNvPr id="7197" name="Group 33"/>
          <p:cNvGrpSpPr>
            <a:grpSpLocks/>
          </p:cNvGrpSpPr>
          <p:nvPr>
            <p:custDataLst>
              <p:tags r:id="rId17"/>
            </p:custDataLst>
          </p:nvPr>
        </p:nvGrpSpPr>
        <p:grpSpPr bwMode="auto">
          <a:xfrm>
            <a:off x="1524000" y="3263900"/>
            <a:ext cx="782638" cy="917575"/>
            <a:chOff x="1952" y="1032"/>
            <a:chExt cx="589" cy="706"/>
          </a:xfrm>
        </p:grpSpPr>
        <p:sp>
          <p:nvSpPr>
            <p:cNvPr id="7227" name="Text Box 34"/>
            <p:cNvSpPr txBox="1">
              <a:spLocks noChangeArrowheads="1"/>
            </p:cNvSpPr>
            <p:nvPr>
              <p:custDataLst>
                <p:tags r:id="rId56"/>
              </p:custDataLst>
            </p:nvPr>
          </p:nvSpPr>
          <p:spPr bwMode="auto">
            <a:xfrm>
              <a:off x="2080" y="1456"/>
              <a:ext cx="3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AP</a:t>
              </a:r>
            </a:p>
          </p:txBody>
        </p:sp>
        <p:grpSp>
          <p:nvGrpSpPr>
            <p:cNvPr id="7228" name="Group 35"/>
            <p:cNvGrpSpPr>
              <a:grpSpLocks/>
            </p:cNvGrpSpPr>
            <p:nvPr/>
          </p:nvGrpSpPr>
          <p:grpSpPr bwMode="auto">
            <a:xfrm>
              <a:off x="1952" y="1032"/>
              <a:ext cx="589" cy="440"/>
              <a:chOff x="1160" y="2192"/>
              <a:chExt cx="589" cy="440"/>
            </a:xfrm>
          </p:grpSpPr>
          <p:pic>
            <p:nvPicPr>
              <p:cNvPr id="7229" name="Picture 36" descr="31u_bnrz[1]"/>
              <p:cNvPicPr>
                <a:picLocks noChangeAspect="1" noChangeArrowheads="1"/>
              </p:cNvPicPr>
              <p:nvPr>
                <p:custDataLst>
                  <p:tags r:id="rId57"/>
                </p:custDataLst>
              </p:nvPr>
            </p:nvPicPr>
            <p:blipFill>
              <a:blip r:embed="rId96" cstate="print">
                <a:extLst>
                  <a:ext uri="{28A0092B-C50C-407E-A947-70E740481C1C}">
                    <a14:useLocalDpi xmlns:a14="http://schemas.microsoft.com/office/drawing/2010/main"/>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0" name="AutoShape 37"/>
              <p:cNvSpPr>
                <a:spLocks noChangeAspect="1" noChangeArrowheads="1" noTextEdit="1"/>
              </p:cNvSpPr>
              <p:nvPr>
                <p:custDataLst>
                  <p:tags r:id="rId58"/>
                </p:custDataLst>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1" name="Freeform 38"/>
              <p:cNvSpPr>
                <a:spLocks/>
              </p:cNvSpPr>
              <p:nvPr>
                <p:custDataLst>
                  <p:tags r:id="rId59"/>
                </p:custDataLst>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2" name="Freeform 39"/>
              <p:cNvSpPr>
                <a:spLocks/>
              </p:cNvSpPr>
              <p:nvPr>
                <p:custDataLst>
                  <p:tags r:id="rId60"/>
                </p:custDataLst>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3" name="Freeform 40"/>
              <p:cNvSpPr>
                <a:spLocks/>
              </p:cNvSpPr>
              <p:nvPr>
                <p:custDataLst>
                  <p:tags r:id="rId61"/>
                </p:custDataLst>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4" name="Freeform 41"/>
              <p:cNvSpPr>
                <a:spLocks/>
              </p:cNvSpPr>
              <p:nvPr>
                <p:custDataLst>
                  <p:tags r:id="rId62"/>
                </p:custDataLst>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5" name="Freeform 42"/>
              <p:cNvSpPr>
                <a:spLocks/>
              </p:cNvSpPr>
              <p:nvPr>
                <p:custDataLst>
                  <p:tags r:id="rId63"/>
                </p:custDataLst>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6" name="Freeform 43"/>
              <p:cNvSpPr>
                <a:spLocks/>
              </p:cNvSpPr>
              <p:nvPr>
                <p:custDataLst>
                  <p:tags r:id="rId64"/>
                </p:custDataLst>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7" name="Freeform 44"/>
              <p:cNvSpPr>
                <a:spLocks/>
              </p:cNvSpPr>
              <p:nvPr>
                <p:custDataLst>
                  <p:tags r:id="rId65"/>
                </p:custDataLst>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8" name="Freeform 45"/>
              <p:cNvSpPr>
                <a:spLocks/>
              </p:cNvSpPr>
              <p:nvPr>
                <p:custDataLst>
                  <p:tags r:id="rId66"/>
                </p:custDataLst>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39" name="Freeform 46"/>
              <p:cNvSpPr>
                <a:spLocks/>
              </p:cNvSpPr>
              <p:nvPr>
                <p:custDataLst>
                  <p:tags r:id="rId67"/>
                </p:custDataLst>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0" name="Freeform 47"/>
              <p:cNvSpPr>
                <a:spLocks/>
              </p:cNvSpPr>
              <p:nvPr>
                <p:custDataLst>
                  <p:tags r:id="rId68"/>
                </p:custDataLst>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1" name="Freeform 48"/>
              <p:cNvSpPr>
                <a:spLocks/>
              </p:cNvSpPr>
              <p:nvPr>
                <p:custDataLst>
                  <p:tags r:id="rId69"/>
                </p:custDataLst>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2" name="Freeform 49"/>
              <p:cNvSpPr>
                <a:spLocks/>
              </p:cNvSpPr>
              <p:nvPr>
                <p:custDataLst>
                  <p:tags r:id="rId70"/>
                </p:custDataLst>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3" name="Freeform 50"/>
              <p:cNvSpPr>
                <a:spLocks/>
              </p:cNvSpPr>
              <p:nvPr>
                <p:custDataLst>
                  <p:tags r:id="rId71"/>
                </p:custDataLst>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4" name="Freeform 51"/>
              <p:cNvSpPr>
                <a:spLocks/>
              </p:cNvSpPr>
              <p:nvPr>
                <p:custDataLst>
                  <p:tags r:id="rId72"/>
                </p:custDataLst>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5" name="Freeform 52"/>
              <p:cNvSpPr>
                <a:spLocks/>
              </p:cNvSpPr>
              <p:nvPr>
                <p:custDataLst>
                  <p:tags r:id="rId73"/>
                </p:custDataLst>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46" name="Freeform 53"/>
              <p:cNvSpPr>
                <a:spLocks/>
              </p:cNvSpPr>
              <p:nvPr>
                <p:custDataLst>
                  <p:tags r:id="rId74"/>
                </p:custDataLst>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7198" name="Group 54"/>
          <p:cNvGrpSpPr>
            <a:grpSpLocks/>
          </p:cNvGrpSpPr>
          <p:nvPr>
            <p:custDataLst>
              <p:tags r:id="rId18"/>
            </p:custDataLst>
          </p:nvPr>
        </p:nvGrpSpPr>
        <p:grpSpPr bwMode="auto">
          <a:xfrm>
            <a:off x="619125" y="2992438"/>
            <a:ext cx="414338" cy="511175"/>
            <a:chOff x="2870" y="1518"/>
            <a:chExt cx="292" cy="320"/>
          </a:xfrm>
        </p:grpSpPr>
        <p:graphicFrame>
          <p:nvGraphicFramePr>
            <p:cNvPr id="7180" name="Object 55"/>
            <p:cNvGraphicFramePr>
              <a:graphicFrameLocks noChangeAspect="1"/>
            </p:cNvGraphicFramePr>
            <p:nvPr>
              <p:custDataLst>
                <p:tags r:id="rId54"/>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15" name="Clip" r:id="rId97" imgW="826731" imgH="839928" progId="">
                    <p:embed/>
                  </p:oleObj>
                </mc:Choice>
                <mc:Fallback>
                  <p:oleObj name="Clip" r:id="rId97" imgW="826731" imgH="839928" progId="">
                    <p:embed/>
                    <p:pic>
                      <p:nvPicPr>
                        <p:cNvPr id="7180" name="Object 55"/>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1" name="Object 56"/>
            <p:cNvGraphicFramePr>
              <a:graphicFrameLocks noChangeAspect="1"/>
            </p:cNvGraphicFramePr>
            <p:nvPr>
              <p:custDataLst>
                <p:tags r:id="rId55"/>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16" name="Clip" r:id="rId98" imgW="1268789" imgH="1199617" progId="">
                    <p:embed/>
                  </p:oleObj>
                </mc:Choice>
                <mc:Fallback>
                  <p:oleObj name="Clip" r:id="rId98" imgW="1268789" imgH="1199617" progId="">
                    <p:embed/>
                    <p:pic>
                      <p:nvPicPr>
                        <p:cNvPr id="7181" name="Object 56"/>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199" name="Group 57"/>
          <p:cNvGrpSpPr>
            <a:grpSpLocks/>
          </p:cNvGrpSpPr>
          <p:nvPr>
            <p:custDataLst>
              <p:tags r:id="rId19"/>
            </p:custDataLst>
          </p:nvPr>
        </p:nvGrpSpPr>
        <p:grpSpPr bwMode="auto">
          <a:xfrm>
            <a:off x="1171575" y="2774950"/>
            <a:ext cx="415925" cy="509588"/>
            <a:chOff x="2870" y="1518"/>
            <a:chExt cx="292" cy="320"/>
          </a:xfrm>
        </p:grpSpPr>
        <p:graphicFrame>
          <p:nvGraphicFramePr>
            <p:cNvPr id="7178" name="Object 58"/>
            <p:cNvGraphicFramePr>
              <a:graphicFrameLocks noChangeAspect="1"/>
            </p:cNvGraphicFramePr>
            <p:nvPr>
              <p:custDataLst>
                <p:tags r:id="rId52"/>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17" name="Clip" r:id="rId99" imgW="826731" imgH="839928" progId="">
                    <p:embed/>
                  </p:oleObj>
                </mc:Choice>
                <mc:Fallback>
                  <p:oleObj name="Clip" r:id="rId99" imgW="826731" imgH="839928" progId="">
                    <p:embed/>
                    <p:pic>
                      <p:nvPicPr>
                        <p:cNvPr id="7178" name="Object 58"/>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 name="Object 59"/>
            <p:cNvGraphicFramePr>
              <a:graphicFrameLocks noChangeAspect="1"/>
            </p:cNvGraphicFramePr>
            <p:nvPr>
              <p:custDataLst>
                <p:tags r:id="rId53"/>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18" name="Clip" r:id="rId100" imgW="1268789" imgH="1199617" progId="">
                    <p:embed/>
                  </p:oleObj>
                </mc:Choice>
                <mc:Fallback>
                  <p:oleObj name="Clip" r:id="rId100" imgW="1268789" imgH="1199617" progId="">
                    <p:embed/>
                    <p:pic>
                      <p:nvPicPr>
                        <p:cNvPr id="7179" name="Object 59"/>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00" name="Group 60"/>
          <p:cNvGrpSpPr>
            <a:grpSpLocks/>
          </p:cNvGrpSpPr>
          <p:nvPr>
            <p:custDataLst>
              <p:tags r:id="rId20"/>
            </p:custDataLst>
          </p:nvPr>
        </p:nvGrpSpPr>
        <p:grpSpPr bwMode="auto">
          <a:xfrm>
            <a:off x="3076575" y="4232275"/>
            <a:ext cx="782638" cy="917575"/>
            <a:chOff x="1952" y="1032"/>
            <a:chExt cx="589" cy="706"/>
          </a:xfrm>
        </p:grpSpPr>
        <p:sp>
          <p:nvSpPr>
            <p:cNvPr id="7207" name="Text Box 61"/>
            <p:cNvSpPr txBox="1">
              <a:spLocks noChangeArrowheads="1"/>
            </p:cNvSpPr>
            <p:nvPr>
              <p:custDataLst>
                <p:tags r:id="rId33"/>
              </p:custDataLst>
            </p:nvPr>
          </p:nvSpPr>
          <p:spPr bwMode="auto">
            <a:xfrm>
              <a:off x="2080" y="1456"/>
              <a:ext cx="3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AP</a:t>
              </a:r>
            </a:p>
          </p:txBody>
        </p:sp>
        <p:grpSp>
          <p:nvGrpSpPr>
            <p:cNvPr id="7208" name="Group 62"/>
            <p:cNvGrpSpPr>
              <a:grpSpLocks/>
            </p:cNvGrpSpPr>
            <p:nvPr/>
          </p:nvGrpSpPr>
          <p:grpSpPr bwMode="auto">
            <a:xfrm>
              <a:off x="1952" y="1032"/>
              <a:ext cx="589" cy="440"/>
              <a:chOff x="1160" y="2192"/>
              <a:chExt cx="589" cy="440"/>
            </a:xfrm>
          </p:grpSpPr>
          <p:pic>
            <p:nvPicPr>
              <p:cNvPr id="7209" name="Picture 63" descr="31u_bnrz[1]"/>
              <p:cNvPicPr>
                <a:picLocks noChangeAspect="1" noChangeArrowheads="1"/>
              </p:cNvPicPr>
              <p:nvPr>
                <p:custDataLst>
                  <p:tags r:id="rId34"/>
                </p:custDataLst>
              </p:nvPr>
            </p:nvPicPr>
            <p:blipFill>
              <a:blip r:embed="rId96" cstate="print">
                <a:extLst>
                  <a:ext uri="{28A0092B-C50C-407E-A947-70E740481C1C}">
                    <a14:useLocalDpi xmlns:a14="http://schemas.microsoft.com/office/drawing/2010/main"/>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0" name="AutoShape 64"/>
              <p:cNvSpPr>
                <a:spLocks noChangeAspect="1" noChangeArrowheads="1" noTextEdit="1"/>
              </p:cNvSpPr>
              <p:nvPr>
                <p:custDataLst>
                  <p:tags r:id="rId35"/>
                </p:custDataLst>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1" name="Freeform 65"/>
              <p:cNvSpPr>
                <a:spLocks/>
              </p:cNvSpPr>
              <p:nvPr>
                <p:custDataLst>
                  <p:tags r:id="rId36"/>
                </p:custDataLst>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2" name="Freeform 66"/>
              <p:cNvSpPr>
                <a:spLocks/>
              </p:cNvSpPr>
              <p:nvPr>
                <p:custDataLst>
                  <p:tags r:id="rId37"/>
                </p:custDataLst>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3" name="Freeform 67"/>
              <p:cNvSpPr>
                <a:spLocks/>
              </p:cNvSpPr>
              <p:nvPr>
                <p:custDataLst>
                  <p:tags r:id="rId38"/>
                </p:custDataLst>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4" name="Freeform 68"/>
              <p:cNvSpPr>
                <a:spLocks/>
              </p:cNvSpPr>
              <p:nvPr>
                <p:custDataLst>
                  <p:tags r:id="rId39"/>
                </p:custDataLst>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5" name="Freeform 69"/>
              <p:cNvSpPr>
                <a:spLocks/>
              </p:cNvSpPr>
              <p:nvPr>
                <p:custDataLst>
                  <p:tags r:id="rId40"/>
                </p:custDataLst>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6" name="Freeform 70"/>
              <p:cNvSpPr>
                <a:spLocks/>
              </p:cNvSpPr>
              <p:nvPr>
                <p:custDataLst>
                  <p:tags r:id="rId41"/>
                </p:custDataLst>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7" name="Freeform 71"/>
              <p:cNvSpPr>
                <a:spLocks/>
              </p:cNvSpPr>
              <p:nvPr>
                <p:custDataLst>
                  <p:tags r:id="rId42"/>
                </p:custDataLst>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8" name="Freeform 72"/>
              <p:cNvSpPr>
                <a:spLocks/>
              </p:cNvSpPr>
              <p:nvPr>
                <p:custDataLst>
                  <p:tags r:id="rId43"/>
                </p:custDataLst>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19" name="Freeform 73"/>
              <p:cNvSpPr>
                <a:spLocks/>
              </p:cNvSpPr>
              <p:nvPr>
                <p:custDataLst>
                  <p:tags r:id="rId44"/>
                </p:custDataLst>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0" name="Freeform 74"/>
              <p:cNvSpPr>
                <a:spLocks/>
              </p:cNvSpPr>
              <p:nvPr>
                <p:custDataLst>
                  <p:tags r:id="rId45"/>
                </p:custDataLst>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1" name="Freeform 75"/>
              <p:cNvSpPr>
                <a:spLocks/>
              </p:cNvSpPr>
              <p:nvPr>
                <p:custDataLst>
                  <p:tags r:id="rId46"/>
                </p:custDataLst>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2" name="Freeform 76"/>
              <p:cNvSpPr>
                <a:spLocks/>
              </p:cNvSpPr>
              <p:nvPr>
                <p:custDataLst>
                  <p:tags r:id="rId47"/>
                </p:custDataLst>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3" name="Freeform 77"/>
              <p:cNvSpPr>
                <a:spLocks/>
              </p:cNvSpPr>
              <p:nvPr>
                <p:custDataLst>
                  <p:tags r:id="rId48"/>
                </p:custDataLst>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4" name="Freeform 78"/>
              <p:cNvSpPr>
                <a:spLocks/>
              </p:cNvSpPr>
              <p:nvPr>
                <p:custDataLst>
                  <p:tags r:id="rId49"/>
                </p:custDataLst>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5" name="Freeform 79"/>
              <p:cNvSpPr>
                <a:spLocks/>
              </p:cNvSpPr>
              <p:nvPr>
                <p:custDataLst>
                  <p:tags r:id="rId50"/>
                </p:custDataLst>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226" name="Freeform 80"/>
              <p:cNvSpPr>
                <a:spLocks/>
              </p:cNvSpPr>
              <p:nvPr>
                <p:custDataLst>
                  <p:tags r:id="rId51"/>
                </p:custDataLst>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7201" name="Group 81"/>
          <p:cNvGrpSpPr>
            <a:grpSpLocks/>
          </p:cNvGrpSpPr>
          <p:nvPr>
            <p:custDataLst>
              <p:tags r:id="rId21"/>
            </p:custDataLst>
          </p:nvPr>
        </p:nvGrpSpPr>
        <p:grpSpPr bwMode="auto">
          <a:xfrm>
            <a:off x="2587625" y="4762500"/>
            <a:ext cx="414338" cy="509588"/>
            <a:chOff x="2870" y="1518"/>
            <a:chExt cx="292" cy="320"/>
          </a:xfrm>
        </p:grpSpPr>
        <p:graphicFrame>
          <p:nvGraphicFramePr>
            <p:cNvPr id="7176" name="Object 82"/>
            <p:cNvGraphicFramePr>
              <a:graphicFrameLocks noChangeAspect="1"/>
            </p:cNvGraphicFramePr>
            <p:nvPr>
              <p:custDataLst>
                <p:tags r:id="rId31"/>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19" name="Clip" r:id="rId101" imgW="826731" imgH="839928" progId="">
                    <p:embed/>
                  </p:oleObj>
                </mc:Choice>
                <mc:Fallback>
                  <p:oleObj name="Clip" r:id="rId101" imgW="826731" imgH="839928" progId="">
                    <p:embed/>
                    <p:pic>
                      <p:nvPicPr>
                        <p:cNvPr id="7176" name="Object 82"/>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83"/>
            <p:cNvGraphicFramePr>
              <a:graphicFrameLocks noChangeAspect="1"/>
            </p:cNvGraphicFramePr>
            <p:nvPr>
              <p:custDataLst>
                <p:tags r:id="rId32"/>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20" name="Clip" r:id="rId102" imgW="1268789" imgH="1199617" progId="">
                    <p:embed/>
                  </p:oleObj>
                </mc:Choice>
                <mc:Fallback>
                  <p:oleObj name="Clip" r:id="rId102" imgW="1268789" imgH="1199617" progId="">
                    <p:embed/>
                    <p:pic>
                      <p:nvPicPr>
                        <p:cNvPr id="7177" name="Object 83"/>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02" name="Group 84"/>
          <p:cNvGrpSpPr>
            <a:grpSpLocks/>
          </p:cNvGrpSpPr>
          <p:nvPr>
            <p:custDataLst>
              <p:tags r:id="rId22"/>
            </p:custDataLst>
          </p:nvPr>
        </p:nvGrpSpPr>
        <p:grpSpPr bwMode="auto">
          <a:xfrm>
            <a:off x="2767013" y="5303838"/>
            <a:ext cx="415925" cy="509587"/>
            <a:chOff x="2870" y="1518"/>
            <a:chExt cx="292" cy="320"/>
          </a:xfrm>
        </p:grpSpPr>
        <p:graphicFrame>
          <p:nvGraphicFramePr>
            <p:cNvPr id="7174" name="Object 85"/>
            <p:cNvGraphicFramePr>
              <a:graphicFrameLocks noChangeAspect="1"/>
            </p:cNvGraphicFramePr>
            <p:nvPr>
              <p:custDataLst>
                <p:tags r:id="rId29"/>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21" name="Clip" r:id="rId103" imgW="826731" imgH="839928" progId="">
                    <p:embed/>
                  </p:oleObj>
                </mc:Choice>
                <mc:Fallback>
                  <p:oleObj name="Clip" r:id="rId103" imgW="826731" imgH="839928" progId="">
                    <p:embed/>
                    <p:pic>
                      <p:nvPicPr>
                        <p:cNvPr id="7174" name="Object 85"/>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86"/>
            <p:cNvGraphicFramePr>
              <a:graphicFrameLocks noChangeAspect="1"/>
            </p:cNvGraphicFramePr>
            <p:nvPr>
              <p:custDataLst>
                <p:tags r:id="rId30"/>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22" name="Clip" r:id="rId104" imgW="1268789" imgH="1199617" progId="">
                    <p:embed/>
                  </p:oleObj>
                </mc:Choice>
                <mc:Fallback>
                  <p:oleObj name="Clip" r:id="rId104" imgW="1268789" imgH="1199617" progId="">
                    <p:embed/>
                    <p:pic>
                      <p:nvPicPr>
                        <p:cNvPr id="7175" name="Object 86"/>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03" name="Group 87"/>
          <p:cNvGrpSpPr>
            <a:grpSpLocks/>
          </p:cNvGrpSpPr>
          <p:nvPr>
            <p:custDataLst>
              <p:tags r:id="rId23"/>
            </p:custDataLst>
          </p:nvPr>
        </p:nvGrpSpPr>
        <p:grpSpPr bwMode="auto">
          <a:xfrm>
            <a:off x="3798888" y="4772025"/>
            <a:ext cx="415925" cy="511175"/>
            <a:chOff x="2870" y="1518"/>
            <a:chExt cx="292" cy="320"/>
          </a:xfrm>
        </p:grpSpPr>
        <p:graphicFrame>
          <p:nvGraphicFramePr>
            <p:cNvPr id="7172" name="Object 88"/>
            <p:cNvGraphicFramePr>
              <a:graphicFrameLocks noChangeAspect="1"/>
            </p:cNvGraphicFramePr>
            <p:nvPr>
              <p:custDataLst>
                <p:tags r:id="rId2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23" name="Clip" r:id="rId105" imgW="826731" imgH="839928" progId="">
                    <p:embed/>
                  </p:oleObj>
                </mc:Choice>
                <mc:Fallback>
                  <p:oleObj name="Clip" r:id="rId105" imgW="826731" imgH="839928" progId="">
                    <p:embed/>
                    <p:pic>
                      <p:nvPicPr>
                        <p:cNvPr id="7172" name="Object 88"/>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89"/>
            <p:cNvGraphicFramePr>
              <a:graphicFrameLocks noChangeAspect="1"/>
            </p:cNvGraphicFramePr>
            <p:nvPr>
              <p:custDataLst>
                <p:tags r:id="rId2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24" name="Clip" r:id="rId106" imgW="1268789" imgH="1199617" progId="">
                    <p:embed/>
                  </p:oleObj>
                </mc:Choice>
                <mc:Fallback>
                  <p:oleObj name="Clip" r:id="rId106" imgW="1268789" imgH="1199617" progId="">
                    <p:embed/>
                    <p:pic>
                      <p:nvPicPr>
                        <p:cNvPr id="7173" name="Object 89"/>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04" name="Group 90"/>
          <p:cNvGrpSpPr>
            <a:grpSpLocks/>
          </p:cNvGrpSpPr>
          <p:nvPr>
            <p:custDataLst>
              <p:tags r:id="rId24"/>
            </p:custDataLst>
          </p:nvPr>
        </p:nvGrpSpPr>
        <p:grpSpPr bwMode="auto">
          <a:xfrm>
            <a:off x="3352800" y="5313363"/>
            <a:ext cx="414338" cy="509587"/>
            <a:chOff x="2870" y="1518"/>
            <a:chExt cx="292" cy="320"/>
          </a:xfrm>
        </p:grpSpPr>
        <p:graphicFrame>
          <p:nvGraphicFramePr>
            <p:cNvPr id="7170" name="Object 91"/>
            <p:cNvGraphicFramePr>
              <a:graphicFrameLocks noChangeAspect="1"/>
            </p:cNvGraphicFramePr>
            <p:nvPr>
              <p:custDataLst>
                <p:tags r:id="rId25"/>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625" name="Clip" r:id="rId107" imgW="826731" imgH="839928" progId="">
                    <p:embed/>
                  </p:oleObj>
                </mc:Choice>
                <mc:Fallback>
                  <p:oleObj name="Clip" r:id="rId107" imgW="826731" imgH="839928" progId="">
                    <p:embed/>
                    <p:pic>
                      <p:nvPicPr>
                        <p:cNvPr id="7170" name="Object 91"/>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92"/>
            <p:cNvGraphicFramePr>
              <a:graphicFrameLocks noChangeAspect="1"/>
            </p:cNvGraphicFramePr>
            <p:nvPr>
              <p:custDataLst>
                <p:tags r:id="rId26"/>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626" name="Clip" r:id="rId108" imgW="1268789" imgH="1199617" progId="">
                    <p:embed/>
                  </p:oleObj>
                </mc:Choice>
                <mc:Fallback>
                  <p:oleObj name="Clip" r:id="rId108" imgW="1268789" imgH="1199617" progId="">
                    <p:embed/>
                    <p:pic>
                      <p:nvPicPr>
                        <p:cNvPr id="7171" name="Object 92"/>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27007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altLang="zh-CN" dirty="0"/>
              <a:t>802.11: </a:t>
            </a:r>
            <a:r>
              <a:rPr lang="zh-CN" altLang="en-US" dirty="0"/>
              <a:t>信道</a:t>
            </a:r>
            <a:r>
              <a:rPr lang="en-US" altLang="zh-CN" dirty="0"/>
              <a:t>, </a:t>
            </a:r>
            <a:r>
              <a:rPr lang="zh-CN" altLang="en-US" dirty="0"/>
              <a:t>关联</a:t>
            </a:r>
            <a:endParaRPr lang="en-US" altLang="zh-CN" dirty="0"/>
          </a:p>
        </p:txBody>
      </p:sp>
      <p:sp>
        <p:nvSpPr>
          <p:cNvPr id="35843" name="Rectangle 3"/>
          <p:cNvSpPr>
            <a:spLocks noGrp="1" noChangeArrowheads="1"/>
          </p:cNvSpPr>
          <p:nvPr>
            <p:ph idx="1"/>
            <p:custDataLst>
              <p:tags r:id="rId2"/>
            </p:custDataLst>
          </p:nvPr>
        </p:nvSpPr>
        <p:spPr/>
        <p:txBody>
          <a:bodyPr/>
          <a:lstStyle/>
          <a:p>
            <a:pPr>
              <a:lnSpc>
                <a:spcPct val="90000"/>
              </a:lnSpc>
            </a:pPr>
            <a:r>
              <a:rPr lang="en-US" altLang="zh-CN" sz="2400" dirty="0"/>
              <a:t>802.11b: 2.4GHz-2.485GHz </a:t>
            </a:r>
            <a:r>
              <a:rPr lang="zh-CN" altLang="en-US" sz="2400" dirty="0"/>
              <a:t>频率范围被划分成</a:t>
            </a:r>
            <a:r>
              <a:rPr lang="en-US" altLang="zh-CN" sz="2400" dirty="0">
                <a:solidFill>
                  <a:srgbClr val="C00000"/>
                </a:solidFill>
              </a:rPr>
              <a:t>11</a:t>
            </a:r>
            <a:r>
              <a:rPr lang="zh-CN" altLang="en-US" sz="2400" dirty="0">
                <a:solidFill>
                  <a:srgbClr val="C00000"/>
                </a:solidFill>
              </a:rPr>
              <a:t>个</a:t>
            </a:r>
            <a:r>
              <a:rPr lang="zh-CN" altLang="en-US" sz="2400" dirty="0"/>
              <a:t>不同频率的信道</a:t>
            </a:r>
            <a:endParaRPr lang="en-US" altLang="zh-CN" sz="2400" dirty="0"/>
          </a:p>
          <a:p>
            <a:pPr lvl="1">
              <a:lnSpc>
                <a:spcPct val="90000"/>
              </a:lnSpc>
            </a:pPr>
            <a:r>
              <a:rPr lang="en-US" altLang="zh-CN" sz="2400" dirty="0"/>
              <a:t>AP admin chooses frequency for AP</a:t>
            </a:r>
          </a:p>
          <a:p>
            <a:pPr lvl="1">
              <a:lnSpc>
                <a:spcPct val="90000"/>
              </a:lnSpc>
            </a:pPr>
            <a:r>
              <a:rPr lang="zh-CN" altLang="en-US" sz="2400" dirty="0"/>
              <a:t>可能有干扰</a:t>
            </a:r>
            <a:r>
              <a:rPr lang="en-US" altLang="zh-CN" sz="2400" dirty="0"/>
              <a:t>: </a:t>
            </a:r>
            <a:r>
              <a:rPr lang="zh-CN" altLang="en-US" sz="2400" dirty="0"/>
              <a:t>信道可能与相邻</a:t>
            </a:r>
            <a:r>
              <a:rPr lang="en-US" altLang="zh-CN" sz="2400" dirty="0"/>
              <a:t>AP</a:t>
            </a:r>
            <a:r>
              <a:rPr lang="zh-CN" altLang="en-US" sz="2400" dirty="0"/>
              <a:t>所选择的信道相同</a:t>
            </a:r>
            <a:r>
              <a:rPr lang="en-US" altLang="zh-CN" sz="2400" dirty="0"/>
              <a:t>!</a:t>
            </a:r>
          </a:p>
          <a:p>
            <a:pPr>
              <a:lnSpc>
                <a:spcPct val="90000"/>
              </a:lnSpc>
            </a:pPr>
            <a:r>
              <a:rPr lang="zh-CN" altLang="en-US" sz="2400" dirty="0"/>
              <a:t>主机</a:t>
            </a:r>
            <a:r>
              <a:rPr lang="en-US" altLang="zh-CN" sz="2400" dirty="0"/>
              <a:t>: </a:t>
            </a:r>
            <a:r>
              <a:rPr lang="zh-CN" altLang="en-US" sz="2400" dirty="0"/>
              <a:t>必须与一个</a:t>
            </a:r>
            <a:r>
              <a:rPr lang="en-US" altLang="zh-CN" sz="2400" dirty="0"/>
              <a:t>AP </a:t>
            </a:r>
            <a:r>
              <a:rPr lang="zh-CN" altLang="en-US" sz="2400" dirty="0">
                <a:solidFill>
                  <a:srgbClr val="FF0000"/>
                </a:solidFill>
              </a:rPr>
              <a:t>关联</a:t>
            </a:r>
            <a:r>
              <a:rPr lang="en-US" altLang="zh-CN" sz="2400" i="1" dirty="0">
                <a:solidFill>
                  <a:srgbClr val="FF0000"/>
                </a:solidFill>
              </a:rPr>
              <a:t>associate</a:t>
            </a:r>
            <a:endParaRPr lang="en-US" altLang="zh-CN" sz="2400" dirty="0"/>
          </a:p>
          <a:p>
            <a:pPr lvl="1">
              <a:lnSpc>
                <a:spcPct val="90000"/>
              </a:lnSpc>
            </a:pPr>
            <a:r>
              <a:rPr lang="zh-CN" altLang="en-US" sz="2400" dirty="0"/>
              <a:t>扫描信道</a:t>
            </a:r>
            <a:r>
              <a:rPr lang="en-US" altLang="zh-CN" sz="2400" dirty="0"/>
              <a:t>, </a:t>
            </a:r>
            <a:r>
              <a:rPr lang="zh-CN" altLang="en-US" sz="2400" dirty="0"/>
              <a:t>监听包含</a:t>
            </a:r>
            <a:r>
              <a:rPr lang="en-US" altLang="zh-CN" sz="2400" dirty="0"/>
              <a:t>AP</a:t>
            </a:r>
            <a:r>
              <a:rPr lang="zh-CN" altLang="en-US" sz="2400" dirty="0"/>
              <a:t>名字 </a:t>
            </a:r>
            <a:r>
              <a:rPr lang="en-US" altLang="zh-CN" sz="2400" dirty="0">
                <a:solidFill>
                  <a:srgbClr val="C00000"/>
                </a:solidFill>
              </a:rPr>
              <a:t>(SSID) </a:t>
            </a:r>
            <a:r>
              <a:rPr lang="zh-CN" altLang="en-US" sz="2400" dirty="0"/>
              <a:t>和</a:t>
            </a:r>
            <a:r>
              <a:rPr lang="en-US" altLang="zh-CN" sz="2400" dirty="0"/>
              <a:t>MAC</a:t>
            </a:r>
            <a:r>
              <a:rPr lang="zh-CN" altLang="en-US" sz="2400" dirty="0"/>
              <a:t>地址的</a:t>
            </a:r>
            <a:r>
              <a:rPr lang="zh-CN" altLang="en-US" sz="2400" dirty="0">
                <a:solidFill>
                  <a:srgbClr val="C00000"/>
                </a:solidFill>
              </a:rPr>
              <a:t>信标帧</a:t>
            </a:r>
            <a:r>
              <a:rPr lang="en-US" altLang="zh-CN" sz="2400" dirty="0"/>
              <a:t> </a:t>
            </a:r>
            <a:r>
              <a:rPr lang="en-US" altLang="zh-CN" sz="2400" i="1" dirty="0"/>
              <a:t>beacon frames</a:t>
            </a:r>
            <a:endParaRPr lang="en-US" altLang="zh-CN" sz="2400" dirty="0"/>
          </a:p>
          <a:p>
            <a:pPr lvl="1">
              <a:lnSpc>
                <a:spcPct val="90000"/>
              </a:lnSpc>
            </a:pPr>
            <a:r>
              <a:rPr lang="zh-CN" altLang="en-US" sz="2400" dirty="0"/>
              <a:t>选择与之关联的</a:t>
            </a:r>
            <a:r>
              <a:rPr lang="en-US" altLang="zh-CN" sz="2400" dirty="0"/>
              <a:t> AP</a:t>
            </a:r>
          </a:p>
          <a:p>
            <a:pPr lvl="1">
              <a:lnSpc>
                <a:spcPct val="90000"/>
              </a:lnSpc>
            </a:pPr>
            <a:r>
              <a:rPr lang="zh-CN" altLang="en-US" sz="2400" dirty="0"/>
              <a:t>可能要执行授权</a:t>
            </a:r>
            <a:endParaRPr lang="en-US" altLang="zh-CN" sz="2400" dirty="0"/>
          </a:p>
          <a:p>
            <a:pPr lvl="1">
              <a:lnSpc>
                <a:spcPct val="90000"/>
              </a:lnSpc>
            </a:pPr>
            <a:r>
              <a:rPr lang="zh-CN" altLang="en-US" sz="2400" dirty="0"/>
              <a:t>通常要运行</a:t>
            </a:r>
            <a:r>
              <a:rPr lang="en-US" altLang="zh-CN" sz="2400" dirty="0"/>
              <a:t> DHCP </a:t>
            </a:r>
            <a:r>
              <a:rPr lang="zh-CN" altLang="en-US" sz="2400" dirty="0"/>
              <a:t>以获得</a:t>
            </a:r>
            <a:r>
              <a:rPr lang="en-US" altLang="zh-CN" sz="2400" dirty="0"/>
              <a:t>AP</a:t>
            </a:r>
            <a:r>
              <a:rPr lang="zh-CN" altLang="en-US" sz="2400" dirty="0"/>
              <a:t>所在子网内的</a:t>
            </a:r>
            <a:r>
              <a:rPr lang="en-US" altLang="zh-CN" sz="2400" dirty="0"/>
              <a:t>IP</a:t>
            </a:r>
            <a:r>
              <a:rPr lang="zh-CN" altLang="en-US" sz="2400" dirty="0"/>
              <a:t>地址</a:t>
            </a:r>
            <a:endParaRPr lang="en-US" altLang="zh-CN" sz="2400" dirty="0"/>
          </a:p>
          <a:p>
            <a:pPr>
              <a:lnSpc>
                <a:spcPct val="90000"/>
              </a:lnSpc>
            </a:pPr>
            <a:endParaRPr lang="en-US" altLang="zh-CN" sz="24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5845" name="灯片编号占位符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54BF4F4-00C2-4A65-B108-3B959A9429A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130691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518864" y="274638"/>
            <a:ext cx="8229600" cy="993775"/>
          </a:xfrm>
        </p:spPr>
        <p:txBody>
          <a:bodyPr vert="horz" lIns="91440" tIns="45720" rIns="91440" bIns="45720" rtlCol="0" anchor="ctr">
            <a:normAutofit/>
          </a:bodyPr>
          <a:lstStyle/>
          <a:p>
            <a:pPr>
              <a:defRPr/>
            </a:pPr>
            <a:r>
              <a:rPr lang="en-US" altLang="zh-CN" dirty="0"/>
              <a:t>802.11:</a:t>
            </a:r>
            <a:r>
              <a:rPr lang="zh-CN" altLang="en-US" dirty="0"/>
              <a:t>  被动</a:t>
            </a:r>
            <a:r>
              <a:rPr lang="en-US" altLang="zh-CN" dirty="0"/>
              <a:t>/</a:t>
            </a:r>
            <a:r>
              <a:rPr lang="zh-CN" altLang="en-US" dirty="0"/>
              <a:t>主动扫描</a:t>
            </a:r>
            <a:endParaRPr lang="en-US" altLang="zh-CN" dirty="0"/>
          </a:p>
        </p:txBody>
      </p:sp>
      <p:sp>
        <p:nvSpPr>
          <p:cNvPr id="23557" name="Oval 80"/>
          <p:cNvSpPr>
            <a:spLocks noChangeArrowheads="1"/>
          </p:cNvSpPr>
          <p:nvPr/>
        </p:nvSpPr>
        <p:spPr bwMode="auto">
          <a:xfrm>
            <a:off x="2208213" y="1484313"/>
            <a:ext cx="2335212" cy="2224087"/>
          </a:xfrm>
          <a:prstGeom prst="ellipse">
            <a:avLst/>
          </a:prstGeom>
          <a:solidFill>
            <a:srgbClr val="00CC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58" name="Oval 81"/>
          <p:cNvSpPr>
            <a:spLocks noChangeArrowheads="1"/>
          </p:cNvSpPr>
          <p:nvPr/>
        </p:nvSpPr>
        <p:spPr bwMode="auto">
          <a:xfrm>
            <a:off x="352425" y="1419225"/>
            <a:ext cx="2335213" cy="2224088"/>
          </a:xfrm>
          <a:prstGeom prst="ellipse">
            <a:avLst/>
          </a:prstGeom>
          <a:solidFill>
            <a:srgbClr val="00CC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59" name="Text Box 82"/>
          <p:cNvSpPr txBox="1">
            <a:spLocks noChangeArrowheads="1"/>
          </p:cNvSpPr>
          <p:nvPr/>
        </p:nvSpPr>
        <p:spPr bwMode="auto">
          <a:xfrm>
            <a:off x="3578225" y="2536825"/>
            <a:ext cx="6238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AP 2</a:t>
            </a:r>
          </a:p>
        </p:txBody>
      </p:sp>
      <p:sp>
        <p:nvSpPr>
          <p:cNvPr id="23560" name="Text Box 83"/>
          <p:cNvSpPr txBox="1">
            <a:spLocks noChangeArrowheads="1"/>
          </p:cNvSpPr>
          <p:nvPr/>
        </p:nvSpPr>
        <p:spPr bwMode="auto">
          <a:xfrm>
            <a:off x="1839913" y="21907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61" name="Text Box 84"/>
          <p:cNvSpPr txBox="1">
            <a:spLocks noChangeArrowheads="1"/>
          </p:cNvSpPr>
          <p:nvPr/>
        </p:nvSpPr>
        <p:spPr bwMode="auto">
          <a:xfrm>
            <a:off x="846138" y="2547938"/>
            <a:ext cx="623887"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AP 1</a:t>
            </a:r>
          </a:p>
        </p:txBody>
      </p:sp>
      <p:sp>
        <p:nvSpPr>
          <p:cNvPr id="23562" name="Text Box 85"/>
          <p:cNvSpPr txBox="1">
            <a:spLocks noChangeArrowheads="1"/>
          </p:cNvSpPr>
          <p:nvPr/>
        </p:nvSpPr>
        <p:spPr bwMode="auto">
          <a:xfrm>
            <a:off x="2205038" y="32067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H1</a:t>
            </a:r>
          </a:p>
        </p:txBody>
      </p:sp>
      <p:sp>
        <p:nvSpPr>
          <p:cNvPr id="23563" name="Text Box 87"/>
          <p:cNvSpPr txBox="1">
            <a:spLocks noChangeArrowheads="1"/>
          </p:cNvSpPr>
          <p:nvPr/>
        </p:nvSpPr>
        <p:spPr bwMode="auto">
          <a:xfrm>
            <a:off x="2995613" y="1541463"/>
            <a:ext cx="7667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BBS 2</a:t>
            </a:r>
          </a:p>
        </p:txBody>
      </p:sp>
      <p:sp>
        <p:nvSpPr>
          <p:cNvPr id="23564" name="Text Box 88"/>
          <p:cNvSpPr txBox="1">
            <a:spLocks noChangeArrowheads="1"/>
          </p:cNvSpPr>
          <p:nvPr/>
        </p:nvSpPr>
        <p:spPr bwMode="auto">
          <a:xfrm>
            <a:off x="1179513" y="1490663"/>
            <a:ext cx="765175"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BBS 1</a:t>
            </a:r>
          </a:p>
        </p:txBody>
      </p:sp>
      <p:sp>
        <p:nvSpPr>
          <p:cNvPr id="23565" name="Line 130"/>
          <p:cNvSpPr>
            <a:spLocks noChangeShapeType="1"/>
          </p:cNvSpPr>
          <p:nvPr/>
        </p:nvSpPr>
        <p:spPr bwMode="auto">
          <a:xfrm>
            <a:off x="1701800" y="25717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66" name="Line 131"/>
          <p:cNvSpPr>
            <a:spLocks noChangeShapeType="1"/>
          </p:cNvSpPr>
          <p:nvPr/>
        </p:nvSpPr>
        <p:spPr bwMode="auto">
          <a:xfrm flipH="1">
            <a:off x="2589213" y="2587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67" name="Line 132"/>
          <p:cNvSpPr>
            <a:spLocks noChangeShapeType="1"/>
          </p:cNvSpPr>
          <p:nvPr/>
        </p:nvSpPr>
        <p:spPr bwMode="auto">
          <a:xfrm flipH="1">
            <a:off x="2787650" y="29194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68" name="Line 133"/>
          <p:cNvSpPr>
            <a:spLocks noChangeShapeType="1"/>
          </p:cNvSpPr>
          <p:nvPr/>
        </p:nvSpPr>
        <p:spPr bwMode="auto">
          <a:xfrm flipV="1">
            <a:off x="2743200" y="27400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60432" name="Group 134"/>
          <p:cNvGrpSpPr>
            <a:grpSpLocks/>
          </p:cNvGrpSpPr>
          <p:nvPr/>
        </p:nvGrpSpPr>
        <p:grpSpPr bwMode="auto">
          <a:xfrm>
            <a:off x="2898775" y="2489200"/>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1</a:t>
              </a:r>
            </a:p>
          </p:txBody>
        </p:sp>
      </p:grpSp>
      <p:grpSp>
        <p:nvGrpSpPr>
          <p:cNvPr id="60433" name="Group 137"/>
          <p:cNvGrpSpPr>
            <a:grpSpLocks/>
          </p:cNvGrpSpPr>
          <p:nvPr/>
        </p:nvGrpSpPr>
        <p:grpSpPr bwMode="auto">
          <a:xfrm>
            <a:off x="2811463" y="2746375"/>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2</a:t>
              </a:r>
            </a:p>
          </p:txBody>
        </p:sp>
      </p:grpSp>
      <p:grpSp>
        <p:nvGrpSpPr>
          <p:cNvPr id="60434" name="Group 140"/>
          <p:cNvGrpSpPr>
            <a:grpSpLocks/>
          </p:cNvGrpSpPr>
          <p:nvPr/>
        </p:nvGrpSpPr>
        <p:grpSpPr bwMode="auto">
          <a:xfrm>
            <a:off x="3097213" y="2852738"/>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3</a:t>
              </a:r>
            </a:p>
          </p:txBody>
        </p:sp>
      </p:grpSp>
      <p:grpSp>
        <p:nvGrpSpPr>
          <p:cNvPr id="60435" name="Group 143"/>
          <p:cNvGrpSpPr>
            <a:grpSpLocks/>
          </p:cNvGrpSpPr>
          <p:nvPr/>
        </p:nvGrpSpPr>
        <p:grpSpPr bwMode="auto">
          <a:xfrm>
            <a:off x="1731963" y="2462213"/>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1</a:t>
              </a:r>
            </a:p>
          </p:txBody>
        </p:sp>
      </p:grpSp>
      <p:sp>
        <p:nvSpPr>
          <p:cNvPr id="23573" name="Text Box 146"/>
          <p:cNvSpPr txBox="1">
            <a:spLocks noChangeArrowheads="1"/>
          </p:cNvSpPr>
          <p:nvPr/>
        </p:nvSpPr>
        <p:spPr bwMode="auto">
          <a:xfrm>
            <a:off x="288131" y="3819525"/>
            <a:ext cx="4116387" cy="16773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被动扫描</a:t>
            </a:r>
            <a:endParaRPr kumimoji="0" lang="en-US" sz="2800" b="0" i="0" u="none" strike="noStrike" kern="1200" cap="none" spc="0" normalizeH="0" baseline="0" noProof="0" dirty="0">
              <a:ln>
                <a:noFill/>
              </a:ln>
              <a:solidFill>
                <a:srgbClr val="C00000"/>
              </a:solidFill>
              <a:effectLst/>
              <a:uLnTx/>
              <a:uFillTx/>
              <a:latin typeface="Calibri"/>
              <a:ea typeface="ＭＳ Ｐゴシック" charset="0"/>
              <a:cs typeface="+mn-cs"/>
            </a:endParaRP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从</a:t>
            </a:r>
            <a:r>
              <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rPr>
              <a:t>AP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发送信标帧</a:t>
            </a:r>
            <a:endPar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endParaRP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H1</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向选择的</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发送关联请求帧</a:t>
            </a:r>
            <a:r>
              <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rPr>
              <a:t> </a:t>
            </a: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选择的</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向</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H1</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发送关联响应帧</a:t>
            </a:r>
            <a:endPar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60437" name="Group 361"/>
          <p:cNvGrpSpPr>
            <a:grpSpLocks/>
          </p:cNvGrpSpPr>
          <p:nvPr/>
        </p:nvGrpSpPr>
        <p:grpSpPr bwMode="auto">
          <a:xfrm>
            <a:off x="1260475" y="2092325"/>
            <a:ext cx="649288" cy="561975"/>
            <a:chOff x="2967" y="478"/>
            <a:chExt cx="788" cy="625"/>
          </a:xfrm>
        </p:grpSpPr>
        <p:pic>
          <p:nvPicPr>
            <p:cNvPr id="60486" name="Picture 358" descr="access_point_stylized_small"/>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112963"/>
            <a:ext cx="649287" cy="561975"/>
            <a:chOff x="2967" y="478"/>
            <a:chExt cx="788" cy="625"/>
          </a:xfrm>
        </p:grpSpPr>
        <p:pic>
          <p:nvPicPr>
            <p:cNvPr id="60484" name="Picture 358" descr="access_point_stylized_small"/>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519363"/>
            <a:ext cx="436562" cy="498475"/>
            <a:chOff x="313" y="1497"/>
            <a:chExt cx="1152" cy="1014"/>
          </a:xfrm>
        </p:grpSpPr>
        <p:pic>
          <p:nvPicPr>
            <p:cNvPr id="60482" name="Picture 354" descr="laptop_stylized_small"/>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4724400" y="1390650"/>
            <a:ext cx="4191000" cy="4486621"/>
            <a:chOff x="4724400" y="1390650"/>
            <a:chExt cx="4191000" cy="4486209"/>
          </a:xfrm>
        </p:grpSpPr>
        <p:sp>
          <p:nvSpPr>
            <p:cNvPr id="23579" name="Oval 6"/>
            <p:cNvSpPr>
              <a:spLocks noChangeArrowheads="1"/>
            </p:cNvSpPr>
            <p:nvPr/>
          </p:nvSpPr>
          <p:spPr bwMode="auto">
            <a:xfrm>
              <a:off x="6580188" y="1455732"/>
              <a:ext cx="2335212" cy="2223883"/>
            </a:xfrm>
            <a:prstGeom prst="ellipse">
              <a:avLst/>
            </a:prstGeom>
            <a:solidFill>
              <a:srgbClr val="00CC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580" name="Oval 7"/>
            <p:cNvSpPr>
              <a:spLocks noChangeArrowheads="1"/>
            </p:cNvSpPr>
            <p:nvPr/>
          </p:nvSpPr>
          <p:spPr bwMode="auto">
            <a:xfrm>
              <a:off x="4724400" y="1390650"/>
              <a:ext cx="2335213" cy="2223884"/>
            </a:xfrm>
            <a:prstGeom prst="ellipse">
              <a:avLst/>
            </a:prstGeom>
            <a:solidFill>
              <a:srgbClr val="00CC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81" name="Text Box 8"/>
            <p:cNvSpPr txBox="1">
              <a:spLocks noChangeArrowheads="1"/>
            </p:cNvSpPr>
            <p:nvPr/>
          </p:nvSpPr>
          <p:spPr bwMode="auto">
            <a:xfrm>
              <a:off x="7961313" y="2406557"/>
              <a:ext cx="623887" cy="336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AP 2</a:t>
              </a:r>
            </a:p>
          </p:txBody>
        </p:sp>
        <p:sp>
          <p:nvSpPr>
            <p:cNvPr id="23582" name="Text Box 9"/>
            <p:cNvSpPr txBox="1">
              <a:spLocks noChangeArrowheads="1"/>
            </p:cNvSpPr>
            <p:nvPr/>
          </p:nvSpPr>
          <p:spPr bwMode="auto">
            <a:xfrm>
              <a:off x="6211888" y="2162104"/>
              <a:ext cx="184150" cy="336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83" name="Text Box 10"/>
            <p:cNvSpPr txBox="1">
              <a:spLocks noChangeArrowheads="1"/>
            </p:cNvSpPr>
            <p:nvPr/>
          </p:nvSpPr>
          <p:spPr bwMode="auto">
            <a:xfrm>
              <a:off x="5289550" y="2590690"/>
              <a:ext cx="623888" cy="338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AP 1</a:t>
              </a:r>
            </a:p>
          </p:txBody>
        </p:sp>
        <p:sp>
          <p:nvSpPr>
            <p:cNvPr id="23584" name="Text Box 11"/>
            <p:cNvSpPr txBox="1">
              <a:spLocks noChangeArrowheads="1"/>
            </p:cNvSpPr>
            <p:nvPr/>
          </p:nvSpPr>
          <p:spPr bwMode="auto">
            <a:xfrm>
              <a:off x="6577013" y="3178011"/>
              <a:ext cx="446087" cy="338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H1</a:t>
              </a:r>
            </a:p>
          </p:txBody>
        </p:sp>
        <p:sp>
          <p:nvSpPr>
            <p:cNvPr id="23585" name="Text Box 12"/>
            <p:cNvSpPr txBox="1">
              <a:spLocks noChangeArrowheads="1"/>
            </p:cNvSpPr>
            <p:nvPr/>
          </p:nvSpPr>
          <p:spPr bwMode="auto">
            <a:xfrm>
              <a:off x="8218488" y="2981179"/>
              <a:ext cx="184150" cy="336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23586" name="Text Box 13"/>
            <p:cNvSpPr txBox="1">
              <a:spLocks noChangeArrowheads="1"/>
            </p:cNvSpPr>
            <p:nvPr/>
          </p:nvSpPr>
          <p:spPr bwMode="auto">
            <a:xfrm>
              <a:off x="7367588" y="1512877"/>
              <a:ext cx="766762" cy="336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BBS 2</a:t>
              </a:r>
            </a:p>
          </p:txBody>
        </p:sp>
        <p:sp>
          <p:nvSpPr>
            <p:cNvPr id="23587" name="Text Box 14"/>
            <p:cNvSpPr txBox="1">
              <a:spLocks noChangeArrowheads="1"/>
            </p:cNvSpPr>
            <p:nvPr/>
          </p:nvSpPr>
          <p:spPr bwMode="auto">
            <a:xfrm>
              <a:off x="5551488" y="1462081"/>
              <a:ext cx="765175" cy="338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BBS 1</a:t>
              </a:r>
            </a:p>
          </p:txBody>
        </p:sp>
        <p:sp>
          <p:nvSpPr>
            <p:cNvPr id="60451" name="Freeform 56"/>
            <p:cNvSpPr>
              <a:spLocks/>
            </p:cNvSpPr>
            <p:nvPr/>
          </p:nvSpPr>
          <p:spPr bwMode="auto">
            <a:xfrm>
              <a:off x="6837363" y="2466975"/>
              <a:ext cx="869950" cy="225425"/>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23589" name="Line 57"/>
            <p:cNvSpPr>
              <a:spLocks noChangeShapeType="1"/>
            </p:cNvSpPr>
            <p:nvPr/>
          </p:nvSpPr>
          <p:spPr bwMode="auto">
            <a:xfrm flipH="1">
              <a:off x="6011863" y="2466876"/>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90" name="Line 58"/>
            <p:cNvSpPr>
              <a:spLocks noChangeShapeType="1"/>
            </p:cNvSpPr>
            <p:nvPr/>
          </p:nvSpPr>
          <p:spPr bwMode="auto">
            <a:xfrm>
              <a:off x="6073775" y="2543069"/>
              <a:ext cx="644525" cy="2254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91" name="Line 59"/>
            <p:cNvSpPr>
              <a:spLocks noChangeShapeType="1"/>
            </p:cNvSpPr>
            <p:nvPr/>
          </p:nvSpPr>
          <p:spPr bwMode="auto">
            <a:xfrm flipH="1">
              <a:off x="6961188" y="2558943"/>
              <a:ext cx="644525" cy="2254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92" name="Line 60"/>
            <p:cNvSpPr>
              <a:spLocks noChangeShapeType="1"/>
            </p:cNvSpPr>
            <p:nvPr/>
          </p:nvSpPr>
          <p:spPr bwMode="auto">
            <a:xfrm flipH="1">
              <a:off x="7159625" y="2890700"/>
              <a:ext cx="644525" cy="2254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593" name="Line 61"/>
            <p:cNvSpPr>
              <a:spLocks noChangeShapeType="1"/>
            </p:cNvSpPr>
            <p:nvPr/>
          </p:nvSpPr>
          <p:spPr bwMode="auto">
            <a:xfrm flipV="1">
              <a:off x="7115175" y="2711329"/>
              <a:ext cx="644525" cy="2254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60457" name="Group 62"/>
            <p:cNvGrpSpPr>
              <a:grpSpLocks/>
            </p:cNvGrpSpPr>
            <p:nvPr/>
          </p:nvGrpSpPr>
          <p:grpSpPr bwMode="auto">
            <a:xfrm>
              <a:off x="6686550" y="2295525"/>
              <a:ext cx="282575" cy="304800"/>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1</a:t>
                </a:r>
              </a:p>
            </p:txBody>
          </p:sp>
        </p:grpSp>
        <p:grpSp>
          <p:nvGrpSpPr>
            <p:cNvPr id="60458" name="Group 65"/>
            <p:cNvGrpSpPr>
              <a:grpSpLocks/>
            </p:cNvGrpSpPr>
            <p:nvPr/>
          </p:nvGrpSpPr>
          <p:grpSpPr bwMode="auto">
            <a:xfrm>
              <a:off x="7258050" y="2492375"/>
              <a:ext cx="282575" cy="304800"/>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2</a:t>
                </a:r>
              </a:p>
            </p:txBody>
          </p:sp>
        </p:grpSp>
        <p:grpSp>
          <p:nvGrpSpPr>
            <p:cNvPr id="60459" name="Group 68"/>
            <p:cNvGrpSpPr>
              <a:grpSpLocks/>
            </p:cNvGrpSpPr>
            <p:nvPr/>
          </p:nvGrpSpPr>
          <p:grpSpPr bwMode="auto">
            <a:xfrm>
              <a:off x="6180138" y="2509838"/>
              <a:ext cx="282575" cy="304800"/>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2</a:t>
                </a:r>
              </a:p>
            </p:txBody>
          </p:sp>
        </p:grpSp>
        <p:grpSp>
          <p:nvGrpSpPr>
            <p:cNvPr id="60460" name="Group 71"/>
            <p:cNvGrpSpPr>
              <a:grpSpLocks/>
            </p:cNvGrpSpPr>
            <p:nvPr/>
          </p:nvGrpSpPr>
          <p:grpSpPr bwMode="auto">
            <a:xfrm>
              <a:off x="7200900" y="2735263"/>
              <a:ext cx="282575" cy="304800"/>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3</a:t>
                </a:r>
              </a:p>
            </p:txBody>
          </p:sp>
        </p:grpSp>
        <p:grpSp>
          <p:nvGrpSpPr>
            <p:cNvPr id="60461" name="Group 74"/>
            <p:cNvGrpSpPr>
              <a:grpSpLocks/>
            </p:cNvGrpSpPr>
            <p:nvPr/>
          </p:nvGrpSpPr>
          <p:grpSpPr bwMode="auto">
            <a:xfrm>
              <a:off x="7489825" y="2827338"/>
              <a:ext cx="282575" cy="304800"/>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Comic Sans MS" panose="030F0702030302020204" pitchFamily="66" charset="0"/>
                    <a:ea typeface="MS PGothic" panose="020B0600070205080204" pitchFamily="34" charset="-128"/>
                  </a:defRPr>
                </a:lvl1pPr>
                <a:lvl2pPr marL="742950" indent="-285750">
                  <a:defRPr sz="2400">
                    <a:solidFill>
                      <a:schemeClr val="tx1"/>
                    </a:solidFill>
                    <a:latin typeface="Comic Sans MS" panose="030F0702030302020204" pitchFamily="66" charset="0"/>
                    <a:ea typeface="MS PGothic" panose="020B0600070205080204" pitchFamily="34" charset="-128"/>
                  </a:defRPr>
                </a:lvl2pPr>
                <a:lvl3pPr marL="1143000" indent="-228600">
                  <a:defRPr sz="2400">
                    <a:solidFill>
                      <a:schemeClr val="tx1"/>
                    </a:solidFill>
                    <a:latin typeface="Comic Sans MS" panose="030F0702030302020204" pitchFamily="66" charset="0"/>
                    <a:ea typeface="MS PGothic" panose="020B0600070205080204" pitchFamily="34" charset="-128"/>
                  </a:defRPr>
                </a:lvl3pPr>
                <a:lvl4pPr marL="1600200" indent="-228600">
                  <a:defRPr sz="2400">
                    <a:solidFill>
                      <a:schemeClr val="tx1"/>
                    </a:solidFill>
                    <a:latin typeface="Comic Sans MS" panose="030F0702030302020204" pitchFamily="66" charset="0"/>
                    <a:ea typeface="MS PGothic" panose="020B0600070205080204" pitchFamily="34" charset="-128"/>
                  </a:defRPr>
                </a:lvl4pPr>
                <a:lvl5pPr marL="2057400" indent="-22860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charset="0"/>
                    <a:ea typeface="ＭＳ Ｐゴシック" charset="0"/>
                    <a:cs typeface="+mn-cs"/>
                  </a:rPr>
                  <a:t>4</a:t>
                </a:r>
              </a:p>
            </p:txBody>
          </p:sp>
        </p:grpSp>
        <p:sp>
          <p:nvSpPr>
            <p:cNvPr id="23599" name="Text Box 77"/>
            <p:cNvSpPr txBox="1">
              <a:spLocks noChangeArrowheads="1"/>
            </p:cNvSpPr>
            <p:nvPr/>
          </p:nvSpPr>
          <p:spPr bwMode="auto">
            <a:xfrm>
              <a:off x="4818856" y="3814946"/>
              <a:ext cx="3962400" cy="2061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主动扫描</a:t>
              </a:r>
              <a:endParaRPr kumimoji="0" lang="en-US" sz="2800" b="0" i="0" u="none" strike="noStrike" kern="1200" cap="none" spc="0" normalizeH="0" baseline="0" noProof="0" dirty="0">
                <a:ln>
                  <a:noFill/>
                </a:ln>
                <a:solidFill>
                  <a:srgbClr val="C00000"/>
                </a:solidFill>
                <a:effectLst/>
                <a:uLnTx/>
                <a:uFillTx/>
                <a:latin typeface="Calibri"/>
                <a:ea typeface="ＭＳ Ｐゴシック" charset="0"/>
                <a:cs typeface="+mn-cs"/>
              </a:endParaRP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自</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H1</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广播探测请求帧</a:t>
              </a:r>
              <a:endPar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endParaRP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从</a:t>
              </a:r>
              <a:r>
                <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rPr>
                <a:t>A</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发送探测响应</a:t>
              </a:r>
              <a:endPar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endParaRP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H1</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向选择的</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发送关联请求帧</a:t>
              </a:r>
              <a:r>
                <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rPr>
                <a:t> </a:t>
              </a:r>
            </a:p>
            <a:p>
              <a:pPr marL="342900" marR="0" lvl="0" indent="-342900" algn="l" defTabSz="914400" rtl="0" eaLnBrk="1" fontAlgn="base" latinLnBrk="0" hangingPunct="1">
                <a:lnSpc>
                  <a:spcPct val="100000"/>
                </a:lnSpc>
                <a:spcBef>
                  <a:spcPts val="600"/>
                </a:spcBef>
                <a:spcAft>
                  <a:spcPct val="0"/>
                </a:spcAft>
                <a:buClrTx/>
                <a:buSzTx/>
                <a:buFontTx/>
                <a:buAutoNum type="arabicParenBoth"/>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选择的</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AP</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向</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H1</a:t>
              </a:r>
              <a:r>
                <a:rPr kumimoji="0" lang="zh-CN" altLang="en-US"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发送关联响应帧</a:t>
              </a:r>
              <a:endParaRPr kumimoji="0" lang="en-US" sz="20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60463" name="Group 361"/>
            <p:cNvGrpSpPr>
              <a:grpSpLocks/>
            </p:cNvGrpSpPr>
            <p:nvPr/>
          </p:nvGrpSpPr>
          <p:grpSpPr bwMode="auto">
            <a:xfrm>
              <a:off x="5557520" y="2062480"/>
              <a:ext cx="650240" cy="561340"/>
              <a:chOff x="2967" y="478"/>
              <a:chExt cx="788" cy="625"/>
            </a:xfrm>
          </p:grpSpPr>
          <p:pic>
            <p:nvPicPr>
              <p:cNvPr id="60470" name="Picture 358" descr="access_point_stylized_small"/>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001520"/>
              <a:ext cx="650240" cy="561340"/>
              <a:chOff x="2967" y="478"/>
              <a:chExt cx="788" cy="625"/>
            </a:xfrm>
          </p:grpSpPr>
          <p:pic>
            <p:nvPicPr>
              <p:cNvPr id="60468" name="Picture 358" descr="access_point_stylized_small"/>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590799"/>
              <a:ext cx="436880" cy="497841"/>
              <a:chOff x="313" y="1497"/>
              <a:chExt cx="1152" cy="1014"/>
            </a:xfrm>
          </p:grpSpPr>
          <p:pic>
            <p:nvPicPr>
              <p:cNvPr id="60466" name="Picture 354" descr="laptop_stylized_small"/>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1" name="文本框 80"/>
          <p:cNvSpPr txBox="1"/>
          <p:nvPr/>
        </p:nvSpPr>
        <p:spPr>
          <a:xfrm>
            <a:off x="457200" y="1988840"/>
            <a:ext cx="112082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Sender 1</a:t>
            </a:r>
            <a:endPar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6F5F14-156A-4FD9-AF26-61247F68A297}" type="slidenum">
              <a:rPr kumimoji="0" lang="en-US" altLang="zh-CN" sz="1200" b="0" i="0" u="none" strike="noStrike" kern="1200" cap="none" spc="0" normalizeH="0" baseline="0" noProof="0" smtClean="0">
                <a:ln>
                  <a:noFill/>
                </a:ln>
                <a:solidFill>
                  <a:srgbClr val="000000"/>
                </a:solidFill>
                <a:effectLst/>
                <a:uLnTx/>
                <a:uFillTx/>
                <a:latin typeface="Arial Black" panose="020B0A04020102020204" pitchFamily="34" charset="0"/>
                <a:ea typeface="宋体"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dirty="0">
              <a:ln>
                <a:noFill/>
              </a:ln>
              <a:solidFill>
                <a:srgbClr val="000000"/>
              </a:solidFill>
              <a:effectLst/>
              <a:uLnTx/>
              <a:uFillTx/>
              <a:latin typeface="Arial Black" panose="020B0A04020102020204" pitchFamily="34" charset="0"/>
              <a:ea typeface="宋体" charset="-122"/>
              <a:cs typeface="Arial" pitchFamily="34" charset="0"/>
            </a:endParaRPr>
          </a:p>
        </p:txBody>
      </p:sp>
    </p:spTree>
    <p:extLst>
      <p:ext uri="{BB962C8B-B14F-4D97-AF65-F5344CB8AC3E}">
        <p14:creationId xmlns:p14="http://schemas.microsoft.com/office/powerpoint/2010/main" val="378588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Rectangle 2"/>
          <p:cNvSpPr>
            <a:spLocks noGrp="1" noChangeArrowheads="1"/>
          </p:cNvSpPr>
          <p:nvPr>
            <p:ph type="title"/>
            <p:custDataLst>
              <p:tags r:id="rId2"/>
            </p:custDataLst>
          </p:nvPr>
        </p:nvSpPr>
        <p:spPr/>
        <p:txBody>
          <a:bodyPr>
            <a:normAutofit/>
          </a:bodyPr>
          <a:lstStyle/>
          <a:p>
            <a:r>
              <a:rPr lang="en-US" altLang="zh-CN" dirty="0"/>
              <a:t>IEEE 802.11: </a:t>
            </a:r>
            <a:r>
              <a:rPr lang="zh-CN" altLang="en-US" dirty="0"/>
              <a:t>多路访问</a:t>
            </a:r>
            <a:endParaRPr lang="en-US" altLang="zh-CN" dirty="0"/>
          </a:p>
        </p:txBody>
      </p:sp>
      <p:sp>
        <p:nvSpPr>
          <p:cNvPr id="8207" name="Rectangle 3"/>
          <p:cNvSpPr>
            <a:spLocks noGrp="1" noChangeArrowheads="1"/>
          </p:cNvSpPr>
          <p:nvPr>
            <p:ph idx="1"/>
            <p:custDataLst>
              <p:tags r:id="rId3"/>
            </p:custDataLst>
          </p:nvPr>
        </p:nvSpPr>
        <p:spPr/>
        <p:txBody>
          <a:bodyPr/>
          <a:lstStyle/>
          <a:p>
            <a:r>
              <a:rPr lang="zh-CN" altLang="en-US" sz="2400" dirty="0"/>
              <a:t>避免碰撞</a:t>
            </a:r>
            <a:r>
              <a:rPr lang="en-US" altLang="zh-CN" sz="2400" dirty="0"/>
              <a:t>: 2</a:t>
            </a:r>
            <a:r>
              <a:rPr lang="zh-CN" altLang="en-US" sz="2400" dirty="0"/>
              <a:t>个以上节点同时传送</a:t>
            </a:r>
            <a:endParaRPr lang="en-US" altLang="zh-CN" sz="2400" dirty="0">
              <a:sym typeface="Symbol" pitchFamily="18" charset="2"/>
            </a:endParaRPr>
          </a:p>
          <a:p>
            <a:r>
              <a:rPr lang="en-US" altLang="zh-CN" sz="2400" dirty="0">
                <a:sym typeface="Symbol" pitchFamily="18" charset="2"/>
              </a:rPr>
              <a:t>802.11: CSMA – </a:t>
            </a:r>
            <a:r>
              <a:rPr lang="zh-CN" altLang="en-US" sz="2400" dirty="0">
                <a:sym typeface="Symbol" pitchFamily="18" charset="2"/>
              </a:rPr>
              <a:t>在发送之前侦听  </a:t>
            </a:r>
            <a:r>
              <a:rPr lang="zh-CN" altLang="en-US" sz="2400" dirty="0">
                <a:solidFill>
                  <a:srgbClr val="C00000"/>
                </a:solidFill>
                <a:sym typeface="Symbol" pitchFamily="18" charset="2"/>
              </a:rPr>
              <a:t>载波侦听</a:t>
            </a:r>
            <a:endParaRPr lang="en-US" altLang="zh-CN" sz="2400" dirty="0">
              <a:solidFill>
                <a:srgbClr val="C00000"/>
              </a:solidFill>
              <a:sym typeface="Symbol" pitchFamily="18" charset="2"/>
            </a:endParaRPr>
          </a:p>
          <a:p>
            <a:pPr lvl="1"/>
            <a:r>
              <a:rPr lang="zh-CN" altLang="en-US" sz="2000" dirty="0"/>
              <a:t>不与其他节点正在进行的发送碰撞</a:t>
            </a:r>
            <a:endParaRPr lang="en-US" altLang="zh-CN" sz="2000" dirty="0"/>
          </a:p>
          <a:p>
            <a:r>
              <a:rPr lang="en-US" altLang="zh-CN" sz="2400" dirty="0"/>
              <a:t>802.11: </a:t>
            </a:r>
            <a:r>
              <a:rPr lang="zh-CN" altLang="en-US" sz="2400" dirty="0">
                <a:solidFill>
                  <a:srgbClr val="C00000"/>
                </a:solidFill>
              </a:rPr>
              <a:t>没有碰撞检测 </a:t>
            </a:r>
            <a:r>
              <a:rPr lang="en-US" altLang="zh-CN" sz="2400" dirty="0">
                <a:solidFill>
                  <a:srgbClr val="C00000"/>
                </a:solidFill>
              </a:rPr>
              <a:t>(no CD)</a:t>
            </a:r>
            <a:r>
              <a:rPr lang="en-US" altLang="zh-CN" sz="2400" dirty="0"/>
              <a:t>!</a:t>
            </a:r>
          </a:p>
          <a:p>
            <a:pPr lvl="1"/>
            <a:r>
              <a:rPr lang="zh-CN" altLang="en-US" sz="2000" dirty="0"/>
              <a:t>由于</a:t>
            </a:r>
            <a:r>
              <a:rPr lang="en-US" altLang="zh-CN" sz="2000" dirty="0"/>
              <a:t>near-far</a:t>
            </a:r>
            <a:r>
              <a:rPr lang="zh-CN" altLang="en-US" sz="2000" dirty="0"/>
              <a:t>问题，接收到的信号微弱（强度指数衰减），被发送的信号所淹没，难以接收并感知碰撞（硬件实现成本很高）</a:t>
            </a:r>
            <a:endParaRPr lang="en-US" altLang="zh-CN" sz="2000" dirty="0"/>
          </a:p>
          <a:p>
            <a:pPr lvl="1"/>
            <a:r>
              <a:rPr lang="zh-CN" altLang="en-US" sz="2000" dirty="0"/>
              <a:t>特殊情况下不能感知到碰撞</a:t>
            </a:r>
            <a:r>
              <a:rPr lang="en-US" altLang="zh-CN" sz="2000" dirty="0"/>
              <a:t>:</a:t>
            </a:r>
            <a:r>
              <a:rPr lang="en-US" altLang="zh-CN" sz="2000" dirty="0">
                <a:solidFill>
                  <a:srgbClr val="C00000"/>
                </a:solidFill>
              </a:rPr>
              <a:t> </a:t>
            </a:r>
            <a:r>
              <a:rPr lang="zh-CN" altLang="en-US" sz="2000" dirty="0">
                <a:solidFill>
                  <a:srgbClr val="C00000"/>
                </a:solidFill>
              </a:rPr>
              <a:t>隐藏终端问题</a:t>
            </a:r>
            <a:endParaRPr lang="en-US" altLang="zh-CN" sz="2000" dirty="0"/>
          </a:p>
          <a:p>
            <a:pPr lvl="1"/>
            <a:r>
              <a:rPr lang="zh-CN" altLang="en-US" sz="2000" dirty="0"/>
              <a:t>目标</a:t>
            </a:r>
            <a:r>
              <a:rPr lang="en-US" altLang="zh-CN" sz="2000" dirty="0"/>
              <a:t>: </a:t>
            </a:r>
            <a:r>
              <a:rPr lang="zh-CN" altLang="en-US" sz="2000" dirty="0">
                <a:solidFill>
                  <a:srgbClr val="FF0000"/>
                </a:solidFill>
              </a:rPr>
              <a:t>碰撞避免</a:t>
            </a:r>
            <a:r>
              <a:rPr lang="en-US" altLang="zh-CN" sz="2000" i="1" dirty="0">
                <a:solidFill>
                  <a:srgbClr val="FF0000"/>
                </a:solidFill>
              </a:rPr>
              <a:t>avoid collisions:</a:t>
            </a:r>
            <a:r>
              <a:rPr lang="en-US" altLang="zh-CN" sz="2000" dirty="0"/>
              <a:t> CSMA/CA (collision avoidance)</a:t>
            </a:r>
            <a:endParaRPr lang="en-US" altLang="zh-CN" sz="2000" dirty="0">
              <a:solidFill>
                <a:srgbClr val="FF0000"/>
              </a:solidFill>
            </a:endParaRPr>
          </a:p>
        </p:txBody>
      </p:sp>
      <p:sp>
        <p:nvSpPr>
          <p:cNvPr id="2" name="日期占位符 1"/>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8210" name="灯片编号占位符 47"/>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74F6F1-C50F-49C5-8D01-004950058567}"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dirty="0">
              <a:ln>
                <a:noFill/>
              </a:ln>
              <a:solidFill>
                <a:srgbClr val="000000"/>
              </a:solidFill>
              <a:effectLst/>
              <a:uLnTx/>
              <a:uFillTx/>
              <a:latin typeface="Arial Black" pitchFamily="34" charset="0"/>
              <a:ea typeface="宋体" pitchFamily="2" charset="-122"/>
              <a:cs typeface="Arial" pitchFamily="34" charset="0"/>
            </a:endParaRPr>
          </a:p>
        </p:txBody>
      </p:sp>
      <p:grpSp>
        <p:nvGrpSpPr>
          <p:cNvPr id="8208" name="Group 45"/>
          <p:cNvGrpSpPr>
            <a:grpSpLocks/>
          </p:cNvGrpSpPr>
          <p:nvPr>
            <p:custDataLst>
              <p:tags r:id="rId6"/>
            </p:custDataLst>
          </p:nvPr>
        </p:nvGrpSpPr>
        <p:grpSpPr bwMode="auto">
          <a:xfrm>
            <a:off x="1430338" y="4662760"/>
            <a:ext cx="6089650" cy="2006600"/>
            <a:chOff x="440" y="1326"/>
            <a:chExt cx="5192" cy="1464"/>
          </a:xfrm>
        </p:grpSpPr>
        <p:grpSp>
          <p:nvGrpSpPr>
            <p:cNvPr id="8211" name="Group 5"/>
            <p:cNvGrpSpPr>
              <a:grpSpLocks/>
            </p:cNvGrpSpPr>
            <p:nvPr/>
          </p:nvGrpSpPr>
          <p:grpSpPr bwMode="auto">
            <a:xfrm>
              <a:off x="440" y="1520"/>
              <a:ext cx="2086" cy="1018"/>
              <a:chOff x="759" y="2008"/>
              <a:chExt cx="2086" cy="1018"/>
            </a:xfrm>
          </p:grpSpPr>
          <p:grpSp>
            <p:nvGrpSpPr>
              <p:cNvPr id="8230" name="Group 6"/>
              <p:cNvGrpSpPr>
                <a:grpSpLocks/>
              </p:cNvGrpSpPr>
              <p:nvPr/>
            </p:nvGrpSpPr>
            <p:grpSpPr bwMode="auto">
              <a:xfrm>
                <a:off x="1529" y="2018"/>
                <a:ext cx="535" cy="466"/>
                <a:chOff x="2870" y="1518"/>
                <a:chExt cx="292" cy="320"/>
              </a:xfrm>
            </p:grpSpPr>
            <p:graphicFrame>
              <p:nvGraphicFramePr>
                <p:cNvPr id="8204" name="Object 7"/>
                <p:cNvGraphicFramePr>
                  <a:graphicFrameLocks noChangeAspect="1"/>
                </p:cNvGraphicFramePr>
                <p:nvPr>
                  <p:custDataLst>
                    <p:tags r:id="rId36"/>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01" name="Clip" r:id="rId40" imgW="826731" imgH="839928" progId="">
                        <p:embed/>
                      </p:oleObj>
                    </mc:Choice>
                    <mc:Fallback>
                      <p:oleObj name="Clip" r:id="rId40" imgW="826731" imgH="839928" progId="">
                        <p:embed/>
                        <p:pic>
                          <p:nvPicPr>
                            <p:cNvPr id="8204" name="Object 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5" name="Object 8"/>
                <p:cNvGraphicFramePr>
                  <a:graphicFrameLocks noChangeAspect="1"/>
                </p:cNvGraphicFramePr>
                <p:nvPr>
                  <p:custDataLst>
                    <p:tags r:id="rId37"/>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02" name="Clip" r:id="rId42" imgW="1268789" imgH="1199617" progId="">
                        <p:embed/>
                      </p:oleObj>
                    </mc:Choice>
                    <mc:Fallback>
                      <p:oleObj name="Clip" r:id="rId42" imgW="1268789" imgH="1199617" progId="">
                        <p:embed/>
                        <p:pic>
                          <p:nvPicPr>
                            <p:cNvPr id="8205" name="Object 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31" name="Freeform 9"/>
              <p:cNvSpPr>
                <a:spLocks/>
              </p:cNvSpPr>
              <p:nvPr>
                <p:custDataLst>
                  <p:tags r:id="rId26"/>
                </p:custDataLst>
              </p:nvPr>
            </p:nvSpPr>
            <p:spPr bwMode="auto">
              <a:xfrm>
                <a:off x="759" y="2008"/>
                <a:ext cx="1273" cy="684"/>
              </a:xfrm>
              <a:custGeom>
                <a:avLst/>
                <a:gdLst>
                  <a:gd name="T0" fmla="*/ 9 w 1273"/>
                  <a:gd name="T1" fmla="*/ 675 h 684"/>
                  <a:gd name="T2" fmla="*/ 316 w 1273"/>
                  <a:gd name="T3" fmla="*/ 0 h 684"/>
                  <a:gd name="T4" fmla="*/ 461 w 1273"/>
                  <a:gd name="T5" fmla="*/ 228 h 684"/>
                  <a:gd name="T6" fmla="*/ 510 w 1273"/>
                  <a:gd name="T7" fmla="*/ 119 h 684"/>
                  <a:gd name="T8" fmla="*/ 631 w 1273"/>
                  <a:gd name="T9" fmla="*/ 467 h 684"/>
                  <a:gd name="T10" fmla="*/ 667 w 1273"/>
                  <a:gd name="T11" fmla="*/ 391 h 684"/>
                  <a:gd name="T12" fmla="*/ 739 w 1273"/>
                  <a:gd name="T13" fmla="*/ 464 h 684"/>
                  <a:gd name="T14" fmla="*/ 1058 w 1273"/>
                  <a:gd name="T15" fmla="*/ 57 h 684"/>
                  <a:gd name="T16" fmla="*/ 1273 w 1273"/>
                  <a:gd name="T17" fmla="*/ 684 h 684"/>
                  <a:gd name="T18" fmla="*/ 0 w 1273"/>
                  <a:gd name="T19" fmla="*/ 674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3"/>
                  <a:gd name="T31" fmla="*/ 0 h 684"/>
                  <a:gd name="T32" fmla="*/ 1273 w 1273"/>
                  <a:gd name="T33" fmla="*/ 684 h 6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8232" name="Group 10"/>
              <p:cNvGrpSpPr>
                <a:grpSpLocks/>
              </p:cNvGrpSpPr>
              <p:nvPr/>
            </p:nvGrpSpPr>
            <p:grpSpPr bwMode="auto">
              <a:xfrm>
                <a:off x="1053" y="2587"/>
                <a:ext cx="482" cy="439"/>
                <a:chOff x="2870" y="1518"/>
                <a:chExt cx="292" cy="320"/>
              </a:xfrm>
            </p:grpSpPr>
            <p:graphicFrame>
              <p:nvGraphicFramePr>
                <p:cNvPr id="8202" name="Object 11"/>
                <p:cNvGraphicFramePr>
                  <a:graphicFrameLocks noChangeAspect="1"/>
                </p:cNvGraphicFramePr>
                <p:nvPr>
                  <p:custDataLst>
                    <p:tags r:id="rId34"/>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03" name="Clip" r:id="rId44" imgW="826731" imgH="839928" progId="">
                        <p:embed/>
                      </p:oleObj>
                    </mc:Choice>
                    <mc:Fallback>
                      <p:oleObj name="Clip" r:id="rId44" imgW="826731" imgH="839928" progId="">
                        <p:embed/>
                        <p:pic>
                          <p:nvPicPr>
                            <p:cNvPr id="8202" name="Object 1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12"/>
                <p:cNvGraphicFramePr>
                  <a:graphicFrameLocks noChangeAspect="1"/>
                </p:cNvGraphicFramePr>
                <p:nvPr>
                  <p:custDataLst>
                    <p:tags r:id="rId35"/>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04" name="Clip" r:id="rId45" imgW="1268789" imgH="1199617" progId="">
                        <p:embed/>
                      </p:oleObj>
                    </mc:Choice>
                    <mc:Fallback>
                      <p:oleObj name="Clip" r:id="rId45" imgW="1268789" imgH="1199617" progId="">
                        <p:embed/>
                        <p:pic>
                          <p:nvPicPr>
                            <p:cNvPr id="8203" name="Object 1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33" name="Group 13"/>
              <p:cNvGrpSpPr>
                <a:grpSpLocks/>
              </p:cNvGrpSpPr>
              <p:nvPr/>
            </p:nvGrpSpPr>
            <p:grpSpPr bwMode="auto">
              <a:xfrm>
                <a:off x="2124" y="2391"/>
                <a:ext cx="482" cy="439"/>
                <a:chOff x="2870" y="1518"/>
                <a:chExt cx="292" cy="320"/>
              </a:xfrm>
            </p:grpSpPr>
            <p:graphicFrame>
              <p:nvGraphicFramePr>
                <p:cNvPr id="8200" name="Object 14"/>
                <p:cNvGraphicFramePr>
                  <a:graphicFrameLocks noChangeAspect="1"/>
                </p:cNvGraphicFramePr>
                <p:nvPr>
                  <p:custDataLst>
                    <p:tags r:id="rId32"/>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05" name="Clip" r:id="rId46" imgW="826731" imgH="839928" progId="">
                        <p:embed/>
                      </p:oleObj>
                    </mc:Choice>
                    <mc:Fallback>
                      <p:oleObj name="Clip" r:id="rId46" imgW="826731" imgH="839928" progId="">
                        <p:embed/>
                        <p:pic>
                          <p:nvPicPr>
                            <p:cNvPr id="8200" name="Object 1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15"/>
                <p:cNvGraphicFramePr>
                  <a:graphicFrameLocks noChangeAspect="1"/>
                </p:cNvGraphicFramePr>
                <p:nvPr>
                  <p:custDataLst>
                    <p:tags r:id="rId33"/>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06" name="Clip" r:id="rId47" imgW="1268789" imgH="1199617" progId="">
                        <p:embed/>
                      </p:oleObj>
                    </mc:Choice>
                    <mc:Fallback>
                      <p:oleObj name="Clip" r:id="rId47" imgW="1268789" imgH="1199617" progId="">
                        <p:embed/>
                        <p:pic>
                          <p:nvPicPr>
                            <p:cNvPr id="8201" name="Object 1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34" name="Line 16"/>
              <p:cNvSpPr>
                <a:spLocks noChangeShapeType="1"/>
              </p:cNvSpPr>
              <p:nvPr>
                <p:custDataLst>
                  <p:tags r:id="rId27"/>
                </p:custDataLst>
              </p:nvPr>
            </p:nvSpPr>
            <p:spPr bwMode="auto">
              <a:xfrm flipV="1">
                <a:off x="1561" y="2773"/>
                <a:ext cx="629" cy="107"/>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35" name="Line 17"/>
              <p:cNvSpPr>
                <a:spLocks noChangeShapeType="1"/>
              </p:cNvSpPr>
              <p:nvPr>
                <p:custDataLst>
                  <p:tags r:id="rId28"/>
                </p:custDataLst>
              </p:nvPr>
            </p:nvSpPr>
            <p:spPr bwMode="auto">
              <a:xfrm>
                <a:off x="1985" y="2471"/>
                <a:ext cx="257" cy="203"/>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36" name="Text Box 18"/>
              <p:cNvSpPr txBox="1">
                <a:spLocks noChangeArrowheads="1"/>
              </p:cNvSpPr>
              <p:nvPr>
                <p:custDataLst>
                  <p:tags r:id="rId29"/>
                </p:custDataLst>
              </p:nvPr>
            </p:nvSpPr>
            <p:spPr bwMode="auto">
              <a:xfrm>
                <a:off x="1005" y="2705"/>
                <a:ext cx="30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a:t>
                </a:r>
              </a:p>
            </p:txBody>
          </p:sp>
          <p:sp>
            <p:nvSpPr>
              <p:cNvPr id="8237" name="Text Box 19"/>
              <p:cNvSpPr txBox="1">
                <a:spLocks noChangeArrowheads="1"/>
              </p:cNvSpPr>
              <p:nvPr>
                <p:custDataLst>
                  <p:tags r:id="rId30"/>
                </p:custDataLst>
              </p:nvPr>
            </p:nvSpPr>
            <p:spPr bwMode="auto">
              <a:xfrm>
                <a:off x="2565" y="2562"/>
                <a:ext cx="28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8238" name="Text Box 20"/>
              <p:cNvSpPr txBox="1">
                <a:spLocks noChangeArrowheads="1"/>
              </p:cNvSpPr>
              <p:nvPr>
                <p:custDataLst>
                  <p:tags r:id="rId31"/>
                </p:custDataLst>
              </p:nvPr>
            </p:nvSpPr>
            <p:spPr bwMode="auto">
              <a:xfrm>
                <a:off x="2014" y="2118"/>
                <a:ext cx="27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grpSp>
        <p:grpSp>
          <p:nvGrpSpPr>
            <p:cNvPr id="8212" name="Group 21"/>
            <p:cNvGrpSpPr>
              <a:grpSpLocks/>
            </p:cNvGrpSpPr>
            <p:nvPr/>
          </p:nvGrpSpPr>
          <p:grpSpPr bwMode="auto">
            <a:xfrm>
              <a:off x="3114" y="1326"/>
              <a:ext cx="2518" cy="1464"/>
              <a:chOff x="3264" y="1698"/>
              <a:chExt cx="2518" cy="1464"/>
            </a:xfrm>
          </p:grpSpPr>
          <p:grpSp>
            <p:nvGrpSpPr>
              <p:cNvPr id="8213" name="Group 22"/>
              <p:cNvGrpSpPr>
                <a:grpSpLocks/>
              </p:cNvGrpSpPr>
              <p:nvPr/>
            </p:nvGrpSpPr>
            <p:grpSpPr bwMode="auto">
              <a:xfrm>
                <a:off x="3264" y="1698"/>
                <a:ext cx="2221" cy="455"/>
                <a:chOff x="3256" y="1911"/>
                <a:chExt cx="2221" cy="455"/>
              </a:xfrm>
            </p:grpSpPr>
            <p:grpSp>
              <p:nvGrpSpPr>
                <p:cNvPr id="8224" name="Group 23"/>
                <p:cNvGrpSpPr>
                  <a:grpSpLocks/>
                </p:cNvGrpSpPr>
                <p:nvPr/>
              </p:nvGrpSpPr>
              <p:grpSpPr bwMode="auto">
                <a:xfrm>
                  <a:off x="3303" y="1911"/>
                  <a:ext cx="482" cy="439"/>
                  <a:chOff x="2870" y="1518"/>
                  <a:chExt cx="292" cy="320"/>
                </a:xfrm>
              </p:grpSpPr>
              <p:graphicFrame>
                <p:nvGraphicFramePr>
                  <p:cNvPr id="8198" name="Object 24"/>
                  <p:cNvGraphicFramePr>
                    <a:graphicFrameLocks noChangeAspect="1"/>
                  </p:cNvGraphicFramePr>
                  <p:nvPr>
                    <p:custDataLst>
                      <p:tags r:id="rId24"/>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07" name="Clip" r:id="rId48" imgW="826731" imgH="839928" progId="">
                          <p:embed/>
                        </p:oleObj>
                      </mc:Choice>
                      <mc:Fallback>
                        <p:oleObj name="Clip" r:id="rId48" imgW="826731" imgH="839928" progId="">
                          <p:embed/>
                          <p:pic>
                            <p:nvPicPr>
                              <p:cNvPr id="8198"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25"/>
                  <p:cNvGraphicFramePr>
                    <a:graphicFrameLocks noChangeAspect="1"/>
                  </p:cNvGraphicFramePr>
                  <p:nvPr>
                    <p:custDataLst>
                      <p:tags r:id="rId25"/>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08" name="Clip" r:id="rId49" imgW="1268789" imgH="1199617" progId="">
                          <p:embed/>
                        </p:oleObj>
                      </mc:Choice>
                      <mc:Fallback>
                        <p:oleObj name="Clip" r:id="rId49" imgW="1268789" imgH="1199617" progId="">
                          <p:embed/>
                          <p:pic>
                            <p:nvPicPr>
                              <p:cNvPr id="8199"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25" name="Group 26"/>
                <p:cNvGrpSpPr>
                  <a:grpSpLocks/>
                </p:cNvGrpSpPr>
                <p:nvPr/>
              </p:nvGrpSpPr>
              <p:grpSpPr bwMode="auto">
                <a:xfrm>
                  <a:off x="4037" y="1919"/>
                  <a:ext cx="482" cy="439"/>
                  <a:chOff x="2870" y="1518"/>
                  <a:chExt cx="292" cy="320"/>
                </a:xfrm>
              </p:grpSpPr>
              <p:graphicFrame>
                <p:nvGraphicFramePr>
                  <p:cNvPr id="8196" name="Object 27"/>
                  <p:cNvGraphicFramePr>
                    <a:graphicFrameLocks noChangeAspect="1"/>
                  </p:cNvGraphicFramePr>
                  <p:nvPr>
                    <p:custDataLst>
                      <p:tags r:id="rId22"/>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09" name="Clip" r:id="rId50" imgW="826731" imgH="839928" progId="">
                          <p:embed/>
                        </p:oleObj>
                      </mc:Choice>
                      <mc:Fallback>
                        <p:oleObj name="Clip" r:id="rId50" imgW="826731" imgH="839928" progId="">
                          <p:embed/>
                          <p:pic>
                            <p:nvPicPr>
                              <p:cNvPr id="8196" name="Object 2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28"/>
                  <p:cNvGraphicFramePr>
                    <a:graphicFrameLocks noChangeAspect="1"/>
                  </p:cNvGraphicFramePr>
                  <p:nvPr>
                    <p:custDataLst>
                      <p:tags r:id="rId23"/>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10" name="Clip" r:id="rId51" imgW="1268789" imgH="1199617" progId="">
                          <p:embed/>
                        </p:oleObj>
                      </mc:Choice>
                      <mc:Fallback>
                        <p:oleObj name="Clip" r:id="rId51" imgW="1268789" imgH="1199617" progId="">
                          <p:embed/>
                          <p:pic>
                            <p:nvPicPr>
                              <p:cNvPr id="8197" name="Object 2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26" name="Text Box 29"/>
                <p:cNvSpPr txBox="1">
                  <a:spLocks noChangeArrowheads="1"/>
                </p:cNvSpPr>
                <p:nvPr>
                  <p:custDataLst>
                    <p:tags r:id="rId17"/>
                  </p:custDataLst>
                </p:nvPr>
              </p:nvSpPr>
              <p:spPr bwMode="auto">
                <a:xfrm>
                  <a:off x="3256" y="2030"/>
                  <a:ext cx="29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itchFamily="34" charset="0"/>
                      <a:ea typeface="宋体" pitchFamily="2" charset="-122"/>
                      <a:cs typeface="+mn-cs"/>
                    </a:rPr>
                    <a:t>A</a:t>
                  </a:r>
                </a:p>
              </p:txBody>
            </p:sp>
            <p:sp>
              <p:nvSpPr>
                <p:cNvPr id="8227" name="Text Box 30"/>
                <p:cNvSpPr txBox="1">
                  <a:spLocks noChangeArrowheads="1"/>
                </p:cNvSpPr>
                <p:nvPr>
                  <p:custDataLst>
                    <p:tags r:id="rId18"/>
                  </p:custDataLst>
                </p:nvPr>
              </p:nvSpPr>
              <p:spPr bwMode="auto">
                <a:xfrm>
                  <a:off x="4459" y="2027"/>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8228" name="Text Box 31"/>
                <p:cNvSpPr txBox="1">
                  <a:spLocks noChangeArrowheads="1"/>
                </p:cNvSpPr>
                <p:nvPr>
                  <p:custDataLst>
                    <p:tags r:id="rId19"/>
                  </p:custDataLst>
                </p:nvPr>
              </p:nvSpPr>
              <p:spPr bwMode="auto">
                <a:xfrm>
                  <a:off x="5203" y="2053"/>
                  <a:ext cx="27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grpSp>
              <p:nvGrpSpPr>
                <p:cNvPr id="8229" name="Group 32"/>
                <p:cNvGrpSpPr>
                  <a:grpSpLocks/>
                </p:cNvGrpSpPr>
                <p:nvPr/>
              </p:nvGrpSpPr>
              <p:grpSpPr bwMode="auto">
                <a:xfrm>
                  <a:off x="4726" y="1927"/>
                  <a:ext cx="482" cy="439"/>
                  <a:chOff x="2870" y="1518"/>
                  <a:chExt cx="292" cy="320"/>
                </a:xfrm>
              </p:grpSpPr>
              <p:graphicFrame>
                <p:nvGraphicFramePr>
                  <p:cNvPr id="8194" name="Object 33"/>
                  <p:cNvGraphicFramePr>
                    <a:graphicFrameLocks noChangeAspect="1"/>
                  </p:cNvGraphicFramePr>
                  <p:nvPr>
                    <p:custDataLst>
                      <p:tags r:id="rId20"/>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611" name="Clip" r:id="rId52" imgW="826731" imgH="839928" progId="">
                          <p:embed/>
                        </p:oleObj>
                      </mc:Choice>
                      <mc:Fallback>
                        <p:oleObj name="Clip" r:id="rId52" imgW="826731" imgH="839928" progId="">
                          <p:embed/>
                          <p:pic>
                            <p:nvPicPr>
                              <p:cNvPr id="8194" name="Object 3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4"/>
                  <p:cNvGraphicFramePr>
                    <a:graphicFrameLocks noChangeAspect="1"/>
                  </p:cNvGraphicFramePr>
                  <p:nvPr>
                    <p:custDataLst>
                      <p:tags r:id="rId21"/>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612" name="Clip" r:id="rId53" imgW="1268789" imgH="1199617" progId="">
                          <p:embed/>
                        </p:oleObj>
                      </mc:Choice>
                      <mc:Fallback>
                        <p:oleObj name="Clip" r:id="rId53" imgW="1268789" imgH="1199617" progId="">
                          <p:embed/>
                          <p:pic>
                            <p:nvPicPr>
                              <p:cNvPr id="8195" name="Object 3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214" name="Text Box 35"/>
              <p:cNvSpPr txBox="1">
                <a:spLocks noChangeArrowheads="1"/>
              </p:cNvSpPr>
              <p:nvPr>
                <p:custDataLst>
                  <p:tags r:id="rId7"/>
                </p:custDataLst>
              </p:nvPr>
            </p:nvSpPr>
            <p:spPr bwMode="auto">
              <a:xfrm>
                <a:off x="3310" y="2339"/>
                <a:ext cx="809"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FF0000"/>
                    </a:solidFill>
                    <a:effectLst/>
                    <a:uLnTx/>
                    <a:uFillTx/>
                    <a:latin typeface="Arial" pitchFamily="34" charset="0"/>
                    <a:ea typeface="宋体" pitchFamily="2" charset="-122"/>
                    <a:cs typeface="+mn-cs"/>
                  </a:rPr>
                  <a:t>A’s signal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FF0000"/>
                    </a:solidFill>
                    <a:effectLst/>
                    <a:uLnTx/>
                    <a:uFillTx/>
                    <a:latin typeface="Arial" pitchFamily="34" charset="0"/>
                    <a:ea typeface="宋体" pitchFamily="2" charset="-122"/>
                    <a:cs typeface="+mn-cs"/>
                  </a:rPr>
                  <a:t>strength</a:t>
                </a:r>
              </a:p>
            </p:txBody>
          </p:sp>
          <p:sp>
            <p:nvSpPr>
              <p:cNvPr id="8215" name="Line 36"/>
              <p:cNvSpPr>
                <a:spLocks noChangeShapeType="1"/>
              </p:cNvSpPr>
              <p:nvPr>
                <p:custDataLst>
                  <p:tags r:id="rId8"/>
                </p:custDataLst>
              </p:nvPr>
            </p:nvSpPr>
            <p:spPr bwMode="auto">
              <a:xfrm>
                <a:off x="3349" y="2985"/>
                <a:ext cx="2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16" name="Line 37"/>
              <p:cNvSpPr>
                <a:spLocks noChangeShapeType="1"/>
              </p:cNvSpPr>
              <p:nvPr>
                <p:custDataLst>
                  <p:tags r:id="rId9"/>
                </p:custDataLst>
              </p:nvPr>
            </p:nvSpPr>
            <p:spPr bwMode="auto">
              <a:xfrm>
                <a:off x="3315" y="2242"/>
                <a:ext cx="0" cy="7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17" name="Freeform 38"/>
              <p:cNvSpPr>
                <a:spLocks/>
              </p:cNvSpPr>
              <p:nvPr>
                <p:custDataLst>
                  <p:tags r:id="rId10"/>
                </p:custDataLst>
              </p:nvPr>
            </p:nvSpPr>
            <p:spPr bwMode="auto">
              <a:xfrm>
                <a:off x="3367" y="2277"/>
                <a:ext cx="1887" cy="681"/>
              </a:xfrm>
              <a:custGeom>
                <a:avLst/>
                <a:gdLst>
                  <a:gd name="T0" fmla="*/ 0 w 1887"/>
                  <a:gd name="T1" fmla="*/ 0 h 681"/>
                  <a:gd name="T2" fmla="*/ 966 w 1887"/>
                  <a:gd name="T3" fmla="*/ 151 h 681"/>
                  <a:gd name="T4" fmla="*/ 1373 w 1887"/>
                  <a:gd name="T5" fmla="*/ 594 h 681"/>
                  <a:gd name="T6" fmla="*/ 1887 w 1887"/>
                  <a:gd name="T7" fmla="*/ 673 h 681"/>
                  <a:gd name="T8" fmla="*/ 0 60000 65536"/>
                  <a:gd name="T9" fmla="*/ 0 60000 65536"/>
                  <a:gd name="T10" fmla="*/ 0 60000 65536"/>
                  <a:gd name="T11" fmla="*/ 0 60000 65536"/>
                  <a:gd name="T12" fmla="*/ 0 w 1887"/>
                  <a:gd name="T13" fmla="*/ 0 h 681"/>
                  <a:gd name="T14" fmla="*/ 1887 w 1887"/>
                  <a:gd name="T15" fmla="*/ 681 h 681"/>
                </a:gdLst>
                <a:ahLst/>
                <a:cxnLst>
                  <a:cxn ang="T8">
                    <a:pos x="T0" y="T1"/>
                  </a:cxn>
                  <a:cxn ang="T9">
                    <a:pos x="T2" y="T3"/>
                  </a:cxn>
                  <a:cxn ang="T10">
                    <a:pos x="T4" y="T5"/>
                  </a:cxn>
                  <a:cxn ang="T11">
                    <a:pos x="T6" y="T7"/>
                  </a:cxn>
                </a:cxnLst>
                <a:rect l="T12" t="T13" r="T14" b="T15"/>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18" name="Text Box 39"/>
              <p:cNvSpPr txBox="1">
                <a:spLocks noChangeArrowheads="1"/>
              </p:cNvSpPr>
              <p:nvPr>
                <p:custDataLst>
                  <p:tags r:id="rId11"/>
                </p:custDataLst>
              </p:nvPr>
            </p:nvSpPr>
            <p:spPr bwMode="auto">
              <a:xfrm>
                <a:off x="4159" y="2962"/>
                <a:ext cx="49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space</a:t>
                </a:r>
              </a:p>
            </p:txBody>
          </p:sp>
          <p:sp>
            <p:nvSpPr>
              <p:cNvPr id="8219" name="Freeform 40"/>
              <p:cNvSpPr>
                <a:spLocks/>
              </p:cNvSpPr>
              <p:nvPr>
                <p:custDataLst>
                  <p:tags r:id="rId12"/>
                </p:custDataLst>
              </p:nvPr>
            </p:nvSpPr>
            <p:spPr bwMode="auto">
              <a:xfrm flipH="1">
                <a:off x="3427" y="2258"/>
                <a:ext cx="1887" cy="681"/>
              </a:xfrm>
              <a:custGeom>
                <a:avLst/>
                <a:gdLst>
                  <a:gd name="T0" fmla="*/ 0 w 1887"/>
                  <a:gd name="T1" fmla="*/ 0 h 681"/>
                  <a:gd name="T2" fmla="*/ 966 w 1887"/>
                  <a:gd name="T3" fmla="*/ 151 h 681"/>
                  <a:gd name="T4" fmla="*/ 1373 w 1887"/>
                  <a:gd name="T5" fmla="*/ 594 h 681"/>
                  <a:gd name="T6" fmla="*/ 1887 w 1887"/>
                  <a:gd name="T7" fmla="*/ 673 h 681"/>
                  <a:gd name="T8" fmla="*/ 0 60000 65536"/>
                  <a:gd name="T9" fmla="*/ 0 60000 65536"/>
                  <a:gd name="T10" fmla="*/ 0 60000 65536"/>
                  <a:gd name="T11" fmla="*/ 0 60000 65536"/>
                  <a:gd name="T12" fmla="*/ 0 w 1887"/>
                  <a:gd name="T13" fmla="*/ 0 h 681"/>
                  <a:gd name="T14" fmla="*/ 1887 w 1887"/>
                  <a:gd name="T15" fmla="*/ 681 h 681"/>
                </a:gdLst>
                <a:ahLst/>
                <a:cxnLst>
                  <a:cxn ang="T8">
                    <a:pos x="T0" y="T1"/>
                  </a:cxn>
                  <a:cxn ang="T9">
                    <a:pos x="T2" y="T3"/>
                  </a:cxn>
                  <a:cxn ang="T10">
                    <a:pos x="T4" y="T5"/>
                  </a:cxn>
                  <a:cxn ang="T11">
                    <a:pos x="T6" y="T7"/>
                  </a:cxn>
                </a:cxnLst>
                <a:rect l="T12" t="T13" r="T14" b="T15"/>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20" name="Text Box 41"/>
              <p:cNvSpPr txBox="1">
                <a:spLocks noChangeArrowheads="1"/>
              </p:cNvSpPr>
              <p:nvPr>
                <p:custDataLst>
                  <p:tags r:id="rId13"/>
                </p:custDataLst>
              </p:nvPr>
            </p:nvSpPr>
            <p:spPr bwMode="auto">
              <a:xfrm>
                <a:off x="4964" y="2293"/>
                <a:ext cx="81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70C0"/>
                    </a:solidFill>
                    <a:effectLst/>
                    <a:uLnTx/>
                    <a:uFillTx/>
                    <a:latin typeface="Arial" pitchFamily="34" charset="0"/>
                    <a:ea typeface="宋体" pitchFamily="2" charset="-122"/>
                    <a:cs typeface="+mn-cs"/>
                  </a:rPr>
                  <a:t>C’s signal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70C0"/>
                    </a:solidFill>
                    <a:effectLst/>
                    <a:uLnTx/>
                    <a:uFillTx/>
                    <a:latin typeface="Arial" pitchFamily="34" charset="0"/>
                    <a:ea typeface="宋体" pitchFamily="2" charset="-122"/>
                    <a:cs typeface="+mn-cs"/>
                  </a:rPr>
                  <a:t>strength</a:t>
                </a:r>
              </a:p>
            </p:txBody>
          </p:sp>
          <p:sp>
            <p:nvSpPr>
              <p:cNvPr id="8221" name="Line 42"/>
              <p:cNvSpPr>
                <a:spLocks noChangeShapeType="1"/>
              </p:cNvSpPr>
              <p:nvPr>
                <p:custDataLst>
                  <p:tags r:id="rId14"/>
                </p:custDataLst>
              </p:nvPr>
            </p:nvSpPr>
            <p:spPr bwMode="auto">
              <a:xfrm flipH="1">
                <a:off x="3554" y="2171"/>
                <a:ext cx="17" cy="79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22" name="Line 43"/>
              <p:cNvSpPr>
                <a:spLocks noChangeShapeType="1"/>
              </p:cNvSpPr>
              <p:nvPr>
                <p:custDataLst>
                  <p:tags r:id="rId15"/>
                </p:custDataLst>
              </p:nvPr>
            </p:nvSpPr>
            <p:spPr bwMode="auto">
              <a:xfrm>
                <a:off x="4323" y="2214"/>
                <a:ext cx="0" cy="76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223" name="Line 44"/>
              <p:cNvSpPr>
                <a:spLocks noChangeShapeType="1"/>
              </p:cNvSpPr>
              <p:nvPr>
                <p:custDataLst>
                  <p:tags r:id="rId16"/>
                </p:custDataLst>
              </p:nvPr>
            </p:nvSpPr>
            <p:spPr bwMode="auto">
              <a:xfrm>
                <a:off x="5004" y="2204"/>
                <a:ext cx="0" cy="74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spTree>
    <p:extLst>
      <p:ext uri="{BB962C8B-B14F-4D97-AF65-F5344CB8AC3E}">
        <p14:creationId xmlns:p14="http://schemas.microsoft.com/office/powerpoint/2010/main" val="110863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a:xfrm>
            <a:off x="457200" y="274638"/>
            <a:ext cx="8363272" cy="994122"/>
          </a:xfrm>
        </p:spPr>
        <p:txBody>
          <a:bodyPr>
            <a:normAutofit/>
          </a:bodyPr>
          <a:lstStyle/>
          <a:p>
            <a:r>
              <a:rPr lang="en-US" altLang="zh-CN" sz="3600" dirty="0"/>
              <a:t>IEEE 802.11 MAC </a:t>
            </a:r>
            <a:r>
              <a:rPr lang="zh-CN" altLang="en-US" sz="3600" dirty="0"/>
              <a:t>协议</a:t>
            </a:r>
            <a:r>
              <a:rPr lang="en-US" altLang="zh-CN" sz="3600" dirty="0"/>
              <a:t>: CSMA/CA </a:t>
            </a:r>
            <a:r>
              <a:rPr lang="en-US" altLang="zh-CN" sz="3200" dirty="0"/>
              <a:t>(</a:t>
            </a:r>
            <a:r>
              <a:rPr lang="zh-CN" altLang="en-US" sz="3200" dirty="0"/>
              <a:t>碰撞避免</a:t>
            </a:r>
            <a:r>
              <a:rPr lang="en-US" altLang="zh-CN" sz="3200" dirty="0"/>
              <a:t>)</a:t>
            </a:r>
            <a:endParaRPr lang="en-US" altLang="zh-CN" sz="3600" dirty="0"/>
          </a:p>
        </p:txBody>
      </p:sp>
      <p:sp>
        <p:nvSpPr>
          <p:cNvPr id="4" name="日期占位符 3"/>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6875" name="灯片编号占位符 2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3D1D55-D96D-4001-A530-3DE008FD25BC}"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36869" name="Rectangle 3"/>
          <p:cNvSpPr>
            <a:spLocks noGrp="1" noChangeArrowheads="1"/>
          </p:cNvSpPr>
          <p:nvPr>
            <p:ph idx="4294967295"/>
            <p:custDataLst>
              <p:tags r:id="rId4"/>
            </p:custDataLst>
          </p:nvPr>
        </p:nvSpPr>
        <p:spPr>
          <a:xfrm>
            <a:off x="611560" y="1556792"/>
            <a:ext cx="5760640" cy="4953000"/>
          </a:xfrm>
        </p:spPr>
        <p:txBody>
          <a:bodyPr>
            <a:normAutofit fontScale="92500" lnSpcReduction="20000"/>
          </a:bodyPr>
          <a:lstStyle/>
          <a:p>
            <a:pPr>
              <a:buFont typeface="ZapfDingbats" pitchFamily="82" charset="2"/>
              <a:buNone/>
              <a:defRPr/>
            </a:pPr>
            <a:r>
              <a:rPr lang="en-US" altLang="zh-CN" sz="2400" u="sng" dirty="0">
                <a:solidFill>
                  <a:srgbClr val="FF0000"/>
                </a:solidFill>
              </a:rPr>
              <a:t>802.11 </a:t>
            </a:r>
            <a:r>
              <a:rPr lang="zh-CN" altLang="en-US" sz="2400" u="sng" dirty="0">
                <a:solidFill>
                  <a:srgbClr val="FF0000"/>
                </a:solidFill>
              </a:rPr>
              <a:t>发送方</a:t>
            </a:r>
            <a:endParaRPr lang="en-US" altLang="zh-CN" sz="2400" dirty="0">
              <a:solidFill>
                <a:srgbClr val="FF0000"/>
              </a:solidFill>
            </a:endParaRPr>
          </a:p>
          <a:p>
            <a:pPr>
              <a:buFont typeface="ZapfDingbats" pitchFamily="82" charset="2"/>
              <a:buNone/>
              <a:defRPr/>
            </a:pPr>
            <a:r>
              <a:rPr lang="en-US" altLang="zh-CN" sz="2400" dirty="0">
                <a:solidFill>
                  <a:schemeClr val="accent1">
                    <a:lumMod val="50000"/>
                  </a:schemeClr>
                </a:solidFill>
              </a:rPr>
              <a:t>1 </a:t>
            </a:r>
            <a:r>
              <a:rPr lang="zh-CN" altLang="en-US" sz="2400" dirty="0">
                <a:solidFill>
                  <a:srgbClr val="C00000"/>
                </a:solidFill>
              </a:rPr>
              <a:t>如果侦听到信道空闲</a:t>
            </a:r>
            <a:r>
              <a:rPr lang="zh-CN" altLang="en-US" sz="2400" dirty="0">
                <a:solidFill>
                  <a:schemeClr val="accent1">
                    <a:lumMod val="50000"/>
                  </a:schemeClr>
                </a:solidFill>
              </a:rPr>
              <a:t>了</a:t>
            </a:r>
            <a:r>
              <a:rPr lang="en-US" altLang="zh-CN" sz="2000" b="1" dirty="0"/>
              <a:t>DIFS</a:t>
            </a:r>
            <a:r>
              <a:rPr lang="en-US" altLang="zh-CN" sz="2000" dirty="0"/>
              <a:t> </a:t>
            </a:r>
            <a:r>
              <a:rPr lang="zh-CN" altLang="en-US" sz="2000" dirty="0"/>
              <a:t>时间，则</a:t>
            </a:r>
            <a:r>
              <a:rPr lang="en-US" altLang="zh-CN" sz="2000" dirty="0"/>
              <a:t> </a:t>
            </a:r>
          </a:p>
          <a:p>
            <a:pPr lvl="1">
              <a:buFont typeface="ZapfDingbats" pitchFamily="82" charset="2"/>
              <a:buNone/>
              <a:defRPr/>
            </a:pPr>
            <a:r>
              <a:rPr lang="zh-CN" altLang="en-US" sz="2000" dirty="0"/>
              <a:t>开始发送数据帧</a:t>
            </a:r>
            <a:r>
              <a:rPr lang="en-US" altLang="zh-CN" sz="2000" dirty="0"/>
              <a:t> (</a:t>
            </a:r>
            <a:r>
              <a:rPr lang="zh-CN" altLang="en-US" sz="2000" dirty="0"/>
              <a:t>无</a:t>
            </a:r>
            <a:r>
              <a:rPr lang="en-US" altLang="zh-CN" sz="2000" dirty="0"/>
              <a:t>CD</a:t>
            </a:r>
            <a:r>
              <a:rPr lang="zh-CN" altLang="en-US" sz="2000" dirty="0"/>
              <a:t>碰撞检测</a:t>
            </a:r>
            <a:r>
              <a:rPr lang="en-US" altLang="zh-CN" sz="2000" dirty="0"/>
              <a:t>)</a:t>
            </a:r>
          </a:p>
          <a:p>
            <a:pPr>
              <a:buFont typeface="ZapfDingbats" pitchFamily="82" charset="2"/>
              <a:buNone/>
              <a:defRPr/>
            </a:pPr>
            <a:r>
              <a:rPr lang="en-US" altLang="zh-CN" sz="2400" dirty="0">
                <a:solidFill>
                  <a:schemeClr val="accent1">
                    <a:lumMod val="50000"/>
                  </a:schemeClr>
                </a:solidFill>
              </a:rPr>
              <a:t>2 </a:t>
            </a:r>
            <a:r>
              <a:rPr lang="zh-CN" altLang="en-US" sz="2400" dirty="0">
                <a:solidFill>
                  <a:srgbClr val="C00000"/>
                </a:solidFill>
              </a:rPr>
              <a:t>如果侦听到信道忙</a:t>
            </a:r>
            <a:r>
              <a:rPr lang="zh-CN" altLang="en-US" sz="2400" dirty="0">
                <a:solidFill>
                  <a:schemeClr val="accent1">
                    <a:lumMod val="50000"/>
                  </a:schemeClr>
                </a:solidFill>
              </a:rPr>
              <a:t>，则</a:t>
            </a:r>
            <a:r>
              <a:rPr lang="en-US" altLang="zh-CN" sz="2400" dirty="0">
                <a:solidFill>
                  <a:schemeClr val="accent1">
                    <a:lumMod val="50000"/>
                  </a:schemeClr>
                </a:solidFill>
              </a:rPr>
              <a:t> </a:t>
            </a:r>
          </a:p>
          <a:p>
            <a:pPr lvl="1">
              <a:buFont typeface="ZapfDingbats" pitchFamily="82" charset="2"/>
              <a:buNone/>
              <a:defRPr/>
            </a:pPr>
            <a:r>
              <a:rPr lang="zh-CN" altLang="en-US" sz="2000" dirty="0"/>
              <a:t>开始一计时器，且值为</a:t>
            </a:r>
            <a:r>
              <a:rPr lang="en-US" altLang="zh-CN" sz="2000" dirty="0"/>
              <a:t>[0, CW-1]</a:t>
            </a:r>
            <a:r>
              <a:rPr lang="zh-CN" altLang="en-US" sz="2000" dirty="0"/>
              <a:t>间</a:t>
            </a:r>
            <a:r>
              <a:rPr lang="zh-CN" altLang="en-US" sz="2000" dirty="0">
                <a:solidFill>
                  <a:srgbClr val="C00000"/>
                </a:solidFill>
              </a:rPr>
              <a:t>随机回退</a:t>
            </a:r>
            <a:r>
              <a:rPr lang="zh-CN" altLang="en-US" sz="2000" dirty="0"/>
              <a:t>值</a:t>
            </a:r>
            <a:br>
              <a:rPr lang="en-US" altLang="zh-CN" sz="2000" dirty="0"/>
            </a:br>
            <a:r>
              <a:rPr lang="zh-CN" altLang="en-US" sz="2000" dirty="0"/>
              <a:t>初始</a:t>
            </a:r>
            <a:r>
              <a:rPr lang="en-US" altLang="zh-CN" sz="2000" dirty="0"/>
              <a:t>CW=</a:t>
            </a:r>
            <a:r>
              <a:rPr lang="en-US" altLang="zh-CN" sz="2000" dirty="0" err="1"/>
              <a:t>CWmin</a:t>
            </a:r>
            <a:r>
              <a:rPr lang="en-US" altLang="zh-CN" sz="2000" dirty="0"/>
              <a:t>=32 slots</a:t>
            </a:r>
          </a:p>
          <a:p>
            <a:pPr lvl="1">
              <a:buFont typeface="ZapfDingbats" pitchFamily="82" charset="2"/>
              <a:buNone/>
              <a:defRPr/>
            </a:pPr>
            <a:r>
              <a:rPr lang="zh-CN" altLang="en-US" sz="2000" dirty="0"/>
              <a:t>如果信道空闲，则计时器递减，否则冻结</a:t>
            </a:r>
            <a:endParaRPr lang="en-US" altLang="zh-CN" sz="2000" dirty="0"/>
          </a:p>
          <a:p>
            <a:pPr lvl="1">
              <a:buFont typeface="ZapfDingbats" pitchFamily="82" charset="2"/>
              <a:buNone/>
              <a:defRPr/>
            </a:pPr>
            <a:r>
              <a:rPr lang="zh-CN" altLang="en-US" sz="2000" dirty="0"/>
              <a:t>当计时器为零时，开始发送数据帧</a:t>
            </a:r>
            <a:endParaRPr lang="en-US" altLang="zh-CN" sz="2000" dirty="0"/>
          </a:p>
          <a:p>
            <a:pPr lvl="1">
              <a:buFont typeface="ZapfDingbats" pitchFamily="82" charset="2"/>
              <a:buNone/>
              <a:defRPr/>
            </a:pPr>
            <a:r>
              <a:rPr lang="zh-CN" altLang="en-US" sz="2000" dirty="0"/>
              <a:t>如果未收到</a:t>
            </a:r>
            <a:r>
              <a:rPr lang="en-US" altLang="zh-CN" sz="2000" dirty="0"/>
              <a:t>ACK, </a:t>
            </a:r>
            <a:r>
              <a:rPr lang="zh-CN" altLang="en-US" sz="2000" dirty="0">
                <a:solidFill>
                  <a:srgbClr val="C00000"/>
                </a:solidFill>
              </a:rPr>
              <a:t>倍增</a:t>
            </a:r>
            <a:r>
              <a:rPr lang="en-US" altLang="zh-CN" sz="2000" dirty="0">
                <a:solidFill>
                  <a:srgbClr val="C00000"/>
                </a:solidFill>
              </a:rPr>
              <a:t>CW</a:t>
            </a:r>
            <a:r>
              <a:rPr lang="zh-CN" altLang="en-US" sz="2000" dirty="0"/>
              <a:t>并重复步骤</a:t>
            </a:r>
            <a:r>
              <a:rPr lang="en-US" altLang="zh-CN" sz="2000" dirty="0"/>
              <a:t>2 (</a:t>
            </a:r>
            <a:r>
              <a:rPr lang="zh-CN" altLang="en-US" sz="2000" dirty="0"/>
              <a:t>直至</a:t>
            </a:r>
            <a:r>
              <a:rPr lang="en-US" altLang="zh-CN" sz="2000" dirty="0" err="1"/>
              <a:t>CW≤CWmax</a:t>
            </a:r>
            <a:r>
              <a:rPr lang="en-US" altLang="zh-CN" sz="2000" dirty="0"/>
              <a:t>=32*2</a:t>
            </a:r>
            <a:r>
              <a:rPr lang="en-US" altLang="zh-CN" sz="2000" baseline="30000" dirty="0"/>
              <a:t>5</a:t>
            </a:r>
            <a:r>
              <a:rPr lang="en-US" altLang="zh-CN" sz="2000" dirty="0"/>
              <a:t>, </a:t>
            </a:r>
            <a:r>
              <a:rPr lang="zh-CN" altLang="en-US" sz="2000" dirty="0"/>
              <a:t>或某个指定值</a:t>
            </a:r>
            <a:r>
              <a:rPr lang="en-US" altLang="zh-CN" sz="2000" dirty="0"/>
              <a:t>)</a:t>
            </a:r>
          </a:p>
          <a:p>
            <a:pPr lvl="1">
              <a:buFont typeface="ZapfDingbats" pitchFamily="82" charset="2"/>
              <a:buNone/>
              <a:defRPr/>
            </a:pPr>
            <a:r>
              <a:rPr lang="zh-CN" altLang="en-US" sz="2000" dirty="0"/>
              <a:t>如果收到</a:t>
            </a:r>
            <a:r>
              <a:rPr lang="en-US" altLang="zh-CN" sz="2000" dirty="0"/>
              <a:t>ACK, CW=</a:t>
            </a:r>
            <a:r>
              <a:rPr lang="en-US" altLang="zh-CN" sz="2000" dirty="0" err="1"/>
              <a:t>CWmin</a:t>
            </a:r>
            <a:r>
              <a:rPr lang="en-US" altLang="zh-CN" sz="2000" dirty="0"/>
              <a:t>, </a:t>
            </a:r>
            <a:r>
              <a:rPr lang="zh-CN" altLang="en-US" sz="2000" dirty="0"/>
              <a:t>重复步骤</a:t>
            </a:r>
            <a:r>
              <a:rPr lang="en-US" altLang="zh-CN" sz="2000" dirty="0"/>
              <a:t>2</a:t>
            </a:r>
            <a:r>
              <a:rPr lang="zh-CN" altLang="en-US" sz="2000" dirty="0"/>
              <a:t>传输下一帧</a:t>
            </a:r>
            <a:endParaRPr lang="en-US" altLang="zh-CN" sz="2000" dirty="0"/>
          </a:p>
          <a:p>
            <a:pPr>
              <a:buFont typeface="ZapfDingbats" pitchFamily="82" charset="2"/>
              <a:buNone/>
              <a:defRPr/>
            </a:pPr>
            <a:endParaRPr lang="en-US" altLang="zh-CN" sz="1200" u="sng" dirty="0">
              <a:solidFill>
                <a:srgbClr val="FF0000"/>
              </a:solidFill>
            </a:endParaRPr>
          </a:p>
          <a:p>
            <a:pPr>
              <a:buFont typeface="ZapfDingbats" pitchFamily="82" charset="2"/>
              <a:buNone/>
              <a:defRPr/>
            </a:pPr>
            <a:r>
              <a:rPr lang="en-US" altLang="zh-CN" sz="2400" u="sng" dirty="0">
                <a:solidFill>
                  <a:srgbClr val="FF0000"/>
                </a:solidFill>
              </a:rPr>
              <a:t>802.11 </a:t>
            </a:r>
            <a:r>
              <a:rPr lang="zh-CN" altLang="en-US" sz="2400" u="sng" dirty="0">
                <a:solidFill>
                  <a:srgbClr val="FF0000"/>
                </a:solidFill>
              </a:rPr>
              <a:t>接收方</a:t>
            </a:r>
            <a:endParaRPr lang="en-US" altLang="zh-CN" sz="2400" dirty="0"/>
          </a:p>
          <a:p>
            <a:pPr>
              <a:buFont typeface="ZapfDingbats" pitchFamily="82" charset="2"/>
              <a:buNone/>
              <a:defRPr/>
            </a:pPr>
            <a:r>
              <a:rPr lang="en-US" altLang="zh-CN" sz="2400" dirty="0">
                <a:solidFill>
                  <a:schemeClr val="accent1">
                    <a:lumMod val="50000"/>
                  </a:schemeClr>
                </a:solidFill>
              </a:rPr>
              <a:t>- </a:t>
            </a:r>
            <a:r>
              <a:rPr lang="en-US" altLang="zh-CN" sz="2000" dirty="0">
                <a:solidFill>
                  <a:schemeClr val="accent1">
                    <a:lumMod val="50000"/>
                  </a:schemeClr>
                </a:solidFill>
              </a:rPr>
              <a:t>if frame received OK</a:t>
            </a:r>
          </a:p>
          <a:p>
            <a:pPr>
              <a:buFont typeface="ZapfDingbats" pitchFamily="82" charset="2"/>
              <a:buNone/>
              <a:defRPr/>
            </a:pPr>
            <a:r>
              <a:rPr lang="en-US" altLang="zh-CN" sz="2000" dirty="0">
                <a:solidFill>
                  <a:schemeClr val="accent2"/>
                </a:solidFill>
              </a:rPr>
              <a:t>   </a:t>
            </a:r>
            <a:r>
              <a:rPr lang="en-US" altLang="zh-CN" sz="2000" dirty="0"/>
              <a:t>return ACK after </a:t>
            </a:r>
            <a:r>
              <a:rPr lang="en-US" altLang="zh-CN" sz="2000" b="1" dirty="0"/>
              <a:t>SIFS </a:t>
            </a:r>
            <a:r>
              <a:rPr lang="en-US" altLang="zh-CN" sz="2000" dirty="0"/>
              <a:t>(ACK needed due to hidden terminal problem) </a:t>
            </a:r>
            <a:endParaRPr lang="en-US" altLang="zh-CN" sz="2400" b="1" dirty="0"/>
          </a:p>
        </p:txBody>
      </p:sp>
      <p:sp>
        <p:nvSpPr>
          <p:cNvPr id="36868" name="Line 5"/>
          <p:cNvSpPr>
            <a:spLocks noChangeShapeType="1"/>
          </p:cNvSpPr>
          <p:nvPr>
            <p:custDataLst>
              <p:tags r:id="rId5"/>
            </p:custDataLst>
          </p:nvPr>
        </p:nvSpPr>
        <p:spPr bwMode="auto">
          <a:xfrm>
            <a:off x="6629399" y="2270125"/>
            <a:ext cx="0" cy="3338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 name="Line 6"/>
          <p:cNvSpPr>
            <a:spLocks noChangeShapeType="1"/>
          </p:cNvSpPr>
          <p:nvPr>
            <p:custDataLst>
              <p:tags r:id="rId6"/>
            </p:custDataLst>
          </p:nvPr>
        </p:nvSpPr>
        <p:spPr bwMode="auto">
          <a:xfrm>
            <a:off x="8548687" y="2257425"/>
            <a:ext cx="0" cy="3338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6870" name="Text Box 7"/>
          <p:cNvSpPr txBox="1">
            <a:spLocks noChangeArrowheads="1"/>
          </p:cNvSpPr>
          <p:nvPr>
            <p:custDataLst>
              <p:tags r:id="rId7"/>
            </p:custDataLst>
          </p:nvPr>
        </p:nvSpPr>
        <p:spPr bwMode="auto">
          <a:xfrm>
            <a:off x="6219824" y="191293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sender</a:t>
            </a:r>
          </a:p>
        </p:txBody>
      </p:sp>
      <p:sp>
        <p:nvSpPr>
          <p:cNvPr id="36871" name="Text Box 8"/>
          <p:cNvSpPr txBox="1">
            <a:spLocks noChangeArrowheads="1"/>
          </p:cNvSpPr>
          <p:nvPr>
            <p:custDataLst>
              <p:tags r:id="rId8"/>
            </p:custDataLst>
          </p:nvPr>
        </p:nvSpPr>
        <p:spPr bwMode="auto">
          <a:xfrm>
            <a:off x="8058149" y="1922463"/>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receiver</a:t>
            </a:r>
          </a:p>
        </p:txBody>
      </p:sp>
      <p:grpSp>
        <p:nvGrpSpPr>
          <p:cNvPr id="2" name="Group 23"/>
          <p:cNvGrpSpPr>
            <a:grpSpLocks/>
          </p:cNvGrpSpPr>
          <p:nvPr>
            <p:custDataLst>
              <p:tags r:id="rId9"/>
            </p:custDataLst>
          </p:nvPr>
        </p:nvGrpSpPr>
        <p:grpSpPr bwMode="auto">
          <a:xfrm>
            <a:off x="5934074" y="2566988"/>
            <a:ext cx="2616200" cy="1690687"/>
            <a:chOff x="3614" y="1617"/>
            <a:chExt cx="1648" cy="1065"/>
          </a:xfrm>
        </p:grpSpPr>
        <p:grpSp>
          <p:nvGrpSpPr>
            <p:cNvPr id="36885" name="Group 22"/>
            <p:cNvGrpSpPr>
              <a:grpSpLocks/>
            </p:cNvGrpSpPr>
            <p:nvPr/>
          </p:nvGrpSpPr>
          <p:grpSpPr bwMode="auto">
            <a:xfrm>
              <a:off x="3614" y="1617"/>
              <a:ext cx="424" cy="192"/>
              <a:chOff x="3614" y="1617"/>
              <a:chExt cx="424" cy="192"/>
            </a:xfrm>
          </p:grpSpPr>
          <p:sp>
            <p:nvSpPr>
              <p:cNvPr id="36889" name="AutoShape 11"/>
              <p:cNvSpPr>
                <a:spLocks/>
              </p:cNvSpPr>
              <p:nvPr>
                <p:custDataLst>
                  <p:tags r:id="rId21"/>
                </p:custDataLst>
              </p:nvPr>
            </p:nvSpPr>
            <p:spPr bwMode="auto">
              <a:xfrm>
                <a:off x="3984" y="1620"/>
                <a:ext cx="54" cy="162"/>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6890" name="Text Box 12"/>
              <p:cNvSpPr txBox="1">
                <a:spLocks noChangeArrowheads="1"/>
              </p:cNvSpPr>
              <p:nvPr>
                <p:custDataLst>
                  <p:tags r:id="rId22"/>
                </p:custDataLst>
              </p:nvPr>
            </p:nvSpPr>
            <p:spPr bwMode="auto">
              <a:xfrm>
                <a:off x="3614" y="1617"/>
                <a:ext cx="4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DIFS</a:t>
                </a:r>
              </a:p>
            </p:txBody>
          </p:sp>
        </p:grpSp>
        <p:grpSp>
          <p:nvGrpSpPr>
            <p:cNvPr id="36886" name="Group 20"/>
            <p:cNvGrpSpPr>
              <a:grpSpLocks/>
            </p:cNvGrpSpPr>
            <p:nvPr/>
          </p:nvGrpSpPr>
          <p:grpSpPr bwMode="auto">
            <a:xfrm>
              <a:off x="4050" y="1782"/>
              <a:ext cx="1212" cy="900"/>
              <a:chOff x="4050" y="1782"/>
              <a:chExt cx="1212" cy="900"/>
            </a:xfrm>
          </p:grpSpPr>
          <p:sp>
            <p:nvSpPr>
              <p:cNvPr id="36887" name="Freeform 13"/>
              <p:cNvSpPr>
                <a:spLocks/>
              </p:cNvSpPr>
              <p:nvPr>
                <p:custDataLst>
                  <p:tags r:id="rId19"/>
                </p:custDataLst>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 name="T15" fmla="*/ 0 w 1212"/>
                  <a:gd name="T16" fmla="*/ 0 h 900"/>
                  <a:gd name="T17" fmla="*/ 1212 w 1212"/>
                  <a:gd name="T18" fmla="*/ 900 h 900"/>
                </a:gdLst>
                <a:ahLst/>
                <a:cxnLst>
                  <a:cxn ang="T10">
                    <a:pos x="T0" y="T1"/>
                  </a:cxn>
                  <a:cxn ang="T11">
                    <a:pos x="T2" y="T3"/>
                  </a:cxn>
                  <a:cxn ang="T12">
                    <a:pos x="T4" y="T5"/>
                  </a:cxn>
                  <a:cxn ang="T13">
                    <a:pos x="T6" y="T7"/>
                  </a:cxn>
                  <a:cxn ang="T14">
                    <a:pos x="T8" y="T9"/>
                  </a:cxn>
                </a:cxnLst>
                <a:rect l="T15" t="T16" r="T17" b="T18"/>
                <a:pathLst>
                  <a:path w="1212" h="900">
                    <a:moveTo>
                      <a:pt x="6" y="0"/>
                    </a:moveTo>
                    <a:lnTo>
                      <a:pt x="1212" y="228"/>
                    </a:lnTo>
                    <a:lnTo>
                      <a:pt x="1212" y="900"/>
                    </a:lnTo>
                    <a:lnTo>
                      <a:pt x="0" y="660"/>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6888" name="Text Box 18"/>
              <p:cNvSpPr txBox="1">
                <a:spLocks noChangeArrowheads="1"/>
              </p:cNvSpPr>
              <p:nvPr>
                <p:custDataLst>
                  <p:tags r:id="rId20"/>
                </p:custDataLst>
              </p:nvPr>
            </p:nvSpPr>
            <p:spPr bwMode="auto">
              <a:xfrm>
                <a:off x="4394" y="210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rPr>
                  <a:t>data</a:t>
                </a:r>
              </a:p>
            </p:txBody>
          </p:sp>
        </p:grpSp>
      </p:grpSp>
      <p:grpSp>
        <p:nvGrpSpPr>
          <p:cNvPr id="6" name="Group 24"/>
          <p:cNvGrpSpPr>
            <a:grpSpLocks/>
          </p:cNvGrpSpPr>
          <p:nvPr>
            <p:custDataLst>
              <p:tags r:id="rId10"/>
            </p:custDataLst>
          </p:nvPr>
        </p:nvGrpSpPr>
        <p:grpSpPr bwMode="auto">
          <a:xfrm>
            <a:off x="6616699" y="4267200"/>
            <a:ext cx="2563813" cy="923925"/>
            <a:chOff x="4044" y="2688"/>
            <a:chExt cx="1615" cy="582"/>
          </a:xfrm>
        </p:grpSpPr>
        <p:sp>
          <p:nvSpPr>
            <p:cNvPr id="36880" name="Text Box 14"/>
            <p:cNvSpPr txBox="1">
              <a:spLocks noChangeArrowheads="1"/>
            </p:cNvSpPr>
            <p:nvPr>
              <p:custDataLst>
                <p:tags r:id="rId15"/>
              </p:custDataLst>
            </p:nvPr>
          </p:nvSpPr>
          <p:spPr bwMode="auto">
            <a:xfrm>
              <a:off x="5258" y="2697"/>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SIFS</a:t>
              </a:r>
            </a:p>
          </p:txBody>
        </p:sp>
        <p:sp>
          <p:nvSpPr>
            <p:cNvPr id="36881" name="AutoShape 15"/>
            <p:cNvSpPr>
              <a:spLocks/>
            </p:cNvSpPr>
            <p:nvPr>
              <p:custDataLst>
                <p:tags r:id="rId16"/>
              </p:custDataLst>
            </p:nvPr>
          </p:nvSpPr>
          <p:spPr bwMode="auto">
            <a:xfrm flipH="1">
              <a:off x="5262" y="2688"/>
              <a:ext cx="54" cy="162"/>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6882" name="Group 21"/>
            <p:cNvGrpSpPr>
              <a:grpSpLocks/>
            </p:cNvGrpSpPr>
            <p:nvPr/>
          </p:nvGrpSpPr>
          <p:grpSpPr bwMode="auto">
            <a:xfrm>
              <a:off x="4044" y="2856"/>
              <a:ext cx="1212" cy="414"/>
              <a:chOff x="4044" y="2856"/>
              <a:chExt cx="1212" cy="414"/>
            </a:xfrm>
          </p:grpSpPr>
          <p:sp>
            <p:nvSpPr>
              <p:cNvPr id="36883" name="Freeform 17"/>
              <p:cNvSpPr>
                <a:spLocks/>
              </p:cNvSpPr>
              <p:nvPr>
                <p:custDataLst>
                  <p:tags r:id="rId17"/>
                </p:custDataLst>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 name="T15" fmla="*/ 0 w 1212"/>
                  <a:gd name="T16" fmla="*/ 0 h 414"/>
                  <a:gd name="T17" fmla="*/ 1212 w 1212"/>
                  <a:gd name="T18" fmla="*/ 414 h 414"/>
                </a:gdLst>
                <a:ahLst/>
                <a:cxnLst>
                  <a:cxn ang="T10">
                    <a:pos x="T0" y="T1"/>
                  </a:cxn>
                  <a:cxn ang="T11">
                    <a:pos x="T2" y="T3"/>
                  </a:cxn>
                  <a:cxn ang="T12">
                    <a:pos x="T4" y="T5"/>
                  </a:cxn>
                  <a:cxn ang="T13">
                    <a:pos x="T6" y="T7"/>
                  </a:cxn>
                  <a:cxn ang="T14">
                    <a:pos x="T8" y="T9"/>
                  </a:cxn>
                </a:cxnLst>
                <a:rect l="T15" t="T16" r="T17" b="T18"/>
                <a:pathLst>
                  <a:path w="1212" h="414">
                    <a:moveTo>
                      <a:pt x="0" y="0"/>
                    </a:moveTo>
                    <a:lnTo>
                      <a:pt x="1212" y="246"/>
                    </a:lnTo>
                    <a:lnTo>
                      <a:pt x="1212" y="414"/>
                    </a:lnTo>
                    <a:lnTo>
                      <a:pt x="6" y="17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6884" name="Text Box 19"/>
              <p:cNvSpPr txBox="1">
                <a:spLocks noChangeArrowheads="1"/>
              </p:cNvSpPr>
              <p:nvPr>
                <p:custDataLst>
                  <p:tags r:id="rId18"/>
                </p:custDataLst>
              </p:nvPr>
            </p:nvSpPr>
            <p:spPr bwMode="auto">
              <a:xfrm>
                <a:off x="4436" y="2954"/>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Arial" pitchFamily="34" charset="0"/>
                    <a:ea typeface="宋体" pitchFamily="2" charset="-122"/>
                    <a:cs typeface="+mn-cs"/>
                  </a:rPr>
                  <a:t>ACK</a:t>
                </a:r>
              </a:p>
            </p:txBody>
          </p:sp>
        </p:grpSp>
      </p:grpSp>
      <p:sp>
        <p:nvSpPr>
          <p:cNvPr id="36876" name="TextBox 22"/>
          <p:cNvSpPr txBox="1">
            <a:spLocks noChangeArrowheads="1"/>
          </p:cNvSpPr>
          <p:nvPr>
            <p:custDataLst>
              <p:tags r:id="rId11"/>
            </p:custDataLst>
          </p:nvPr>
        </p:nvSpPr>
        <p:spPr bwMode="auto">
          <a:xfrm>
            <a:off x="4139952" y="1484784"/>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分布式帧间间隔</a:t>
            </a:r>
          </a:p>
        </p:txBody>
      </p:sp>
      <p:sp>
        <p:nvSpPr>
          <p:cNvPr id="36877" name="TextBox 23"/>
          <p:cNvSpPr txBox="1">
            <a:spLocks noChangeArrowheads="1"/>
          </p:cNvSpPr>
          <p:nvPr>
            <p:custDataLst>
              <p:tags r:id="rId12"/>
            </p:custDataLst>
          </p:nvPr>
        </p:nvSpPr>
        <p:spPr bwMode="auto">
          <a:xfrm>
            <a:off x="3233737" y="5085184"/>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短帧间间隔</a:t>
            </a:r>
          </a:p>
        </p:txBody>
      </p:sp>
      <p:cxnSp>
        <p:nvCxnSpPr>
          <p:cNvPr id="26" name="Straight Connector 25"/>
          <p:cNvCxnSpPr/>
          <p:nvPr>
            <p:custDataLst>
              <p:tags r:id="rId13"/>
            </p:custDataLst>
          </p:nvPr>
        </p:nvCxnSpPr>
        <p:spPr>
          <a:xfrm flipV="1">
            <a:off x="3853036" y="1771105"/>
            <a:ext cx="357187"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custDataLst>
              <p:tags r:id="rId14"/>
            </p:custDataLst>
          </p:nvPr>
        </p:nvCxnSpPr>
        <p:spPr>
          <a:xfrm flipV="1">
            <a:off x="2915816" y="5370934"/>
            <a:ext cx="357187" cy="21431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55776" y="6165304"/>
            <a:ext cx="561662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对比以太网的</a:t>
            </a:r>
            <a:r>
              <a:rPr kumimoji="0" lang="en-US" altLang="zh-CN" sz="24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CSMA/CD</a:t>
            </a:r>
            <a:r>
              <a:rPr kumimoji="0" lang="zh-CN" altLang="en-US" sz="24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机制，有何异同？</a:t>
            </a:r>
          </a:p>
        </p:txBody>
      </p:sp>
    </p:spTree>
    <p:extLst>
      <p:ext uri="{BB962C8B-B14F-4D97-AF65-F5344CB8AC3E}">
        <p14:creationId xmlns:p14="http://schemas.microsoft.com/office/powerpoint/2010/main" val="2898696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par>
                          <p:cTn id="8" fill="hold" nodeType="afterGroup">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CSMA/CA</a:t>
            </a:r>
            <a:r>
              <a:rPr lang="zh-CN" altLang="en-US" dirty="0"/>
              <a:t>与</a:t>
            </a:r>
            <a:r>
              <a:rPr lang="en-US" altLang="zh-CN" dirty="0"/>
              <a:t>CSMA/CD</a:t>
            </a:r>
            <a:r>
              <a:rPr lang="zh-CN" altLang="en-US" dirty="0"/>
              <a:t>的联系</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 name="灯片编号占位符 3"/>
          <p:cNvSpPr>
            <a:spLocks noGrp="1"/>
          </p:cNvSpPr>
          <p:nvPr>
            <p:ph type="sldNum" sz="quarter" idx="12"/>
          </p:nvPr>
        </p:nvSpPr>
        <p:spPr>
          <a:noFill/>
          <a:ln/>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6D6F5F14-156A-4FD9-AF26-61247F68A297}"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charset="-122"/>
              <a:cs typeface="Arial" pitchFamily="34" charset="0"/>
            </a:endParaRPr>
          </a:p>
        </p:txBody>
      </p:sp>
      <p:sp>
        <p:nvSpPr>
          <p:cNvPr id="8" name="内容占位符 2"/>
          <p:cNvSpPr txBox="1">
            <a:spLocks/>
          </p:cNvSpPr>
          <p:nvPr/>
        </p:nvSpPr>
        <p:spPr>
          <a:xfrm>
            <a:off x="457200" y="1412776"/>
            <a:ext cx="8229600" cy="471338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rgbClr val="0070C0"/>
              </a:buClr>
              <a:buSzPct val="70000"/>
              <a:buFont typeface="Wingdings" pitchFamily="2" charset="2"/>
              <a:buChar char="p"/>
              <a:tabLst/>
              <a:defRPr/>
            </a:pPr>
            <a:r>
              <a:rPr kumimoji="0" lang="zh-CN" altLang="en-US"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相同点</a:t>
            </a:r>
            <a:endParaRPr kumimoji="0"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载波侦听多路访问 </a:t>
            </a: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CSMA</a:t>
            </a:r>
          </a:p>
          <a:p>
            <a:pPr marL="342900" marR="0" lvl="0" indent="-342900" algn="l" defTabSz="914400" rtl="0" eaLnBrk="1" fontAlgn="auto" latinLnBrk="0" hangingPunct="1">
              <a:lnSpc>
                <a:spcPct val="100000"/>
              </a:lnSpc>
              <a:spcBef>
                <a:spcPct val="20000"/>
              </a:spcBef>
              <a:spcAft>
                <a:spcPts val="0"/>
              </a:spcAft>
              <a:buClr>
                <a:srgbClr val="0070C0"/>
              </a:buClr>
              <a:buSzPct val="70000"/>
              <a:buFont typeface="Wingdings" pitchFamily="2" charset="2"/>
              <a:buChar char="p"/>
              <a:tabLst/>
              <a:defRPr/>
            </a:pPr>
            <a:r>
              <a:rPr kumimoji="0" lang="zh-CN" altLang="en-US"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不同点</a:t>
            </a:r>
            <a:endParaRPr kumimoji="0"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a:cs typeface="+mn-cs"/>
              </a:rPr>
              <a:t>CA: </a:t>
            </a:r>
            <a:r>
              <a:rPr kumimoji="0" lang="zh-CN" altLang="en-US" sz="2400" b="0" i="0" u="none" strike="noStrike" kern="1200" cap="none" spc="0" normalizeH="0" baseline="0" noProof="0" dirty="0">
                <a:ln>
                  <a:noFill/>
                </a:ln>
                <a:solidFill>
                  <a:srgbClr val="000000"/>
                </a:solidFill>
                <a:effectLst/>
                <a:uLnTx/>
                <a:uFillTx/>
                <a:latin typeface="Calibri"/>
                <a:ea typeface="宋体"/>
                <a:cs typeface="+mn-cs"/>
              </a:rPr>
              <a:t>碰撞避免，没有碰撞检测</a:t>
            </a:r>
            <a:endParaRPr kumimoji="0" lang="en-US" altLang="zh-CN" sz="2400" b="0" i="0" u="none" strike="noStrike" kern="1200" cap="none" spc="0" normalizeH="0" baseline="0" noProof="0" dirty="0">
              <a:ln>
                <a:noFill/>
              </a:ln>
              <a:solidFill>
                <a:srgbClr val="000000"/>
              </a:solidFill>
              <a:effectLst/>
              <a:uLnTx/>
              <a:uFillTx/>
              <a:latin typeface="Calibri"/>
              <a:ea typeface="宋体"/>
              <a:cs typeface="+mn-cs"/>
            </a:endParaRPr>
          </a:p>
          <a:p>
            <a:pPr marL="1200150" marR="0" lvl="2"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检测到信道空闲，并不立即发数据</a:t>
            </a:r>
            <a:endParaRPr kumimoji="0" lang="en-US" altLang="zh-CN" sz="2000" b="0" i="0" u="none" strike="noStrike" kern="1200" cap="none" spc="0" normalizeH="0" baseline="0" noProof="0" dirty="0">
              <a:ln>
                <a:noFill/>
              </a:ln>
              <a:solidFill>
                <a:srgbClr val="000000"/>
              </a:solidFill>
              <a:effectLst/>
              <a:uLnTx/>
              <a:uFillTx/>
              <a:latin typeface="Calibri"/>
              <a:ea typeface="宋体"/>
              <a:cs typeface="+mn-cs"/>
            </a:endParaRPr>
          </a:p>
          <a:p>
            <a:pPr marL="1200150" marR="0" lvl="2"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等待一随机时间，且该时间随</a:t>
            </a:r>
            <a:r>
              <a:rPr kumimoji="0" lang="en-US" altLang="zh-CN" sz="2000" b="0" i="0" u="none" strike="noStrike" kern="1200" cap="none" spc="0" normalizeH="0" baseline="0" noProof="0" dirty="0">
                <a:ln>
                  <a:noFill/>
                </a:ln>
                <a:solidFill>
                  <a:srgbClr val="000000"/>
                </a:solidFill>
                <a:effectLst/>
                <a:uLnTx/>
                <a:uFillTx/>
                <a:latin typeface="Calibri"/>
                <a:ea typeface="宋体"/>
                <a:cs typeface="+mn-cs"/>
              </a:rPr>
              <a:t>ACK</a:t>
            </a: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超时次数而指数增加</a:t>
            </a:r>
            <a:endParaRPr kumimoji="0" lang="en-US" altLang="zh-CN" sz="2000" b="0" i="0" u="none" strike="noStrike" kern="1200" cap="none" spc="0" normalizeH="0" baseline="0" noProof="0" dirty="0">
              <a:ln>
                <a:noFill/>
              </a:ln>
              <a:solidFill>
                <a:srgbClr val="000000"/>
              </a:solidFill>
              <a:effectLst/>
              <a:uLnTx/>
              <a:uFillTx/>
              <a:latin typeface="Calibri"/>
              <a:ea typeface="宋体"/>
              <a:cs typeface="+mn-cs"/>
            </a:endParaRPr>
          </a:p>
          <a:p>
            <a:pPr marL="1200150" marR="0" lvl="2"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Calibri"/>
                <a:ea typeface="宋体"/>
                <a:cs typeface="+mn-cs"/>
              </a:rPr>
              <a:t>CD</a:t>
            </a: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在信道空闲时发数据，检测到碰撞则随机回退，该时间随碰撞次数而指数增加</a:t>
            </a:r>
            <a:endParaRPr kumimoji="0" lang="en-US" altLang="zh-CN" sz="2400" b="0" i="0" u="none" strike="noStrike" kern="1200" cap="none" spc="0" normalizeH="0" baseline="0" noProof="0" dirty="0">
              <a:ln>
                <a:noFill/>
              </a:ln>
              <a:solidFill>
                <a:srgbClr val="000000"/>
              </a:solidFill>
              <a:effectLst/>
              <a:uLnTx/>
              <a:uFillTx/>
              <a:latin typeface="Calibri"/>
              <a:ea typeface="宋体"/>
              <a:cs typeface="+mn-cs"/>
            </a:endParaRPr>
          </a:p>
          <a:p>
            <a:pPr marL="742950" marR="0" lvl="1"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Calibri"/>
                <a:ea typeface="宋体"/>
                <a:cs typeface="+mn-cs"/>
              </a:rPr>
              <a:t>CA</a:t>
            </a:r>
            <a:r>
              <a:rPr kumimoji="0" lang="zh-CN" altLang="en-US" sz="2400" b="0" i="0" u="none" strike="noStrike" kern="1200" cap="none" spc="0" normalizeH="0" baseline="0" noProof="0" dirty="0">
                <a:ln>
                  <a:noFill/>
                </a:ln>
                <a:solidFill>
                  <a:srgbClr val="000000"/>
                </a:solidFill>
                <a:effectLst/>
                <a:uLnTx/>
                <a:uFillTx/>
                <a:latin typeface="Calibri"/>
                <a:ea typeface="宋体"/>
                <a:cs typeface="+mn-cs"/>
              </a:rPr>
              <a:t>使用链路层确认</a:t>
            </a:r>
            <a:r>
              <a:rPr kumimoji="0" lang="en-US" altLang="zh-CN" sz="2400" b="0" i="0" u="none" strike="noStrike" kern="1200" cap="none" spc="0" normalizeH="0" baseline="0" noProof="0" dirty="0">
                <a:ln>
                  <a:noFill/>
                </a:ln>
                <a:solidFill>
                  <a:srgbClr val="000000"/>
                </a:solidFill>
                <a:effectLst/>
                <a:uLnTx/>
                <a:uFillTx/>
                <a:latin typeface="Calibri"/>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Calibri"/>
                <a:ea typeface="宋体"/>
                <a:cs typeface="+mn-cs"/>
              </a:rPr>
              <a:t>重传</a:t>
            </a:r>
            <a:r>
              <a:rPr kumimoji="0" lang="en-US" altLang="zh-CN" sz="2400" b="0" i="0" u="none" strike="noStrike" kern="1200" cap="none" spc="0" normalizeH="0" baseline="0" noProof="0" dirty="0">
                <a:ln>
                  <a:noFill/>
                </a:ln>
                <a:solidFill>
                  <a:srgbClr val="000000"/>
                </a:solidFill>
                <a:effectLst/>
                <a:uLnTx/>
                <a:uFillTx/>
                <a:latin typeface="Calibri"/>
                <a:ea typeface="宋体"/>
                <a:cs typeface="+mn-cs"/>
              </a:rPr>
              <a:t>(ARQ)</a:t>
            </a:r>
            <a:r>
              <a:rPr kumimoji="0" lang="zh-CN" altLang="en-US" sz="2400" b="0" i="0" u="none" strike="noStrike" kern="1200" cap="none" spc="0" normalizeH="0" baseline="0" noProof="0" dirty="0">
                <a:ln>
                  <a:noFill/>
                </a:ln>
                <a:solidFill>
                  <a:srgbClr val="000000"/>
                </a:solidFill>
                <a:effectLst/>
                <a:uLnTx/>
                <a:uFillTx/>
                <a:latin typeface="Calibri"/>
                <a:ea typeface="宋体"/>
                <a:cs typeface="+mn-cs"/>
              </a:rPr>
              <a:t>机制，</a:t>
            </a:r>
            <a:r>
              <a:rPr kumimoji="0" lang="en-US" altLang="zh-CN" sz="2400" b="0" i="0" u="none" strike="noStrike" kern="1200" cap="none" spc="0" normalizeH="0" baseline="0" noProof="0" dirty="0">
                <a:ln>
                  <a:noFill/>
                </a:ln>
                <a:solidFill>
                  <a:srgbClr val="000000"/>
                </a:solidFill>
                <a:effectLst/>
                <a:uLnTx/>
                <a:uFillTx/>
                <a:latin typeface="Calibri"/>
                <a:ea typeface="宋体"/>
                <a:cs typeface="+mn-cs"/>
              </a:rPr>
              <a:t>CD</a:t>
            </a:r>
            <a:r>
              <a:rPr kumimoji="0" lang="zh-CN" altLang="en-US" sz="2400" b="0" i="0" u="none" strike="noStrike" kern="1200" cap="none" spc="0" normalizeH="0" baseline="0" noProof="0" dirty="0">
                <a:ln>
                  <a:noFill/>
                </a:ln>
                <a:solidFill>
                  <a:srgbClr val="000000"/>
                </a:solidFill>
                <a:effectLst/>
                <a:uLnTx/>
                <a:uFillTx/>
                <a:latin typeface="Calibri"/>
                <a:ea typeface="宋体"/>
                <a:cs typeface="+mn-cs"/>
              </a:rPr>
              <a:t>没有</a:t>
            </a:r>
            <a:endParaRPr kumimoji="0" lang="en-US" altLang="zh-CN" sz="2400" b="0" i="0" u="none" strike="noStrike" kern="1200" cap="none" spc="0" normalizeH="0" baseline="0" noProof="0" dirty="0">
              <a:ln>
                <a:noFill/>
              </a:ln>
              <a:solidFill>
                <a:srgbClr val="000000"/>
              </a:solidFill>
              <a:effectLst/>
              <a:uLnTx/>
              <a:uFillTx/>
              <a:latin typeface="Calibri"/>
              <a:ea typeface="宋体"/>
              <a:cs typeface="+mn-cs"/>
            </a:endParaRPr>
          </a:p>
          <a:p>
            <a:pPr marL="1200150" marR="0" lvl="2"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接收方回送</a:t>
            </a:r>
            <a:r>
              <a:rPr kumimoji="0" lang="en-US" altLang="zh-CN" sz="2000" b="0" i="0" u="none" strike="noStrike" kern="1200" cap="none" spc="0" normalizeH="0" baseline="0" noProof="0" dirty="0">
                <a:ln>
                  <a:noFill/>
                </a:ln>
                <a:solidFill>
                  <a:srgbClr val="000000"/>
                </a:solidFill>
                <a:effectLst/>
                <a:uLnTx/>
                <a:uFillTx/>
                <a:latin typeface="Calibri"/>
                <a:ea typeface="宋体"/>
                <a:cs typeface="+mn-cs"/>
              </a:rPr>
              <a:t>ACK</a:t>
            </a: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确认码</a:t>
            </a:r>
            <a:endParaRPr kumimoji="0" lang="en-US" altLang="zh-CN" sz="2000" b="0" i="0" u="none" strike="noStrike" kern="1200" cap="none" spc="0" normalizeH="0" baseline="0" noProof="0" dirty="0">
              <a:ln>
                <a:noFill/>
              </a:ln>
              <a:solidFill>
                <a:srgbClr val="000000"/>
              </a:solidFill>
              <a:effectLst/>
              <a:uLnTx/>
              <a:uFillTx/>
              <a:latin typeface="Calibri"/>
              <a:ea typeface="宋体"/>
              <a:cs typeface="+mn-cs"/>
            </a:endParaRPr>
          </a:p>
          <a:p>
            <a:pPr marL="1200150" marR="0" lvl="2" indent="-285750" algn="l" defTabSz="914400" rtl="0" eaLnBrk="1" fontAlgn="auto" latinLnBrk="0" hangingPunct="1">
              <a:lnSpc>
                <a:spcPct val="100000"/>
              </a:lnSpc>
              <a:spcBef>
                <a:spcPct val="20000"/>
              </a:spcBef>
              <a:spcAft>
                <a:spcPts val="0"/>
              </a:spcAft>
              <a:buClr>
                <a:srgbClr val="FFFFFF">
                  <a:lumMod val="50000"/>
                </a:srgbClr>
              </a:buClr>
              <a:buSzPct val="70000"/>
              <a:buFont typeface="Verdana"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与运输层</a:t>
            </a:r>
            <a:r>
              <a:rPr kumimoji="0" lang="en-US" altLang="zh-CN" sz="2000" b="0" i="0" u="none" strike="noStrike" kern="1200" cap="none" spc="0" normalizeH="0" baseline="0" noProof="0" dirty="0" err="1">
                <a:ln>
                  <a:noFill/>
                </a:ln>
                <a:solidFill>
                  <a:srgbClr val="000000"/>
                </a:solidFill>
                <a:effectLst/>
                <a:uLnTx/>
                <a:uFillTx/>
                <a:latin typeface="Calibri"/>
                <a:ea typeface="宋体"/>
                <a:cs typeface="+mn-cs"/>
              </a:rPr>
              <a:t>rdt</a:t>
            </a:r>
            <a:r>
              <a:rPr kumimoji="0" lang="zh-CN" altLang="en-US" sz="2000" b="0" i="0" u="none" strike="noStrike" kern="1200" cap="none" spc="0" normalizeH="0" baseline="0" noProof="0" dirty="0">
                <a:ln>
                  <a:noFill/>
                </a:ln>
                <a:solidFill>
                  <a:srgbClr val="000000"/>
                </a:solidFill>
                <a:effectLst/>
                <a:uLnTx/>
                <a:uFillTx/>
                <a:latin typeface="Calibri"/>
                <a:ea typeface="宋体"/>
                <a:cs typeface="+mn-cs"/>
              </a:rPr>
              <a:t>原理类似，链路层滑动窗口大小固定</a:t>
            </a:r>
            <a:endParaRPr kumimoji="0" lang="en-US" altLang="zh-CN" sz="2400" b="0" i="0" u="none" strike="noStrike" kern="1200" cap="none" spc="0" normalizeH="0" baseline="0" noProof="0" dirty="0">
              <a:ln>
                <a:noFill/>
              </a:ln>
              <a:solidFill>
                <a:srgbClr val="000000"/>
              </a:solidFill>
              <a:effectLst/>
              <a:uLnTx/>
              <a:uFillTx/>
              <a:latin typeface="Calibri"/>
              <a:ea typeface="宋体"/>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70000"/>
              <a:buFont typeface="Wingdings" pitchFamily="2" charset="2"/>
              <a:buChar char="p"/>
              <a:tabLst/>
              <a:defRPr/>
            </a:pPr>
            <a:endParaRPr kumimoji="0"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70000"/>
              <a:buFont typeface="Wingdings" pitchFamily="2" charset="2"/>
              <a:buChar char="p"/>
              <a:tabLst/>
              <a:defRPr/>
            </a:pPr>
            <a:endParaRPr kumimoji="0" lang="zh-CN" altLang="en-US"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4393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p:txBody>
          <a:bodyPr/>
          <a:lstStyle/>
          <a:p>
            <a:r>
              <a:rPr lang="zh-CN" altLang="en-US" dirty="0"/>
              <a:t>处理隐藏终端问题</a:t>
            </a:r>
            <a:r>
              <a:rPr lang="en-US" altLang="zh-CN" dirty="0"/>
              <a:t>: RTS/CTS</a:t>
            </a:r>
            <a:r>
              <a:rPr lang="zh-CN" altLang="en-US" dirty="0"/>
              <a:t>机制</a:t>
            </a:r>
            <a:endParaRPr lang="en-US" altLang="zh-CN" dirty="0"/>
          </a:p>
        </p:txBody>
      </p:sp>
      <p:sp>
        <p:nvSpPr>
          <p:cNvPr id="37891" name="Rectangle 3"/>
          <p:cNvSpPr>
            <a:spLocks noGrp="1" noChangeArrowheads="1"/>
          </p:cNvSpPr>
          <p:nvPr>
            <p:ph idx="1"/>
            <p:custDataLst>
              <p:tags r:id="rId2"/>
            </p:custDataLst>
          </p:nvPr>
        </p:nvSpPr>
        <p:spPr/>
        <p:txBody>
          <a:bodyPr/>
          <a:lstStyle/>
          <a:p>
            <a:pPr>
              <a:buFont typeface="ZapfDingbats"/>
              <a:buNone/>
            </a:pPr>
            <a:r>
              <a:rPr lang="zh-CN" altLang="en-US" sz="2400" i="1" dirty="0">
                <a:solidFill>
                  <a:srgbClr val="FF0000"/>
                </a:solidFill>
              </a:rPr>
              <a:t>思想</a:t>
            </a:r>
            <a:r>
              <a:rPr lang="en-US" altLang="zh-CN" sz="2400" i="1" dirty="0">
                <a:solidFill>
                  <a:srgbClr val="FF0000"/>
                </a:solidFill>
              </a:rPr>
              <a:t>:</a:t>
            </a:r>
            <a:r>
              <a:rPr lang="en-US" altLang="zh-CN" sz="2400" dirty="0"/>
              <a:t> </a:t>
            </a:r>
            <a:r>
              <a:rPr lang="en-US" altLang="zh-CN" sz="2000" dirty="0"/>
              <a:t> </a:t>
            </a:r>
            <a:r>
              <a:rPr lang="zh-CN" altLang="en-US" sz="2000" dirty="0"/>
              <a:t>允许发送方</a:t>
            </a:r>
            <a:r>
              <a:rPr lang="en-US" altLang="zh-CN" sz="2000" dirty="0"/>
              <a:t> “</a:t>
            </a:r>
            <a:r>
              <a:rPr lang="zh-CN" altLang="en-US" sz="2000" dirty="0"/>
              <a:t>预约</a:t>
            </a:r>
            <a:r>
              <a:rPr lang="en-US" altLang="zh-CN" sz="2000" dirty="0"/>
              <a:t>” </a:t>
            </a:r>
            <a:r>
              <a:rPr lang="zh-CN" altLang="en-US" sz="2000" dirty="0"/>
              <a:t>信道而不是让数据帧随机访问</a:t>
            </a:r>
            <a:r>
              <a:rPr lang="en-US" altLang="zh-CN" sz="2000" dirty="0"/>
              <a:t>: </a:t>
            </a:r>
            <a:r>
              <a:rPr lang="zh-CN" altLang="en-US" sz="2000" dirty="0"/>
              <a:t>避免了长数据帧的碰撞</a:t>
            </a:r>
            <a:endParaRPr lang="en-US" altLang="zh-CN" sz="2000" dirty="0"/>
          </a:p>
          <a:p>
            <a:r>
              <a:rPr lang="zh-CN" altLang="en-US" sz="2000" dirty="0"/>
              <a:t>发送方使用</a:t>
            </a:r>
            <a:r>
              <a:rPr lang="en-US" altLang="zh-CN" sz="2000" dirty="0"/>
              <a:t>CSMA, </a:t>
            </a:r>
            <a:r>
              <a:rPr lang="zh-CN" altLang="en-US" sz="2000" dirty="0"/>
              <a:t>首先发送短</a:t>
            </a:r>
            <a:r>
              <a:rPr lang="zh-CN" altLang="en-US" sz="2000" dirty="0">
                <a:solidFill>
                  <a:srgbClr val="FF0000"/>
                </a:solidFill>
              </a:rPr>
              <a:t>请求发送</a:t>
            </a:r>
            <a:r>
              <a:rPr lang="en-US" altLang="zh-CN" sz="2000" dirty="0"/>
              <a:t>request-to-send (RTS)</a:t>
            </a:r>
            <a:r>
              <a:rPr lang="zh-CN" altLang="en-US" sz="2000" dirty="0"/>
              <a:t>分组给基站</a:t>
            </a:r>
            <a:endParaRPr lang="en-US" altLang="zh-CN" sz="2000" dirty="0"/>
          </a:p>
          <a:p>
            <a:pPr lvl="1"/>
            <a:r>
              <a:rPr lang="en-US" altLang="zh-CN" sz="2000" dirty="0"/>
              <a:t>RTS </a:t>
            </a:r>
            <a:r>
              <a:rPr lang="zh-CN" altLang="en-US" sz="2000" dirty="0"/>
              <a:t>仍有可能相互碰撞</a:t>
            </a:r>
            <a:r>
              <a:rPr lang="en-US" altLang="zh-CN" sz="2000" dirty="0"/>
              <a:t> (</a:t>
            </a:r>
            <a:r>
              <a:rPr lang="zh-CN" altLang="en-US" sz="2000" dirty="0"/>
              <a:t>但它们非常短</a:t>
            </a:r>
            <a:r>
              <a:rPr lang="en-US" altLang="zh-CN" sz="2000" dirty="0"/>
              <a:t>)</a:t>
            </a:r>
          </a:p>
          <a:p>
            <a:r>
              <a:rPr lang="zh-CN" altLang="en-US" sz="2000" dirty="0"/>
              <a:t>基站广播</a:t>
            </a:r>
            <a:r>
              <a:rPr lang="zh-CN" altLang="en-US" sz="2000" dirty="0">
                <a:solidFill>
                  <a:srgbClr val="FF0000"/>
                </a:solidFill>
              </a:rPr>
              <a:t>允许发送</a:t>
            </a:r>
            <a:r>
              <a:rPr lang="zh-CN" altLang="en-US" sz="2000" dirty="0"/>
              <a:t> </a:t>
            </a:r>
            <a:r>
              <a:rPr lang="en-US" altLang="zh-CN" sz="2000" dirty="0"/>
              <a:t>clear-to-send (CTS) </a:t>
            </a:r>
            <a:r>
              <a:rPr lang="zh-CN" altLang="en-US" sz="2000" dirty="0"/>
              <a:t>来回应</a:t>
            </a:r>
            <a:r>
              <a:rPr lang="en-US" altLang="zh-CN" sz="2000" dirty="0"/>
              <a:t> RTS</a:t>
            </a:r>
          </a:p>
          <a:p>
            <a:r>
              <a:rPr lang="en-US" altLang="zh-CN" sz="2000" dirty="0"/>
              <a:t>CTS </a:t>
            </a:r>
            <a:r>
              <a:rPr lang="zh-CN" altLang="en-US" sz="2000" dirty="0"/>
              <a:t>被所有节点听见</a:t>
            </a:r>
            <a:endParaRPr lang="en-US" altLang="zh-CN" sz="2000" dirty="0"/>
          </a:p>
          <a:p>
            <a:pPr lvl="1"/>
            <a:r>
              <a:rPr lang="zh-CN" altLang="en-US" sz="2000" dirty="0"/>
              <a:t>发送方发送数据帧</a:t>
            </a:r>
            <a:endParaRPr lang="en-US" altLang="zh-CN" sz="2000" dirty="0"/>
          </a:p>
          <a:p>
            <a:pPr lvl="1"/>
            <a:r>
              <a:rPr lang="zh-CN" altLang="en-US" sz="2000" dirty="0"/>
              <a:t>其他节点则推迟发送</a:t>
            </a:r>
            <a:endParaRPr lang="en-US" altLang="zh-CN" sz="2000" dirty="0"/>
          </a:p>
          <a:p>
            <a:pPr lvl="1">
              <a:buFont typeface="ZapfDingbats"/>
              <a:buNone/>
            </a:pPr>
            <a:endParaRPr lang="en-US" altLang="zh-CN" sz="20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7895" name="灯片编号占位符 8"/>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4EF60B-1E7D-4F33-95A3-6C6558AAD145}"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37893" name="Rectangle 5"/>
          <p:cNvSpPr>
            <a:spLocks noChangeArrowheads="1"/>
          </p:cNvSpPr>
          <p:nvPr>
            <p:custDataLst>
              <p:tags r:id="rId5"/>
            </p:custDataLst>
          </p:nvPr>
        </p:nvSpPr>
        <p:spPr bwMode="auto">
          <a:xfrm>
            <a:off x="1115616" y="5013176"/>
            <a:ext cx="7087939" cy="914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使用小的</a:t>
            </a:r>
            <a:r>
              <a:rPr kumimoji="0" lang="zh-CN" altLang="en-US" sz="2000" b="0" i="0" u="none" strike="noStrike" kern="1200" cap="none" spc="0" normalizeH="0" baseline="0" noProof="0" dirty="0">
                <a:ln>
                  <a:noFill/>
                </a:ln>
                <a:solidFill>
                  <a:srgbClr val="C00000"/>
                </a:solidFill>
                <a:effectLst/>
                <a:uLnTx/>
                <a:uFillTx/>
                <a:latin typeface="Arial" charset="0"/>
                <a:ea typeface="宋体" charset="-122"/>
                <a:cs typeface="+mn-cs"/>
              </a:rPr>
              <a:t>预约分组</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完全避免了数据帧碰撞</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 </a:t>
            </a:r>
            <a:r>
              <a:rPr kumimoji="0" lang="zh-CN" altLang="en-US" sz="2000" b="0" i="0" u="none" strike="noStrike" kern="1200" cap="none" spc="0" normalizeH="0" baseline="0" noProof="0" dirty="0">
                <a:ln>
                  <a:noFill/>
                </a:ln>
                <a:solidFill>
                  <a:srgbClr val="C00000"/>
                </a:solidFill>
                <a:effectLst/>
                <a:uLnTx/>
                <a:uFillTx/>
                <a:latin typeface="Arial" charset="0"/>
                <a:ea typeface="宋体" charset="-122"/>
                <a:cs typeface="+mn-cs"/>
              </a:rPr>
              <a:t>不属于随机访问协议</a:t>
            </a:r>
            <a:b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b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该机制在实际中默认不开启</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占用带宽</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，而是用</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CSMA/CA</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机制</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256602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9240" name="灯片编号占位符 62"/>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52E0F4-89B5-499A-8B21-F877447E71BE}"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9222" name="Rectangle 2"/>
          <p:cNvSpPr>
            <a:spLocks noGrp="1" noChangeArrowheads="1"/>
          </p:cNvSpPr>
          <p:nvPr>
            <p:ph type="title" idx="4294967295"/>
            <p:custDataLst>
              <p:tags r:id="rId4"/>
            </p:custDataLst>
          </p:nvPr>
        </p:nvSpPr>
        <p:spPr>
          <a:xfrm>
            <a:off x="544016" y="217488"/>
            <a:ext cx="7772400" cy="901700"/>
          </a:xfrm>
        </p:spPr>
        <p:txBody>
          <a:bodyPr>
            <a:normAutofit/>
          </a:bodyPr>
          <a:lstStyle/>
          <a:p>
            <a:r>
              <a:rPr lang="zh-CN" altLang="en-US" dirty="0"/>
              <a:t>处理隐藏终端问题</a:t>
            </a:r>
            <a:r>
              <a:rPr lang="en-US" altLang="zh-CN" dirty="0"/>
              <a:t>: RTS-CTS </a:t>
            </a:r>
            <a:r>
              <a:rPr lang="zh-CN" altLang="en-US" dirty="0"/>
              <a:t>交换</a:t>
            </a:r>
            <a:endParaRPr lang="en-US" altLang="zh-CN" dirty="0"/>
          </a:p>
        </p:txBody>
      </p:sp>
      <p:sp>
        <p:nvSpPr>
          <p:cNvPr id="9223" name="Text Box 4"/>
          <p:cNvSpPr txBox="1">
            <a:spLocks noChangeArrowheads="1"/>
          </p:cNvSpPr>
          <p:nvPr>
            <p:custDataLst>
              <p:tags r:id="rId5"/>
            </p:custDataLst>
          </p:nvPr>
        </p:nvSpPr>
        <p:spPr bwMode="auto">
          <a:xfrm>
            <a:off x="3246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3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9224" name="Text Box 15"/>
          <p:cNvSpPr txBox="1">
            <a:spLocks noChangeArrowheads="1"/>
          </p:cNvSpPr>
          <p:nvPr>
            <p:custDataLst>
              <p:tags r:id="rId6"/>
            </p:custDataLst>
          </p:nvPr>
        </p:nvSpPr>
        <p:spPr bwMode="auto">
          <a:xfrm>
            <a:off x="4624388" y="1393825"/>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AP</a:t>
            </a:r>
          </a:p>
        </p:txBody>
      </p:sp>
      <p:grpSp>
        <p:nvGrpSpPr>
          <p:cNvPr id="9225" name="Group 16"/>
          <p:cNvGrpSpPr>
            <a:grpSpLocks/>
          </p:cNvGrpSpPr>
          <p:nvPr>
            <p:custDataLst>
              <p:tags r:id="rId7"/>
            </p:custDataLst>
          </p:nvPr>
        </p:nvGrpSpPr>
        <p:grpSpPr bwMode="auto">
          <a:xfrm>
            <a:off x="4202113" y="1109663"/>
            <a:ext cx="782637" cy="571500"/>
            <a:chOff x="1160" y="2192"/>
            <a:chExt cx="589" cy="440"/>
          </a:xfrm>
        </p:grpSpPr>
        <p:pic>
          <p:nvPicPr>
            <p:cNvPr id="9260" name="Picture 17" descr="31u_bnrz[1]"/>
            <p:cNvPicPr>
              <a:picLocks noChangeAspect="1" noChangeArrowheads="1"/>
            </p:cNvPicPr>
            <p:nvPr>
              <p:custDataLst>
                <p:tags r:id="rId43"/>
              </p:custDataLst>
            </p:nvPr>
          </p:nvPicPr>
          <p:blipFill>
            <a:blip r:embed="rId63" cstate="print">
              <a:extLst>
                <a:ext uri="{28A0092B-C50C-407E-A947-70E740481C1C}">
                  <a14:useLocalDpi xmlns:a14="http://schemas.microsoft.com/office/drawing/2010/main"/>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1" name="AutoShape 18"/>
            <p:cNvSpPr>
              <a:spLocks noChangeAspect="1" noChangeArrowheads="1" noTextEdit="1"/>
            </p:cNvSpPr>
            <p:nvPr>
              <p:custDataLst>
                <p:tags r:id="rId44"/>
              </p:custDataLst>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2" name="Freeform 19"/>
            <p:cNvSpPr>
              <a:spLocks/>
            </p:cNvSpPr>
            <p:nvPr>
              <p:custDataLst>
                <p:tags r:id="rId45"/>
              </p:custDataLst>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3" name="Freeform 20"/>
            <p:cNvSpPr>
              <a:spLocks/>
            </p:cNvSpPr>
            <p:nvPr>
              <p:custDataLst>
                <p:tags r:id="rId46"/>
              </p:custDataLst>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4" name="Freeform 21"/>
            <p:cNvSpPr>
              <a:spLocks/>
            </p:cNvSpPr>
            <p:nvPr>
              <p:custDataLst>
                <p:tags r:id="rId47"/>
              </p:custDataLst>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5" name="Freeform 22"/>
            <p:cNvSpPr>
              <a:spLocks/>
            </p:cNvSpPr>
            <p:nvPr>
              <p:custDataLst>
                <p:tags r:id="rId48"/>
              </p:custDataLst>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6" name="Freeform 23"/>
            <p:cNvSpPr>
              <a:spLocks/>
            </p:cNvSpPr>
            <p:nvPr>
              <p:custDataLst>
                <p:tags r:id="rId49"/>
              </p:custDataLst>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7" name="Freeform 24"/>
            <p:cNvSpPr>
              <a:spLocks/>
            </p:cNvSpPr>
            <p:nvPr>
              <p:custDataLst>
                <p:tags r:id="rId50"/>
              </p:custDataLst>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8" name="Freeform 25"/>
            <p:cNvSpPr>
              <a:spLocks/>
            </p:cNvSpPr>
            <p:nvPr>
              <p:custDataLst>
                <p:tags r:id="rId51"/>
              </p:custDataLst>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69" name="Freeform 26"/>
            <p:cNvSpPr>
              <a:spLocks/>
            </p:cNvSpPr>
            <p:nvPr>
              <p:custDataLst>
                <p:tags r:id="rId52"/>
              </p:custDataLst>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0" name="Freeform 27"/>
            <p:cNvSpPr>
              <a:spLocks/>
            </p:cNvSpPr>
            <p:nvPr>
              <p:custDataLst>
                <p:tags r:id="rId53"/>
              </p:custDataLst>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1" name="Freeform 28"/>
            <p:cNvSpPr>
              <a:spLocks/>
            </p:cNvSpPr>
            <p:nvPr>
              <p:custDataLst>
                <p:tags r:id="rId54"/>
              </p:custDataLst>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2" name="Freeform 29"/>
            <p:cNvSpPr>
              <a:spLocks/>
            </p:cNvSpPr>
            <p:nvPr>
              <p:custDataLst>
                <p:tags r:id="rId55"/>
              </p:custDataLst>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3" name="Freeform 30"/>
            <p:cNvSpPr>
              <a:spLocks/>
            </p:cNvSpPr>
            <p:nvPr>
              <p:custDataLst>
                <p:tags r:id="rId56"/>
              </p:custDataLst>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4" name="Freeform 31"/>
            <p:cNvSpPr>
              <a:spLocks/>
            </p:cNvSpPr>
            <p:nvPr>
              <p:custDataLst>
                <p:tags r:id="rId57"/>
              </p:custDataLst>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5" name="Freeform 32"/>
            <p:cNvSpPr>
              <a:spLocks/>
            </p:cNvSpPr>
            <p:nvPr>
              <p:custDataLst>
                <p:tags r:id="rId58"/>
              </p:custDataLst>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6" name="Freeform 33"/>
            <p:cNvSpPr>
              <a:spLocks/>
            </p:cNvSpPr>
            <p:nvPr>
              <p:custDataLst>
                <p:tags r:id="rId59"/>
              </p:custDataLst>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77" name="Freeform 34"/>
            <p:cNvSpPr>
              <a:spLocks/>
            </p:cNvSpPr>
            <p:nvPr>
              <p:custDataLst>
                <p:tags r:id="rId60"/>
              </p:custDataLst>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9226" name="Group 35"/>
          <p:cNvGrpSpPr>
            <a:grpSpLocks/>
          </p:cNvGrpSpPr>
          <p:nvPr>
            <p:custDataLst>
              <p:tags r:id="rId8"/>
            </p:custDataLst>
          </p:nvPr>
        </p:nvGrpSpPr>
        <p:grpSpPr bwMode="auto">
          <a:xfrm>
            <a:off x="1701800" y="1128713"/>
            <a:ext cx="415925" cy="511175"/>
            <a:chOff x="2870" y="1518"/>
            <a:chExt cx="292" cy="320"/>
          </a:xfrm>
        </p:grpSpPr>
        <p:graphicFrame>
          <p:nvGraphicFramePr>
            <p:cNvPr id="9220" name="Object 36"/>
            <p:cNvGraphicFramePr>
              <a:graphicFrameLocks noChangeAspect="1"/>
            </p:cNvGraphicFramePr>
            <p:nvPr>
              <p:custDataLst>
                <p:tags r:id="rId41"/>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481" name="Clip" r:id="rId64" imgW="826731" imgH="839928" progId="">
                    <p:embed/>
                  </p:oleObj>
                </mc:Choice>
                <mc:Fallback>
                  <p:oleObj name="Clip" r:id="rId64" imgW="826731" imgH="839928" progId="">
                    <p:embed/>
                    <p:pic>
                      <p:nvPicPr>
                        <p:cNvPr id="9220" name="Object 3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7"/>
            <p:cNvGraphicFramePr>
              <a:graphicFrameLocks noChangeAspect="1"/>
            </p:cNvGraphicFramePr>
            <p:nvPr>
              <p:custDataLst>
                <p:tags r:id="rId42"/>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482" name="Clip" r:id="rId66" imgW="1268789" imgH="1199617" progId="">
                    <p:embed/>
                  </p:oleObj>
                </mc:Choice>
                <mc:Fallback>
                  <p:oleObj name="Clip" r:id="rId66" imgW="1268789" imgH="1199617" progId="">
                    <p:embed/>
                    <p:pic>
                      <p:nvPicPr>
                        <p:cNvPr id="9221" name="Object 37"/>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227" name="Group 38"/>
          <p:cNvGrpSpPr>
            <a:grpSpLocks/>
          </p:cNvGrpSpPr>
          <p:nvPr>
            <p:custDataLst>
              <p:tags r:id="rId9"/>
            </p:custDataLst>
          </p:nvPr>
        </p:nvGrpSpPr>
        <p:grpSpPr bwMode="auto">
          <a:xfrm>
            <a:off x="8029575" y="1098550"/>
            <a:ext cx="415925" cy="511175"/>
            <a:chOff x="2870" y="1518"/>
            <a:chExt cx="292" cy="320"/>
          </a:xfrm>
        </p:grpSpPr>
        <p:graphicFrame>
          <p:nvGraphicFramePr>
            <p:cNvPr id="9218" name="Object 39"/>
            <p:cNvGraphicFramePr>
              <a:graphicFrameLocks noChangeAspect="1"/>
            </p:cNvGraphicFramePr>
            <p:nvPr>
              <p:custDataLst>
                <p:tags r:id="rId39"/>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7483" name="Clip" r:id="rId68" imgW="826731" imgH="839928" progId="">
                    <p:embed/>
                  </p:oleObj>
                </mc:Choice>
                <mc:Fallback>
                  <p:oleObj name="Clip" r:id="rId68" imgW="826731" imgH="839928" progId="">
                    <p:embed/>
                    <p:pic>
                      <p:nvPicPr>
                        <p:cNvPr id="9218" name="Object 3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0"/>
            <p:cNvGraphicFramePr>
              <a:graphicFrameLocks noChangeAspect="1"/>
            </p:cNvGraphicFramePr>
            <p:nvPr>
              <p:custDataLst>
                <p:tags r:id="rId40"/>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7484" name="Clip" r:id="rId69" imgW="1268789" imgH="1199617" progId="">
                    <p:embed/>
                  </p:oleObj>
                </mc:Choice>
                <mc:Fallback>
                  <p:oleObj name="Clip" r:id="rId69" imgW="1268789" imgH="1199617" progId="">
                    <p:embed/>
                    <p:pic>
                      <p:nvPicPr>
                        <p:cNvPr id="9219" name="Object 40"/>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8" name="Text Box 41"/>
          <p:cNvSpPr txBox="1">
            <a:spLocks noChangeArrowheads="1"/>
          </p:cNvSpPr>
          <p:nvPr>
            <p:custDataLst>
              <p:tags r:id="rId10"/>
            </p:custDataLst>
          </p:nvPr>
        </p:nvSpPr>
        <p:spPr bwMode="auto">
          <a:xfrm>
            <a:off x="2073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a:t>
            </a:r>
          </a:p>
        </p:txBody>
      </p:sp>
      <p:sp>
        <p:nvSpPr>
          <p:cNvPr id="9229" name="Text Box 42"/>
          <p:cNvSpPr txBox="1">
            <a:spLocks noChangeArrowheads="1"/>
          </p:cNvSpPr>
          <p:nvPr>
            <p:custDataLst>
              <p:tags r:id="rId11"/>
            </p:custDataLst>
          </p:nvPr>
        </p:nvSpPr>
        <p:spPr bwMode="auto">
          <a:xfrm>
            <a:off x="7670800" y="1241425"/>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9230" name="Line 45"/>
          <p:cNvSpPr>
            <a:spLocks noChangeShapeType="1"/>
          </p:cNvSpPr>
          <p:nvPr>
            <p:custDataLst>
              <p:tags r:id="rId12"/>
            </p:custDataLst>
          </p:nvPr>
        </p:nvSpPr>
        <p:spPr bwMode="auto">
          <a:xfrm>
            <a:off x="758825"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31" name="Text Box 46"/>
          <p:cNvSpPr txBox="1">
            <a:spLocks noChangeArrowheads="1"/>
          </p:cNvSpPr>
          <p:nvPr>
            <p:custDataLst>
              <p:tags r:id="rId13"/>
            </p:custDataLst>
          </p:nvPr>
        </p:nvSpPr>
        <p:spPr bwMode="auto">
          <a:xfrm>
            <a:off x="188913" y="5378450"/>
            <a:ext cx="658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time</a:t>
            </a:r>
          </a:p>
        </p:txBody>
      </p:sp>
      <p:sp>
        <p:nvSpPr>
          <p:cNvPr id="9232" name="Line 44"/>
          <p:cNvSpPr>
            <a:spLocks noChangeShapeType="1"/>
          </p:cNvSpPr>
          <p:nvPr>
            <p:custDataLst>
              <p:tags r:id="rId14"/>
            </p:custDataLst>
          </p:nvPr>
        </p:nvSpPr>
        <p:spPr bwMode="auto">
          <a:xfrm>
            <a:off x="744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5" name="Group 70"/>
          <p:cNvGrpSpPr>
            <a:grpSpLocks/>
          </p:cNvGrpSpPr>
          <p:nvPr>
            <p:custDataLst>
              <p:tags r:id="rId15"/>
            </p:custDataLst>
          </p:nvPr>
        </p:nvGrpSpPr>
        <p:grpSpPr bwMode="auto">
          <a:xfrm>
            <a:off x="1801813" y="1857375"/>
            <a:ext cx="6611937" cy="855663"/>
            <a:chOff x="1135" y="1170"/>
            <a:chExt cx="4165" cy="539"/>
          </a:xfrm>
        </p:grpSpPr>
        <p:grpSp>
          <p:nvGrpSpPr>
            <p:cNvPr id="9255" name="Group 9"/>
            <p:cNvGrpSpPr>
              <a:grpSpLocks/>
            </p:cNvGrpSpPr>
            <p:nvPr/>
          </p:nvGrpSpPr>
          <p:grpSpPr bwMode="auto">
            <a:xfrm>
              <a:off x="1135" y="1194"/>
              <a:ext cx="4163" cy="515"/>
              <a:chOff x="594" y="1184"/>
              <a:chExt cx="4163" cy="515"/>
            </a:xfrm>
          </p:grpSpPr>
          <p:sp>
            <p:nvSpPr>
              <p:cNvPr id="9258" name="Freeform 7"/>
              <p:cNvSpPr>
                <a:spLocks/>
              </p:cNvSpPr>
              <p:nvPr>
                <p:custDataLst>
                  <p:tags r:id="rId37"/>
                </p:custDataLst>
              </p:nvPr>
            </p:nvSpPr>
            <p:spPr bwMode="auto">
              <a:xfrm>
                <a:off x="594" y="1238"/>
                <a:ext cx="3642" cy="461"/>
              </a:xfrm>
              <a:custGeom>
                <a:avLst/>
                <a:gdLst>
                  <a:gd name="T0" fmla="*/ 1 w 2996"/>
                  <a:gd name="T1" fmla="*/ 0 h 461"/>
                  <a:gd name="T2" fmla="*/ 17368 w 2996"/>
                  <a:gd name="T3" fmla="*/ 298 h 461"/>
                  <a:gd name="T4" fmla="*/ 173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59" name="Freeform 8"/>
              <p:cNvSpPr>
                <a:spLocks/>
              </p:cNvSpPr>
              <p:nvPr>
                <p:custDataLst>
                  <p:tags r:id="rId38"/>
                </p:custDataLst>
              </p:nvPr>
            </p:nvSpPr>
            <p:spPr bwMode="auto">
              <a:xfrm flipH="1">
                <a:off x="1115" y="1184"/>
                <a:ext cx="3642" cy="461"/>
              </a:xfrm>
              <a:custGeom>
                <a:avLst/>
                <a:gdLst>
                  <a:gd name="T0" fmla="*/ 1 w 2996"/>
                  <a:gd name="T1" fmla="*/ 0 h 461"/>
                  <a:gd name="T2" fmla="*/ 17368 w 2996"/>
                  <a:gd name="T3" fmla="*/ 298 h 461"/>
                  <a:gd name="T4" fmla="*/ 173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9256" name="Text Box 51"/>
            <p:cNvSpPr txBox="1">
              <a:spLocks noChangeArrowheads="1"/>
            </p:cNvSpPr>
            <p:nvPr>
              <p:custDataLst>
                <p:tags r:id="rId35"/>
              </p:custDataLst>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RTS(A)</a:t>
              </a:r>
            </a:p>
          </p:txBody>
        </p:sp>
        <p:sp>
          <p:nvSpPr>
            <p:cNvPr id="9257" name="Text Box 52"/>
            <p:cNvSpPr txBox="1">
              <a:spLocks noChangeArrowheads="1"/>
            </p:cNvSpPr>
            <p:nvPr>
              <p:custDataLst>
                <p:tags r:id="rId36"/>
              </p:custDataLst>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RTS(B)</a:t>
              </a:r>
            </a:p>
          </p:txBody>
        </p:sp>
      </p:grpSp>
      <p:grpSp>
        <p:nvGrpSpPr>
          <p:cNvPr id="7" name="Group 68"/>
          <p:cNvGrpSpPr>
            <a:grpSpLocks/>
          </p:cNvGrpSpPr>
          <p:nvPr>
            <p:custDataLst>
              <p:tags r:id="rId16"/>
            </p:custDataLst>
          </p:nvPr>
        </p:nvGrpSpPr>
        <p:grpSpPr bwMode="auto">
          <a:xfrm>
            <a:off x="1800225" y="2693988"/>
            <a:ext cx="6472238" cy="1174750"/>
            <a:chOff x="1134" y="1697"/>
            <a:chExt cx="4077" cy="740"/>
          </a:xfrm>
        </p:grpSpPr>
        <p:sp>
          <p:nvSpPr>
            <p:cNvPr id="9249" name="Freeform 48"/>
            <p:cNvSpPr>
              <a:spLocks/>
            </p:cNvSpPr>
            <p:nvPr>
              <p:custDataLst>
                <p:tags r:id="rId29"/>
              </p:custDataLst>
            </p:nvPr>
          </p:nvSpPr>
          <p:spPr bwMode="auto">
            <a:xfrm>
              <a:off x="1134" y="1697"/>
              <a:ext cx="3642" cy="461"/>
            </a:xfrm>
            <a:custGeom>
              <a:avLst/>
              <a:gdLst>
                <a:gd name="T0" fmla="*/ 1 w 2996"/>
                <a:gd name="T1" fmla="*/ 0 h 461"/>
                <a:gd name="T2" fmla="*/ 17368 w 2996"/>
                <a:gd name="T3" fmla="*/ 298 h 461"/>
                <a:gd name="T4" fmla="*/ 173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50" name="Text Box 54"/>
            <p:cNvSpPr txBox="1">
              <a:spLocks noChangeArrowheads="1"/>
            </p:cNvSpPr>
            <p:nvPr>
              <p:custDataLst>
                <p:tags r:id="rId30"/>
              </p:custDataLst>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RTS(A)</a:t>
              </a:r>
            </a:p>
          </p:txBody>
        </p:sp>
        <p:sp>
          <p:nvSpPr>
            <p:cNvPr id="9251" name="Freeform 56"/>
            <p:cNvSpPr>
              <a:spLocks/>
            </p:cNvSpPr>
            <p:nvPr>
              <p:custDataLst>
                <p:tags r:id="rId31"/>
              </p:custDataLst>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52" name="Freeform 57"/>
            <p:cNvSpPr>
              <a:spLocks/>
            </p:cNvSpPr>
            <p:nvPr>
              <p:custDataLst>
                <p:tags r:id="rId32"/>
              </p:custDataLst>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53" name="Text Box 58"/>
            <p:cNvSpPr txBox="1">
              <a:spLocks noChangeArrowheads="1"/>
            </p:cNvSpPr>
            <p:nvPr>
              <p:custDataLst>
                <p:tags r:id="rId33"/>
              </p:custDataLst>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CTS(A)</a:t>
              </a:r>
            </a:p>
          </p:txBody>
        </p:sp>
        <p:sp>
          <p:nvSpPr>
            <p:cNvPr id="9254" name="Text Box 59"/>
            <p:cNvSpPr txBox="1">
              <a:spLocks noChangeArrowheads="1"/>
            </p:cNvSpPr>
            <p:nvPr>
              <p:custDataLst>
                <p:tags r:id="rId34"/>
              </p:custDataLst>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CTS(A)</a:t>
              </a:r>
            </a:p>
          </p:txBody>
        </p:sp>
      </p:grpSp>
      <p:grpSp>
        <p:nvGrpSpPr>
          <p:cNvPr id="8" name="Group 69"/>
          <p:cNvGrpSpPr>
            <a:grpSpLocks/>
          </p:cNvGrpSpPr>
          <p:nvPr>
            <p:custDataLst>
              <p:tags r:id="rId17"/>
            </p:custDataLst>
          </p:nvPr>
        </p:nvGrpSpPr>
        <p:grpSpPr bwMode="auto">
          <a:xfrm>
            <a:off x="1825625" y="3956050"/>
            <a:ext cx="6472238" cy="2174875"/>
            <a:chOff x="1150" y="2492"/>
            <a:chExt cx="4077" cy="1370"/>
          </a:xfrm>
        </p:grpSpPr>
        <p:sp>
          <p:nvSpPr>
            <p:cNvPr id="9243" name="Freeform 60"/>
            <p:cNvSpPr>
              <a:spLocks/>
            </p:cNvSpPr>
            <p:nvPr>
              <p:custDataLst>
                <p:tags r:id="rId23"/>
              </p:custDataLst>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 name="T15" fmla="*/ 0 w 3652"/>
                <a:gd name="T16" fmla="*/ 0 h 1134"/>
                <a:gd name="T17" fmla="*/ 3652 w 3652"/>
                <a:gd name="T18" fmla="*/ 1134 h 1134"/>
              </a:gdLst>
              <a:ahLst/>
              <a:cxnLst>
                <a:cxn ang="T10">
                  <a:pos x="T0" y="T1"/>
                </a:cxn>
                <a:cxn ang="T11">
                  <a:pos x="T2" y="T3"/>
                </a:cxn>
                <a:cxn ang="T12">
                  <a:pos x="T4" y="T5"/>
                </a:cxn>
                <a:cxn ang="T13">
                  <a:pos x="T6" y="T7"/>
                </a:cxn>
                <a:cxn ang="T14">
                  <a:pos x="T8" y="T9"/>
                </a:cxn>
              </a:cxnLst>
              <a:rect l="T15" t="T16" r="T17" b="T18"/>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44" name="Text Box 61"/>
            <p:cNvSpPr txBox="1">
              <a:spLocks noChangeArrowheads="1"/>
            </p:cNvSpPr>
            <p:nvPr>
              <p:custDataLst>
                <p:tags r:id="rId24"/>
              </p:custDataLst>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DATA (A)</a:t>
              </a:r>
            </a:p>
          </p:txBody>
        </p:sp>
        <p:sp>
          <p:nvSpPr>
            <p:cNvPr id="9245" name="Freeform 62"/>
            <p:cNvSpPr>
              <a:spLocks/>
            </p:cNvSpPr>
            <p:nvPr>
              <p:custDataLst>
                <p:tags r:id="rId25"/>
              </p:custDataLst>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46" name="Freeform 63"/>
            <p:cNvSpPr>
              <a:spLocks/>
            </p:cNvSpPr>
            <p:nvPr>
              <p:custDataLst>
                <p:tags r:id="rId26"/>
              </p:custDataLst>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47" name="Text Box 64"/>
            <p:cNvSpPr txBox="1">
              <a:spLocks noChangeArrowheads="1"/>
            </p:cNvSpPr>
            <p:nvPr>
              <p:custDataLst>
                <p:tags r:id="rId27"/>
              </p:custDataLst>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ACK(A)</a:t>
              </a:r>
            </a:p>
          </p:txBody>
        </p:sp>
        <p:sp>
          <p:nvSpPr>
            <p:cNvPr id="9248" name="Text Box 65"/>
            <p:cNvSpPr txBox="1">
              <a:spLocks noChangeArrowheads="1"/>
            </p:cNvSpPr>
            <p:nvPr>
              <p:custDataLst>
                <p:tags r:id="rId28"/>
              </p:custDataLst>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ACK(A)</a:t>
              </a:r>
            </a:p>
          </p:txBody>
        </p:sp>
      </p:grpSp>
      <p:grpSp>
        <p:nvGrpSpPr>
          <p:cNvPr id="9" name="Group 66"/>
          <p:cNvGrpSpPr>
            <a:grpSpLocks/>
          </p:cNvGrpSpPr>
          <p:nvPr>
            <p:custDataLst>
              <p:tags r:id="rId18"/>
            </p:custDataLst>
          </p:nvPr>
        </p:nvGrpSpPr>
        <p:grpSpPr bwMode="auto">
          <a:xfrm>
            <a:off x="4418013" y="2046288"/>
            <a:ext cx="3109912" cy="715962"/>
            <a:chOff x="2596" y="1330"/>
            <a:chExt cx="1959" cy="451"/>
          </a:xfrm>
        </p:grpSpPr>
        <p:sp>
          <p:nvSpPr>
            <p:cNvPr id="9241" name="AutoShape 10"/>
            <p:cNvSpPr>
              <a:spLocks noChangeArrowheads="1"/>
            </p:cNvSpPr>
            <p:nvPr>
              <p:custDataLst>
                <p:tags r:id="rId21"/>
              </p:custDataLst>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42" name="Text Box 11"/>
            <p:cNvSpPr txBox="1">
              <a:spLocks noChangeArrowheads="1"/>
            </p:cNvSpPr>
            <p:nvPr>
              <p:custDataLst>
                <p:tags r:id="rId22"/>
              </p:custDataLst>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reservation collision</a:t>
              </a:r>
            </a:p>
          </p:txBody>
        </p:sp>
      </p:grpSp>
      <p:sp>
        <p:nvSpPr>
          <p:cNvPr id="9237" name="Line 71"/>
          <p:cNvSpPr>
            <a:spLocks noChangeShapeType="1"/>
          </p:cNvSpPr>
          <p:nvPr>
            <p:custDataLst>
              <p:tags r:id="rId19"/>
            </p:custDataLst>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38" name="Text Box 72"/>
          <p:cNvSpPr txBox="1">
            <a:spLocks noChangeArrowheads="1"/>
          </p:cNvSpPr>
          <p:nvPr>
            <p:custDataLst>
              <p:tags r:id="rId20"/>
            </p:custDataLst>
          </p:nvPr>
        </p:nvSpPr>
        <p:spPr bwMode="auto">
          <a:xfrm>
            <a:off x="8015288" y="4689475"/>
            <a:ext cx="79533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defer</a:t>
            </a:r>
          </a:p>
        </p:txBody>
      </p:sp>
    </p:spTree>
    <p:extLst>
      <p:ext uri="{BB962C8B-B14F-4D97-AF65-F5344CB8AC3E}">
        <p14:creationId xmlns:p14="http://schemas.microsoft.com/office/powerpoint/2010/main" val="945104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custDataLst>
              <p:tags r:id="rId1"/>
            </p:custDataLst>
          </p:nvPr>
        </p:nvGrpSpPr>
        <p:grpSpPr bwMode="auto">
          <a:xfrm>
            <a:off x="288925" y="1838326"/>
            <a:ext cx="8077200" cy="903289"/>
            <a:chOff x="240" y="903"/>
            <a:chExt cx="5088" cy="569"/>
          </a:xfrm>
        </p:grpSpPr>
        <p:sp>
          <p:nvSpPr>
            <p:cNvPr id="38926" name="Rectangle 3"/>
            <p:cNvSpPr>
              <a:spLocks noChangeArrowheads="1"/>
            </p:cNvSpPr>
            <p:nvPr>
              <p:custDataLst>
                <p:tags r:id="rId13"/>
              </p:custDataLst>
            </p:nvPr>
          </p:nvSpPr>
          <p:spPr bwMode="auto">
            <a:xfrm>
              <a:off x="240"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frame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control</a:t>
              </a:r>
            </a:p>
          </p:txBody>
        </p:sp>
        <p:sp>
          <p:nvSpPr>
            <p:cNvPr id="38927" name="Rectangle 4"/>
            <p:cNvSpPr>
              <a:spLocks noChangeArrowheads="1"/>
            </p:cNvSpPr>
            <p:nvPr>
              <p:custDataLst>
                <p:tags r:id="rId14"/>
              </p:custDataLst>
            </p:nvPr>
          </p:nvSpPr>
          <p:spPr bwMode="auto">
            <a:xfrm>
              <a:off x="768"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duration</a:t>
              </a:r>
            </a:p>
          </p:txBody>
        </p:sp>
        <p:sp>
          <p:nvSpPr>
            <p:cNvPr id="38928" name="Rectangle 5"/>
            <p:cNvSpPr>
              <a:spLocks noChangeArrowheads="1"/>
            </p:cNvSpPr>
            <p:nvPr>
              <p:custDataLst>
                <p:tags r:id="rId15"/>
              </p:custDataLst>
            </p:nvPr>
          </p:nvSpPr>
          <p:spPr bwMode="auto">
            <a:xfrm>
              <a:off x="1296"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1</a:t>
              </a:r>
            </a:p>
          </p:txBody>
        </p:sp>
        <p:sp>
          <p:nvSpPr>
            <p:cNvPr id="38929" name="Rectangle 6"/>
            <p:cNvSpPr>
              <a:spLocks noChangeArrowheads="1"/>
            </p:cNvSpPr>
            <p:nvPr>
              <p:custDataLst>
                <p:tags r:id="rId16"/>
              </p:custDataLst>
            </p:nvPr>
          </p:nvSpPr>
          <p:spPr bwMode="auto">
            <a:xfrm>
              <a:off x="1824"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2</a:t>
              </a:r>
            </a:p>
          </p:txBody>
        </p:sp>
        <p:sp>
          <p:nvSpPr>
            <p:cNvPr id="38930" name="Rectangle 7"/>
            <p:cNvSpPr>
              <a:spLocks noChangeArrowheads="1"/>
            </p:cNvSpPr>
            <p:nvPr>
              <p:custDataLst>
                <p:tags r:id="rId17"/>
              </p:custDataLst>
            </p:nvPr>
          </p:nvSpPr>
          <p:spPr bwMode="auto">
            <a:xfrm>
              <a:off x="3408"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4</a:t>
              </a:r>
            </a:p>
          </p:txBody>
        </p:sp>
        <p:sp>
          <p:nvSpPr>
            <p:cNvPr id="38931" name="Rectangle 8"/>
            <p:cNvSpPr>
              <a:spLocks noChangeArrowheads="1"/>
            </p:cNvSpPr>
            <p:nvPr>
              <p:custDataLst>
                <p:tags r:id="rId18"/>
              </p:custDataLst>
            </p:nvPr>
          </p:nvSpPr>
          <p:spPr bwMode="auto">
            <a:xfrm>
              <a:off x="2352" y="1104"/>
              <a:ext cx="528" cy="368"/>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3</a:t>
              </a:r>
            </a:p>
          </p:txBody>
        </p:sp>
        <p:sp>
          <p:nvSpPr>
            <p:cNvPr id="38933" name="Rectangle 10"/>
            <p:cNvSpPr>
              <a:spLocks noChangeArrowheads="1"/>
            </p:cNvSpPr>
            <p:nvPr>
              <p:custDataLst>
                <p:tags r:id="rId19"/>
              </p:custDataLst>
            </p:nvPr>
          </p:nvSpPr>
          <p:spPr bwMode="auto">
            <a:xfrm>
              <a:off x="3936" y="1104"/>
              <a:ext cx="864" cy="368"/>
            </a:xfrm>
            <a:prstGeom prst="rect">
              <a:avLst/>
            </a:prstGeom>
            <a:solidFill>
              <a:srgbClr val="FFFF99"/>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payload</a:t>
              </a:r>
            </a:p>
          </p:txBody>
        </p:sp>
        <p:sp>
          <p:nvSpPr>
            <p:cNvPr id="38934" name="Rectangle 11"/>
            <p:cNvSpPr>
              <a:spLocks noChangeArrowheads="1"/>
            </p:cNvSpPr>
            <p:nvPr>
              <p:custDataLst>
                <p:tags r:id="rId20"/>
              </p:custDataLst>
            </p:nvPr>
          </p:nvSpPr>
          <p:spPr bwMode="auto">
            <a:xfrm>
              <a:off x="4800" y="1104"/>
              <a:ext cx="528" cy="368"/>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CRC</a:t>
              </a:r>
            </a:p>
          </p:txBody>
        </p:sp>
        <p:sp>
          <p:nvSpPr>
            <p:cNvPr id="38935" name="Text Box 12"/>
            <p:cNvSpPr txBox="1">
              <a:spLocks noChangeArrowheads="1"/>
            </p:cNvSpPr>
            <p:nvPr>
              <p:custDataLst>
                <p:tags r:id="rId21"/>
              </p:custDataLst>
            </p:nvPr>
          </p:nvSpPr>
          <p:spPr bwMode="auto">
            <a:xfrm>
              <a:off x="480"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8936" name="Text Box 13"/>
            <p:cNvSpPr txBox="1">
              <a:spLocks noChangeArrowheads="1"/>
            </p:cNvSpPr>
            <p:nvPr>
              <p:custDataLst>
                <p:tags r:id="rId22"/>
              </p:custDataLst>
            </p:nvPr>
          </p:nvSpPr>
          <p:spPr bwMode="auto">
            <a:xfrm>
              <a:off x="960"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8937" name="Text Box 14"/>
            <p:cNvSpPr txBox="1">
              <a:spLocks noChangeArrowheads="1"/>
            </p:cNvSpPr>
            <p:nvPr>
              <p:custDataLst>
                <p:tags r:id="rId23"/>
              </p:custDataLst>
            </p:nvPr>
          </p:nvSpPr>
          <p:spPr bwMode="auto">
            <a:xfrm>
              <a:off x="1536"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8938" name="Text Box 15"/>
            <p:cNvSpPr txBox="1">
              <a:spLocks noChangeArrowheads="1"/>
            </p:cNvSpPr>
            <p:nvPr>
              <p:custDataLst>
                <p:tags r:id="rId24"/>
              </p:custDataLst>
            </p:nvPr>
          </p:nvSpPr>
          <p:spPr bwMode="auto">
            <a:xfrm>
              <a:off x="2016"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8939" name="Text Box 16"/>
            <p:cNvSpPr txBox="1">
              <a:spLocks noChangeArrowheads="1"/>
            </p:cNvSpPr>
            <p:nvPr>
              <p:custDataLst>
                <p:tags r:id="rId25"/>
              </p:custDataLst>
            </p:nvPr>
          </p:nvSpPr>
          <p:spPr bwMode="auto">
            <a:xfrm>
              <a:off x="2544"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8940" name="Text Box 17"/>
            <p:cNvSpPr txBox="1">
              <a:spLocks noChangeArrowheads="1"/>
            </p:cNvSpPr>
            <p:nvPr>
              <p:custDataLst>
                <p:tags r:id="rId26"/>
              </p:custDataLst>
            </p:nvPr>
          </p:nvSpPr>
          <p:spPr bwMode="auto">
            <a:xfrm>
              <a:off x="3072"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8941" name="Text Box 18"/>
            <p:cNvSpPr txBox="1">
              <a:spLocks noChangeArrowheads="1"/>
            </p:cNvSpPr>
            <p:nvPr>
              <p:custDataLst>
                <p:tags r:id="rId27"/>
              </p:custDataLst>
            </p:nvPr>
          </p:nvSpPr>
          <p:spPr bwMode="auto">
            <a:xfrm>
              <a:off x="3638" y="9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6</a:t>
              </a:r>
            </a:p>
          </p:txBody>
        </p:sp>
        <p:sp>
          <p:nvSpPr>
            <p:cNvPr id="38942" name="Text Box 19"/>
            <p:cNvSpPr txBox="1">
              <a:spLocks noChangeArrowheads="1"/>
            </p:cNvSpPr>
            <p:nvPr>
              <p:custDataLst>
                <p:tags r:id="rId28"/>
              </p:custDataLst>
            </p:nvPr>
          </p:nvSpPr>
          <p:spPr bwMode="auto">
            <a:xfrm>
              <a:off x="4032" y="912"/>
              <a:ext cx="6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0 - 2312</a:t>
              </a:r>
            </a:p>
          </p:txBody>
        </p:sp>
        <p:sp>
          <p:nvSpPr>
            <p:cNvPr id="38943" name="Text Box 20"/>
            <p:cNvSpPr txBox="1">
              <a:spLocks noChangeArrowheads="1"/>
            </p:cNvSpPr>
            <p:nvPr>
              <p:custDataLst>
                <p:tags r:id="rId29"/>
              </p:custDataLst>
            </p:nvPr>
          </p:nvSpPr>
          <p:spPr bwMode="auto">
            <a:xfrm>
              <a:off x="4982" y="90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4</a:t>
              </a:r>
            </a:p>
          </p:txBody>
        </p:sp>
        <p:sp>
          <p:nvSpPr>
            <p:cNvPr id="38944" name="Text Box 21"/>
            <p:cNvSpPr txBox="1">
              <a:spLocks noChangeArrowheads="1"/>
            </p:cNvSpPr>
            <p:nvPr>
              <p:custDataLst>
                <p:tags r:id="rId30"/>
              </p:custDataLst>
            </p:nvPr>
          </p:nvSpPr>
          <p:spPr bwMode="auto">
            <a:xfrm>
              <a:off x="2876" y="1104"/>
              <a:ext cx="532" cy="368"/>
            </a:xfrm>
            <a:prstGeom prst="rect">
              <a:avLst/>
            </a:prstGeom>
            <a:solidFill>
              <a:schemeClr val="accent2">
                <a:lumMod val="40000"/>
                <a:lumOff val="60000"/>
              </a:schemeClr>
            </a:solidFill>
            <a:ln w="9525">
              <a:solidFill>
                <a:srgbClr val="00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seq</a:t>
              </a:r>
              <a:endParaRPr kumimoji="0" lang="en-US" altLang="zh-CN" sz="16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ts val="120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Control</a:t>
              </a:r>
            </a:p>
          </p:txBody>
        </p:sp>
      </p:grpSp>
      <p:sp>
        <p:nvSpPr>
          <p:cNvPr id="38915" name="Rectangle 49"/>
          <p:cNvSpPr>
            <a:spLocks noGrp="1" noChangeArrowheads="1"/>
          </p:cNvSpPr>
          <p:nvPr>
            <p:ph type="title"/>
            <p:custDataLst>
              <p:tags r:id="rId2"/>
            </p:custDataLst>
          </p:nvPr>
        </p:nvSpPr>
        <p:spPr/>
        <p:txBody>
          <a:bodyPr/>
          <a:lstStyle/>
          <a:p>
            <a:r>
              <a:rPr lang="en-US" altLang="zh-CN" dirty="0"/>
              <a:t>802.11 </a:t>
            </a:r>
            <a:r>
              <a:rPr lang="zh-CN" altLang="en-US" dirty="0"/>
              <a:t>帧格式</a:t>
            </a:r>
            <a:r>
              <a:rPr lang="en-US" altLang="zh-CN" dirty="0"/>
              <a:t>1</a:t>
            </a: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8925" name="灯片编号占位符 33"/>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95790F-E3F7-4D3C-A134-94C81147F9A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38916" name="Text Box 52"/>
          <p:cNvSpPr txBox="1">
            <a:spLocks noChangeArrowheads="1"/>
          </p:cNvSpPr>
          <p:nvPr>
            <p:custDataLst>
              <p:tags r:id="rId5"/>
            </p:custDataLst>
          </p:nvPr>
        </p:nvSpPr>
        <p:spPr bwMode="auto">
          <a:xfrm>
            <a:off x="1500981" y="4751503"/>
            <a:ext cx="241124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Address 2:</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发送该帧的无线主机或</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AP</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的</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MAC</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地址</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38917" name="Line 53"/>
          <p:cNvSpPr>
            <a:spLocks noChangeShapeType="1"/>
          </p:cNvSpPr>
          <p:nvPr>
            <p:custDataLst>
              <p:tags r:id="rId6"/>
            </p:custDataLst>
          </p:nvPr>
        </p:nvSpPr>
        <p:spPr bwMode="auto">
          <a:xfrm flipV="1">
            <a:off x="974725" y="2835275"/>
            <a:ext cx="1235075" cy="730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8918" name="Line 54"/>
          <p:cNvSpPr>
            <a:spLocks noChangeShapeType="1"/>
          </p:cNvSpPr>
          <p:nvPr>
            <p:custDataLst>
              <p:tags r:id="rId7"/>
            </p:custDataLst>
          </p:nvPr>
        </p:nvSpPr>
        <p:spPr bwMode="auto">
          <a:xfrm flipH="1" flipV="1">
            <a:off x="3186113" y="2849563"/>
            <a:ext cx="44450" cy="187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8919" name="Text Box 55"/>
          <p:cNvSpPr txBox="1">
            <a:spLocks noChangeArrowheads="1"/>
          </p:cNvSpPr>
          <p:nvPr>
            <p:custDataLst>
              <p:tags r:id="rId8"/>
            </p:custDataLst>
          </p:nvPr>
        </p:nvSpPr>
        <p:spPr bwMode="auto">
          <a:xfrm>
            <a:off x="274638" y="3486150"/>
            <a:ext cx="2452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Address 1:</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接收该帧的无线主机或</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AP</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的</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MAC</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地址</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38920" name="Line 56"/>
          <p:cNvSpPr>
            <a:spLocks noChangeShapeType="1"/>
          </p:cNvSpPr>
          <p:nvPr>
            <p:custDataLst>
              <p:tags r:id="rId9"/>
            </p:custDataLst>
          </p:nvPr>
        </p:nvSpPr>
        <p:spPr bwMode="auto">
          <a:xfrm flipH="1" flipV="1">
            <a:off x="3978275" y="2879725"/>
            <a:ext cx="609600" cy="8366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8921" name="Text Box 57"/>
          <p:cNvSpPr txBox="1">
            <a:spLocks noChangeArrowheads="1"/>
          </p:cNvSpPr>
          <p:nvPr>
            <p:custDataLst>
              <p:tags r:id="rId10"/>
            </p:custDataLst>
          </p:nvPr>
        </p:nvSpPr>
        <p:spPr bwMode="auto">
          <a:xfrm>
            <a:off x="3598864" y="3851275"/>
            <a:ext cx="2709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Address 3:</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AP</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所连接的路由器接口的</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MAC</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地址</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38922" name="Text Box 58"/>
          <p:cNvSpPr txBox="1">
            <a:spLocks noChangeArrowheads="1"/>
          </p:cNvSpPr>
          <p:nvPr>
            <p:custDataLst>
              <p:tags r:id="rId11"/>
            </p:custDataLst>
          </p:nvPr>
        </p:nvSpPr>
        <p:spPr bwMode="auto">
          <a:xfrm>
            <a:off x="5838826" y="3071813"/>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Address 4:</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仅用于</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ad hoc</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模式</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38923" name="Line 59"/>
          <p:cNvSpPr>
            <a:spLocks noChangeShapeType="1"/>
          </p:cNvSpPr>
          <p:nvPr>
            <p:custDataLst>
              <p:tags r:id="rId12"/>
            </p:custDataLst>
          </p:nvPr>
        </p:nvSpPr>
        <p:spPr bwMode="auto">
          <a:xfrm flipH="1" flipV="1">
            <a:off x="5594350" y="2833688"/>
            <a:ext cx="290513" cy="3794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cxnSp>
        <p:nvCxnSpPr>
          <p:cNvPr id="35" name="直接箭头连接符 34"/>
          <p:cNvCxnSpPr>
            <a:endCxn id="38944" idx="2"/>
          </p:cNvCxnSpPr>
          <p:nvPr/>
        </p:nvCxnSpPr>
        <p:spPr>
          <a:xfrm flipH="1" flipV="1">
            <a:off x="4895850" y="2741615"/>
            <a:ext cx="684262" cy="2343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076056" y="5085184"/>
            <a:ext cx="2592288"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序号：</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ARQ</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自动请求重传时，区分不同数据帧</a:t>
            </a:r>
          </a:p>
        </p:txBody>
      </p:sp>
      <p:sp>
        <p:nvSpPr>
          <p:cNvPr id="37" name="TextBox 36"/>
          <p:cNvSpPr txBox="1"/>
          <p:nvPr/>
        </p:nvSpPr>
        <p:spPr>
          <a:xfrm>
            <a:off x="8388424" y="1844824"/>
            <a:ext cx="75557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Arial" charset="0"/>
                <a:ea typeface="宋体" charset="-122"/>
                <a:cs typeface="+mn-cs"/>
              </a:rPr>
              <a:t>字节</a:t>
            </a:r>
          </a:p>
        </p:txBody>
      </p:sp>
    </p:spTree>
    <p:extLst>
      <p:ext uri="{BB962C8B-B14F-4D97-AF65-F5344CB8AC3E}">
        <p14:creationId xmlns:p14="http://schemas.microsoft.com/office/powerpoint/2010/main" val="3632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8" name="Rectangle 159"/>
          <p:cNvSpPr>
            <a:spLocks noChangeArrowheads="1"/>
          </p:cNvSpPr>
          <p:nvPr>
            <p:custDataLst>
              <p:tags r:id="rId1"/>
            </p:custDataLst>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802.11 </a:t>
            </a:r>
            <a:r>
              <a:rPr kumimoji="0" lang="zh-CN" altLang="en-US"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帧</a:t>
            </a: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 3</a:t>
            </a:r>
            <a:r>
              <a:rPr kumimoji="0" lang="zh-CN" altLang="en-US"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个</a:t>
            </a: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MAC</a:t>
            </a:r>
            <a:r>
              <a:rPr kumimoji="0" lang="zh-CN" altLang="en-US"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地址的机制</a:t>
            </a:r>
            <a:endParaRPr kumimoji="0" lang="en-US" altLang="zh-CN" sz="4000" b="0" i="0" u="sng" strike="noStrike" kern="1200" cap="none" spc="0" normalizeH="0" baseline="0" noProof="0" dirty="0">
              <a:ln>
                <a:noFill/>
              </a:ln>
              <a:solidFill>
                <a:srgbClr val="3333CC"/>
              </a:solidFill>
              <a:effectLst/>
              <a:uLnTx/>
              <a:uFillTx/>
              <a:latin typeface="Comic Sans MS" pitchFamily="66" charset="0"/>
              <a:ea typeface="宋体" charset="-122"/>
              <a:cs typeface="+mn-cs"/>
            </a:endParaRPr>
          </a:p>
        </p:txBody>
      </p:sp>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10260" name="灯片编号占位符 11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A73312-9421-4B5E-8846-19B2D13A94B0}"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114" name="Oval 3"/>
          <p:cNvSpPr>
            <a:spLocks noChangeArrowheads="1"/>
          </p:cNvSpPr>
          <p:nvPr/>
        </p:nvSpPr>
        <p:spPr bwMode="auto">
          <a:xfrm>
            <a:off x="1601788" y="1216025"/>
            <a:ext cx="2454275" cy="2374900"/>
          </a:xfrm>
          <a:prstGeom prst="ellipse">
            <a:avLst/>
          </a:prstGeom>
          <a:solidFill>
            <a:srgbClr val="66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15" name="Line 23"/>
          <p:cNvSpPr>
            <a:spLocks noChangeShapeType="1"/>
          </p:cNvSpPr>
          <p:nvPr/>
        </p:nvSpPr>
        <p:spPr bwMode="auto">
          <a:xfrm>
            <a:off x="3581400" y="2728913"/>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16" name="Line 25"/>
          <p:cNvSpPr>
            <a:spLocks noChangeShapeType="1"/>
          </p:cNvSpPr>
          <p:nvPr/>
        </p:nvSpPr>
        <p:spPr bwMode="auto">
          <a:xfrm flipV="1">
            <a:off x="5257800" y="2271713"/>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117" name="Group 26"/>
          <p:cNvGrpSpPr>
            <a:grpSpLocks/>
          </p:cNvGrpSpPr>
          <p:nvPr/>
        </p:nvGrpSpPr>
        <p:grpSpPr bwMode="auto">
          <a:xfrm>
            <a:off x="6019800" y="1433513"/>
            <a:ext cx="2362200" cy="1762125"/>
            <a:chOff x="3744" y="1392"/>
            <a:chExt cx="1488" cy="1110"/>
          </a:xfrm>
        </p:grpSpPr>
        <p:sp>
          <p:nvSpPr>
            <p:cNvPr id="11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9" name="Text Box 28"/>
            <p:cNvSpPr txBox="1">
              <a:spLocks noChangeArrowheads="1"/>
            </p:cNvSpPr>
            <p:nvPr/>
          </p:nvSpPr>
          <p:spPr bwMode="auto">
            <a:xfrm>
              <a:off x="4128" y="1776"/>
              <a:ext cx="60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Internet</a:t>
              </a:r>
            </a:p>
          </p:txBody>
        </p:sp>
      </p:grpSp>
      <p:grpSp>
        <p:nvGrpSpPr>
          <p:cNvPr id="120" name="Group 161"/>
          <p:cNvGrpSpPr>
            <a:grpSpLocks/>
          </p:cNvGrpSpPr>
          <p:nvPr/>
        </p:nvGrpSpPr>
        <p:grpSpPr bwMode="auto">
          <a:xfrm>
            <a:off x="4699000" y="2284413"/>
            <a:ext cx="787400" cy="525462"/>
            <a:chOff x="2960" y="1439"/>
            <a:chExt cx="496" cy="331"/>
          </a:xfrm>
        </p:grpSpPr>
        <p:grpSp>
          <p:nvGrpSpPr>
            <p:cNvPr id="121" name="Group 4"/>
            <p:cNvGrpSpPr>
              <a:grpSpLocks/>
            </p:cNvGrpSpPr>
            <p:nvPr/>
          </p:nvGrpSpPr>
          <p:grpSpPr bwMode="auto">
            <a:xfrm>
              <a:off x="3024" y="1623"/>
              <a:ext cx="315" cy="147"/>
              <a:chOff x="3600" y="219"/>
              <a:chExt cx="360" cy="175"/>
            </a:xfrm>
          </p:grpSpPr>
          <p:sp>
            <p:nvSpPr>
              <p:cNvPr id="123"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24"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25"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26"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27"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grpSp>
            <p:nvGrpSpPr>
              <p:cNvPr id="128" name="Group 10"/>
              <p:cNvGrpSpPr>
                <a:grpSpLocks/>
              </p:cNvGrpSpPr>
              <p:nvPr/>
            </p:nvGrpSpPr>
            <p:grpSpPr bwMode="auto">
              <a:xfrm>
                <a:off x="3686" y="244"/>
                <a:ext cx="177" cy="66"/>
                <a:chOff x="2848" y="848"/>
                <a:chExt cx="140" cy="98"/>
              </a:xfrm>
            </p:grpSpPr>
            <p:sp>
              <p:nvSpPr>
                <p:cNvPr id="133"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34"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35"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grpSp>
            <p:nvGrpSpPr>
              <p:cNvPr id="129" name="Group 14"/>
              <p:cNvGrpSpPr>
                <a:grpSpLocks/>
              </p:cNvGrpSpPr>
              <p:nvPr/>
            </p:nvGrpSpPr>
            <p:grpSpPr bwMode="auto">
              <a:xfrm flipV="1">
                <a:off x="3686" y="243"/>
                <a:ext cx="177" cy="66"/>
                <a:chOff x="2848" y="848"/>
                <a:chExt cx="140" cy="98"/>
              </a:xfrm>
            </p:grpSpPr>
            <p:sp>
              <p:nvSpPr>
                <p:cNvPr id="130"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31"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32"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grpSp>
        <p:sp>
          <p:nvSpPr>
            <p:cNvPr id="122"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router</a:t>
              </a:r>
            </a:p>
          </p:txBody>
        </p:sp>
      </p:grpSp>
      <p:sp>
        <p:nvSpPr>
          <p:cNvPr id="136" name="Text Box 90"/>
          <p:cNvSpPr txBox="1">
            <a:spLocks noChangeArrowheads="1"/>
          </p:cNvSpPr>
          <p:nvPr/>
        </p:nvSpPr>
        <p:spPr bwMode="auto">
          <a:xfrm>
            <a:off x="1727200" y="23479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H1</a:t>
            </a:r>
          </a:p>
        </p:txBody>
      </p:sp>
      <p:sp>
        <p:nvSpPr>
          <p:cNvPr id="137" name="Text Box 93"/>
          <p:cNvSpPr txBox="1">
            <a:spLocks noChangeArrowheads="1"/>
          </p:cNvSpPr>
          <p:nvPr/>
        </p:nvSpPr>
        <p:spPr bwMode="auto">
          <a:xfrm>
            <a:off x="4327525" y="237648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R1</a:t>
            </a:r>
          </a:p>
        </p:txBody>
      </p:sp>
      <p:grpSp>
        <p:nvGrpSpPr>
          <p:cNvPr id="138" name="Group 157"/>
          <p:cNvGrpSpPr>
            <a:grpSpLocks/>
          </p:cNvGrpSpPr>
          <p:nvPr/>
        </p:nvGrpSpPr>
        <p:grpSpPr bwMode="auto">
          <a:xfrm>
            <a:off x="349250" y="2392363"/>
            <a:ext cx="5365750" cy="3916362"/>
            <a:chOff x="268" y="1180"/>
            <a:chExt cx="3380" cy="2467"/>
          </a:xfrm>
        </p:grpSpPr>
        <p:sp>
          <p:nvSpPr>
            <p:cNvPr id="139"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40"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41"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42" name="Rectangle 96"/>
            <p:cNvSpPr>
              <a:spLocks noChangeArrowheads="1"/>
            </p:cNvSpPr>
            <p:nvPr/>
          </p:nvSpPr>
          <p:spPr bwMode="auto">
            <a:xfrm rot="1284652">
              <a:off x="1621" y="1314"/>
              <a:ext cx="355" cy="115"/>
            </a:xfrm>
            <a:prstGeom prst="rect">
              <a:avLst/>
            </a:prstGeom>
            <a:solidFill>
              <a:srgbClr val="262699"/>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43" name="Text Box 97"/>
            <p:cNvSpPr txBox="1">
              <a:spLocks noChangeArrowheads="1"/>
            </p:cNvSpPr>
            <p:nvPr/>
          </p:nvSpPr>
          <p:spPr bwMode="auto">
            <a:xfrm>
              <a:off x="540" y="2923"/>
              <a:ext cx="291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AP MAC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addr</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H1 MAC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addr</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R1 MAC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addr</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44"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45"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46"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147" name="Group 106"/>
            <p:cNvGrpSpPr>
              <a:grpSpLocks/>
            </p:cNvGrpSpPr>
            <p:nvPr/>
          </p:nvGrpSpPr>
          <p:grpSpPr bwMode="auto">
            <a:xfrm>
              <a:off x="396" y="3107"/>
              <a:ext cx="120" cy="114"/>
              <a:chOff x="1300" y="3186"/>
              <a:chExt cx="120" cy="114"/>
            </a:xfrm>
          </p:grpSpPr>
          <p:sp>
            <p:nvSpPr>
              <p:cNvPr id="165"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66"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67"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48" name="Group 107"/>
            <p:cNvGrpSpPr>
              <a:grpSpLocks/>
            </p:cNvGrpSpPr>
            <p:nvPr/>
          </p:nvGrpSpPr>
          <p:grpSpPr bwMode="auto">
            <a:xfrm>
              <a:off x="412" y="2839"/>
              <a:ext cx="120" cy="114"/>
              <a:chOff x="1300" y="3186"/>
              <a:chExt cx="120" cy="114"/>
            </a:xfrm>
          </p:grpSpPr>
          <p:sp>
            <p:nvSpPr>
              <p:cNvPr id="162"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63"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64"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49" name="Group 111"/>
            <p:cNvGrpSpPr>
              <a:grpSpLocks/>
            </p:cNvGrpSpPr>
            <p:nvPr/>
          </p:nvGrpSpPr>
          <p:grpSpPr bwMode="auto">
            <a:xfrm>
              <a:off x="3456" y="2851"/>
              <a:ext cx="120" cy="114"/>
              <a:chOff x="1300" y="3186"/>
              <a:chExt cx="120" cy="114"/>
            </a:xfrm>
          </p:grpSpPr>
          <p:sp>
            <p:nvSpPr>
              <p:cNvPr id="159"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60"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61"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150"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151" name="Group 116"/>
            <p:cNvGrpSpPr>
              <a:grpSpLocks/>
            </p:cNvGrpSpPr>
            <p:nvPr/>
          </p:nvGrpSpPr>
          <p:grpSpPr bwMode="auto">
            <a:xfrm>
              <a:off x="3462" y="3103"/>
              <a:ext cx="120" cy="114"/>
              <a:chOff x="1300" y="3186"/>
              <a:chExt cx="120" cy="114"/>
            </a:xfrm>
          </p:grpSpPr>
          <p:sp>
            <p:nvSpPr>
              <p:cNvPr id="156"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57"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58"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152"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rPr>
                <a:t>address 1</a:t>
              </a:r>
            </a:p>
          </p:txBody>
        </p:sp>
        <p:sp>
          <p:nvSpPr>
            <p:cNvPr id="153"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rPr>
                <a:t>address 2</a:t>
              </a:r>
            </a:p>
          </p:txBody>
        </p:sp>
        <p:sp>
          <p:nvSpPr>
            <p:cNvPr id="154"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rPr>
                <a:t>address 3</a:t>
              </a:r>
            </a:p>
          </p:txBody>
        </p:sp>
        <p:sp>
          <p:nvSpPr>
            <p:cNvPr id="155" name="Text Box 123"/>
            <p:cNvSpPr txBox="1">
              <a:spLocks noChangeArrowheads="1"/>
            </p:cNvSpPr>
            <p:nvPr/>
          </p:nvSpPr>
          <p:spPr bwMode="auto">
            <a:xfrm>
              <a:off x="2619" y="3414"/>
              <a:ext cx="102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802.</a:t>
              </a:r>
              <a:r>
                <a:rPr kumimoji="0" lang="en-US" sz="1800" b="1" i="0" u="none" strike="noStrike" kern="1200" cap="none" spc="0" normalizeH="0" baseline="0" noProof="0" dirty="0">
                  <a:ln>
                    <a:noFill/>
                  </a:ln>
                  <a:solidFill>
                    <a:srgbClr val="C00000"/>
                  </a:solidFill>
                  <a:effectLst/>
                  <a:uLnTx/>
                  <a:uFillTx/>
                  <a:latin typeface="Arial" charset="0"/>
                  <a:ea typeface="ＭＳ Ｐゴシック" charset="0"/>
                  <a:cs typeface="Arial" charset="0"/>
                </a:rPr>
                <a:t>11</a:t>
              </a:r>
              <a:r>
                <a:rPr kumimoji="0" lang="en-US" sz="1800" b="0" i="0" u="none" strike="noStrike" kern="1200" cap="none" spc="0" normalizeH="0" baseline="0" noProof="0" dirty="0">
                  <a:ln>
                    <a:noFill/>
                  </a:ln>
                  <a:solidFill>
                    <a:srgbClr val="C00000"/>
                  </a:solidFill>
                  <a:effectLst/>
                  <a:uLnTx/>
                  <a:uFillTx/>
                  <a:latin typeface="Arial" charset="0"/>
                  <a:ea typeface="ＭＳ Ｐゴシック" charset="0"/>
                  <a:cs typeface="Arial" charset="0"/>
                </a:rPr>
                <a:t> </a:t>
              </a:r>
              <a:r>
                <a:rPr kumimoji="0" lang="en-US" altLang="zh-CN" sz="1800" b="0" i="0" u="none" strike="noStrike" kern="1200" cap="none" spc="0" normalizeH="0" baseline="0" noProof="0" dirty="0" err="1">
                  <a:ln>
                    <a:noFill/>
                  </a:ln>
                  <a:solidFill>
                    <a:srgbClr val="C00000"/>
                  </a:solidFill>
                  <a:effectLst/>
                  <a:uLnTx/>
                  <a:uFillTx/>
                  <a:latin typeface="Arial" charset="0"/>
                  <a:ea typeface="ＭＳ Ｐゴシック" charset="0"/>
                  <a:cs typeface="Arial" charset="0"/>
                </a:rPr>
                <a:t>WiFi</a:t>
              </a:r>
              <a:r>
                <a:rPr kumimoji="0" lang="zh-CN" altLang="en-US" sz="1800" b="0" i="0" u="none" strike="noStrike" kern="1200" cap="none" spc="0" normalizeH="0" baseline="0" noProof="0" dirty="0">
                  <a:ln>
                    <a:noFill/>
                  </a:ln>
                  <a:solidFill>
                    <a:srgbClr val="C00000"/>
                  </a:solidFill>
                  <a:effectLst/>
                  <a:uLnTx/>
                  <a:uFillTx/>
                  <a:latin typeface="Arial" charset="0"/>
                  <a:ea typeface="ＭＳ Ｐゴシック" charset="0"/>
                  <a:cs typeface="Arial" charset="0"/>
                </a:rPr>
                <a:t>帧</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168" name="Group 160"/>
          <p:cNvGrpSpPr>
            <a:grpSpLocks/>
          </p:cNvGrpSpPr>
          <p:nvPr/>
        </p:nvGrpSpPr>
        <p:grpSpPr bwMode="auto">
          <a:xfrm>
            <a:off x="3811588" y="2811463"/>
            <a:ext cx="4519613" cy="2155825"/>
            <a:chOff x="2401" y="1771"/>
            <a:chExt cx="2847" cy="1358"/>
          </a:xfrm>
        </p:grpSpPr>
        <p:sp>
          <p:nvSpPr>
            <p:cNvPr id="169"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70"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71"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72" name="Rectangle 131"/>
            <p:cNvSpPr>
              <a:spLocks noChangeArrowheads="1"/>
            </p:cNvSpPr>
            <p:nvPr/>
          </p:nvSpPr>
          <p:spPr bwMode="auto">
            <a:xfrm>
              <a:off x="2563" y="1848"/>
              <a:ext cx="355" cy="115"/>
            </a:xfrm>
            <a:prstGeom prst="rect">
              <a:avLst/>
            </a:prstGeom>
            <a:solidFill>
              <a:srgbClr val="262699"/>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73" name="Text Box 132"/>
            <p:cNvSpPr txBox="1">
              <a:spLocks noChangeArrowheads="1"/>
            </p:cNvSpPr>
            <p:nvPr/>
          </p:nvSpPr>
          <p:spPr bwMode="auto">
            <a:xfrm>
              <a:off x="2802" y="2424"/>
              <a:ext cx="201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R1 MAC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addr</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H1 MAC </a:t>
              </a:r>
              <a:r>
                <a:rPr kumimoji="0" lang="en-US" sz="18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addr</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174"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75"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76"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grpSp>
          <p:nvGrpSpPr>
            <p:cNvPr id="177" name="Group 136"/>
            <p:cNvGrpSpPr>
              <a:grpSpLocks/>
            </p:cNvGrpSpPr>
            <p:nvPr/>
          </p:nvGrpSpPr>
          <p:grpSpPr bwMode="auto">
            <a:xfrm>
              <a:off x="2658" y="2608"/>
              <a:ext cx="120" cy="114"/>
              <a:chOff x="1300" y="3186"/>
              <a:chExt cx="120" cy="114"/>
            </a:xfrm>
          </p:grpSpPr>
          <p:sp>
            <p:nvSpPr>
              <p:cNvPr id="193"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94"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95"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78" name="Group 140"/>
            <p:cNvGrpSpPr>
              <a:grpSpLocks/>
            </p:cNvGrpSpPr>
            <p:nvPr/>
          </p:nvGrpSpPr>
          <p:grpSpPr bwMode="auto">
            <a:xfrm>
              <a:off x="2674" y="2340"/>
              <a:ext cx="120" cy="114"/>
              <a:chOff x="1300" y="3186"/>
              <a:chExt cx="120" cy="114"/>
            </a:xfrm>
          </p:grpSpPr>
          <p:sp>
            <p:nvSpPr>
              <p:cNvPr id="190"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91"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92"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79" name="Group 144"/>
            <p:cNvGrpSpPr>
              <a:grpSpLocks/>
            </p:cNvGrpSpPr>
            <p:nvPr/>
          </p:nvGrpSpPr>
          <p:grpSpPr bwMode="auto">
            <a:xfrm>
              <a:off x="4814" y="2352"/>
              <a:ext cx="120" cy="114"/>
              <a:chOff x="1300" y="3186"/>
              <a:chExt cx="120" cy="114"/>
            </a:xfrm>
          </p:grpSpPr>
          <p:sp>
            <p:nvSpPr>
              <p:cNvPr id="187"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88"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89"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80" name="Group 149"/>
            <p:cNvGrpSpPr>
              <a:grpSpLocks/>
            </p:cNvGrpSpPr>
            <p:nvPr/>
          </p:nvGrpSpPr>
          <p:grpSpPr bwMode="auto">
            <a:xfrm>
              <a:off x="4820" y="2604"/>
              <a:ext cx="120" cy="114"/>
              <a:chOff x="1300" y="3186"/>
              <a:chExt cx="120" cy="114"/>
            </a:xfrm>
          </p:grpSpPr>
          <p:sp>
            <p:nvSpPr>
              <p:cNvPr id="184"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charset="-122"/>
                  <a:cs typeface="Arial" pitchFamily="34" charset="0"/>
                </a:endParaRPr>
              </a:p>
            </p:txBody>
          </p:sp>
          <p:sp>
            <p:nvSpPr>
              <p:cNvPr id="185"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86"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181"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rPr>
                <a:t>dest. address </a:t>
              </a:r>
            </a:p>
          </p:txBody>
        </p:sp>
        <p:sp>
          <p:nvSpPr>
            <p:cNvPr id="182"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rPr>
                <a:t>source address </a:t>
              </a:r>
            </a:p>
          </p:txBody>
        </p:sp>
        <p:sp>
          <p:nvSpPr>
            <p:cNvPr id="183" name="Text Box 156"/>
            <p:cNvSpPr txBox="1">
              <a:spLocks noChangeArrowheads="1"/>
            </p:cNvSpPr>
            <p:nvPr/>
          </p:nvSpPr>
          <p:spPr bwMode="auto">
            <a:xfrm>
              <a:off x="4146" y="2896"/>
              <a:ext cx="110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802.</a:t>
              </a:r>
              <a:r>
                <a:rPr kumimoji="0" lang="en-US" sz="1800" b="1" i="0" u="none" strike="noStrike" kern="1200" cap="none" spc="0" normalizeH="0" baseline="0" noProof="0" dirty="0">
                  <a:ln>
                    <a:noFill/>
                  </a:ln>
                  <a:solidFill>
                    <a:srgbClr val="C00000"/>
                  </a:solidFill>
                  <a:effectLst/>
                  <a:uLnTx/>
                  <a:uFillTx/>
                  <a:latin typeface="Arial" charset="0"/>
                  <a:ea typeface="ＭＳ Ｐゴシック" charset="0"/>
                  <a:cs typeface="Arial" charset="0"/>
                </a:rPr>
                <a:t>3</a:t>
              </a:r>
              <a:r>
                <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 </a:t>
              </a:r>
              <a:r>
                <a:rPr kumimoji="0" lang="zh-CN" alt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rPr>
                <a:t>以太网帧</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196" name="Group 361"/>
          <p:cNvGrpSpPr>
            <a:grpSpLocks/>
          </p:cNvGrpSpPr>
          <p:nvPr/>
        </p:nvGrpSpPr>
        <p:grpSpPr bwMode="auto">
          <a:xfrm>
            <a:off x="3311525" y="2235200"/>
            <a:ext cx="762000" cy="663575"/>
            <a:chOff x="2967" y="478"/>
            <a:chExt cx="788" cy="625"/>
          </a:xfrm>
        </p:grpSpPr>
        <p:pic>
          <p:nvPicPr>
            <p:cNvPr id="197" name="Picture 358" descr="access_point_stylized_small"/>
            <p:cNvPicPr>
              <a:picLocks noChangeAspect="1" noChangeArrowheads="1"/>
            </p:cNvPicPr>
            <p:nvPr/>
          </p:nvPicPr>
          <p:blipFill>
            <a:blip r:embed="rId6" cstate="print"/>
            <a:srcRect/>
            <a:stretch>
              <a:fillRect/>
            </a:stretch>
          </p:blipFill>
          <p:spPr bwMode="auto">
            <a:xfrm>
              <a:off x="3012" y="559"/>
              <a:ext cx="576" cy="544"/>
            </a:xfrm>
            <a:prstGeom prst="rect">
              <a:avLst/>
            </a:prstGeom>
            <a:noFill/>
            <a:ln w="9525">
              <a:noFill/>
              <a:miter lim="800000"/>
              <a:headEnd/>
              <a:tailEnd/>
            </a:ln>
          </p:spPr>
        </p:pic>
        <p:pic>
          <p:nvPicPr>
            <p:cNvPr id="198" name="Picture 360" descr="antenna_radiation_stylized"/>
            <p:cNvPicPr>
              <a:picLocks noChangeAspect="1" noChangeArrowheads="1"/>
            </p:cNvPicPr>
            <p:nvPr/>
          </p:nvPicPr>
          <p:blipFill>
            <a:blip r:embed="rId7" cstate="print"/>
            <a:srcRect/>
            <a:stretch>
              <a:fillRect/>
            </a:stretch>
          </p:blipFill>
          <p:spPr bwMode="auto">
            <a:xfrm>
              <a:off x="2967" y="478"/>
              <a:ext cx="788" cy="188"/>
            </a:xfrm>
            <a:prstGeom prst="rect">
              <a:avLst/>
            </a:prstGeom>
            <a:noFill/>
            <a:ln w="9525">
              <a:noFill/>
              <a:miter lim="800000"/>
              <a:headEnd/>
              <a:tailEnd/>
            </a:ln>
          </p:spPr>
        </p:pic>
      </p:grpSp>
      <p:grpSp>
        <p:nvGrpSpPr>
          <p:cNvPr id="199" name="Group 356"/>
          <p:cNvGrpSpPr>
            <a:grpSpLocks/>
          </p:cNvGrpSpPr>
          <p:nvPr/>
        </p:nvGrpSpPr>
        <p:grpSpPr bwMode="auto">
          <a:xfrm>
            <a:off x="1909763" y="1798638"/>
            <a:ext cx="609600" cy="598487"/>
            <a:chOff x="313" y="1497"/>
            <a:chExt cx="1152" cy="1014"/>
          </a:xfrm>
        </p:grpSpPr>
        <p:pic>
          <p:nvPicPr>
            <p:cNvPr id="200" name="Picture 354" descr="laptop_stylized_small"/>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201" name="Picture 355" descr="antenna_stylized"/>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grpSp>
        <p:nvGrpSpPr>
          <p:cNvPr id="202" name="Group 356"/>
          <p:cNvGrpSpPr>
            <a:grpSpLocks/>
          </p:cNvGrpSpPr>
          <p:nvPr/>
        </p:nvGrpSpPr>
        <p:grpSpPr bwMode="auto">
          <a:xfrm>
            <a:off x="2874963" y="1493838"/>
            <a:ext cx="609600" cy="598487"/>
            <a:chOff x="313" y="1497"/>
            <a:chExt cx="1152" cy="1014"/>
          </a:xfrm>
        </p:grpSpPr>
        <p:pic>
          <p:nvPicPr>
            <p:cNvPr id="203" name="Picture 354" descr="laptop_stylized_small"/>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204" name="Picture 355" descr="antenna_stylized"/>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sp>
        <p:nvSpPr>
          <p:cNvPr id="206" name="TextBox 205"/>
          <p:cNvSpPr txBox="1"/>
          <p:nvPr/>
        </p:nvSpPr>
        <p:spPr>
          <a:xfrm>
            <a:off x="6048672" y="5085184"/>
            <a:ext cx="2987824" cy="13234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现在家用</a:t>
            </a:r>
            <a:r>
              <a:rPr kumimoji="0" lang="en-US" altLang="zh-CN"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AP</a:t>
            </a:r>
            <a:r>
              <a:rPr kumimoji="0" lang="zh-CN" altLang="en-US"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多功能，通常具有无线</a:t>
            </a:r>
            <a:r>
              <a:rPr kumimoji="0" lang="en-US" altLang="zh-CN"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AP+</a:t>
            </a:r>
            <a:r>
              <a:rPr kumimoji="0" lang="zh-CN" altLang="en-US"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路由器</a:t>
            </a:r>
            <a:r>
              <a:rPr kumimoji="0" lang="en-US" altLang="zh-CN"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+DHCP+NAT+</a:t>
            </a:r>
            <a:r>
              <a:rPr kumimoji="0" lang="zh-CN" altLang="en-US"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防火墙</a:t>
            </a:r>
            <a:r>
              <a:rPr kumimoji="0" lang="en-US" altLang="zh-CN"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+WEP</a:t>
            </a:r>
            <a:r>
              <a:rPr kumimoji="0" lang="zh-CN" altLang="en-US" sz="20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加密等诸多功能，跨层设备</a:t>
            </a:r>
          </a:p>
        </p:txBody>
      </p:sp>
    </p:spTree>
    <p:extLst>
      <p:ext uri="{BB962C8B-B14F-4D97-AF65-F5344CB8AC3E}">
        <p14:creationId xmlns:p14="http://schemas.microsoft.com/office/powerpoint/2010/main" val="22501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wipe(left)">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wipe(left)">
                                      <p:cBhvr>
                                        <p:cTn id="12" dur="1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
                                        </p:tgtEl>
                                        <p:attrNameLst>
                                          <p:attrName>style.visibility</p:attrName>
                                        </p:attrNameLst>
                                      </p:cBhvr>
                                      <p:to>
                                        <p:strVal val="visible"/>
                                      </p:to>
                                    </p:set>
                                    <p:animEffect transition="in" filter="blinds(horizontal)">
                                      <p:cBhvr>
                                        <p:cTn id="1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custDataLst>
              <p:tags r:id="rId1"/>
            </p:custDataLst>
          </p:nvPr>
        </p:nvSpPr>
        <p:spPr>
          <a:xfrm>
            <a:off x="457200" y="457200"/>
            <a:ext cx="8229600" cy="884238"/>
          </a:xfrm>
        </p:spPr>
        <p:txBody>
          <a:bodyPr/>
          <a:lstStyle/>
          <a:p>
            <a:pPr eaLnBrk="1" hangingPunct="1"/>
            <a:r>
              <a:rPr lang="zh-CN" altLang="en-US" dirty="0"/>
              <a:t>第七章  无线和移动网络</a:t>
            </a:r>
          </a:p>
        </p:txBody>
      </p:sp>
      <p:sp>
        <p:nvSpPr>
          <p:cNvPr id="829443" name="Rectangle 3"/>
          <p:cNvSpPr>
            <a:spLocks noGrp="1" noChangeArrowheads="1"/>
          </p:cNvSpPr>
          <p:nvPr>
            <p:ph idx="1"/>
            <p:custDataLst>
              <p:tags r:id="rId2"/>
            </p:custDataLst>
          </p:nvPr>
        </p:nvSpPr>
        <p:spPr>
          <a:xfrm>
            <a:off x="642938" y="1500188"/>
            <a:ext cx="7572375" cy="4143375"/>
          </a:xfrm>
        </p:spPr>
        <p:txBody>
          <a:bodyPr/>
          <a:lstStyle/>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7.1  </a:t>
            </a:r>
            <a:r>
              <a:rPr lang="zh-CN" altLang="en-US" sz="2800" dirty="0">
                <a:solidFill>
                  <a:schemeClr val="accent5">
                    <a:lumMod val="40000"/>
                    <a:lumOff val="60000"/>
                  </a:schemeClr>
                </a:solidFill>
                <a:latin typeface="+mj-lt"/>
              </a:rPr>
              <a:t>概论</a:t>
            </a:r>
            <a:endParaRPr lang="en-US" altLang="zh-CN" sz="2800" dirty="0">
              <a:solidFill>
                <a:schemeClr val="accent5">
                  <a:lumMod val="40000"/>
                  <a:lumOff val="60000"/>
                </a:schemeClr>
              </a:solidFill>
              <a:latin typeface="+mj-lt"/>
            </a:endParaRPr>
          </a:p>
          <a:p>
            <a:pPr marL="609600" indent="-609600" eaLnBrk="1" hangingPunct="1">
              <a:buFont typeface="Wingdings"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7.2  </a:t>
            </a:r>
            <a:r>
              <a:rPr lang="zh-CN" altLang="en-US" sz="2800" b="1" dirty="0">
                <a:solidFill>
                  <a:srgbClr val="FF0000"/>
                </a:solidFill>
                <a:effectLst>
                  <a:outerShdw blurRad="38100" dist="38100" dir="2700000" algn="tl">
                    <a:srgbClr val="000000">
                      <a:alpha val="43137"/>
                    </a:srgbClr>
                  </a:outerShdw>
                </a:effectLst>
                <a:latin typeface="+mj-lt"/>
              </a:rPr>
              <a:t>无线链路的特性</a:t>
            </a:r>
            <a:endParaRPr lang="en-US" altLang="zh-CN" sz="2800" b="1" dirty="0">
              <a:solidFill>
                <a:srgbClr val="FF0000"/>
              </a:solidFill>
              <a:effectLst>
                <a:outerShdw blurRad="38100" dist="38100" dir="2700000" algn="tl">
                  <a:srgbClr val="000000">
                    <a:alpha val="43137"/>
                  </a:srgbClr>
                </a:outerShdw>
              </a:effectLst>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7.3  </a:t>
            </a:r>
            <a:r>
              <a:rPr lang="en-US" altLang="zh-CN" sz="2800" dirty="0">
                <a:solidFill>
                  <a:schemeClr val="bg1">
                    <a:lumMod val="50000"/>
                  </a:schemeClr>
                </a:solidFill>
              </a:rPr>
              <a:t>IEEE 802.11 </a:t>
            </a:r>
            <a:r>
              <a:rPr lang="zh-CN" altLang="en-US" sz="2800" dirty="0">
                <a:solidFill>
                  <a:schemeClr val="bg1">
                    <a:lumMod val="50000"/>
                  </a:schemeClr>
                </a:solidFill>
              </a:rPr>
              <a:t>无线局域网</a:t>
            </a:r>
            <a:r>
              <a:rPr lang="en-US" altLang="zh-CN" sz="2800" dirty="0">
                <a:solidFill>
                  <a:schemeClr val="bg1">
                    <a:lumMod val="50000"/>
                  </a:schemeClr>
                </a:solidFill>
              </a:rPr>
              <a:t>(“</a:t>
            </a:r>
            <a:r>
              <a:rPr lang="en-US" altLang="zh-CN" sz="2800" dirty="0" err="1">
                <a:solidFill>
                  <a:schemeClr val="bg1">
                    <a:lumMod val="50000"/>
                  </a:schemeClr>
                </a:solidFill>
              </a:rPr>
              <a:t>WiFi</a:t>
            </a:r>
            <a:r>
              <a:rPr lang="en-US" altLang="zh-CN" sz="2800" dirty="0">
                <a:solidFill>
                  <a:schemeClr val="bg1">
                    <a:lumMod val="50000"/>
                  </a:schemeClr>
                </a:solidFill>
              </a:rPr>
              <a:t>”)</a:t>
            </a:r>
          </a:p>
          <a:p>
            <a:pPr marL="609600" indent="-609600" eaLnBrk="1" hangingPunct="1">
              <a:buFont typeface="Wingdings" pitchFamily="2" charset="2"/>
              <a:buNone/>
              <a:defRPr/>
            </a:pPr>
            <a:r>
              <a:rPr lang="en-US" altLang="zh-CN" sz="2800" dirty="0">
                <a:solidFill>
                  <a:schemeClr val="bg1">
                    <a:lumMod val="50000"/>
                  </a:schemeClr>
                </a:solidFill>
                <a:latin typeface="+mj-lt"/>
              </a:rPr>
              <a:t>7.4  </a:t>
            </a:r>
            <a:r>
              <a:rPr lang="zh-CN" altLang="en-US" sz="2800" dirty="0">
                <a:solidFill>
                  <a:schemeClr val="bg1">
                    <a:lumMod val="50000"/>
                  </a:schemeClr>
                </a:solidFill>
                <a:latin typeface="+mj-lt"/>
              </a:rPr>
              <a:t>蜂窝因特网接入</a:t>
            </a:r>
            <a:r>
              <a:rPr lang="en-US" altLang="zh-CN" sz="2800" dirty="0">
                <a:solidFill>
                  <a:schemeClr val="bg1">
                    <a:lumMod val="50000"/>
                  </a:schemeClr>
                </a:solidFill>
              </a:rPr>
              <a:t>Cellular Internet Access</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7.5  </a:t>
            </a:r>
            <a:r>
              <a:rPr lang="zh-CN" altLang="en-US" sz="2800" dirty="0">
                <a:solidFill>
                  <a:schemeClr val="bg1">
                    <a:lumMod val="50000"/>
                  </a:schemeClr>
                </a:solidFill>
                <a:latin typeface="+mj-lt"/>
              </a:rPr>
              <a:t>移动管理原理：寻址和选路</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7.6  </a:t>
            </a:r>
            <a:r>
              <a:rPr lang="zh-CN" altLang="en-US" sz="2800" dirty="0">
                <a:solidFill>
                  <a:schemeClr val="bg1">
                    <a:lumMod val="50000"/>
                  </a:schemeClr>
                </a:solidFill>
                <a:latin typeface="+mj-lt"/>
              </a:rPr>
              <a:t>移动</a:t>
            </a:r>
            <a:r>
              <a:rPr lang="en-US" altLang="zh-CN" sz="2800" dirty="0">
                <a:solidFill>
                  <a:schemeClr val="bg1">
                    <a:lumMod val="50000"/>
                  </a:schemeClr>
                </a:solidFill>
                <a:latin typeface="+mj-lt"/>
              </a:rPr>
              <a:t>IP</a:t>
            </a:r>
          </a:p>
          <a:p>
            <a:pPr marL="609600" indent="-609600" eaLnBrk="1" hangingPunct="1">
              <a:buFont typeface="Wingdings" pitchFamily="2" charset="2"/>
              <a:buNone/>
              <a:defRPr/>
            </a:pPr>
            <a:r>
              <a:rPr lang="en-US" altLang="zh-CN" sz="2800" dirty="0">
                <a:solidFill>
                  <a:schemeClr val="bg1">
                    <a:lumMod val="50000"/>
                  </a:schemeClr>
                </a:solidFill>
                <a:latin typeface="+mj-lt"/>
              </a:rPr>
              <a:t>7.7  </a:t>
            </a:r>
            <a:r>
              <a:rPr lang="zh-CN" altLang="en-US" sz="2800" dirty="0">
                <a:solidFill>
                  <a:schemeClr val="bg1">
                    <a:lumMod val="50000"/>
                  </a:schemeClr>
                </a:solidFill>
                <a:latin typeface="+mj-lt"/>
              </a:rPr>
              <a:t>处理蜂窝网络中的移动性</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7.8  </a:t>
            </a:r>
            <a:r>
              <a:rPr lang="zh-CN" altLang="en-US" sz="2800" dirty="0">
                <a:solidFill>
                  <a:schemeClr val="bg1">
                    <a:lumMod val="50000"/>
                  </a:schemeClr>
                </a:solidFill>
                <a:latin typeface="+mj-lt"/>
              </a:rPr>
              <a:t>移动性和更高层协议</a:t>
            </a:r>
            <a:endParaRPr lang="en-US" altLang="zh-CN" sz="2800" dirty="0">
              <a:solidFill>
                <a:schemeClr val="bg1">
                  <a:lumMod val="50000"/>
                </a:schemeClr>
              </a:solidFill>
              <a:latin typeface="+mj-lt"/>
            </a:endParaRP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28677" name="灯片编号占位符 5"/>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672141-F9E8-4E2B-A74C-73CF352834CE}"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39934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custDataLst>
              <p:tags r:id="rId1"/>
            </p:custDataLst>
          </p:nvPr>
        </p:nvGrpSpPr>
        <p:grpSpPr bwMode="auto">
          <a:xfrm>
            <a:off x="557213" y="1989135"/>
            <a:ext cx="8039100" cy="1152522"/>
            <a:chOff x="264" y="767"/>
            <a:chExt cx="5064" cy="726"/>
          </a:xfrm>
        </p:grpSpPr>
        <p:sp>
          <p:nvSpPr>
            <p:cNvPr id="39972" name="Rectangle 3"/>
            <p:cNvSpPr>
              <a:spLocks noChangeArrowheads="1"/>
            </p:cNvSpPr>
            <p:nvPr>
              <p:custDataLst>
                <p:tags r:id="rId35"/>
              </p:custDataLst>
            </p:nvPr>
          </p:nvSpPr>
          <p:spPr bwMode="auto">
            <a:xfrm>
              <a:off x="264"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frame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control</a:t>
              </a:r>
            </a:p>
          </p:txBody>
        </p:sp>
        <p:sp>
          <p:nvSpPr>
            <p:cNvPr id="39973" name="Rectangle 4"/>
            <p:cNvSpPr>
              <a:spLocks noChangeArrowheads="1"/>
            </p:cNvSpPr>
            <p:nvPr>
              <p:custDataLst>
                <p:tags r:id="rId36"/>
              </p:custDataLst>
            </p:nvPr>
          </p:nvSpPr>
          <p:spPr bwMode="auto">
            <a:xfrm>
              <a:off x="792"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duration</a:t>
              </a:r>
            </a:p>
          </p:txBody>
        </p:sp>
        <p:sp>
          <p:nvSpPr>
            <p:cNvPr id="39974" name="Rectangle 5"/>
            <p:cNvSpPr>
              <a:spLocks noChangeArrowheads="1"/>
            </p:cNvSpPr>
            <p:nvPr>
              <p:custDataLst>
                <p:tags r:id="rId37"/>
              </p:custDataLst>
            </p:nvPr>
          </p:nvSpPr>
          <p:spPr bwMode="auto">
            <a:xfrm>
              <a:off x="1320"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1</a:t>
              </a:r>
            </a:p>
          </p:txBody>
        </p:sp>
        <p:sp>
          <p:nvSpPr>
            <p:cNvPr id="39975" name="Rectangle 6"/>
            <p:cNvSpPr>
              <a:spLocks noChangeArrowheads="1"/>
            </p:cNvSpPr>
            <p:nvPr>
              <p:custDataLst>
                <p:tags r:id="rId38"/>
              </p:custDataLst>
            </p:nvPr>
          </p:nvSpPr>
          <p:spPr bwMode="auto">
            <a:xfrm>
              <a:off x="1848"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2</a:t>
              </a:r>
            </a:p>
          </p:txBody>
        </p:sp>
        <p:sp>
          <p:nvSpPr>
            <p:cNvPr id="39976" name="Rectangle 7"/>
            <p:cNvSpPr>
              <a:spLocks noChangeArrowheads="1"/>
            </p:cNvSpPr>
            <p:nvPr>
              <p:custDataLst>
                <p:tags r:id="rId39"/>
              </p:custDataLst>
            </p:nvPr>
          </p:nvSpPr>
          <p:spPr bwMode="auto">
            <a:xfrm>
              <a:off x="3408"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4</a:t>
              </a:r>
            </a:p>
          </p:txBody>
        </p:sp>
        <p:sp>
          <p:nvSpPr>
            <p:cNvPr id="39977" name="Rectangle 8"/>
            <p:cNvSpPr>
              <a:spLocks noChangeArrowheads="1"/>
            </p:cNvSpPr>
            <p:nvPr>
              <p:custDataLst>
                <p:tags r:id="rId40"/>
              </p:custDataLst>
            </p:nvPr>
          </p:nvSpPr>
          <p:spPr bwMode="auto">
            <a:xfrm>
              <a:off x="2352" y="1104"/>
              <a:ext cx="528" cy="38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address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3</a:t>
              </a:r>
            </a:p>
          </p:txBody>
        </p:sp>
        <p:sp>
          <p:nvSpPr>
            <p:cNvPr id="39979" name="Rectangle 10"/>
            <p:cNvSpPr>
              <a:spLocks noChangeArrowheads="1"/>
            </p:cNvSpPr>
            <p:nvPr>
              <p:custDataLst>
                <p:tags r:id="rId41"/>
              </p:custDataLst>
            </p:nvPr>
          </p:nvSpPr>
          <p:spPr bwMode="auto">
            <a:xfrm>
              <a:off x="3936" y="1104"/>
              <a:ext cx="864" cy="384"/>
            </a:xfrm>
            <a:prstGeom prst="rect">
              <a:avLst/>
            </a:prstGeom>
            <a:solidFill>
              <a:srgbClr val="FFFF99"/>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charset="0"/>
                  <a:ea typeface="宋体" charset="-122"/>
                  <a:cs typeface="+mn-cs"/>
                </a:rPr>
                <a:t>payload</a:t>
              </a:r>
            </a:p>
          </p:txBody>
        </p:sp>
        <p:sp>
          <p:nvSpPr>
            <p:cNvPr id="39980" name="Rectangle 11"/>
            <p:cNvSpPr>
              <a:spLocks noChangeArrowheads="1"/>
            </p:cNvSpPr>
            <p:nvPr>
              <p:custDataLst>
                <p:tags r:id="rId42"/>
              </p:custDataLst>
            </p:nvPr>
          </p:nvSpPr>
          <p:spPr bwMode="auto">
            <a:xfrm>
              <a:off x="4800" y="1104"/>
              <a:ext cx="528"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CRC</a:t>
              </a:r>
            </a:p>
          </p:txBody>
        </p:sp>
        <p:sp>
          <p:nvSpPr>
            <p:cNvPr id="39981" name="Text Box 12"/>
            <p:cNvSpPr txBox="1">
              <a:spLocks noChangeArrowheads="1"/>
            </p:cNvSpPr>
            <p:nvPr>
              <p:custDataLst>
                <p:tags r:id="rId43"/>
              </p:custDataLst>
            </p:nvPr>
          </p:nvSpPr>
          <p:spPr bwMode="auto">
            <a:xfrm>
              <a:off x="480"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9982" name="Text Box 13"/>
            <p:cNvSpPr txBox="1">
              <a:spLocks noChangeArrowheads="1"/>
            </p:cNvSpPr>
            <p:nvPr>
              <p:custDataLst>
                <p:tags r:id="rId44"/>
              </p:custDataLst>
            </p:nvPr>
          </p:nvSpPr>
          <p:spPr bwMode="auto">
            <a:xfrm>
              <a:off x="960"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9983" name="Text Box 14"/>
            <p:cNvSpPr txBox="1">
              <a:spLocks noChangeArrowheads="1"/>
            </p:cNvSpPr>
            <p:nvPr>
              <p:custDataLst>
                <p:tags r:id="rId45"/>
              </p:custDataLst>
            </p:nvPr>
          </p:nvSpPr>
          <p:spPr bwMode="auto">
            <a:xfrm>
              <a:off x="1536"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9984" name="Text Box 15"/>
            <p:cNvSpPr txBox="1">
              <a:spLocks noChangeArrowheads="1"/>
            </p:cNvSpPr>
            <p:nvPr>
              <p:custDataLst>
                <p:tags r:id="rId46"/>
              </p:custDataLst>
            </p:nvPr>
          </p:nvSpPr>
          <p:spPr bwMode="auto">
            <a:xfrm>
              <a:off x="2016"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9985" name="Text Box 16"/>
            <p:cNvSpPr txBox="1">
              <a:spLocks noChangeArrowheads="1"/>
            </p:cNvSpPr>
            <p:nvPr>
              <p:custDataLst>
                <p:tags r:id="rId47"/>
              </p:custDataLst>
            </p:nvPr>
          </p:nvSpPr>
          <p:spPr bwMode="auto">
            <a:xfrm>
              <a:off x="2544" y="9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9986" name="Text Box 17"/>
            <p:cNvSpPr txBox="1">
              <a:spLocks noChangeArrowheads="1"/>
            </p:cNvSpPr>
            <p:nvPr>
              <p:custDataLst>
                <p:tags r:id="rId48"/>
              </p:custDataLst>
            </p:nvPr>
          </p:nvSpPr>
          <p:spPr bwMode="auto">
            <a:xfrm>
              <a:off x="3072" y="76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9987" name="Text Box 18"/>
            <p:cNvSpPr txBox="1">
              <a:spLocks noChangeArrowheads="1"/>
            </p:cNvSpPr>
            <p:nvPr>
              <p:custDataLst>
                <p:tags r:id="rId49"/>
              </p:custDataLst>
            </p:nvPr>
          </p:nvSpPr>
          <p:spPr bwMode="auto">
            <a:xfrm>
              <a:off x="3638" y="8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6</a:t>
              </a:r>
            </a:p>
          </p:txBody>
        </p:sp>
        <p:sp>
          <p:nvSpPr>
            <p:cNvPr id="39988" name="Text Box 19"/>
            <p:cNvSpPr txBox="1">
              <a:spLocks noChangeArrowheads="1"/>
            </p:cNvSpPr>
            <p:nvPr>
              <p:custDataLst>
                <p:tags r:id="rId50"/>
              </p:custDataLst>
            </p:nvPr>
          </p:nvSpPr>
          <p:spPr bwMode="auto">
            <a:xfrm>
              <a:off x="4032" y="912"/>
              <a:ext cx="6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0 - 2312</a:t>
              </a:r>
            </a:p>
          </p:txBody>
        </p:sp>
        <p:sp>
          <p:nvSpPr>
            <p:cNvPr id="39989" name="Text Box 20"/>
            <p:cNvSpPr txBox="1">
              <a:spLocks noChangeArrowheads="1"/>
            </p:cNvSpPr>
            <p:nvPr>
              <p:custDataLst>
                <p:tags r:id="rId51"/>
              </p:custDataLst>
            </p:nvPr>
          </p:nvSpPr>
          <p:spPr bwMode="auto">
            <a:xfrm>
              <a:off x="4982" y="8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4</a:t>
              </a:r>
            </a:p>
          </p:txBody>
        </p:sp>
        <p:sp>
          <p:nvSpPr>
            <p:cNvPr id="39990" name="Text Box 21"/>
            <p:cNvSpPr txBox="1">
              <a:spLocks noChangeArrowheads="1"/>
            </p:cNvSpPr>
            <p:nvPr>
              <p:custDataLst>
                <p:tags r:id="rId52"/>
              </p:custDataLst>
            </p:nvPr>
          </p:nvSpPr>
          <p:spPr bwMode="auto">
            <a:xfrm>
              <a:off x="2884" y="1127"/>
              <a:ext cx="524" cy="366"/>
            </a:xfrm>
            <a:prstGeom prst="rect">
              <a:avLst/>
            </a:prstGeom>
            <a:solidFill>
              <a:srgbClr val="FFFFFF"/>
            </a:solidFill>
            <a:ln w="9525">
              <a:solidFill>
                <a:srgbClr val="000000"/>
              </a:solidFill>
              <a:miter lim="800000"/>
              <a:headEnd/>
              <a:tailEnd/>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seq</a:t>
              </a:r>
              <a:endParaRPr kumimoji="0" lang="en-US" altLang="zh-CN" sz="16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control</a:t>
              </a:r>
            </a:p>
          </p:txBody>
        </p:sp>
      </p:grpSp>
      <p:grpSp>
        <p:nvGrpSpPr>
          <p:cNvPr id="39939" name="Group 23"/>
          <p:cNvGrpSpPr>
            <a:grpSpLocks/>
          </p:cNvGrpSpPr>
          <p:nvPr>
            <p:custDataLst>
              <p:tags r:id="rId2"/>
            </p:custDataLst>
          </p:nvPr>
        </p:nvGrpSpPr>
        <p:grpSpPr bwMode="auto">
          <a:xfrm>
            <a:off x="442913" y="3856038"/>
            <a:ext cx="8534400" cy="954087"/>
            <a:chOff x="240" y="1991"/>
            <a:chExt cx="5376" cy="601"/>
          </a:xfrm>
        </p:grpSpPr>
        <p:sp>
          <p:nvSpPr>
            <p:cNvPr id="39950" name="Rectangle 24"/>
            <p:cNvSpPr>
              <a:spLocks noChangeArrowheads="1"/>
            </p:cNvSpPr>
            <p:nvPr>
              <p:custDataLst>
                <p:tags r:id="rId13"/>
              </p:custDataLst>
            </p:nvPr>
          </p:nvSpPr>
          <p:spPr bwMode="auto">
            <a:xfrm>
              <a:off x="864" y="2208"/>
              <a:ext cx="624"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Type</a:t>
              </a:r>
            </a:p>
          </p:txBody>
        </p:sp>
        <p:sp>
          <p:nvSpPr>
            <p:cNvPr id="39951" name="Rectangle 25"/>
            <p:cNvSpPr>
              <a:spLocks noChangeArrowheads="1"/>
            </p:cNvSpPr>
            <p:nvPr>
              <p:custDataLst>
                <p:tags r:id="rId14"/>
              </p:custDataLst>
            </p:nvPr>
          </p:nvSpPr>
          <p:spPr bwMode="auto">
            <a:xfrm>
              <a:off x="2592"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From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AP</a:t>
              </a:r>
            </a:p>
          </p:txBody>
        </p:sp>
        <p:sp>
          <p:nvSpPr>
            <p:cNvPr id="39952" name="Rectangle 26"/>
            <p:cNvSpPr>
              <a:spLocks noChangeArrowheads="1"/>
            </p:cNvSpPr>
            <p:nvPr>
              <p:custDataLst>
                <p:tags r:id="rId15"/>
              </p:custDataLst>
            </p:nvPr>
          </p:nvSpPr>
          <p:spPr bwMode="auto">
            <a:xfrm>
              <a:off x="1488" y="2208"/>
              <a:ext cx="67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Subtype</a:t>
              </a:r>
            </a:p>
          </p:txBody>
        </p:sp>
        <p:sp>
          <p:nvSpPr>
            <p:cNvPr id="39953" name="Rectangle 27"/>
            <p:cNvSpPr>
              <a:spLocks noChangeArrowheads="1"/>
            </p:cNvSpPr>
            <p:nvPr>
              <p:custDataLst>
                <p:tags r:id="rId16"/>
              </p:custDataLst>
            </p:nvPr>
          </p:nvSpPr>
          <p:spPr bwMode="auto">
            <a:xfrm>
              <a:off x="2160"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To</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AP</a:t>
              </a:r>
            </a:p>
          </p:txBody>
        </p:sp>
        <p:sp>
          <p:nvSpPr>
            <p:cNvPr id="39954" name="Rectangle 28"/>
            <p:cNvSpPr>
              <a:spLocks noChangeArrowheads="1"/>
            </p:cNvSpPr>
            <p:nvPr>
              <p:custDataLst>
                <p:tags r:id="rId17"/>
              </p:custDataLst>
            </p:nvPr>
          </p:nvSpPr>
          <p:spPr bwMode="auto">
            <a:xfrm>
              <a:off x="3024"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More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frag</a:t>
              </a:r>
            </a:p>
          </p:txBody>
        </p:sp>
        <p:sp>
          <p:nvSpPr>
            <p:cNvPr id="39955" name="Rectangle 29"/>
            <p:cNvSpPr>
              <a:spLocks noChangeArrowheads="1"/>
            </p:cNvSpPr>
            <p:nvPr>
              <p:custDataLst>
                <p:tags r:id="rId18"/>
              </p:custDataLst>
            </p:nvPr>
          </p:nvSpPr>
          <p:spPr bwMode="auto">
            <a:xfrm>
              <a:off x="4752"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WEP</a:t>
              </a:r>
            </a:p>
          </p:txBody>
        </p:sp>
        <p:sp>
          <p:nvSpPr>
            <p:cNvPr id="39956" name="Rectangle 30"/>
            <p:cNvSpPr>
              <a:spLocks noChangeArrowheads="1"/>
            </p:cNvSpPr>
            <p:nvPr>
              <p:custDataLst>
                <p:tags r:id="rId19"/>
              </p:custDataLst>
            </p:nvPr>
          </p:nvSpPr>
          <p:spPr bwMode="auto">
            <a:xfrm>
              <a:off x="4320"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More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data</a:t>
              </a:r>
            </a:p>
          </p:txBody>
        </p:sp>
        <p:sp>
          <p:nvSpPr>
            <p:cNvPr id="39957" name="Rectangle 31"/>
            <p:cNvSpPr>
              <a:spLocks noChangeArrowheads="1"/>
            </p:cNvSpPr>
            <p:nvPr>
              <p:custDataLst>
                <p:tags r:id="rId20"/>
              </p:custDataLst>
            </p:nvPr>
          </p:nvSpPr>
          <p:spPr bwMode="auto">
            <a:xfrm>
              <a:off x="3888"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Power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mgt</a:t>
              </a:r>
            </a:p>
          </p:txBody>
        </p:sp>
        <p:sp>
          <p:nvSpPr>
            <p:cNvPr id="39958" name="Rectangle 32"/>
            <p:cNvSpPr>
              <a:spLocks noChangeArrowheads="1"/>
            </p:cNvSpPr>
            <p:nvPr>
              <p:custDataLst>
                <p:tags r:id="rId21"/>
              </p:custDataLst>
            </p:nvPr>
          </p:nvSpPr>
          <p:spPr bwMode="auto">
            <a:xfrm>
              <a:off x="3456"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Retry</a:t>
              </a:r>
            </a:p>
          </p:txBody>
        </p:sp>
        <p:sp>
          <p:nvSpPr>
            <p:cNvPr id="39959" name="Rectangle 33"/>
            <p:cNvSpPr>
              <a:spLocks noChangeArrowheads="1"/>
            </p:cNvSpPr>
            <p:nvPr>
              <p:custDataLst>
                <p:tags r:id="rId22"/>
              </p:custDataLst>
            </p:nvPr>
          </p:nvSpPr>
          <p:spPr bwMode="auto">
            <a:xfrm>
              <a:off x="5184" y="2208"/>
              <a:ext cx="432"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Rsvd</a:t>
              </a:r>
            </a:p>
          </p:txBody>
        </p:sp>
        <p:sp>
          <p:nvSpPr>
            <p:cNvPr id="39960" name="Rectangle 34"/>
            <p:cNvSpPr>
              <a:spLocks noChangeArrowheads="1"/>
            </p:cNvSpPr>
            <p:nvPr>
              <p:custDataLst>
                <p:tags r:id="rId23"/>
              </p:custDataLst>
            </p:nvPr>
          </p:nvSpPr>
          <p:spPr bwMode="auto">
            <a:xfrm>
              <a:off x="240" y="2208"/>
              <a:ext cx="624" cy="384"/>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Protocol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charset="0"/>
                  <a:ea typeface="宋体" charset="-122"/>
                  <a:cs typeface="+mn-cs"/>
                </a:rPr>
                <a:t>version</a:t>
              </a:r>
            </a:p>
          </p:txBody>
        </p:sp>
        <p:sp>
          <p:nvSpPr>
            <p:cNvPr id="39961" name="Text Box 35"/>
            <p:cNvSpPr txBox="1">
              <a:spLocks noChangeArrowheads="1"/>
            </p:cNvSpPr>
            <p:nvPr>
              <p:custDataLst>
                <p:tags r:id="rId24"/>
              </p:custDataLst>
            </p:nvPr>
          </p:nvSpPr>
          <p:spPr bwMode="auto">
            <a:xfrm>
              <a:off x="518" y="199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9962" name="Text Box 36"/>
            <p:cNvSpPr txBox="1">
              <a:spLocks noChangeArrowheads="1"/>
            </p:cNvSpPr>
            <p:nvPr>
              <p:custDataLst>
                <p:tags r:id="rId25"/>
              </p:custDataLst>
            </p:nvPr>
          </p:nvSpPr>
          <p:spPr bwMode="auto">
            <a:xfrm>
              <a:off x="1104"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p:txBody>
        </p:sp>
        <p:sp>
          <p:nvSpPr>
            <p:cNvPr id="39963" name="Text Box 37"/>
            <p:cNvSpPr txBox="1">
              <a:spLocks noChangeArrowheads="1"/>
            </p:cNvSpPr>
            <p:nvPr>
              <p:custDataLst>
                <p:tags r:id="rId26"/>
              </p:custDataLst>
            </p:nvPr>
          </p:nvSpPr>
          <p:spPr bwMode="auto">
            <a:xfrm>
              <a:off x="1728"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4</a:t>
              </a:r>
            </a:p>
          </p:txBody>
        </p:sp>
        <p:sp>
          <p:nvSpPr>
            <p:cNvPr id="39964" name="Text Box 38"/>
            <p:cNvSpPr txBox="1">
              <a:spLocks noChangeArrowheads="1"/>
            </p:cNvSpPr>
            <p:nvPr>
              <p:custDataLst>
                <p:tags r:id="rId27"/>
              </p:custDataLst>
            </p:nvPr>
          </p:nvSpPr>
          <p:spPr bwMode="auto">
            <a:xfrm>
              <a:off x="2304"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65" name="Text Box 39"/>
            <p:cNvSpPr txBox="1">
              <a:spLocks noChangeArrowheads="1"/>
            </p:cNvSpPr>
            <p:nvPr>
              <p:custDataLst>
                <p:tags r:id="rId28"/>
              </p:custDataLst>
            </p:nvPr>
          </p:nvSpPr>
          <p:spPr bwMode="auto">
            <a:xfrm>
              <a:off x="2688"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66" name="Text Box 40"/>
            <p:cNvSpPr txBox="1">
              <a:spLocks noChangeArrowheads="1"/>
            </p:cNvSpPr>
            <p:nvPr>
              <p:custDataLst>
                <p:tags r:id="rId29"/>
              </p:custDataLst>
            </p:nvPr>
          </p:nvSpPr>
          <p:spPr bwMode="auto">
            <a:xfrm>
              <a:off x="3120"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67" name="Text Box 41"/>
            <p:cNvSpPr txBox="1">
              <a:spLocks noChangeArrowheads="1"/>
            </p:cNvSpPr>
            <p:nvPr>
              <p:custDataLst>
                <p:tags r:id="rId30"/>
              </p:custDataLst>
            </p:nvPr>
          </p:nvSpPr>
          <p:spPr bwMode="auto">
            <a:xfrm>
              <a:off x="4464"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68" name="Text Box 42"/>
            <p:cNvSpPr txBox="1">
              <a:spLocks noChangeArrowheads="1"/>
            </p:cNvSpPr>
            <p:nvPr>
              <p:custDataLst>
                <p:tags r:id="rId31"/>
              </p:custDataLst>
            </p:nvPr>
          </p:nvSpPr>
          <p:spPr bwMode="auto">
            <a:xfrm>
              <a:off x="4896"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69" name="Text Box 43"/>
            <p:cNvSpPr txBox="1">
              <a:spLocks noChangeArrowheads="1"/>
            </p:cNvSpPr>
            <p:nvPr>
              <p:custDataLst>
                <p:tags r:id="rId32"/>
              </p:custDataLst>
            </p:nvPr>
          </p:nvSpPr>
          <p:spPr bwMode="auto">
            <a:xfrm>
              <a:off x="5280"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70" name="Text Box 44"/>
            <p:cNvSpPr txBox="1">
              <a:spLocks noChangeArrowheads="1"/>
            </p:cNvSpPr>
            <p:nvPr>
              <p:custDataLst>
                <p:tags r:id="rId33"/>
              </p:custDataLst>
            </p:nvPr>
          </p:nvSpPr>
          <p:spPr bwMode="auto">
            <a:xfrm>
              <a:off x="3600"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9971" name="Text Box 45"/>
            <p:cNvSpPr txBox="1">
              <a:spLocks noChangeArrowheads="1"/>
            </p:cNvSpPr>
            <p:nvPr>
              <p:custDataLst>
                <p:tags r:id="rId34"/>
              </p:custDataLst>
            </p:nvPr>
          </p:nvSpPr>
          <p:spPr bwMode="auto">
            <a:xfrm>
              <a:off x="3984" y="201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grpSp>
      <p:sp>
        <p:nvSpPr>
          <p:cNvPr id="39940" name="Freeform 47"/>
          <p:cNvSpPr>
            <a:spLocks/>
          </p:cNvSpPr>
          <p:nvPr>
            <p:custDataLst>
              <p:tags r:id="rId3"/>
            </p:custDataLst>
          </p:nvPr>
        </p:nvSpPr>
        <p:spPr bwMode="auto">
          <a:xfrm>
            <a:off x="430213" y="3144838"/>
            <a:ext cx="8713787" cy="1066800"/>
          </a:xfrm>
          <a:custGeom>
            <a:avLst/>
            <a:gdLst>
              <a:gd name="T0" fmla="*/ 2147483647 w 5489"/>
              <a:gd name="T1" fmla="*/ 0 h 672"/>
              <a:gd name="T2" fmla="*/ 0 w 5489"/>
              <a:gd name="T3" fmla="*/ 2147483647 h 672"/>
              <a:gd name="T4" fmla="*/ 2147483647 w 5489"/>
              <a:gd name="T5" fmla="*/ 2147483647 h 672"/>
              <a:gd name="T6" fmla="*/ 2147483647 w 5489"/>
              <a:gd name="T7" fmla="*/ 0 h 672"/>
              <a:gd name="T8" fmla="*/ 2147483647 w 5489"/>
              <a:gd name="T9" fmla="*/ 0 h 672"/>
              <a:gd name="T10" fmla="*/ 0 60000 65536"/>
              <a:gd name="T11" fmla="*/ 0 60000 65536"/>
              <a:gd name="T12" fmla="*/ 0 60000 65536"/>
              <a:gd name="T13" fmla="*/ 0 60000 65536"/>
              <a:gd name="T14" fmla="*/ 0 60000 65536"/>
              <a:gd name="T15" fmla="*/ 0 w 5489"/>
              <a:gd name="T16" fmla="*/ 0 h 672"/>
              <a:gd name="T17" fmla="*/ 5489 w 5489"/>
              <a:gd name="T18" fmla="*/ 672 h 672"/>
            </a:gdLst>
            <a:ahLst/>
            <a:cxnLst>
              <a:cxn ang="T10">
                <a:pos x="T0" y="T1"/>
              </a:cxn>
              <a:cxn ang="T11">
                <a:pos x="T2" y="T3"/>
              </a:cxn>
              <a:cxn ang="T12">
                <a:pos x="T4" y="T5"/>
              </a:cxn>
              <a:cxn ang="T13">
                <a:pos x="T6" y="T7"/>
              </a:cxn>
              <a:cxn ang="T14">
                <a:pos x="T8" y="T9"/>
              </a:cxn>
            </a:cxnLst>
            <a:rect l="T15" t="T16" r="T17" b="T18"/>
            <a:pathLst>
              <a:path w="5489" h="672">
                <a:moveTo>
                  <a:pt x="64" y="0"/>
                </a:moveTo>
                <a:lnTo>
                  <a:pt x="0" y="664"/>
                </a:lnTo>
                <a:lnTo>
                  <a:pt x="5392" y="672"/>
                </a:lnTo>
                <a:cubicBezTo>
                  <a:pt x="5489" y="561"/>
                  <a:pt x="976" y="408"/>
                  <a:pt x="584" y="0"/>
                </a:cubicBezTo>
                <a:cubicBezTo>
                  <a:pt x="152" y="0"/>
                  <a:pt x="172" y="0"/>
                  <a:pt x="64" y="0"/>
                </a:cubicBezTo>
                <a:close/>
              </a:path>
            </a:pathLst>
          </a:custGeom>
          <a:gradFill rotWithShape="1">
            <a:gsLst>
              <a:gs pos="0">
                <a:schemeClr val="tx1"/>
              </a:gs>
              <a:gs pos="100000">
                <a:schemeClr val="bg1">
                  <a:alpha val="17998"/>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9941" name="Rectangle 48"/>
          <p:cNvSpPr>
            <a:spLocks noChangeArrowheads="1"/>
          </p:cNvSpPr>
          <p:nvPr>
            <p:custDataLst>
              <p:tags r:id="rId4"/>
            </p:custDataLst>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802.11 </a:t>
            </a:r>
            <a:r>
              <a:rPr kumimoji="0" lang="zh-CN" altLang="en-US"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帧格式</a:t>
            </a: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a:t>
            </a:r>
            <a:r>
              <a:rPr kumimoji="0" lang="zh-CN" altLang="en-US"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续</a:t>
            </a:r>
            <a:r>
              <a:rPr kumimoji="0" lang="en-US" altLang="zh-CN" sz="4000" b="0" i="0" u="none" strike="noStrike" kern="1200" cap="none" spc="0" normalizeH="0" baseline="0" noProof="0" dirty="0">
                <a:ln>
                  <a:noFill/>
                </a:ln>
                <a:solidFill>
                  <a:srgbClr val="000000"/>
                </a:solidFill>
                <a:effectLst/>
                <a:uLnTx/>
                <a:uFillTx/>
                <a:latin typeface="Comic Sans MS" pitchFamily="66" charset="0"/>
                <a:ea typeface="宋体" charset="-122"/>
                <a:cs typeface="+mn-cs"/>
              </a:rPr>
              <a:t>) </a:t>
            </a:r>
            <a:endParaRPr kumimoji="0" lang="en-US" altLang="zh-CN" sz="4000" b="0" i="0" u="sng" strike="noStrike" kern="1200" cap="none" spc="0" normalizeH="0" baseline="0" noProof="0" dirty="0">
              <a:ln>
                <a:noFill/>
              </a:ln>
              <a:solidFill>
                <a:srgbClr val="3333CC"/>
              </a:solidFill>
              <a:effectLst/>
              <a:uLnTx/>
              <a:uFillTx/>
              <a:latin typeface="Comic Sans MS" pitchFamily="66" charset="0"/>
              <a:ea typeface="宋体" charset="-122"/>
              <a:cs typeface="+mn-cs"/>
            </a:endParaRPr>
          </a:p>
        </p:txBody>
      </p:sp>
      <p:sp>
        <p:nvSpPr>
          <p:cNvPr id="39942" name="Text Box 49"/>
          <p:cNvSpPr txBox="1">
            <a:spLocks noChangeArrowheads="1"/>
          </p:cNvSpPr>
          <p:nvPr>
            <p:custDataLst>
              <p:tags r:id="rId5"/>
            </p:custDataLst>
          </p:nvPr>
        </p:nvSpPr>
        <p:spPr bwMode="auto">
          <a:xfrm>
            <a:off x="2132013" y="1335088"/>
            <a:ext cx="3322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duration of reserved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transmission time (RTS/CTS)</a:t>
            </a:r>
          </a:p>
        </p:txBody>
      </p:sp>
      <p:sp>
        <p:nvSpPr>
          <p:cNvPr id="39943" name="Line 50"/>
          <p:cNvSpPr>
            <a:spLocks noChangeShapeType="1"/>
          </p:cNvSpPr>
          <p:nvPr>
            <p:custDataLst>
              <p:tags r:id="rId6"/>
            </p:custDataLst>
          </p:nvPr>
        </p:nvSpPr>
        <p:spPr bwMode="auto">
          <a:xfrm flipH="1">
            <a:off x="1905000" y="1554163"/>
            <a:ext cx="258763" cy="639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9944" name="Text Box 51"/>
          <p:cNvSpPr txBox="1">
            <a:spLocks noChangeArrowheads="1"/>
          </p:cNvSpPr>
          <p:nvPr>
            <p:custDataLst>
              <p:tags r:id="rId7"/>
            </p:custDataLst>
          </p:nvPr>
        </p:nvSpPr>
        <p:spPr bwMode="auto">
          <a:xfrm>
            <a:off x="5926138" y="1196975"/>
            <a:ext cx="14029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frame </a:t>
            </a:r>
            <a:r>
              <a:rPr kumimoji="0" lang="en-US" altLang="zh-CN" sz="1800" b="0"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seq</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(for RDT)</a:t>
            </a:r>
          </a:p>
        </p:txBody>
      </p:sp>
      <p:sp>
        <p:nvSpPr>
          <p:cNvPr id="39945" name="Line 52"/>
          <p:cNvSpPr>
            <a:spLocks noChangeShapeType="1"/>
          </p:cNvSpPr>
          <p:nvPr>
            <p:custDataLst>
              <p:tags r:id="rId8"/>
            </p:custDataLst>
          </p:nvPr>
        </p:nvSpPr>
        <p:spPr bwMode="auto">
          <a:xfrm flipH="1">
            <a:off x="5410200" y="1493838"/>
            <a:ext cx="487363" cy="9128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9946" name="Line 53"/>
          <p:cNvSpPr>
            <a:spLocks noChangeShapeType="1"/>
          </p:cNvSpPr>
          <p:nvPr>
            <p:custDataLst>
              <p:tags r:id="rId9"/>
            </p:custDataLst>
          </p:nvPr>
        </p:nvSpPr>
        <p:spPr bwMode="auto">
          <a:xfrm flipH="1" flipV="1">
            <a:off x="2012950" y="4908550"/>
            <a:ext cx="258763" cy="639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9947" name="Text Box 54"/>
          <p:cNvSpPr txBox="1">
            <a:spLocks noChangeArrowheads="1"/>
          </p:cNvSpPr>
          <p:nvPr>
            <p:custDataLst>
              <p:tags r:id="rId10"/>
            </p:custDataLst>
          </p:nvPr>
        </p:nvSpPr>
        <p:spPr bwMode="auto">
          <a:xfrm>
            <a:off x="2192338" y="5480050"/>
            <a:ext cx="2579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frame type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(RTS, CTS, ACK, data)</a:t>
            </a:r>
          </a:p>
        </p:txBody>
      </p:sp>
      <p:sp>
        <p:nvSpPr>
          <p:cNvPr id="2" name="日期占位符 1"/>
          <p:cNvSpPr>
            <a:spLocks noGrp="1"/>
          </p:cNvSpPr>
          <p:nvPr>
            <p:ph type="dt" sz="half" idx="10"/>
            <p:custDataLst>
              <p:tags r:id="rId11"/>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9949" name="灯片编号占位符 55"/>
          <p:cNvSpPr>
            <a:spLocks noGrp="1"/>
          </p:cNvSpPr>
          <p:nvPr>
            <p:ph type="sldNum" sz="quarter" idx="12"/>
            <p:custDataLst>
              <p:tags r:id="rId1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3E31F8-06B4-4334-968E-CD76380048E5}"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405367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Oval 2"/>
          <p:cNvSpPr>
            <a:spLocks noChangeArrowheads="1"/>
          </p:cNvSpPr>
          <p:nvPr>
            <p:custDataLst>
              <p:tags r:id="rId2"/>
            </p:custDataLst>
          </p:nvPr>
        </p:nvSpPr>
        <p:spPr bwMode="auto">
          <a:xfrm>
            <a:off x="6397625" y="3155950"/>
            <a:ext cx="2335213" cy="2224088"/>
          </a:xfrm>
          <a:prstGeom prst="ellipse">
            <a:avLst/>
          </a:prstGeom>
          <a:solidFill>
            <a:schemeClr val="accent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73" name="Oval 3"/>
          <p:cNvSpPr>
            <a:spLocks noChangeArrowheads="1"/>
          </p:cNvSpPr>
          <p:nvPr>
            <p:custDataLst>
              <p:tags r:id="rId3"/>
            </p:custDataLst>
          </p:nvPr>
        </p:nvSpPr>
        <p:spPr bwMode="auto">
          <a:xfrm>
            <a:off x="4541838" y="3090863"/>
            <a:ext cx="2335212" cy="2224087"/>
          </a:xfrm>
          <a:prstGeom prst="ellipse">
            <a:avLst/>
          </a:prstGeom>
          <a:solidFill>
            <a:schemeClr val="accent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11274" name="Group 4"/>
          <p:cNvGrpSpPr>
            <a:grpSpLocks/>
          </p:cNvGrpSpPr>
          <p:nvPr>
            <p:custDataLst>
              <p:tags r:id="rId4"/>
            </p:custDataLst>
          </p:nvPr>
        </p:nvGrpSpPr>
        <p:grpSpPr bwMode="auto">
          <a:xfrm>
            <a:off x="4748213" y="4268788"/>
            <a:ext cx="617537" cy="654050"/>
            <a:chOff x="2870" y="1518"/>
            <a:chExt cx="292" cy="320"/>
          </a:xfrm>
        </p:grpSpPr>
        <p:graphicFrame>
          <p:nvGraphicFramePr>
            <p:cNvPr id="11270" name="Object 5"/>
            <p:cNvGraphicFramePr>
              <a:graphicFrameLocks noChangeAspect="1"/>
            </p:cNvGraphicFramePr>
            <p:nvPr>
              <p:custDataLst>
                <p:tags r:id="rId85"/>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541" name="Clip" r:id="rId89" imgW="826731" imgH="839928" progId="">
                    <p:embed/>
                  </p:oleObj>
                </mc:Choice>
                <mc:Fallback>
                  <p:oleObj name="Clip" r:id="rId89" imgW="826731" imgH="839928" progId="">
                    <p:embed/>
                    <p:pic>
                      <p:nvPicPr>
                        <p:cNvPr id="11270" name="Object 5"/>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6"/>
            <p:cNvGraphicFramePr>
              <a:graphicFrameLocks noChangeAspect="1"/>
            </p:cNvGraphicFramePr>
            <p:nvPr>
              <p:custDataLst>
                <p:tags r:id="rId86"/>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542" name="Clip" r:id="rId91" imgW="1268789" imgH="1199617" progId="">
                    <p:embed/>
                  </p:oleObj>
                </mc:Choice>
                <mc:Fallback>
                  <p:oleObj name="Clip" r:id="rId91" imgW="1268789" imgH="1199617" progId="">
                    <p:embed/>
                    <p:pic>
                      <p:nvPicPr>
                        <p:cNvPr id="11271" name="Object 6"/>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275" name="Group 7"/>
          <p:cNvGrpSpPr>
            <a:grpSpLocks/>
          </p:cNvGrpSpPr>
          <p:nvPr>
            <p:custDataLst>
              <p:tags r:id="rId5"/>
            </p:custDataLst>
          </p:nvPr>
        </p:nvGrpSpPr>
        <p:grpSpPr bwMode="auto">
          <a:xfrm>
            <a:off x="7770813" y="3319463"/>
            <a:ext cx="619125" cy="654050"/>
            <a:chOff x="2870" y="1518"/>
            <a:chExt cx="292" cy="320"/>
          </a:xfrm>
        </p:grpSpPr>
        <p:graphicFrame>
          <p:nvGraphicFramePr>
            <p:cNvPr id="11268" name="Object 8"/>
            <p:cNvGraphicFramePr>
              <a:graphicFrameLocks noChangeAspect="1"/>
            </p:cNvGraphicFramePr>
            <p:nvPr>
              <p:custDataLst>
                <p:tags r:id="rId83"/>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543" name="Clip" r:id="rId93" imgW="826731" imgH="839928" progId="">
                    <p:embed/>
                  </p:oleObj>
                </mc:Choice>
                <mc:Fallback>
                  <p:oleObj name="Clip" r:id="rId93" imgW="826731" imgH="839928" progId="">
                    <p:embed/>
                    <p:pic>
                      <p:nvPicPr>
                        <p:cNvPr id="11268" name="Object 8"/>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9"/>
            <p:cNvGraphicFramePr>
              <a:graphicFrameLocks noChangeAspect="1"/>
            </p:cNvGraphicFramePr>
            <p:nvPr>
              <p:custDataLst>
                <p:tags r:id="rId84"/>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544" name="Clip" r:id="rId94" imgW="1268789" imgH="1199617" progId="">
                    <p:embed/>
                  </p:oleObj>
                </mc:Choice>
                <mc:Fallback>
                  <p:oleObj name="Clip" r:id="rId94" imgW="1268789" imgH="1199617" progId="">
                    <p:embed/>
                    <p:pic>
                      <p:nvPicPr>
                        <p:cNvPr id="11269" name="Object 9"/>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76" name="Text Box 10"/>
          <p:cNvSpPr txBox="1">
            <a:spLocks noChangeArrowheads="1"/>
          </p:cNvSpPr>
          <p:nvPr>
            <p:custDataLst>
              <p:tags r:id="rId6"/>
            </p:custDataLst>
          </p:nvPr>
        </p:nvSpPr>
        <p:spPr bwMode="auto">
          <a:xfrm>
            <a:off x="6602413" y="2522538"/>
            <a:ext cx="854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hub or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switch</a:t>
            </a:r>
          </a:p>
        </p:txBody>
      </p:sp>
      <p:sp>
        <p:nvSpPr>
          <p:cNvPr id="11277" name="Line 11"/>
          <p:cNvSpPr>
            <a:spLocks noChangeShapeType="1"/>
          </p:cNvSpPr>
          <p:nvPr>
            <p:custDataLst>
              <p:tags r:id="rId7"/>
            </p:custDataLst>
          </p:nvPr>
        </p:nvSpPr>
        <p:spPr bwMode="auto">
          <a:xfrm flipH="1">
            <a:off x="5778500" y="3287713"/>
            <a:ext cx="687388" cy="784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78" name="Line 12"/>
          <p:cNvSpPr>
            <a:spLocks noChangeShapeType="1"/>
          </p:cNvSpPr>
          <p:nvPr>
            <p:custDataLst>
              <p:tags r:id="rId8"/>
            </p:custDataLst>
          </p:nvPr>
        </p:nvSpPr>
        <p:spPr bwMode="auto">
          <a:xfrm>
            <a:off x="6740525" y="3155950"/>
            <a:ext cx="869950" cy="1112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79" name="Line 13"/>
          <p:cNvSpPr>
            <a:spLocks noChangeShapeType="1"/>
          </p:cNvSpPr>
          <p:nvPr>
            <p:custDataLst>
              <p:tags r:id="rId9"/>
            </p:custDataLst>
          </p:nvPr>
        </p:nvSpPr>
        <p:spPr bwMode="auto">
          <a:xfrm flipV="1">
            <a:off x="6626225" y="2306638"/>
            <a:ext cx="14288" cy="773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80" name="Text Box 14"/>
          <p:cNvSpPr txBox="1">
            <a:spLocks noChangeArrowheads="1"/>
          </p:cNvSpPr>
          <p:nvPr>
            <p:custDataLst>
              <p:tags r:id="rId10"/>
            </p:custDataLst>
          </p:nvPr>
        </p:nvSpPr>
        <p:spPr bwMode="auto">
          <a:xfrm>
            <a:off x="7346950" y="4298950"/>
            <a:ext cx="623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AP 2</a:t>
            </a:r>
          </a:p>
        </p:txBody>
      </p:sp>
      <p:sp>
        <p:nvSpPr>
          <p:cNvPr id="11281" name="Text Box 15"/>
          <p:cNvSpPr txBox="1">
            <a:spLocks noChangeArrowheads="1"/>
          </p:cNvSpPr>
          <p:nvPr>
            <p:custDataLst>
              <p:tags r:id="rId11"/>
            </p:custDataLst>
          </p:nvPr>
        </p:nvSpPr>
        <p:spPr bwMode="auto">
          <a:xfrm>
            <a:off x="6029325" y="38623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2" name="Text Box 16"/>
          <p:cNvSpPr txBox="1">
            <a:spLocks noChangeArrowheads="1"/>
          </p:cNvSpPr>
          <p:nvPr>
            <p:custDataLst>
              <p:tags r:id="rId12"/>
            </p:custDataLst>
          </p:nvPr>
        </p:nvSpPr>
        <p:spPr bwMode="auto">
          <a:xfrm>
            <a:off x="5846763" y="3830638"/>
            <a:ext cx="59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AP 1</a:t>
            </a:r>
          </a:p>
        </p:txBody>
      </p:sp>
      <p:sp>
        <p:nvSpPr>
          <p:cNvPr id="11283" name="Text Box 18"/>
          <p:cNvSpPr txBox="1">
            <a:spLocks noChangeArrowheads="1"/>
          </p:cNvSpPr>
          <p:nvPr>
            <p:custDataLst>
              <p:tags r:id="rId13"/>
            </p:custDataLst>
          </p:nvPr>
        </p:nvSpPr>
        <p:spPr bwMode="auto">
          <a:xfrm>
            <a:off x="5973763" y="48339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H1</a:t>
            </a:r>
          </a:p>
        </p:txBody>
      </p:sp>
      <p:sp>
        <p:nvSpPr>
          <p:cNvPr id="11284" name="Text Box 19"/>
          <p:cNvSpPr txBox="1">
            <a:spLocks noChangeArrowheads="1"/>
          </p:cNvSpPr>
          <p:nvPr>
            <p:custDataLst>
              <p:tags r:id="rId14"/>
            </p:custDataLst>
          </p:nvPr>
        </p:nvSpPr>
        <p:spPr bwMode="auto">
          <a:xfrm>
            <a:off x="8035925" y="46815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285" name="Text Box 20"/>
          <p:cNvSpPr txBox="1">
            <a:spLocks noChangeArrowheads="1"/>
          </p:cNvSpPr>
          <p:nvPr>
            <p:custDataLst>
              <p:tags r:id="rId15"/>
            </p:custDataLst>
          </p:nvPr>
        </p:nvSpPr>
        <p:spPr bwMode="auto">
          <a:xfrm>
            <a:off x="7620000" y="4846638"/>
            <a:ext cx="766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BBS 2</a:t>
            </a:r>
          </a:p>
        </p:txBody>
      </p:sp>
      <p:sp>
        <p:nvSpPr>
          <p:cNvPr id="11286" name="Text Box 21"/>
          <p:cNvSpPr txBox="1">
            <a:spLocks noChangeArrowheads="1"/>
          </p:cNvSpPr>
          <p:nvPr>
            <p:custDataLst>
              <p:tags r:id="rId16"/>
            </p:custDataLst>
          </p:nvPr>
        </p:nvSpPr>
        <p:spPr bwMode="auto">
          <a:xfrm>
            <a:off x="5145088" y="3343275"/>
            <a:ext cx="735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BBS 1</a:t>
            </a:r>
          </a:p>
        </p:txBody>
      </p:sp>
      <p:grpSp>
        <p:nvGrpSpPr>
          <p:cNvPr id="11287" name="Group 22"/>
          <p:cNvGrpSpPr>
            <a:grpSpLocks/>
          </p:cNvGrpSpPr>
          <p:nvPr>
            <p:custDataLst>
              <p:tags r:id="rId17"/>
            </p:custDataLst>
          </p:nvPr>
        </p:nvGrpSpPr>
        <p:grpSpPr bwMode="auto">
          <a:xfrm>
            <a:off x="6327775" y="3025775"/>
            <a:ext cx="412750" cy="284163"/>
            <a:chOff x="2016" y="960"/>
            <a:chExt cx="288" cy="209"/>
          </a:xfrm>
        </p:grpSpPr>
        <p:sp>
          <p:nvSpPr>
            <p:cNvPr id="11352" name="Line 23"/>
            <p:cNvSpPr>
              <a:spLocks noChangeShapeType="1"/>
            </p:cNvSpPr>
            <p:nvPr>
              <p:custDataLst>
                <p:tags r:id="rId79"/>
              </p:custDataLst>
            </p:nvPr>
          </p:nvSpPr>
          <p:spPr bwMode="auto">
            <a:xfrm>
              <a:off x="2304" y="96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53" name="Rectangle 24"/>
            <p:cNvSpPr>
              <a:spLocks noChangeArrowheads="1"/>
            </p:cNvSpPr>
            <p:nvPr>
              <p:custDataLst>
                <p:tags r:id="rId80"/>
              </p:custDataLst>
            </p:nvPr>
          </p:nvSpPr>
          <p:spPr bwMode="auto">
            <a:xfrm>
              <a:off x="2016" y="1104"/>
              <a:ext cx="267" cy="65"/>
            </a:xfrm>
            <a:prstGeom prst="rect">
              <a:avLst/>
            </a:prstGeom>
            <a:solidFill>
              <a:schemeClr val="hlink"/>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11354" name="Group 25"/>
            <p:cNvGrpSpPr>
              <a:grpSpLocks/>
            </p:cNvGrpSpPr>
            <p:nvPr/>
          </p:nvGrpSpPr>
          <p:grpSpPr bwMode="auto">
            <a:xfrm>
              <a:off x="2160" y="1008"/>
              <a:ext cx="109" cy="91"/>
              <a:chOff x="576" y="3456"/>
              <a:chExt cx="288" cy="240"/>
            </a:xfrm>
          </p:grpSpPr>
          <p:sp>
            <p:nvSpPr>
              <p:cNvPr id="11355" name="Line 26"/>
              <p:cNvSpPr>
                <a:spLocks noChangeShapeType="1"/>
              </p:cNvSpPr>
              <p:nvPr>
                <p:custDataLst>
                  <p:tags r:id="rId81"/>
                </p:custDataLst>
              </p:nvPr>
            </p:nvSpPr>
            <p:spPr bwMode="auto">
              <a:xfrm>
                <a:off x="624" y="3456"/>
                <a:ext cx="192"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56" name="Line 27"/>
              <p:cNvSpPr>
                <a:spLocks noChangeShapeType="1"/>
              </p:cNvSpPr>
              <p:nvPr>
                <p:custDataLst>
                  <p:tags r:id="rId82"/>
                </p:custDataLst>
              </p:nvPr>
            </p:nvSpPr>
            <p:spPr bwMode="auto">
              <a:xfrm flipH="1">
                <a:off x="576" y="345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11288" name="Group 28"/>
          <p:cNvGrpSpPr>
            <a:grpSpLocks/>
          </p:cNvGrpSpPr>
          <p:nvPr>
            <p:custDataLst>
              <p:tags r:id="rId18"/>
            </p:custDataLst>
          </p:nvPr>
        </p:nvGrpSpPr>
        <p:grpSpPr bwMode="auto">
          <a:xfrm>
            <a:off x="7243763" y="3711575"/>
            <a:ext cx="842962" cy="600075"/>
            <a:chOff x="1160" y="2192"/>
            <a:chExt cx="589" cy="440"/>
          </a:xfrm>
        </p:grpSpPr>
        <p:pic>
          <p:nvPicPr>
            <p:cNvPr id="11334" name="Picture 29" descr="31u_bnrz[1]"/>
            <p:cNvPicPr>
              <a:picLocks noChangeAspect="1" noChangeArrowheads="1"/>
            </p:cNvPicPr>
            <p:nvPr>
              <p:custDataLst>
                <p:tags r:id="rId61"/>
              </p:custDataLst>
            </p:nvPr>
          </p:nvPicPr>
          <p:blipFill>
            <a:blip r:embed="rId95" cstate="print">
              <a:extLst>
                <a:ext uri="{28A0092B-C50C-407E-A947-70E740481C1C}">
                  <a14:useLocalDpi xmlns:a14="http://schemas.microsoft.com/office/drawing/2010/main"/>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5" name="AutoShape 30"/>
            <p:cNvSpPr>
              <a:spLocks noChangeAspect="1" noChangeArrowheads="1" noTextEdit="1"/>
            </p:cNvSpPr>
            <p:nvPr>
              <p:custDataLst>
                <p:tags r:id="rId62"/>
              </p:custDataLst>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6" name="Freeform 31"/>
            <p:cNvSpPr>
              <a:spLocks/>
            </p:cNvSpPr>
            <p:nvPr>
              <p:custDataLst>
                <p:tags r:id="rId63"/>
              </p:custDataLst>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7" name="Freeform 32"/>
            <p:cNvSpPr>
              <a:spLocks/>
            </p:cNvSpPr>
            <p:nvPr>
              <p:custDataLst>
                <p:tags r:id="rId64"/>
              </p:custDataLst>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8" name="Freeform 33"/>
            <p:cNvSpPr>
              <a:spLocks/>
            </p:cNvSpPr>
            <p:nvPr>
              <p:custDataLst>
                <p:tags r:id="rId65"/>
              </p:custDataLst>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9" name="Freeform 34"/>
            <p:cNvSpPr>
              <a:spLocks/>
            </p:cNvSpPr>
            <p:nvPr>
              <p:custDataLst>
                <p:tags r:id="rId66"/>
              </p:custDataLst>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0" name="Freeform 35"/>
            <p:cNvSpPr>
              <a:spLocks/>
            </p:cNvSpPr>
            <p:nvPr>
              <p:custDataLst>
                <p:tags r:id="rId67"/>
              </p:custDataLst>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1" name="Freeform 36"/>
            <p:cNvSpPr>
              <a:spLocks/>
            </p:cNvSpPr>
            <p:nvPr>
              <p:custDataLst>
                <p:tags r:id="rId68"/>
              </p:custDataLst>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2" name="Freeform 37"/>
            <p:cNvSpPr>
              <a:spLocks/>
            </p:cNvSpPr>
            <p:nvPr>
              <p:custDataLst>
                <p:tags r:id="rId69"/>
              </p:custDataLst>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3" name="Freeform 38"/>
            <p:cNvSpPr>
              <a:spLocks/>
            </p:cNvSpPr>
            <p:nvPr>
              <p:custDataLst>
                <p:tags r:id="rId70"/>
              </p:custDataLst>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4" name="Freeform 39"/>
            <p:cNvSpPr>
              <a:spLocks/>
            </p:cNvSpPr>
            <p:nvPr>
              <p:custDataLst>
                <p:tags r:id="rId71"/>
              </p:custDataLst>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5" name="Freeform 40"/>
            <p:cNvSpPr>
              <a:spLocks/>
            </p:cNvSpPr>
            <p:nvPr>
              <p:custDataLst>
                <p:tags r:id="rId72"/>
              </p:custDataLst>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6" name="Freeform 41"/>
            <p:cNvSpPr>
              <a:spLocks/>
            </p:cNvSpPr>
            <p:nvPr>
              <p:custDataLst>
                <p:tags r:id="rId73"/>
              </p:custDataLst>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7" name="Freeform 42"/>
            <p:cNvSpPr>
              <a:spLocks/>
            </p:cNvSpPr>
            <p:nvPr>
              <p:custDataLst>
                <p:tags r:id="rId74"/>
              </p:custDataLst>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8" name="Freeform 43"/>
            <p:cNvSpPr>
              <a:spLocks/>
            </p:cNvSpPr>
            <p:nvPr>
              <p:custDataLst>
                <p:tags r:id="rId75"/>
              </p:custDataLst>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49" name="Freeform 44"/>
            <p:cNvSpPr>
              <a:spLocks/>
            </p:cNvSpPr>
            <p:nvPr>
              <p:custDataLst>
                <p:tags r:id="rId76"/>
              </p:custDataLst>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50" name="Freeform 45"/>
            <p:cNvSpPr>
              <a:spLocks/>
            </p:cNvSpPr>
            <p:nvPr>
              <p:custDataLst>
                <p:tags r:id="rId77"/>
              </p:custDataLst>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51" name="Freeform 46"/>
            <p:cNvSpPr>
              <a:spLocks/>
            </p:cNvSpPr>
            <p:nvPr>
              <p:custDataLst>
                <p:tags r:id="rId78"/>
              </p:custDataLst>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1289" name="Group 47"/>
          <p:cNvGrpSpPr>
            <a:grpSpLocks/>
          </p:cNvGrpSpPr>
          <p:nvPr>
            <p:custDataLst>
              <p:tags r:id="rId19"/>
            </p:custDataLst>
          </p:nvPr>
        </p:nvGrpSpPr>
        <p:grpSpPr bwMode="auto">
          <a:xfrm>
            <a:off x="5319713" y="3700463"/>
            <a:ext cx="844550" cy="600075"/>
            <a:chOff x="1160" y="2192"/>
            <a:chExt cx="589" cy="440"/>
          </a:xfrm>
        </p:grpSpPr>
        <p:pic>
          <p:nvPicPr>
            <p:cNvPr id="11316" name="Picture 48" descr="31u_bnrz[1]"/>
            <p:cNvPicPr>
              <a:picLocks noChangeAspect="1" noChangeArrowheads="1"/>
            </p:cNvPicPr>
            <p:nvPr>
              <p:custDataLst>
                <p:tags r:id="rId43"/>
              </p:custDataLst>
            </p:nvPr>
          </p:nvPicPr>
          <p:blipFill>
            <a:blip r:embed="rId95" cstate="print">
              <a:extLst>
                <a:ext uri="{28A0092B-C50C-407E-A947-70E740481C1C}">
                  <a14:useLocalDpi xmlns:a14="http://schemas.microsoft.com/office/drawing/2010/main"/>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7" name="AutoShape 49"/>
            <p:cNvSpPr>
              <a:spLocks noChangeAspect="1" noChangeArrowheads="1" noTextEdit="1"/>
            </p:cNvSpPr>
            <p:nvPr>
              <p:custDataLst>
                <p:tags r:id="rId44"/>
              </p:custDataLst>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8" name="Freeform 50"/>
            <p:cNvSpPr>
              <a:spLocks/>
            </p:cNvSpPr>
            <p:nvPr>
              <p:custDataLst>
                <p:tags r:id="rId45"/>
              </p:custDataLst>
            </p:nvPr>
          </p:nvSpPr>
          <p:spPr bwMode="auto">
            <a:xfrm>
              <a:off x="1283" y="2231"/>
              <a:ext cx="83" cy="102"/>
            </a:xfrm>
            <a:custGeom>
              <a:avLst/>
              <a:gdLst>
                <a:gd name="T0" fmla="*/ 0 w 247"/>
                <a:gd name="T1" fmla="*/ 1 h 203"/>
                <a:gd name="T2" fmla="*/ 0 w 247"/>
                <a:gd name="T3" fmla="*/ 1 h 203"/>
                <a:gd name="T4" fmla="*/ 0 w 247"/>
                <a:gd name="T5" fmla="*/ 1 h 203"/>
                <a:gd name="T6" fmla="*/ 0 w 247"/>
                <a:gd name="T7" fmla="*/ 1 h 203"/>
                <a:gd name="T8" fmla="*/ 0 w 247"/>
                <a:gd name="T9" fmla="*/ 1 h 203"/>
                <a:gd name="T10" fmla="*/ 0 w 247"/>
                <a:gd name="T11" fmla="*/ 1 h 203"/>
                <a:gd name="T12" fmla="*/ 0 w 247"/>
                <a:gd name="T13" fmla="*/ 1 h 203"/>
                <a:gd name="T14" fmla="*/ 0 w 247"/>
                <a:gd name="T15" fmla="*/ 1 h 203"/>
                <a:gd name="T16" fmla="*/ 0 w 247"/>
                <a:gd name="T17" fmla="*/ 1 h 203"/>
                <a:gd name="T18" fmla="*/ 0 w 247"/>
                <a:gd name="T19" fmla="*/ 1 h 203"/>
                <a:gd name="T20" fmla="*/ 0 w 247"/>
                <a:gd name="T21" fmla="*/ 1 h 203"/>
                <a:gd name="T22" fmla="*/ 0 w 247"/>
                <a:gd name="T23" fmla="*/ 1 h 203"/>
                <a:gd name="T24" fmla="*/ 0 w 247"/>
                <a:gd name="T25" fmla="*/ 1 h 203"/>
                <a:gd name="T26" fmla="*/ 0 w 247"/>
                <a:gd name="T27" fmla="*/ 1 h 203"/>
                <a:gd name="T28" fmla="*/ 0 w 247"/>
                <a:gd name="T29" fmla="*/ 1 h 203"/>
                <a:gd name="T30" fmla="*/ 0 w 247"/>
                <a:gd name="T31" fmla="*/ 1 h 203"/>
                <a:gd name="T32" fmla="*/ 0 w 247"/>
                <a:gd name="T33" fmla="*/ 1 h 203"/>
                <a:gd name="T34" fmla="*/ 0 w 247"/>
                <a:gd name="T35" fmla="*/ 1 h 203"/>
                <a:gd name="T36" fmla="*/ 0 w 247"/>
                <a:gd name="T37" fmla="*/ 1 h 203"/>
                <a:gd name="T38" fmla="*/ 0 w 247"/>
                <a:gd name="T39" fmla="*/ 1 h 203"/>
                <a:gd name="T40" fmla="*/ 0 w 247"/>
                <a:gd name="T41" fmla="*/ 1 h 203"/>
                <a:gd name="T42" fmla="*/ 0 w 247"/>
                <a:gd name="T43" fmla="*/ 1 h 203"/>
                <a:gd name="T44" fmla="*/ 0 w 247"/>
                <a:gd name="T45" fmla="*/ 1 h 203"/>
                <a:gd name="T46" fmla="*/ 0 w 247"/>
                <a:gd name="T47" fmla="*/ 1 h 203"/>
                <a:gd name="T48" fmla="*/ 0 w 247"/>
                <a:gd name="T49" fmla="*/ 1 h 203"/>
                <a:gd name="T50" fmla="*/ 0 w 247"/>
                <a:gd name="T51" fmla="*/ 1 h 203"/>
                <a:gd name="T52" fmla="*/ 0 w 247"/>
                <a:gd name="T53" fmla="*/ 1 h 203"/>
                <a:gd name="T54" fmla="*/ 0 w 247"/>
                <a:gd name="T55" fmla="*/ 1 h 203"/>
                <a:gd name="T56" fmla="*/ 0 w 247"/>
                <a:gd name="T57" fmla="*/ 1 h 203"/>
                <a:gd name="T58" fmla="*/ 0 w 247"/>
                <a:gd name="T59" fmla="*/ 1 h 203"/>
                <a:gd name="T60" fmla="*/ 0 w 247"/>
                <a:gd name="T61" fmla="*/ 1 h 203"/>
                <a:gd name="T62" fmla="*/ 0 w 247"/>
                <a:gd name="T63" fmla="*/ 1 h 203"/>
                <a:gd name="T64" fmla="*/ 0 w 247"/>
                <a:gd name="T65" fmla="*/ 1 h 203"/>
                <a:gd name="T66" fmla="*/ 0 w 247"/>
                <a:gd name="T67" fmla="*/ 1 h 203"/>
                <a:gd name="T68" fmla="*/ 0 w 247"/>
                <a:gd name="T69" fmla="*/ 1 h 203"/>
                <a:gd name="T70" fmla="*/ 0 w 247"/>
                <a:gd name="T71" fmla="*/ 1 h 203"/>
                <a:gd name="T72" fmla="*/ 0 w 247"/>
                <a:gd name="T73" fmla="*/ 1 h 203"/>
                <a:gd name="T74" fmla="*/ 0 w 247"/>
                <a:gd name="T75" fmla="*/ 1 h 203"/>
                <a:gd name="T76" fmla="*/ 0 w 247"/>
                <a:gd name="T77" fmla="*/ 1 h 203"/>
                <a:gd name="T78" fmla="*/ 0 w 247"/>
                <a:gd name="T79" fmla="*/ 1 h 203"/>
                <a:gd name="T80" fmla="*/ 0 w 247"/>
                <a:gd name="T81" fmla="*/ 1 h 203"/>
                <a:gd name="T82" fmla="*/ 0 w 247"/>
                <a:gd name="T83" fmla="*/ 1 h 203"/>
                <a:gd name="T84" fmla="*/ 0 w 247"/>
                <a:gd name="T85" fmla="*/ 0 h 203"/>
                <a:gd name="T86" fmla="*/ 0 w 247"/>
                <a:gd name="T87" fmla="*/ 1 h 203"/>
                <a:gd name="T88" fmla="*/ 0 w 247"/>
                <a:gd name="T89" fmla="*/ 1 h 203"/>
                <a:gd name="T90" fmla="*/ 0 w 247"/>
                <a:gd name="T91" fmla="*/ 1 h 203"/>
                <a:gd name="T92" fmla="*/ 0 w 247"/>
                <a:gd name="T93" fmla="*/ 1 h 203"/>
                <a:gd name="T94" fmla="*/ 0 w 247"/>
                <a:gd name="T95" fmla="*/ 1 h 203"/>
                <a:gd name="T96" fmla="*/ 0 w 247"/>
                <a:gd name="T97" fmla="*/ 1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9" name="Freeform 51"/>
            <p:cNvSpPr>
              <a:spLocks/>
            </p:cNvSpPr>
            <p:nvPr>
              <p:custDataLst>
                <p:tags r:id="rId46"/>
              </p:custDataLst>
            </p:nvPr>
          </p:nvSpPr>
          <p:spPr bwMode="auto">
            <a:xfrm>
              <a:off x="1424" y="2230"/>
              <a:ext cx="52" cy="79"/>
            </a:xfrm>
            <a:custGeom>
              <a:avLst/>
              <a:gdLst>
                <a:gd name="T0" fmla="*/ 0 w 158"/>
                <a:gd name="T1" fmla="*/ 1 h 158"/>
                <a:gd name="T2" fmla="*/ 0 w 158"/>
                <a:gd name="T3" fmla="*/ 1 h 158"/>
                <a:gd name="T4" fmla="*/ 0 w 158"/>
                <a:gd name="T5" fmla="*/ 1 h 158"/>
                <a:gd name="T6" fmla="*/ 0 w 158"/>
                <a:gd name="T7" fmla="*/ 1 h 158"/>
                <a:gd name="T8" fmla="*/ 0 w 158"/>
                <a:gd name="T9" fmla="*/ 1 h 158"/>
                <a:gd name="T10" fmla="*/ 0 w 158"/>
                <a:gd name="T11" fmla="*/ 1 h 158"/>
                <a:gd name="T12" fmla="*/ 0 w 158"/>
                <a:gd name="T13" fmla="*/ 1 h 158"/>
                <a:gd name="T14" fmla="*/ 0 w 158"/>
                <a:gd name="T15" fmla="*/ 1 h 158"/>
                <a:gd name="T16" fmla="*/ 0 w 158"/>
                <a:gd name="T17" fmla="*/ 1 h 158"/>
                <a:gd name="T18" fmla="*/ 0 w 158"/>
                <a:gd name="T19" fmla="*/ 1 h 158"/>
                <a:gd name="T20" fmla="*/ 0 w 158"/>
                <a:gd name="T21" fmla="*/ 1 h 158"/>
                <a:gd name="T22" fmla="*/ 0 w 158"/>
                <a:gd name="T23" fmla="*/ 1 h 158"/>
                <a:gd name="T24" fmla="*/ 0 w 158"/>
                <a:gd name="T25" fmla="*/ 1 h 158"/>
                <a:gd name="T26" fmla="*/ 0 w 158"/>
                <a:gd name="T27" fmla="*/ 1 h 158"/>
                <a:gd name="T28" fmla="*/ 0 w 158"/>
                <a:gd name="T29" fmla="*/ 1 h 158"/>
                <a:gd name="T30" fmla="*/ 0 w 158"/>
                <a:gd name="T31" fmla="*/ 1 h 158"/>
                <a:gd name="T32" fmla="*/ 0 w 158"/>
                <a:gd name="T33" fmla="*/ 1 h 158"/>
                <a:gd name="T34" fmla="*/ 0 w 158"/>
                <a:gd name="T35" fmla="*/ 1 h 158"/>
                <a:gd name="T36" fmla="*/ 0 w 158"/>
                <a:gd name="T37" fmla="*/ 1 h 158"/>
                <a:gd name="T38" fmla="*/ 0 w 158"/>
                <a:gd name="T39" fmla="*/ 1 h 158"/>
                <a:gd name="T40" fmla="*/ 0 w 158"/>
                <a:gd name="T41" fmla="*/ 1 h 158"/>
                <a:gd name="T42" fmla="*/ 0 w 158"/>
                <a:gd name="T43" fmla="*/ 1 h 158"/>
                <a:gd name="T44" fmla="*/ 0 w 158"/>
                <a:gd name="T45" fmla="*/ 1 h 158"/>
                <a:gd name="T46" fmla="*/ 0 w 158"/>
                <a:gd name="T47" fmla="*/ 1 h 158"/>
                <a:gd name="T48" fmla="*/ 0 w 158"/>
                <a:gd name="T49" fmla="*/ 1 h 158"/>
                <a:gd name="T50" fmla="*/ 0 w 158"/>
                <a:gd name="T51" fmla="*/ 1 h 158"/>
                <a:gd name="T52" fmla="*/ 0 w 158"/>
                <a:gd name="T53" fmla="*/ 1 h 158"/>
                <a:gd name="T54" fmla="*/ 0 w 158"/>
                <a:gd name="T55" fmla="*/ 1 h 158"/>
                <a:gd name="T56" fmla="*/ 0 w 158"/>
                <a:gd name="T57" fmla="*/ 1 h 158"/>
                <a:gd name="T58" fmla="*/ 0 w 158"/>
                <a:gd name="T59" fmla="*/ 1 h 158"/>
                <a:gd name="T60" fmla="*/ 0 w 158"/>
                <a:gd name="T61" fmla="*/ 0 h 158"/>
                <a:gd name="T62" fmla="*/ 0 w 158"/>
                <a:gd name="T63" fmla="*/ 0 h 158"/>
                <a:gd name="T64" fmla="*/ 0 w 158"/>
                <a:gd name="T65" fmla="*/ 1 h 158"/>
                <a:gd name="T66" fmla="*/ 0 w 158"/>
                <a:gd name="T67" fmla="*/ 1 h 158"/>
                <a:gd name="T68" fmla="*/ 0 w 158"/>
                <a:gd name="T69" fmla="*/ 1 h 158"/>
                <a:gd name="T70" fmla="*/ 0 w 158"/>
                <a:gd name="T71" fmla="*/ 1 h 158"/>
                <a:gd name="T72" fmla="*/ 0 w 158"/>
                <a:gd name="T73" fmla="*/ 1 h 158"/>
                <a:gd name="T74" fmla="*/ 0 w 158"/>
                <a:gd name="T75" fmla="*/ 1 h 158"/>
                <a:gd name="T76" fmla="*/ 0 w 158"/>
                <a:gd name="T77" fmla="*/ 1 h 158"/>
                <a:gd name="T78" fmla="*/ 0 w 158"/>
                <a:gd name="T79" fmla="*/ 1 h 158"/>
                <a:gd name="T80" fmla="*/ 0 w 158"/>
                <a:gd name="T81" fmla="*/ 1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0" name="Freeform 52"/>
            <p:cNvSpPr>
              <a:spLocks/>
            </p:cNvSpPr>
            <p:nvPr>
              <p:custDataLst>
                <p:tags r:id="rId47"/>
              </p:custDataLst>
            </p:nvPr>
          </p:nvSpPr>
          <p:spPr bwMode="auto">
            <a:xfrm>
              <a:off x="1232" y="2211"/>
              <a:ext cx="133" cy="166"/>
            </a:xfrm>
            <a:custGeom>
              <a:avLst/>
              <a:gdLst>
                <a:gd name="T0" fmla="*/ 0 w 399"/>
                <a:gd name="T1" fmla="*/ 1 h 331"/>
                <a:gd name="T2" fmla="*/ 0 w 399"/>
                <a:gd name="T3" fmla="*/ 1 h 331"/>
                <a:gd name="T4" fmla="*/ 0 w 399"/>
                <a:gd name="T5" fmla="*/ 1 h 331"/>
                <a:gd name="T6" fmla="*/ 0 w 399"/>
                <a:gd name="T7" fmla="*/ 1 h 331"/>
                <a:gd name="T8" fmla="*/ 0 w 399"/>
                <a:gd name="T9" fmla="*/ 1 h 331"/>
                <a:gd name="T10" fmla="*/ 0 w 399"/>
                <a:gd name="T11" fmla="*/ 1 h 331"/>
                <a:gd name="T12" fmla="*/ 0 w 399"/>
                <a:gd name="T13" fmla="*/ 1 h 331"/>
                <a:gd name="T14" fmla="*/ 0 w 399"/>
                <a:gd name="T15" fmla="*/ 1 h 331"/>
                <a:gd name="T16" fmla="*/ 0 w 399"/>
                <a:gd name="T17" fmla="*/ 1 h 331"/>
                <a:gd name="T18" fmla="*/ 0 w 399"/>
                <a:gd name="T19" fmla="*/ 1 h 331"/>
                <a:gd name="T20" fmla="*/ 0 w 399"/>
                <a:gd name="T21" fmla="*/ 1 h 331"/>
                <a:gd name="T22" fmla="*/ 0 w 399"/>
                <a:gd name="T23" fmla="*/ 1 h 331"/>
                <a:gd name="T24" fmla="*/ 0 w 399"/>
                <a:gd name="T25" fmla="*/ 1 h 331"/>
                <a:gd name="T26" fmla="*/ 0 w 399"/>
                <a:gd name="T27" fmla="*/ 1 h 331"/>
                <a:gd name="T28" fmla="*/ 0 w 399"/>
                <a:gd name="T29" fmla="*/ 1 h 331"/>
                <a:gd name="T30" fmla="*/ 0 w 399"/>
                <a:gd name="T31" fmla="*/ 1 h 331"/>
                <a:gd name="T32" fmla="*/ 0 w 399"/>
                <a:gd name="T33" fmla="*/ 1 h 331"/>
                <a:gd name="T34" fmla="*/ 0 w 399"/>
                <a:gd name="T35" fmla="*/ 1 h 331"/>
                <a:gd name="T36" fmla="*/ 0 w 399"/>
                <a:gd name="T37" fmla="*/ 1 h 331"/>
                <a:gd name="T38" fmla="*/ 0 w 399"/>
                <a:gd name="T39" fmla="*/ 1 h 331"/>
                <a:gd name="T40" fmla="*/ 0 w 399"/>
                <a:gd name="T41" fmla="*/ 1 h 331"/>
                <a:gd name="T42" fmla="*/ 0 w 399"/>
                <a:gd name="T43" fmla="*/ 1 h 331"/>
                <a:gd name="T44" fmla="*/ 0 w 399"/>
                <a:gd name="T45" fmla="*/ 1 h 331"/>
                <a:gd name="T46" fmla="*/ 0 w 399"/>
                <a:gd name="T47" fmla="*/ 1 h 331"/>
                <a:gd name="T48" fmla="*/ 0 w 399"/>
                <a:gd name="T49" fmla="*/ 1 h 331"/>
                <a:gd name="T50" fmla="*/ 0 w 399"/>
                <a:gd name="T51" fmla="*/ 1 h 331"/>
                <a:gd name="T52" fmla="*/ 0 w 399"/>
                <a:gd name="T53" fmla="*/ 1 h 331"/>
                <a:gd name="T54" fmla="*/ 0 w 399"/>
                <a:gd name="T55" fmla="*/ 1 h 331"/>
                <a:gd name="T56" fmla="*/ 0 w 399"/>
                <a:gd name="T57" fmla="*/ 1 h 331"/>
                <a:gd name="T58" fmla="*/ 0 w 399"/>
                <a:gd name="T59" fmla="*/ 1 h 331"/>
                <a:gd name="T60" fmla="*/ 0 w 399"/>
                <a:gd name="T61" fmla="*/ 1 h 331"/>
                <a:gd name="T62" fmla="*/ 0 w 399"/>
                <a:gd name="T63" fmla="*/ 1 h 331"/>
                <a:gd name="T64" fmla="*/ 0 w 399"/>
                <a:gd name="T65" fmla="*/ 1 h 331"/>
                <a:gd name="T66" fmla="*/ 0 w 399"/>
                <a:gd name="T67" fmla="*/ 1 h 331"/>
                <a:gd name="T68" fmla="*/ 0 w 399"/>
                <a:gd name="T69" fmla="*/ 1 h 331"/>
                <a:gd name="T70" fmla="*/ 0 w 399"/>
                <a:gd name="T71" fmla="*/ 1 h 331"/>
                <a:gd name="T72" fmla="*/ 0 w 399"/>
                <a:gd name="T73" fmla="*/ 1 h 331"/>
                <a:gd name="T74" fmla="*/ 0 w 399"/>
                <a:gd name="T75" fmla="*/ 1 h 331"/>
                <a:gd name="T76" fmla="*/ 0 w 399"/>
                <a:gd name="T77" fmla="*/ 1 h 331"/>
                <a:gd name="T78" fmla="*/ 0 w 399"/>
                <a:gd name="T79" fmla="*/ 1 h 331"/>
                <a:gd name="T80" fmla="*/ 0 w 399"/>
                <a:gd name="T81" fmla="*/ 0 h 331"/>
                <a:gd name="T82" fmla="*/ 0 w 399"/>
                <a:gd name="T83" fmla="*/ 1 h 331"/>
                <a:gd name="T84" fmla="*/ 0 w 399"/>
                <a:gd name="T85" fmla="*/ 1 h 331"/>
                <a:gd name="T86" fmla="*/ 0 w 399"/>
                <a:gd name="T87" fmla="*/ 1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1" name="Freeform 53"/>
            <p:cNvSpPr>
              <a:spLocks/>
            </p:cNvSpPr>
            <p:nvPr>
              <p:custDataLst>
                <p:tags r:id="rId48"/>
              </p:custDataLst>
            </p:nvPr>
          </p:nvSpPr>
          <p:spPr bwMode="auto">
            <a:xfrm>
              <a:off x="1419" y="2206"/>
              <a:ext cx="116" cy="110"/>
            </a:xfrm>
            <a:custGeom>
              <a:avLst/>
              <a:gdLst>
                <a:gd name="T0" fmla="*/ 0 w 350"/>
                <a:gd name="T1" fmla="*/ 0 h 221"/>
                <a:gd name="T2" fmla="*/ 0 w 350"/>
                <a:gd name="T3" fmla="*/ 0 h 221"/>
                <a:gd name="T4" fmla="*/ 0 w 350"/>
                <a:gd name="T5" fmla="*/ 0 h 221"/>
                <a:gd name="T6" fmla="*/ 0 w 350"/>
                <a:gd name="T7" fmla="*/ 0 h 221"/>
                <a:gd name="T8" fmla="*/ 0 w 350"/>
                <a:gd name="T9" fmla="*/ 0 h 221"/>
                <a:gd name="T10" fmla="*/ 0 w 350"/>
                <a:gd name="T11" fmla="*/ 0 h 221"/>
                <a:gd name="T12" fmla="*/ 0 w 350"/>
                <a:gd name="T13" fmla="*/ 0 h 221"/>
                <a:gd name="T14" fmla="*/ 0 w 350"/>
                <a:gd name="T15" fmla="*/ 0 h 221"/>
                <a:gd name="T16" fmla="*/ 0 w 350"/>
                <a:gd name="T17" fmla="*/ 0 h 221"/>
                <a:gd name="T18" fmla="*/ 0 w 350"/>
                <a:gd name="T19" fmla="*/ 0 h 221"/>
                <a:gd name="T20" fmla="*/ 0 w 350"/>
                <a:gd name="T21" fmla="*/ 0 h 221"/>
                <a:gd name="T22" fmla="*/ 0 w 350"/>
                <a:gd name="T23" fmla="*/ 0 h 221"/>
                <a:gd name="T24" fmla="*/ 0 w 350"/>
                <a:gd name="T25" fmla="*/ 0 h 221"/>
                <a:gd name="T26" fmla="*/ 0 w 350"/>
                <a:gd name="T27" fmla="*/ 0 h 221"/>
                <a:gd name="T28" fmla="*/ 0 w 350"/>
                <a:gd name="T29" fmla="*/ 0 h 221"/>
                <a:gd name="T30" fmla="*/ 0 w 350"/>
                <a:gd name="T31" fmla="*/ 0 h 221"/>
                <a:gd name="T32" fmla="*/ 0 w 350"/>
                <a:gd name="T33" fmla="*/ 0 h 221"/>
                <a:gd name="T34" fmla="*/ 0 w 350"/>
                <a:gd name="T35" fmla="*/ 0 h 221"/>
                <a:gd name="T36" fmla="*/ 0 w 350"/>
                <a:gd name="T37" fmla="*/ 0 h 221"/>
                <a:gd name="T38" fmla="*/ 0 w 350"/>
                <a:gd name="T39" fmla="*/ 0 h 221"/>
                <a:gd name="T40" fmla="*/ 0 w 350"/>
                <a:gd name="T41" fmla="*/ 0 h 221"/>
                <a:gd name="T42" fmla="*/ 0 w 350"/>
                <a:gd name="T43" fmla="*/ 0 h 221"/>
                <a:gd name="T44" fmla="*/ 0 w 350"/>
                <a:gd name="T45" fmla="*/ 0 h 221"/>
                <a:gd name="T46" fmla="*/ 0 w 350"/>
                <a:gd name="T47" fmla="*/ 0 h 221"/>
                <a:gd name="T48" fmla="*/ 0 w 350"/>
                <a:gd name="T49" fmla="*/ 0 h 221"/>
                <a:gd name="T50" fmla="*/ 0 w 350"/>
                <a:gd name="T51" fmla="*/ 0 h 221"/>
                <a:gd name="T52" fmla="*/ 0 w 350"/>
                <a:gd name="T53" fmla="*/ 0 h 221"/>
                <a:gd name="T54" fmla="*/ 0 w 350"/>
                <a:gd name="T55" fmla="*/ 0 h 221"/>
                <a:gd name="T56" fmla="*/ 0 w 350"/>
                <a:gd name="T57" fmla="*/ 0 h 221"/>
                <a:gd name="T58" fmla="*/ 0 w 350"/>
                <a:gd name="T59" fmla="*/ 0 h 221"/>
                <a:gd name="T60" fmla="*/ 0 w 350"/>
                <a:gd name="T61" fmla="*/ 0 h 221"/>
                <a:gd name="T62" fmla="*/ 0 w 350"/>
                <a:gd name="T63" fmla="*/ 0 h 221"/>
                <a:gd name="T64" fmla="*/ 0 w 350"/>
                <a:gd name="T65" fmla="*/ 0 h 221"/>
                <a:gd name="T66" fmla="*/ 0 w 350"/>
                <a:gd name="T67" fmla="*/ 0 h 221"/>
                <a:gd name="T68" fmla="*/ 0 w 350"/>
                <a:gd name="T69" fmla="*/ 0 h 221"/>
                <a:gd name="T70" fmla="*/ 0 w 350"/>
                <a:gd name="T71" fmla="*/ 0 h 221"/>
                <a:gd name="T72" fmla="*/ 0 w 350"/>
                <a:gd name="T73" fmla="*/ 0 h 221"/>
                <a:gd name="T74" fmla="*/ 0 w 350"/>
                <a:gd name="T75" fmla="*/ 0 h 221"/>
                <a:gd name="T76" fmla="*/ 0 w 350"/>
                <a:gd name="T77" fmla="*/ 0 h 221"/>
                <a:gd name="T78" fmla="*/ 0 w 350"/>
                <a:gd name="T79" fmla="*/ 0 h 221"/>
                <a:gd name="T80" fmla="*/ 0 w 350"/>
                <a:gd name="T81" fmla="*/ 0 h 221"/>
                <a:gd name="T82" fmla="*/ 0 w 350"/>
                <a:gd name="T83" fmla="*/ 0 h 221"/>
                <a:gd name="T84" fmla="*/ 0 w 350"/>
                <a:gd name="T85" fmla="*/ 0 h 221"/>
                <a:gd name="T86" fmla="*/ 0 w 350"/>
                <a:gd name="T87" fmla="*/ 0 h 221"/>
                <a:gd name="T88" fmla="*/ 0 w 350"/>
                <a:gd name="T89" fmla="*/ 0 h 221"/>
                <a:gd name="T90" fmla="*/ 0 w 350"/>
                <a:gd name="T91" fmla="*/ 0 h 221"/>
                <a:gd name="T92" fmla="*/ 0 w 350"/>
                <a:gd name="T93" fmla="*/ 0 h 221"/>
                <a:gd name="T94" fmla="*/ 0 w 350"/>
                <a:gd name="T95" fmla="*/ 0 h 221"/>
                <a:gd name="T96" fmla="*/ 0 w 350"/>
                <a:gd name="T97" fmla="*/ 0 h 221"/>
                <a:gd name="T98" fmla="*/ 0 w 350"/>
                <a:gd name="T99" fmla="*/ 0 h 221"/>
                <a:gd name="T100" fmla="*/ 0 w 350"/>
                <a:gd name="T101" fmla="*/ 0 h 221"/>
                <a:gd name="T102" fmla="*/ 0 w 350"/>
                <a:gd name="T103" fmla="*/ 0 h 221"/>
                <a:gd name="T104" fmla="*/ 0 w 350"/>
                <a:gd name="T105" fmla="*/ 0 h 221"/>
                <a:gd name="T106" fmla="*/ 0 w 350"/>
                <a:gd name="T107" fmla="*/ 0 h 221"/>
                <a:gd name="T108" fmla="*/ 0 w 350"/>
                <a:gd name="T109" fmla="*/ 0 h 221"/>
                <a:gd name="T110" fmla="*/ 0 w 350"/>
                <a:gd name="T111" fmla="*/ 0 h 221"/>
                <a:gd name="T112" fmla="*/ 0 w 350"/>
                <a:gd name="T113" fmla="*/ 0 h 221"/>
                <a:gd name="T114" fmla="*/ 0 w 350"/>
                <a:gd name="T115" fmla="*/ 0 h 221"/>
                <a:gd name="T116" fmla="*/ 0 w 350"/>
                <a:gd name="T117" fmla="*/ 0 h 221"/>
                <a:gd name="T118" fmla="*/ 0 w 350"/>
                <a:gd name="T119" fmla="*/ 0 h 221"/>
                <a:gd name="T120" fmla="*/ 0 w 350"/>
                <a:gd name="T121" fmla="*/ 0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2" name="Freeform 54"/>
            <p:cNvSpPr>
              <a:spLocks/>
            </p:cNvSpPr>
            <p:nvPr>
              <p:custDataLst>
                <p:tags r:id="rId49"/>
              </p:custDataLst>
            </p:nvPr>
          </p:nvSpPr>
          <p:spPr bwMode="auto">
            <a:xfrm>
              <a:off x="1181" y="2256"/>
              <a:ext cx="48" cy="105"/>
            </a:xfrm>
            <a:custGeom>
              <a:avLst/>
              <a:gdLst>
                <a:gd name="T0" fmla="*/ 0 w 142"/>
                <a:gd name="T1" fmla="*/ 1 h 208"/>
                <a:gd name="T2" fmla="*/ 0 w 142"/>
                <a:gd name="T3" fmla="*/ 1 h 208"/>
                <a:gd name="T4" fmla="*/ 0 w 142"/>
                <a:gd name="T5" fmla="*/ 1 h 208"/>
                <a:gd name="T6" fmla="*/ 0 w 142"/>
                <a:gd name="T7" fmla="*/ 1 h 208"/>
                <a:gd name="T8" fmla="*/ 0 w 142"/>
                <a:gd name="T9" fmla="*/ 1 h 208"/>
                <a:gd name="T10" fmla="*/ 0 w 142"/>
                <a:gd name="T11" fmla="*/ 1 h 208"/>
                <a:gd name="T12" fmla="*/ 0 w 142"/>
                <a:gd name="T13" fmla="*/ 1 h 208"/>
                <a:gd name="T14" fmla="*/ 0 w 142"/>
                <a:gd name="T15" fmla="*/ 1 h 208"/>
                <a:gd name="T16" fmla="*/ 0 w 142"/>
                <a:gd name="T17" fmla="*/ 1 h 208"/>
                <a:gd name="T18" fmla="*/ 0 w 142"/>
                <a:gd name="T19" fmla="*/ 1 h 208"/>
                <a:gd name="T20" fmla="*/ 0 w 142"/>
                <a:gd name="T21" fmla="*/ 1 h 208"/>
                <a:gd name="T22" fmla="*/ 0 w 142"/>
                <a:gd name="T23" fmla="*/ 1 h 208"/>
                <a:gd name="T24" fmla="*/ 0 w 142"/>
                <a:gd name="T25" fmla="*/ 1 h 208"/>
                <a:gd name="T26" fmla="*/ 0 w 142"/>
                <a:gd name="T27" fmla="*/ 1 h 208"/>
                <a:gd name="T28" fmla="*/ 0 w 142"/>
                <a:gd name="T29" fmla="*/ 1 h 208"/>
                <a:gd name="T30" fmla="*/ 0 w 142"/>
                <a:gd name="T31" fmla="*/ 1 h 208"/>
                <a:gd name="T32" fmla="*/ 0 w 142"/>
                <a:gd name="T33" fmla="*/ 1 h 208"/>
                <a:gd name="T34" fmla="*/ 0 w 142"/>
                <a:gd name="T35" fmla="*/ 1 h 208"/>
                <a:gd name="T36" fmla="*/ 0 w 142"/>
                <a:gd name="T37" fmla="*/ 1 h 208"/>
                <a:gd name="T38" fmla="*/ 0 w 142"/>
                <a:gd name="T39" fmla="*/ 1 h 208"/>
                <a:gd name="T40" fmla="*/ 0 w 142"/>
                <a:gd name="T41" fmla="*/ 1 h 208"/>
                <a:gd name="T42" fmla="*/ 0 w 142"/>
                <a:gd name="T43" fmla="*/ 1 h 208"/>
                <a:gd name="T44" fmla="*/ 0 w 142"/>
                <a:gd name="T45" fmla="*/ 1 h 208"/>
                <a:gd name="T46" fmla="*/ 0 w 142"/>
                <a:gd name="T47" fmla="*/ 1 h 208"/>
                <a:gd name="T48" fmla="*/ 0 w 142"/>
                <a:gd name="T49" fmla="*/ 1 h 208"/>
                <a:gd name="T50" fmla="*/ 0 w 142"/>
                <a:gd name="T51" fmla="*/ 1 h 208"/>
                <a:gd name="T52" fmla="*/ 0 w 142"/>
                <a:gd name="T53" fmla="*/ 1 h 208"/>
                <a:gd name="T54" fmla="*/ 0 w 142"/>
                <a:gd name="T55" fmla="*/ 1 h 208"/>
                <a:gd name="T56" fmla="*/ 0 w 142"/>
                <a:gd name="T57" fmla="*/ 1 h 208"/>
                <a:gd name="T58" fmla="*/ 0 w 142"/>
                <a:gd name="T59" fmla="*/ 1 h 208"/>
                <a:gd name="T60" fmla="*/ 0 w 142"/>
                <a:gd name="T61" fmla="*/ 1 h 208"/>
                <a:gd name="T62" fmla="*/ 0 w 142"/>
                <a:gd name="T63" fmla="*/ 1 h 208"/>
                <a:gd name="T64" fmla="*/ 0 w 142"/>
                <a:gd name="T65" fmla="*/ 1 h 208"/>
                <a:gd name="T66" fmla="*/ 0 w 142"/>
                <a:gd name="T67" fmla="*/ 0 h 208"/>
                <a:gd name="T68" fmla="*/ 0 w 142"/>
                <a:gd name="T69" fmla="*/ 1 h 208"/>
                <a:gd name="T70" fmla="*/ 0 w 142"/>
                <a:gd name="T71" fmla="*/ 1 h 208"/>
                <a:gd name="T72" fmla="*/ 0 w 142"/>
                <a:gd name="T73" fmla="*/ 1 h 208"/>
                <a:gd name="T74" fmla="*/ 0 w 142"/>
                <a:gd name="T75" fmla="*/ 1 h 208"/>
                <a:gd name="T76" fmla="*/ 0 w 142"/>
                <a:gd name="T77" fmla="*/ 1 h 208"/>
                <a:gd name="T78" fmla="*/ 0 w 142"/>
                <a:gd name="T79" fmla="*/ 1 h 208"/>
                <a:gd name="T80" fmla="*/ 0 w 142"/>
                <a:gd name="T81" fmla="*/ 1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3" name="Freeform 55"/>
            <p:cNvSpPr>
              <a:spLocks/>
            </p:cNvSpPr>
            <p:nvPr>
              <p:custDataLst>
                <p:tags r:id="rId50"/>
              </p:custDataLst>
            </p:nvPr>
          </p:nvSpPr>
          <p:spPr bwMode="auto">
            <a:xfrm>
              <a:off x="1515" y="2198"/>
              <a:ext cx="101" cy="136"/>
            </a:xfrm>
            <a:custGeom>
              <a:avLst/>
              <a:gdLst>
                <a:gd name="T0" fmla="*/ 0 w 304"/>
                <a:gd name="T1" fmla="*/ 1 h 272"/>
                <a:gd name="T2" fmla="*/ 0 w 304"/>
                <a:gd name="T3" fmla="*/ 1 h 272"/>
                <a:gd name="T4" fmla="*/ 0 w 304"/>
                <a:gd name="T5" fmla="*/ 1 h 272"/>
                <a:gd name="T6" fmla="*/ 0 w 304"/>
                <a:gd name="T7" fmla="*/ 1 h 272"/>
                <a:gd name="T8" fmla="*/ 0 w 304"/>
                <a:gd name="T9" fmla="*/ 1 h 272"/>
                <a:gd name="T10" fmla="*/ 0 w 304"/>
                <a:gd name="T11" fmla="*/ 1 h 272"/>
                <a:gd name="T12" fmla="*/ 0 w 304"/>
                <a:gd name="T13" fmla="*/ 1 h 272"/>
                <a:gd name="T14" fmla="*/ 0 w 304"/>
                <a:gd name="T15" fmla="*/ 1 h 272"/>
                <a:gd name="T16" fmla="*/ 0 w 304"/>
                <a:gd name="T17" fmla="*/ 1 h 272"/>
                <a:gd name="T18" fmla="*/ 0 w 304"/>
                <a:gd name="T19" fmla="*/ 1 h 272"/>
                <a:gd name="T20" fmla="*/ 0 w 304"/>
                <a:gd name="T21" fmla="*/ 1 h 272"/>
                <a:gd name="T22" fmla="*/ 0 w 304"/>
                <a:gd name="T23" fmla="*/ 1 h 272"/>
                <a:gd name="T24" fmla="*/ 0 w 304"/>
                <a:gd name="T25" fmla="*/ 1 h 272"/>
                <a:gd name="T26" fmla="*/ 0 w 304"/>
                <a:gd name="T27" fmla="*/ 1 h 272"/>
                <a:gd name="T28" fmla="*/ 0 w 304"/>
                <a:gd name="T29" fmla="*/ 1 h 272"/>
                <a:gd name="T30" fmla="*/ 0 w 304"/>
                <a:gd name="T31" fmla="*/ 1 h 272"/>
                <a:gd name="T32" fmla="*/ 0 w 304"/>
                <a:gd name="T33" fmla="*/ 1 h 272"/>
                <a:gd name="T34" fmla="*/ 0 w 304"/>
                <a:gd name="T35" fmla="*/ 1 h 272"/>
                <a:gd name="T36" fmla="*/ 0 w 304"/>
                <a:gd name="T37" fmla="*/ 1 h 272"/>
                <a:gd name="T38" fmla="*/ 0 w 304"/>
                <a:gd name="T39" fmla="*/ 1 h 272"/>
                <a:gd name="T40" fmla="*/ 0 w 304"/>
                <a:gd name="T41" fmla="*/ 1 h 272"/>
                <a:gd name="T42" fmla="*/ 0 w 304"/>
                <a:gd name="T43" fmla="*/ 1 h 272"/>
                <a:gd name="T44" fmla="*/ 0 w 304"/>
                <a:gd name="T45" fmla="*/ 1 h 272"/>
                <a:gd name="T46" fmla="*/ 0 w 304"/>
                <a:gd name="T47" fmla="*/ 1 h 272"/>
                <a:gd name="T48" fmla="*/ 0 w 304"/>
                <a:gd name="T49" fmla="*/ 1 h 272"/>
                <a:gd name="T50" fmla="*/ 0 w 304"/>
                <a:gd name="T51" fmla="*/ 1 h 272"/>
                <a:gd name="T52" fmla="*/ 0 w 304"/>
                <a:gd name="T53" fmla="*/ 1 h 272"/>
                <a:gd name="T54" fmla="*/ 0 w 304"/>
                <a:gd name="T55" fmla="*/ 1 h 272"/>
                <a:gd name="T56" fmla="*/ 0 w 304"/>
                <a:gd name="T57" fmla="*/ 1 h 272"/>
                <a:gd name="T58" fmla="*/ 0 w 304"/>
                <a:gd name="T59" fmla="*/ 1 h 272"/>
                <a:gd name="T60" fmla="*/ 0 w 304"/>
                <a:gd name="T61" fmla="*/ 1 h 272"/>
                <a:gd name="T62" fmla="*/ 0 w 304"/>
                <a:gd name="T63" fmla="*/ 1 h 272"/>
                <a:gd name="T64" fmla="*/ 0 w 304"/>
                <a:gd name="T65" fmla="*/ 1 h 272"/>
                <a:gd name="T66" fmla="*/ 0 w 304"/>
                <a:gd name="T67" fmla="*/ 1 h 272"/>
                <a:gd name="T68" fmla="*/ 0 w 304"/>
                <a:gd name="T69" fmla="*/ 1 h 272"/>
                <a:gd name="T70" fmla="*/ 0 w 304"/>
                <a:gd name="T71" fmla="*/ 1 h 272"/>
                <a:gd name="T72" fmla="*/ 0 w 304"/>
                <a:gd name="T73" fmla="*/ 1 h 272"/>
                <a:gd name="T74" fmla="*/ 0 w 304"/>
                <a:gd name="T75" fmla="*/ 1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4" name="Freeform 56"/>
            <p:cNvSpPr>
              <a:spLocks/>
            </p:cNvSpPr>
            <p:nvPr>
              <p:custDataLst>
                <p:tags r:id="rId51"/>
              </p:custDataLst>
            </p:nvPr>
          </p:nvSpPr>
          <p:spPr bwMode="auto">
            <a:xfrm>
              <a:off x="1403" y="2357"/>
              <a:ext cx="34" cy="82"/>
            </a:xfrm>
            <a:custGeom>
              <a:avLst/>
              <a:gdLst>
                <a:gd name="T0" fmla="*/ 0 w 103"/>
                <a:gd name="T1" fmla="*/ 1 h 164"/>
                <a:gd name="T2" fmla="*/ 0 w 103"/>
                <a:gd name="T3" fmla="*/ 1 h 164"/>
                <a:gd name="T4" fmla="*/ 0 w 103"/>
                <a:gd name="T5" fmla="*/ 1 h 164"/>
                <a:gd name="T6" fmla="*/ 0 w 103"/>
                <a:gd name="T7" fmla="*/ 1 h 164"/>
                <a:gd name="T8" fmla="*/ 0 w 103"/>
                <a:gd name="T9" fmla="*/ 0 h 164"/>
                <a:gd name="T10" fmla="*/ 0 w 103"/>
                <a:gd name="T11" fmla="*/ 1 h 164"/>
                <a:gd name="T12" fmla="*/ 0 w 103"/>
                <a:gd name="T13" fmla="*/ 1 h 164"/>
                <a:gd name="T14" fmla="*/ 0 w 103"/>
                <a:gd name="T15" fmla="*/ 1 h 164"/>
                <a:gd name="T16" fmla="*/ 0 w 103"/>
                <a:gd name="T17" fmla="*/ 1 h 164"/>
                <a:gd name="T18" fmla="*/ 0 w 103"/>
                <a:gd name="T19" fmla="*/ 1 h 164"/>
                <a:gd name="T20" fmla="*/ 0 w 103"/>
                <a:gd name="T21" fmla="*/ 1 h 164"/>
                <a:gd name="T22" fmla="*/ 0 w 103"/>
                <a:gd name="T23" fmla="*/ 1 h 164"/>
                <a:gd name="T24" fmla="*/ 0 w 103"/>
                <a:gd name="T25" fmla="*/ 1 h 164"/>
                <a:gd name="T26" fmla="*/ 0 w 103"/>
                <a:gd name="T27" fmla="*/ 1 h 164"/>
                <a:gd name="T28" fmla="*/ 0 w 103"/>
                <a:gd name="T29" fmla="*/ 1 h 164"/>
                <a:gd name="T30" fmla="*/ 0 w 103"/>
                <a:gd name="T31" fmla="*/ 1 h 164"/>
                <a:gd name="T32" fmla="*/ 0 w 103"/>
                <a:gd name="T33" fmla="*/ 1 h 164"/>
                <a:gd name="T34" fmla="*/ 0 w 103"/>
                <a:gd name="T35" fmla="*/ 1 h 164"/>
                <a:gd name="T36" fmla="*/ 0 w 103"/>
                <a:gd name="T37" fmla="*/ 1 h 164"/>
                <a:gd name="T38" fmla="*/ 0 w 103"/>
                <a:gd name="T39" fmla="*/ 1 h 164"/>
                <a:gd name="T40" fmla="*/ 0 w 103"/>
                <a:gd name="T41" fmla="*/ 1 h 164"/>
                <a:gd name="T42" fmla="*/ 0 w 103"/>
                <a:gd name="T43" fmla="*/ 1 h 164"/>
                <a:gd name="T44" fmla="*/ 0 w 103"/>
                <a:gd name="T45" fmla="*/ 1 h 164"/>
                <a:gd name="T46" fmla="*/ 0 w 103"/>
                <a:gd name="T47" fmla="*/ 1 h 164"/>
                <a:gd name="T48" fmla="*/ 0 w 103"/>
                <a:gd name="T49" fmla="*/ 1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5" name="Freeform 57"/>
            <p:cNvSpPr>
              <a:spLocks/>
            </p:cNvSpPr>
            <p:nvPr>
              <p:custDataLst>
                <p:tags r:id="rId52"/>
              </p:custDataLst>
            </p:nvPr>
          </p:nvSpPr>
          <p:spPr bwMode="auto">
            <a:xfrm>
              <a:off x="1388" y="2313"/>
              <a:ext cx="18" cy="42"/>
            </a:xfrm>
            <a:custGeom>
              <a:avLst/>
              <a:gdLst>
                <a:gd name="T0" fmla="*/ 0 w 54"/>
                <a:gd name="T1" fmla="*/ 1 h 82"/>
                <a:gd name="T2" fmla="*/ 0 w 54"/>
                <a:gd name="T3" fmla="*/ 1 h 82"/>
                <a:gd name="T4" fmla="*/ 0 w 54"/>
                <a:gd name="T5" fmla="*/ 1 h 82"/>
                <a:gd name="T6" fmla="*/ 0 w 54"/>
                <a:gd name="T7" fmla="*/ 0 h 82"/>
                <a:gd name="T8" fmla="*/ 0 w 54"/>
                <a:gd name="T9" fmla="*/ 0 h 82"/>
                <a:gd name="T10" fmla="*/ 0 w 54"/>
                <a:gd name="T11" fmla="*/ 1 h 82"/>
                <a:gd name="T12" fmla="*/ 0 w 54"/>
                <a:gd name="T13" fmla="*/ 1 h 82"/>
                <a:gd name="T14" fmla="*/ 0 w 54"/>
                <a:gd name="T15" fmla="*/ 1 h 82"/>
                <a:gd name="T16" fmla="*/ 0 w 54"/>
                <a:gd name="T17" fmla="*/ 1 h 82"/>
                <a:gd name="T18" fmla="*/ 0 w 54"/>
                <a:gd name="T19" fmla="*/ 1 h 82"/>
                <a:gd name="T20" fmla="*/ 0 w 54"/>
                <a:gd name="T21" fmla="*/ 1 h 82"/>
                <a:gd name="T22" fmla="*/ 0 w 54"/>
                <a:gd name="T23" fmla="*/ 1 h 82"/>
                <a:gd name="T24" fmla="*/ 0 w 54"/>
                <a:gd name="T25" fmla="*/ 1 h 82"/>
                <a:gd name="T26" fmla="*/ 0 w 54"/>
                <a:gd name="T27" fmla="*/ 1 h 82"/>
                <a:gd name="T28" fmla="*/ 0 w 54"/>
                <a:gd name="T29" fmla="*/ 1 h 82"/>
                <a:gd name="T30" fmla="*/ 0 w 54"/>
                <a:gd name="T31" fmla="*/ 1 h 82"/>
                <a:gd name="T32" fmla="*/ 0 w 54"/>
                <a:gd name="T33" fmla="*/ 1 h 82"/>
                <a:gd name="T34" fmla="*/ 0 w 54"/>
                <a:gd name="T35" fmla="*/ 1 h 82"/>
                <a:gd name="T36" fmla="*/ 0 w 54"/>
                <a:gd name="T37" fmla="*/ 1 h 82"/>
                <a:gd name="T38" fmla="*/ 0 w 54"/>
                <a:gd name="T39" fmla="*/ 1 h 82"/>
                <a:gd name="T40" fmla="*/ 0 w 54"/>
                <a:gd name="T41" fmla="*/ 1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6" name="Freeform 58"/>
            <p:cNvSpPr>
              <a:spLocks/>
            </p:cNvSpPr>
            <p:nvPr>
              <p:custDataLst>
                <p:tags r:id="rId53"/>
              </p:custDataLst>
            </p:nvPr>
          </p:nvSpPr>
          <p:spPr bwMode="auto">
            <a:xfrm>
              <a:off x="1373" y="2283"/>
              <a:ext cx="16" cy="24"/>
            </a:xfrm>
            <a:custGeom>
              <a:avLst/>
              <a:gdLst>
                <a:gd name="T0" fmla="*/ 0 w 46"/>
                <a:gd name="T1" fmla="*/ 1 h 47"/>
                <a:gd name="T2" fmla="*/ 0 w 46"/>
                <a:gd name="T3" fmla="*/ 1 h 47"/>
                <a:gd name="T4" fmla="*/ 0 w 46"/>
                <a:gd name="T5" fmla="*/ 1 h 47"/>
                <a:gd name="T6" fmla="*/ 0 w 46"/>
                <a:gd name="T7" fmla="*/ 1 h 47"/>
                <a:gd name="T8" fmla="*/ 0 w 46"/>
                <a:gd name="T9" fmla="*/ 1 h 47"/>
                <a:gd name="T10" fmla="*/ 0 w 46"/>
                <a:gd name="T11" fmla="*/ 1 h 47"/>
                <a:gd name="T12" fmla="*/ 0 w 46"/>
                <a:gd name="T13" fmla="*/ 1 h 47"/>
                <a:gd name="T14" fmla="*/ 0 w 46"/>
                <a:gd name="T15" fmla="*/ 0 h 47"/>
                <a:gd name="T16" fmla="*/ 0 w 46"/>
                <a:gd name="T17" fmla="*/ 0 h 47"/>
                <a:gd name="T18" fmla="*/ 0 w 46"/>
                <a:gd name="T19" fmla="*/ 1 h 47"/>
                <a:gd name="T20" fmla="*/ 0 w 46"/>
                <a:gd name="T21" fmla="*/ 1 h 47"/>
                <a:gd name="T22" fmla="*/ 0 w 46"/>
                <a:gd name="T23" fmla="*/ 1 h 47"/>
                <a:gd name="T24" fmla="*/ 0 w 46"/>
                <a:gd name="T25" fmla="*/ 1 h 47"/>
                <a:gd name="T26" fmla="*/ 0 w 46"/>
                <a:gd name="T27" fmla="*/ 1 h 47"/>
                <a:gd name="T28" fmla="*/ 0 w 46"/>
                <a:gd name="T29" fmla="*/ 1 h 47"/>
                <a:gd name="T30" fmla="*/ 0 w 46"/>
                <a:gd name="T31" fmla="*/ 1 h 47"/>
                <a:gd name="T32" fmla="*/ 0 w 46"/>
                <a:gd name="T33" fmla="*/ 1 h 47"/>
                <a:gd name="T34" fmla="*/ 0 w 46"/>
                <a:gd name="T35" fmla="*/ 1 h 47"/>
                <a:gd name="T36" fmla="*/ 0 w 46"/>
                <a:gd name="T37" fmla="*/ 1 h 47"/>
                <a:gd name="T38" fmla="*/ 0 w 46"/>
                <a:gd name="T39" fmla="*/ 1 h 47"/>
                <a:gd name="T40" fmla="*/ 0 w 46"/>
                <a:gd name="T41" fmla="*/ 1 h 47"/>
                <a:gd name="T42" fmla="*/ 0 w 46"/>
                <a:gd name="T43" fmla="*/ 1 h 47"/>
                <a:gd name="T44" fmla="*/ 0 w 46"/>
                <a:gd name="T45" fmla="*/ 1 h 47"/>
                <a:gd name="T46" fmla="*/ 0 w 46"/>
                <a:gd name="T47" fmla="*/ 1 h 47"/>
                <a:gd name="T48" fmla="*/ 0 w 46"/>
                <a:gd name="T49" fmla="*/ 1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7" name="Freeform 59"/>
            <p:cNvSpPr>
              <a:spLocks/>
            </p:cNvSpPr>
            <p:nvPr>
              <p:custDataLst>
                <p:tags r:id="rId54"/>
              </p:custDataLst>
            </p:nvPr>
          </p:nvSpPr>
          <p:spPr bwMode="auto">
            <a:xfrm>
              <a:off x="1360" y="2263"/>
              <a:ext cx="21" cy="16"/>
            </a:xfrm>
            <a:custGeom>
              <a:avLst/>
              <a:gdLst>
                <a:gd name="T0" fmla="*/ 0 w 63"/>
                <a:gd name="T1" fmla="*/ 1 h 31"/>
                <a:gd name="T2" fmla="*/ 0 w 63"/>
                <a:gd name="T3" fmla="*/ 1 h 31"/>
                <a:gd name="T4" fmla="*/ 0 w 63"/>
                <a:gd name="T5" fmla="*/ 1 h 31"/>
                <a:gd name="T6" fmla="*/ 0 w 63"/>
                <a:gd name="T7" fmla="*/ 1 h 31"/>
                <a:gd name="T8" fmla="*/ 0 w 63"/>
                <a:gd name="T9" fmla="*/ 1 h 31"/>
                <a:gd name="T10" fmla="*/ 0 w 63"/>
                <a:gd name="T11" fmla="*/ 1 h 31"/>
                <a:gd name="T12" fmla="*/ 0 w 63"/>
                <a:gd name="T13" fmla="*/ 1 h 31"/>
                <a:gd name="T14" fmla="*/ 0 w 63"/>
                <a:gd name="T15" fmla="*/ 0 h 31"/>
                <a:gd name="T16" fmla="*/ 0 w 63"/>
                <a:gd name="T17" fmla="*/ 0 h 31"/>
                <a:gd name="T18" fmla="*/ 0 w 63"/>
                <a:gd name="T19" fmla="*/ 0 h 31"/>
                <a:gd name="T20" fmla="*/ 0 w 63"/>
                <a:gd name="T21" fmla="*/ 1 h 31"/>
                <a:gd name="T22" fmla="*/ 0 w 63"/>
                <a:gd name="T23" fmla="*/ 1 h 31"/>
                <a:gd name="T24" fmla="*/ 0 w 63"/>
                <a:gd name="T25" fmla="*/ 1 h 31"/>
                <a:gd name="T26" fmla="*/ 0 w 63"/>
                <a:gd name="T27" fmla="*/ 1 h 31"/>
                <a:gd name="T28" fmla="*/ 0 w 63"/>
                <a:gd name="T29" fmla="*/ 1 h 31"/>
                <a:gd name="T30" fmla="*/ 0 w 63"/>
                <a:gd name="T31" fmla="*/ 1 h 31"/>
                <a:gd name="T32" fmla="*/ 0 w 63"/>
                <a:gd name="T33" fmla="*/ 1 h 31"/>
                <a:gd name="T34" fmla="*/ 0 w 63"/>
                <a:gd name="T35" fmla="*/ 1 h 31"/>
                <a:gd name="T36" fmla="*/ 0 w 63"/>
                <a:gd name="T37" fmla="*/ 1 h 31"/>
                <a:gd name="T38" fmla="*/ 0 w 63"/>
                <a:gd name="T39" fmla="*/ 1 h 31"/>
                <a:gd name="T40" fmla="*/ 0 w 63"/>
                <a:gd name="T41" fmla="*/ 1 h 31"/>
                <a:gd name="T42" fmla="*/ 0 w 63"/>
                <a:gd name="T43" fmla="*/ 1 h 31"/>
                <a:gd name="T44" fmla="*/ 0 w 63"/>
                <a:gd name="T45" fmla="*/ 1 h 31"/>
                <a:gd name="T46" fmla="*/ 0 w 63"/>
                <a:gd name="T47" fmla="*/ 1 h 31"/>
                <a:gd name="T48" fmla="*/ 0 w 63"/>
                <a:gd name="T49" fmla="*/ 1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8" name="Freeform 60"/>
            <p:cNvSpPr>
              <a:spLocks/>
            </p:cNvSpPr>
            <p:nvPr>
              <p:custDataLst>
                <p:tags r:id="rId55"/>
              </p:custDataLst>
            </p:nvPr>
          </p:nvSpPr>
          <p:spPr bwMode="auto">
            <a:xfrm>
              <a:off x="1261" y="2237"/>
              <a:ext cx="81" cy="103"/>
            </a:xfrm>
            <a:custGeom>
              <a:avLst/>
              <a:gdLst>
                <a:gd name="T0" fmla="*/ 0 w 245"/>
                <a:gd name="T1" fmla="*/ 1 h 206"/>
                <a:gd name="T2" fmla="*/ 0 w 245"/>
                <a:gd name="T3" fmla="*/ 1 h 206"/>
                <a:gd name="T4" fmla="*/ 0 w 245"/>
                <a:gd name="T5" fmla="*/ 1 h 206"/>
                <a:gd name="T6" fmla="*/ 0 w 245"/>
                <a:gd name="T7" fmla="*/ 1 h 206"/>
                <a:gd name="T8" fmla="*/ 0 w 245"/>
                <a:gd name="T9" fmla="*/ 1 h 206"/>
                <a:gd name="T10" fmla="*/ 0 w 245"/>
                <a:gd name="T11" fmla="*/ 1 h 206"/>
                <a:gd name="T12" fmla="*/ 0 w 245"/>
                <a:gd name="T13" fmla="*/ 1 h 206"/>
                <a:gd name="T14" fmla="*/ 0 w 245"/>
                <a:gd name="T15" fmla="*/ 1 h 206"/>
                <a:gd name="T16" fmla="*/ 0 w 245"/>
                <a:gd name="T17" fmla="*/ 1 h 206"/>
                <a:gd name="T18" fmla="*/ 0 w 245"/>
                <a:gd name="T19" fmla="*/ 1 h 206"/>
                <a:gd name="T20" fmla="*/ 0 w 245"/>
                <a:gd name="T21" fmla="*/ 1 h 206"/>
                <a:gd name="T22" fmla="*/ 0 w 245"/>
                <a:gd name="T23" fmla="*/ 1 h 206"/>
                <a:gd name="T24" fmla="*/ 0 w 245"/>
                <a:gd name="T25" fmla="*/ 1 h 206"/>
                <a:gd name="T26" fmla="*/ 0 w 245"/>
                <a:gd name="T27" fmla="*/ 1 h 206"/>
                <a:gd name="T28" fmla="*/ 0 w 245"/>
                <a:gd name="T29" fmla="*/ 1 h 206"/>
                <a:gd name="T30" fmla="*/ 0 w 245"/>
                <a:gd name="T31" fmla="*/ 1 h 206"/>
                <a:gd name="T32" fmla="*/ 0 w 245"/>
                <a:gd name="T33" fmla="*/ 1 h 206"/>
                <a:gd name="T34" fmla="*/ 0 w 245"/>
                <a:gd name="T35" fmla="*/ 1 h 206"/>
                <a:gd name="T36" fmla="*/ 0 w 245"/>
                <a:gd name="T37" fmla="*/ 1 h 206"/>
                <a:gd name="T38" fmla="*/ 0 w 245"/>
                <a:gd name="T39" fmla="*/ 1 h 206"/>
                <a:gd name="T40" fmla="*/ 0 w 245"/>
                <a:gd name="T41" fmla="*/ 1 h 206"/>
                <a:gd name="T42" fmla="*/ 0 w 245"/>
                <a:gd name="T43" fmla="*/ 1 h 206"/>
                <a:gd name="T44" fmla="*/ 0 w 245"/>
                <a:gd name="T45" fmla="*/ 1 h 206"/>
                <a:gd name="T46" fmla="*/ 0 w 245"/>
                <a:gd name="T47" fmla="*/ 1 h 206"/>
                <a:gd name="T48" fmla="*/ 0 w 245"/>
                <a:gd name="T49" fmla="*/ 1 h 206"/>
                <a:gd name="T50" fmla="*/ 0 w 245"/>
                <a:gd name="T51" fmla="*/ 1 h 206"/>
                <a:gd name="T52" fmla="*/ 0 w 245"/>
                <a:gd name="T53" fmla="*/ 1 h 206"/>
                <a:gd name="T54" fmla="*/ 0 w 245"/>
                <a:gd name="T55" fmla="*/ 1 h 206"/>
                <a:gd name="T56" fmla="*/ 0 w 245"/>
                <a:gd name="T57" fmla="*/ 1 h 206"/>
                <a:gd name="T58" fmla="*/ 0 w 245"/>
                <a:gd name="T59" fmla="*/ 1 h 206"/>
                <a:gd name="T60" fmla="*/ 0 w 245"/>
                <a:gd name="T61" fmla="*/ 1 h 206"/>
                <a:gd name="T62" fmla="*/ 0 w 245"/>
                <a:gd name="T63" fmla="*/ 1 h 206"/>
                <a:gd name="T64" fmla="*/ 0 w 245"/>
                <a:gd name="T65" fmla="*/ 1 h 206"/>
                <a:gd name="T66" fmla="*/ 0 w 245"/>
                <a:gd name="T67" fmla="*/ 1 h 206"/>
                <a:gd name="T68" fmla="*/ 0 w 245"/>
                <a:gd name="T69" fmla="*/ 1 h 206"/>
                <a:gd name="T70" fmla="*/ 0 w 245"/>
                <a:gd name="T71" fmla="*/ 1 h 206"/>
                <a:gd name="T72" fmla="*/ 0 w 245"/>
                <a:gd name="T73" fmla="*/ 1 h 206"/>
                <a:gd name="T74" fmla="*/ 0 w 245"/>
                <a:gd name="T75" fmla="*/ 1 h 206"/>
                <a:gd name="T76" fmla="*/ 0 w 245"/>
                <a:gd name="T77" fmla="*/ 1 h 206"/>
                <a:gd name="T78" fmla="*/ 0 w 245"/>
                <a:gd name="T79" fmla="*/ 1 h 206"/>
                <a:gd name="T80" fmla="*/ 0 w 245"/>
                <a:gd name="T81" fmla="*/ 1 h 206"/>
                <a:gd name="T82" fmla="*/ 0 w 245"/>
                <a:gd name="T83" fmla="*/ 1 h 206"/>
                <a:gd name="T84" fmla="*/ 0 w 245"/>
                <a:gd name="T85" fmla="*/ 1 h 206"/>
                <a:gd name="T86" fmla="*/ 0 w 245"/>
                <a:gd name="T87" fmla="*/ 1 h 206"/>
                <a:gd name="T88" fmla="*/ 0 w 245"/>
                <a:gd name="T89" fmla="*/ 1 h 206"/>
                <a:gd name="T90" fmla="*/ 0 w 245"/>
                <a:gd name="T91" fmla="*/ 1 h 206"/>
                <a:gd name="T92" fmla="*/ 0 w 245"/>
                <a:gd name="T93" fmla="*/ 1 h 206"/>
                <a:gd name="T94" fmla="*/ 0 w 245"/>
                <a:gd name="T95" fmla="*/ 1 h 206"/>
                <a:gd name="T96" fmla="*/ 0 w 245"/>
                <a:gd name="T97" fmla="*/ 1 h 206"/>
                <a:gd name="T98" fmla="*/ 0 w 245"/>
                <a:gd name="T99" fmla="*/ 1 h 206"/>
                <a:gd name="T100" fmla="*/ 0 w 245"/>
                <a:gd name="T101" fmla="*/ 1 h 206"/>
                <a:gd name="T102" fmla="*/ 0 w 245"/>
                <a:gd name="T103" fmla="*/ 1 h 206"/>
                <a:gd name="T104" fmla="*/ 0 w 245"/>
                <a:gd name="T105" fmla="*/ 1 h 206"/>
                <a:gd name="T106" fmla="*/ 0 w 245"/>
                <a:gd name="T107" fmla="*/ 1 h 206"/>
                <a:gd name="T108" fmla="*/ 0 w 245"/>
                <a:gd name="T109" fmla="*/ 0 h 206"/>
                <a:gd name="T110" fmla="*/ 0 w 245"/>
                <a:gd name="T111" fmla="*/ 1 h 206"/>
                <a:gd name="T112" fmla="*/ 0 w 245"/>
                <a:gd name="T113" fmla="*/ 1 h 206"/>
                <a:gd name="T114" fmla="*/ 0 w 245"/>
                <a:gd name="T115" fmla="*/ 1 h 206"/>
                <a:gd name="T116" fmla="*/ 0 w 245"/>
                <a:gd name="T117" fmla="*/ 1 h 206"/>
                <a:gd name="T118" fmla="*/ 0 w 245"/>
                <a:gd name="T119" fmla="*/ 1 h 206"/>
                <a:gd name="T120" fmla="*/ 0 w 245"/>
                <a:gd name="T121" fmla="*/ 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29" name="Freeform 61"/>
            <p:cNvSpPr>
              <a:spLocks/>
            </p:cNvSpPr>
            <p:nvPr>
              <p:custDataLst>
                <p:tags r:id="rId56"/>
              </p:custDataLst>
            </p:nvPr>
          </p:nvSpPr>
          <p:spPr bwMode="auto">
            <a:xfrm>
              <a:off x="1401" y="2236"/>
              <a:ext cx="53" cy="80"/>
            </a:xfrm>
            <a:custGeom>
              <a:avLst/>
              <a:gdLst>
                <a:gd name="T0" fmla="*/ 0 w 159"/>
                <a:gd name="T1" fmla="*/ 1 h 160"/>
                <a:gd name="T2" fmla="*/ 0 w 159"/>
                <a:gd name="T3" fmla="*/ 1 h 160"/>
                <a:gd name="T4" fmla="*/ 0 w 159"/>
                <a:gd name="T5" fmla="*/ 1 h 160"/>
                <a:gd name="T6" fmla="*/ 0 w 159"/>
                <a:gd name="T7" fmla="*/ 1 h 160"/>
                <a:gd name="T8" fmla="*/ 0 w 159"/>
                <a:gd name="T9" fmla="*/ 1 h 160"/>
                <a:gd name="T10" fmla="*/ 0 w 159"/>
                <a:gd name="T11" fmla="*/ 1 h 160"/>
                <a:gd name="T12" fmla="*/ 0 w 159"/>
                <a:gd name="T13" fmla="*/ 1 h 160"/>
                <a:gd name="T14" fmla="*/ 0 w 159"/>
                <a:gd name="T15" fmla="*/ 1 h 160"/>
                <a:gd name="T16" fmla="*/ 0 w 159"/>
                <a:gd name="T17" fmla="*/ 1 h 160"/>
                <a:gd name="T18" fmla="*/ 0 w 159"/>
                <a:gd name="T19" fmla="*/ 1 h 160"/>
                <a:gd name="T20" fmla="*/ 0 w 159"/>
                <a:gd name="T21" fmla="*/ 1 h 160"/>
                <a:gd name="T22" fmla="*/ 0 w 159"/>
                <a:gd name="T23" fmla="*/ 1 h 160"/>
                <a:gd name="T24" fmla="*/ 0 w 159"/>
                <a:gd name="T25" fmla="*/ 1 h 160"/>
                <a:gd name="T26" fmla="*/ 0 w 159"/>
                <a:gd name="T27" fmla="*/ 1 h 160"/>
                <a:gd name="T28" fmla="*/ 0 w 159"/>
                <a:gd name="T29" fmla="*/ 1 h 160"/>
                <a:gd name="T30" fmla="*/ 0 w 159"/>
                <a:gd name="T31" fmla="*/ 1 h 160"/>
                <a:gd name="T32" fmla="*/ 0 w 159"/>
                <a:gd name="T33" fmla="*/ 1 h 160"/>
                <a:gd name="T34" fmla="*/ 0 w 159"/>
                <a:gd name="T35" fmla="*/ 1 h 160"/>
                <a:gd name="T36" fmla="*/ 0 w 159"/>
                <a:gd name="T37" fmla="*/ 1 h 160"/>
                <a:gd name="T38" fmla="*/ 0 w 159"/>
                <a:gd name="T39" fmla="*/ 1 h 160"/>
                <a:gd name="T40" fmla="*/ 0 w 159"/>
                <a:gd name="T41" fmla="*/ 1 h 160"/>
                <a:gd name="T42" fmla="*/ 0 w 159"/>
                <a:gd name="T43" fmla="*/ 1 h 160"/>
                <a:gd name="T44" fmla="*/ 0 w 159"/>
                <a:gd name="T45" fmla="*/ 1 h 160"/>
                <a:gd name="T46" fmla="*/ 0 w 159"/>
                <a:gd name="T47" fmla="*/ 1 h 160"/>
                <a:gd name="T48" fmla="*/ 0 w 159"/>
                <a:gd name="T49" fmla="*/ 1 h 160"/>
                <a:gd name="T50" fmla="*/ 0 w 159"/>
                <a:gd name="T51" fmla="*/ 1 h 160"/>
                <a:gd name="T52" fmla="*/ 0 w 159"/>
                <a:gd name="T53" fmla="*/ 1 h 160"/>
                <a:gd name="T54" fmla="*/ 0 w 159"/>
                <a:gd name="T55" fmla="*/ 1 h 160"/>
                <a:gd name="T56" fmla="*/ 0 w 159"/>
                <a:gd name="T57" fmla="*/ 1 h 160"/>
                <a:gd name="T58" fmla="*/ 0 w 159"/>
                <a:gd name="T59" fmla="*/ 1 h 160"/>
                <a:gd name="T60" fmla="*/ 0 w 159"/>
                <a:gd name="T61" fmla="*/ 0 h 160"/>
                <a:gd name="T62" fmla="*/ 0 w 159"/>
                <a:gd name="T63" fmla="*/ 1 h 160"/>
                <a:gd name="T64" fmla="*/ 0 w 159"/>
                <a:gd name="T65" fmla="*/ 1 h 160"/>
                <a:gd name="T66" fmla="*/ 0 w 159"/>
                <a:gd name="T67" fmla="*/ 1 h 160"/>
                <a:gd name="T68" fmla="*/ 0 w 159"/>
                <a:gd name="T69" fmla="*/ 1 h 160"/>
                <a:gd name="T70" fmla="*/ 0 w 159"/>
                <a:gd name="T71" fmla="*/ 1 h 160"/>
                <a:gd name="T72" fmla="*/ 0 w 159"/>
                <a:gd name="T73" fmla="*/ 1 h 160"/>
                <a:gd name="T74" fmla="*/ 0 w 159"/>
                <a:gd name="T75" fmla="*/ 1 h 160"/>
                <a:gd name="T76" fmla="*/ 0 w 159"/>
                <a:gd name="T77" fmla="*/ 1 h 160"/>
                <a:gd name="T78" fmla="*/ 0 w 159"/>
                <a:gd name="T79" fmla="*/ 1 h 160"/>
                <a:gd name="T80" fmla="*/ 0 w 159"/>
                <a:gd name="T81" fmla="*/ 1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0" name="Freeform 62"/>
            <p:cNvSpPr>
              <a:spLocks/>
            </p:cNvSpPr>
            <p:nvPr>
              <p:custDataLst>
                <p:tags r:id="rId57"/>
              </p:custDataLst>
            </p:nvPr>
          </p:nvSpPr>
          <p:spPr bwMode="auto">
            <a:xfrm>
              <a:off x="1208" y="2218"/>
              <a:ext cx="133" cy="166"/>
            </a:xfrm>
            <a:custGeom>
              <a:avLst/>
              <a:gdLst>
                <a:gd name="T0" fmla="*/ 0 w 399"/>
                <a:gd name="T1" fmla="*/ 1 h 332"/>
                <a:gd name="T2" fmla="*/ 0 w 399"/>
                <a:gd name="T3" fmla="*/ 1 h 332"/>
                <a:gd name="T4" fmla="*/ 0 w 399"/>
                <a:gd name="T5" fmla="*/ 1 h 332"/>
                <a:gd name="T6" fmla="*/ 0 w 399"/>
                <a:gd name="T7" fmla="*/ 1 h 332"/>
                <a:gd name="T8" fmla="*/ 0 w 399"/>
                <a:gd name="T9" fmla="*/ 1 h 332"/>
                <a:gd name="T10" fmla="*/ 0 w 399"/>
                <a:gd name="T11" fmla="*/ 1 h 332"/>
                <a:gd name="T12" fmla="*/ 0 w 399"/>
                <a:gd name="T13" fmla="*/ 1 h 332"/>
                <a:gd name="T14" fmla="*/ 0 w 399"/>
                <a:gd name="T15" fmla="*/ 1 h 332"/>
                <a:gd name="T16" fmla="*/ 0 w 399"/>
                <a:gd name="T17" fmla="*/ 1 h 332"/>
                <a:gd name="T18" fmla="*/ 0 w 399"/>
                <a:gd name="T19" fmla="*/ 1 h 332"/>
                <a:gd name="T20" fmla="*/ 0 w 399"/>
                <a:gd name="T21" fmla="*/ 1 h 332"/>
                <a:gd name="T22" fmla="*/ 0 w 399"/>
                <a:gd name="T23" fmla="*/ 1 h 332"/>
                <a:gd name="T24" fmla="*/ 0 w 399"/>
                <a:gd name="T25" fmla="*/ 1 h 332"/>
                <a:gd name="T26" fmla="*/ 0 w 399"/>
                <a:gd name="T27" fmla="*/ 1 h 332"/>
                <a:gd name="T28" fmla="*/ 0 w 399"/>
                <a:gd name="T29" fmla="*/ 1 h 332"/>
                <a:gd name="T30" fmla="*/ 0 w 399"/>
                <a:gd name="T31" fmla="*/ 1 h 332"/>
                <a:gd name="T32" fmla="*/ 0 w 399"/>
                <a:gd name="T33" fmla="*/ 1 h 332"/>
                <a:gd name="T34" fmla="*/ 0 w 399"/>
                <a:gd name="T35" fmla="*/ 1 h 332"/>
                <a:gd name="T36" fmla="*/ 0 w 399"/>
                <a:gd name="T37" fmla="*/ 1 h 332"/>
                <a:gd name="T38" fmla="*/ 0 w 399"/>
                <a:gd name="T39" fmla="*/ 1 h 332"/>
                <a:gd name="T40" fmla="*/ 0 w 399"/>
                <a:gd name="T41" fmla="*/ 1 h 332"/>
                <a:gd name="T42" fmla="*/ 0 w 399"/>
                <a:gd name="T43" fmla="*/ 1 h 332"/>
                <a:gd name="T44" fmla="*/ 0 w 399"/>
                <a:gd name="T45" fmla="*/ 1 h 332"/>
                <a:gd name="T46" fmla="*/ 0 w 399"/>
                <a:gd name="T47" fmla="*/ 1 h 332"/>
                <a:gd name="T48" fmla="*/ 0 w 399"/>
                <a:gd name="T49" fmla="*/ 1 h 332"/>
                <a:gd name="T50" fmla="*/ 0 w 399"/>
                <a:gd name="T51" fmla="*/ 1 h 332"/>
                <a:gd name="T52" fmla="*/ 0 w 399"/>
                <a:gd name="T53" fmla="*/ 1 h 332"/>
                <a:gd name="T54" fmla="*/ 0 w 399"/>
                <a:gd name="T55" fmla="*/ 1 h 332"/>
                <a:gd name="T56" fmla="*/ 0 w 399"/>
                <a:gd name="T57" fmla="*/ 1 h 332"/>
                <a:gd name="T58" fmla="*/ 0 w 399"/>
                <a:gd name="T59" fmla="*/ 1 h 332"/>
                <a:gd name="T60" fmla="*/ 0 w 399"/>
                <a:gd name="T61" fmla="*/ 1 h 332"/>
                <a:gd name="T62" fmla="*/ 0 w 399"/>
                <a:gd name="T63" fmla="*/ 1 h 332"/>
                <a:gd name="T64" fmla="*/ 0 w 399"/>
                <a:gd name="T65" fmla="*/ 1 h 332"/>
                <a:gd name="T66" fmla="*/ 0 w 399"/>
                <a:gd name="T67" fmla="*/ 1 h 332"/>
                <a:gd name="T68" fmla="*/ 0 w 399"/>
                <a:gd name="T69" fmla="*/ 1 h 332"/>
                <a:gd name="T70" fmla="*/ 0 w 399"/>
                <a:gd name="T71" fmla="*/ 1 h 332"/>
                <a:gd name="T72" fmla="*/ 0 w 399"/>
                <a:gd name="T73" fmla="*/ 1 h 332"/>
                <a:gd name="T74" fmla="*/ 0 w 399"/>
                <a:gd name="T75" fmla="*/ 1 h 332"/>
                <a:gd name="T76" fmla="*/ 0 w 399"/>
                <a:gd name="T77" fmla="*/ 1 h 332"/>
                <a:gd name="T78" fmla="*/ 0 w 399"/>
                <a:gd name="T79" fmla="*/ 1 h 332"/>
                <a:gd name="T80" fmla="*/ 0 w 399"/>
                <a:gd name="T81" fmla="*/ 0 h 332"/>
                <a:gd name="T82" fmla="*/ 0 w 399"/>
                <a:gd name="T83" fmla="*/ 1 h 332"/>
                <a:gd name="T84" fmla="*/ 0 w 399"/>
                <a:gd name="T85" fmla="*/ 1 h 332"/>
                <a:gd name="T86" fmla="*/ 0 w 399"/>
                <a:gd name="T87" fmla="*/ 1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1" name="Freeform 63"/>
            <p:cNvSpPr>
              <a:spLocks/>
            </p:cNvSpPr>
            <p:nvPr>
              <p:custDataLst>
                <p:tags r:id="rId58"/>
              </p:custDataLst>
            </p:nvPr>
          </p:nvSpPr>
          <p:spPr bwMode="auto">
            <a:xfrm>
              <a:off x="1396" y="2213"/>
              <a:ext cx="116" cy="110"/>
            </a:xfrm>
            <a:custGeom>
              <a:avLst/>
              <a:gdLst>
                <a:gd name="T0" fmla="*/ 0 w 348"/>
                <a:gd name="T1" fmla="*/ 0 h 222"/>
                <a:gd name="T2" fmla="*/ 0 w 348"/>
                <a:gd name="T3" fmla="*/ 0 h 222"/>
                <a:gd name="T4" fmla="*/ 0 w 348"/>
                <a:gd name="T5" fmla="*/ 0 h 222"/>
                <a:gd name="T6" fmla="*/ 0 w 348"/>
                <a:gd name="T7" fmla="*/ 0 h 222"/>
                <a:gd name="T8" fmla="*/ 0 w 348"/>
                <a:gd name="T9" fmla="*/ 0 h 222"/>
                <a:gd name="T10" fmla="*/ 0 w 348"/>
                <a:gd name="T11" fmla="*/ 0 h 222"/>
                <a:gd name="T12" fmla="*/ 0 w 348"/>
                <a:gd name="T13" fmla="*/ 0 h 222"/>
                <a:gd name="T14" fmla="*/ 0 w 348"/>
                <a:gd name="T15" fmla="*/ 0 h 222"/>
                <a:gd name="T16" fmla="*/ 0 w 348"/>
                <a:gd name="T17" fmla="*/ 0 h 222"/>
                <a:gd name="T18" fmla="*/ 0 w 348"/>
                <a:gd name="T19" fmla="*/ 0 h 222"/>
                <a:gd name="T20" fmla="*/ 0 w 348"/>
                <a:gd name="T21" fmla="*/ 0 h 222"/>
                <a:gd name="T22" fmla="*/ 0 w 348"/>
                <a:gd name="T23" fmla="*/ 0 h 222"/>
                <a:gd name="T24" fmla="*/ 0 w 348"/>
                <a:gd name="T25" fmla="*/ 0 h 222"/>
                <a:gd name="T26" fmla="*/ 0 w 348"/>
                <a:gd name="T27" fmla="*/ 0 h 222"/>
                <a:gd name="T28" fmla="*/ 0 w 348"/>
                <a:gd name="T29" fmla="*/ 0 h 222"/>
                <a:gd name="T30" fmla="*/ 0 w 348"/>
                <a:gd name="T31" fmla="*/ 0 h 222"/>
                <a:gd name="T32" fmla="*/ 0 w 348"/>
                <a:gd name="T33" fmla="*/ 0 h 222"/>
                <a:gd name="T34" fmla="*/ 0 w 348"/>
                <a:gd name="T35" fmla="*/ 0 h 222"/>
                <a:gd name="T36" fmla="*/ 0 w 348"/>
                <a:gd name="T37" fmla="*/ 0 h 222"/>
                <a:gd name="T38" fmla="*/ 0 w 348"/>
                <a:gd name="T39" fmla="*/ 0 h 222"/>
                <a:gd name="T40" fmla="*/ 0 w 348"/>
                <a:gd name="T41" fmla="*/ 0 h 222"/>
                <a:gd name="T42" fmla="*/ 0 w 348"/>
                <a:gd name="T43" fmla="*/ 0 h 222"/>
                <a:gd name="T44" fmla="*/ 0 w 348"/>
                <a:gd name="T45" fmla="*/ 0 h 222"/>
                <a:gd name="T46" fmla="*/ 0 w 348"/>
                <a:gd name="T47" fmla="*/ 0 h 222"/>
                <a:gd name="T48" fmla="*/ 0 w 348"/>
                <a:gd name="T49" fmla="*/ 0 h 222"/>
                <a:gd name="T50" fmla="*/ 0 w 348"/>
                <a:gd name="T51" fmla="*/ 0 h 222"/>
                <a:gd name="T52" fmla="*/ 0 w 348"/>
                <a:gd name="T53" fmla="*/ 0 h 222"/>
                <a:gd name="T54" fmla="*/ 0 w 348"/>
                <a:gd name="T55" fmla="*/ 0 h 222"/>
                <a:gd name="T56" fmla="*/ 0 w 348"/>
                <a:gd name="T57" fmla="*/ 0 h 222"/>
                <a:gd name="T58" fmla="*/ 0 w 348"/>
                <a:gd name="T59" fmla="*/ 0 h 222"/>
                <a:gd name="T60" fmla="*/ 0 w 348"/>
                <a:gd name="T61" fmla="*/ 0 h 222"/>
                <a:gd name="T62" fmla="*/ 0 w 348"/>
                <a:gd name="T63" fmla="*/ 0 h 222"/>
                <a:gd name="T64" fmla="*/ 0 w 348"/>
                <a:gd name="T65" fmla="*/ 0 h 222"/>
                <a:gd name="T66" fmla="*/ 0 w 348"/>
                <a:gd name="T67" fmla="*/ 0 h 222"/>
                <a:gd name="T68" fmla="*/ 0 w 348"/>
                <a:gd name="T69" fmla="*/ 0 h 222"/>
                <a:gd name="T70" fmla="*/ 0 w 348"/>
                <a:gd name="T71" fmla="*/ 0 h 222"/>
                <a:gd name="T72" fmla="*/ 0 w 348"/>
                <a:gd name="T73" fmla="*/ 0 h 222"/>
                <a:gd name="T74" fmla="*/ 0 w 348"/>
                <a:gd name="T75" fmla="*/ 0 h 222"/>
                <a:gd name="T76" fmla="*/ 0 w 348"/>
                <a:gd name="T77" fmla="*/ 0 h 222"/>
                <a:gd name="T78" fmla="*/ 0 w 348"/>
                <a:gd name="T79" fmla="*/ 0 h 222"/>
                <a:gd name="T80" fmla="*/ 0 w 348"/>
                <a:gd name="T81" fmla="*/ 0 h 222"/>
                <a:gd name="T82" fmla="*/ 0 w 348"/>
                <a:gd name="T83" fmla="*/ 0 h 222"/>
                <a:gd name="T84" fmla="*/ 0 w 348"/>
                <a:gd name="T85" fmla="*/ 0 h 222"/>
                <a:gd name="T86" fmla="*/ 0 w 348"/>
                <a:gd name="T87" fmla="*/ 0 h 222"/>
                <a:gd name="T88" fmla="*/ 0 w 348"/>
                <a:gd name="T89" fmla="*/ 0 h 222"/>
                <a:gd name="T90" fmla="*/ 0 w 348"/>
                <a:gd name="T91" fmla="*/ 0 h 222"/>
                <a:gd name="T92" fmla="*/ 0 w 348"/>
                <a:gd name="T93" fmla="*/ 0 h 222"/>
                <a:gd name="T94" fmla="*/ 0 w 348"/>
                <a:gd name="T95" fmla="*/ 0 h 222"/>
                <a:gd name="T96" fmla="*/ 0 w 348"/>
                <a:gd name="T97" fmla="*/ 0 h 222"/>
                <a:gd name="T98" fmla="*/ 0 w 348"/>
                <a:gd name="T99" fmla="*/ 0 h 222"/>
                <a:gd name="T100" fmla="*/ 0 w 348"/>
                <a:gd name="T101" fmla="*/ 0 h 222"/>
                <a:gd name="T102" fmla="*/ 0 w 348"/>
                <a:gd name="T103" fmla="*/ 0 h 222"/>
                <a:gd name="T104" fmla="*/ 0 w 348"/>
                <a:gd name="T105" fmla="*/ 0 h 222"/>
                <a:gd name="T106" fmla="*/ 0 w 348"/>
                <a:gd name="T107" fmla="*/ 0 h 222"/>
                <a:gd name="T108" fmla="*/ 0 w 348"/>
                <a:gd name="T109" fmla="*/ 0 h 222"/>
                <a:gd name="T110" fmla="*/ 0 w 348"/>
                <a:gd name="T111" fmla="*/ 0 h 222"/>
                <a:gd name="T112" fmla="*/ 0 w 348"/>
                <a:gd name="T113" fmla="*/ 0 h 222"/>
                <a:gd name="T114" fmla="*/ 0 w 348"/>
                <a:gd name="T115" fmla="*/ 0 h 222"/>
                <a:gd name="T116" fmla="*/ 0 w 348"/>
                <a:gd name="T117" fmla="*/ 0 h 222"/>
                <a:gd name="T118" fmla="*/ 0 w 348"/>
                <a:gd name="T119" fmla="*/ 0 h 222"/>
                <a:gd name="T120" fmla="*/ 0 w 348"/>
                <a:gd name="T121" fmla="*/ 0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2" name="Freeform 64"/>
            <p:cNvSpPr>
              <a:spLocks/>
            </p:cNvSpPr>
            <p:nvPr>
              <p:custDataLst>
                <p:tags r:id="rId59"/>
              </p:custDataLst>
            </p:nvPr>
          </p:nvSpPr>
          <p:spPr bwMode="auto">
            <a:xfrm>
              <a:off x="1162" y="2273"/>
              <a:ext cx="48" cy="103"/>
            </a:xfrm>
            <a:custGeom>
              <a:avLst/>
              <a:gdLst>
                <a:gd name="T0" fmla="*/ 0 w 142"/>
                <a:gd name="T1" fmla="*/ 0 h 207"/>
                <a:gd name="T2" fmla="*/ 0 w 142"/>
                <a:gd name="T3" fmla="*/ 0 h 207"/>
                <a:gd name="T4" fmla="*/ 0 w 142"/>
                <a:gd name="T5" fmla="*/ 0 h 207"/>
                <a:gd name="T6" fmla="*/ 0 w 142"/>
                <a:gd name="T7" fmla="*/ 0 h 207"/>
                <a:gd name="T8" fmla="*/ 0 w 142"/>
                <a:gd name="T9" fmla="*/ 0 h 207"/>
                <a:gd name="T10" fmla="*/ 0 w 142"/>
                <a:gd name="T11" fmla="*/ 0 h 207"/>
                <a:gd name="T12" fmla="*/ 0 w 142"/>
                <a:gd name="T13" fmla="*/ 0 h 207"/>
                <a:gd name="T14" fmla="*/ 0 w 142"/>
                <a:gd name="T15" fmla="*/ 0 h 207"/>
                <a:gd name="T16" fmla="*/ 0 w 142"/>
                <a:gd name="T17" fmla="*/ 0 h 207"/>
                <a:gd name="T18" fmla="*/ 0 w 142"/>
                <a:gd name="T19" fmla="*/ 0 h 207"/>
                <a:gd name="T20" fmla="*/ 0 w 142"/>
                <a:gd name="T21" fmla="*/ 0 h 207"/>
                <a:gd name="T22" fmla="*/ 0 w 142"/>
                <a:gd name="T23" fmla="*/ 0 h 207"/>
                <a:gd name="T24" fmla="*/ 0 w 142"/>
                <a:gd name="T25" fmla="*/ 0 h 207"/>
                <a:gd name="T26" fmla="*/ 0 w 142"/>
                <a:gd name="T27" fmla="*/ 0 h 207"/>
                <a:gd name="T28" fmla="*/ 0 w 142"/>
                <a:gd name="T29" fmla="*/ 0 h 207"/>
                <a:gd name="T30" fmla="*/ 0 w 142"/>
                <a:gd name="T31" fmla="*/ 0 h 207"/>
                <a:gd name="T32" fmla="*/ 0 w 142"/>
                <a:gd name="T33" fmla="*/ 0 h 207"/>
                <a:gd name="T34" fmla="*/ 0 w 142"/>
                <a:gd name="T35" fmla="*/ 0 h 207"/>
                <a:gd name="T36" fmla="*/ 0 w 142"/>
                <a:gd name="T37" fmla="*/ 0 h 207"/>
                <a:gd name="T38" fmla="*/ 0 w 142"/>
                <a:gd name="T39" fmla="*/ 0 h 207"/>
                <a:gd name="T40" fmla="*/ 0 w 142"/>
                <a:gd name="T41" fmla="*/ 0 h 207"/>
                <a:gd name="T42" fmla="*/ 0 w 142"/>
                <a:gd name="T43" fmla="*/ 0 h 207"/>
                <a:gd name="T44" fmla="*/ 0 w 142"/>
                <a:gd name="T45" fmla="*/ 0 h 207"/>
                <a:gd name="T46" fmla="*/ 0 w 142"/>
                <a:gd name="T47" fmla="*/ 0 h 207"/>
                <a:gd name="T48" fmla="*/ 0 w 142"/>
                <a:gd name="T49" fmla="*/ 0 h 207"/>
                <a:gd name="T50" fmla="*/ 0 w 142"/>
                <a:gd name="T51" fmla="*/ 0 h 207"/>
                <a:gd name="T52" fmla="*/ 0 w 142"/>
                <a:gd name="T53" fmla="*/ 0 h 207"/>
                <a:gd name="T54" fmla="*/ 0 w 142"/>
                <a:gd name="T55" fmla="*/ 0 h 207"/>
                <a:gd name="T56" fmla="*/ 0 w 142"/>
                <a:gd name="T57" fmla="*/ 0 h 207"/>
                <a:gd name="T58" fmla="*/ 0 w 142"/>
                <a:gd name="T59" fmla="*/ 0 h 207"/>
                <a:gd name="T60" fmla="*/ 0 w 142"/>
                <a:gd name="T61" fmla="*/ 0 h 207"/>
                <a:gd name="T62" fmla="*/ 0 w 142"/>
                <a:gd name="T63" fmla="*/ 0 h 207"/>
                <a:gd name="T64" fmla="*/ 0 w 142"/>
                <a:gd name="T65" fmla="*/ 0 h 207"/>
                <a:gd name="T66" fmla="*/ 0 w 142"/>
                <a:gd name="T67" fmla="*/ 0 h 207"/>
                <a:gd name="T68" fmla="*/ 0 w 142"/>
                <a:gd name="T69" fmla="*/ 0 h 207"/>
                <a:gd name="T70" fmla="*/ 0 w 142"/>
                <a:gd name="T71" fmla="*/ 0 h 207"/>
                <a:gd name="T72" fmla="*/ 0 w 142"/>
                <a:gd name="T73" fmla="*/ 0 h 207"/>
                <a:gd name="T74" fmla="*/ 0 w 142"/>
                <a:gd name="T75" fmla="*/ 0 h 207"/>
                <a:gd name="T76" fmla="*/ 0 w 142"/>
                <a:gd name="T77" fmla="*/ 0 h 207"/>
                <a:gd name="T78" fmla="*/ 0 w 142"/>
                <a:gd name="T79" fmla="*/ 0 h 207"/>
                <a:gd name="T80" fmla="*/ 0 w 142"/>
                <a:gd name="T81" fmla="*/ 0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33" name="Freeform 65"/>
            <p:cNvSpPr>
              <a:spLocks/>
            </p:cNvSpPr>
            <p:nvPr>
              <p:custDataLst>
                <p:tags r:id="rId60"/>
              </p:custDataLst>
            </p:nvPr>
          </p:nvSpPr>
          <p:spPr bwMode="auto">
            <a:xfrm>
              <a:off x="1492" y="2206"/>
              <a:ext cx="101" cy="135"/>
            </a:xfrm>
            <a:custGeom>
              <a:avLst/>
              <a:gdLst>
                <a:gd name="T0" fmla="*/ 0 w 303"/>
                <a:gd name="T1" fmla="*/ 0 h 272"/>
                <a:gd name="T2" fmla="*/ 0 w 303"/>
                <a:gd name="T3" fmla="*/ 0 h 272"/>
                <a:gd name="T4" fmla="*/ 0 w 303"/>
                <a:gd name="T5" fmla="*/ 0 h 272"/>
                <a:gd name="T6" fmla="*/ 0 w 303"/>
                <a:gd name="T7" fmla="*/ 0 h 272"/>
                <a:gd name="T8" fmla="*/ 0 w 303"/>
                <a:gd name="T9" fmla="*/ 0 h 272"/>
                <a:gd name="T10" fmla="*/ 0 w 303"/>
                <a:gd name="T11" fmla="*/ 0 h 272"/>
                <a:gd name="T12" fmla="*/ 0 w 303"/>
                <a:gd name="T13" fmla="*/ 0 h 272"/>
                <a:gd name="T14" fmla="*/ 0 w 303"/>
                <a:gd name="T15" fmla="*/ 0 h 272"/>
                <a:gd name="T16" fmla="*/ 0 w 303"/>
                <a:gd name="T17" fmla="*/ 0 h 272"/>
                <a:gd name="T18" fmla="*/ 0 w 303"/>
                <a:gd name="T19" fmla="*/ 0 h 272"/>
                <a:gd name="T20" fmla="*/ 0 w 303"/>
                <a:gd name="T21" fmla="*/ 0 h 272"/>
                <a:gd name="T22" fmla="*/ 0 w 303"/>
                <a:gd name="T23" fmla="*/ 0 h 272"/>
                <a:gd name="T24" fmla="*/ 0 w 303"/>
                <a:gd name="T25" fmla="*/ 0 h 272"/>
                <a:gd name="T26" fmla="*/ 0 w 303"/>
                <a:gd name="T27" fmla="*/ 0 h 272"/>
                <a:gd name="T28" fmla="*/ 0 w 303"/>
                <a:gd name="T29" fmla="*/ 0 h 272"/>
                <a:gd name="T30" fmla="*/ 0 w 303"/>
                <a:gd name="T31" fmla="*/ 0 h 272"/>
                <a:gd name="T32" fmla="*/ 0 w 303"/>
                <a:gd name="T33" fmla="*/ 0 h 272"/>
                <a:gd name="T34" fmla="*/ 0 w 303"/>
                <a:gd name="T35" fmla="*/ 0 h 272"/>
                <a:gd name="T36" fmla="*/ 0 w 303"/>
                <a:gd name="T37" fmla="*/ 0 h 272"/>
                <a:gd name="T38" fmla="*/ 0 w 303"/>
                <a:gd name="T39" fmla="*/ 0 h 272"/>
                <a:gd name="T40" fmla="*/ 0 w 303"/>
                <a:gd name="T41" fmla="*/ 0 h 272"/>
                <a:gd name="T42" fmla="*/ 0 w 303"/>
                <a:gd name="T43" fmla="*/ 0 h 272"/>
                <a:gd name="T44" fmla="*/ 0 w 303"/>
                <a:gd name="T45" fmla="*/ 0 h 272"/>
                <a:gd name="T46" fmla="*/ 0 w 303"/>
                <a:gd name="T47" fmla="*/ 0 h 272"/>
                <a:gd name="T48" fmla="*/ 0 w 303"/>
                <a:gd name="T49" fmla="*/ 0 h 272"/>
                <a:gd name="T50" fmla="*/ 0 w 303"/>
                <a:gd name="T51" fmla="*/ 0 h 272"/>
                <a:gd name="T52" fmla="*/ 0 w 303"/>
                <a:gd name="T53" fmla="*/ 0 h 272"/>
                <a:gd name="T54" fmla="*/ 0 w 303"/>
                <a:gd name="T55" fmla="*/ 0 h 272"/>
                <a:gd name="T56" fmla="*/ 0 w 303"/>
                <a:gd name="T57" fmla="*/ 0 h 272"/>
                <a:gd name="T58" fmla="*/ 0 w 303"/>
                <a:gd name="T59" fmla="*/ 0 h 272"/>
                <a:gd name="T60" fmla="*/ 0 w 303"/>
                <a:gd name="T61" fmla="*/ 0 h 272"/>
                <a:gd name="T62" fmla="*/ 0 w 303"/>
                <a:gd name="T63" fmla="*/ 0 h 272"/>
                <a:gd name="T64" fmla="*/ 0 w 303"/>
                <a:gd name="T65" fmla="*/ 0 h 272"/>
                <a:gd name="T66" fmla="*/ 0 w 303"/>
                <a:gd name="T67" fmla="*/ 0 h 272"/>
                <a:gd name="T68" fmla="*/ 0 w 303"/>
                <a:gd name="T69" fmla="*/ 0 h 272"/>
                <a:gd name="T70" fmla="*/ 0 w 303"/>
                <a:gd name="T71" fmla="*/ 0 h 272"/>
                <a:gd name="T72" fmla="*/ 0 w 303"/>
                <a:gd name="T73" fmla="*/ 0 h 272"/>
                <a:gd name="T74" fmla="*/ 0 w 303"/>
                <a:gd name="T75" fmla="*/ 0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1290" name="Group 66"/>
          <p:cNvGrpSpPr>
            <a:grpSpLocks/>
          </p:cNvGrpSpPr>
          <p:nvPr>
            <p:custDataLst>
              <p:tags r:id="rId20"/>
            </p:custDataLst>
          </p:nvPr>
        </p:nvGrpSpPr>
        <p:grpSpPr bwMode="auto">
          <a:xfrm>
            <a:off x="5859463" y="4267200"/>
            <a:ext cx="1325562" cy="588963"/>
            <a:chOff x="1697" y="583"/>
            <a:chExt cx="726" cy="368"/>
          </a:xfrm>
        </p:grpSpPr>
        <p:grpSp>
          <p:nvGrpSpPr>
            <p:cNvPr id="11311" name="Group 67"/>
            <p:cNvGrpSpPr>
              <a:grpSpLocks/>
            </p:cNvGrpSpPr>
            <p:nvPr/>
          </p:nvGrpSpPr>
          <p:grpSpPr bwMode="auto">
            <a:xfrm>
              <a:off x="1809" y="583"/>
              <a:ext cx="348" cy="368"/>
              <a:chOff x="2870" y="1518"/>
              <a:chExt cx="292" cy="320"/>
            </a:xfrm>
          </p:grpSpPr>
          <p:graphicFrame>
            <p:nvGraphicFramePr>
              <p:cNvPr id="11266" name="Object 68"/>
              <p:cNvGraphicFramePr>
                <a:graphicFrameLocks noChangeAspect="1"/>
              </p:cNvGraphicFramePr>
              <p:nvPr>
                <p:custDataLst>
                  <p:tags r:id="rId41"/>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545" name="Clip" r:id="rId96" imgW="826731" imgH="839928" progId="">
                      <p:embed/>
                    </p:oleObj>
                  </mc:Choice>
                  <mc:Fallback>
                    <p:oleObj name="Clip" r:id="rId96" imgW="826731" imgH="839928" progId="">
                      <p:embed/>
                      <p:pic>
                        <p:nvPicPr>
                          <p:cNvPr id="11266" name="Object 68"/>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69"/>
              <p:cNvGraphicFramePr>
                <a:graphicFrameLocks noChangeAspect="1"/>
              </p:cNvGraphicFramePr>
              <p:nvPr>
                <p:custDataLst>
                  <p:tags r:id="rId42"/>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546" name="Clip" r:id="rId97" imgW="1268789" imgH="1199617" progId="">
                      <p:embed/>
                    </p:oleObj>
                  </mc:Choice>
                  <mc:Fallback>
                    <p:oleObj name="Clip" r:id="rId97" imgW="1268789" imgH="1199617" progId="">
                      <p:embed/>
                      <p:pic>
                        <p:nvPicPr>
                          <p:cNvPr id="11267" name="Object 69"/>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312" name="Line 70"/>
            <p:cNvSpPr>
              <a:spLocks noChangeShapeType="1"/>
            </p:cNvSpPr>
            <p:nvPr>
              <p:custDataLst>
                <p:tags r:id="rId37"/>
              </p:custDataLst>
            </p:nvPr>
          </p:nvSpPr>
          <p:spPr bwMode="auto">
            <a:xfrm>
              <a:off x="2158" y="793"/>
              <a:ext cx="26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3" name="Line 71"/>
            <p:cNvSpPr>
              <a:spLocks noChangeShapeType="1"/>
            </p:cNvSpPr>
            <p:nvPr>
              <p:custDataLst>
                <p:tags r:id="rId38"/>
              </p:custDataLst>
            </p:nvPr>
          </p:nvSpPr>
          <p:spPr bwMode="auto">
            <a:xfrm flipH="1">
              <a:off x="1734" y="715"/>
              <a:ext cx="16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4" name="Line 72"/>
            <p:cNvSpPr>
              <a:spLocks noChangeShapeType="1"/>
            </p:cNvSpPr>
            <p:nvPr>
              <p:custDataLst>
                <p:tags r:id="rId39"/>
              </p:custDataLst>
            </p:nvPr>
          </p:nvSpPr>
          <p:spPr bwMode="auto">
            <a:xfrm flipH="1">
              <a:off x="1747" y="776"/>
              <a:ext cx="16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5" name="Line 73"/>
            <p:cNvSpPr>
              <a:spLocks noChangeShapeType="1"/>
            </p:cNvSpPr>
            <p:nvPr>
              <p:custDataLst>
                <p:tags r:id="rId40"/>
              </p:custDataLst>
            </p:nvPr>
          </p:nvSpPr>
          <p:spPr bwMode="auto">
            <a:xfrm flipH="1">
              <a:off x="1697" y="830"/>
              <a:ext cx="16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1292" name="Group 77"/>
          <p:cNvGrpSpPr>
            <a:grpSpLocks/>
          </p:cNvGrpSpPr>
          <p:nvPr>
            <p:custDataLst>
              <p:tags r:id="rId21"/>
            </p:custDataLst>
          </p:nvPr>
        </p:nvGrpSpPr>
        <p:grpSpPr bwMode="auto">
          <a:xfrm>
            <a:off x="6299200" y="1798638"/>
            <a:ext cx="876300" cy="525462"/>
            <a:chOff x="2960" y="1439"/>
            <a:chExt cx="552" cy="331"/>
          </a:xfrm>
        </p:grpSpPr>
        <p:grpSp>
          <p:nvGrpSpPr>
            <p:cNvPr id="11296" name="Group 78"/>
            <p:cNvGrpSpPr>
              <a:grpSpLocks/>
            </p:cNvGrpSpPr>
            <p:nvPr/>
          </p:nvGrpSpPr>
          <p:grpSpPr bwMode="auto">
            <a:xfrm>
              <a:off x="3024" y="1623"/>
              <a:ext cx="315" cy="147"/>
              <a:chOff x="3600" y="219"/>
              <a:chExt cx="360" cy="175"/>
            </a:xfrm>
          </p:grpSpPr>
          <p:sp>
            <p:nvSpPr>
              <p:cNvPr id="11298" name="Oval 79"/>
              <p:cNvSpPr>
                <a:spLocks noChangeArrowheads="1"/>
              </p:cNvSpPr>
              <p:nvPr>
                <p:custDataLst>
                  <p:tags r:id="rId26"/>
                </p:custDataLst>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99" name="Line 80"/>
              <p:cNvSpPr>
                <a:spLocks noChangeShapeType="1"/>
              </p:cNvSpPr>
              <p:nvPr>
                <p:custDataLst>
                  <p:tags r:id="rId27"/>
                </p:custDataLst>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00" name="Line 81"/>
              <p:cNvSpPr>
                <a:spLocks noChangeShapeType="1"/>
              </p:cNvSpPr>
              <p:nvPr>
                <p:custDataLst>
                  <p:tags r:id="rId28"/>
                </p:custDataLst>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01" name="Rectangle 82"/>
              <p:cNvSpPr>
                <a:spLocks noChangeArrowheads="1"/>
              </p:cNvSpPr>
              <p:nvPr>
                <p:custDataLst>
                  <p:tags r:id="rId29"/>
                </p:custDataLst>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11302" name="Oval 83"/>
              <p:cNvSpPr>
                <a:spLocks noChangeArrowheads="1"/>
              </p:cNvSpPr>
              <p:nvPr>
                <p:custDataLst>
                  <p:tags r:id="rId30"/>
                </p:custDataLst>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11303" name="Group 84"/>
              <p:cNvGrpSpPr>
                <a:grpSpLocks/>
              </p:cNvGrpSpPr>
              <p:nvPr/>
            </p:nvGrpSpPr>
            <p:grpSpPr bwMode="auto">
              <a:xfrm>
                <a:off x="3686" y="244"/>
                <a:ext cx="177" cy="66"/>
                <a:chOff x="2848" y="848"/>
                <a:chExt cx="140" cy="98"/>
              </a:xfrm>
            </p:grpSpPr>
            <p:sp>
              <p:nvSpPr>
                <p:cNvPr id="11308" name="Line 85"/>
                <p:cNvSpPr>
                  <a:spLocks noChangeShapeType="1"/>
                </p:cNvSpPr>
                <p:nvPr>
                  <p:custDataLst>
                    <p:tags r:id="rId34"/>
                  </p:custDataLst>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09" name="Line 86"/>
                <p:cNvSpPr>
                  <a:spLocks noChangeShapeType="1"/>
                </p:cNvSpPr>
                <p:nvPr>
                  <p:custDataLst>
                    <p:tags r:id="rId35"/>
                  </p:custDataLst>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10" name="Line 87"/>
                <p:cNvSpPr>
                  <a:spLocks noChangeShapeType="1"/>
                </p:cNvSpPr>
                <p:nvPr>
                  <p:custDataLst>
                    <p:tags r:id="rId36"/>
                  </p:custDataLst>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1304" name="Group 88"/>
              <p:cNvGrpSpPr>
                <a:grpSpLocks/>
              </p:cNvGrpSpPr>
              <p:nvPr/>
            </p:nvGrpSpPr>
            <p:grpSpPr bwMode="auto">
              <a:xfrm flipV="1">
                <a:off x="3686" y="243"/>
                <a:ext cx="177" cy="66"/>
                <a:chOff x="2848" y="848"/>
                <a:chExt cx="140" cy="98"/>
              </a:xfrm>
            </p:grpSpPr>
            <p:sp>
              <p:nvSpPr>
                <p:cNvPr id="11305" name="Line 89"/>
                <p:cNvSpPr>
                  <a:spLocks noChangeShapeType="1"/>
                </p:cNvSpPr>
                <p:nvPr>
                  <p:custDataLst>
                    <p:tags r:id="rId31"/>
                  </p:custDataLst>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06" name="Line 90"/>
                <p:cNvSpPr>
                  <a:spLocks noChangeShapeType="1"/>
                </p:cNvSpPr>
                <p:nvPr>
                  <p:custDataLst>
                    <p:tags r:id="rId32"/>
                  </p:custDataLst>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307" name="Line 91"/>
                <p:cNvSpPr>
                  <a:spLocks noChangeShapeType="1"/>
                </p:cNvSpPr>
                <p:nvPr>
                  <p:custDataLst>
                    <p:tags r:id="rId33"/>
                  </p:custDataLst>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sp>
          <p:nvSpPr>
            <p:cNvPr id="11297" name="Text Box 92"/>
            <p:cNvSpPr txBox="1">
              <a:spLocks noChangeArrowheads="1"/>
            </p:cNvSpPr>
            <p:nvPr>
              <p:custDataLst>
                <p:tags r:id="rId25"/>
              </p:custDataLst>
            </p:nvPr>
          </p:nvSpPr>
          <p:spPr bwMode="auto">
            <a:xfrm>
              <a:off x="2960" y="1439"/>
              <a:ext cx="5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router</a:t>
              </a:r>
            </a:p>
          </p:txBody>
        </p:sp>
      </p:grpSp>
      <p:sp>
        <p:nvSpPr>
          <p:cNvPr id="3" name="标题 2"/>
          <p:cNvSpPr>
            <a:spLocks noGrp="1"/>
          </p:cNvSpPr>
          <p:nvPr>
            <p:ph type="title"/>
          </p:nvPr>
        </p:nvSpPr>
        <p:spPr/>
        <p:txBody>
          <a:bodyPr/>
          <a:lstStyle/>
          <a:p>
            <a:r>
              <a:rPr lang="en-US" altLang="zh-CN" dirty="0">
                <a:latin typeface="Comic Sans MS" pitchFamily="66" charset="0"/>
              </a:rPr>
              <a:t>802.11: </a:t>
            </a:r>
            <a:r>
              <a:rPr lang="zh-CN" altLang="en-US" dirty="0">
                <a:latin typeface="Comic Sans MS" pitchFamily="66" charset="0"/>
              </a:rPr>
              <a:t>在相同子网内的移动性</a:t>
            </a:r>
            <a:endParaRPr lang="zh-CN" altLang="en-US" dirty="0"/>
          </a:p>
        </p:txBody>
      </p:sp>
      <p:sp>
        <p:nvSpPr>
          <p:cNvPr id="2" name="日期占位符 1"/>
          <p:cNvSpPr>
            <a:spLocks noGrp="1"/>
          </p:cNvSpPr>
          <p:nvPr>
            <p:ph type="dt" sz="half" idx="10"/>
            <p:custDataLst>
              <p:tags r:id="rId2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11295" name="灯片编号占位符 93"/>
          <p:cNvSpPr>
            <a:spLocks noGrp="1"/>
          </p:cNvSpPr>
          <p:nvPr>
            <p:ph type="sldNum" sz="quarter" idx="12"/>
            <p:custDataLst>
              <p:tags r:id="rId2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C81030-F903-4868-8C3D-510C181C6815}"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11293" name="Rectangle 94"/>
          <p:cNvSpPr>
            <a:spLocks noGrp="1" noChangeArrowheads="1"/>
          </p:cNvSpPr>
          <p:nvPr>
            <p:ph sz="quarter" idx="4294967295"/>
            <p:custDataLst>
              <p:tags r:id="rId24"/>
            </p:custDataLst>
          </p:nvPr>
        </p:nvSpPr>
        <p:spPr>
          <a:xfrm>
            <a:off x="611560" y="1600200"/>
            <a:ext cx="3848745" cy="4648200"/>
          </a:xfrm>
        </p:spPr>
        <p:txBody>
          <a:bodyPr>
            <a:normAutofit/>
          </a:bodyPr>
          <a:lstStyle/>
          <a:p>
            <a:pPr>
              <a:lnSpc>
                <a:spcPct val="150000"/>
              </a:lnSpc>
              <a:tabLst>
                <a:tab pos="746125" algn="l"/>
              </a:tabLst>
            </a:pPr>
            <a:r>
              <a:rPr lang="en-US" altLang="zh-CN" sz="2000" dirty="0">
                <a:latin typeface="宋体" panose="02010600030101010101" pitchFamily="2" charset="-122"/>
                <a:ea typeface="宋体" panose="02010600030101010101" pitchFamily="2" charset="-122"/>
              </a:rPr>
              <a:t>H1 </a:t>
            </a:r>
            <a:r>
              <a:rPr lang="zh-CN" altLang="en-US" sz="2000" dirty="0">
                <a:latin typeface="宋体" panose="02010600030101010101" pitchFamily="2" charset="-122"/>
                <a:ea typeface="宋体" panose="02010600030101010101" pitchFamily="2" charset="-122"/>
              </a:rPr>
              <a:t>保持在相同的</a:t>
            </a:r>
            <a:r>
              <a:rPr lang="en-US" altLang="zh-CN" sz="2000" dirty="0">
                <a:latin typeface="宋体" panose="02010600030101010101" pitchFamily="2" charset="-122"/>
                <a:ea typeface="宋体" panose="02010600030101010101" pitchFamily="2" charset="-122"/>
              </a:rPr>
              <a:t>IP </a:t>
            </a:r>
            <a:r>
              <a:rPr lang="zh-CN" altLang="en-US" sz="2000" dirty="0">
                <a:latin typeface="宋体" panose="02010600030101010101" pitchFamily="2" charset="-122"/>
                <a:ea typeface="宋体" panose="02010600030101010101" pitchFamily="2" charset="-122"/>
              </a:rPr>
              <a:t>子网内</a:t>
            </a:r>
            <a:r>
              <a:rPr lang="en-US" altLang="zh-CN" sz="2000" dirty="0">
                <a:latin typeface="宋体" panose="02010600030101010101" pitchFamily="2" charset="-122"/>
                <a:ea typeface="宋体" panose="02010600030101010101" pitchFamily="2" charset="-122"/>
              </a:rPr>
              <a:t>: IP </a:t>
            </a:r>
            <a:r>
              <a:rPr lang="zh-CN" altLang="en-US" sz="2000" dirty="0">
                <a:latin typeface="宋体" panose="02010600030101010101" pitchFamily="2" charset="-122"/>
                <a:ea typeface="宋体" panose="02010600030101010101" pitchFamily="2" charset="-122"/>
              </a:rPr>
              <a:t>地址保持不变</a:t>
            </a:r>
            <a:endParaRPr lang="en-US" altLang="zh-CN" sz="2000" dirty="0">
              <a:latin typeface="宋体" panose="02010600030101010101" pitchFamily="2" charset="-122"/>
              <a:ea typeface="宋体" panose="02010600030101010101" pitchFamily="2" charset="-122"/>
            </a:endParaRPr>
          </a:p>
          <a:p>
            <a:pPr>
              <a:lnSpc>
                <a:spcPct val="150000"/>
              </a:lnSpc>
              <a:tabLst>
                <a:tab pos="746125" algn="l"/>
              </a:tabLst>
            </a:pPr>
            <a:r>
              <a:rPr lang="zh-CN" altLang="en-US" sz="2000" dirty="0">
                <a:latin typeface="宋体" panose="02010600030101010101" pitchFamily="2" charset="-122"/>
                <a:ea typeface="宋体" panose="02010600030101010101" pitchFamily="2" charset="-122"/>
              </a:rPr>
              <a:t>交换机</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哪个</a:t>
            </a:r>
            <a:r>
              <a:rPr lang="en-US" altLang="zh-CN" sz="2000" dirty="0">
                <a:latin typeface="宋体" panose="02010600030101010101" pitchFamily="2" charset="-122"/>
                <a:ea typeface="宋体" panose="02010600030101010101" pitchFamily="2" charset="-122"/>
              </a:rPr>
              <a:t>AP</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H1</a:t>
            </a:r>
            <a:r>
              <a:rPr lang="zh-CN" altLang="en-US" sz="2000" dirty="0">
                <a:latin typeface="宋体" panose="02010600030101010101" pitchFamily="2" charset="-122"/>
                <a:ea typeface="宋体" panose="02010600030101010101" pitchFamily="2" charset="-122"/>
              </a:rPr>
              <a:t>关联</a:t>
            </a:r>
            <a:r>
              <a:rPr lang="en-US" altLang="zh-CN" sz="2000" dirty="0">
                <a:latin typeface="宋体" panose="02010600030101010101" pitchFamily="2" charset="-122"/>
                <a:ea typeface="宋体" panose="02010600030101010101" pitchFamily="2" charset="-122"/>
              </a:rPr>
              <a:t>?</a:t>
            </a:r>
          </a:p>
          <a:p>
            <a:pPr marL="685800" lvl="1" indent="-228600">
              <a:lnSpc>
                <a:spcPct val="150000"/>
              </a:lnSpc>
              <a:tabLst>
                <a:tab pos="746125" algn="l"/>
              </a:tabLst>
            </a:pPr>
            <a:r>
              <a:rPr lang="zh-CN" altLang="en-US" sz="1800" dirty="0">
                <a:latin typeface="宋体" panose="02010600030101010101" pitchFamily="2" charset="-122"/>
                <a:ea typeface="宋体" panose="02010600030101010101" pitchFamily="2" charset="-122"/>
              </a:rPr>
              <a:t>自学习</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参见第</a:t>
            </a:r>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章</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交换机将查看来自</a:t>
            </a:r>
            <a:r>
              <a:rPr lang="en-US" altLang="zh-CN" sz="1800" dirty="0">
                <a:latin typeface="宋体" panose="02010600030101010101" pitchFamily="2" charset="-122"/>
                <a:ea typeface="宋体" panose="02010600030101010101" pitchFamily="2" charset="-122"/>
              </a:rPr>
              <a:t> H1 </a:t>
            </a:r>
            <a:r>
              <a:rPr lang="zh-CN" altLang="en-US" sz="1800" dirty="0">
                <a:latin typeface="宋体" panose="02010600030101010101" pitchFamily="2" charset="-122"/>
                <a:ea typeface="宋体" panose="02010600030101010101" pitchFamily="2" charset="-122"/>
              </a:rPr>
              <a:t>的帧，并且</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记住</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哪个交换机端口与</a:t>
            </a:r>
            <a:r>
              <a:rPr lang="en-US" altLang="zh-CN" sz="1800" dirty="0">
                <a:latin typeface="宋体" panose="02010600030101010101" pitchFamily="2" charset="-122"/>
                <a:ea typeface="宋体" panose="02010600030101010101" pitchFamily="2" charset="-122"/>
              </a:rPr>
              <a:t>H1 </a:t>
            </a:r>
            <a:r>
              <a:rPr lang="zh-CN" altLang="en-US" sz="1800" dirty="0">
                <a:latin typeface="宋体" panose="02010600030101010101" pitchFamily="2" charset="-122"/>
                <a:ea typeface="宋体" panose="02010600030101010101" pitchFamily="2" charset="-122"/>
              </a:rPr>
              <a:t>相连接。</a:t>
            </a:r>
            <a:endParaRPr lang="en-US" altLang="zh-CN" sz="1800" dirty="0">
              <a:latin typeface="宋体" panose="02010600030101010101" pitchFamily="2" charset="-122"/>
              <a:ea typeface="宋体" panose="02010600030101010101" pitchFamily="2" charset="-122"/>
            </a:endParaRPr>
          </a:p>
        </p:txBody>
      </p:sp>
      <p:sp>
        <p:nvSpPr>
          <p:cNvPr id="93" name="TextBox 92"/>
          <p:cNvSpPr txBox="1"/>
          <p:nvPr/>
        </p:nvSpPr>
        <p:spPr>
          <a:xfrm>
            <a:off x="1233563" y="5200684"/>
            <a:ext cx="309634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移动管理很重要！</a:t>
            </a:r>
          </a:p>
        </p:txBody>
      </p:sp>
    </p:spTree>
    <p:extLst>
      <p:ext uri="{BB962C8B-B14F-4D97-AF65-F5344CB8AC3E}">
        <p14:creationId xmlns:p14="http://schemas.microsoft.com/office/powerpoint/2010/main" val="400958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90"/>
          <p:cNvSpPr>
            <a:spLocks noGrp="1" noChangeArrowheads="1"/>
          </p:cNvSpPr>
          <p:nvPr>
            <p:ph type="body" sz="half" idx="1"/>
          </p:nvPr>
        </p:nvSpPr>
        <p:spPr>
          <a:xfrm>
            <a:off x="-234387" y="1652588"/>
            <a:ext cx="4885763" cy="4648200"/>
          </a:xfrm>
        </p:spPr>
        <p:txBody>
          <a:bodyPr/>
          <a:lstStyle/>
          <a:p>
            <a:pPr lvl="1">
              <a:lnSpc>
                <a:spcPct val="150000"/>
              </a:lnSpc>
              <a:buFont typeface="Wingdings" charset="0"/>
              <a:buNone/>
              <a:tabLst>
                <a:tab pos="746125" algn="l"/>
              </a:tabLst>
              <a:defRPr/>
            </a:pPr>
            <a:r>
              <a:rPr lang="en-US" sz="2400" i="1" dirty="0">
                <a:solidFill>
                  <a:srgbClr val="C00000"/>
                </a:solidFill>
                <a:latin typeface="Gill Sans MT" charset="0"/>
                <a:ea typeface="ＭＳ Ｐゴシック" charset="0"/>
              </a:rPr>
              <a:t>Rate adaptation </a:t>
            </a:r>
            <a:r>
              <a:rPr lang="zh-CN" altLang="en-US" sz="2400" dirty="0">
                <a:solidFill>
                  <a:srgbClr val="C00000"/>
                </a:solidFill>
                <a:latin typeface="黑体" pitchFamily="49" charset="-122"/>
                <a:ea typeface="黑体" pitchFamily="49" charset="-122"/>
              </a:rPr>
              <a:t>速率自适应</a:t>
            </a:r>
            <a:endParaRPr lang="en-US" altLang="zh-CN" sz="2400" dirty="0">
              <a:solidFill>
                <a:srgbClr val="C00000"/>
              </a:solidFill>
              <a:latin typeface="黑体" pitchFamily="49" charset="-122"/>
              <a:ea typeface="黑体" pitchFamily="49" charset="-122"/>
            </a:endParaRPr>
          </a:p>
          <a:p>
            <a:pPr lvl="1">
              <a:lnSpc>
                <a:spcPct val="150000"/>
              </a:lnSpc>
              <a:buFont typeface="Wingdings" charset="0"/>
              <a:buNone/>
              <a:tabLst>
                <a:tab pos="746125" algn="l"/>
              </a:tabLst>
              <a:defRPr/>
            </a:pPr>
            <a:r>
              <a:rPr lang="zh-CN" altLang="en-US" sz="2400" dirty="0">
                <a:solidFill>
                  <a:srgbClr val="C00000"/>
                </a:solidFill>
                <a:latin typeface="黑体" pitchFamily="49" charset="-122"/>
                <a:ea typeface="黑体" pitchFamily="49" charset="-122"/>
              </a:rPr>
              <a:t>（前面已经提到过</a:t>
            </a:r>
            <a:r>
              <a:rPr lang="en-US" altLang="zh-CN" sz="2400" dirty="0">
                <a:solidFill>
                  <a:srgbClr val="C00000"/>
                </a:solidFill>
                <a:latin typeface="黑体" pitchFamily="49" charset="-122"/>
                <a:ea typeface="黑体" pitchFamily="49" charset="-122"/>
              </a:rPr>
              <a:t>AMC</a:t>
            </a:r>
            <a:r>
              <a:rPr lang="zh-CN" altLang="en-US" sz="2400" dirty="0">
                <a:solidFill>
                  <a:srgbClr val="C00000"/>
                </a:solidFill>
                <a:latin typeface="黑体" pitchFamily="49" charset="-122"/>
                <a:ea typeface="黑体" pitchFamily="49" charset="-122"/>
              </a:rPr>
              <a:t>）</a:t>
            </a:r>
            <a:endParaRPr lang="en-US" sz="2400" dirty="0">
              <a:solidFill>
                <a:srgbClr val="C00000"/>
              </a:solidFill>
              <a:latin typeface="黑体" pitchFamily="49" charset="-122"/>
              <a:ea typeface="黑体" pitchFamily="49" charset="-122"/>
            </a:endParaRPr>
          </a:p>
          <a:p>
            <a:pPr lvl="1">
              <a:lnSpc>
                <a:spcPct val="150000"/>
              </a:lnSpc>
              <a:buFont typeface="Wingdings" charset="0"/>
              <a:buChar char="v"/>
              <a:tabLst>
                <a:tab pos="746125" algn="l"/>
              </a:tabLst>
              <a:defRPr/>
            </a:pPr>
            <a:r>
              <a:rPr lang="zh-CN" altLang="en-US" sz="1800" dirty="0">
                <a:latin typeface="宋体" panose="02010600030101010101" pitchFamily="2" charset="-122"/>
                <a:ea typeface="宋体" panose="02010600030101010101" pitchFamily="2" charset="-122"/>
              </a:rPr>
              <a:t>基站和移动设备之间会根据两者之间的远近，动态的切换传输速率</a:t>
            </a:r>
            <a:r>
              <a:rPr lang="en-US"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通过物理层的调制编码技术实现</a:t>
            </a:r>
            <a:r>
              <a:rPr lang="en-US" sz="1800" dirty="0">
                <a:latin typeface="宋体" panose="02010600030101010101" pitchFamily="2" charset="-122"/>
                <a:ea typeface="宋体" panose="02010600030101010101" pitchFamily="2" charset="-122"/>
              </a:rPr>
              <a:t>)</a:t>
            </a:r>
          </a:p>
          <a:p>
            <a:pPr lvl="1">
              <a:lnSpc>
                <a:spcPct val="150000"/>
              </a:lnSpc>
              <a:buFont typeface="Wingdings" charset="0"/>
              <a:buChar char="v"/>
              <a:tabLst>
                <a:tab pos="746125" algn="l"/>
              </a:tabLst>
              <a:defRPr/>
            </a:pPr>
            <a:r>
              <a:rPr lang="en-US" sz="1800" dirty="0">
                <a:latin typeface="宋体" panose="02010600030101010101" pitchFamily="2" charset="-122"/>
                <a:ea typeface="宋体" panose="02010600030101010101" pitchFamily="2" charset="-122"/>
              </a:rPr>
              <a:t> AMC</a:t>
            </a:r>
            <a:r>
              <a:rPr lang="zh-CN" altLang="en-US" sz="1800" dirty="0">
                <a:latin typeface="宋体" panose="02010600030101010101" pitchFamily="2" charset="-122"/>
                <a:ea typeface="宋体" panose="02010600030101010101" pitchFamily="2" charset="-122"/>
              </a:rPr>
              <a:t>机制，自适应调制编码</a:t>
            </a:r>
            <a:r>
              <a:rPr lang="en-US" sz="1800" dirty="0">
                <a:latin typeface="宋体" panose="02010600030101010101" pitchFamily="2" charset="-122"/>
                <a:ea typeface="宋体" panose="02010600030101010101" pitchFamily="2" charset="-122"/>
              </a:rPr>
              <a:t> </a:t>
            </a:r>
          </a:p>
        </p:txBody>
      </p:sp>
      <p:sp>
        <p:nvSpPr>
          <p:cNvPr id="32774" name="Line 140"/>
          <p:cNvSpPr>
            <a:spLocks noChangeShapeType="1"/>
          </p:cNvSpPr>
          <p:nvPr/>
        </p:nvSpPr>
        <p:spPr bwMode="auto">
          <a:xfrm>
            <a:off x="7510970" y="2688748"/>
            <a:ext cx="296863"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75" name="Line 141"/>
          <p:cNvSpPr>
            <a:spLocks noChangeShapeType="1"/>
          </p:cNvSpPr>
          <p:nvPr/>
        </p:nvSpPr>
        <p:spPr bwMode="auto">
          <a:xfrm>
            <a:off x="7510970" y="2515710"/>
            <a:ext cx="296863"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76" name="Line 142"/>
          <p:cNvSpPr>
            <a:spLocks noChangeShapeType="1"/>
          </p:cNvSpPr>
          <p:nvPr/>
        </p:nvSpPr>
        <p:spPr bwMode="auto">
          <a:xfrm>
            <a:off x="7520495" y="2345848"/>
            <a:ext cx="269875"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77" name="Text Box 143"/>
          <p:cNvSpPr txBox="1">
            <a:spLocks noChangeArrowheads="1"/>
          </p:cNvSpPr>
          <p:nvPr/>
        </p:nvSpPr>
        <p:spPr bwMode="auto">
          <a:xfrm>
            <a:off x="7793545" y="2220435"/>
            <a:ext cx="121761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rPr>
              <a:t>QAM256 (8 Mbps)</a:t>
            </a:r>
          </a:p>
        </p:txBody>
      </p:sp>
      <p:sp>
        <p:nvSpPr>
          <p:cNvPr id="32778" name="Text Box 144"/>
          <p:cNvSpPr txBox="1">
            <a:spLocks noChangeArrowheads="1"/>
          </p:cNvSpPr>
          <p:nvPr/>
        </p:nvSpPr>
        <p:spPr bwMode="auto">
          <a:xfrm>
            <a:off x="7785608" y="2374423"/>
            <a:ext cx="1147762"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rPr>
              <a:t>QAM16 (4 Mbps)</a:t>
            </a:r>
          </a:p>
        </p:txBody>
      </p:sp>
      <p:sp>
        <p:nvSpPr>
          <p:cNvPr id="32779" name="Text Box 145"/>
          <p:cNvSpPr txBox="1">
            <a:spLocks noChangeArrowheads="1"/>
          </p:cNvSpPr>
          <p:nvPr/>
        </p:nvSpPr>
        <p:spPr bwMode="auto">
          <a:xfrm>
            <a:off x="7795133" y="2555398"/>
            <a:ext cx="10556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charset="0"/>
                <a:ea typeface="ＭＳ Ｐゴシック" charset="0"/>
                <a:cs typeface="+mn-cs"/>
              </a:rPr>
              <a:t>BPSK (1 Mbps)</a:t>
            </a:r>
          </a:p>
        </p:txBody>
      </p:sp>
      <p:sp>
        <p:nvSpPr>
          <p:cNvPr id="78859" name="Freeform 124"/>
          <p:cNvSpPr>
            <a:spLocks/>
          </p:cNvSpPr>
          <p:nvPr/>
        </p:nvSpPr>
        <p:spPr bwMode="auto">
          <a:xfrm>
            <a:off x="5357813" y="1806575"/>
            <a:ext cx="631825" cy="1687513"/>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8860" name="Freeform 125"/>
          <p:cNvSpPr>
            <a:spLocks/>
          </p:cNvSpPr>
          <p:nvPr/>
        </p:nvSpPr>
        <p:spPr bwMode="auto">
          <a:xfrm>
            <a:off x="5765800" y="1652588"/>
            <a:ext cx="604838" cy="18796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8861" name="Freeform 126"/>
          <p:cNvSpPr>
            <a:spLocks/>
          </p:cNvSpPr>
          <p:nvPr/>
        </p:nvSpPr>
        <p:spPr bwMode="auto">
          <a:xfrm>
            <a:off x="6203950" y="1652588"/>
            <a:ext cx="571500" cy="1889125"/>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783" name="Rectangle 127"/>
          <p:cNvSpPr>
            <a:spLocks noChangeArrowheads="1"/>
          </p:cNvSpPr>
          <p:nvPr/>
        </p:nvSpPr>
        <p:spPr bwMode="auto">
          <a:xfrm>
            <a:off x="5343525" y="1644650"/>
            <a:ext cx="1847850" cy="19113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784" name="Line 128"/>
          <p:cNvSpPr>
            <a:spLocks noChangeShapeType="1"/>
          </p:cNvSpPr>
          <p:nvPr/>
        </p:nvSpPr>
        <p:spPr bwMode="auto">
          <a:xfrm>
            <a:off x="5343525" y="1973263"/>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85" name="Line 129"/>
          <p:cNvSpPr>
            <a:spLocks noChangeShapeType="1"/>
          </p:cNvSpPr>
          <p:nvPr/>
        </p:nvSpPr>
        <p:spPr bwMode="auto">
          <a:xfrm>
            <a:off x="5349875" y="2282825"/>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86" name="Line 130"/>
          <p:cNvSpPr>
            <a:spLocks noChangeShapeType="1"/>
          </p:cNvSpPr>
          <p:nvPr/>
        </p:nvSpPr>
        <p:spPr bwMode="auto">
          <a:xfrm>
            <a:off x="5354638" y="2601913"/>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87" name="Line 131"/>
          <p:cNvSpPr>
            <a:spLocks noChangeShapeType="1"/>
          </p:cNvSpPr>
          <p:nvPr/>
        </p:nvSpPr>
        <p:spPr bwMode="auto">
          <a:xfrm>
            <a:off x="5360988" y="2911475"/>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88" name="Line 132"/>
          <p:cNvSpPr>
            <a:spLocks noChangeShapeType="1"/>
          </p:cNvSpPr>
          <p:nvPr/>
        </p:nvSpPr>
        <p:spPr bwMode="auto">
          <a:xfrm>
            <a:off x="5367338" y="3232150"/>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89" name="Line 133"/>
          <p:cNvSpPr>
            <a:spLocks noChangeShapeType="1"/>
          </p:cNvSpPr>
          <p:nvPr/>
        </p:nvSpPr>
        <p:spPr bwMode="auto">
          <a:xfrm>
            <a:off x="5826125" y="1644650"/>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90" name="Line 134"/>
          <p:cNvSpPr>
            <a:spLocks noChangeShapeType="1"/>
          </p:cNvSpPr>
          <p:nvPr/>
        </p:nvSpPr>
        <p:spPr bwMode="auto">
          <a:xfrm>
            <a:off x="6283325" y="1655763"/>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91" name="Line 135"/>
          <p:cNvSpPr>
            <a:spLocks noChangeShapeType="1"/>
          </p:cNvSpPr>
          <p:nvPr/>
        </p:nvSpPr>
        <p:spPr bwMode="auto">
          <a:xfrm>
            <a:off x="6738938" y="1649413"/>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32792" name="Text Box 136"/>
          <p:cNvSpPr txBox="1">
            <a:spLocks noChangeArrowheads="1"/>
          </p:cNvSpPr>
          <p:nvPr/>
        </p:nvSpPr>
        <p:spPr bwMode="auto">
          <a:xfrm>
            <a:off x="5707063" y="3541713"/>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charset="-122"/>
                <a:cs typeface="+mn-cs"/>
              </a:rPr>
              <a:t>10</a:t>
            </a:r>
            <a:endParaRPr kumimoji="0" lang="en-US" altLang="zh-CN" sz="1200" b="0" i="0" u="none" strike="noStrike" kern="1200" cap="none" spc="0" normalizeH="0" baseline="30000" noProof="0">
              <a:ln>
                <a:noFill/>
              </a:ln>
              <a:solidFill>
                <a:srgbClr val="000000"/>
              </a:solidFill>
              <a:effectLst/>
              <a:uLnTx/>
              <a:uFillTx/>
              <a:latin typeface="Arial" pitchFamily="34" charset="0"/>
              <a:ea typeface="宋体" charset="-122"/>
              <a:cs typeface="+mn-cs"/>
            </a:endParaRPr>
          </a:p>
        </p:txBody>
      </p:sp>
      <p:sp>
        <p:nvSpPr>
          <p:cNvPr id="32793" name="Text Box 137"/>
          <p:cNvSpPr txBox="1">
            <a:spLocks noChangeArrowheads="1"/>
          </p:cNvSpPr>
          <p:nvPr/>
        </p:nvSpPr>
        <p:spPr bwMode="auto">
          <a:xfrm>
            <a:off x="6162675" y="3541713"/>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charset="-122"/>
                <a:cs typeface="+mn-cs"/>
              </a:rPr>
              <a:t>20</a:t>
            </a:r>
            <a:endParaRPr kumimoji="0" lang="en-US" altLang="zh-CN" sz="1200" b="0" i="0" u="none" strike="noStrike" kern="1200" cap="none" spc="0" normalizeH="0" baseline="30000" noProof="0">
              <a:ln>
                <a:noFill/>
              </a:ln>
              <a:solidFill>
                <a:srgbClr val="000000"/>
              </a:solidFill>
              <a:effectLst/>
              <a:uLnTx/>
              <a:uFillTx/>
              <a:latin typeface="Arial" pitchFamily="34" charset="0"/>
              <a:ea typeface="宋体" charset="-122"/>
              <a:cs typeface="+mn-cs"/>
            </a:endParaRPr>
          </a:p>
        </p:txBody>
      </p:sp>
      <p:sp>
        <p:nvSpPr>
          <p:cNvPr id="32794" name="Text Box 138"/>
          <p:cNvSpPr txBox="1">
            <a:spLocks noChangeArrowheads="1"/>
          </p:cNvSpPr>
          <p:nvPr/>
        </p:nvSpPr>
        <p:spPr bwMode="auto">
          <a:xfrm>
            <a:off x="6608763" y="354330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charset="-122"/>
                <a:cs typeface="+mn-cs"/>
              </a:rPr>
              <a:t>30</a:t>
            </a:r>
            <a:endParaRPr kumimoji="0" lang="en-US" altLang="zh-CN" sz="1200" b="0" i="0" u="none" strike="noStrike" kern="1200" cap="none" spc="0" normalizeH="0" baseline="30000" noProof="0">
              <a:ln>
                <a:noFill/>
              </a:ln>
              <a:solidFill>
                <a:srgbClr val="000000"/>
              </a:solidFill>
              <a:effectLst/>
              <a:uLnTx/>
              <a:uFillTx/>
              <a:latin typeface="Arial" pitchFamily="34" charset="0"/>
              <a:ea typeface="宋体" charset="-122"/>
              <a:cs typeface="+mn-cs"/>
            </a:endParaRPr>
          </a:p>
        </p:txBody>
      </p:sp>
      <p:sp>
        <p:nvSpPr>
          <p:cNvPr id="32795" name="Text Box 139"/>
          <p:cNvSpPr txBox="1">
            <a:spLocks noChangeArrowheads="1"/>
          </p:cNvSpPr>
          <p:nvPr/>
        </p:nvSpPr>
        <p:spPr bwMode="auto">
          <a:xfrm>
            <a:off x="7075488" y="35464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charset="-122"/>
                <a:cs typeface="+mn-cs"/>
              </a:rPr>
              <a:t>40</a:t>
            </a:r>
            <a:endParaRPr kumimoji="0" lang="en-US" altLang="zh-CN" sz="1200" b="0" i="0" u="none" strike="noStrike" kern="1200" cap="none" spc="0" normalizeH="0" baseline="30000" noProof="0">
              <a:ln>
                <a:noFill/>
              </a:ln>
              <a:solidFill>
                <a:srgbClr val="000000"/>
              </a:solidFill>
              <a:effectLst/>
              <a:uLnTx/>
              <a:uFillTx/>
              <a:latin typeface="Arial" pitchFamily="34" charset="0"/>
              <a:ea typeface="宋体" charset="-122"/>
              <a:cs typeface="+mn-cs"/>
            </a:endParaRPr>
          </a:p>
        </p:txBody>
      </p:sp>
      <p:sp>
        <p:nvSpPr>
          <p:cNvPr id="32796" name="Text Box 146"/>
          <p:cNvSpPr txBox="1">
            <a:spLocks noChangeArrowheads="1"/>
          </p:cNvSpPr>
          <p:nvPr/>
        </p:nvSpPr>
        <p:spPr bwMode="auto">
          <a:xfrm>
            <a:off x="5970588" y="3675063"/>
            <a:ext cx="8953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SNR(dB)</a:t>
            </a:r>
          </a:p>
        </p:txBody>
      </p:sp>
      <p:sp>
        <p:nvSpPr>
          <p:cNvPr id="32797" name="Text Box 147"/>
          <p:cNvSpPr txBox="1">
            <a:spLocks noChangeArrowheads="1"/>
          </p:cNvSpPr>
          <p:nvPr/>
        </p:nvSpPr>
        <p:spPr bwMode="auto">
          <a:xfrm rot="-5400000">
            <a:off x="4641057" y="2382044"/>
            <a:ext cx="5508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BER</a:t>
            </a:r>
          </a:p>
        </p:txBody>
      </p:sp>
      <p:sp>
        <p:nvSpPr>
          <p:cNvPr id="32798" name="Text Box 148"/>
          <p:cNvSpPr txBox="1">
            <a:spLocks noChangeArrowheads="1"/>
          </p:cNvSpPr>
          <p:nvPr/>
        </p:nvSpPr>
        <p:spPr bwMode="auto">
          <a:xfrm>
            <a:off x="4973638" y="1487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-1</a:t>
            </a:r>
          </a:p>
        </p:txBody>
      </p:sp>
      <p:sp>
        <p:nvSpPr>
          <p:cNvPr id="32799" name="Text Box 149"/>
          <p:cNvSpPr txBox="1">
            <a:spLocks noChangeArrowheads="1"/>
          </p:cNvSpPr>
          <p:nvPr/>
        </p:nvSpPr>
        <p:spPr bwMode="auto">
          <a:xfrm>
            <a:off x="4986338" y="1806575"/>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-2</a:t>
            </a:r>
          </a:p>
        </p:txBody>
      </p:sp>
      <p:sp>
        <p:nvSpPr>
          <p:cNvPr id="32800" name="Text Box 150"/>
          <p:cNvSpPr txBox="1">
            <a:spLocks noChangeArrowheads="1"/>
          </p:cNvSpPr>
          <p:nvPr/>
        </p:nvSpPr>
        <p:spPr bwMode="auto">
          <a:xfrm>
            <a:off x="4978400" y="2117725"/>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-3</a:t>
            </a:r>
          </a:p>
        </p:txBody>
      </p:sp>
      <p:sp>
        <p:nvSpPr>
          <p:cNvPr id="32801" name="Text Box 151"/>
          <p:cNvSpPr txBox="1">
            <a:spLocks noChangeArrowheads="1"/>
          </p:cNvSpPr>
          <p:nvPr/>
        </p:nvSpPr>
        <p:spPr bwMode="auto">
          <a:xfrm>
            <a:off x="4986338" y="27384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-5</a:t>
            </a:r>
          </a:p>
        </p:txBody>
      </p:sp>
      <p:sp>
        <p:nvSpPr>
          <p:cNvPr id="32802" name="Text Box 152"/>
          <p:cNvSpPr txBox="1">
            <a:spLocks noChangeArrowheads="1"/>
          </p:cNvSpPr>
          <p:nvPr/>
        </p:nvSpPr>
        <p:spPr bwMode="auto">
          <a:xfrm>
            <a:off x="4987925" y="3057525"/>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-6</a:t>
            </a:r>
          </a:p>
        </p:txBody>
      </p:sp>
      <p:sp>
        <p:nvSpPr>
          <p:cNvPr id="32803" name="Text Box 153"/>
          <p:cNvSpPr txBox="1">
            <a:spLocks noChangeArrowheads="1"/>
          </p:cNvSpPr>
          <p:nvPr/>
        </p:nvSpPr>
        <p:spPr bwMode="auto">
          <a:xfrm>
            <a:off x="4981575" y="33861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-7</a:t>
            </a:r>
          </a:p>
        </p:txBody>
      </p:sp>
      <p:sp>
        <p:nvSpPr>
          <p:cNvPr id="32804" name="Text Box 154"/>
          <p:cNvSpPr txBox="1">
            <a:spLocks noChangeArrowheads="1"/>
          </p:cNvSpPr>
          <p:nvPr/>
        </p:nvSpPr>
        <p:spPr bwMode="auto">
          <a:xfrm>
            <a:off x="4975225" y="2441575"/>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mn-cs"/>
              </a:rPr>
              <a:t>10</a:t>
            </a:r>
            <a:r>
              <a:rPr kumimoji="0" lang="en-US" sz="1200" b="0" i="0" u="none" strike="noStrike" kern="1200" cap="none" spc="0" normalizeH="0" baseline="30000" noProof="0">
                <a:ln>
                  <a:noFill/>
                </a:ln>
                <a:solidFill>
                  <a:srgbClr val="000000"/>
                </a:solidFill>
                <a:effectLst/>
                <a:uLnTx/>
                <a:uFillTx/>
                <a:latin typeface="Arial" charset="0"/>
                <a:ea typeface="ＭＳ Ｐゴシック" charset="0"/>
                <a:cs typeface="+mn-cs"/>
              </a:rPr>
              <a:t>-4</a:t>
            </a:r>
          </a:p>
        </p:txBody>
      </p:sp>
      <p:sp>
        <p:nvSpPr>
          <p:cNvPr id="536734" name="Oval 158"/>
          <p:cNvSpPr>
            <a:spLocks noChangeArrowheads="1"/>
          </p:cNvSpPr>
          <p:nvPr/>
        </p:nvSpPr>
        <p:spPr bwMode="auto">
          <a:xfrm>
            <a:off x="6667500" y="3176588"/>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806" name="Oval 159"/>
          <p:cNvSpPr>
            <a:spLocks noChangeArrowheads="1"/>
          </p:cNvSpPr>
          <p:nvPr/>
        </p:nvSpPr>
        <p:spPr bwMode="auto">
          <a:xfrm>
            <a:off x="7579233" y="2782410"/>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807" name="Text Box 160"/>
          <p:cNvSpPr txBox="1">
            <a:spLocks noChangeArrowheads="1"/>
          </p:cNvSpPr>
          <p:nvPr/>
        </p:nvSpPr>
        <p:spPr bwMode="auto">
          <a:xfrm>
            <a:off x="7804658" y="2745898"/>
            <a:ext cx="10175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rPr>
              <a:t>operating point</a:t>
            </a:r>
          </a:p>
        </p:txBody>
      </p:sp>
      <p:sp>
        <p:nvSpPr>
          <p:cNvPr id="536737" name="Text Box 161"/>
          <p:cNvSpPr txBox="1">
            <a:spLocks noChangeArrowheads="1"/>
          </p:cNvSpPr>
          <p:nvPr/>
        </p:nvSpPr>
        <p:spPr bwMode="auto">
          <a:xfrm>
            <a:off x="4983163" y="4121150"/>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1.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随着节点远离基站，</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SNR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下降</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 BER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上升</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endParaRPr>
          </a:p>
        </p:txBody>
      </p:sp>
      <p:sp>
        <p:nvSpPr>
          <p:cNvPr id="536738" name="Text Box 162"/>
          <p:cNvSpPr txBox="1">
            <a:spLocks noChangeArrowheads="1"/>
          </p:cNvSpPr>
          <p:nvPr/>
        </p:nvSpPr>
        <p:spPr bwMode="auto">
          <a:xfrm>
            <a:off x="4994275" y="5059363"/>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2.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当</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 BER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过高</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自动切换到更低的传输速率以降低</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BER</a:t>
            </a:r>
          </a:p>
        </p:txBody>
      </p:sp>
      <p:sp>
        <p:nvSpPr>
          <p:cNvPr id="44" name="标题 2"/>
          <p:cNvSpPr>
            <a:spLocks noGrp="1"/>
          </p:cNvSpPr>
          <p:nvPr>
            <p:ph type="title"/>
          </p:nvPr>
        </p:nvSpPr>
        <p:spPr>
          <a:xfrm>
            <a:off x="457200" y="274638"/>
            <a:ext cx="8229600" cy="994122"/>
          </a:xfrm>
        </p:spPr>
        <p:txBody>
          <a:bodyPr/>
          <a:lstStyle/>
          <a:p>
            <a:r>
              <a:rPr lang="en-US" altLang="zh-CN" dirty="0">
                <a:latin typeface="Comic Sans MS" pitchFamily="66" charset="0"/>
              </a:rPr>
              <a:t>802.11: </a:t>
            </a:r>
            <a:r>
              <a:rPr lang="zh-CN" altLang="en-US" dirty="0">
                <a:latin typeface="Comic Sans MS" pitchFamily="66" charset="0"/>
              </a:rPr>
              <a:t>高级功能</a:t>
            </a:r>
            <a:endParaRPr lang="zh-CN" altLang="en-US" dirty="0"/>
          </a:p>
        </p:txBody>
      </p:sp>
      <p:sp>
        <p:nvSpPr>
          <p:cNvPr id="45" name="日期占位符 1"/>
          <p:cNvSpPr>
            <a:spLocks noGrp="1"/>
          </p:cNvSpPr>
          <p:nvPr>
            <p:ph type="dt" sz="half" idx="10"/>
            <p:custDataLst>
              <p:tags r:id="rId1"/>
            </p:custDataLst>
          </p:nvPr>
        </p:nvSpPr>
        <p:spPr>
          <a:xfrm>
            <a:off x="457200" y="6356350"/>
            <a:ext cx="21336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6" name="灯片编号占位符 93"/>
          <p:cNvSpPr>
            <a:spLocks noGrp="1"/>
          </p:cNvSpPr>
          <p:nvPr>
            <p:ph type="sldNum" sz="quarter" idx="12"/>
            <p:custDataLst>
              <p:tags r:id="rId2"/>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C81030-F903-4868-8C3D-510C181C6815}"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dirty="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117881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8.33333E-6 -3.33333E-6 C -0.00138 -0.0162 -0.00277 -0.03217 -0.0052 -0.04792 C -0.00763 -0.06366 -0.01145 -0.08032 -0.01423 -0.09421 C -0.01701 -0.1081 -0.01909 -0.11829 -0.02187 -0.13171 C -0.02465 -0.14514 -0.02847 -0.16505 -0.0309 -0.17454 C -0.03333 -0.18403 -0.03368 -0.18264 -0.03593 -0.18819 C -0.03819 -0.19375 -0.04166 -0.20116 -0.04496 -0.20856 " pathEditMode="relative" rAng="0" ptsTypes="aaaaaaA">
                                      <p:cBhvr>
                                        <p:cTn id="6" dur="2000" fill="hold"/>
                                        <p:tgtEl>
                                          <p:spTgt spid="536734"/>
                                        </p:tgtEl>
                                        <p:attrNameLst>
                                          <p:attrName>ppt_x</p:attrName>
                                          <p:attrName>ppt_y</p:attrName>
                                        </p:attrNameLst>
                                      </p:cBhvr>
                                      <p:rCtr x="0" y="0"/>
                                    </p:animMotion>
                                  </p:childTnLst>
                                </p:cTn>
                              </p:par>
                              <p:par>
                                <p:cTn id="7" presetID="1" presetClass="entr" presetSubtype="0" fill="hold" grpId="0" nodeType="withEffect">
                                  <p:stCondLst>
                                    <p:cond delay="0"/>
                                  </p:stCondLst>
                                  <p:childTnLst>
                                    <p:set>
                                      <p:cBhvr>
                                        <p:cTn id="8" dur="1" fill="hold">
                                          <p:stCondLst>
                                            <p:cond delay="0"/>
                                          </p:stCondLst>
                                        </p:cTn>
                                        <p:tgtEl>
                                          <p:spTgt spid="5367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1" nodeType="clickEffect">
                                  <p:stCondLst>
                                    <p:cond delay="0"/>
                                  </p:stCondLst>
                                  <p:childTnLst>
                                    <p:animMotion origin="layout" path="M -0.04496 -0.20857 C -0.04496 -0.20857 -0.04444 -0.09329 -0.04374 0.02222 " pathEditMode="relative" ptsTypes="aA">
                                      <p:cBhvr>
                                        <p:cTn id="12" dur="2000" fill="hold"/>
                                        <p:tgtEl>
                                          <p:spTgt spid="536734"/>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536738"/>
                                        </p:tgtEl>
                                        <p:attrNameLst>
                                          <p:attrName>style.visibility</p:attrName>
                                        </p:attrNameLst>
                                      </p:cBhvr>
                                      <p:to>
                                        <p:strVal val="visible"/>
                                      </p:to>
                                    </p:set>
                                  </p:childTnLst>
                                </p:cTn>
                              </p:par>
                            </p:childTnLst>
                          </p:cTn>
                        </p:par>
                      </p:childTnLst>
                    </p:cTn>
                  </p:par>
                  <p:par>
                    <p:cTn id="15" fill="hold">
                      <p:stCondLst>
                        <p:cond delay="indefinite"/>
                      </p:stCondLst>
                      <p:childTnLst>
                        <p:par>
                          <p:cTn id="16" fill="hold" nodeType="afterGroup">
                            <p:stCondLst>
                              <p:cond delay="0"/>
                            </p:stCondLst>
                            <p:childTnLst>
                              <p:par>
                                <p:cTn id="17" presetID="0" presetClass="path" presetSubtype="0" accel="50000" decel="50000" fill="hold" grpId="2" nodeType="clickEffect">
                                  <p:stCondLst>
                                    <p:cond delay="0"/>
                                  </p:stCondLst>
                                  <p:childTnLst>
                                    <p:animMotion origin="layout" path="M -0.04375 0.02222 C -0.04583 0.00856 -0.04791 -0.00486 -0.05017 -0.02223 C -0.05243 -0.03959 -0.05468 -0.06227 -0.05781 -0.08195 C -0.06093 -0.10162 -0.06753 -0.13033 -0.06944 -0.14005 " pathEditMode="relative" ptsTypes="aaaA">
                                      <p:cBhvr>
                                        <p:cTn id="18" dur="2000" fill="hold"/>
                                        <p:tgtEl>
                                          <p:spTgt spid="5367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734" grpId="0" animBg="1"/>
      <p:bldP spid="536734" grpId="1" animBg="1"/>
      <p:bldP spid="536734" grpId="2" animBg="1"/>
      <p:bldP spid="536737" grpId="0"/>
      <p:bldP spid="5367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90"/>
          <p:cNvSpPr>
            <a:spLocks noGrp="1" noChangeArrowheads="1"/>
          </p:cNvSpPr>
          <p:nvPr>
            <p:ph type="body" sz="half" idx="1"/>
          </p:nvPr>
        </p:nvSpPr>
        <p:spPr>
          <a:xfrm>
            <a:off x="-234387" y="1652588"/>
            <a:ext cx="5382451" cy="4648200"/>
          </a:xfrm>
        </p:spPr>
        <p:txBody>
          <a:bodyPr/>
          <a:lstStyle/>
          <a:p>
            <a:pPr lvl="1">
              <a:lnSpc>
                <a:spcPct val="150000"/>
              </a:lnSpc>
              <a:buNone/>
              <a:tabLst>
                <a:tab pos="746125" algn="l"/>
              </a:tabLst>
              <a:defRPr/>
            </a:pPr>
            <a:r>
              <a:rPr lang="en-US" altLang="zh-CN" sz="2400" i="1" dirty="0">
                <a:solidFill>
                  <a:srgbClr val="C00000"/>
                </a:solidFill>
                <a:latin typeface="Gill Sans MT" charset="0"/>
              </a:rPr>
              <a:t>power management </a:t>
            </a:r>
            <a:r>
              <a:rPr lang="zh-CN" altLang="en-US" sz="2400" i="1" dirty="0">
                <a:solidFill>
                  <a:srgbClr val="C00000"/>
                </a:solidFill>
                <a:latin typeface="Gill Sans MT" charset="0"/>
              </a:rPr>
              <a:t>电源管理</a:t>
            </a:r>
            <a:endParaRPr lang="en-US" sz="2400" dirty="0">
              <a:solidFill>
                <a:srgbClr val="C00000"/>
              </a:solidFill>
              <a:latin typeface="黑体" pitchFamily="49" charset="-122"/>
              <a:ea typeface="黑体" pitchFamily="49" charset="-122"/>
            </a:endParaRPr>
          </a:p>
        </p:txBody>
      </p:sp>
      <p:sp>
        <p:nvSpPr>
          <p:cNvPr id="44" name="标题 2"/>
          <p:cNvSpPr>
            <a:spLocks noGrp="1"/>
          </p:cNvSpPr>
          <p:nvPr>
            <p:ph type="title"/>
          </p:nvPr>
        </p:nvSpPr>
        <p:spPr>
          <a:xfrm>
            <a:off x="457200" y="274638"/>
            <a:ext cx="8229600" cy="994122"/>
          </a:xfrm>
        </p:spPr>
        <p:txBody>
          <a:bodyPr/>
          <a:lstStyle/>
          <a:p>
            <a:r>
              <a:rPr lang="en-US" altLang="zh-CN" dirty="0">
                <a:latin typeface="Comic Sans MS" pitchFamily="66" charset="0"/>
              </a:rPr>
              <a:t>802.11: </a:t>
            </a:r>
            <a:r>
              <a:rPr lang="zh-CN" altLang="en-US" dirty="0">
                <a:latin typeface="Comic Sans MS" pitchFamily="66" charset="0"/>
              </a:rPr>
              <a:t>高级功能</a:t>
            </a:r>
            <a:endParaRPr lang="zh-CN" altLang="en-US" dirty="0"/>
          </a:p>
        </p:txBody>
      </p:sp>
      <p:sp>
        <p:nvSpPr>
          <p:cNvPr id="45" name="日期占位符 1"/>
          <p:cNvSpPr>
            <a:spLocks noGrp="1"/>
          </p:cNvSpPr>
          <p:nvPr>
            <p:ph type="dt" sz="half" idx="10"/>
            <p:custDataLst>
              <p:tags r:id="rId1"/>
            </p:custDataLst>
          </p:nvPr>
        </p:nvSpPr>
        <p:spPr>
          <a:xfrm>
            <a:off x="457200" y="6356350"/>
            <a:ext cx="21336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6" name="灯片编号占位符 93"/>
          <p:cNvSpPr>
            <a:spLocks noGrp="1"/>
          </p:cNvSpPr>
          <p:nvPr>
            <p:ph type="sldNum" sz="quarter" idx="12"/>
            <p:custDataLst>
              <p:tags r:id="rId2"/>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C81030-F903-4868-8C3D-510C181C6815}"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2" name="矩形 1"/>
          <p:cNvSpPr/>
          <p:nvPr/>
        </p:nvSpPr>
        <p:spPr>
          <a:xfrm>
            <a:off x="457200" y="2564904"/>
            <a:ext cx="8352928" cy="3163943"/>
          </a:xfrm>
          <a:prstGeom prst="rect">
            <a:avLst/>
          </a:prstGeom>
        </p:spPr>
        <p:txBody>
          <a:bodyPr wrap="square">
            <a:spAutoFit/>
          </a:bodyPr>
          <a:lstStyle/>
          <a:p>
            <a:pPr marL="277813" marR="0" lvl="0" indent="-277813" algn="l" defTabSz="914400" rtl="0" eaLnBrk="1" fontAlgn="base" latinLnBrk="0" hangingPunct="1">
              <a:lnSpc>
                <a:spcPct val="150000"/>
              </a:lnSpc>
              <a:spcBef>
                <a:spcPct val="20000"/>
              </a:spcBef>
              <a:spcAft>
                <a:spcPct val="0"/>
              </a:spcAft>
              <a:buClr>
                <a:srgbClr val="000099"/>
              </a:buClr>
              <a:buSzPct val="100000"/>
              <a:buFont typeface="Wingdings" charset="2"/>
              <a:buChar char="§"/>
              <a:tabLst>
                <a:tab pos="746125" algn="l"/>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node-to-AP: </a:t>
            </a:r>
            <a:r>
              <a:rPr kumimoji="0" lang="ja-JP"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 am going to sleep until next beacon frame</a:t>
            </a:r>
            <a:r>
              <a:rPr kumimoji="0" lang="ja-JP"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695325" marR="0" lvl="1" indent="-238125" algn="l" defTabSz="914400" rtl="0" eaLnBrk="1" fontAlgn="base" latinLnBrk="0" hangingPunct="1">
              <a:lnSpc>
                <a:spcPct val="150000"/>
              </a:lnSpc>
              <a:spcBef>
                <a:spcPct val="20000"/>
              </a:spcBef>
              <a:spcAft>
                <a:spcPct val="0"/>
              </a:spcAft>
              <a:buClr>
                <a:srgbClr val="000099"/>
              </a:buClr>
              <a:buSzTx/>
              <a:buFont typeface="Arial"/>
              <a:buChar char="•"/>
              <a:tabLst>
                <a:tab pos="854075" algn="l"/>
              </a:tabLst>
              <a:defRPr/>
            </a:pPr>
            <a:r>
              <a:rPr kumimoji="0" lang="en-US" altLang="zh-CN" sz="1600" b="0" i="0" u="none" strike="noStrike" kern="1200" cap="none" spc="0" normalizeH="0" baseline="0" noProof="0" dirty="0">
                <a:ln>
                  <a:noFill/>
                </a:ln>
                <a:solidFill>
                  <a:srgbClr val="000000"/>
                </a:solidFill>
                <a:effectLst/>
                <a:uLnTx/>
                <a:uFillTx/>
                <a:latin typeface="宋体" panose="02010600030101010101" pitchFamily="2" charset="-122"/>
                <a:ea typeface="宋体" charset="-122"/>
                <a:cs typeface="+mn-cs"/>
              </a:rPr>
              <a:t>AP knows not to transmit frames to this node</a:t>
            </a:r>
          </a:p>
          <a:p>
            <a:pPr marL="695325" marR="0" lvl="1" indent="-238125" algn="l" defTabSz="914400" rtl="0" eaLnBrk="1" fontAlgn="base" latinLnBrk="0" hangingPunct="1">
              <a:lnSpc>
                <a:spcPct val="150000"/>
              </a:lnSpc>
              <a:spcBef>
                <a:spcPct val="20000"/>
              </a:spcBef>
              <a:spcAft>
                <a:spcPct val="0"/>
              </a:spcAft>
              <a:buClr>
                <a:srgbClr val="000099"/>
              </a:buClr>
              <a:buSzTx/>
              <a:buFont typeface="Arial"/>
              <a:buChar char="•"/>
              <a:tabLst>
                <a:tab pos="854075" algn="l"/>
              </a:tabLst>
              <a:defRPr/>
            </a:pPr>
            <a:r>
              <a:rPr kumimoji="0" lang="en-US" altLang="zh-CN" sz="1600" b="0" i="0" u="none" strike="noStrike" kern="1200" cap="none" spc="0" normalizeH="0" baseline="0" noProof="0" dirty="0">
                <a:ln>
                  <a:noFill/>
                </a:ln>
                <a:solidFill>
                  <a:srgbClr val="000000"/>
                </a:solidFill>
                <a:effectLst/>
                <a:uLnTx/>
                <a:uFillTx/>
                <a:latin typeface="宋体" panose="02010600030101010101" pitchFamily="2" charset="-122"/>
                <a:ea typeface="宋体" charset="-122"/>
                <a:cs typeface="+mn-cs"/>
              </a:rPr>
              <a:t>node wakes up before next beacon frame</a:t>
            </a:r>
          </a:p>
          <a:p>
            <a:pPr marL="277813" marR="0" lvl="0" indent="-277813" algn="l" defTabSz="914400" rtl="0" eaLnBrk="1" fontAlgn="base" latinLnBrk="0" hangingPunct="1">
              <a:lnSpc>
                <a:spcPct val="150000"/>
              </a:lnSpc>
              <a:spcBef>
                <a:spcPct val="20000"/>
              </a:spcBef>
              <a:spcAft>
                <a:spcPct val="0"/>
              </a:spcAft>
              <a:buClr>
                <a:srgbClr val="000099"/>
              </a:buClr>
              <a:buSzPct val="100000"/>
              <a:buFont typeface="Wingdings" charset="2"/>
              <a:buChar char="§"/>
              <a:tabLst>
                <a:tab pos="746125" algn="l"/>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beacon frame: contains list of mobiles with AP-to-mobile frames waiting to be sent</a:t>
            </a:r>
          </a:p>
          <a:p>
            <a:pPr marL="701675" marR="0" lvl="1" indent="-244475" algn="l" defTabSz="914400" rtl="0" eaLnBrk="1" fontAlgn="base" latinLnBrk="0" hangingPunct="1">
              <a:lnSpc>
                <a:spcPct val="150000"/>
              </a:lnSpc>
              <a:spcBef>
                <a:spcPct val="20000"/>
              </a:spcBef>
              <a:spcAft>
                <a:spcPct val="0"/>
              </a:spcAft>
              <a:buClr>
                <a:srgbClr val="000099"/>
              </a:buClr>
              <a:buSzTx/>
              <a:buFont typeface="Arial"/>
              <a:buChar char="•"/>
              <a:tabLst>
                <a:tab pos="793750" algn="l"/>
              </a:tabLst>
              <a:defRPr/>
            </a:pPr>
            <a:r>
              <a:rPr kumimoji="0" lang="en-US" altLang="zh-CN" sz="1600" b="0" i="0" u="none" strike="noStrike" kern="1200" cap="none" spc="0" normalizeH="0" baseline="0" noProof="0" dirty="0">
                <a:ln>
                  <a:noFill/>
                </a:ln>
                <a:solidFill>
                  <a:srgbClr val="000000"/>
                </a:solidFill>
                <a:effectLst/>
                <a:uLnTx/>
                <a:uFillTx/>
                <a:latin typeface="宋体" panose="02010600030101010101" pitchFamily="2" charset="-122"/>
                <a:ea typeface="宋体" charset="-122"/>
                <a:cs typeface="+mn-cs"/>
              </a:rPr>
              <a:t>node will stay awake if AP-to-mobile frames to be sent; otherwise sleep again until next beacon frame</a:t>
            </a:r>
          </a:p>
        </p:txBody>
      </p:sp>
    </p:spTree>
    <p:extLst>
      <p:ext uri="{BB962C8B-B14F-4D97-AF65-F5344CB8AC3E}">
        <p14:creationId xmlns:p14="http://schemas.microsoft.com/office/powerpoint/2010/main" val="230502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2"/>
          <p:cNvSpPr>
            <a:spLocks noChangeArrowheads="1"/>
          </p:cNvSpPr>
          <p:nvPr>
            <p:custDataLst>
              <p:tags r:id="rId1"/>
            </p:custDataLst>
          </p:nvPr>
        </p:nvSpPr>
        <p:spPr bwMode="auto">
          <a:xfrm>
            <a:off x="5029200" y="1292225"/>
            <a:ext cx="3479800" cy="3416300"/>
          </a:xfrm>
          <a:prstGeom prst="ellipse">
            <a:avLst/>
          </a:prstGeom>
          <a:solidFill>
            <a:schemeClr val="accent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0963" name="Group 4"/>
          <p:cNvGrpSpPr>
            <a:grpSpLocks/>
          </p:cNvGrpSpPr>
          <p:nvPr>
            <p:custDataLst>
              <p:tags r:id="rId2"/>
            </p:custDataLst>
          </p:nvPr>
        </p:nvGrpSpPr>
        <p:grpSpPr bwMode="auto">
          <a:xfrm>
            <a:off x="6626225" y="2863850"/>
            <a:ext cx="333375" cy="336550"/>
            <a:chOff x="1334" y="2718"/>
            <a:chExt cx="210" cy="212"/>
          </a:xfrm>
        </p:grpSpPr>
        <p:sp>
          <p:nvSpPr>
            <p:cNvPr id="41003" name="Oval 5"/>
            <p:cNvSpPr>
              <a:spLocks noChangeArrowheads="1"/>
            </p:cNvSpPr>
            <p:nvPr>
              <p:custDataLst>
                <p:tags r:id="rId38"/>
              </p:custDataLst>
            </p:nvPr>
          </p:nvSpPr>
          <p:spPr bwMode="auto">
            <a:xfrm>
              <a:off x="1352" y="2728"/>
              <a:ext cx="192" cy="184"/>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1004" name="Text Box 6"/>
            <p:cNvSpPr txBox="1">
              <a:spLocks noChangeArrowheads="1"/>
            </p:cNvSpPr>
            <p:nvPr>
              <p:custDataLst>
                <p:tags r:id="rId39"/>
              </p:custDataLst>
            </p:nvPr>
          </p:nvSpPr>
          <p:spPr bwMode="auto">
            <a:xfrm>
              <a:off x="1334" y="271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M</a:t>
              </a:r>
            </a:p>
          </p:txBody>
        </p:sp>
      </p:grpSp>
      <p:sp>
        <p:nvSpPr>
          <p:cNvPr id="40964" name="Line 7"/>
          <p:cNvSpPr>
            <a:spLocks noChangeShapeType="1"/>
          </p:cNvSpPr>
          <p:nvPr>
            <p:custDataLst>
              <p:tags r:id="rId3"/>
            </p:custDataLst>
          </p:nvPr>
        </p:nvSpPr>
        <p:spPr bwMode="auto">
          <a:xfrm>
            <a:off x="6972300" y="3019425"/>
            <a:ext cx="15240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65" name="Line 8"/>
          <p:cNvSpPr>
            <a:spLocks noChangeShapeType="1"/>
          </p:cNvSpPr>
          <p:nvPr>
            <p:custDataLst>
              <p:tags r:id="rId4"/>
            </p:custDataLst>
          </p:nvPr>
        </p:nvSpPr>
        <p:spPr bwMode="auto">
          <a:xfrm>
            <a:off x="5029200" y="3019425"/>
            <a:ext cx="1587500" cy="15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66" name="Text Box 9"/>
          <p:cNvSpPr txBox="1">
            <a:spLocks noChangeArrowheads="1"/>
          </p:cNvSpPr>
          <p:nvPr>
            <p:custDataLst>
              <p:tags r:id="rId5"/>
            </p:custDataLst>
          </p:nvPr>
        </p:nvSpPr>
        <p:spPr bwMode="auto">
          <a:xfrm>
            <a:off x="7591425" y="2736850"/>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radius of</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coverage</a:t>
            </a:r>
          </a:p>
        </p:txBody>
      </p:sp>
      <p:grpSp>
        <p:nvGrpSpPr>
          <p:cNvPr id="40967" name="Group 10"/>
          <p:cNvGrpSpPr>
            <a:grpSpLocks/>
          </p:cNvGrpSpPr>
          <p:nvPr>
            <p:custDataLst>
              <p:tags r:id="rId6"/>
            </p:custDataLst>
          </p:nvPr>
        </p:nvGrpSpPr>
        <p:grpSpPr bwMode="auto">
          <a:xfrm>
            <a:off x="6067425" y="2228850"/>
            <a:ext cx="320675" cy="336550"/>
            <a:chOff x="4166" y="3398"/>
            <a:chExt cx="202" cy="212"/>
          </a:xfrm>
        </p:grpSpPr>
        <p:sp>
          <p:nvSpPr>
            <p:cNvPr id="41001" name="Oval 11"/>
            <p:cNvSpPr>
              <a:spLocks noChangeArrowheads="1"/>
            </p:cNvSpPr>
            <p:nvPr>
              <p:custDataLst>
                <p:tags r:id="rId36"/>
              </p:custDataLst>
            </p:nvPr>
          </p:nvSpPr>
          <p:spPr bwMode="auto">
            <a:xfrm>
              <a:off x="4176" y="3408"/>
              <a:ext cx="192" cy="184"/>
            </a:xfrm>
            <a:prstGeom prst="ellipse">
              <a:avLst/>
            </a:prstGeom>
            <a:solidFill>
              <a:schemeClr val="tx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1002" name="Text Box 12"/>
            <p:cNvSpPr txBox="1">
              <a:spLocks noChangeArrowheads="1"/>
            </p:cNvSpPr>
            <p:nvPr>
              <p:custDataLst>
                <p:tags r:id="rId37"/>
              </p:custDataLst>
            </p:nvPr>
          </p:nvSpPr>
          <p:spPr bwMode="auto">
            <a:xfrm>
              <a:off x="4166" y="339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S</a:t>
              </a:r>
            </a:p>
          </p:txBody>
        </p:sp>
      </p:grpSp>
      <p:grpSp>
        <p:nvGrpSpPr>
          <p:cNvPr id="40968" name="Group 13"/>
          <p:cNvGrpSpPr>
            <a:grpSpLocks/>
          </p:cNvGrpSpPr>
          <p:nvPr>
            <p:custDataLst>
              <p:tags r:id="rId7"/>
            </p:custDataLst>
          </p:nvPr>
        </p:nvGrpSpPr>
        <p:grpSpPr bwMode="auto">
          <a:xfrm>
            <a:off x="6981825" y="3524250"/>
            <a:ext cx="320675" cy="336550"/>
            <a:chOff x="4166" y="3398"/>
            <a:chExt cx="202" cy="212"/>
          </a:xfrm>
        </p:grpSpPr>
        <p:sp>
          <p:nvSpPr>
            <p:cNvPr id="40999" name="Oval 14"/>
            <p:cNvSpPr>
              <a:spLocks noChangeArrowheads="1"/>
            </p:cNvSpPr>
            <p:nvPr>
              <p:custDataLst>
                <p:tags r:id="rId34"/>
              </p:custDataLst>
            </p:nvPr>
          </p:nvSpPr>
          <p:spPr bwMode="auto">
            <a:xfrm>
              <a:off x="4176" y="3408"/>
              <a:ext cx="192" cy="184"/>
            </a:xfrm>
            <a:prstGeom prst="ellipse">
              <a:avLst/>
            </a:prstGeom>
            <a:solidFill>
              <a:schemeClr val="tx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1000" name="Text Box 15"/>
            <p:cNvSpPr txBox="1">
              <a:spLocks noChangeArrowheads="1"/>
            </p:cNvSpPr>
            <p:nvPr>
              <p:custDataLst>
                <p:tags r:id="rId35"/>
              </p:custDataLst>
            </p:nvPr>
          </p:nvSpPr>
          <p:spPr bwMode="auto">
            <a:xfrm>
              <a:off x="4166" y="339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S</a:t>
              </a:r>
            </a:p>
          </p:txBody>
        </p:sp>
      </p:grpSp>
      <p:grpSp>
        <p:nvGrpSpPr>
          <p:cNvPr id="40969" name="Group 16"/>
          <p:cNvGrpSpPr>
            <a:grpSpLocks/>
          </p:cNvGrpSpPr>
          <p:nvPr>
            <p:custDataLst>
              <p:tags r:id="rId8"/>
            </p:custDataLst>
          </p:nvPr>
        </p:nvGrpSpPr>
        <p:grpSpPr bwMode="auto">
          <a:xfrm>
            <a:off x="5775325" y="3587750"/>
            <a:ext cx="320675" cy="336550"/>
            <a:chOff x="4166" y="3398"/>
            <a:chExt cx="202" cy="212"/>
          </a:xfrm>
        </p:grpSpPr>
        <p:sp>
          <p:nvSpPr>
            <p:cNvPr id="40997" name="Oval 17"/>
            <p:cNvSpPr>
              <a:spLocks noChangeArrowheads="1"/>
            </p:cNvSpPr>
            <p:nvPr>
              <p:custDataLst>
                <p:tags r:id="rId32"/>
              </p:custDataLst>
            </p:nvPr>
          </p:nvSpPr>
          <p:spPr bwMode="auto">
            <a:xfrm>
              <a:off x="4176" y="3408"/>
              <a:ext cx="192" cy="184"/>
            </a:xfrm>
            <a:prstGeom prst="ellipse">
              <a:avLst/>
            </a:prstGeom>
            <a:solidFill>
              <a:schemeClr val="tx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98" name="Text Box 18"/>
            <p:cNvSpPr txBox="1">
              <a:spLocks noChangeArrowheads="1"/>
            </p:cNvSpPr>
            <p:nvPr>
              <p:custDataLst>
                <p:tags r:id="rId33"/>
              </p:custDataLst>
            </p:nvPr>
          </p:nvSpPr>
          <p:spPr bwMode="auto">
            <a:xfrm>
              <a:off x="4166" y="339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S</a:t>
              </a:r>
            </a:p>
          </p:txBody>
        </p:sp>
      </p:grpSp>
      <p:grpSp>
        <p:nvGrpSpPr>
          <p:cNvPr id="40970" name="Group 19"/>
          <p:cNvGrpSpPr>
            <a:grpSpLocks/>
          </p:cNvGrpSpPr>
          <p:nvPr>
            <p:custDataLst>
              <p:tags r:id="rId9"/>
            </p:custDataLst>
          </p:nvPr>
        </p:nvGrpSpPr>
        <p:grpSpPr bwMode="auto">
          <a:xfrm>
            <a:off x="7131050" y="2127250"/>
            <a:ext cx="306388" cy="336550"/>
            <a:chOff x="4784" y="2710"/>
            <a:chExt cx="193" cy="212"/>
          </a:xfrm>
        </p:grpSpPr>
        <p:sp>
          <p:nvSpPr>
            <p:cNvPr id="40995" name="Oval 20"/>
            <p:cNvSpPr>
              <a:spLocks noChangeArrowheads="1"/>
            </p:cNvSpPr>
            <p:nvPr>
              <p:custDataLst>
                <p:tags r:id="rId30"/>
              </p:custDataLst>
            </p:nvPr>
          </p:nvSpPr>
          <p:spPr bwMode="auto">
            <a:xfrm>
              <a:off x="4784" y="2720"/>
              <a:ext cx="192" cy="184"/>
            </a:xfrm>
            <a:prstGeom prst="ellipse">
              <a:avLst/>
            </a:prstGeom>
            <a:solidFill>
              <a:srgbClr val="DDDDDD"/>
            </a:solidFill>
            <a:ln w="9525">
              <a:solidFill>
                <a:schemeClr val="bg2"/>
              </a:solidFill>
              <a:prstDash val="sysDot"/>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96" name="Text Box 21"/>
            <p:cNvSpPr txBox="1">
              <a:spLocks noChangeArrowheads="1"/>
            </p:cNvSpPr>
            <p:nvPr>
              <p:custDataLst>
                <p:tags r:id="rId31"/>
              </p:custDataLst>
            </p:nvPr>
          </p:nvSpPr>
          <p:spPr bwMode="auto">
            <a:xfrm>
              <a:off x="4786" y="2710"/>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969696"/>
                  </a:solidFill>
                  <a:effectLst/>
                  <a:uLnTx/>
                  <a:uFillTx/>
                  <a:latin typeface="Arial" pitchFamily="34" charset="0"/>
                  <a:ea typeface="宋体" pitchFamily="2" charset="-122"/>
                  <a:cs typeface="+mn-cs"/>
                </a:rPr>
                <a:t>P</a:t>
              </a:r>
            </a:p>
          </p:txBody>
        </p:sp>
      </p:grpSp>
      <p:grpSp>
        <p:nvGrpSpPr>
          <p:cNvPr id="40971" name="Group 22"/>
          <p:cNvGrpSpPr>
            <a:grpSpLocks/>
          </p:cNvGrpSpPr>
          <p:nvPr>
            <p:custDataLst>
              <p:tags r:id="rId10"/>
            </p:custDataLst>
          </p:nvPr>
        </p:nvGrpSpPr>
        <p:grpSpPr bwMode="auto">
          <a:xfrm>
            <a:off x="6584950" y="3676650"/>
            <a:ext cx="306388" cy="336550"/>
            <a:chOff x="4784" y="2710"/>
            <a:chExt cx="193" cy="212"/>
          </a:xfrm>
        </p:grpSpPr>
        <p:sp>
          <p:nvSpPr>
            <p:cNvPr id="40993" name="Oval 23"/>
            <p:cNvSpPr>
              <a:spLocks noChangeArrowheads="1"/>
            </p:cNvSpPr>
            <p:nvPr>
              <p:custDataLst>
                <p:tags r:id="rId28"/>
              </p:custDataLst>
            </p:nvPr>
          </p:nvSpPr>
          <p:spPr bwMode="auto">
            <a:xfrm>
              <a:off x="4784" y="2720"/>
              <a:ext cx="192" cy="184"/>
            </a:xfrm>
            <a:prstGeom prst="ellipse">
              <a:avLst/>
            </a:prstGeom>
            <a:solidFill>
              <a:srgbClr val="DDDDDD"/>
            </a:solidFill>
            <a:ln w="9525">
              <a:solidFill>
                <a:schemeClr val="bg2"/>
              </a:solidFill>
              <a:prstDash val="sysDot"/>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94" name="Text Box 24"/>
            <p:cNvSpPr txBox="1">
              <a:spLocks noChangeArrowheads="1"/>
            </p:cNvSpPr>
            <p:nvPr>
              <p:custDataLst>
                <p:tags r:id="rId29"/>
              </p:custDataLst>
            </p:nvPr>
          </p:nvSpPr>
          <p:spPr bwMode="auto">
            <a:xfrm>
              <a:off x="4786" y="2710"/>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969696"/>
                  </a:solidFill>
                  <a:effectLst/>
                  <a:uLnTx/>
                  <a:uFillTx/>
                  <a:latin typeface="Arial" pitchFamily="34" charset="0"/>
                  <a:ea typeface="宋体" pitchFamily="2" charset="-122"/>
                  <a:cs typeface="+mn-cs"/>
                </a:rPr>
                <a:t>P</a:t>
              </a:r>
            </a:p>
          </p:txBody>
        </p:sp>
      </p:grpSp>
      <p:grpSp>
        <p:nvGrpSpPr>
          <p:cNvPr id="40972" name="Group 25"/>
          <p:cNvGrpSpPr>
            <a:grpSpLocks/>
          </p:cNvGrpSpPr>
          <p:nvPr>
            <p:custDataLst>
              <p:tags r:id="rId11"/>
            </p:custDataLst>
          </p:nvPr>
        </p:nvGrpSpPr>
        <p:grpSpPr bwMode="auto">
          <a:xfrm>
            <a:off x="6305550" y="2635250"/>
            <a:ext cx="306388" cy="336550"/>
            <a:chOff x="4784" y="2710"/>
            <a:chExt cx="193" cy="212"/>
          </a:xfrm>
        </p:grpSpPr>
        <p:sp>
          <p:nvSpPr>
            <p:cNvPr id="40991" name="Oval 26"/>
            <p:cNvSpPr>
              <a:spLocks noChangeArrowheads="1"/>
            </p:cNvSpPr>
            <p:nvPr>
              <p:custDataLst>
                <p:tags r:id="rId26"/>
              </p:custDataLst>
            </p:nvPr>
          </p:nvSpPr>
          <p:spPr bwMode="auto">
            <a:xfrm>
              <a:off x="4784" y="2720"/>
              <a:ext cx="192" cy="184"/>
            </a:xfrm>
            <a:prstGeom prst="ellipse">
              <a:avLst/>
            </a:prstGeom>
            <a:solidFill>
              <a:srgbClr val="DDDDDD"/>
            </a:solidFill>
            <a:ln w="9525">
              <a:solidFill>
                <a:schemeClr val="bg2"/>
              </a:solidFill>
              <a:prstDash val="sysDot"/>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92" name="Text Box 27"/>
            <p:cNvSpPr txBox="1">
              <a:spLocks noChangeArrowheads="1"/>
            </p:cNvSpPr>
            <p:nvPr>
              <p:custDataLst>
                <p:tags r:id="rId27"/>
              </p:custDataLst>
            </p:nvPr>
          </p:nvSpPr>
          <p:spPr bwMode="auto">
            <a:xfrm>
              <a:off x="4786" y="2710"/>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969696"/>
                  </a:solidFill>
                  <a:effectLst/>
                  <a:uLnTx/>
                  <a:uFillTx/>
                  <a:latin typeface="Arial" pitchFamily="34" charset="0"/>
                  <a:ea typeface="宋体" pitchFamily="2" charset="-122"/>
                  <a:cs typeface="+mn-cs"/>
                </a:rPr>
                <a:t>P</a:t>
              </a:r>
            </a:p>
          </p:txBody>
        </p:sp>
      </p:grpSp>
      <p:grpSp>
        <p:nvGrpSpPr>
          <p:cNvPr id="40973" name="Group 28"/>
          <p:cNvGrpSpPr>
            <a:grpSpLocks/>
          </p:cNvGrpSpPr>
          <p:nvPr>
            <p:custDataLst>
              <p:tags r:id="rId12"/>
            </p:custDataLst>
          </p:nvPr>
        </p:nvGrpSpPr>
        <p:grpSpPr bwMode="auto">
          <a:xfrm>
            <a:off x="7626350" y="3498850"/>
            <a:ext cx="306388" cy="336550"/>
            <a:chOff x="4784" y="2710"/>
            <a:chExt cx="193" cy="212"/>
          </a:xfrm>
        </p:grpSpPr>
        <p:sp>
          <p:nvSpPr>
            <p:cNvPr id="40989" name="Oval 29"/>
            <p:cNvSpPr>
              <a:spLocks noChangeArrowheads="1"/>
            </p:cNvSpPr>
            <p:nvPr>
              <p:custDataLst>
                <p:tags r:id="rId24"/>
              </p:custDataLst>
            </p:nvPr>
          </p:nvSpPr>
          <p:spPr bwMode="auto">
            <a:xfrm>
              <a:off x="4784" y="2720"/>
              <a:ext cx="192" cy="184"/>
            </a:xfrm>
            <a:prstGeom prst="ellipse">
              <a:avLst/>
            </a:prstGeom>
            <a:solidFill>
              <a:srgbClr val="DDDDDD"/>
            </a:solidFill>
            <a:ln w="9525">
              <a:solidFill>
                <a:schemeClr val="bg2"/>
              </a:solidFill>
              <a:prstDash val="sysDot"/>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6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90" name="Text Box 30"/>
            <p:cNvSpPr txBox="1">
              <a:spLocks noChangeArrowheads="1"/>
            </p:cNvSpPr>
            <p:nvPr>
              <p:custDataLst>
                <p:tags r:id="rId25"/>
              </p:custDataLst>
            </p:nvPr>
          </p:nvSpPr>
          <p:spPr bwMode="auto">
            <a:xfrm>
              <a:off x="4786" y="2710"/>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969696"/>
                  </a:solidFill>
                  <a:effectLst/>
                  <a:uLnTx/>
                  <a:uFillTx/>
                  <a:latin typeface="Arial" pitchFamily="34" charset="0"/>
                  <a:ea typeface="宋体" pitchFamily="2" charset="-122"/>
                  <a:cs typeface="+mn-cs"/>
                </a:rPr>
                <a:t>P</a:t>
              </a:r>
            </a:p>
          </p:txBody>
        </p:sp>
      </p:grpSp>
      <p:grpSp>
        <p:nvGrpSpPr>
          <p:cNvPr id="40974" name="Group 31"/>
          <p:cNvGrpSpPr>
            <a:grpSpLocks/>
          </p:cNvGrpSpPr>
          <p:nvPr>
            <p:custDataLst>
              <p:tags r:id="rId13"/>
            </p:custDataLst>
          </p:nvPr>
        </p:nvGrpSpPr>
        <p:grpSpPr bwMode="auto">
          <a:xfrm>
            <a:off x="5699125" y="4741863"/>
            <a:ext cx="2927350" cy="1330325"/>
            <a:chOff x="4270" y="2809"/>
            <a:chExt cx="1844" cy="838"/>
          </a:xfrm>
        </p:grpSpPr>
        <p:grpSp>
          <p:nvGrpSpPr>
            <p:cNvPr id="40979" name="Group 32"/>
            <p:cNvGrpSpPr>
              <a:grpSpLocks/>
            </p:cNvGrpSpPr>
            <p:nvPr/>
          </p:nvGrpSpPr>
          <p:grpSpPr bwMode="auto">
            <a:xfrm>
              <a:off x="4270" y="2878"/>
              <a:ext cx="210" cy="212"/>
              <a:chOff x="1334" y="2718"/>
              <a:chExt cx="210" cy="212"/>
            </a:xfrm>
          </p:grpSpPr>
          <p:sp>
            <p:nvSpPr>
              <p:cNvPr id="40987" name="Oval 33"/>
              <p:cNvSpPr>
                <a:spLocks noChangeArrowheads="1"/>
              </p:cNvSpPr>
              <p:nvPr>
                <p:custDataLst>
                  <p:tags r:id="rId22"/>
                </p:custDataLst>
              </p:nvPr>
            </p:nvSpPr>
            <p:spPr bwMode="auto">
              <a:xfrm>
                <a:off x="1352" y="2728"/>
                <a:ext cx="192" cy="184"/>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88" name="Text Box 34"/>
              <p:cNvSpPr txBox="1">
                <a:spLocks noChangeArrowheads="1"/>
              </p:cNvSpPr>
              <p:nvPr>
                <p:custDataLst>
                  <p:tags r:id="rId23"/>
                </p:custDataLst>
              </p:nvPr>
            </p:nvSpPr>
            <p:spPr bwMode="auto">
              <a:xfrm>
                <a:off x="1334" y="271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M</a:t>
                </a:r>
              </a:p>
            </p:txBody>
          </p:sp>
        </p:grpSp>
        <p:grpSp>
          <p:nvGrpSpPr>
            <p:cNvPr id="40980" name="Group 35"/>
            <p:cNvGrpSpPr>
              <a:grpSpLocks/>
            </p:cNvGrpSpPr>
            <p:nvPr/>
          </p:nvGrpSpPr>
          <p:grpSpPr bwMode="auto">
            <a:xfrm>
              <a:off x="4294" y="3166"/>
              <a:ext cx="202" cy="212"/>
              <a:chOff x="4166" y="3398"/>
              <a:chExt cx="202" cy="212"/>
            </a:xfrm>
          </p:grpSpPr>
          <p:sp>
            <p:nvSpPr>
              <p:cNvPr id="40985" name="Oval 36"/>
              <p:cNvSpPr>
                <a:spLocks noChangeArrowheads="1"/>
              </p:cNvSpPr>
              <p:nvPr>
                <p:custDataLst>
                  <p:tags r:id="rId20"/>
                </p:custDataLst>
              </p:nvPr>
            </p:nvSpPr>
            <p:spPr bwMode="auto">
              <a:xfrm>
                <a:off x="4176" y="3408"/>
                <a:ext cx="192" cy="184"/>
              </a:xfrm>
              <a:prstGeom prst="ellipse">
                <a:avLst/>
              </a:prstGeom>
              <a:solidFill>
                <a:schemeClr val="tx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86" name="Text Box 37"/>
              <p:cNvSpPr txBox="1">
                <a:spLocks noChangeArrowheads="1"/>
              </p:cNvSpPr>
              <p:nvPr>
                <p:custDataLst>
                  <p:tags r:id="rId21"/>
                </p:custDataLst>
              </p:nvPr>
            </p:nvSpPr>
            <p:spPr bwMode="auto">
              <a:xfrm>
                <a:off x="4166" y="3398"/>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FFFFFF"/>
                    </a:solidFill>
                    <a:effectLst/>
                    <a:uLnTx/>
                    <a:uFillTx/>
                    <a:latin typeface="Arial" pitchFamily="34" charset="0"/>
                    <a:ea typeface="宋体" pitchFamily="2" charset="-122"/>
                    <a:cs typeface="+mn-cs"/>
                  </a:rPr>
                  <a:t>S</a:t>
                </a:r>
              </a:p>
            </p:txBody>
          </p:sp>
        </p:grpSp>
        <p:sp>
          <p:nvSpPr>
            <p:cNvPr id="40981" name="Text Box 38"/>
            <p:cNvSpPr txBox="1">
              <a:spLocks noChangeArrowheads="1"/>
            </p:cNvSpPr>
            <p:nvPr>
              <p:custDataLst>
                <p:tags r:id="rId17"/>
              </p:custDataLst>
            </p:nvPr>
          </p:nvSpPr>
          <p:spPr bwMode="auto">
            <a:xfrm>
              <a:off x="4462" y="2809"/>
              <a:ext cx="1652"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Master device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Slave device</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Parked device (inactive)</a:t>
              </a:r>
            </a:p>
          </p:txBody>
        </p:sp>
        <p:grpSp>
          <p:nvGrpSpPr>
            <p:cNvPr id="40982" name="Group 39"/>
            <p:cNvGrpSpPr>
              <a:grpSpLocks/>
            </p:cNvGrpSpPr>
            <p:nvPr/>
          </p:nvGrpSpPr>
          <p:grpSpPr bwMode="auto">
            <a:xfrm>
              <a:off x="4292" y="3398"/>
              <a:ext cx="193" cy="212"/>
              <a:chOff x="4784" y="2710"/>
              <a:chExt cx="193" cy="212"/>
            </a:xfrm>
          </p:grpSpPr>
          <p:sp>
            <p:nvSpPr>
              <p:cNvPr id="40983" name="Oval 40"/>
              <p:cNvSpPr>
                <a:spLocks noChangeArrowheads="1"/>
              </p:cNvSpPr>
              <p:nvPr>
                <p:custDataLst>
                  <p:tags r:id="rId18"/>
                </p:custDataLst>
              </p:nvPr>
            </p:nvSpPr>
            <p:spPr bwMode="auto">
              <a:xfrm>
                <a:off x="4784" y="2720"/>
                <a:ext cx="192" cy="184"/>
              </a:xfrm>
              <a:prstGeom prst="ellipse">
                <a:avLst/>
              </a:prstGeom>
              <a:solidFill>
                <a:srgbClr val="DDDDDD"/>
              </a:solidFill>
              <a:ln w="9525">
                <a:solidFill>
                  <a:schemeClr val="bg2"/>
                </a:solidFill>
                <a:prstDash val="sysDot"/>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984" name="Text Box 41"/>
              <p:cNvSpPr txBox="1">
                <a:spLocks noChangeArrowheads="1"/>
              </p:cNvSpPr>
              <p:nvPr>
                <p:custDataLst>
                  <p:tags r:id="rId19"/>
                </p:custDataLst>
              </p:nvPr>
            </p:nvSpPr>
            <p:spPr bwMode="auto">
              <a:xfrm>
                <a:off x="4786" y="2710"/>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969696"/>
                    </a:solidFill>
                    <a:effectLst/>
                    <a:uLnTx/>
                    <a:uFillTx/>
                    <a:latin typeface="Arial" pitchFamily="34" charset="0"/>
                    <a:ea typeface="宋体" pitchFamily="2" charset="-122"/>
                    <a:cs typeface="+mn-cs"/>
                  </a:rPr>
                  <a:t>P</a:t>
                </a:r>
              </a:p>
            </p:txBody>
          </p:sp>
        </p:grpSp>
      </p:grpSp>
      <p:sp>
        <p:nvSpPr>
          <p:cNvPr id="4" name="标题 3"/>
          <p:cNvSpPr>
            <a:spLocks noGrp="1"/>
          </p:cNvSpPr>
          <p:nvPr>
            <p:ph type="title"/>
          </p:nvPr>
        </p:nvSpPr>
        <p:spPr/>
        <p:txBody>
          <a:bodyPr>
            <a:noAutofit/>
          </a:bodyPr>
          <a:lstStyle/>
          <a:p>
            <a:r>
              <a:rPr lang="en-US" altLang="zh-CN" sz="3600" dirty="0">
                <a:latin typeface="Comic Sans MS" pitchFamily="66" charset="0"/>
              </a:rPr>
              <a:t>802.15: </a:t>
            </a:r>
            <a:r>
              <a:rPr lang="zh-CN" altLang="en-US" sz="3600" dirty="0">
                <a:latin typeface="Comic Sans MS" pitchFamily="66" charset="0"/>
              </a:rPr>
              <a:t>蓝牙技术，个人区域网 </a:t>
            </a:r>
            <a:r>
              <a:rPr lang="en-US" altLang="zh-CN" sz="2800" dirty="0">
                <a:latin typeface="Comic Sans MS" pitchFamily="66" charset="0"/>
              </a:rPr>
              <a:t>personal area network</a:t>
            </a:r>
            <a:endParaRPr lang="zh-CN" altLang="en-US" sz="2800" dirty="0"/>
          </a:p>
        </p:txBody>
      </p:sp>
      <p:sp>
        <p:nvSpPr>
          <p:cNvPr id="40976" name="Rectangle 44"/>
          <p:cNvSpPr>
            <a:spLocks noGrp="1" noChangeArrowheads="1"/>
          </p:cNvSpPr>
          <p:nvPr>
            <p:ph idx="1"/>
            <p:custDataLst>
              <p:tags r:id="rId14"/>
            </p:custDataLst>
          </p:nvPr>
        </p:nvSpPr>
        <p:spPr>
          <a:xfrm>
            <a:off x="457200" y="1412776"/>
            <a:ext cx="4537075" cy="5112568"/>
          </a:xfrm>
        </p:spPr>
        <p:txBody>
          <a:bodyPr>
            <a:normAutofit/>
          </a:bodyPr>
          <a:lstStyle/>
          <a:p>
            <a:r>
              <a:rPr lang="zh-CN" altLang="en-US" sz="2400" dirty="0"/>
              <a:t>小于</a:t>
            </a:r>
            <a:r>
              <a:rPr lang="en-US" altLang="zh-CN" sz="2400" dirty="0"/>
              <a:t> 10 m </a:t>
            </a:r>
            <a:r>
              <a:rPr lang="zh-CN" altLang="en-US" sz="2400" dirty="0"/>
              <a:t>的直径</a:t>
            </a:r>
            <a:endParaRPr lang="en-US" altLang="zh-CN" sz="2400" dirty="0"/>
          </a:p>
          <a:p>
            <a:r>
              <a:rPr lang="zh-CN" altLang="en-US" sz="2400" dirty="0"/>
              <a:t>对电缆的替代</a:t>
            </a:r>
            <a:r>
              <a:rPr lang="en-US" altLang="zh-CN" sz="2400" dirty="0"/>
              <a:t> (</a:t>
            </a:r>
            <a:r>
              <a:rPr lang="zh-CN" altLang="en-US" sz="2400" dirty="0"/>
              <a:t>鼠标</a:t>
            </a:r>
            <a:r>
              <a:rPr lang="en-US" altLang="zh-CN" sz="2400" dirty="0"/>
              <a:t>, </a:t>
            </a:r>
            <a:r>
              <a:rPr lang="zh-CN" altLang="en-US" sz="2400" dirty="0"/>
              <a:t>键盘</a:t>
            </a:r>
            <a:r>
              <a:rPr lang="en-US" altLang="zh-CN" sz="2400" dirty="0"/>
              <a:t>, </a:t>
            </a:r>
            <a:r>
              <a:rPr lang="zh-CN" altLang="en-US" sz="2400" dirty="0"/>
              <a:t>耳机等</a:t>
            </a:r>
            <a:r>
              <a:rPr lang="en-US" altLang="zh-CN" sz="2400" dirty="0"/>
              <a:t>)</a:t>
            </a:r>
          </a:p>
          <a:p>
            <a:r>
              <a:rPr lang="en-US" altLang="zh-CN" sz="2400" dirty="0"/>
              <a:t>ad hoc: </a:t>
            </a:r>
            <a:r>
              <a:rPr lang="zh-CN" altLang="en-US" sz="2400" dirty="0"/>
              <a:t>没有基础设施</a:t>
            </a:r>
            <a:endParaRPr lang="en-US" altLang="zh-CN" sz="2400" dirty="0"/>
          </a:p>
          <a:p>
            <a:r>
              <a:rPr lang="zh-CN" altLang="en-US" sz="2400" dirty="0"/>
              <a:t>主</a:t>
            </a:r>
            <a:r>
              <a:rPr lang="en-US" altLang="zh-CN" sz="2400" dirty="0"/>
              <a:t>/</a:t>
            </a:r>
            <a:r>
              <a:rPr lang="zh-CN" altLang="en-US" sz="2400" dirty="0"/>
              <a:t>从模式</a:t>
            </a:r>
            <a:r>
              <a:rPr lang="en-US" altLang="zh-CN" sz="2400" dirty="0"/>
              <a:t>:</a:t>
            </a:r>
          </a:p>
          <a:p>
            <a:pPr lvl="1"/>
            <a:r>
              <a:rPr lang="zh-CN" altLang="en-US" sz="2000" dirty="0"/>
              <a:t>从节点请求发送许可</a:t>
            </a:r>
            <a:r>
              <a:rPr lang="en-US" altLang="zh-CN" sz="2000" dirty="0"/>
              <a:t> (</a:t>
            </a:r>
            <a:r>
              <a:rPr lang="zh-CN" altLang="en-US" sz="2000" dirty="0"/>
              <a:t>向主节点</a:t>
            </a:r>
            <a:r>
              <a:rPr lang="en-US" altLang="zh-CN" sz="2000" dirty="0"/>
              <a:t>)</a:t>
            </a:r>
          </a:p>
          <a:p>
            <a:pPr lvl="1"/>
            <a:r>
              <a:rPr lang="zh-CN" altLang="en-US" sz="2000" dirty="0"/>
              <a:t>主节点对请求授权，配对</a:t>
            </a:r>
            <a:endParaRPr lang="en-US" altLang="zh-CN" sz="2000" dirty="0"/>
          </a:p>
          <a:p>
            <a:pPr lvl="1"/>
            <a:r>
              <a:rPr lang="zh-CN" altLang="en-US" sz="2000" dirty="0"/>
              <a:t>最多</a:t>
            </a:r>
            <a:r>
              <a:rPr lang="en-US" altLang="zh-CN" sz="2000" dirty="0"/>
              <a:t>8</a:t>
            </a:r>
            <a:r>
              <a:rPr lang="zh-CN" altLang="en-US" sz="2000" dirty="0"/>
              <a:t>个设备的皮可网</a:t>
            </a:r>
            <a:r>
              <a:rPr lang="en-US" altLang="zh-CN" sz="2000" dirty="0" err="1"/>
              <a:t>piconet</a:t>
            </a:r>
            <a:endParaRPr lang="en-US" altLang="zh-CN" sz="2000" dirty="0"/>
          </a:p>
          <a:p>
            <a:r>
              <a:rPr lang="en-US" altLang="zh-CN" sz="2400" dirty="0"/>
              <a:t>802.15: </a:t>
            </a:r>
            <a:r>
              <a:rPr lang="zh-CN" altLang="en-US" sz="2400" dirty="0"/>
              <a:t>从蓝牙</a:t>
            </a:r>
            <a:r>
              <a:rPr lang="en-US" altLang="zh-CN" sz="2400" dirty="0"/>
              <a:t>Bluetooth</a:t>
            </a:r>
            <a:r>
              <a:rPr lang="zh-CN" altLang="en-US" sz="2400" dirty="0"/>
              <a:t>规范演化而来</a:t>
            </a:r>
            <a:endParaRPr lang="en-US" altLang="zh-CN" sz="2400" dirty="0"/>
          </a:p>
          <a:p>
            <a:pPr lvl="1"/>
            <a:r>
              <a:rPr lang="en-US" altLang="zh-CN" sz="2000" dirty="0"/>
              <a:t>2.4-2.5 GHz </a:t>
            </a:r>
            <a:r>
              <a:rPr lang="zh-CN" altLang="en-US" sz="2000" dirty="0"/>
              <a:t>无线电频带</a:t>
            </a:r>
            <a:endParaRPr lang="en-US" altLang="zh-CN" sz="2000" dirty="0"/>
          </a:p>
          <a:p>
            <a:pPr lvl="1"/>
            <a:r>
              <a:rPr lang="zh-CN" altLang="en-US" sz="2000" dirty="0"/>
              <a:t>最高到</a:t>
            </a:r>
            <a:r>
              <a:rPr lang="en-US" altLang="zh-CN" sz="2000" dirty="0"/>
              <a:t> 721 kbps</a:t>
            </a:r>
          </a:p>
        </p:txBody>
      </p:sp>
      <p:sp>
        <p:nvSpPr>
          <p:cNvPr id="2" name="日期占位符 1"/>
          <p:cNvSpPr>
            <a:spLocks noGrp="1"/>
          </p:cNvSpPr>
          <p:nvPr>
            <p:ph type="dt" sz="half" idx="10"/>
            <p:custDataLst>
              <p:tags r:id="rId1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0978" name="灯片编号占位符 45"/>
          <p:cNvSpPr>
            <a:spLocks noGrp="1"/>
          </p:cNvSpPr>
          <p:nvPr>
            <p:ph type="sldNum" sz="quarter" idx="12"/>
            <p:custDataLst>
              <p:tags r:id="rId1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44226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802.16: </a:t>
            </a:r>
            <a:r>
              <a:rPr lang="en-US" altLang="zh-CN" dirty="0" err="1"/>
              <a:t>WiMAX</a:t>
            </a:r>
            <a:r>
              <a:rPr lang="zh-CN" altLang="en-US" dirty="0"/>
              <a:t>技术</a:t>
            </a:r>
          </a:p>
        </p:txBody>
      </p:sp>
      <p:sp>
        <p:nvSpPr>
          <p:cNvPr id="3" name="内容占位符 2"/>
          <p:cNvSpPr>
            <a:spLocks noGrp="1"/>
          </p:cNvSpPr>
          <p:nvPr>
            <p:ph idx="1"/>
          </p:nvPr>
        </p:nvSpPr>
        <p:spPr/>
        <p:txBody>
          <a:bodyPr/>
          <a:lstStyle/>
          <a:p>
            <a:r>
              <a:rPr lang="en-US" altLang="zh-CN" dirty="0" err="1"/>
              <a:t>WiMAX</a:t>
            </a:r>
            <a:r>
              <a:rPr lang="en-US" altLang="zh-CN" dirty="0"/>
              <a:t> (Worldwide Interoperability for Microwave Access)</a:t>
            </a:r>
            <a:r>
              <a:rPr lang="zh-CN" altLang="en-US" dirty="0"/>
              <a:t>全球微波接入互操作</a:t>
            </a:r>
            <a:endParaRPr lang="en-US" altLang="zh-CN" dirty="0"/>
          </a:p>
          <a:p>
            <a:pPr lvl="1"/>
            <a:r>
              <a:rPr lang="zh-CN" altLang="en-US" dirty="0"/>
              <a:t>又称</a:t>
            </a:r>
            <a:r>
              <a:rPr lang="en-US" altLang="zh-CN" dirty="0"/>
              <a:t>802.16</a:t>
            </a:r>
            <a:r>
              <a:rPr lang="zh-CN" altLang="en-US" dirty="0"/>
              <a:t>标准，定位为广域无线宽带接入</a:t>
            </a:r>
            <a:endParaRPr lang="en-US" altLang="zh-CN" dirty="0"/>
          </a:p>
          <a:p>
            <a:pPr lvl="1"/>
            <a:r>
              <a:rPr lang="zh-CN" altLang="en-US" dirty="0"/>
              <a:t>基于</a:t>
            </a:r>
            <a:r>
              <a:rPr lang="en-US" altLang="zh-CN" dirty="0"/>
              <a:t>OFDM</a:t>
            </a:r>
            <a:r>
              <a:rPr lang="zh-CN" altLang="en-US" dirty="0"/>
              <a:t>原理，与</a:t>
            </a:r>
            <a:r>
              <a:rPr lang="en-US" altLang="zh-CN" dirty="0"/>
              <a:t>4G LTE</a:t>
            </a:r>
            <a:r>
              <a:rPr lang="zh-CN" altLang="en-US" dirty="0"/>
              <a:t>原理相同，</a:t>
            </a:r>
            <a:r>
              <a:rPr lang="en-US" altLang="zh-CN" dirty="0"/>
              <a:t>Intel</a:t>
            </a:r>
            <a:r>
              <a:rPr lang="zh-CN" altLang="en-US" dirty="0"/>
              <a:t>主导</a:t>
            </a:r>
            <a:endParaRPr lang="en-US" altLang="zh-CN" dirty="0"/>
          </a:p>
          <a:p>
            <a:pPr lvl="1"/>
            <a:r>
              <a:rPr lang="zh-CN" altLang="en-US" dirty="0"/>
              <a:t>数十</a:t>
            </a:r>
            <a:r>
              <a:rPr lang="en-US" altLang="zh-CN" dirty="0"/>
              <a:t>Mbps</a:t>
            </a:r>
            <a:r>
              <a:rPr lang="zh-CN" altLang="en-US" dirty="0"/>
              <a:t>的速度，数十公里的通讯距离</a:t>
            </a:r>
            <a:endParaRPr lang="en-US" altLang="zh-CN" dirty="0"/>
          </a:p>
          <a:p>
            <a:pPr lvl="1"/>
            <a:r>
              <a:rPr lang="zh-CN" altLang="en-US" dirty="0"/>
              <a:t>原本与</a:t>
            </a:r>
            <a:r>
              <a:rPr lang="en-US" altLang="zh-CN" dirty="0"/>
              <a:t>LTE</a:t>
            </a:r>
            <a:r>
              <a:rPr lang="zh-CN" altLang="en-US" dirty="0"/>
              <a:t>竞争为</a:t>
            </a:r>
            <a:r>
              <a:rPr lang="en-US" altLang="zh-CN" dirty="0"/>
              <a:t>4G</a:t>
            </a:r>
            <a:r>
              <a:rPr lang="zh-CN" altLang="en-US" dirty="0"/>
              <a:t>标准，</a:t>
            </a:r>
            <a:r>
              <a:rPr lang="en-US" altLang="zh-CN" dirty="0"/>
              <a:t>5</a:t>
            </a:r>
            <a:r>
              <a:rPr lang="zh-CN" altLang="en-US" dirty="0"/>
              <a:t>年前很热门，但现已基本被淘汰</a:t>
            </a:r>
            <a:endParaRPr lang="en-US" altLang="zh-CN" dirty="0"/>
          </a:p>
          <a:p>
            <a:pPr lvl="2"/>
            <a:r>
              <a:rPr lang="zh-CN" altLang="en-US" dirty="0"/>
              <a:t>电信运营商从商业目的考虑选择</a:t>
            </a:r>
            <a:r>
              <a:rPr lang="en-US" altLang="zh-CN" dirty="0"/>
              <a:t>LTE</a:t>
            </a:r>
            <a:r>
              <a:rPr lang="zh-CN" altLang="en-US" dirty="0"/>
              <a:t>，不与</a:t>
            </a:r>
            <a:r>
              <a:rPr lang="en-US" altLang="zh-CN" dirty="0"/>
              <a:t>Intel</a:t>
            </a:r>
            <a:r>
              <a:rPr lang="zh-CN" altLang="en-US" dirty="0"/>
              <a:t>合作</a:t>
            </a:r>
            <a:endParaRPr lang="en-US" altLang="zh-CN" dirty="0"/>
          </a:p>
          <a:p>
            <a:pPr lvl="2"/>
            <a:r>
              <a:rPr lang="zh-CN" altLang="en-US" dirty="0"/>
              <a:t>与</a:t>
            </a:r>
            <a:r>
              <a:rPr lang="en-US" altLang="zh-CN" dirty="0"/>
              <a:t>2G/3G</a:t>
            </a:r>
            <a:r>
              <a:rPr lang="zh-CN" altLang="en-US" dirty="0"/>
              <a:t>的整合</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7"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53615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custDataLst>
              <p:tags r:id="rId1"/>
            </p:custDataLst>
          </p:nvPr>
        </p:nvSpPr>
        <p:spPr>
          <a:xfrm>
            <a:off x="457200" y="457200"/>
            <a:ext cx="8229600" cy="884238"/>
          </a:xfrm>
        </p:spPr>
        <p:txBody>
          <a:bodyPr/>
          <a:lstStyle/>
          <a:p>
            <a:pPr eaLnBrk="1" hangingPunct="1"/>
            <a:r>
              <a:rPr lang="zh-CN" altLang="en-US" dirty="0"/>
              <a:t>第七章  无线和移动网络</a:t>
            </a:r>
          </a:p>
        </p:txBody>
      </p:sp>
      <p:sp>
        <p:nvSpPr>
          <p:cNvPr id="829443" name="Rectangle 3"/>
          <p:cNvSpPr>
            <a:spLocks noGrp="1" noChangeArrowheads="1"/>
          </p:cNvSpPr>
          <p:nvPr>
            <p:ph idx="1"/>
            <p:custDataLst>
              <p:tags r:id="rId2"/>
            </p:custDataLst>
          </p:nvPr>
        </p:nvSpPr>
        <p:spPr>
          <a:xfrm>
            <a:off x="642938" y="1500188"/>
            <a:ext cx="7572375" cy="4143375"/>
          </a:xfrm>
        </p:spPr>
        <p:txBody>
          <a:bodyPr/>
          <a:lstStyle/>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7.1  </a:t>
            </a:r>
            <a:r>
              <a:rPr lang="zh-CN" altLang="en-US" sz="2800" dirty="0">
                <a:solidFill>
                  <a:schemeClr val="accent5">
                    <a:lumMod val="40000"/>
                    <a:lumOff val="60000"/>
                  </a:schemeClr>
                </a:solidFill>
                <a:latin typeface="+mj-lt"/>
              </a:rPr>
              <a:t>概论</a:t>
            </a:r>
            <a:endParaRPr lang="en-US" altLang="zh-CN" sz="2800" dirty="0">
              <a:solidFill>
                <a:schemeClr val="accent5">
                  <a:lumMod val="40000"/>
                  <a:lumOff val="60000"/>
                </a:schemeClr>
              </a:solidFill>
              <a:latin typeface="+mj-lt"/>
            </a:endParaRPr>
          </a:p>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7.2  </a:t>
            </a:r>
            <a:r>
              <a:rPr lang="zh-CN" altLang="en-US" sz="2800" dirty="0">
                <a:solidFill>
                  <a:schemeClr val="accent5">
                    <a:lumMod val="40000"/>
                    <a:lumOff val="60000"/>
                  </a:schemeClr>
                </a:solidFill>
                <a:latin typeface="+mj-lt"/>
              </a:rPr>
              <a:t>无线链路的特点</a:t>
            </a:r>
            <a:endParaRPr lang="en-US" altLang="zh-CN" sz="2800" dirty="0">
              <a:solidFill>
                <a:schemeClr val="accent5">
                  <a:lumMod val="40000"/>
                  <a:lumOff val="60000"/>
                </a:schemeClr>
              </a:solidFill>
              <a:latin typeface="+mj-lt"/>
            </a:endParaRPr>
          </a:p>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7.3  </a:t>
            </a:r>
            <a:r>
              <a:rPr lang="en-US" altLang="zh-CN" sz="2800" dirty="0">
                <a:solidFill>
                  <a:schemeClr val="accent5">
                    <a:lumMod val="40000"/>
                    <a:lumOff val="60000"/>
                  </a:schemeClr>
                </a:solidFill>
              </a:rPr>
              <a:t>IEEE 802.11 </a:t>
            </a:r>
            <a:r>
              <a:rPr lang="zh-CN" altLang="en-US" sz="2800" dirty="0">
                <a:solidFill>
                  <a:schemeClr val="accent5">
                    <a:lumMod val="40000"/>
                    <a:lumOff val="60000"/>
                  </a:schemeClr>
                </a:solidFill>
              </a:rPr>
              <a:t>无线局域网</a:t>
            </a:r>
            <a:r>
              <a:rPr lang="en-US" altLang="zh-CN" sz="2800" dirty="0">
                <a:solidFill>
                  <a:schemeClr val="accent5">
                    <a:lumMod val="40000"/>
                    <a:lumOff val="60000"/>
                  </a:schemeClr>
                </a:solidFill>
              </a:rPr>
              <a:t>(“</a:t>
            </a:r>
            <a:r>
              <a:rPr lang="en-US" altLang="zh-CN" sz="2800" dirty="0" err="1">
                <a:solidFill>
                  <a:schemeClr val="accent5">
                    <a:lumMod val="40000"/>
                    <a:lumOff val="60000"/>
                  </a:schemeClr>
                </a:solidFill>
              </a:rPr>
              <a:t>WiFi</a:t>
            </a:r>
            <a:r>
              <a:rPr lang="en-US" altLang="zh-CN" sz="2800" dirty="0">
                <a:solidFill>
                  <a:schemeClr val="accent5">
                    <a:lumMod val="40000"/>
                    <a:lumOff val="60000"/>
                  </a:schemeClr>
                </a:solidFill>
              </a:rPr>
              <a:t>”)</a:t>
            </a:r>
          </a:p>
          <a:p>
            <a:pPr marL="609600" indent="-609600" eaLnBrk="1" hangingPunct="1">
              <a:buFont typeface="Wingdings"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7.4  </a:t>
            </a:r>
            <a:r>
              <a:rPr lang="zh-CN" altLang="en-US" sz="2800" b="1" dirty="0">
                <a:solidFill>
                  <a:srgbClr val="FF0000"/>
                </a:solidFill>
                <a:effectLst>
                  <a:outerShdw blurRad="38100" dist="38100" dir="2700000" algn="tl">
                    <a:srgbClr val="000000">
                      <a:alpha val="43137"/>
                    </a:srgbClr>
                  </a:outerShdw>
                </a:effectLst>
                <a:latin typeface="+mj-lt"/>
              </a:rPr>
              <a:t>蜂窝因特网接入</a:t>
            </a:r>
            <a:r>
              <a:rPr lang="en-US" altLang="zh-CN" sz="2400" b="1" dirty="0">
                <a:solidFill>
                  <a:srgbClr val="FF0000"/>
                </a:solidFill>
                <a:effectLst>
                  <a:outerShdw blurRad="38100" dist="38100" dir="2700000" algn="tl">
                    <a:srgbClr val="000000">
                      <a:alpha val="43137"/>
                    </a:srgbClr>
                  </a:outerShdw>
                </a:effectLst>
              </a:rPr>
              <a:t>Cellular Internet Access</a:t>
            </a:r>
            <a:endParaRPr lang="en-US" altLang="zh-CN" sz="2800" b="1" dirty="0">
              <a:solidFill>
                <a:srgbClr val="FF0000"/>
              </a:solidFill>
              <a:effectLst>
                <a:outerShdw blurRad="38100" dist="38100" dir="2700000" algn="tl">
                  <a:srgbClr val="000000">
                    <a:alpha val="43137"/>
                  </a:srgbClr>
                </a:outerShdw>
              </a:effectLst>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7.5  </a:t>
            </a:r>
            <a:r>
              <a:rPr lang="zh-CN" altLang="en-US" sz="2800" dirty="0">
                <a:solidFill>
                  <a:schemeClr val="bg1">
                    <a:lumMod val="50000"/>
                  </a:schemeClr>
                </a:solidFill>
                <a:latin typeface="+mj-lt"/>
              </a:rPr>
              <a:t>移动管理原理：寻址和选路</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7.6  </a:t>
            </a:r>
            <a:r>
              <a:rPr lang="zh-CN" altLang="en-US" sz="2800" dirty="0">
                <a:solidFill>
                  <a:schemeClr val="bg1">
                    <a:lumMod val="50000"/>
                  </a:schemeClr>
                </a:solidFill>
                <a:latin typeface="+mj-lt"/>
              </a:rPr>
              <a:t>移动</a:t>
            </a:r>
            <a:r>
              <a:rPr lang="en-US" altLang="zh-CN" sz="2800" dirty="0">
                <a:solidFill>
                  <a:schemeClr val="bg1">
                    <a:lumMod val="50000"/>
                  </a:schemeClr>
                </a:solidFill>
                <a:latin typeface="+mj-lt"/>
              </a:rPr>
              <a:t>IP</a:t>
            </a:r>
          </a:p>
          <a:p>
            <a:pPr marL="609600" indent="-609600" eaLnBrk="1" hangingPunct="1">
              <a:buFont typeface="Wingdings" pitchFamily="2" charset="2"/>
              <a:buNone/>
              <a:defRPr/>
            </a:pPr>
            <a:r>
              <a:rPr lang="en-US" altLang="zh-CN" sz="2800" dirty="0">
                <a:solidFill>
                  <a:schemeClr val="bg1">
                    <a:lumMod val="50000"/>
                  </a:schemeClr>
                </a:solidFill>
                <a:latin typeface="+mj-lt"/>
              </a:rPr>
              <a:t>7.7  </a:t>
            </a:r>
            <a:r>
              <a:rPr lang="zh-CN" altLang="en-US" sz="2800" dirty="0">
                <a:solidFill>
                  <a:schemeClr val="bg1">
                    <a:lumMod val="50000"/>
                  </a:schemeClr>
                </a:solidFill>
                <a:latin typeface="+mj-lt"/>
              </a:rPr>
              <a:t>处理蜂窝网络中的移动性</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7.8  </a:t>
            </a:r>
            <a:r>
              <a:rPr lang="zh-CN" altLang="en-US" sz="2800" dirty="0">
                <a:solidFill>
                  <a:schemeClr val="bg1">
                    <a:lumMod val="50000"/>
                  </a:schemeClr>
                </a:solidFill>
                <a:latin typeface="+mj-lt"/>
              </a:rPr>
              <a:t>移动性和更高层协议</a:t>
            </a:r>
            <a:endParaRPr lang="en-US" altLang="zh-CN" sz="2800" dirty="0">
              <a:solidFill>
                <a:schemeClr val="bg1">
                  <a:lumMod val="50000"/>
                </a:schemeClr>
              </a:solidFill>
              <a:latin typeface="+mj-lt"/>
            </a:endParaRP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1989" name="灯片编号占位符 5"/>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C75CC0-7841-4ADE-8DFF-F8976E9444AF}"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3377142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72"/>
          <p:cNvGrpSpPr>
            <a:grpSpLocks/>
          </p:cNvGrpSpPr>
          <p:nvPr>
            <p:custDataLst>
              <p:tags r:id="rId1"/>
            </p:custDataLst>
          </p:nvPr>
        </p:nvGrpSpPr>
        <p:grpSpPr bwMode="auto">
          <a:xfrm>
            <a:off x="3314700" y="2635250"/>
            <a:ext cx="5368925" cy="3657600"/>
            <a:chOff x="1820" y="1536"/>
            <a:chExt cx="3382" cy="2304"/>
          </a:xfrm>
        </p:grpSpPr>
        <p:sp>
          <p:nvSpPr>
            <p:cNvPr id="43029" name="AutoShape 2"/>
            <p:cNvSpPr>
              <a:spLocks noChangeArrowheads="1"/>
            </p:cNvSpPr>
            <p:nvPr>
              <p:custDataLst>
                <p:tags r:id="rId19"/>
              </p:custDataLst>
            </p:nvPr>
          </p:nvSpPr>
          <p:spPr bwMode="auto">
            <a:xfrm>
              <a:off x="1820" y="1536"/>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0" name="AutoShape 4"/>
            <p:cNvSpPr>
              <a:spLocks noChangeArrowheads="1"/>
            </p:cNvSpPr>
            <p:nvPr>
              <p:custDataLst>
                <p:tags r:id="rId20"/>
              </p:custDataLst>
            </p:nvPr>
          </p:nvSpPr>
          <p:spPr bwMode="auto">
            <a:xfrm>
              <a:off x="2328" y="1823"/>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1" name="AutoShape 5"/>
            <p:cNvSpPr>
              <a:spLocks noChangeArrowheads="1"/>
            </p:cNvSpPr>
            <p:nvPr>
              <p:custDataLst>
                <p:tags r:id="rId21"/>
              </p:custDataLst>
            </p:nvPr>
          </p:nvSpPr>
          <p:spPr bwMode="auto">
            <a:xfrm>
              <a:off x="1840" y="2699"/>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2" name="AutoShape 7"/>
            <p:cNvSpPr>
              <a:spLocks noChangeArrowheads="1"/>
            </p:cNvSpPr>
            <p:nvPr>
              <p:custDataLst>
                <p:tags r:id="rId22"/>
              </p:custDataLst>
            </p:nvPr>
          </p:nvSpPr>
          <p:spPr bwMode="auto">
            <a:xfrm>
              <a:off x="2340" y="2971"/>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3" name="AutoShape 8"/>
            <p:cNvSpPr>
              <a:spLocks noChangeArrowheads="1"/>
            </p:cNvSpPr>
            <p:nvPr>
              <p:custDataLst>
                <p:tags r:id="rId23"/>
              </p:custDataLst>
            </p:nvPr>
          </p:nvSpPr>
          <p:spPr bwMode="auto">
            <a:xfrm>
              <a:off x="1829" y="2118"/>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4" name="AutoShape 9"/>
            <p:cNvSpPr>
              <a:spLocks noChangeArrowheads="1"/>
            </p:cNvSpPr>
            <p:nvPr>
              <p:custDataLst>
                <p:tags r:id="rId24"/>
              </p:custDataLst>
            </p:nvPr>
          </p:nvSpPr>
          <p:spPr bwMode="auto">
            <a:xfrm>
              <a:off x="2340" y="2397"/>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35" name="AutoShape 10"/>
            <p:cNvSpPr>
              <a:spLocks noChangeArrowheads="1"/>
            </p:cNvSpPr>
            <p:nvPr>
              <p:custDataLst>
                <p:tags r:id="rId25"/>
              </p:custDataLst>
            </p:nvPr>
          </p:nvSpPr>
          <p:spPr bwMode="auto">
            <a:xfrm>
              <a:off x="2845" y="3264"/>
              <a:ext cx="666" cy="576"/>
            </a:xfrm>
            <a:prstGeom prst="hexagon">
              <a:avLst>
                <a:gd name="adj" fmla="val 28906"/>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036" name="Group 11"/>
            <p:cNvGrpSpPr>
              <a:grpSpLocks/>
            </p:cNvGrpSpPr>
            <p:nvPr/>
          </p:nvGrpSpPr>
          <p:grpSpPr bwMode="auto">
            <a:xfrm>
              <a:off x="3110" y="3346"/>
              <a:ext cx="153" cy="306"/>
              <a:chOff x="3796" y="1043"/>
              <a:chExt cx="865" cy="1237"/>
            </a:xfrm>
          </p:grpSpPr>
          <p:sp>
            <p:nvSpPr>
              <p:cNvPr id="43254" name="Line 12"/>
              <p:cNvSpPr>
                <a:spLocks noChangeShapeType="1"/>
              </p:cNvSpPr>
              <p:nvPr>
                <p:custDataLst>
                  <p:tags r:id="rId214"/>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5" name="Line 13"/>
              <p:cNvSpPr>
                <a:spLocks noChangeShapeType="1"/>
              </p:cNvSpPr>
              <p:nvPr>
                <p:custDataLst>
                  <p:tags r:id="rId215"/>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6" name="Line 14"/>
              <p:cNvSpPr>
                <a:spLocks noChangeShapeType="1"/>
              </p:cNvSpPr>
              <p:nvPr>
                <p:custDataLst>
                  <p:tags r:id="rId216"/>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7" name="Line 15"/>
              <p:cNvSpPr>
                <a:spLocks noChangeShapeType="1"/>
              </p:cNvSpPr>
              <p:nvPr>
                <p:custDataLst>
                  <p:tags r:id="rId217"/>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8" name="Line 16"/>
              <p:cNvSpPr>
                <a:spLocks noChangeShapeType="1"/>
              </p:cNvSpPr>
              <p:nvPr>
                <p:custDataLst>
                  <p:tags r:id="rId218"/>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9" name="Line 17"/>
              <p:cNvSpPr>
                <a:spLocks noChangeShapeType="1"/>
              </p:cNvSpPr>
              <p:nvPr>
                <p:custDataLst>
                  <p:tags r:id="rId219"/>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0" name="Line 18"/>
              <p:cNvSpPr>
                <a:spLocks noChangeShapeType="1"/>
              </p:cNvSpPr>
              <p:nvPr>
                <p:custDataLst>
                  <p:tags r:id="rId220"/>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1" name="Line 19"/>
              <p:cNvSpPr>
                <a:spLocks noChangeShapeType="1"/>
              </p:cNvSpPr>
              <p:nvPr>
                <p:custDataLst>
                  <p:tags r:id="rId221"/>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2" name="Line 20"/>
              <p:cNvSpPr>
                <a:spLocks noChangeShapeType="1"/>
              </p:cNvSpPr>
              <p:nvPr>
                <p:custDataLst>
                  <p:tags r:id="rId222"/>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3" name="Line 21"/>
              <p:cNvSpPr>
                <a:spLocks noChangeShapeType="1"/>
              </p:cNvSpPr>
              <p:nvPr>
                <p:custDataLst>
                  <p:tags r:id="rId223"/>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4" name="Line 22"/>
              <p:cNvSpPr>
                <a:spLocks noChangeShapeType="1"/>
              </p:cNvSpPr>
              <p:nvPr>
                <p:custDataLst>
                  <p:tags r:id="rId224"/>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5" name="Line 23"/>
              <p:cNvSpPr>
                <a:spLocks noChangeShapeType="1"/>
              </p:cNvSpPr>
              <p:nvPr>
                <p:custDataLst>
                  <p:tags r:id="rId225"/>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6" name="Line 24"/>
              <p:cNvSpPr>
                <a:spLocks noChangeShapeType="1"/>
              </p:cNvSpPr>
              <p:nvPr>
                <p:custDataLst>
                  <p:tags r:id="rId226"/>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7" name="Line 25"/>
              <p:cNvSpPr>
                <a:spLocks noChangeShapeType="1"/>
              </p:cNvSpPr>
              <p:nvPr>
                <p:custDataLst>
                  <p:tags r:id="rId227"/>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68" name="Line 26"/>
              <p:cNvSpPr>
                <a:spLocks noChangeShapeType="1"/>
              </p:cNvSpPr>
              <p:nvPr>
                <p:custDataLst>
                  <p:tags r:id="rId228"/>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269" name="Group 27"/>
              <p:cNvGrpSpPr>
                <a:grpSpLocks/>
              </p:cNvGrpSpPr>
              <p:nvPr/>
            </p:nvGrpSpPr>
            <p:grpSpPr bwMode="auto">
              <a:xfrm>
                <a:off x="4269" y="1415"/>
                <a:ext cx="392" cy="137"/>
                <a:chOff x="4227" y="1360"/>
                <a:chExt cx="863" cy="270"/>
              </a:xfrm>
            </p:grpSpPr>
            <p:sp>
              <p:nvSpPr>
                <p:cNvPr id="43280" name="Line 28"/>
                <p:cNvSpPr>
                  <a:spLocks noChangeShapeType="1"/>
                </p:cNvSpPr>
                <p:nvPr>
                  <p:custDataLst>
                    <p:tags r:id="rId23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81" name="Line 29"/>
                <p:cNvSpPr>
                  <a:spLocks noChangeShapeType="1"/>
                </p:cNvSpPr>
                <p:nvPr>
                  <p:custDataLst>
                    <p:tags r:id="rId23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82" name="Line 30"/>
                <p:cNvSpPr>
                  <a:spLocks noChangeShapeType="1"/>
                </p:cNvSpPr>
                <p:nvPr>
                  <p:custDataLst>
                    <p:tags r:id="rId23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83" name="Line 31"/>
                <p:cNvSpPr>
                  <a:spLocks noChangeShapeType="1"/>
                </p:cNvSpPr>
                <p:nvPr>
                  <p:custDataLst>
                    <p:tags r:id="rId24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70" name="Group 32"/>
              <p:cNvGrpSpPr>
                <a:grpSpLocks/>
              </p:cNvGrpSpPr>
              <p:nvPr/>
            </p:nvGrpSpPr>
            <p:grpSpPr bwMode="auto">
              <a:xfrm rot="5700496">
                <a:off x="4053" y="1170"/>
                <a:ext cx="392" cy="137"/>
                <a:chOff x="4227" y="1360"/>
                <a:chExt cx="863" cy="270"/>
              </a:xfrm>
            </p:grpSpPr>
            <p:sp>
              <p:nvSpPr>
                <p:cNvPr id="43276" name="Line 33"/>
                <p:cNvSpPr>
                  <a:spLocks noChangeShapeType="1"/>
                </p:cNvSpPr>
                <p:nvPr>
                  <p:custDataLst>
                    <p:tags r:id="rId23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7" name="Line 34"/>
                <p:cNvSpPr>
                  <a:spLocks noChangeShapeType="1"/>
                </p:cNvSpPr>
                <p:nvPr>
                  <p:custDataLst>
                    <p:tags r:id="rId23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8" name="Line 35"/>
                <p:cNvSpPr>
                  <a:spLocks noChangeShapeType="1"/>
                </p:cNvSpPr>
                <p:nvPr>
                  <p:custDataLst>
                    <p:tags r:id="rId23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9" name="Line 36"/>
                <p:cNvSpPr>
                  <a:spLocks noChangeShapeType="1"/>
                </p:cNvSpPr>
                <p:nvPr>
                  <p:custDataLst>
                    <p:tags r:id="rId23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71" name="Group 37"/>
              <p:cNvGrpSpPr>
                <a:grpSpLocks/>
              </p:cNvGrpSpPr>
              <p:nvPr/>
            </p:nvGrpSpPr>
            <p:grpSpPr bwMode="auto">
              <a:xfrm rot="10800000">
                <a:off x="3796" y="1402"/>
                <a:ext cx="392" cy="137"/>
                <a:chOff x="4227" y="1360"/>
                <a:chExt cx="863" cy="270"/>
              </a:xfrm>
            </p:grpSpPr>
            <p:sp>
              <p:nvSpPr>
                <p:cNvPr id="43272" name="Line 38"/>
                <p:cNvSpPr>
                  <a:spLocks noChangeShapeType="1"/>
                </p:cNvSpPr>
                <p:nvPr>
                  <p:custDataLst>
                    <p:tags r:id="rId2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3" name="Line 39"/>
                <p:cNvSpPr>
                  <a:spLocks noChangeShapeType="1"/>
                </p:cNvSpPr>
                <p:nvPr>
                  <p:custDataLst>
                    <p:tags r:id="rId2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4" name="Line 40"/>
                <p:cNvSpPr>
                  <a:spLocks noChangeShapeType="1"/>
                </p:cNvSpPr>
                <p:nvPr>
                  <p:custDataLst>
                    <p:tags r:id="rId2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75" name="Line 41"/>
                <p:cNvSpPr>
                  <a:spLocks noChangeShapeType="1"/>
                </p:cNvSpPr>
                <p:nvPr>
                  <p:custDataLst>
                    <p:tags r:id="rId2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37" name="Group 42"/>
            <p:cNvGrpSpPr>
              <a:grpSpLocks/>
            </p:cNvGrpSpPr>
            <p:nvPr/>
          </p:nvGrpSpPr>
          <p:grpSpPr bwMode="auto">
            <a:xfrm>
              <a:off x="2590" y="2509"/>
              <a:ext cx="153" cy="306"/>
              <a:chOff x="3796" y="1043"/>
              <a:chExt cx="865" cy="1237"/>
            </a:xfrm>
          </p:grpSpPr>
          <p:sp>
            <p:nvSpPr>
              <p:cNvPr id="43224" name="Line 43"/>
              <p:cNvSpPr>
                <a:spLocks noChangeShapeType="1"/>
              </p:cNvSpPr>
              <p:nvPr>
                <p:custDataLst>
                  <p:tags r:id="rId187"/>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5" name="Line 44"/>
              <p:cNvSpPr>
                <a:spLocks noChangeShapeType="1"/>
              </p:cNvSpPr>
              <p:nvPr>
                <p:custDataLst>
                  <p:tags r:id="rId188"/>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6" name="Line 45"/>
              <p:cNvSpPr>
                <a:spLocks noChangeShapeType="1"/>
              </p:cNvSpPr>
              <p:nvPr>
                <p:custDataLst>
                  <p:tags r:id="rId189"/>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7" name="Line 46"/>
              <p:cNvSpPr>
                <a:spLocks noChangeShapeType="1"/>
              </p:cNvSpPr>
              <p:nvPr>
                <p:custDataLst>
                  <p:tags r:id="rId190"/>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8" name="Line 47"/>
              <p:cNvSpPr>
                <a:spLocks noChangeShapeType="1"/>
              </p:cNvSpPr>
              <p:nvPr>
                <p:custDataLst>
                  <p:tags r:id="rId191"/>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9" name="Line 48"/>
              <p:cNvSpPr>
                <a:spLocks noChangeShapeType="1"/>
              </p:cNvSpPr>
              <p:nvPr>
                <p:custDataLst>
                  <p:tags r:id="rId192"/>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0" name="Line 49"/>
              <p:cNvSpPr>
                <a:spLocks noChangeShapeType="1"/>
              </p:cNvSpPr>
              <p:nvPr>
                <p:custDataLst>
                  <p:tags r:id="rId193"/>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1" name="Line 50"/>
              <p:cNvSpPr>
                <a:spLocks noChangeShapeType="1"/>
              </p:cNvSpPr>
              <p:nvPr>
                <p:custDataLst>
                  <p:tags r:id="rId194"/>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2" name="Line 51"/>
              <p:cNvSpPr>
                <a:spLocks noChangeShapeType="1"/>
              </p:cNvSpPr>
              <p:nvPr>
                <p:custDataLst>
                  <p:tags r:id="rId195"/>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3" name="Line 52"/>
              <p:cNvSpPr>
                <a:spLocks noChangeShapeType="1"/>
              </p:cNvSpPr>
              <p:nvPr>
                <p:custDataLst>
                  <p:tags r:id="rId196"/>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4" name="Line 53"/>
              <p:cNvSpPr>
                <a:spLocks noChangeShapeType="1"/>
              </p:cNvSpPr>
              <p:nvPr>
                <p:custDataLst>
                  <p:tags r:id="rId197"/>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5" name="Line 54"/>
              <p:cNvSpPr>
                <a:spLocks noChangeShapeType="1"/>
              </p:cNvSpPr>
              <p:nvPr>
                <p:custDataLst>
                  <p:tags r:id="rId198"/>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6" name="Line 55"/>
              <p:cNvSpPr>
                <a:spLocks noChangeShapeType="1"/>
              </p:cNvSpPr>
              <p:nvPr>
                <p:custDataLst>
                  <p:tags r:id="rId199"/>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7" name="Line 56"/>
              <p:cNvSpPr>
                <a:spLocks noChangeShapeType="1"/>
              </p:cNvSpPr>
              <p:nvPr>
                <p:custDataLst>
                  <p:tags r:id="rId200"/>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38" name="Line 57"/>
              <p:cNvSpPr>
                <a:spLocks noChangeShapeType="1"/>
              </p:cNvSpPr>
              <p:nvPr>
                <p:custDataLst>
                  <p:tags r:id="rId201"/>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239" name="Group 58"/>
              <p:cNvGrpSpPr>
                <a:grpSpLocks/>
              </p:cNvGrpSpPr>
              <p:nvPr/>
            </p:nvGrpSpPr>
            <p:grpSpPr bwMode="auto">
              <a:xfrm>
                <a:off x="4269" y="1415"/>
                <a:ext cx="392" cy="137"/>
                <a:chOff x="4227" y="1360"/>
                <a:chExt cx="863" cy="270"/>
              </a:xfrm>
            </p:grpSpPr>
            <p:sp>
              <p:nvSpPr>
                <p:cNvPr id="43250" name="Line 59"/>
                <p:cNvSpPr>
                  <a:spLocks noChangeShapeType="1"/>
                </p:cNvSpPr>
                <p:nvPr>
                  <p:custDataLst>
                    <p:tags r:id="rId210"/>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1" name="Line 60"/>
                <p:cNvSpPr>
                  <a:spLocks noChangeShapeType="1"/>
                </p:cNvSpPr>
                <p:nvPr>
                  <p:custDataLst>
                    <p:tags r:id="rId211"/>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2" name="Line 61"/>
                <p:cNvSpPr>
                  <a:spLocks noChangeShapeType="1"/>
                </p:cNvSpPr>
                <p:nvPr>
                  <p:custDataLst>
                    <p:tags r:id="rId212"/>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53" name="Line 62"/>
                <p:cNvSpPr>
                  <a:spLocks noChangeShapeType="1"/>
                </p:cNvSpPr>
                <p:nvPr>
                  <p:custDataLst>
                    <p:tags r:id="rId213"/>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40" name="Group 63"/>
              <p:cNvGrpSpPr>
                <a:grpSpLocks/>
              </p:cNvGrpSpPr>
              <p:nvPr/>
            </p:nvGrpSpPr>
            <p:grpSpPr bwMode="auto">
              <a:xfrm rot="5700496">
                <a:off x="4053" y="1170"/>
                <a:ext cx="392" cy="137"/>
                <a:chOff x="4227" y="1360"/>
                <a:chExt cx="863" cy="270"/>
              </a:xfrm>
            </p:grpSpPr>
            <p:sp>
              <p:nvSpPr>
                <p:cNvPr id="43246" name="Line 64"/>
                <p:cNvSpPr>
                  <a:spLocks noChangeShapeType="1"/>
                </p:cNvSpPr>
                <p:nvPr>
                  <p:custDataLst>
                    <p:tags r:id="rId20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7" name="Line 65"/>
                <p:cNvSpPr>
                  <a:spLocks noChangeShapeType="1"/>
                </p:cNvSpPr>
                <p:nvPr>
                  <p:custDataLst>
                    <p:tags r:id="rId20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8" name="Line 66"/>
                <p:cNvSpPr>
                  <a:spLocks noChangeShapeType="1"/>
                </p:cNvSpPr>
                <p:nvPr>
                  <p:custDataLst>
                    <p:tags r:id="rId20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9" name="Line 67"/>
                <p:cNvSpPr>
                  <a:spLocks noChangeShapeType="1"/>
                </p:cNvSpPr>
                <p:nvPr>
                  <p:custDataLst>
                    <p:tags r:id="rId20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41" name="Group 68"/>
              <p:cNvGrpSpPr>
                <a:grpSpLocks/>
              </p:cNvGrpSpPr>
              <p:nvPr/>
            </p:nvGrpSpPr>
            <p:grpSpPr bwMode="auto">
              <a:xfrm rot="10800000">
                <a:off x="3796" y="1402"/>
                <a:ext cx="392" cy="137"/>
                <a:chOff x="4227" y="1360"/>
                <a:chExt cx="863" cy="270"/>
              </a:xfrm>
            </p:grpSpPr>
            <p:sp>
              <p:nvSpPr>
                <p:cNvPr id="43242" name="Line 69"/>
                <p:cNvSpPr>
                  <a:spLocks noChangeShapeType="1"/>
                </p:cNvSpPr>
                <p:nvPr>
                  <p:custDataLst>
                    <p:tags r:id="rId20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3" name="Line 70"/>
                <p:cNvSpPr>
                  <a:spLocks noChangeShapeType="1"/>
                </p:cNvSpPr>
                <p:nvPr>
                  <p:custDataLst>
                    <p:tags r:id="rId20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4" name="Line 71"/>
                <p:cNvSpPr>
                  <a:spLocks noChangeShapeType="1"/>
                </p:cNvSpPr>
                <p:nvPr>
                  <p:custDataLst>
                    <p:tags r:id="rId20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45" name="Line 72"/>
                <p:cNvSpPr>
                  <a:spLocks noChangeShapeType="1"/>
                </p:cNvSpPr>
                <p:nvPr>
                  <p:custDataLst>
                    <p:tags r:id="rId20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38" name="Group 73"/>
            <p:cNvGrpSpPr>
              <a:grpSpLocks/>
            </p:cNvGrpSpPr>
            <p:nvPr/>
          </p:nvGrpSpPr>
          <p:grpSpPr bwMode="auto">
            <a:xfrm>
              <a:off x="2596" y="3076"/>
              <a:ext cx="153" cy="306"/>
              <a:chOff x="3796" y="1043"/>
              <a:chExt cx="865" cy="1237"/>
            </a:xfrm>
          </p:grpSpPr>
          <p:sp>
            <p:nvSpPr>
              <p:cNvPr id="43194" name="Line 74"/>
              <p:cNvSpPr>
                <a:spLocks noChangeShapeType="1"/>
              </p:cNvSpPr>
              <p:nvPr>
                <p:custDataLst>
                  <p:tags r:id="rId160"/>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5" name="Line 75"/>
              <p:cNvSpPr>
                <a:spLocks noChangeShapeType="1"/>
              </p:cNvSpPr>
              <p:nvPr>
                <p:custDataLst>
                  <p:tags r:id="rId161"/>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6" name="Line 76"/>
              <p:cNvSpPr>
                <a:spLocks noChangeShapeType="1"/>
              </p:cNvSpPr>
              <p:nvPr>
                <p:custDataLst>
                  <p:tags r:id="rId162"/>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7" name="Line 77"/>
              <p:cNvSpPr>
                <a:spLocks noChangeShapeType="1"/>
              </p:cNvSpPr>
              <p:nvPr>
                <p:custDataLst>
                  <p:tags r:id="rId163"/>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8" name="Line 78"/>
              <p:cNvSpPr>
                <a:spLocks noChangeShapeType="1"/>
              </p:cNvSpPr>
              <p:nvPr>
                <p:custDataLst>
                  <p:tags r:id="rId164"/>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9" name="Line 79"/>
              <p:cNvSpPr>
                <a:spLocks noChangeShapeType="1"/>
              </p:cNvSpPr>
              <p:nvPr>
                <p:custDataLst>
                  <p:tags r:id="rId165"/>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0" name="Line 80"/>
              <p:cNvSpPr>
                <a:spLocks noChangeShapeType="1"/>
              </p:cNvSpPr>
              <p:nvPr>
                <p:custDataLst>
                  <p:tags r:id="rId166"/>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1" name="Line 81"/>
              <p:cNvSpPr>
                <a:spLocks noChangeShapeType="1"/>
              </p:cNvSpPr>
              <p:nvPr>
                <p:custDataLst>
                  <p:tags r:id="rId167"/>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2" name="Line 82"/>
              <p:cNvSpPr>
                <a:spLocks noChangeShapeType="1"/>
              </p:cNvSpPr>
              <p:nvPr>
                <p:custDataLst>
                  <p:tags r:id="rId168"/>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3" name="Line 83"/>
              <p:cNvSpPr>
                <a:spLocks noChangeShapeType="1"/>
              </p:cNvSpPr>
              <p:nvPr>
                <p:custDataLst>
                  <p:tags r:id="rId169"/>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4" name="Line 84"/>
              <p:cNvSpPr>
                <a:spLocks noChangeShapeType="1"/>
              </p:cNvSpPr>
              <p:nvPr>
                <p:custDataLst>
                  <p:tags r:id="rId170"/>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5" name="Line 85"/>
              <p:cNvSpPr>
                <a:spLocks noChangeShapeType="1"/>
              </p:cNvSpPr>
              <p:nvPr>
                <p:custDataLst>
                  <p:tags r:id="rId171"/>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6" name="Line 86"/>
              <p:cNvSpPr>
                <a:spLocks noChangeShapeType="1"/>
              </p:cNvSpPr>
              <p:nvPr>
                <p:custDataLst>
                  <p:tags r:id="rId172"/>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7" name="Line 87"/>
              <p:cNvSpPr>
                <a:spLocks noChangeShapeType="1"/>
              </p:cNvSpPr>
              <p:nvPr>
                <p:custDataLst>
                  <p:tags r:id="rId173"/>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08" name="Line 88"/>
              <p:cNvSpPr>
                <a:spLocks noChangeShapeType="1"/>
              </p:cNvSpPr>
              <p:nvPr>
                <p:custDataLst>
                  <p:tags r:id="rId174"/>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209" name="Group 89"/>
              <p:cNvGrpSpPr>
                <a:grpSpLocks/>
              </p:cNvGrpSpPr>
              <p:nvPr/>
            </p:nvGrpSpPr>
            <p:grpSpPr bwMode="auto">
              <a:xfrm>
                <a:off x="4269" y="1415"/>
                <a:ext cx="392" cy="137"/>
                <a:chOff x="4227" y="1360"/>
                <a:chExt cx="863" cy="270"/>
              </a:xfrm>
            </p:grpSpPr>
            <p:sp>
              <p:nvSpPr>
                <p:cNvPr id="43220" name="Line 90"/>
                <p:cNvSpPr>
                  <a:spLocks noChangeShapeType="1"/>
                </p:cNvSpPr>
                <p:nvPr>
                  <p:custDataLst>
                    <p:tags r:id="rId183"/>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1" name="Line 91"/>
                <p:cNvSpPr>
                  <a:spLocks noChangeShapeType="1"/>
                </p:cNvSpPr>
                <p:nvPr>
                  <p:custDataLst>
                    <p:tags r:id="rId184"/>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2" name="Line 92"/>
                <p:cNvSpPr>
                  <a:spLocks noChangeShapeType="1"/>
                </p:cNvSpPr>
                <p:nvPr>
                  <p:custDataLst>
                    <p:tags r:id="rId185"/>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23" name="Line 93"/>
                <p:cNvSpPr>
                  <a:spLocks noChangeShapeType="1"/>
                </p:cNvSpPr>
                <p:nvPr>
                  <p:custDataLst>
                    <p:tags r:id="rId186"/>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10" name="Group 94"/>
              <p:cNvGrpSpPr>
                <a:grpSpLocks/>
              </p:cNvGrpSpPr>
              <p:nvPr/>
            </p:nvGrpSpPr>
            <p:grpSpPr bwMode="auto">
              <a:xfrm rot="5700496">
                <a:off x="4053" y="1170"/>
                <a:ext cx="392" cy="137"/>
                <a:chOff x="4227" y="1360"/>
                <a:chExt cx="863" cy="270"/>
              </a:xfrm>
            </p:grpSpPr>
            <p:sp>
              <p:nvSpPr>
                <p:cNvPr id="43216" name="Line 95"/>
                <p:cNvSpPr>
                  <a:spLocks noChangeShapeType="1"/>
                </p:cNvSpPr>
                <p:nvPr>
                  <p:custDataLst>
                    <p:tags r:id="rId17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7" name="Line 96"/>
                <p:cNvSpPr>
                  <a:spLocks noChangeShapeType="1"/>
                </p:cNvSpPr>
                <p:nvPr>
                  <p:custDataLst>
                    <p:tags r:id="rId18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8" name="Line 97"/>
                <p:cNvSpPr>
                  <a:spLocks noChangeShapeType="1"/>
                </p:cNvSpPr>
                <p:nvPr>
                  <p:custDataLst>
                    <p:tags r:id="rId18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9" name="Line 98"/>
                <p:cNvSpPr>
                  <a:spLocks noChangeShapeType="1"/>
                </p:cNvSpPr>
                <p:nvPr>
                  <p:custDataLst>
                    <p:tags r:id="rId18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211" name="Group 99"/>
              <p:cNvGrpSpPr>
                <a:grpSpLocks/>
              </p:cNvGrpSpPr>
              <p:nvPr/>
            </p:nvGrpSpPr>
            <p:grpSpPr bwMode="auto">
              <a:xfrm rot="10800000">
                <a:off x="3796" y="1402"/>
                <a:ext cx="392" cy="137"/>
                <a:chOff x="4227" y="1360"/>
                <a:chExt cx="863" cy="270"/>
              </a:xfrm>
            </p:grpSpPr>
            <p:sp>
              <p:nvSpPr>
                <p:cNvPr id="43212" name="Line 100"/>
                <p:cNvSpPr>
                  <a:spLocks noChangeShapeType="1"/>
                </p:cNvSpPr>
                <p:nvPr>
                  <p:custDataLst>
                    <p:tags r:id="rId1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3" name="Line 101"/>
                <p:cNvSpPr>
                  <a:spLocks noChangeShapeType="1"/>
                </p:cNvSpPr>
                <p:nvPr>
                  <p:custDataLst>
                    <p:tags r:id="rId1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4" name="Line 102"/>
                <p:cNvSpPr>
                  <a:spLocks noChangeShapeType="1"/>
                </p:cNvSpPr>
                <p:nvPr>
                  <p:custDataLst>
                    <p:tags r:id="rId1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215" name="Line 103"/>
                <p:cNvSpPr>
                  <a:spLocks noChangeShapeType="1"/>
                </p:cNvSpPr>
                <p:nvPr>
                  <p:custDataLst>
                    <p:tags r:id="rId1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39" name="Group 135"/>
            <p:cNvGrpSpPr>
              <a:grpSpLocks/>
            </p:cNvGrpSpPr>
            <p:nvPr/>
          </p:nvGrpSpPr>
          <p:grpSpPr bwMode="auto">
            <a:xfrm>
              <a:off x="2095" y="1649"/>
              <a:ext cx="153" cy="306"/>
              <a:chOff x="3796" y="1043"/>
              <a:chExt cx="865" cy="1237"/>
            </a:xfrm>
          </p:grpSpPr>
          <p:sp>
            <p:nvSpPr>
              <p:cNvPr id="43164" name="Line 136"/>
              <p:cNvSpPr>
                <a:spLocks noChangeShapeType="1"/>
              </p:cNvSpPr>
              <p:nvPr>
                <p:custDataLst>
                  <p:tags r:id="rId13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5" name="Line 137"/>
              <p:cNvSpPr>
                <a:spLocks noChangeShapeType="1"/>
              </p:cNvSpPr>
              <p:nvPr>
                <p:custDataLst>
                  <p:tags r:id="rId13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6" name="Line 138"/>
              <p:cNvSpPr>
                <a:spLocks noChangeShapeType="1"/>
              </p:cNvSpPr>
              <p:nvPr>
                <p:custDataLst>
                  <p:tags r:id="rId13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7" name="Line 139"/>
              <p:cNvSpPr>
                <a:spLocks noChangeShapeType="1"/>
              </p:cNvSpPr>
              <p:nvPr>
                <p:custDataLst>
                  <p:tags r:id="rId13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8" name="Line 140"/>
              <p:cNvSpPr>
                <a:spLocks noChangeShapeType="1"/>
              </p:cNvSpPr>
              <p:nvPr>
                <p:custDataLst>
                  <p:tags r:id="rId13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9" name="Line 141"/>
              <p:cNvSpPr>
                <a:spLocks noChangeShapeType="1"/>
              </p:cNvSpPr>
              <p:nvPr>
                <p:custDataLst>
                  <p:tags r:id="rId13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0" name="Line 142"/>
              <p:cNvSpPr>
                <a:spLocks noChangeShapeType="1"/>
              </p:cNvSpPr>
              <p:nvPr>
                <p:custDataLst>
                  <p:tags r:id="rId13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1" name="Line 143"/>
              <p:cNvSpPr>
                <a:spLocks noChangeShapeType="1"/>
              </p:cNvSpPr>
              <p:nvPr>
                <p:custDataLst>
                  <p:tags r:id="rId14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2" name="Line 144"/>
              <p:cNvSpPr>
                <a:spLocks noChangeShapeType="1"/>
              </p:cNvSpPr>
              <p:nvPr>
                <p:custDataLst>
                  <p:tags r:id="rId14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3" name="Line 145"/>
              <p:cNvSpPr>
                <a:spLocks noChangeShapeType="1"/>
              </p:cNvSpPr>
              <p:nvPr>
                <p:custDataLst>
                  <p:tags r:id="rId14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4" name="Line 146"/>
              <p:cNvSpPr>
                <a:spLocks noChangeShapeType="1"/>
              </p:cNvSpPr>
              <p:nvPr>
                <p:custDataLst>
                  <p:tags r:id="rId14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5" name="Line 147"/>
              <p:cNvSpPr>
                <a:spLocks noChangeShapeType="1"/>
              </p:cNvSpPr>
              <p:nvPr>
                <p:custDataLst>
                  <p:tags r:id="rId14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6" name="Line 148"/>
              <p:cNvSpPr>
                <a:spLocks noChangeShapeType="1"/>
              </p:cNvSpPr>
              <p:nvPr>
                <p:custDataLst>
                  <p:tags r:id="rId14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7" name="Line 149"/>
              <p:cNvSpPr>
                <a:spLocks noChangeShapeType="1"/>
              </p:cNvSpPr>
              <p:nvPr>
                <p:custDataLst>
                  <p:tags r:id="rId14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78" name="Line 150"/>
              <p:cNvSpPr>
                <a:spLocks noChangeShapeType="1"/>
              </p:cNvSpPr>
              <p:nvPr>
                <p:custDataLst>
                  <p:tags r:id="rId14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179" name="Group 151"/>
              <p:cNvGrpSpPr>
                <a:grpSpLocks/>
              </p:cNvGrpSpPr>
              <p:nvPr/>
            </p:nvGrpSpPr>
            <p:grpSpPr bwMode="auto">
              <a:xfrm>
                <a:off x="4269" y="1415"/>
                <a:ext cx="392" cy="137"/>
                <a:chOff x="4227" y="1360"/>
                <a:chExt cx="863" cy="270"/>
              </a:xfrm>
            </p:grpSpPr>
            <p:sp>
              <p:nvSpPr>
                <p:cNvPr id="43190" name="Line 152"/>
                <p:cNvSpPr>
                  <a:spLocks noChangeShapeType="1"/>
                </p:cNvSpPr>
                <p:nvPr>
                  <p:custDataLst>
                    <p:tags r:id="rId15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1" name="Line 153"/>
                <p:cNvSpPr>
                  <a:spLocks noChangeShapeType="1"/>
                </p:cNvSpPr>
                <p:nvPr>
                  <p:custDataLst>
                    <p:tags r:id="rId15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2" name="Line 154"/>
                <p:cNvSpPr>
                  <a:spLocks noChangeShapeType="1"/>
                </p:cNvSpPr>
                <p:nvPr>
                  <p:custDataLst>
                    <p:tags r:id="rId15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93" name="Line 155"/>
                <p:cNvSpPr>
                  <a:spLocks noChangeShapeType="1"/>
                </p:cNvSpPr>
                <p:nvPr>
                  <p:custDataLst>
                    <p:tags r:id="rId15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80" name="Group 156"/>
              <p:cNvGrpSpPr>
                <a:grpSpLocks/>
              </p:cNvGrpSpPr>
              <p:nvPr/>
            </p:nvGrpSpPr>
            <p:grpSpPr bwMode="auto">
              <a:xfrm rot="5700496">
                <a:off x="4053" y="1170"/>
                <a:ext cx="392" cy="137"/>
                <a:chOff x="4227" y="1360"/>
                <a:chExt cx="863" cy="270"/>
              </a:xfrm>
            </p:grpSpPr>
            <p:sp>
              <p:nvSpPr>
                <p:cNvPr id="43186" name="Line 157"/>
                <p:cNvSpPr>
                  <a:spLocks noChangeShapeType="1"/>
                </p:cNvSpPr>
                <p:nvPr>
                  <p:custDataLst>
                    <p:tags r:id="rId15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7" name="Line 158"/>
                <p:cNvSpPr>
                  <a:spLocks noChangeShapeType="1"/>
                </p:cNvSpPr>
                <p:nvPr>
                  <p:custDataLst>
                    <p:tags r:id="rId15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8" name="Line 159"/>
                <p:cNvSpPr>
                  <a:spLocks noChangeShapeType="1"/>
                </p:cNvSpPr>
                <p:nvPr>
                  <p:custDataLst>
                    <p:tags r:id="rId15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9" name="Line 160"/>
                <p:cNvSpPr>
                  <a:spLocks noChangeShapeType="1"/>
                </p:cNvSpPr>
                <p:nvPr>
                  <p:custDataLst>
                    <p:tags r:id="rId15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81" name="Group 161"/>
              <p:cNvGrpSpPr>
                <a:grpSpLocks/>
              </p:cNvGrpSpPr>
              <p:nvPr/>
            </p:nvGrpSpPr>
            <p:grpSpPr bwMode="auto">
              <a:xfrm rot="10800000">
                <a:off x="3796" y="1402"/>
                <a:ext cx="392" cy="137"/>
                <a:chOff x="4227" y="1360"/>
                <a:chExt cx="863" cy="270"/>
              </a:xfrm>
            </p:grpSpPr>
            <p:sp>
              <p:nvSpPr>
                <p:cNvPr id="43182" name="Line 162"/>
                <p:cNvSpPr>
                  <a:spLocks noChangeShapeType="1"/>
                </p:cNvSpPr>
                <p:nvPr>
                  <p:custDataLst>
                    <p:tags r:id="rId14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3" name="Line 163"/>
                <p:cNvSpPr>
                  <a:spLocks noChangeShapeType="1"/>
                </p:cNvSpPr>
                <p:nvPr>
                  <p:custDataLst>
                    <p:tags r:id="rId14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4" name="Line 164"/>
                <p:cNvSpPr>
                  <a:spLocks noChangeShapeType="1"/>
                </p:cNvSpPr>
                <p:nvPr>
                  <p:custDataLst>
                    <p:tags r:id="rId15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85" name="Line 165"/>
                <p:cNvSpPr>
                  <a:spLocks noChangeShapeType="1"/>
                </p:cNvSpPr>
                <p:nvPr>
                  <p:custDataLst>
                    <p:tags r:id="rId15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40" name="Group 197"/>
            <p:cNvGrpSpPr>
              <a:grpSpLocks/>
            </p:cNvGrpSpPr>
            <p:nvPr/>
          </p:nvGrpSpPr>
          <p:grpSpPr bwMode="auto">
            <a:xfrm>
              <a:off x="2579" y="1941"/>
              <a:ext cx="153" cy="306"/>
              <a:chOff x="3796" y="1043"/>
              <a:chExt cx="865" cy="1237"/>
            </a:xfrm>
          </p:grpSpPr>
          <p:sp>
            <p:nvSpPr>
              <p:cNvPr id="43134" name="Line 198"/>
              <p:cNvSpPr>
                <a:spLocks noChangeShapeType="1"/>
              </p:cNvSpPr>
              <p:nvPr>
                <p:custDataLst>
                  <p:tags r:id="rId106"/>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5" name="Line 199"/>
              <p:cNvSpPr>
                <a:spLocks noChangeShapeType="1"/>
              </p:cNvSpPr>
              <p:nvPr>
                <p:custDataLst>
                  <p:tags r:id="rId107"/>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6" name="Line 200"/>
              <p:cNvSpPr>
                <a:spLocks noChangeShapeType="1"/>
              </p:cNvSpPr>
              <p:nvPr>
                <p:custDataLst>
                  <p:tags r:id="rId108"/>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7" name="Line 201"/>
              <p:cNvSpPr>
                <a:spLocks noChangeShapeType="1"/>
              </p:cNvSpPr>
              <p:nvPr>
                <p:custDataLst>
                  <p:tags r:id="rId109"/>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8" name="Line 202"/>
              <p:cNvSpPr>
                <a:spLocks noChangeShapeType="1"/>
              </p:cNvSpPr>
              <p:nvPr>
                <p:custDataLst>
                  <p:tags r:id="rId110"/>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9" name="Line 203"/>
              <p:cNvSpPr>
                <a:spLocks noChangeShapeType="1"/>
              </p:cNvSpPr>
              <p:nvPr>
                <p:custDataLst>
                  <p:tags r:id="rId111"/>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0" name="Line 204"/>
              <p:cNvSpPr>
                <a:spLocks noChangeShapeType="1"/>
              </p:cNvSpPr>
              <p:nvPr>
                <p:custDataLst>
                  <p:tags r:id="rId112"/>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1" name="Line 205"/>
              <p:cNvSpPr>
                <a:spLocks noChangeShapeType="1"/>
              </p:cNvSpPr>
              <p:nvPr>
                <p:custDataLst>
                  <p:tags r:id="rId113"/>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2" name="Line 206"/>
              <p:cNvSpPr>
                <a:spLocks noChangeShapeType="1"/>
              </p:cNvSpPr>
              <p:nvPr>
                <p:custDataLst>
                  <p:tags r:id="rId114"/>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3" name="Line 207"/>
              <p:cNvSpPr>
                <a:spLocks noChangeShapeType="1"/>
              </p:cNvSpPr>
              <p:nvPr>
                <p:custDataLst>
                  <p:tags r:id="rId115"/>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4" name="Line 208"/>
              <p:cNvSpPr>
                <a:spLocks noChangeShapeType="1"/>
              </p:cNvSpPr>
              <p:nvPr>
                <p:custDataLst>
                  <p:tags r:id="rId116"/>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5" name="Line 209"/>
              <p:cNvSpPr>
                <a:spLocks noChangeShapeType="1"/>
              </p:cNvSpPr>
              <p:nvPr>
                <p:custDataLst>
                  <p:tags r:id="rId117"/>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6" name="Line 210"/>
              <p:cNvSpPr>
                <a:spLocks noChangeShapeType="1"/>
              </p:cNvSpPr>
              <p:nvPr>
                <p:custDataLst>
                  <p:tags r:id="rId118"/>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7" name="Line 211"/>
              <p:cNvSpPr>
                <a:spLocks noChangeShapeType="1"/>
              </p:cNvSpPr>
              <p:nvPr>
                <p:custDataLst>
                  <p:tags r:id="rId119"/>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48" name="Line 212"/>
              <p:cNvSpPr>
                <a:spLocks noChangeShapeType="1"/>
              </p:cNvSpPr>
              <p:nvPr>
                <p:custDataLst>
                  <p:tags r:id="rId120"/>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149" name="Group 213"/>
              <p:cNvGrpSpPr>
                <a:grpSpLocks/>
              </p:cNvGrpSpPr>
              <p:nvPr/>
            </p:nvGrpSpPr>
            <p:grpSpPr bwMode="auto">
              <a:xfrm>
                <a:off x="4269" y="1415"/>
                <a:ext cx="392" cy="137"/>
                <a:chOff x="4227" y="1360"/>
                <a:chExt cx="863" cy="270"/>
              </a:xfrm>
            </p:grpSpPr>
            <p:sp>
              <p:nvSpPr>
                <p:cNvPr id="43160" name="Line 214"/>
                <p:cNvSpPr>
                  <a:spLocks noChangeShapeType="1"/>
                </p:cNvSpPr>
                <p:nvPr>
                  <p:custDataLst>
                    <p:tags r:id="rId129"/>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1" name="Line 215"/>
                <p:cNvSpPr>
                  <a:spLocks noChangeShapeType="1"/>
                </p:cNvSpPr>
                <p:nvPr>
                  <p:custDataLst>
                    <p:tags r:id="rId130"/>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2" name="Line 216"/>
                <p:cNvSpPr>
                  <a:spLocks noChangeShapeType="1"/>
                </p:cNvSpPr>
                <p:nvPr>
                  <p:custDataLst>
                    <p:tags r:id="rId131"/>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63" name="Line 217"/>
                <p:cNvSpPr>
                  <a:spLocks noChangeShapeType="1"/>
                </p:cNvSpPr>
                <p:nvPr>
                  <p:custDataLst>
                    <p:tags r:id="rId132"/>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50" name="Group 218"/>
              <p:cNvGrpSpPr>
                <a:grpSpLocks/>
              </p:cNvGrpSpPr>
              <p:nvPr/>
            </p:nvGrpSpPr>
            <p:grpSpPr bwMode="auto">
              <a:xfrm rot="5700496">
                <a:off x="4053" y="1170"/>
                <a:ext cx="392" cy="137"/>
                <a:chOff x="4227" y="1360"/>
                <a:chExt cx="863" cy="270"/>
              </a:xfrm>
            </p:grpSpPr>
            <p:sp>
              <p:nvSpPr>
                <p:cNvPr id="43156" name="Line 219"/>
                <p:cNvSpPr>
                  <a:spLocks noChangeShapeType="1"/>
                </p:cNvSpPr>
                <p:nvPr>
                  <p:custDataLst>
                    <p:tags r:id="rId12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7" name="Line 220"/>
                <p:cNvSpPr>
                  <a:spLocks noChangeShapeType="1"/>
                </p:cNvSpPr>
                <p:nvPr>
                  <p:custDataLst>
                    <p:tags r:id="rId12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8" name="Line 221"/>
                <p:cNvSpPr>
                  <a:spLocks noChangeShapeType="1"/>
                </p:cNvSpPr>
                <p:nvPr>
                  <p:custDataLst>
                    <p:tags r:id="rId12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9" name="Line 222"/>
                <p:cNvSpPr>
                  <a:spLocks noChangeShapeType="1"/>
                </p:cNvSpPr>
                <p:nvPr>
                  <p:custDataLst>
                    <p:tags r:id="rId12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51" name="Group 223"/>
              <p:cNvGrpSpPr>
                <a:grpSpLocks/>
              </p:cNvGrpSpPr>
              <p:nvPr/>
            </p:nvGrpSpPr>
            <p:grpSpPr bwMode="auto">
              <a:xfrm rot="10800000">
                <a:off x="3796" y="1402"/>
                <a:ext cx="392" cy="137"/>
                <a:chOff x="4227" y="1360"/>
                <a:chExt cx="863" cy="270"/>
              </a:xfrm>
            </p:grpSpPr>
            <p:sp>
              <p:nvSpPr>
                <p:cNvPr id="43152" name="Line 224"/>
                <p:cNvSpPr>
                  <a:spLocks noChangeShapeType="1"/>
                </p:cNvSpPr>
                <p:nvPr>
                  <p:custDataLst>
                    <p:tags r:id="rId12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3" name="Line 225"/>
                <p:cNvSpPr>
                  <a:spLocks noChangeShapeType="1"/>
                </p:cNvSpPr>
                <p:nvPr>
                  <p:custDataLst>
                    <p:tags r:id="rId12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4" name="Line 226"/>
                <p:cNvSpPr>
                  <a:spLocks noChangeShapeType="1"/>
                </p:cNvSpPr>
                <p:nvPr>
                  <p:custDataLst>
                    <p:tags r:id="rId12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55" name="Line 227"/>
                <p:cNvSpPr>
                  <a:spLocks noChangeShapeType="1"/>
                </p:cNvSpPr>
                <p:nvPr>
                  <p:custDataLst>
                    <p:tags r:id="rId12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41" name="Group 228"/>
            <p:cNvGrpSpPr>
              <a:grpSpLocks/>
            </p:cNvGrpSpPr>
            <p:nvPr/>
          </p:nvGrpSpPr>
          <p:grpSpPr bwMode="auto">
            <a:xfrm>
              <a:off x="2108" y="2790"/>
              <a:ext cx="153" cy="306"/>
              <a:chOff x="3796" y="1043"/>
              <a:chExt cx="865" cy="1237"/>
            </a:xfrm>
          </p:grpSpPr>
          <p:sp>
            <p:nvSpPr>
              <p:cNvPr id="43104" name="Line 229"/>
              <p:cNvSpPr>
                <a:spLocks noChangeShapeType="1"/>
              </p:cNvSpPr>
              <p:nvPr>
                <p:custDataLst>
                  <p:tags r:id="rId79"/>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5" name="Line 230"/>
              <p:cNvSpPr>
                <a:spLocks noChangeShapeType="1"/>
              </p:cNvSpPr>
              <p:nvPr>
                <p:custDataLst>
                  <p:tags r:id="rId80"/>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6" name="Line 231"/>
              <p:cNvSpPr>
                <a:spLocks noChangeShapeType="1"/>
              </p:cNvSpPr>
              <p:nvPr>
                <p:custDataLst>
                  <p:tags r:id="rId81"/>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7" name="Line 232"/>
              <p:cNvSpPr>
                <a:spLocks noChangeShapeType="1"/>
              </p:cNvSpPr>
              <p:nvPr>
                <p:custDataLst>
                  <p:tags r:id="rId82"/>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8" name="Line 233"/>
              <p:cNvSpPr>
                <a:spLocks noChangeShapeType="1"/>
              </p:cNvSpPr>
              <p:nvPr>
                <p:custDataLst>
                  <p:tags r:id="rId83"/>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9" name="Line 234"/>
              <p:cNvSpPr>
                <a:spLocks noChangeShapeType="1"/>
              </p:cNvSpPr>
              <p:nvPr>
                <p:custDataLst>
                  <p:tags r:id="rId84"/>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0" name="Line 235"/>
              <p:cNvSpPr>
                <a:spLocks noChangeShapeType="1"/>
              </p:cNvSpPr>
              <p:nvPr>
                <p:custDataLst>
                  <p:tags r:id="rId85"/>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1" name="Line 236"/>
              <p:cNvSpPr>
                <a:spLocks noChangeShapeType="1"/>
              </p:cNvSpPr>
              <p:nvPr>
                <p:custDataLst>
                  <p:tags r:id="rId86"/>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2" name="Line 237"/>
              <p:cNvSpPr>
                <a:spLocks noChangeShapeType="1"/>
              </p:cNvSpPr>
              <p:nvPr>
                <p:custDataLst>
                  <p:tags r:id="rId87"/>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3" name="Line 238"/>
              <p:cNvSpPr>
                <a:spLocks noChangeShapeType="1"/>
              </p:cNvSpPr>
              <p:nvPr>
                <p:custDataLst>
                  <p:tags r:id="rId88"/>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4" name="Line 239"/>
              <p:cNvSpPr>
                <a:spLocks noChangeShapeType="1"/>
              </p:cNvSpPr>
              <p:nvPr>
                <p:custDataLst>
                  <p:tags r:id="rId89"/>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5" name="Line 240"/>
              <p:cNvSpPr>
                <a:spLocks noChangeShapeType="1"/>
              </p:cNvSpPr>
              <p:nvPr>
                <p:custDataLst>
                  <p:tags r:id="rId90"/>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6" name="Line 241"/>
              <p:cNvSpPr>
                <a:spLocks noChangeShapeType="1"/>
              </p:cNvSpPr>
              <p:nvPr>
                <p:custDataLst>
                  <p:tags r:id="rId91"/>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7" name="Line 242"/>
              <p:cNvSpPr>
                <a:spLocks noChangeShapeType="1"/>
              </p:cNvSpPr>
              <p:nvPr>
                <p:custDataLst>
                  <p:tags r:id="rId92"/>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18" name="Line 243"/>
              <p:cNvSpPr>
                <a:spLocks noChangeShapeType="1"/>
              </p:cNvSpPr>
              <p:nvPr>
                <p:custDataLst>
                  <p:tags r:id="rId93"/>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119" name="Group 244"/>
              <p:cNvGrpSpPr>
                <a:grpSpLocks/>
              </p:cNvGrpSpPr>
              <p:nvPr/>
            </p:nvGrpSpPr>
            <p:grpSpPr bwMode="auto">
              <a:xfrm>
                <a:off x="4269" y="1415"/>
                <a:ext cx="392" cy="137"/>
                <a:chOff x="4227" y="1360"/>
                <a:chExt cx="863" cy="270"/>
              </a:xfrm>
            </p:grpSpPr>
            <p:sp>
              <p:nvSpPr>
                <p:cNvPr id="43130" name="Line 245"/>
                <p:cNvSpPr>
                  <a:spLocks noChangeShapeType="1"/>
                </p:cNvSpPr>
                <p:nvPr>
                  <p:custDataLst>
                    <p:tags r:id="rId10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1" name="Line 246"/>
                <p:cNvSpPr>
                  <a:spLocks noChangeShapeType="1"/>
                </p:cNvSpPr>
                <p:nvPr>
                  <p:custDataLst>
                    <p:tags r:id="rId10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2" name="Line 247"/>
                <p:cNvSpPr>
                  <a:spLocks noChangeShapeType="1"/>
                </p:cNvSpPr>
                <p:nvPr>
                  <p:custDataLst>
                    <p:tags r:id="rId10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33" name="Line 248"/>
                <p:cNvSpPr>
                  <a:spLocks noChangeShapeType="1"/>
                </p:cNvSpPr>
                <p:nvPr>
                  <p:custDataLst>
                    <p:tags r:id="rId10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20" name="Group 249"/>
              <p:cNvGrpSpPr>
                <a:grpSpLocks/>
              </p:cNvGrpSpPr>
              <p:nvPr/>
            </p:nvGrpSpPr>
            <p:grpSpPr bwMode="auto">
              <a:xfrm rot="5700496">
                <a:off x="4053" y="1170"/>
                <a:ext cx="392" cy="137"/>
                <a:chOff x="4227" y="1360"/>
                <a:chExt cx="863" cy="270"/>
              </a:xfrm>
            </p:grpSpPr>
            <p:sp>
              <p:nvSpPr>
                <p:cNvPr id="43126" name="Line 250"/>
                <p:cNvSpPr>
                  <a:spLocks noChangeShapeType="1"/>
                </p:cNvSpPr>
                <p:nvPr>
                  <p:custDataLst>
                    <p:tags r:id="rId9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7" name="Line 251"/>
                <p:cNvSpPr>
                  <a:spLocks noChangeShapeType="1"/>
                </p:cNvSpPr>
                <p:nvPr>
                  <p:custDataLst>
                    <p:tags r:id="rId9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8" name="Line 252"/>
                <p:cNvSpPr>
                  <a:spLocks noChangeShapeType="1"/>
                </p:cNvSpPr>
                <p:nvPr>
                  <p:custDataLst>
                    <p:tags r:id="rId10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9" name="Line 253"/>
                <p:cNvSpPr>
                  <a:spLocks noChangeShapeType="1"/>
                </p:cNvSpPr>
                <p:nvPr>
                  <p:custDataLst>
                    <p:tags r:id="rId10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121" name="Group 254"/>
              <p:cNvGrpSpPr>
                <a:grpSpLocks/>
              </p:cNvGrpSpPr>
              <p:nvPr/>
            </p:nvGrpSpPr>
            <p:grpSpPr bwMode="auto">
              <a:xfrm rot="10800000">
                <a:off x="3796" y="1402"/>
                <a:ext cx="392" cy="137"/>
                <a:chOff x="4227" y="1360"/>
                <a:chExt cx="863" cy="270"/>
              </a:xfrm>
            </p:grpSpPr>
            <p:sp>
              <p:nvSpPr>
                <p:cNvPr id="43122" name="Line 255"/>
                <p:cNvSpPr>
                  <a:spLocks noChangeShapeType="1"/>
                </p:cNvSpPr>
                <p:nvPr>
                  <p:custDataLst>
                    <p:tags r:id="rId94"/>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3" name="Line 256"/>
                <p:cNvSpPr>
                  <a:spLocks noChangeShapeType="1"/>
                </p:cNvSpPr>
                <p:nvPr>
                  <p:custDataLst>
                    <p:tags r:id="rId95"/>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4" name="Line 257"/>
                <p:cNvSpPr>
                  <a:spLocks noChangeShapeType="1"/>
                </p:cNvSpPr>
                <p:nvPr>
                  <p:custDataLst>
                    <p:tags r:id="rId96"/>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25" name="Line 258"/>
                <p:cNvSpPr>
                  <a:spLocks noChangeShapeType="1"/>
                </p:cNvSpPr>
                <p:nvPr>
                  <p:custDataLst>
                    <p:tags r:id="rId97"/>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grpSp>
          <p:nvGrpSpPr>
            <p:cNvPr id="43042" name="Group 259"/>
            <p:cNvGrpSpPr>
              <a:grpSpLocks/>
            </p:cNvGrpSpPr>
            <p:nvPr/>
          </p:nvGrpSpPr>
          <p:grpSpPr bwMode="auto">
            <a:xfrm>
              <a:off x="2091" y="2221"/>
              <a:ext cx="153" cy="306"/>
              <a:chOff x="3796" y="1043"/>
              <a:chExt cx="865" cy="1237"/>
            </a:xfrm>
          </p:grpSpPr>
          <p:sp>
            <p:nvSpPr>
              <p:cNvPr id="43074" name="Line 260"/>
              <p:cNvSpPr>
                <a:spLocks noChangeShapeType="1"/>
              </p:cNvSpPr>
              <p:nvPr>
                <p:custDataLst>
                  <p:tags r:id="rId52"/>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5" name="Line 261"/>
              <p:cNvSpPr>
                <a:spLocks noChangeShapeType="1"/>
              </p:cNvSpPr>
              <p:nvPr>
                <p:custDataLst>
                  <p:tags r:id="rId53"/>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6" name="Line 262"/>
              <p:cNvSpPr>
                <a:spLocks noChangeShapeType="1"/>
              </p:cNvSpPr>
              <p:nvPr>
                <p:custDataLst>
                  <p:tags r:id="rId54"/>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7" name="Line 263"/>
              <p:cNvSpPr>
                <a:spLocks noChangeShapeType="1"/>
              </p:cNvSpPr>
              <p:nvPr>
                <p:custDataLst>
                  <p:tags r:id="rId55"/>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8" name="Line 264"/>
              <p:cNvSpPr>
                <a:spLocks noChangeShapeType="1"/>
              </p:cNvSpPr>
              <p:nvPr>
                <p:custDataLst>
                  <p:tags r:id="rId56"/>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9" name="Line 265"/>
              <p:cNvSpPr>
                <a:spLocks noChangeShapeType="1"/>
              </p:cNvSpPr>
              <p:nvPr>
                <p:custDataLst>
                  <p:tags r:id="rId57"/>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0" name="Line 266"/>
              <p:cNvSpPr>
                <a:spLocks noChangeShapeType="1"/>
              </p:cNvSpPr>
              <p:nvPr>
                <p:custDataLst>
                  <p:tags r:id="rId58"/>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1" name="Line 267"/>
              <p:cNvSpPr>
                <a:spLocks noChangeShapeType="1"/>
              </p:cNvSpPr>
              <p:nvPr>
                <p:custDataLst>
                  <p:tags r:id="rId59"/>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2" name="Line 268"/>
              <p:cNvSpPr>
                <a:spLocks noChangeShapeType="1"/>
              </p:cNvSpPr>
              <p:nvPr>
                <p:custDataLst>
                  <p:tags r:id="rId60"/>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3" name="Line 269"/>
              <p:cNvSpPr>
                <a:spLocks noChangeShapeType="1"/>
              </p:cNvSpPr>
              <p:nvPr>
                <p:custDataLst>
                  <p:tags r:id="rId61"/>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4" name="Line 270"/>
              <p:cNvSpPr>
                <a:spLocks noChangeShapeType="1"/>
              </p:cNvSpPr>
              <p:nvPr>
                <p:custDataLst>
                  <p:tags r:id="rId62"/>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5" name="Line 271"/>
              <p:cNvSpPr>
                <a:spLocks noChangeShapeType="1"/>
              </p:cNvSpPr>
              <p:nvPr>
                <p:custDataLst>
                  <p:tags r:id="rId63"/>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6" name="Line 272"/>
              <p:cNvSpPr>
                <a:spLocks noChangeShapeType="1"/>
              </p:cNvSpPr>
              <p:nvPr>
                <p:custDataLst>
                  <p:tags r:id="rId64"/>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7" name="Line 273"/>
              <p:cNvSpPr>
                <a:spLocks noChangeShapeType="1"/>
              </p:cNvSpPr>
              <p:nvPr>
                <p:custDataLst>
                  <p:tags r:id="rId65"/>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88" name="Line 274"/>
              <p:cNvSpPr>
                <a:spLocks noChangeShapeType="1"/>
              </p:cNvSpPr>
              <p:nvPr>
                <p:custDataLst>
                  <p:tags r:id="rId66"/>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089" name="Group 275"/>
              <p:cNvGrpSpPr>
                <a:grpSpLocks/>
              </p:cNvGrpSpPr>
              <p:nvPr/>
            </p:nvGrpSpPr>
            <p:grpSpPr bwMode="auto">
              <a:xfrm>
                <a:off x="4269" y="1415"/>
                <a:ext cx="392" cy="137"/>
                <a:chOff x="4227" y="1360"/>
                <a:chExt cx="863" cy="270"/>
              </a:xfrm>
            </p:grpSpPr>
            <p:sp>
              <p:nvSpPr>
                <p:cNvPr id="43100" name="Line 276"/>
                <p:cNvSpPr>
                  <a:spLocks noChangeShapeType="1"/>
                </p:cNvSpPr>
                <p:nvPr>
                  <p:custDataLst>
                    <p:tags r:id="rId75"/>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1" name="Line 277"/>
                <p:cNvSpPr>
                  <a:spLocks noChangeShapeType="1"/>
                </p:cNvSpPr>
                <p:nvPr>
                  <p:custDataLst>
                    <p:tags r:id="rId76"/>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2" name="Line 278"/>
                <p:cNvSpPr>
                  <a:spLocks noChangeShapeType="1"/>
                </p:cNvSpPr>
                <p:nvPr>
                  <p:custDataLst>
                    <p:tags r:id="rId77"/>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103" name="Line 279"/>
                <p:cNvSpPr>
                  <a:spLocks noChangeShapeType="1"/>
                </p:cNvSpPr>
                <p:nvPr>
                  <p:custDataLst>
                    <p:tags r:id="rId78"/>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090" name="Group 280"/>
              <p:cNvGrpSpPr>
                <a:grpSpLocks/>
              </p:cNvGrpSpPr>
              <p:nvPr/>
            </p:nvGrpSpPr>
            <p:grpSpPr bwMode="auto">
              <a:xfrm rot="5700496">
                <a:off x="4053" y="1170"/>
                <a:ext cx="392" cy="137"/>
                <a:chOff x="4227" y="1360"/>
                <a:chExt cx="863" cy="270"/>
              </a:xfrm>
            </p:grpSpPr>
            <p:sp>
              <p:nvSpPr>
                <p:cNvPr id="43096" name="Line 281"/>
                <p:cNvSpPr>
                  <a:spLocks noChangeShapeType="1"/>
                </p:cNvSpPr>
                <p:nvPr>
                  <p:custDataLst>
                    <p:tags r:id="rId71"/>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7" name="Line 282"/>
                <p:cNvSpPr>
                  <a:spLocks noChangeShapeType="1"/>
                </p:cNvSpPr>
                <p:nvPr>
                  <p:custDataLst>
                    <p:tags r:id="rId72"/>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8" name="Line 283"/>
                <p:cNvSpPr>
                  <a:spLocks noChangeShapeType="1"/>
                </p:cNvSpPr>
                <p:nvPr>
                  <p:custDataLst>
                    <p:tags r:id="rId73"/>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9" name="Line 284"/>
                <p:cNvSpPr>
                  <a:spLocks noChangeShapeType="1"/>
                </p:cNvSpPr>
                <p:nvPr>
                  <p:custDataLst>
                    <p:tags r:id="rId74"/>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091" name="Group 285"/>
              <p:cNvGrpSpPr>
                <a:grpSpLocks/>
              </p:cNvGrpSpPr>
              <p:nvPr/>
            </p:nvGrpSpPr>
            <p:grpSpPr bwMode="auto">
              <a:xfrm rot="10800000">
                <a:off x="3796" y="1402"/>
                <a:ext cx="392" cy="137"/>
                <a:chOff x="4227" y="1360"/>
                <a:chExt cx="863" cy="270"/>
              </a:xfrm>
            </p:grpSpPr>
            <p:sp>
              <p:nvSpPr>
                <p:cNvPr id="43092" name="Line 286"/>
                <p:cNvSpPr>
                  <a:spLocks noChangeShapeType="1"/>
                </p:cNvSpPr>
                <p:nvPr>
                  <p:custDataLst>
                    <p:tags r:id="rId67"/>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3" name="Line 287"/>
                <p:cNvSpPr>
                  <a:spLocks noChangeShapeType="1"/>
                </p:cNvSpPr>
                <p:nvPr>
                  <p:custDataLst>
                    <p:tags r:id="rId68"/>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4" name="Line 288"/>
                <p:cNvSpPr>
                  <a:spLocks noChangeShapeType="1"/>
                </p:cNvSpPr>
                <p:nvPr>
                  <p:custDataLst>
                    <p:tags r:id="rId69"/>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95" name="Line 289"/>
                <p:cNvSpPr>
                  <a:spLocks noChangeShapeType="1"/>
                </p:cNvSpPr>
                <p:nvPr>
                  <p:custDataLst>
                    <p:tags r:id="rId70"/>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sp>
          <p:nvSpPr>
            <p:cNvPr id="43043" name="Line 290"/>
            <p:cNvSpPr>
              <a:spLocks noChangeShapeType="1"/>
            </p:cNvSpPr>
            <p:nvPr>
              <p:custDataLst>
                <p:tags r:id="rId26"/>
              </p:custDataLst>
            </p:nvPr>
          </p:nvSpPr>
          <p:spPr bwMode="auto">
            <a:xfrm flipV="1">
              <a:off x="3223" y="3069"/>
              <a:ext cx="31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4" name="Line 292"/>
            <p:cNvSpPr>
              <a:spLocks noChangeShapeType="1"/>
            </p:cNvSpPr>
            <p:nvPr>
              <p:custDataLst>
                <p:tags r:id="rId27"/>
              </p:custDataLst>
            </p:nvPr>
          </p:nvSpPr>
          <p:spPr bwMode="auto">
            <a:xfrm flipV="1">
              <a:off x="2712" y="3069"/>
              <a:ext cx="519" cy="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5" name="Line 293"/>
            <p:cNvSpPr>
              <a:spLocks noChangeShapeType="1"/>
            </p:cNvSpPr>
            <p:nvPr>
              <p:custDataLst>
                <p:tags r:id="rId28"/>
              </p:custDataLst>
            </p:nvPr>
          </p:nvSpPr>
          <p:spPr bwMode="auto">
            <a:xfrm flipV="1">
              <a:off x="2225" y="2948"/>
              <a:ext cx="957" cy="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6" name="Line 294"/>
            <p:cNvSpPr>
              <a:spLocks noChangeShapeType="1"/>
            </p:cNvSpPr>
            <p:nvPr>
              <p:custDataLst>
                <p:tags r:id="rId29"/>
              </p:custDataLst>
            </p:nvPr>
          </p:nvSpPr>
          <p:spPr bwMode="auto">
            <a:xfrm flipV="1">
              <a:off x="2704" y="2128"/>
              <a:ext cx="568" cy="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7" name="Line 295"/>
            <p:cNvSpPr>
              <a:spLocks noChangeShapeType="1"/>
            </p:cNvSpPr>
            <p:nvPr>
              <p:custDataLst>
                <p:tags r:id="rId30"/>
              </p:custDataLst>
            </p:nvPr>
          </p:nvSpPr>
          <p:spPr bwMode="auto">
            <a:xfrm flipV="1">
              <a:off x="2193" y="2047"/>
              <a:ext cx="1079" cy="4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8" name="Line 296"/>
            <p:cNvSpPr>
              <a:spLocks noChangeShapeType="1"/>
            </p:cNvSpPr>
            <p:nvPr>
              <p:custDataLst>
                <p:tags r:id="rId31"/>
              </p:custDataLst>
            </p:nvPr>
          </p:nvSpPr>
          <p:spPr bwMode="auto">
            <a:xfrm flipV="1">
              <a:off x="2696" y="1950"/>
              <a:ext cx="584" cy="2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49" name="Line 297"/>
            <p:cNvSpPr>
              <a:spLocks noChangeShapeType="1"/>
            </p:cNvSpPr>
            <p:nvPr>
              <p:custDataLst>
                <p:tags r:id="rId32"/>
              </p:custDataLst>
            </p:nvPr>
          </p:nvSpPr>
          <p:spPr bwMode="auto">
            <a:xfrm>
              <a:off x="2209" y="1885"/>
              <a:ext cx="10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050" name="Group 299"/>
            <p:cNvGrpSpPr>
              <a:grpSpLocks/>
            </p:cNvGrpSpPr>
            <p:nvPr/>
          </p:nvGrpSpPr>
          <p:grpSpPr bwMode="auto">
            <a:xfrm>
              <a:off x="3174" y="2654"/>
              <a:ext cx="622" cy="460"/>
              <a:chOff x="2197" y="1155"/>
              <a:chExt cx="622" cy="460"/>
            </a:xfrm>
          </p:grpSpPr>
          <p:grpSp>
            <p:nvGrpSpPr>
              <p:cNvPr id="43070" name="Group 300"/>
              <p:cNvGrpSpPr>
                <a:grpSpLocks/>
              </p:cNvGrpSpPr>
              <p:nvPr/>
            </p:nvGrpSpPr>
            <p:grpSpPr bwMode="auto">
              <a:xfrm>
                <a:off x="2198" y="1176"/>
                <a:ext cx="621" cy="426"/>
                <a:chOff x="3164" y="2556"/>
                <a:chExt cx="901" cy="338"/>
              </a:xfrm>
            </p:grpSpPr>
            <p:sp>
              <p:nvSpPr>
                <p:cNvPr id="43072" name="Rectangle 301"/>
                <p:cNvSpPr>
                  <a:spLocks noChangeArrowheads="1"/>
                </p:cNvSpPr>
                <p:nvPr>
                  <p:custDataLst>
                    <p:tags r:id="rId50"/>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73" name="Text Box 302"/>
                <p:cNvSpPr txBox="1">
                  <a:spLocks noChangeArrowheads="1"/>
                </p:cNvSpPr>
                <p:nvPr>
                  <p:custDataLst>
                    <p:tags r:id="rId51"/>
                  </p:custDataLst>
                </p:nvPr>
              </p:nvSpPr>
              <p:spPr bwMode="auto">
                <a:xfrm>
                  <a:off x="3212" y="2573"/>
                  <a:ext cx="168" cy="1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43071" name="Text Box 303"/>
              <p:cNvSpPr txBox="1">
                <a:spLocks noChangeArrowheads="1"/>
              </p:cNvSpPr>
              <p:nvPr>
                <p:custDataLst>
                  <p:tags r:id="rId49"/>
                </p:custDataLst>
              </p:nvPr>
            </p:nvSpPr>
            <p:spPr bwMode="auto">
              <a:xfrm>
                <a:off x="2197" y="1155"/>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Center</a:t>
                </a:r>
              </a:p>
            </p:txBody>
          </p:sp>
        </p:grpSp>
        <p:sp>
          <p:nvSpPr>
            <p:cNvPr id="43051" name="Freeform 304"/>
            <p:cNvSpPr>
              <a:spLocks/>
            </p:cNvSpPr>
            <p:nvPr>
              <p:custDataLst>
                <p:tags r:id="rId33"/>
              </p:custDataLst>
            </p:nvPr>
          </p:nvSpPr>
          <p:spPr bwMode="auto">
            <a:xfrm>
              <a:off x="4092" y="1783"/>
              <a:ext cx="1078" cy="1430"/>
            </a:xfrm>
            <a:custGeom>
              <a:avLst/>
              <a:gdLst>
                <a:gd name="T0" fmla="*/ 48 w 1292"/>
                <a:gd name="T1" fmla="*/ 22 h 1255"/>
                <a:gd name="T2" fmla="*/ 7 w 1292"/>
                <a:gd name="T3" fmla="*/ 508 h 1255"/>
                <a:gd name="T4" fmla="*/ 6 w 1292"/>
                <a:gd name="T5" fmla="*/ 1694 h 1255"/>
                <a:gd name="T6" fmla="*/ 11 w 1292"/>
                <a:gd name="T7" fmla="*/ 2685 h 1255"/>
                <a:gd name="T8" fmla="*/ 48 w 1292"/>
                <a:gd name="T9" fmla="*/ 2820 h 1255"/>
                <a:gd name="T10" fmla="*/ 128 w 1292"/>
                <a:gd name="T11" fmla="*/ 3652 h 1255"/>
                <a:gd name="T12" fmla="*/ 195 w 1292"/>
                <a:gd name="T13" fmla="*/ 4003 h 1255"/>
                <a:gd name="T14" fmla="*/ 235 w 1292"/>
                <a:gd name="T15" fmla="*/ 3306 h 1255"/>
                <a:gd name="T16" fmla="*/ 249 w 1292"/>
                <a:gd name="T17" fmla="*/ 1443 h 1255"/>
                <a:gd name="T18" fmla="*/ 236 w 1292"/>
                <a:gd name="T19" fmla="*/ 679 h 1255"/>
                <a:gd name="T20" fmla="*/ 147 w 1292"/>
                <a:gd name="T21" fmla="*/ 373 h 1255"/>
                <a:gd name="T22" fmla="*/ 48 w 1292"/>
                <a:gd name="T23" fmla="*/ 2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52" name="Text Box 305"/>
            <p:cNvSpPr txBox="1">
              <a:spLocks noChangeArrowheads="1"/>
            </p:cNvSpPr>
            <p:nvPr>
              <p:custDataLst>
                <p:tags r:id="rId34"/>
              </p:custDataLst>
            </p:nvPr>
          </p:nvSpPr>
          <p:spPr bwMode="auto">
            <a:xfrm>
              <a:off x="4120" y="2100"/>
              <a:ext cx="108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Public telephone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network, 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mn-cs"/>
                </a:rPr>
                <a:t>Internet</a:t>
              </a:r>
            </a:p>
          </p:txBody>
        </p:sp>
        <p:pic>
          <p:nvPicPr>
            <p:cNvPr id="43053" name="Picture 309" descr="imgyjavg[1]"/>
            <p:cNvPicPr>
              <a:picLocks noChangeAspect="1" noChangeArrowheads="1"/>
            </p:cNvPicPr>
            <p:nvPr>
              <p:custDataLst>
                <p:tags r:id="rId35"/>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2390" y="2039"/>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4" name="Picture 310" descr="imgyjavg[1]"/>
            <p:cNvPicPr>
              <a:picLocks noChangeAspect="1" noChangeArrowheads="1"/>
            </p:cNvPicPr>
            <p:nvPr>
              <p:custDataLst>
                <p:tags r:id="rId36"/>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1886" y="2351"/>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5" name="Picture 311" descr="imgyjavg[1]"/>
            <p:cNvPicPr>
              <a:picLocks noChangeAspect="1" noChangeArrowheads="1"/>
            </p:cNvPicPr>
            <p:nvPr>
              <p:custDataLst>
                <p:tags r:id="rId37"/>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2206" y="2551"/>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6" name="Picture 312" descr="imgyjavg[1]"/>
            <p:cNvPicPr>
              <a:picLocks noChangeAspect="1" noChangeArrowheads="1"/>
            </p:cNvPicPr>
            <p:nvPr>
              <p:custDataLst>
                <p:tags r:id="rId38"/>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2382" y="2615"/>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7" name="Picture 313" descr="imgyjavg[1]"/>
            <p:cNvPicPr>
              <a:picLocks noChangeAspect="1" noChangeArrowheads="1"/>
            </p:cNvPicPr>
            <p:nvPr>
              <p:custDataLst>
                <p:tags r:id="rId39"/>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2726" y="3087"/>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8" name="Picture 316" descr="imgyjavg[1]"/>
            <p:cNvPicPr>
              <a:picLocks noChangeAspect="1" noChangeArrowheads="1"/>
            </p:cNvPicPr>
            <p:nvPr>
              <p:custDataLst>
                <p:tags r:id="rId40"/>
              </p:custDataLst>
            </p:nvPr>
          </p:nvPicPr>
          <p:blipFill>
            <a:blip r:embed="rId243" cstate="print">
              <a:extLst>
                <a:ext uri="{28A0092B-C50C-407E-A947-70E740481C1C}">
                  <a14:useLocalDpi xmlns:a14="http://schemas.microsoft.com/office/drawing/2010/main"/>
                </a:ext>
              </a:extLst>
            </a:blip>
            <a:srcRect/>
            <a:stretch>
              <a:fillRect/>
            </a:stretch>
          </p:blipFill>
          <p:spPr bwMode="auto">
            <a:xfrm>
              <a:off x="2398" y="3215"/>
              <a:ext cx="1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9" name="Group 317"/>
            <p:cNvGrpSpPr>
              <a:grpSpLocks/>
            </p:cNvGrpSpPr>
            <p:nvPr/>
          </p:nvGrpSpPr>
          <p:grpSpPr bwMode="auto">
            <a:xfrm>
              <a:off x="2249" y="2806"/>
              <a:ext cx="524" cy="114"/>
              <a:chOff x="3072" y="739"/>
              <a:chExt cx="652" cy="146"/>
            </a:xfrm>
          </p:grpSpPr>
          <p:pic>
            <p:nvPicPr>
              <p:cNvPr id="43067" name="Picture 318" descr="lgv_fqmg[1]"/>
              <p:cNvPicPr>
                <a:picLocks noChangeAspect="1" noChangeArrowheads="1"/>
              </p:cNvPicPr>
              <p:nvPr>
                <p:custDataLst>
                  <p:tags r:id="rId46"/>
                </p:custDataLst>
              </p:nvPr>
            </p:nvPicPr>
            <p:blipFill>
              <a:blip r:embed="rId244"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8" name="Line 319"/>
              <p:cNvSpPr>
                <a:spLocks noChangeShapeType="1"/>
              </p:cNvSpPr>
              <p:nvPr>
                <p:custDataLst>
                  <p:tags r:id="rId47"/>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69" name="Line 320"/>
              <p:cNvSpPr>
                <a:spLocks noChangeShapeType="1"/>
              </p:cNvSpPr>
              <p:nvPr>
                <p:custDataLst>
                  <p:tags r:id="rId48"/>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3060" name="Group 321"/>
            <p:cNvGrpSpPr>
              <a:grpSpLocks/>
            </p:cNvGrpSpPr>
            <p:nvPr/>
          </p:nvGrpSpPr>
          <p:grpSpPr bwMode="auto">
            <a:xfrm>
              <a:off x="3270" y="1758"/>
              <a:ext cx="622" cy="460"/>
              <a:chOff x="2197" y="1155"/>
              <a:chExt cx="622" cy="460"/>
            </a:xfrm>
          </p:grpSpPr>
          <p:grpSp>
            <p:nvGrpSpPr>
              <p:cNvPr id="43063" name="Group 322"/>
              <p:cNvGrpSpPr>
                <a:grpSpLocks/>
              </p:cNvGrpSpPr>
              <p:nvPr/>
            </p:nvGrpSpPr>
            <p:grpSpPr bwMode="auto">
              <a:xfrm>
                <a:off x="2198" y="1176"/>
                <a:ext cx="621" cy="426"/>
                <a:chOff x="3164" y="2556"/>
                <a:chExt cx="901" cy="338"/>
              </a:xfrm>
            </p:grpSpPr>
            <p:sp>
              <p:nvSpPr>
                <p:cNvPr id="43065" name="Rectangle 323"/>
                <p:cNvSpPr>
                  <a:spLocks noChangeArrowheads="1"/>
                </p:cNvSpPr>
                <p:nvPr>
                  <p:custDataLst>
                    <p:tags r:id="rId44"/>
                  </p:custDataLst>
                </p:nvPr>
              </p:nvSpPr>
              <p:spPr bwMode="auto">
                <a:xfrm>
                  <a:off x="3164" y="2556"/>
                  <a:ext cx="901" cy="338"/>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66" name="Text Box 324"/>
                <p:cNvSpPr txBox="1">
                  <a:spLocks noChangeArrowheads="1"/>
                </p:cNvSpPr>
                <p:nvPr>
                  <p:custDataLst>
                    <p:tags r:id="rId45"/>
                  </p:custDataLst>
                </p:nvPr>
              </p:nvSpPr>
              <p:spPr bwMode="auto">
                <a:xfrm>
                  <a:off x="3212" y="2573"/>
                  <a:ext cx="168" cy="1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43064" name="Text Box 325"/>
              <p:cNvSpPr txBox="1">
                <a:spLocks noChangeArrowheads="1"/>
              </p:cNvSpPr>
              <p:nvPr>
                <p:custDataLst>
                  <p:tags r:id="rId43"/>
                </p:custDataLst>
              </p:nvPr>
            </p:nvSpPr>
            <p:spPr bwMode="auto">
              <a:xfrm>
                <a:off x="2197" y="1155"/>
                <a:ext cx="61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Mobile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Switching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mn-cs"/>
                  </a:rPr>
                  <a:t>Center</a:t>
                </a:r>
              </a:p>
            </p:txBody>
          </p:sp>
        </p:grpSp>
        <p:sp>
          <p:nvSpPr>
            <p:cNvPr id="43061" name="Line 326"/>
            <p:cNvSpPr>
              <a:spLocks noChangeShapeType="1"/>
            </p:cNvSpPr>
            <p:nvPr>
              <p:custDataLst>
                <p:tags r:id="rId41"/>
              </p:custDataLst>
            </p:nvPr>
          </p:nvSpPr>
          <p:spPr bwMode="auto">
            <a:xfrm>
              <a:off x="3897" y="2011"/>
              <a:ext cx="232"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62" name="Line 327"/>
            <p:cNvSpPr>
              <a:spLocks noChangeShapeType="1"/>
            </p:cNvSpPr>
            <p:nvPr>
              <p:custDataLst>
                <p:tags r:id="rId42"/>
              </p:custDataLst>
            </p:nvPr>
          </p:nvSpPr>
          <p:spPr bwMode="auto">
            <a:xfrm flipV="1">
              <a:off x="3793" y="2715"/>
              <a:ext cx="320"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43012" name="Text Box 366"/>
          <p:cNvSpPr txBox="1">
            <a:spLocks noChangeArrowheads="1"/>
          </p:cNvSpPr>
          <p:nvPr>
            <p:custDataLst>
              <p:tags r:id="rId2"/>
            </p:custDataLst>
          </p:nvPr>
        </p:nvSpPr>
        <p:spPr bwMode="auto">
          <a:xfrm>
            <a:off x="4618038" y="1772816"/>
            <a:ext cx="348235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把</a:t>
            </a: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cell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连接到广域网</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管理呼叫的建立和拆除</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处理移动性</a:t>
            </a:r>
            <a:endPar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43013" name="Rectangle 368"/>
          <p:cNvSpPr>
            <a:spLocks noChangeArrowheads="1"/>
          </p:cNvSpPr>
          <p:nvPr>
            <p:custDataLst>
              <p:tags r:id="rId3"/>
            </p:custDataLst>
          </p:nvPr>
        </p:nvSpPr>
        <p:spPr bwMode="auto">
          <a:xfrm>
            <a:off x="4495800" y="1657995"/>
            <a:ext cx="4022725" cy="1050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014" name="Group 371"/>
          <p:cNvGrpSpPr>
            <a:grpSpLocks/>
          </p:cNvGrpSpPr>
          <p:nvPr>
            <p:custDataLst>
              <p:tags r:id="rId4"/>
            </p:custDataLst>
          </p:nvPr>
        </p:nvGrpSpPr>
        <p:grpSpPr bwMode="auto">
          <a:xfrm>
            <a:off x="4756150" y="1310853"/>
            <a:ext cx="2816225" cy="461963"/>
            <a:chOff x="442" y="3289"/>
            <a:chExt cx="1774" cy="291"/>
          </a:xfrm>
        </p:grpSpPr>
        <p:sp>
          <p:nvSpPr>
            <p:cNvPr id="43027" name="Rectangle 370"/>
            <p:cNvSpPr>
              <a:spLocks noChangeArrowheads="1"/>
            </p:cNvSpPr>
            <p:nvPr>
              <p:custDataLst>
                <p:tags r:id="rId17"/>
              </p:custDataLst>
            </p:nvPr>
          </p:nvSpPr>
          <p:spPr bwMode="auto">
            <a:xfrm>
              <a:off x="442" y="3321"/>
              <a:ext cx="177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28" name="Text Box 369"/>
            <p:cNvSpPr txBox="1">
              <a:spLocks noChangeArrowheads="1"/>
            </p:cNvSpPr>
            <p:nvPr>
              <p:custDataLst>
                <p:tags r:id="rId18"/>
              </p:custDataLst>
            </p:nvPr>
          </p:nvSpPr>
          <p:spPr bwMode="auto">
            <a:xfrm>
              <a:off x="450" y="3289"/>
              <a:ext cx="17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移动交换中心</a:t>
              </a:r>
              <a:r>
                <a:rPr kumimoji="0" lang="en-US" altLang="zh-CN" sz="24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MSC</a:t>
              </a:r>
            </a:p>
          </p:txBody>
        </p:sp>
      </p:grpSp>
      <p:sp>
        <p:nvSpPr>
          <p:cNvPr id="43015" name="Line 374"/>
          <p:cNvSpPr>
            <a:spLocks noChangeShapeType="1"/>
          </p:cNvSpPr>
          <p:nvPr>
            <p:custDataLst>
              <p:tags r:id="rId5"/>
            </p:custDataLst>
          </p:nvPr>
        </p:nvSpPr>
        <p:spPr bwMode="auto">
          <a:xfrm>
            <a:off x="6233478" y="2589213"/>
            <a:ext cx="218124" cy="45397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16" name="Text Box 376"/>
          <p:cNvSpPr txBox="1">
            <a:spLocks noChangeArrowheads="1"/>
          </p:cNvSpPr>
          <p:nvPr>
            <p:custDataLst>
              <p:tags r:id="rId6"/>
            </p:custDataLst>
          </p:nvPr>
        </p:nvSpPr>
        <p:spPr bwMode="auto">
          <a:xfrm>
            <a:off x="251520" y="2403475"/>
            <a:ext cx="285464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覆盖一个地理区域</a:t>
            </a:r>
            <a:endPar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基站</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en-US" altLang="zh-CN" sz="2000" b="0"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base station</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(BS) </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类似于</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802.11 AP</a:t>
            </a:r>
          </a:p>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移动用户</a:t>
            </a:r>
            <a:r>
              <a:rPr kumimoji="0" lang="en-US" altLang="zh-CN" sz="2000" b="0"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mobile users</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通过 </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BS </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与网络相连</a:t>
            </a:r>
            <a:endPar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
                <a:srgbClr val="3333CC"/>
              </a:buClr>
              <a:buSzPct val="85000"/>
              <a:buFont typeface="Wingdings" pitchFamily="2" charset="2"/>
              <a:buChar char="q"/>
              <a:tabLst/>
              <a:defRPr/>
            </a:pP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空中接口</a:t>
            </a:r>
            <a:r>
              <a:rPr kumimoji="0" lang="en-US" altLang="zh-CN" sz="2000" b="0" i="1" u="none" strike="noStrike" kern="1200" cap="none" spc="0" normalizeH="0" baseline="0" noProof="0" dirty="0">
                <a:ln>
                  <a:noFill/>
                </a:ln>
                <a:solidFill>
                  <a:srgbClr val="FF0000"/>
                </a:solidFill>
                <a:effectLst/>
                <a:uLnTx/>
                <a:uFillTx/>
                <a:latin typeface="Arial" pitchFamily="34" charset="0"/>
                <a:ea typeface="宋体" pitchFamily="2" charset="-122"/>
                <a:cs typeface="+mn-cs"/>
              </a:rPr>
              <a:t>air-interface:</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在移动设备与</a:t>
            </a: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BS</a:t>
            </a:r>
            <a:r>
              <a:rPr kumimoji="0" lang="zh-CN" altLang="en-US"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之间的物理和链路层协议</a:t>
            </a:r>
            <a:endPar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43017" name="Rectangle 377"/>
          <p:cNvSpPr>
            <a:spLocks noChangeArrowheads="1"/>
          </p:cNvSpPr>
          <p:nvPr>
            <p:custDataLst>
              <p:tags r:id="rId7"/>
            </p:custDataLst>
          </p:nvPr>
        </p:nvSpPr>
        <p:spPr bwMode="auto">
          <a:xfrm>
            <a:off x="274637" y="2298700"/>
            <a:ext cx="2892227" cy="30162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3018" name="Group 378"/>
          <p:cNvGrpSpPr>
            <a:grpSpLocks/>
          </p:cNvGrpSpPr>
          <p:nvPr>
            <p:custDataLst>
              <p:tags r:id="rId8"/>
            </p:custDataLst>
          </p:nvPr>
        </p:nvGrpSpPr>
        <p:grpSpPr bwMode="auto">
          <a:xfrm>
            <a:off x="534988" y="2000250"/>
            <a:ext cx="1679575" cy="461963"/>
            <a:chOff x="442" y="3293"/>
            <a:chExt cx="1058" cy="291"/>
          </a:xfrm>
        </p:grpSpPr>
        <p:sp>
          <p:nvSpPr>
            <p:cNvPr id="43025" name="Rectangle 379"/>
            <p:cNvSpPr>
              <a:spLocks noChangeArrowheads="1"/>
            </p:cNvSpPr>
            <p:nvPr>
              <p:custDataLst>
                <p:tags r:id="rId15"/>
              </p:custDataLst>
            </p:nvPr>
          </p:nvSpPr>
          <p:spPr bwMode="auto">
            <a:xfrm>
              <a:off x="442" y="3321"/>
              <a:ext cx="1058"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3026" name="Text Box 380"/>
            <p:cNvSpPr txBox="1">
              <a:spLocks noChangeArrowheads="1"/>
            </p:cNvSpPr>
            <p:nvPr>
              <p:custDataLst>
                <p:tags r:id="rId16"/>
              </p:custDataLst>
            </p:nvPr>
          </p:nvSpPr>
          <p:spPr bwMode="auto">
            <a:xfrm>
              <a:off x="465" y="3293"/>
              <a:ext cx="9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FF0000"/>
                  </a:solidFill>
                  <a:effectLst/>
                  <a:uLnTx/>
                  <a:uFillTx/>
                  <a:latin typeface="Arial" pitchFamily="34" charset="0"/>
                  <a:ea typeface="宋体" pitchFamily="2" charset="-122"/>
                  <a:cs typeface="+mn-cs"/>
                </a:rPr>
                <a:t>发射区</a:t>
              </a:r>
              <a:r>
                <a:rPr kumimoji="0" lang="en-US" altLang="zh-CN" sz="2400" b="0" i="0" u="none" strike="noStrike" kern="1200" cap="none" spc="0" normalizeH="0" baseline="0" noProof="0">
                  <a:ln>
                    <a:noFill/>
                  </a:ln>
                  <a:solidFill>
                    <a:srgbClr val="FF0000"/>
                  </a:solidFill>
                  <a:effectLst/>
                  <a:uLnTx/>
                  <a:uFillTx/>
                  <a:latin typeface="Arial" pitchFamily="34" charset="0"/>
                  <a:ea typeface="宋体" pitchFamily="2" charset="-122"/>
                  <a:cs typeface="+mn-cs"/>
                </a:rPr>
                <a:t>cell</a:t>
              </a:r>
            </a:p>
          </p:txBody>
        </p:sp>
      </p:grpSp>
      <p:sp>
        <p:nvSpPr>
          <p:cNvPr id="43019" name="Line 382"/>
          <p:cNvSpPr>
            <a:spLocks noChangeShapeType="1"/>
          </p:cNvSpPr>
          <p:nvPr>
            <p:custDataLst>
              <p:tags r:id="rId9"/>
            </p:custDataLst>
          </p:nvPr>
        </p:nvSpPr>
        <p:spPr bwMode="auto">
          <a:xfrm>
            <a:off x="3001963" y="2574925"/>
            <a:ext cx="442912" cy="2905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2" name="Group 386"/>
          <p:cNvGrpSpPr>
            <a:grpSpLocks/>
          </p:cNvGrpSpPr>
          <p:nvPr>
            <p:custDataLst>
              <p:tags r:id="rId10"/>
            </p:custDataLst>
          </p:nvPr>
        </p:nvGrpSpPr>
        <p:grpSpPr bwMode="auto">
          <a:xfrm>
            <a:off x="6567488" y="4556125"/>
            <a:ext cx="2209800" cy="1401763"/>
            <a:chOff x="4137" y="2870"/>
            <a:chExt cx="1392" cy="883"/>
          </a:xfrm>
        </p:grpSpPr>
        <p:sp>
          <p:nvSpPr>
            <p:cNvPr id="43023" name="Text Box 384"/>
            <p:cNvSpPr txBox="1">
              <a:spLocks noChangeArrowheads="1"/>
            </p:cNvSpPr>
            <p:nvPr>
              <p:custDataLst>
                <p:tags r:id="rId13"/>
              </p:custDataLst>
            </p:nvPr>
          </p:nvSpPr>
          <p:spPr bwMode="auto">
            <a:xfrm>
              <a:off x="4137" y="3465"/>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Arial" pitchFamily="34" charset="0"/>
                  <a:ea typeface="宋体" pitchFamily="2" charset="-122"/>
                  <a:cs typeface="+mn-cs"/>
                </a:rPr>
                <a:t>wired network</a:t>
              </a:r>
            </a:p>
          </p:txBody>
        </p:sp>
        <p:sp>
          <p:nvSpPr>
            <p:cNvPr id="43024" name="Line 385"/>
            <p:cNvSpPr>
              <a:spLocks noChangeShapeType="1"/>
            </p:cNvSpPr>
            <p:nvPr>
              <p:custDataLst>
                <p:tags r:id="rId14"/>
              </p:custDataLst>
            </p:nvPr>
          </p:nvSpPr>
          <p:spPr bwMode="auto">
            <a:xfrm flipV="1">
              <a:off x="4560" y="2870"/>
              <a:ext cx="384" cy="6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5" name="标题 4"/>
          <p:cNvSpPr>
            <a:spLocks noGrp="1"/>
          </p:cNvSpPr>
          <p:nvPr>
            <p:ph type="title"/>
          </p:nvPr>
        </p:nvSpPr>
        <p:spPr/>
        <p:txBody>
          <a:bodyPr>
            <a:normAutofit/>
          </a:bodyPr>
          <a:lstStyle/>
          <a:p>
            <a:r>
              <a:rPr lang="zh-CN" altLang="en-US" dirty="0"/>
              <a:t>蜂窝网络体系结构的基本组成</a:t>
            </a:r>
          </a:p>
        </p:txBody>
      </p:sp>
      <p:sp>
        <p:nvSpPr>
          <p:cNvPr id="3" name="日期占位符 2"/>
          <p:cNvSpPr>
            <a:spLocks noGrp="1"/>
          </p:cNvSpPr>
          <p:nvPr>
            <p:ph type="dt" sz="half" idx="10"/>
            <p:custDataLst>
              <p:tags r:id="rId11"/>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3022" name="灯片编号占位符 276"/>
          <p:cNvSpPr>
            <a:spLocks noGrp="1"/>
          </p:cNvSpPr>
          <p:nvPr>
            <p:ph type="sldNum" sz="quarter" idx="12"/>
            <p:custDataLst>
              <p:tags r:id="rId1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5A04FC-AE37-4785-85B9-EB577BB7025A}"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848901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1"/>
            </p:custDataLst>
          </p:nvPr>
        </p:nvSpPr>
        <p:spPr/>
        <p:txBody>
          <a:bodyPr/>
          <a:lstStyle/>
          <a:p>
            <a:r>
              <a:rPr lang="zh-CN" altLang="en-US"/>
              <a:t>蜂窝网络</a:t>
            </a:r>
            <a:r>
              <a:rPr lang="en-US" altLang="zh-CN"/>
              <a:t>: the first hop</a:t>
            </a:r>
          </a:p>
        </p:txBody>
      </p:sp>
      <p:sp>
        <p:nvSpPr>
          <p:cNvPr id="44035" name="Rectangle 3"/>
          <p:cNvSpPr>
            <a:spLocks noGrp="1" noChangeArrowheads="1"/>
          </p:cNvSpPr>
          <p:nvPr>
            <p:ph idx="1"/>
            <p:custDataLst>
              <p:tags r:id="rId2"/>
            </p:custDataLst>
          </p:nvPr>
        </p:nvSpPr>
        <p:spPr>
          <a:xfrm>
            <a:off x="547688" y="1447800"/>
            <a:ext cx="4435475" cy="4648200"/>
          </a:xfrm>
        </p:spPr>
        <p:txBody>
          <a:bodyPr/>
          <a:lstStyle/>
          <a:p>
            <a:pPr>
              <a:buFont typeface="ZapfDingbats"/>
              <a:buNone/>
            </a:pPr>
            <a:r>
              <a:rPr lang="zh-CN" altLang="en-US" sz="2400" dirty="0"/>
              <a:t>共享</a:t>
            </a:r>
            <a:r>
              <a:rPr lang="en-US" altLang="zh-CN" sz="2400" dirty="0"/>
              <a:t>mobile-to-BS</a:t>
            </a:r>
            <a:r>
              <a:rPr lang="zh-CN" altLang="en-US" sz="2400" dirty="0"/>
              <a:t>无线频谱的两种技术</a:t>
            </a:r>
            <a:endParaRPr lang="en-US" altLang="zh-CN" sz="2400" dirty="0"/>
          </a:p>
          <a:p>
            <a:r>
              <a:rPr lang="en-US" altLang="zh-CN" sz="2400" dirty="0">
                <a:solidFill>
                  <a:srgbClr val="FF0000"/>
                </a:solidFill>
              </a:rPr>
              <a:t>FDMA/TDMA</a:t>
            </a:r>
            <a:r>
              <a:rPr lang="zh-CN" altLang="en-US" sz="2400" dirty="0">
                <a:solidFill>
                  <a:srgbClr val="FF0000"/>
                </a:solidFill>
              </a:rPr>
              <a:t>的组合</a:t>
            </a:r>
            <a:r>
              <a:rPr lang="en-US" altLang="zh-CN" sz="2400" dirty="0">
                <a:solidFill>
                  <a:srgbClr val="FF0000"/>
                </a:solidFill>
              </a:rPr>
              <a:t>:</a:t>
            </a:r>
            <a:r>
              <a:rPr lang="en-US" altLang="zh-CN" sz="2400" dirty="0"/>
              <a:t> </a:t>
            </a:r>
            <a:r>
              <a:rPr lang="zh-CN" altLang="en-US" sz="2400" dirty="0"/>
              <a:t>把频谱划分为频率信道，把每个频率信道划分为多个时隙</a:t>
            </a:r>
            <a:endParaRPr lang="en-US" altLang="zh-CN" sz="2400" dirty="0"/>
          </a:p>
          <a:p>
            <a:r>
              <a:rPr lang="en-US" altLang="zh-CN" sz="2400" dirty="0">
                <a:solidFill>
                  <a:srgbClr val="FF0000"/>
                </a:solidFill>
              </a:rPr>
              <a:t>CDMA:</a:t>
            </a:r>
            <a:r>
              <a:rPr lang="en-US" altLang="zh-CN" sz="2400" dirty="0"/>
              <a:t> code division multiple access</a:t>
            </a: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4039" name="灯片编号占位符 87"/>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F00B3A-5493-46C2-9F67-792E8C8B29B3}"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grpSp>
        <p:nvGrpSpPr>
          <p:cNvPr id="44036" name="Group 306"/>
          <p:cNvGrpSpPr>
            <a:grpSpLocks/>
          </p:cNvGrpSpPr>
          <p:nvPr>
            <p:custDataLst>
              <p:tags r:id="rId5"/>
            </p:custDataLst>
          </p:nvPr>
        </p:nvGrpSpPr>
        <p:grpSpPr bwMode="auto">
          <a:xfrm>
            <a:off x="6005513" y="1484313"/>
            <a:ext cx="1849437" cy="1477962"/>
            <a:chOff x="3375" y="1055"/>
            <a:chExt cx="1165" cy="931"/>
          </a:xfrm>
        </p:grpSpPr>
        <p:sp>
          <p:nvSpPr>
            <p:cNvPr id="44081" name="AutoShape 5"/>
            <p:cNvSpPr>
              <a:spLocks noChangeArrowheads="1"/>
            </p:cNvSpPr>
            <p:nvPr>
              <p:custDataLst>
                <p:tags r:id="rId47"/>
              </p:custDataLst>
            </p:nvPr>
          </p:nvSpPr>
          <p:spPr bwMode="auto">
            <a:xfrm>
              <a:off x="3375" y="1055"/>
              <a:ext cx="1165" cy="931"/>
            </a:xfrm>
            <a:prstGeom prst="hexagon">
              <a:avLst>
                <a:gd name="adj" fmla="val 31284"/>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4082" name="Group 105"/>
            <p:cNvGrpSpPr>
              <a:grpSpLocks/>
            </p:cNvGrpSpPr>
            <p:nvPr/>
          </p:nvGrpSpPr>
          <p:grpSpPr bwMode="auto">
            <a:xfrm>
              <a:off x="3880" y="1159"/>
              <a:ext cx="268" cy="495"/>
              <a:chOff x="3796" y="1043"/>
              <a:chExt cx="865" cy="1237"/>
            </a:xfrm>
          </p:grpSpPr>
          <p:sp>
            <p:nvSpPr>
              <p:cNvPr id="44089" name="Line 106"/>
              <p:cNvSpPr>
                <a:spLocks noChangeShapeType="1"/>
              </p:cNvSpPr>
              <p:nvPr>
                <p:custDataLst>
                  <p:tags r:id="rId53"/>
                </p:custDataLst>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0" name="Line 107"/>
              <p:cNvSpPr>
                <a:spLocks noChangeShapeType="1"/>
              </p:cNvSpPr>
              <p:nvPr>
                <p:custDataLst>
                  <p:tags r:id="rId54"/>
                </p:custDataLst>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1" name="Line 108"/>
              <p:cNvSpPr>
                <a:spLocks noChangeShapeType="1"/>
              </p:cNvSpPr>
              <p:nvPr>
                <p:custDataLst>
                  <p:tags r:id="rId55"/>
                </p:custDataLst>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2" name="Line 109"/>
              <p:cNvSpPr>
                <a:spLocks noChangeShapeType="1"/>
              </p:cNvSpPr>
              <p:nvPr>
                <p:custDataLst>
                  <p:tags r:id="rId56"/>
                </p:custDataLst>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3" name="Line 110"/>
              <p:cNvSpPr>
                <a:spLocks noChangeShapeType="1"/>
              </p:cNvSpPr>
              <p:nvPr>
                <p:custDataLst>
                  <p:tags r:id="rId57"/>
                </p:custDataLst>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4" name="Line 111"/>
              <p:cNvSpPr>
                <a:spLocks noChangeShapeType="1"/>
              </p:cNvSpPr>
              <p:nvPr>
                <p:custDataLst>
                  <p:tags r:id="rId58"/>
                </p:custDataLst>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5" name="Line 112"/>
              <p:cNvSpPr>
                <a:spLocks noChangeShapeType="1"/>
              </p:cNvSpPr>
              <p:nvPr>
                <p:custDataLst>
                  <p:tags r:id="rId59"/>
                </p:custDataLst>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6" name="Line 113"/>
              <p:cNvSpPr>
                <a:spLocks noChangeShapeType="1"/>
              </p:cNvSpPr>
              <p:nvPr>
                <p:custDataLst>
                  <p:tags r:id="rId60"/>
                </p:custDataLst>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7" name="Line 114"/>
              <p:cNvSpPr>
                <a:spLocks noChangeShapeType="1"/>
              </p:cNvSpPr>
              <p:nvPr>
                <p:custDataLst>
                  <p:tags r:id="rId61"/>
                </p:custDataLst>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8" name="Line 115"/>
              <p:cNvSpPr>
                <a:spLocks noChangeShapeType="1"/>
              </p:cNvSpPr>
              <p:nvPr>
                <p:custDataLst>
                  <p:tags r:id="rId62"/>
                </p:custDataLst>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99" name="Line 116"/>
              <p:cNvSpPr>
                <a:spLocks noChangeShapeType="1"/>
              </p:cNvSpPr>
              <p:nvPr>
                <p:custDataLst>
                  <p:tags r:id="rId63"/>
                </p:custDataLst>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0" name="Line 117"/>
              <p:cNvSpPr>
                <a:spLocks noChangeShapeType="1"/>
              </p:cNvSpPr>
              <p:nvPr>
                <p:custDataLst>
                  <p:tags r:id="rId64"/>
                </p:custDataLst>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1" name="Line 118"/>
              <p:cNvSpPr>
                <a:spLocks noChangeShapeType="1"/>
              </p:cNvSpPr>
              <p:nvPr>
                <p:custDataLst>
                  <p:tags r:id="rId65"/>
                </p:custDataLst>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2" name="Line 119"/>
              <p:cNvSpPr>
                <a:spLocks noChangeShapeType="1"/>
              </p:cNvSpPr>
              <p:nvPr>
                <p:custDataLst>
                  <p:tags r:id="rId66"/>
                </p:custDataLst>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3" name="Line 120"/>
              <p:cNvSpPr>
                <a:spLocks noChangeShapeType="1"/>
              </p:cNvSpPr>
              <p:nvPr>
                <p:custDataLst>
                  <p:tags r:id="rId67"/>
                </p:custDataLst>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44104" name="Group 121"/>
              <p:cNvGrpSpPr>
                <a:grpSpLocks/>
              </p:cNvGrpSpPr>
              <p:nvPr/>
            </p:nvGrpSpPr>
            <p:grpSpPr bwMode="auto">
              <a:xfrm>
                <a:off x="4269" y="1415"/>
                <a:ext cx="392" cy="137"/>
                <a:chOff x="4227" y="1360"/>
                <a:chExt cx="863" cy="270"/>
              </a:xfrm>
            </p:grpSpPr>
            <p:sp>
              <p:nvSpPr>
                <p:cNvPr id="44115" name="Line 122"/>
                <p:cNvSpPr>
                  <a:spLocks noChangeShapeType="1"/>
                </p:cNvSpPr>
                <p:nvPr>
                  <p:custDataLst>
                    <p:tags r:id="rId76"/>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6" name="Line 123"/>
                <p:cNvSpPr>
                  <a:spLocks noChangeShapeType="1"/>
                </p:cNvSpPr>
                <p:nvPr>
                  <p:custDataLst>
                    <p:tags r:id="rId77"/>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7" name="Line 124"/>
                <p:cNvSpPr>
                  <a:spLocks noChangeShapeType="1"/>
                </p:cNvSpPr>
                <p:nvPr>
                  <p:custDataLst>
                    <p:tags r:id="rId78"/>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8" name="Line 125"/>
                <p:cNvSpPr>
                  <a:spLocks noChangeShapeType="1"/>
                </p:cNvSpPr>
                <p:nvPr>
                  <p:custDataLst>
                    <p:tags r:id="rId79"/>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4105" name="Group 126"/>
              <p:cNvGrpSpPr>
                <a:grpSpLocks/>
              </p:cNvGrpSpPr>
              <p:nvPr/>
            </p:nvGrpSpPr>
            <p:grpSpPr bwMode="auto">
              <a:xfrm rot="5700496">
                <a:off x="4053" y="1170"/>
                <a:ext cx="392" cy="137"/>
                <a:chOff x="4227" y="1360"/>
                <a:chExt cx="863" cy="270"/>
              </a:xfrm>
            </p:grpSpPr>
            <p:sp>
              <p:nvSpPr>
                <p:cNvPr id="44111" name="Line 127"/>
                <p:cNvSpPr>
                  <a:spLocks noChangeShapeType="1"/>
                </p:cNvSpPr>
                <p:nvPr>
                  <p:custDataLst>
                    <p:tags r:id="rId72"/>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2" name="Line 128"/>
                <p:cNvSpPr>
                  <a:spLocks noChangeShapeType="1"/>
                </p:cNvSpPr>
                <p:nvPr>
                  <p:custDataLst>
                    <p:tags r:id="rId73"/>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3" name="Line 129"/>
                <p:cNvSpPr>
                  <a:spLocks noChangeShapeType="1"/>
                </p:cNvSpPr>
                <p:nvPr>
                  <p:custDataLst>
                    <p:tags r:id="rId74"/>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4" name="Line 130"/>
                <p:cNvSpPr>
                  <a:spLocks noChangeShapeType="1"/>
                </p:cNvSpPr>
                <p:nvPr>
                  <p:custDataLst>
                    <p:tags r:id="rId75"/>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44106" name="Group 131"/>
              <p:cNvGrpSpPr>
                <a:grpSpLocks/>
              </p:cNvGrpSpPr>
              <p:nvPr/>
            </p:nvGrpSpPr>
            <p:grpSpPr bwMode="auto">
              <a:xfrm rot="10800000">
                <a:off x="3796" y="1402"/>
                <a:ext cx="392" cy="137"/>
                <a:chOff x="4227" y="1360"/>
                <a:chExt cx="863" cy="270"/>
              </a:xfrm>
            </p:grpSpPr>
            <p:sp>
              <p:nvSpPr>
                <p:cNvPr id="44107" name="Line 132"/>
                <p:cNvSpPr>
                  <a:spLocks noChangeShapeType="1"/>
                </p:cNvSpPr>
                <p:nvPr>
                  <p:custDataLst>
                    <p:tags r:id="rId68"/>
                  </p:custDataLst>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8" name="Line 133"/>
                <p:cNvSpPr>
                  <a:spLocks noChangeShapeType="1"/>
                </p:cNvSpPr>
                <p:nvPr>
                  <p:custDataLst>
                    <p:tags r:id="rId69"/>
                  </p:custDataLst>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09" name="Line 134"/>
                <p:cNvSpPr>
                  <a:spLocks noChangeShapeType="1"/>
                </p:cNvSpPr>
                <p:nvPr>
                  <p:custDataLst>
                    <p:tags r:id="rId70"/>
                  </p:custDataLst>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110" name="Line 135"/>
                <p:cNvSpPr>
                  <a:spLocks noChangeShapeType="1"/>
                </p:cNvSpPr>
                <p:nvPr>
                  <p:custDataLst>
                    <p:tags r:id="rId71"/>
                  </p:custDataLst>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pic>
          <p:nvPicPr>
            <p:cNvPr id="44083" name="Picture 244" descr="imgyjavg[1]"/>
            <p:cNvPicPr>
              <a:picLocks noChangeAspect="1" noChangeArrowheads="1"/>
            </p:cNvPicPr>
            <p:nvPr>
              <p:custDataLst>
                <p:tags r:id="rId48"/>
              </p:custDataLst>
            </p:nvPr>
          </p:nvPicPr>
          <p:blipFill>
            <a:blip r:embed="rId82" cstate="print">
              <a:extLst>
                <a:ext uri="{28A0092B-C50C-407E-A947-70E740481C1C}">
                  <a14:useLocalDpi xmlns:a14="http://schemas.microsoft.com/office/drawing/2010/main"/>
                </a:ext>
              </a:extLst>
            </a:blip>
            <a:srcRect/>
            <a:stretch>
              <a:fillRect/>
            </a:stretch>
          </p:blipFill>
          <p:spPr bwMode="auto">
            <a:xfrm>
              <a:off x="3479" y="1275"/>
              <a:ext cx="27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84" name="Group 249"/>
            <p:cNvGrpSpPr>
              <a:grpSpLocks/>
            </p:cNvGrpSpPr>
            <p:nvPr/>
          </p:nvGrpSpPr>
          <p:grpSpPr bwMode="auto">
            <a:xfrm>
              <a:off x="3755" y="1749"/>
              <a:ext cx="524" cy="114"/>
              <a:chOff x="3072" y="739"/>
              <a:chExt cx="652" cy="146"/>
            </a:xfrm>
          </p:grpSpPr>
          <p:pic>
            <p:nvPicPr>
              <p:cNvPr id="44086" name="Picture 250" descr="lgv_fqmg[1]"/>
              <p:cNvPicPr>
                <a:picLocks noChangeAspect="1" noChangeArrowheads="1"/>
              </p:cNvPicPr>
              <p:nvPr>
                <p:custDataLst>
                  <p:tags r:id="rId50"/>
                </p:custDataLst>
              </p:nvPr>
            </p:nvPicPr>
            <p:blipFill>
              <a:blip r:embed="rId83" cstate="print">
                <a:extLst>
                  <a:ext uri="{28A0092B-C50C-407E-A947-70E740481C1C}">
                    <a14:useLocalDpi xmlns:a14="http://schemas.microsoft.com/office/drawing/2010/main"/>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87" name="Line 251"/>
              <p:cNvSpPr>
                <a:spLocks noChangeShapeType="1"/>
              </p:cNvSpPr>
              <p:nvPr>
                <p:custDataLst>
                  <p:tags r:id="rId51"/>
                </p:custDataLst>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88" name="Line 252"/>
              <p:cNvSpPr>
                <a:spLocks noChangeShapeType="1"/>
              </p:cNvSpPr>
              <p:nvPr>
                <p:custDataLst>
                  <p:tags r:id="rId52"/>
                </p:custDataLst>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pic>
          <p:nvPicPr>
            <p:cNvPr id="44085" name="Picture 260" descr="imgyjavg[1]"/>
            <p:cNvPicPr>
              <a:picLocks noChangeAspect="1" noChangeArrowheads="1"/>
            </p:cNvPicPr>
            <p:nvPr>
              <p:custDataLst>
                <p:tags r:id="rId49"/>
              </p:custDataLst>
            </p:nvPr>
          </p:nvPicPr>
          <p:blipFill>
            <a:blip r:embed="rId82" cstate="print">
              <a:extLst>
                <a:ext uri="{28A0092B-C50C-407E-A947-70E740481C1C}">
                  <a14:useLocalDpi xmlns:a14="http://schemas.microsoft.com/office/drawing/2010/main"/>
                </a:ext>
              </a:extLst>
            </a:blip>
            <a:srcRect/>
            <a:stretch>
              <a:fillRect/>
            </a:stretch>
          </p:blipFill>
          <p:spPr bwMode="auto">
            <a:xfrm>
              <a:off x="3584" y="1553"/>
              <a:ext cx="27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37" name="Group 307"/>
          <p:cNvGrpSpPr>
            <a:grpSpLocks/>
          </p:cNvGrpSpPr>
          <p:nvPr>
            <p:custDataLst>
              <p:tags r:id="rId6"/>
            </p:custDataLst>
          </p:nvPr>
        </p:nvGrpSpPr>
        <p:grpSpPr bwMode="auto">
          <a:xfrm>
            <a:off x="4059238" y="3057525"/>
            <a:ext cx="4387850" cy="2409825"/>
            <a:chOff x="2693" y="2142"/>
            <a:chExt cx="2764" cy="1518"/>
          </a:xfrm>
        </p:grpSpPr>
        <p:grpSp>
          <p:nvGrpSpPr>
            <p:cNvPr id="44040" name="Group 295"/>
            <p:cNvGrpSpPr>
              <a:grpSpLocks/>
            </p:cNvGrpSpPr>
            <p:nvPr/>
          </p:nvGrpSpPr>
          <p:grpSpPr bwMode="auto">
            <a:xfrm>
              <a:off x="3444" y="2506"/>
              <a:ext cx="2013" cy="1150"/>
              <a:chOff x="3444" y="2506"/>
              <a:chExt cx="2013" cy="1150"/>
            </a:xfrm>
          </p:grpSpPr>
          <p:sp>
            <p:nvSpPr>
              <p:cNvPr id="44076" name="Rectangle 261"/>
              <p:cNvSpPr>
                <a:spLocks noChangeArrowheads="1"/>
              </p:cNvSpPr>
              <p:nvPr>
                <p:custDataLst>
                  <p:tags r:id="rId42"/>
                </p:custDataLst>
              </p:nvPr>
            </p:nvSpPr>
            <p:spPr bwMode="auto">
              <a:xfrm>
                <a:off x="3446" y="2506"/>
                <a:ext cx="2002" cy="182"/>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7" name="Rectangle 262"/>
              <p:cNvSpPr>
                <a:spLocks noChangeArrowheads="1"/>
              </p:cNvSpPr>
              <p:nvPr>
                <p:custDataLst>
                  <p:tags r:id="rId43"/>
                </p:custDataLst>
              </p:nvPr>
            </p:nvSpPr>
            <p:spPr bwMode="auto">
              <a:xfrm>
                <a:off x="3447" y="2742"/>
                <a:ext cx="2010" cy="182"/>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8" name="Rectangle 263"/>
              <p:cNvSpPr>
                <a:spLocks noChangeArrowheads="1"/>
              </p:cNvSpPr>
              <p:nvPr>
                <p:custDataLst>
                  <p:tags r:id="rId44"/>
                </p:custDataLst>
              </p:nvPr>
            </p:nvSpPr>
            <p:spPr bwMode="auto">
              <a:xfrm>
                <a:off x="3444" y="2982"/>
                <a:ext cx="2010" cy="182"/>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9" name="Rectangle 264"/>
              <p:cNvSpPr>
                <a:spLocks noChangeArrowheads="1"/>
              </p:cNvSpPr>
              <p:nvPr>
                <p:custDataLst>
                  <p:tags r:id="rId45"/>
                </p:custDataLst>
              </p:nvPr>
            </p:nvSpPr>
            <p:spPr bwMode="auto">
              <a:xfrm>
                <a:off x="3445" y="3230"/>
                <a:ext cx="2010" cy="182"/>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80" name="Rectangle 265"/>
              <p:cNvSpPr>
                <a:spLocks noChangeArrowheads="1"/>
              </p:cNvSpPr>
              <p:nvPr>
                <p:custDataLst>
                  <p:tags r:id="rId46"/>
                </p:custDataLst>
              </p:nvPr>
            </p:nvSpPr>
            <p:spPr bwMode="auto">
              <a:xfrm>
                <a:off x="3446" y="3474"/>
                <a:ext cx="1998" cy="182"/>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44041" name="Line 268"/>
            <p:cNvSpPr>
              <a:spLocks noChangeShapeType="1"/>
            </p:cNvSpPr>
            <p:nvPr>
              <p:custDataLst>
                <p:tags r:id="rId7"/>
              </p:custDataLst>
            </p:nvPr>
          </p:nvSpPr>
          <p:spPr bwMode="auto">
            <a:xfrm>
              <a:off x="352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2" name="Line 269"/>
            <p:cNvSpPr>
              <a:spLocks noChangeShapeType="1"/>
            </p:cNvSpPr>
            <p:nvPr>
              <p:custDataLst>
                <p:tags r:id="rId8"/>
              </p:custDataLst>
            </p:nvPr>
          </p:nvSpPr>
          <p:spPr bwMode="auto">
            <a:xfrm>
              <a:off x="359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3" name="Line 270"/>
            <p:cNvSpPr>
              <a:spLocks noChangeShapeType="1"/>
            </p:cNvSpPr>
            <p:nvPr>
              <p:custDataLst>
                <p:tags r:id="rId9"/>
              </p:custDataLst>
            </p:nvPr>
          </p:nvSpPr>
          <p:spPr bwMode="auto">
            <a:xfrm>
              <a:off x="3664"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4" name="Line 271"/>
            <p:cNvSpPr>
              <a:spLocks noChangeShapeType="1"/>
            </p:cNvSpPr>
            <p:nvPr>
              <p:custDataLst>
                <p:tags r:id="rId10"/>
              </p:custDataLst>
            </p:nvPr>
          </p:nvSpPr>
          <p:spPr bwMode="auto">
            <a:xfrm>
              <a:off x="3736"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5" name="Line 272"/>
            <p:cNvSpPr>
              <a:spLocks noChangeShapeType="1"/>
            </p:cNvSpPr>
            <p:nvPr>
              <p:custDataLst>
                <p:tags r:id="rId11"/>
              </p:custDataLst>
            </p:nvPr>
          </p:nvSpPr>
          <p:spPr bwMode="auto">
            <a:xfrm>
              <a:off x="3808"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6" name="Line 273"/>
            <p:cNvSpPr>
              <a:spLocks noChangeShapeType="1"/>
            </p:cNvSpPr>
            <p:nvPr>
              <p:custDataLst>
                <p:tags r:id="rId12"/>
              </p:custDataLst>
            </p:nvPr>
          </p:nvSpPr>
          <p:spPr bwMode="auto">
            <a:xfrm>
              <a:off x="388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7" name="Line 274"/>
            <p:cNvSpPr>
              <a:spLocks noChangeShapeType="1"/>
            </p:cNvSpPr>
            <p:nvPr>
              <p:custDataLst>
                <p:tags r:id="rId13"/>
              </p:custDataLst>
            </p:nvPr>
          </p:nvSpPr>
          <p:spPr bwMode="auto">
            <a:xfrm>
              <a:off x="395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8" name="Line 275"/>
            <p:cNvSpPr>
              <a:spLocks noChangeShapeType="1"/>
            </p:cNvSpPr>
            <p:nvPr>
              <p:custDataLst>
                <p:tags r:id="rId14"/>
              </p:custDataLst>
            </p:nvPr>
          </p:nvSpPr>
          <p:spPr bwMode="auto">
            <a:xfrm>
              <a:off x="4024"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49" name="Line 276"/>
            <p:cNvSpPr>
              <a:spLocks noChangeShapeType="1"/>
            </p:cNvSpPr>
            <p:nvPr>
              <p:custDataLst>
                <p:tags r:id="rId15"/>
              </p:custDataLst>
            </p:nvPr>
          </p:nvSpPr>
          <p:spPr bwMode="auto">
            <a:xfrm>
              <a:off x="4096"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0" name="Line 277"/>
            <p:cNvSpPr>
              <a:spLocks noChangeShapeType="1"/>
            </p:cNvSpPr>
            <p:nvPr>
              <p:custDataLst>
                <p:tags r:id="rId16"/>
              </p:custDataLst>
            </p:nvPr>
          </p:nvSpPr>
          <p:spPr bwMode="auto">
            <a:xfrm>
              <a:off x="4168"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1" name="Line 278"/>
            <p:cNvSpPr>
              <a:spLocks noChangeShapeType="1"/>
            </p:cNvSpPr>
            <p:nvPr>
              <p:custDataLst>
                <p:tags r:id="rId17"/>
              </p:custDataLst>
            </p:nvPr>
          </p:nvSpPr>
          <p:spPr bwMode="auto">
            <a:xfrm>
              <a:off x="424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2" name="Line 279"/>
            <p:cNvSpPr>
              <a:spLocks noChangeShapeType="1"/>
            </p:cNvSpPr>
            <p:nvPr>
              <p:custDataLst>
                <p:tags r:id="rId18"/>
              </p:custDataLst>
            </p:nvPr>
          </p:nvSpPr>
          <p:spPr bwMode="auto">
            <a:xfrm>
              <a:off x="431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3" name="Line 280"/>
            <p:cNvSpPr>
              <a:spLocks noChangeShapeType="1"/>
            </p:cNvSpPr>
            <p:nvPr>
              <p:custDataLst>
                <p:tags r:id="rId19"/>
              </p:custDataLst>
            </p:nvPr>
          </p:nvSpPr>
          <p:spPr bwMode="auto">
            <a:xfrm>
              <a:off x="4384"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4" name="Line 281"/>
            <p:cNvSpPr>
              <a:spLocks noChangeShapeType="1"/>
            </p:cNvSpPr>
            <p:nvPr>
              <p:custDataLst>
                <p:tags r:id="rId20"/>
              </p:custDataLst>
            </p:nvPr>
          </p:nvSpPr>
          <p:spPr bwMode="auto">
            <a:xfrm>
              <a:off x="4456"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5" name="Line 282"/>
            <p:cNvSpPr>
              <a:spLocks noChangeShapeType="1"/>
            </p:cNvSpPr>
            <p:nvPr>
              <p:custDataLst>
                <p:tags r:id="rId21"/>
              </p:custDataLst>
            </p:nvPr>
          </p:nvSpPr>
          <p:spPr bwMode="auto">
            <a:xfrm>
              <a:off x="4528"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6" name="Line 283"/>
            <p:cNvSpPr>
              <a:spLocks noChangeShapeType="1"/>
            </p:cNvSpPr>
            <p:nvPr>
              <p:custDataLst>
                <p:tags r:id="rId22"/>
              </p:custDataLst>
            </p:nvPr>
          </p:nvSpPr>
          <p:spPr bwMode="auto">
            <a:xfrm>
              <a:off x="460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7" name="Line 284"/>
            <p:cNvSpPr>
              <a:spLocks noChangeShapeType="1"/>
            </p:cNvSpPr>
            <p:nvPr>
              <p:custDataLst>
                <p:tags r:id="rId23"/>
              </p:custDataLst>
            </p:nvPr>
          </p:nvSpPr>
          <p:spPr bwMode="auto">
            <a:xfrm>
              <a:off x="467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8" name="Line 285"/>
            <p:cNvSpPr>
              <a:spLocks noChangeShapeType="1"/>
            </p:cNvSpPr>
            <p:nvPr>
              <p:custDataLst>
                <p:tags r:id="rId24"/>
              </p:custDataLst>
            </p:nvPr>
          </p:nvSpPr>
          <p:spPr bwMode="auto">
            <a:xfrm>
              <a:off x="4744"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59" name="Line 286"/>
            <p:cNvSpPr>
              <a:spLocks noChangeShapeType="1"/>
            </p:cNvSpPr>
            <p:nvPr>
              <p:custDataLst>
                <p:tags r:id="rId25"/>
              </p:custDataLst>
            </p:nvPr>
          </p:nvSpPr>
          <p:spPr bwMode="auto">
            <a:xfrm>
              <a:off x="4816"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0" name="Line 287"/>
            <p:cNvSpPr>
              <a:spLocks noChangeShapeType="1"/>
            </p:cNvSpPr>
            <p:nvPr>
              <p:custDataLst>
                <p:tags r:id="rId26"/>
              </p:custDataLst>
            </p:nvPr>
          </p:nvSpPr>
          <p:spPr bwMode="auto">
            <a:xfrm>
              <a:off x="4888"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1" name="Line 288"/>
            <p:cNvSpPr>
              <a:spLocks noChangeShapeType="1"/>
            </p:cNvSpPr>
            <p:nvPr>
              <p:custDataLst>
                <p:tags r:id="rId27"/>
              </p:custDataLst>
            </p:nvPr>
          </p:nvSpPr>
          <p:spPr bwMode="auto">
            <a:xfrm>
              <a:off x="496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2" name="Line 289"/>
            <p:cNvSpPr>
              <a:spLocks noChangeShapeType="1"/>
            </p:cNvSpPr>
            <p:nvPr>
              <p:custDataLst>
                <p:tags r:id="rId28"/>
              </p:custDataLst>
            </p:nvPr>
          </p:nvSpPr>
          <p:spPr bwMode="auto">
            <a:xfrm>
              <a:off x="503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3" name="Line 290"/>
            <p:cNvSpPr>
              <a:spLocks noChangeShapeType="1"/>
            </p:cNvSpPr>
            <p:nvPr>
              <p:custDataLst>
                <p:tags r:id="rId29"/>
              </p:custDataLst>
            </p:nvPr>
          </p:nvSpPr>
          <p:spPr bwMode="auto">
            <a:xfrm>
              <a:off x="5104"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4" name="Line 291"/>
            <p:cNvSpPr>
              <a:spLocks noChangeShapeType="1"/>
            </p:cNvSpPr>
            <p:nvPr>
              <p:custDataLst>
                <p:tags r:id="rId30"/>
              </p:custDataLst>
            </p:nvPr>
          </p:nvSpPr>
          <p:spPr bwMode="auto">
            <a:xfrm>
              <a:off x="5176"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5" name="Line 292"/>
            <p:cNvSpPr>
              <a:spLocks noChangeShapeType="1"/>
            </p:cNvSpPr>
            <p:nvPr>
              <p:custDataLst>
                <p:tags r:id="rId31"/>
              </p:custDataLst>
            </p:nvPr>
          </p:nvSpPr>
          <p:spPr bwMode="auto">
            <a:xfrm>
              <a:off x="5248"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6" name="Line 293"/>
            <p:cNvSpPr>
              <a:spLocks noChangeShapeType="1"/>
            </p:cNvSpPr>
            <p:nvPr>
              <p:custDataLst>
                <p:tags r:id="rId32"/>
              </p:custDataLst>
            </p:nvPr>
          </p:nvSpPr>
          <p:spPr bwMode="auto">
            <a:xfrm>
              <a:off x="5320"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7" name="Line 294"/>
            <p:cNvSpPr>
              <a:spLocks noChangeShapeType="1"/>
            </p:cNvSpPr>
            <p:nvPr>
              <p:custDataLst>
                <p:tags r:id="rId33"/>
              </p:custDataLst>
            </p:nvPr>
          </p:nvSpPr>
          <p:spPr bwMode="auto">
            <a:xfrm>
              <a:off x="5392" y="2504"/>
              <a:ext cx="0" cy="1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8" name="Rectangle 298"/>
            <p:cNvSpPr>
              <a:spLocks noChangeArrowheads="1"/>
            </p:cNvSpPr>
            <p:nvPr>
              <p:custDataLst>
                <p:tags r:id="rId34"/>
              </p:custDataLst>
            </p:nvPr>
          </p:nvSpPr>
          <p:spPr bwMode="auto">
            <a:xfrm>
              <a:off x="3444" y="2692"/>
              <a:ext cx="200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69" name="Rectangle 299"/>
            <p:cNvSpPr>
              <a:spLocks noChangeArrowheads="1"/>
            </p:cNvSpPr>
            <p:nvPr>
              <p:custDataLst>
                <p:tags r:id="rId35"/>
              </p:custDataLst>
            </p:nvPr>
          </p:nvSpPr>
          <p:spPr bwMode="auto">
            <a:xfrm>
              <a:off x="3440" y="2932"/>
              <a:ext cx="200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0" name="Rectangle 300"/>
            <p:cNvSpPr>
              <a:spLocks noChangeArrowheads="1"/>
            </p:cNvSpPr>
            <p:nvPr>
              <p:custDataLst>
                <p:tags r:id="rId36"/>
              </p:custDataLst>
            </p:nvPr>
          </p:nvSpPr>
          <p:spPr bwMode="auto">
            <a:xfrm>
              <a:off x="3436" y="3176"/>
              <a:ext cx="200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1" name="Rectangle 301"/>
            <p:cNvSpPr>
              <a:spLocks noChangeArrowheads="1"/>
            </p:cNvSpPr>
            <p:nvPr>
              <p:custDataLst>
                <p:tags r:id="rId37"/>
              </p:custDataLst>
            </p:nvPr>
          </p:nvSpPr>
          <p:spPr bwMode="auto">
            <a:xfrm>
              <a:off x="3432" y="3420"/>
              <a:ext cx="200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2" name="AutoShape 302"/>
            <p:cNvSpPr>
              <a:spLocks/>
            </p:cNvSpPr>
            <p:nvPr>
              <p:custDataLst>
                <p:tags r:id="rId38"/>
              </p:custDataLst>
            </p:nvPr>
          </p:nvSpPr>
          <p:spPr bwMode="auto">
            <a:xfrm>
              <a:off x="3316" y="2508"/>
              <a:ext cx="96" cy="1144"/>
            </a:xfrm>
            <a:prstGeom prst="leftBrace">
              <a:avLst>
                <a:gd name="adj1" fmla="val 9930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3" name="AutoShape 303"/>
            <p:cNvSpPr>
              <a:spLocks/>
            </p:cNvSpPr>
            <p:nvPr>
              <p:custDataLst>
                <p:tags r:id="rId39"/>
              </p:custDataLst>
            </p:nvPr>
          </p:nvSpPr>
          <p:spPr bwMode="auto">
            <a:xfrm rot="5400000">
              <a:off x="4386" y="1410"/>
              <a:ext cx="96" cy="1988"/>
            </a:xfrm>
            <a:prstGeom prst="leftBrace">
              <a:avLst>
                <a:gd name="adj1" fmla="val 1725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4074" name="Text Box 304"/>
            <p:cNvSpPr txBox="1">
              <a:spLocks noChangeArrowheads="1"/>
            </p:cNvSpPr>
            <p:nvPr>
              <p:custDataLst>
                <p:tags r:id="rId40"/>
              </p:custDataLst>
            </p:nvPr>
          </p:nvSpPr>
          <p:spPr bwMode="auto">
            <a:xfrm>
              <a:off x="2693" y="2870"/>
              <a:ext cx="67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frequency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bands</a:t>
              </a:r>
            </a:p>
          </p:txBody>
        </p:sp>
        <p:sp>
          <p:nvSpPr>
            <p:cNvPr id="44075" name="Text Box 305"/>
            <p:cNvSpPr txBox="1">
              <a:spLocks noChangeArrowheads="1"/>
            </p:cNvSpPr>
            <p:nvPr>
              <p:custDataLst>
                <p:tags r:id="rId41"/>
              </p:custDataLst>
            </p:nvPr>
          </p:nvSpPr>
          <p:spPr bwMode="auto">
            <a:xfrm>
              <a:off x="4097" y="2142"/>
              <a:ext cx="6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time slots</a:t>
              </a:r>
            </a:p>
          </p:txBody>
        </p:sp>
      </p:grpSp>
    </p:spTree>
    <p:extLst>
      <p:ext uri="{BB962C8B-B14F-4D97-AF65-F5344CB8AC3E}">
        <p14:creationId xmlns:p14="http://schemas.microsoft.com/office/powerpoint/2010/main" val="272062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1"/>
            </p:custDataLst>
          </p:nvPr>
        </p:nvSpPr>
        <p:spPr/>
        <p:txBody>
          <a:bodyPr/>
          <a:lstStyle/>
          <a:p>
            <a:r>
              <a:rPr lang="zh-CN" altLang="en-US"/>
              <a:t>蜂窝网标准</a:t>
            </a:r>
            <a:r>
              <a:rPr lang="en-US" altLang="zh-CN"/>
              <a:t>: </a:t>
            </a:r>
            <a:r>
              <a:rPr lang="zh-CN" altLang="en-US"/>
              <a:t>简要回顾</a:t>
            </a:r>
            <a:endParaRPr lang="en-US" altLang="zh-CN"/>
          </a:p>
        </p:txBody>
      </p:sp>
      <p:sp>
        <p:nvSpPr>
          <p:cNvPr id="45059" name="Rectangle 3"/>
          <p:cNvSpPr>
            <a:spLocks noGrp="1" noChangeArrowheads="1"/>
          </p:cNvSpPr>
          <p:nvPr>
            <p:ph idx="1"/>
            <p:custDataLst>
              <p:tags r:id="rId2"/>
            </p:custDataLst>
          </p:nvPr>
        </p:nvSpPr>
        <p:spPr/>
        <p:txBody>
          <a:bodyPr/>
          <a:lstStyle/>
          <a:p>
            <a:pPr>
              <a:buFont typeface="ZapfDingbats"/>
              <a:buNone/>
            </a:pPr>
            <a:r>
              <a:rPr lang="en-US" altLang="zh-CN" dirty="0">
                <a:solidFill>
                  <a:srgbClr val="FF0000"/>
                </a:solidFill>
              </a:rPr>
              <a:t>2G </a:t>
            </a:r>
            <a:r>
              <a:rPr lang="zh-CN" altLang="en-US" dirty="0">
                <a:solidFill>
                  <a:srgbClr val="FF0000"/>
                </a:solidFill>
              </a:rPr>
              <a:t>系统</a:t>
            </a:r>
            <a:r>
              <a:rPr lang="en-US" altLang="zh-CN" dirty="0">
                <a:solidFill>
                  <a:srgbClr val="FF0000"/>
                </a:solidFill>
              </a:rPr>
              <a:t>:</a:t>
            </a:r>
            <a:r>
              <a:rPr lang="en-US" altLang="zh-CN" dirty="0"/>
              <a:t> </a:t>
            </a:r>
            <a:r>
              <a:rPr lang="zh-CN" altLang="en-US" dirty="0"/>
              <a:t>语音信道</a:t>
            </a:r>
            <a:endParaRPr lang="en-US" altLang="zh-CN" dirty="0"/>
          </a:p>
          <a:p>
            <a:r>
              <a:rPr lang="en-US" altLang="zh-CN" sz="2400" dirty="0"/>
              <a:t>IS-136 TDMA: FDMA/TDMA</a:t>
            </a:r>
            <a:r>
              <a:rPr lang="zh-CN" altLang="en-US" sz="2400" dirty="0"/>
              <a:t>组合</a:t>
            </a:r>
            <a:r>
              <a:rPr lang="en-US" altLang="zh-CN" sz="2400" dirty="0"/>
              <a:t>(</a:t>
            </a:r>
            <a:r>
              <a:rPr lang="zh-CN" altLang="en-US" sz="2400" dirty="0"/>
              <a:t>北美</a:t>
            </a:r>
            <a:r>
              <a:rPr lang="en-US" altLang="zh-CN" sz="2400" dirty="0"/>
              <a:t>)</a:t>
            </a:r>
          </a:p>
          <a:p>
            <a:r>
              <a:rPr lang="en-US" altLang="zh-CN" sz="2400" dirty="0">
                <a:solidFill>
                  <a:srgbClr val="C00000"/>
                </a:solidFill>
              </a:rPr>
              <a:t>GSM</a:t>
            </a:r>
            <a:r>
              <a:rPr lang="en-US" altLang="zh-CN" sz="2400" dirty="0"/>
              <a:t> (global system for mobile communications):  FDMA/TDMA</a:t>
            </a:r>
            <a:r>
              <a:rPr lang="zh-CN" altLang="en-US" sz="2400" dirty="0"/>
              <a:t>组合</a:t>
            </a:r>
            <a:endParaRPr lang="en-US" altLang="zh-CN" sz="2400" dirty="0"/>
          </a:p>
          <a:p>
            <a:pPr lvl="1"/>
            <a:r>
              <a:rPr lang="zh-CN" altLang="en-US" sz="2000" dirty="0"/>
              <a:t>目前最广泛应用</a:t>
            </a:r>
            <a:endParaRPr lang="en-US" altLang="zh-CN" sz="2000" dirty="0"/>
          </a:p>
          <a:p>
            <a:r>
              <a:rPr lang="en-US" altLang="zh-CN" sz="2400" dirty="0"/>
              <a:t>IS-95 CDMA: code division multiple access</a:t>
            </a:r>
          </a:p>
          <a:p>
            <a:pPr lvl="1"/>
            <a:r>
              <a:rPr lang="zh-CN" altLang="en-US" sz="2000" dirty="0"/>
              <a:t>日韩使用较多</a:t>
            </a:r>
            <a:endParaRPr lang="en-US" altLang="zh-CN" sz="20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5070" name="灯片编号占位符 19"/>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EDE664-D9AF-4C22-9F78-75212DA07DC8}"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grpSp>
        <p:nvGrpSpPr>
          <p:cNvPr id="45060" name="Group 8"/>
          <p:cNvGrpSpPr>
            <a:grpSpLocks/>
          </p:cNvGrpSpPr>
          <p:nvPr>
            <p:custDataLst>
              <p:tags r:id="rId5"/>
            </p:custDataLst>
          </p:nvPr>
        </p:nvGrpSpPr>
        <p:grpSpPr bwMode="auto">
          <a:xfrm>
            <a:off x="1341438" y="5200650"/>
            <a:ext cx="3160712" cy="879475"/>
            <a:chOff x="1862" y="3427"/>
            <a:chExt cx="1471" cy="554"/>
          </a:xfrm>
        </p:grpSpPr>
        <p:sp>
          <p:nvSpPr>
            <p:cNvPr id="45071" name="Freeform 6"/>
            <p:cNvSpPr>
              <a:spLocks/>
            </p:cNvSpPr>
            <p:nvPr>
              <p:custDataLst>
                <p:tags r:id="rId14"/>
              </p:custDataLst>
            </p:nvPr>
          </p:nvSpPr>
          <p:spPr bwMode="auto">
            <a:xfrm>
              <a:off x="1866" y="3612"/>
              <a:ext cx="1467" cy="369"/>
            </a:xfrm>
            <a:custGeom>
              <a:avLst/>
              <a:gdLst>
                <a:gd name="T0" fmla="*/ 0 w 1467"/>
                <a:gd name="T1" fmla="*/ 6 h 369"/>
                <a:gd name="T2" fmla="*/ 396 w 1467"/>
                <a:gd name="T3" fmla="*/ 318 h 369"/>
                <a:gd name="T4" fmla="*/ 1129 w 1467"/>
                <a:gd name="T5" fmla="*/ 314 h 369"/>
                <a:gd name="T6" fmla="*/ 1467 w 1467"/>
                <a:gd name="T7" fmla="*/ 0 h 369"/>
                <a:gd name="T8" fmla="*/ 0 w 1467"/>
                <a:gd name="T9" fmla="*/ 6 h 369"/>
                <a:gd name="T10" fmla="*/ 0 60000 65536"/>
                <a:gd name="T11" fmla="*/ 0 60000 65536"/>
                <a:gd name="T12" fmla="*/ 0 60000 65536"/>
                <a:gd name="T13" fmla="*/ 0 60000 65536"/>
                <a:gd name="T14" fmla="*/ 0 60000 65536"/>
                <a:gd name="T15" fmla="*/ 0 w 1467"/>
                <a:gd name="T16" fmla="*/ 0 h 369"/>
                <a:gd name="T17" fmla="*/ 1467 w 1467"/>
                <a:gd name="T18" fmla="*/ 369 h 369"/>
              </a:gdLst>
              <a:ahLst/>
              <a:cxnLst>
                <a:cxn ang="T10">
                  <a:pos x="T0" y="T1"/>
                </a:cxn>
                <a:cxn ang="T11">
                  <a:pos x="T2" y="T3"/>
                </a:cxn>
                <a:cxn ang="T12">
                  <a:pos x="T4" y="T5"/>
                </a:cxn>
                <a:cxn ang="T13">
                  <a:pos x="T6" y="T7"/>
                </a:cxn>
                <a:cxn ang="T14">
                  <a:pos x="T8" y="T9"/>
                </a:cxn>
              </a:cxnLst>
              <a:rect l="T15" t="T16" r="T17" b="T18"/>
              <a:pathLst>
                <a:path w="1467" h="369">
                  <a:moveTo>
                    <a:pt x="0" y="6"/>
                  </a:moveTo>
                  <a:lnTo>
                    <a:pt x="396" y="318"/>
                  </a:lnTo>
                  <a:cubicBezTo>
                    <a:pt x="584" y="369"/>
                    <a:pt x="951" y="367"/>
                    <a:pt x="1129" y="314"/>
                  </a:cubicBezTo>
                  <a:lnTo>
                    <a:pt x="1467" y="0"/>
                  </a:lnTo>
                  <a:lnTo>
                    <a:pt x="0" y="6"/>
                  </a:lnTo>
                  <a:close/>
                </a:path>
              </a:pathLst>
            </a:custGeom>
            <a:solidFill>
              <a:schemeClr val="accent2"/>
            </a:solidFill>
            <a:ln w="9525">
              <a:solidFill>
                <a:schemeClr val="accent2"/>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5072" name="Oval 4"/>
            <p:cNvSpPr>
              <a:spLocks noChangeArrowheads="1"/>
            </p:cNvSpPr>
            <p:nvPr>
              <p:custDataLst>
                <p:tags r:id="rId15"/>
              </p:custDataLst>
            </p:nvPr>
          </p:nvSpPr>
          <p:spPr bwMode="auto">
            <a:xfrm>
              <a:off x="1862" y="3427"/>
              <a:ext cx="1469" cy="346"/>
            </a:xfrm>
            <a:prstGeom prst="ellipse">
              <a:avLst/>
            </a:prstGeom>
            <a:gradFill rotWithShape="1">
              <a:gsLst>
                <a:gs pos="0">
                  <a:schemeClr val="bg1"/>
                </a:gs>
                <a:gs pos="100000">
                  <a:schemeClr val="accent1"/>
                </a:gs>
              </a:gsLst>
              <a:path path="shape">
                <a:fillToRect l="50000" t="50000" r="50000" b="50000"/>
              </a:path>
            </a:gradFill>
            <a:ln w="9525">
              <a:solidFill>
                <a:schemeClr val="tx1"/>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5073" name="Oval 7"/>
            <p:cNvSpPr>
              <a:spLocks noChangeArrowheads="1"/>
            </p:cNvSpPr>
            <p:nvPr>
              <p:custDataLst>
                <p:tags r:id="rId16"/>
              </p:custDataLst>
            </p:nvPr>
          </p:nvSpPr>
          <p:spPr bwMode="auto">
            <a:xfrm>
              <a:off x="1961" y="3466"/>
              <a:ext cx="1268" cy="27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45061" name="Text Box 9"/>
          <p:cNvSpPr txBox="1">
            <a:spLocks noChangeArrowheads="1"/>
          </p:cNvSpPr>
          <p:nvPr>
            <p:custDataLst>
              <p:tags r:id="rId6"/>
            </p:custDataLst>
          </p:nvPr>
        </p:nvSpPr>
        <p:spPr bwMode="auto">
          <a:xfrm rot="535086">
            <a:off x="1824038" y="5370513"/>
            <a:ext cx="782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IS-136</a:t>
            </a:r>
          </a:p>
        </p:txBody>
      </p:sp>
      <p:sp>
        <p:nvSpPr>
          <p:cNvPr id="45062" name="Text Box 10"/>
          <p:cNvSpPr txBox="1">
            <a:spLocks noChangeArrowheads="1"/>
          </p:cNvSpPr>
          <p:nvPr>
            <p:custDataLst>
              <p:tags r:id="rId7"/>
            </p:custDataLst>
          </p:nvPr>
        </p:nvSpPr>
        <p:spPr bwMode="auto">
          <a:xfrm>
            <a:off x="2616200" y="5430838"/>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GSM</a:t>
            </a:r>
          </a:p>
        </p:txBody>
      </p:sp>
      <p:sp>
        <p:nvSpPr>
          <p:cNvPr id="45063" name="Text Box 11"/>
          <p:cNvSpPr txBox="1">
            <a:spLocks noChangeArrowheads="1"/>
          </p:cNvSpPr>
          <p:nvPr>
            <p:custDataLst>
              <p:tags r:id="rId8"/>
            </p:custDataLst>
          </p:nvPr>
        </p:nvSpPr>
        <p:spPr bwMode="auto">
          <a:xfrm rot="-226692">
            <a:off x="3209925" y="53594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IS-95</a:t>
            </a:r>
          </a:p>
        </p:txBody>
      </p:sp>
      <p:sp>
        <p:nvSpPr>
          <p:cNvPr id="45064" name="Text Box 12"/>
          <p:cNvSpPr txBox="1">
            <a:spLocks noChangeArrowheads="1"/>
          </p:cNvSpPr>
          <p:nvPr>
            <p:custDataLst>
              <p:tags r:id="rId9"/>
            </p:custDataLst>
          </p:nvPr>
        </p:nvSpPr>
        <p:spPr bwMode="auto">
          <a:xfrm rot="194335">
            <a:off x="2079625" y="5191125"/>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GPRS</a:t>
            </a:r>
          </a:p>
        </p:txBody>
      </p:sp>
      <p:sp>
        <p:nvSpPr>
          <p:cNvPr id="45065" name="Text Box 13"/>
          <p:cNvSpPr txBox="1">
            <a:spLocks noChangeArrowheads="1"/>
          </p:cNvSpPr>
          <p:nvPr>
            <p:custDataLst>
              <p:tags r:id="rId10"/>
            </p:custDataLst>
          </p:nvPr>
        </p:nvSpPr>
        <p:spPr bwMode="auto">
          <a:xfrm rot="-293470">
            <a:off x="2930525" y="5165725"/>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EDGE</a:t>
            </a:r>
          </a:p>
        </p:txBody>
      </p:sp>
      <p:sp>
        <p:nvSpPr>
          <p:cNvPr id="45066" name="Text Box 14"/>
          <p:cNvSpPr txBox="1">
            <a:spLocks noChangeArrowheads="1"/>
          </p:cNvSpPr>
          <p:nvPr>
            <p:custDataLst>
              <p:tags r:id="rId11"/>
            </p:custDataLst>
          </p:nvPr>
        </p:nvSpPr>
        <p:spPr bwMode="auto">
          <a:xfrm rot="-328813">
            <a:off x="1344613" y="4992688"/>
            <a:ext cx="1300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CDMA-2000</a:t>
            </a:r>
          </a:p>
        </p:txBody>
      </p:sp>
      <p:sp>
        <p:nvSpPr>
          <p:cNvPr id="45067" name="Text Box 15"/>
          <p:cNvSpPr txBox="1">
            <a:spLocks noChangeArrowheads="1"/>
          </p:cNvSpPr>
          <p:nvPr>
            <p:custDataLst>
              <p:tags r:id="rId12"/>
            </p:custDataLst>
          </p:nvPr>
        </p:nvSpPr>
        <p:spPr bwMode="auto">
          <a:xfrm rot="697246">
            <a:off x="3724275" y="5249863"/>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UMTS</a:t>
            </a:r>
          </a:p>
        </p:txBody>
      </p:sp>
      <p:sp>
        <p:nvSpPr>
          <p:cNvPr id="45068" name="Text Box 17"/>
          <p:cNvSpPr txBox="1">
            <a:spLocks noChangeArrowheads="1"/>
          </p:cNvSpPr>
          <p:nvPr>
            <p:custDataLst>
              <p:tags r:id="rId13"/>
            </p:custDataLst>
          </p:nvPr>
        </p:nvSpPr>
        <p:spPr bwMode="auto">
          <a:xfrm rot="258206">
            <a:off x="2994025" y="4943475"/>
            <a:ext cx="1390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TDMA/FDMA</a:t>
            </a:r>
          </a:p>
        </p:txBody>
      </p:sp>
    </p:spTree>
    <p:extLst>
      <p:ext uri="{BB962C8B-B14F-4D97-AF65-F5344CB8AC3E}">
        <p14:creationId xmlns:p14="http://schemas.microsoft.com/office/powerpoint/2010/main" val="144543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2"/>
          <p:cNvSpPr>
            <a:spLocks noGrp="1" noChangeArrowheads="1"/>
          </p:cNvSpPr>
          <p:nvPr>
            <p:ph type="title"/>
            <p:custDataLst>
              <p:tags r:id="rId2"/>
            </p:custDataLst>
          </p:nvPr>
        </p:nvSpPr>
        <p:spPr/>
        <p:txBody>
          <a:bodyPr/>
          <a:lstStyle/>
          <a:p>
            <a:r>
              <a:rPr lang="zh-CN" altLang="en-US" sz="3600" dirty="0"/>
              <a:t>无线链路的经典问题：隐藏终端问题</a:t>
            </a:r>
            <a:endParaRPr lang="en-US" altLang="zh-CN" sz="36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6165" name="灯片编号占位符 48"/>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19060B-DDCB-4BB6-B34F-325526856ACE}"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6159" name="Rectangle 3"/>
          <p:cNvSpPr>
            <a:spLocks noGrp="1" noChangeArrowheads="1"/>
          </p:cNvSpPr>
          <p:nvPr>
            <p:ph idx="4294967295"/>
            <p:custDataLst>
              <p:tags r:id="rId5"/>
            </p:custDataLst>
          </p:nvPr>
        </p:nvSpPr>
        <p:spPr>
          <a:xfrm>
            <a:off x="539552" y="1340768"/>
            <a:ext cx="8323262" cy="706437"/>
          </a:xfrm>
        </p:spPr>
        <p:txBody>
          <a:bodyPr/>
          <a:lstStyle/>
          <a:p>
            <a:pPr>
              <a:buFont typeface="ZapfDingbats"/>
              <a:buNone/>
            </a:pPr>
            <a:r>
              <a:rPr lang="zh-CN" altLang="en-US" sz="2400" dirty="0"/>
              <a:t>多个无线发送方和接受方造成了另外的问题</a:t>
            </a:r>
            <a:r>
              <a:rPr lang="en-US" altLang="zh-CN" sz="2400" dirty="0"/>
              <a:t> (</a:t>
            </a:r>
            <a:r>
              <a:rPr lang="zh-CN" altLang="en-US" sz="2400" dirty="0"/>
              <a:t>多路访问之外</a:t>
            </a:r>
            <a:r>
              <a:rPr lang="en-US" altLang="zh-CN" sz="2400" dirty="0"/>
              <a:t>):</a:t>
            </a:r>
          </a:p>
        </p:txBody>
      </p:sp>
      <p:grpSp>
        <p:nvGrpSpPr>
          <p:cNvPr id="6160" name="Group 33"/>
          <p:cNvGrpSpPr>
            <a:grpSpLocks/>
          </p:cNvGrpSpPr>
          <p:nvPr>
            <p:custDataLst>
              <p:tags r:id="rId6"/>
            </p:custDataLst>
          </p:nvPr>
        </p:nvGrpSpPr>
        <p:grpSpPr bwMode="auto">
          <a:xfrm>
            <a:off x="698500" y="2533005"/>
            <a:ext cx="3194050" cy="1616075"/>
            <a:chOff x="759" y="2008"/>
            <a:chExt cx="2012" cy="1018"/>
          </a:xfrm>
        </p:grpSpPr>
        <p:grpSp>
          <p:nvGrpSpPr>
            <p:cNvPr id="6183" name="Group 23"/>
            <p:cNvGrpSpPr>
              <a:grpSpLocks/>
            </p:cNvGrpSpPr>
            <p:nvPr/>
          </p:nvGrpSpPr>
          <p:grpSpPr bwMode="auto">
            <a:xfrm>
              <a:off x="1529" y="2018"/>
              <a:ext cx="535" cy="466"/>
              <a:chOff x="2870" y="1518"/>
              <a:chExt cx="292" cy="320"/>
            </a:xfrm>
          </p:grpSpPr>
          <p:graphicFrame>
            <p:nvGraphicFramePr>
              <p:cNvPr id="6156" name="Object 24"/>
              <p:cNvGraphicFramePr>
                <a:graphicFrameLocks noChangeAspect="1"/>
              </p:cNvGraphicFramePr>
              <p:nvPr>
                <p:custDataLst>
                  <p:tags r:id="rId39"/>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29" name="Clip" r:id="rId43" imgW="826731" imgH="839928" progId="">
                      <p:embed/>
                    </p:oleObj>
                  </mc:Choice>
                  <mc:Fallback>
                    <p:oleObj name="Clip" r:id="rId43" imgW="826731" imgH="839928" progId="">
                      <p:embed/>
                      <p:pic>
                        <p:nvPicPr>
                          <p:cNvPr id="6156" name="Object 2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25"/>
              <p:cNvGraphicFramePr>
                <a:graphicFrameLocks noChangeAspect="1"/>
              </p:cNvGraphicFramePr>
              <p:nvPr>
                <p:custDataLst>
                  <p:tags r:id="rId40"/>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30" name="Clip" r:id="rId45" imgW="1268789" imgH="1199617" progId="">
                      <p:embed/>
                    </p:oleObj>
                  </mc:Choice>
                  <mc:Fallback>
                    <p:oleObj name="Clip" r:id="rId45" imgW="1268789" imgH="1199617" progId="">
                      <p:embed/>
                      <p:pic>
                        <p:nvPicPr>
                          <p:cNvPr id="6157" name="Object 2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84" name="Freeform 7"/>
            <p:cNvSpPr>
              <a:spLocks/>
            </p:cNvSpPr>
            <p:nvPr>
              <p:custDataLst>
                <p:tags r:id="rId29"/>
              </p:custDataLst>
            </p:nvPr>
          </p:nvSpPr>
          <p:spPr bwMode="auto">
            <a:xfrm>
              <a:off x="759" y="2008"/>
              <a:ext cx="1273" cy="684"/>
            </a:xfrm>
            <a:custGeom>
              <a:avLst/>
              <a:gdLst>
                <a:gd name="T0" fmla="*/ 9 w 1273"/>
                <a:gd name="T1" fmla="*/ 675 h 684"/>
                <a:gd name="T2" fmla="*/ 316 w 1273"/>
                <a:gd name="T3" fmla="*/ 0 h 684"/>
                <a:gd name="T4" fmla="*/ 461 w 1273"/>
                <a:gd name="T5" fmla="*/ 228 h 684"/>
                <a:gd name="T6" fmla="*/ 510 w 1273"/>
                <a:gd name="T7" fmla="*/ 119 h 684"/>
                <a:gd name="T8" fmla="*/ 631 w 1273"/>
                <a:gd name="T9" fmla="*/ 467 h 684"/>
                <a:gd name="T10" fmla="*/ 667 w 1273"/>
                <a:gd name="T11" fmla="*/ 391 h 684"/>
                <a:gd name="T12" fmla="*/ 739 w 1273"/>
                <a:gd name="T13" fmla="*/ 464 h 684"/>
                <a:gd name="T14" fmla="*/ 1058 w 1273"/>
                <a:gd name="T15" fmla="*/ 57 h 684"/>
                <a:gd name="T16" fmla="*/ 1273 w 1273"/>
                <a:gd name="T17" fmla="*/ 684 h 684"/>
                <a:gd name="T18" fmla="*/ 0 w 1273"/>
                <a:gd name="T19" fmla="*/ 674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3"/>
                <a:gd name="T31" fmla="*/ 0 h 684"/>
                <a:gd name="T32" fmla="*/ 1273 w 1273"/>
                <a:gd name="T33" fmla="*/ 684 h 6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6185" name="Group 17"/>
            <p:cNvGrpSpPr>
              <a:grpSpLocks/>
            </p:cNvGrpSpPr>
            <p:nvPr/>
          </p:nvGrpSpPr>
          <p:grpSpPr bwMode="auto">
            <a:xfrm>
              <a:off x="1053" y="2587"/>
              <a:ext cx="482" cy="439"/>
              <a:chOff x="2870" y="1518"/>
              <a:chExt cx="292" cy="320"/>
            </a:xfrm>
          </p:grpSpPr>
          <p:graphicFrame>
            <p:nvGraphicFramePr>
              <p:cNvPr id="6154" name="Object 18"/>
              <p:cNvGraphicFramePr>
                <a:graphicFrameLocks noChangeAspect="1"/>
              </p:cNvGraphicFramePr>
              <p:nvPr>
                <p:custDataLst>
                  <p:tags r:id="rId3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31" name="Clip" r:id="rId47" imgW="826731" imgH="839928" progId="">
                      <p:embed/>
                    </p:oleObj>
                  </mc:Choice>
                  <mc:Fallback>
                    <p:oleObj name="Clip" r:id="rId47" imgW="826731" imgH="839928" progId="">
                      <p:embed/>
                      <p:pic>
                        <p:nvPicPr>
                          <p:cNvPr id="6154" name="Object 1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9"/>
              <p:cNvGraphicFramePr>
                <a:graphicFrameLocks noChangeAspect="1"/>
              </p:cNvGraphicFramePr>
              <p:nvPr>
                <p:custDataLst>
                  <p:tags r:id="rId3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32" name="Clip" r:id="rId48" imgW="1268789" imgH="1199617" progId="">
                      <p:embed/>
                    </p:oleObj>
                  </mc:Choice>
                  <mc:Fallback>
                    <p:oleObj name="Clip" r:id="rId48" imgW="1268789" imgH="1199617" progId="">
                      <p:embed/>
                      <p:pic>
                        <p:nvPicPr>
                          <p:cNvPr id="6155" name="Object 1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86" name="Group 20"/>
            <p:cNvGrpSpPr>
              <a:grpSpLocks/>
            </p:cNvGrpSpPr>
            <p:nvPr/>
          </p:nvGrpSpPr>
          <p:grpSpPr bwMode="auto">
            <a:xfrm>
              <a:off x="2124" y="2391"/>
              <a:ext cx="482" cy="439"/>
              <a:chOff x="2870" y="1518"/>
              <a:chExt cx="292" cy="320"/>
            </a:xfrm>
          </p:grpSpPr>
          <p:graphicFrame>
            <p:nvGraphicFramePr>
              <p:cNvPr id="6152" name="Object 21"/>
              <p:cNvGraphicFramePr>
                <a:graphicFrameLocks noChangeAspect="1"/>
              </p:cNvGraphicFramePr>
              <p:nvPr>
                <p:custDataLst>
                  <p:tags r:id="rId35"/>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33" name="Clip" r:id="rId49" imgW="826731" imgH="839928" progId="">
                      <p:embed/>
                    </p:oleObj>
                  </mc:Choice>
                  <mc:Fallback>
                    <p:oleObj name="Clip" r:id="rId49" imgW="826731" imgH="839928" progId="">
                      <p:embed/>
                      <p:pic>
                        <p:nvPicPr>
                          <p:cNvPr id="6152" name="Object 2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22"/>
              <p:cNvGraphicFramePr>
                <a:graphicFrameLocks noChangeAspect="1"/>
              </p:cNvGraphicFramePr>
              <p:nvPr>
                <p:custDataLst>
                  <p:tags r:id="rId36"/>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34" name="Clip" r:id="rId50" imgW="1268789" imgH="1199617" progId="">
                      <p:embed/>
                    </p:oleObj>
                  </mc:Choice>
                  <mc:Fallback>
                    <p:oleObj name="Clip" r:id="rId50" imgW="1268789" imgH="1199617" progId="">
                      <p:embed/>
                      <p:pic>
                        <p:nvPicPr>
                          <p:cNvPr id="6153" name="Object 2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87" name="Line 26"/>
            <p:cNvSpPr>
              <a:spLocks noChangeShapeType="1"/>
            </p:cNvSpPr>
            <p:nvPr>
              <p:custDataLst>
                <p:tags r:id="rId30"/>
              </p:custDataLst>
            </p:nvPr>
          </p:nvSpPr>
          <p:spPr bwMode="auto">
            <a:xfrm flipV="1">
              <a:off x="1561" y="2773"/>
              <a:ext cx="629" cy="107"/>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88" name="Line 27"/>
            <p:cNvSpPr>
              <a:spLocks noChangeShapeType="1"/>
            </p:cNvSpPr>
            <p:nvPr>
              <p:custDataLst>
                <p:tags r:id="rId31"/>
              </p:custDataLst>
            </p:nvPr>
          </p:nvSpPr>
          <p:spPr bwMode="auto">
            <a:xfrm>
              <a:off x="1985" y="2471"/>
              <a:ext cx="257" cy="203"/>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89" name="Text Box 28"/>
            <p:cNvSpPr txBox="1">
              <a:spLocks noChangeArrowheads="1"/>
            </p:cNvSpPr>
            <p:nvPr>
              <p:custDataLst>
                <p:tags r:id="rId32"/>
              </p:custDataLst>
            </p:nvPr>
          </p:nvSpPr>
          <p:spPr bwMode="auto">
            <a:xfrm>
              <a:off x="1006" y="2705"/>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a:t>
              </a:r>
            </a:p>
          </p:txBody>
        </p:sp>
        <p:sp>
          <p:nvSpPr>
            <p:cNvPr id="6190" name="Text Box 29"/>
            <p:cNvSpPr txBox="1">
              <a:spLocks noChangeArrowheads="1"/>
            </p:cNvSpPr>
            <p:nvPr>
              <p:custDataLst>
                <p:tags r:id="rId33"/>
              </p:custDataLst>
            </p:nvPr>
          </p:nvSpPr>
          <p:spPr bwMode="auto">
            <a:xfrm>
              <a:off x="2564" y="2562"/>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6191" name="Text Box 30"/>
            <p:cNvSpPr txBox="1">
              <a:spLocks noChangeArrowheads="1"/>
            </p:cNvSpPr>
            <p:nvPr>
              <p:custDataLst>
                <p:tags r:id="rId34"/>
              </p:custDataLst>
            </p:nvPr>
          </p:nvSpPr>
          <p:spPr bwMode="auto">
            <a:xfrm>
              <a:off x="2014" y="211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grpSp>
      <p:sp>
        <p:nvSpPr>
          <p:cNvPr id="6161" name="Rectangle 32"/>
          <p:cNvSpPr>
            <a:spLocks noChangeArrowheads="1"/>
          </p:cNvSpPr>
          <p:nvPr>
            <p:custDataLst>
              <p:tags r:id="rId7"/>
            </p:custDataLst>
          </p:nvPr>
        </p:nvSpPr>
        <p:spPr bwMode="auto">
          <a:xfrm>
            <a:off x="471488" y="4293096"/>
            <a:ext cx="4460552" cy="20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90000"/>
              </a:lnSpc>
              <a:spcBef>
                <a:spcPct val="20000"/>
              </a:spcBef>
              <a:spcAft>
                <a:spcPct val="0"/>
              </a:spcAft>
              <a:buClr>
                <a:srgbClr val="3333CC"/>
              </a:buClr>
              <a:buSzPct val="85000"/>
              <a:buFontTx/>
              <a:buNone/>
              <a:tabLst/>
              <a:defRPr/>
            </a:pPr>
            <a:r>
              <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rPr>
              <a:t>1 </a:t>
            </a: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障碍物阻挡：</a:t>
            </a:r>
            <a:endPar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B, A hear each other</a:t>
            </a: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B, C hear each other</a:t>
            </a: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 C can not hear each other</a:t>
            </a: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ZapfDingbats"/>
              <a:buNone/>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means A, C unaware of their interference at B</a:t>
            </a:r>
          </a:p>
        </p:txBody>
      </p:sp>
      <p:grpSp>
        <p:nvGrpSpPr>
          <p:cNvPr id="6162" name="Group 72"/>
          <p:cNvGrpSpPr>
            <a:grpSpLocks/>
          </p:cNvGrpSpPr>
          <p:nvPr>
            <p:custDataLst>
              <p:tags r:id="rId8"/>
            </p:custDataLst>
          </p:nvPr>
        </p:nvGrpSpPr>
        <p:grpSpPr bwMode="auto">
          <a:xfrm>
            <a:off x="4943475" y="2105025"/>
            <a:ext cx="3659188" cy="2281238"/>
            <a:chOff x="3264" y="1698"/>
            <a:chExt cx="2305" cy="1437"/>
          </a:xfrm>
        </p:grpSpPr>
        <p:grpSp>
          <p:nvGrpSpPr>
            <p:cNvPr id="6166" name="Group 54"/>
            <p:cNvGrpSpPr>
              <a:grpSpLocks/>
            </p:cNvGrpSpPr>
            <p:nvPr/>
          </p:nvGrpSpPr>
          <p:grpSpPr bwMode="auto">
            <a:xfrm>
              <a:off x="3264" y="1698"/>
              <a:ext cx="2150" cy="455"/>
              <a:chOff x="3256" y="1911"/>
              <a:chExt cx="2150" cy="455"/>
            </a:xfrm>
          </p:grpSpPr>
          <p:grpSp>
            <p:nvGrpSpPr>
              <p:cNvPr id="6177" name="Group 39"/>
              <p:cNvGrpSpPr>
                <a:grpSpLocks/>
              </p:cNvGrpSpPr>
              <p:nvPr/>
            </p:nvGrpSpPr>
            <p:grpSpPr bwMode="auto">
              <a:xfrm>
                <a:off x="3303" y="1911"/>
                <a:ext cx="482" cy="439"/>
                <a:chOff x="2870" y="1518"/>
                <a:chExt cx="292" cy="320"/>
              </a:xfrm>
            </p:grpSpPr>
            <p:graphicFrame>
              <p:nvGraphicFramePr>
                <p:cNvPr id="6150" name="Object 40"/>
                <p:cNvGraphicFramePr>
                  <a:graphicFrameLocks noChangeAspect="1"/>
                </p:cNvGraphicFramePr>
                <p:nvPr>
                  <p:custDataLst>
                    <p:tags r:id="rId2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35" name="Clip" r:id="rId51" imgW="826731" imgH="839928" progId="">
                        <p:embed/>
                      </p:oleObj>
                    </mc:Choice>
                    <mc:Fallback>
                      <p:oleObj name="Clip" r:id="rId51" imgW="826731" imgH="839928" progId="">
                        <p:embed/>
                        <p:pic>
                          <p:nvPicPr>
                            <p:cNvPr id="6150" name="Object 4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41"/>
                <p:cNvGraphicFramePr>
                  <a:graphicFrameLocks noChangeAspect="1"/>
                </p:cNvGraphicFramePr>
                <p:nvPr>
                  <p:custDataLst>
                    <p:tags r:id="rId2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36" name="Clip" r:id="rId52" imgW="1268789" imgH="1199617" progId="">
                        <p:embed/>
                      </p:oleObj>
                    </mc:Choice>
                    <mc:Fallback>
                      <p:oleObj name="Clip" r:id="rId52" imgW="1268789" imgH="1199617" progId="">
                        <p:embed/>
                        <p:pic>
                          <p:nvPicPr>
                            <p:cNvPr id="6151" name="Object 4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78" name="Group 42"/>
              <p:cNvGrpSpPr>
                <a:grpSpLocks/>
              </p:cNvGrpSpPr>
              <p:nvPr/>
            </p:nvGrpSpPr>
            <p:grpSpPr bwMode="auto">
              <a:xfrm>
                <a:off x="4037" y="1919"/>
                <a:ext cx="482" cy="439"/>
                <a:chOff x="2870" y="1518"/>
                <a:chExt cx="292" cy="320"/>
              </a:xfrm>
            </p:grpSpPr>
            <p:graphicFrame>
              <p:nvGraphicFramePr>
                <p:cNvPr id="6148" name="Object 43"/>
                <p:cNvGraphicFramePr>
                  <a:graphicFrameLocks noChangeAspect="1"/>
                </p:cNvGraphicFramePr>
                <p:nvPr>
                  <p:custDataLst>
                    <p:tags r:id="rId25"/>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37" name="Clip" r:id="rId53" imgW="826731" imgH="839928" progId="">
                        <p:embed/>
                      </p:oleObj>
                    </mc:Choice>
                    <mc:Fallback>
                      <p:oleObj name="Clip" r:id="rId53" imgW="826731" imgH="839928" progId="">
                        <p:embed/>
                        <p:pic>
                          <p:nvPicPr>
                            <p:cNvPr id="6148" name="Object 4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44"/>
                <p:cNvGraphicFramePr>
                  <a:graphicFrameLocks noChangeAspect="1"/>
                </p:cNvGraphicFramePr>
                <p:nvPr>
                  <p:custDataLst>
                    <p:tags r:id="rId26"/>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38" name="Clip" r:id="rId54" imgW="1268789" imgH="1199617" progId="">
                        <p:embed/>
                      </p:oleObj>
                    </mc:Choice>
                    <mc:Fallback>
                      <p:oleObj name="Clip" r:id="rId54" imgW="1268789" imgH="1199617" progId="">
                        <p:embed/>
                        <p:pic>
                          <p:nvPicPr>
                            <p:cNvPr id="6149" name="Object 4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79" name="Text Box 47"/>
              <p:cNvSpPr txBox="1">
                <a:spLocks noChangeArrowheads="1"/>
              </p:cNvSpPr>
              <p:nvPr>
                <p:custDataLst>
                  <p:tags r:id="rId20"/>
                </p:custDataLst>
              </p:nvPr>
            </p:nvSpPr>
            <p:spPr bwMode="auto">
              <a:xfrm>
                <a:off x="3256" y="2029"/>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Arial" pitchFamily="34" charset="0"/>
                    <a:ea typeface="宋体" pitchFamily="2" charset="-122"/>
                    <a:cs typeface="+mn-cs"/>
                  </a:rPr>
                  <a:t>A</a:t>
                </a:r>
              </a:p>
            </p:txBody>
          </p:sp>
          <p:sp>
            <p:nvSpPr>
              <p:cNvPr id="6180" name="Text Box 48"/>
              <p:cNvSpPr txBox="1">
                <a:spLocks noChangeArrowheads="1"/>
              </p:cNvSpPr>
              <p:nvPr>
                <p:custDataLst>
                  <p:tags r:id="rId21"/>
                </p:custDataLst>
              </p:nvPr>
            </p:nvSpPr>
            <p:spPr bwMode="auto">
              <a:xfrm>
                <a:off x="4459" y="2027"/>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6181" name="Text Box 49"/>
              <p:cNvSpPr txBox="1">
                <a:spLocks noChangeArrowheads="1"/>
              </p:cNvSpPr>
              <p:nvPr>
                <p:custDataLst>
                  <p:tags r:id="rId22"/>
                </p:custDataLst>
              </p:nvPr>
            </p:nvSpPr>
            <p:spPr bwMode="auto">
              <a:xfrm>
                <a:off x="5203" y="2054"/>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grpSp>
            <p:nvGrpSpPr>
              <p:cNvPr id="6182" name="Group 51"/>
              <p:cNvGrpSpPr>
                <a:grpSpLocks/>
              </p:cNvGrpSpPr>
              <p:nvPr/>
            </p:nvGrpSpPr>
            <p:grpSpPr bwMode="auto">
              <a:xfrm>
                <a:off x="4726" y="1927"/>
                <a:ext cx="482" cy="439"/>
                <a:chOff x="2870" y="1518"/>
                <a:chExt cx="292" cy="320"/>
              </a:xfrm>
            </p:grpSpPr>
            <p:graphicFrame>
              <p:nvGraphicFramePr>
                <p:cNvPr id="6146" name="Object 52"/>
                <p:cNvGraphicFramePr>
                  <a:graphicFrameLocks noChangeAspect="1"/>
                </p:cNvGraphicFramePr>
                <p:nvPr>
                  <p:custDataLst>
                    <p:tags r:id="rId23"/>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539" name="Clip" r:id="rId55" imgW="826731" imgH="839928" progId="">
                        <p:embed/>
                      </p:oleObj>
                    </mc:Choice>
                    <mc:Fallback>
                      <p:oleObj name="Clip" r:id="rId55" imgW="826731" imgH="839928" progId="">
                        <p:embed/>
                        <p:pic>
                          <p:nvPicPr>
                            <p:cNvPr id="6146" name="Object 5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3"/>
                <p:cNvGraphicFramePr>
                  <a:graphicFrameLocks noChangeAspect="1"/>
                </p:cNvGraphicFramePr>
                <p:nvPr>
                  <p:custDataLst>
                    <p:tags r:id="rId24"/>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540" name="Clip" r:id="rId56" imgW="1268789" imgH="1199617" progId="">
                        <p:embed/>
                      </p:oleObj>
                    </mc:Choice>
                    <mc:Fallback>
                      <p:oleObj name="Clip" r:id="rId56" imgW="1268789" imgH="1199617" progId="">
                        <p:embed/>
                        <p:pic>
                          <p:nvPicPr>
                            <p:cNvPr id="6147" name="Object 5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6167" name="Text Box 55"/>
            <p:cNvSpPr txBox="1">
              <a:spLocks noChangeArrowheads="1"/>
            </p:cNvSpPr>
            <p:nvPr>
              <p:custDataLst>
                <p:tags r:id="rId10"/>
              </p:custDataLst>
            </p:nvPr>
          </p:nvSpPr>
          <p:spPr bwMode="auto">
            <a:xfrm>
              <a:off x="3310" y="2337"/>
              <a:ext cx="5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FF0000"/>
                  </a:solidFill>
                  <a:effectLst/>
                  <a:uLnTx/>
                  <a:uFillTx/>
                  <a:latin typeface="Arial" pitchFamily="34" charset="0"/>
                  <a:ea typeface="宋体" pitchFamily="2" charset="-122"/>
                  <a:cs typeface="+mn-cs"/>
                </a:rPr>
                <a:t>A’s signal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FF0000"/>
                  </a:solidFill>
                  <a:effectLst/>
                  <a:uLnTx/>
                  <a:uFillTx/>
                  <a:latin typeface="Arial" pitchFamily="34" charset="0"/>
                  <a:ea typeface="宋体" pitchFamily="2" charset="-122"/>
                  <a:cs typeface="+mn-cs"/>
                </a:rPr>
                <a:t>strength</a:t>
              </a:r>
            </a:p>
          </p:txBody>
        </p:sp>
        <p:sp>
          <p:nvSpPr>
            <p:cNvPr id="6168" name="Line 60"/>
            <p:cNvSpPr>
              <a:spLocks noChangeShapeType="1"/>
            </p:cNvSpPr>
            <p:nvPr>
              <p:custDataLst>
                <p:tags r:id="rId11"/>
              </p:custDataLst>
            </p:nvPr>
          </p:nvSpPr>
          <p:spPr bwMode="auto">
            <a:xfrm>
              <a:off x="3349" y="2985"/>
              <a:ext cx="2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69" name="Line 61"/>
            <p:cNvSpPr>
              <a:spLocks noChangeShapeType="1"/>
            </p:cNvSpPr>
            <p:nvPr>
              <p:custDataLst>
                <p:tags r:id="rId12"/>
              </p:custDataLst>
            </p:nvPr>
          </p:nvSpPr>
          <p:spPr bwMode="auto">
            <a:xfrm>
              <a:off x="3315" y="2242"/>
              <a:ext cx="0" cy="7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70" name="Freeform 62"/>
            <p:cNvSpPr>
              <a:spLocks/>
            </p:cNvSpPr>
            <p:nvPr>
              <p:custDataLst>
                <p:tags r:id="rId13"/>
              </p:custDataLst>
            </p:nvPr>
          </p:nvSpPr>
          <p:spPr bwMode="auto">
            <a:xfrm>
              <a:off x="3367" y="2277"/>
              <a:ext cx="1887" cy="681"/>
            </a:xfrm>
            <a:custGeom>
              <a:avLst/>
              <a:gdLst>
                <a:gd name="T0" fmla="*/ 0 w 1887"/>
                <a:gd name="T1" fmla="*/ 0 h 681"/>
                <a:gd name="T2" fmla="*/ 966 w 1887"/>
                <a:gd name="T3" fmla="*/ 151 h 681"/>
                <a:gd name="T4" fmla="*/ 1373 w 1887"/>
                <a:gd name="T5" fmla="*/ 594 h 681"/>
                <a:gd name="T6" fmla="*/ 1887 w 1887"/>
                <a:gd name="T7" fmla="*/ 673 h 681"/>
                <a:gd name="T8" fmla="*/ 0 60000 65536"/>
                <a:gd name="T9" fmla="*/ 0 60000 65536"/>
                <a:gd name="T10" fmla="*/ 0 60000 65536"/>
                <a:gd name="T11" fmla="*/ 0 60000 65536"/>
                <a:gd name="T12" fmla="*/ 0 w 1887"/>
                <a:gd name="T13" fmla="*/ 0 h 681"/>
                <a:gd name="T14" fmla="*/ 1887 w 1887"/>
                <a:gd name="T15" fmla="*/ 681 h 681"/>
              </a:gdLst>
              <a:ahLst/>
              <a:cxnLst>
                <a:cxn ang="T8">
                  <a:pos x="T0" y="T1"/>
                </a:cxn>
                <a:cxn ang="T9">
                  <a:pos x="T2" y="T3"/>
                </a:cxn>
                <a:cxn ang="T10">
                  <a:pos x="T4" y="T5"/>
                </a:cxn>
                <a:cxn ang="T11">
                  <a:pos x="T6" y="T7"/>
                </a:cxn>
              </a:cxnLst>
              <a:rect l="T12" t="T13" r="T14" b="T15"/>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71" name="Text Box 63"/>
            <p:cNvSpPr txBox="1">
              <a:spLocks noChangeArrowheads="1"/>
            </p:cNvSpPr>
            <p:nvPr>
              <p:custDataLst>
                <p:tags r:id="rId14"/>
              </p:custDataLst>
            </p:nvPr>
          </p:nvSpPr>
          <p:spPr bwMode="auto">
            <a:xfrm>
              <a:off x="4158" y="2962"/>
              <a:ext cx="3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space</a:t>
              </a:r>
            </a:p>
          </p:txBody>
        </p:sp>
        <p:sp>
          <p:nvSpPr>
            <p:cNvPr id="6172" name="Freeform 65"/>
            <p:cNvSpPr>
              <a:spLocks/>
            </p:cNvSpPr>
            <p:nvPr>
              <p:custDataLst>
                <p:tags r:id="rId15"/>
              </p:custDataLst>
            </p:nvPr>
          </p:nvSpPr>
          <p:spPr bwMode="auto">
            <a:xfrm flipH="1">
              <a:off x="3427" y="2258"/>
              <a:ext cx="1887" cy="681"/>
            </a:xfrm>
            <a:custGeom>
              <a:avLst/>
              <a:gdLst>
                <a:gd name="T0" fmla="*/ 0 w 1887"/>
                <a:gd name="T1" fmla="*/ 0 h 681"/>
                <a:gd name="T2" fmla="*/ 966 w 1887"/>
                <a:gd name="T3" fmla="*/ 151 h 681"/>
                <a:gd name="T4" fmla="*/ 1373 w 1887"/>
                <a:gd name="T5" fmla="*/ 594 h 681"/>
                <a:gd name="T6" fmla="*/ 1887 w 1887"/>
                <a:gd name="T7" fmla="*/ 673 h 681"/>
                <a:gd name="T8" fmla="*/ 0 60000 65536"/>
                <a:gd name="T9" fmla="*/ 0 60000 65536"/>
                <a:gd name="T10" fmla="*/ 0 60000 65536"/>
                <a:gd name="T11" fmla="*/ 0 60000 65536"/>
                <a:gd name="T12" fmla="*/ 0 w 1887"/>
                <a:gd name="T13" fmla="*/ 0 h 681"/>
                <a:gd name="T14" fmla="*/ 1887 w 1887"/>
                <a:gd name="T15" fmla="*/ 681 h 681"/>
              </a:gdLst>
              <a:ahLst/>
              <a:cxnLst>
                <a:cxn ang="T8">
                  <a:pos x="T0" y="T1"/>
                </a:cxn>
                <a:cxn ang="T9">
                  <a:pos x="T2" y="T3"/>
                </a:cxn>
                <a:cxn ang="T10">
                  <a:pos x="T4" y="T5"/>
                </a:cxn>
                <a:cxn ang="T11">
                  <a:pos x="T6" y="T7"/>
                </a:cxn>
              </a:cxnLst>
              <a:rect l="T12" t="T13" r="T14" b="T15"/>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73" name="Text Box 66"/>
            <p:cNvSpPr txBox="1">
              <a:spLocks noChangeArrowheads="1"/>
            </p:cNvSpPr>
            <p:nvPr>
              <p:custDataLst>
                <p:tags r:id="rId16"/>
              </p:custDataLst>
            </p:nvPr>
          </p:nvSpPr>
          <p:spPr bwMode="auto">
            <a:xfrm>
              <a:off x="4965" y="2292"/>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70C0"/>
                  </a:solidFill>
                  <a:effectLst/>
                  <a:uLnTx/>
                  <a:uFillTx/>
                  <a:latin typeface="Arial" pitchFamily="34" charset="0"/>
                  <a:ea typeface="宋体" pitchFamily="2" charset="-122"/>
                  <a:cs typeface="+mn-cs"/>
                </a:rPr>
                <a:t>C’s signal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70C0"/>
                  </a:solidFill>
                  <a:effectLst/>
                  <a:uLnTx/>
                  <a:uFillTx/>
                  <a:latin typeface="Arial" pitchFamily="34" charset="0"/>
                  <a:ea typeface="宋体" pitchFamily="2" charset="-122"/>
                  <a:cs typeface="+mn-cs"/>
                </a:rPr>
                <a:t>strength</a:t>
              </a:r>
            </a:p>
          </p:txBody>
        </p:sp>
        <p:sp>
          <p:nvSpPr>
            <p:cNvPr id="6174" name="Line 67"/>
            <p:cNvSpPr>
              <a:spLocks noChangeShapeType="1"/>
            </p:cNvSpPr>
            <p:nvPr>
              <p:custDataLst>
                <p:tags r:id="rId17"/>
              </p:custDataLst>
            </p:nvPr>
          </p:nvSpPr>
          <p:spPr bwMode="auto">
            <a:xfrm flipH="1">
              <a:off x="3554" y="2171"/>
              <a:ext cx="17" cy="79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75" name="Line 68"/>
            <p:cNvSpPr>
              <a:spLocks noChangeShapeType="1"/>
            </p:cNvSpPr>
            <p:nvPr>
              <p:custDataLst>
                <p:tags r:id="rId18"/>
              </p:custDataLst>
            </p:nvPr>
          </p:nvSpPr>
          <p:spPr bwMode="auto">
            <a:xfrm>
              <a:off x="4323" y="2214"/>
              <a:ext cx="0" cy="76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76" name="Line 69"/>
            <p:cNvSpPr>
              <a:spLocks noChangeShapeType="1"/>
            </p:cNvSpPr>
            <p:nvPr>
              <p:custDataLst>
                <p:tags r:id="rId19"/>
              </p:custDataLst>
            </p:nvPr>
          </p:nvSpPr>
          <p:spPr bwMode="auto">
            <a:xfrm>
              <a:off x="5004" y="2204"/>
              <a:ext cx="0" cy="74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6163" name="Rectangle 70"/>
          <p:cNvSpPr>
            <a:spLocks noChangeArrowheads="1"/>
          </p:cNvSpPr>
          <p:nvPr>
            <p:custDataLst>
              <p:tags r:id="rId9"/>
            </p:custDataLst>
          </p:nvPr>
        </p:nvSpPr>
        <p:spPr bwMode="auto">
          <a:xfrm>
            <a:off x="4995863" y="4327748"/>
            <a:ext cx="41481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90000"/>
              </a:lnSpc>
              <a:spcBef>
                <a:spcPct val="20000"/>
              </a:spcBef>
              <a:spcAft>
                <a:spcPct val="0"/>
              </a:spcAft>
              <a:buClr>
                <a:srgbClr val="3333CC"/>
              </a:buClr>
              <a:buSzPct val="85000"/>
              <a:buFont typeface="ZapfDingbats"/>
              <a:buNone/>
              <a:tabLst/>
              <a:defRPr/>
            </a:pPr>
            <a:r>
              <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rPr>
              <a:t>2 </a:t>
            </a: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信号衰减：</a:t>
            </a:r>
            <a:endPar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B, A hear each other</a:t>
            </a: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B, C hear each other</a:t>
            </a:r>
          </a:p>
          <a:p>
            <a:pPr marL="342900" marR="0" lvl="0" indent="-342900" algn="l" defTabSz="914400" rtl="0" eaLnBrk="1" fontAlgn="base" latinLnBrk="0" hangingPunct="1">
              <a:lnSpc>
                <a:spcPct val="90000"/>
              </a:lnSpc>
              <a:spcBef>
                <a:spcPct val="20000"/>
              </a:spcBef>
              <a:spcAft>
                <a:spcPct val="0"/>
              </a:spcAft>
              <a:buClr>
                <a:srgbClr val="3333CC"/>
              </a:buClr>
              <a:buSzPct val="85000"/>
              <a:buFont typeface="Arial"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 C can not hear each other interfering at B</a:t>
            </a:r>
          </a:p>
        </p:txBody>
      </p:sp>
      <p:sp>
        <p:nvSpPr>
          <p:cNvPr id="48" name="TextBox 47"/>
          <p:cNvSpPr txBox="1"/>
          <p:nvPr/>
        </p:nvSpPr>
        <p:spPr>
          <a:xfrm>
            <a:off x="683568" y="1887215"/>
            <a:ext cx="424847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隐藏终端</a:t>
            </a:r>
            <a:r>
              <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问题</a:t>
            </a: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(hidden terminal) </a:t>
            </a:r>
            <a:endPar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49" name="TextBox 48"/>
          <p:cNvSpPr txBox="1"/>
          <p:nvPr/>
        </p:nvSpPr>
        <p:spPr>
          <a:xfrm>
            <a:off x="3059832" y="6309320"/>
            <a:ext cx="4896544" cy="341632"/>
          </a:xfrm>
          <a:prstGeom prst="rect">
            <a:avLst/>
          </a:prstGeom>
          <a:noFill/>
        </p:spPr>
        <p:txBody>
          <a:bodyPr wrap="square" rtlCol="0">
            <a:spAutoFit/>
          </a:bodyPr>
          <a:lstStyle/>
          <a:p>
            <a:pPr marL="342900" marR="0" lvl="0" indent="-342900" algn="l" defTabSz="914400" rtl="0" eaLnBrk="1" fontAlgn="base" latinLnBrk="0" hangingPunct="1">
              <a:lnSpc>
                <a:spcPct val="90000"/>
              </a:lnSpc>
              <a:spcBef>
                <a:spcPct val="20000"/>
              </a:spcBef>
              <a:spcAft>
                <a:spcPct val="0"/>
              </a:spcAft>
              <a:buClr>
                <a:srgbClr val="3333CC"/>
              </a:buClr>
              <a:buSzPct val="85000"/>
              <a:buFont typeface="ZapfDingbats"/>
              <a:buNone/>
              <a:tabLst/>
              <a:defRPr/>
            </a:pP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类似还有 </a:t>
            </a:r>
            <a:r>
              <a:rPr kumimoji="0" lang="zh-CN" altLang="en-US" sz="18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暴露终端</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(exposed terminal)</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问题</a:t>
            </a:r>
          </a:p>
        </p:txBody>
      </p:sp>
    </p:spTree>
    <p:extLst>
      <p:ext uri="{BB962C8B-B14F-4D97-AF65-F5344CB8AC3E}">
        <p14:creationId xmlns:p14="http://schemas.microsoft.com/office/powerpoint/2010/main" val="5869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62"/>
                                        </p:tgtEl>
                                        <p:attrNameLst>
                                          <p:attrName>style.visibility</p:attrName>
                                        </p:attrNameLst>
                                      </p:cBhvr>
                                      <p:to>
                                        <p:strVal val="visible"/>
                                      </p:to>
                                    </p:set>
                                    <p:animEffect transition="in" filter="fade">
                                      <p:cBhvr>
                                        <p:cTn id="7" dur="1000"/>
                                        <p:tgtEl>
                                          <p:spTgt spid="6162"/>
                                        </p:tgtEl>
                                      </p:cBhvr>
                                    </p:animEffect>
                                    <p:anim calcmode="lin" valueType="num">
                                      <p:cBhvr>
                                        <p:cTn id="8" dur="1000" fill="hold"/>
                                        <p:tgtEl>
                                          <p:spTgt spid="6162"/>
                                        </p:tgtEl>
                                        <p:attrNameLst>
                                          <p:attrName>ppt_x</p:attrName>
                                        </p:attrNameLst>
                                      </p:cBhvr>
                                      <p:tavLst>
                                        <p:tav tm="0">
                                          <p:val>
                                            <p:strVal val="#ppt_x"/>
                                          </p:val>
                                        </p:tav>
                                        <p:tav tm="100000">
                                          <p:val>
                                            <p:strVal val="#ppt_x"/>
                                          </p:val>
                                        </p:tav>
                                      </p:tavLst>
                                    </p:anim>
                                    <p:anim calcmode="lin" valueType="num">
                                      <p:cBhvr>
                                        <p:cTn id="9" dur="1000" fill="hold"/>
                                        <p:tgtEl>
                                          <p:spTgt spid="61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63"/>
                                        </p:tgtEl>
                                        <p:attrNameLst>
                                          <p:attrName>style.visibility</p:attrName>
                                        </p:attrNameLst>
                                      </p:cBhvr>
                                      <p:to>
                                        <p:strVal val="visible"/>
                                      </p:to>
                                    </p:set>
                                    <p:animEffect transition="in" filter="fade">
                                      <p:cBhvr>
                                        <p:cTn id="12" dur="1000"/>
                                        <p:tgtEl>
                                          <p:spTgt spid="6163"/>
                                        </p:tgtEl>
                                      </p:cBhvr>
                                    </p:animEffect>
                                    <p:anim calcmode="lin" valueType="num">
                                      <p:cBhvr>
                                        <p:cTn id="13" dur="1000" fill="hold"/>
                                        <p:tgtEl>
                                          <p:spTgt spid="6163"/>
                                        </p:tgtEl>
                                        <p:attrNameLst>
                                          <p:attrName>ppt_x</p:attrName>
                                        </p:attrNameLst>
                                      </p:cBhvr>
                                      <p:tavLst>
                                        <p:tav tm="0">
                                          <p:val>
                                            <p:strVal val="#ppt_x"/>
                                          </p:val>
                                        </p:tav>
                                        <p:tav tm="100000">
                                          <p:val>
                                            <p:strVal val="#ppt_x"/>
                                          </p:val>
                                        </p:tav>
                                      </p:tavLst>
                                    </p:anim>
                                    <p:anim calcmode="lin" valueType="num">
                                      <p:cBhvr>
                                        <p:cTn id="14" dur="1000" fill="hold"/>
                                        <p:tgtEl>
                                          <p:spTgt spid="616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anim calcmode="lin" valueType="num">
                                      <p:cBhvr>
                                        <p:cTn id="20" dur="1000" fill="hold"/>
                                        <p:tgtEl>
                                          <p:spTgt spid="49"/>
                                        </p:tgtEl>
                                        <p:attrNameLst>
                                          <p:attrName>ppt_x</p:attrName>
                                        </p:attrNameLst>
                                      </p:cBhvr>
                                      <p:tavLst>
                                        <p:tav tm="0">
                                          <p:val>
                                            <p:strVal val="#ppt_x"/>
                                          </p:val>
                                        </p:tav>
                                        <p:tav tm="100000">
                                          <p:val>
                                            <p:strVal val="#ppt_x"/>
                                          </p:val>
                                        </p:tav>
                                      </p:tavLst>
                                    </p:anim>
                                    <p:anim calcmode="lin" valueType="num">
                                      <p:cBhvr>
                                        <p:cTn id="2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p:bldP spid="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1"/>
            </p:custDataLst>
          </p:nvPr>
        </p:nvSpPr>
        <p:spPr/>
        <p:txBody>
          <a:bodyPr/>
          <a:lstStyle/>
          <a:p>
            <a:r>
              <a:rPr lang="zh-CN" altLang="en-US"/>
              <a:t>蜂窝网标准</a:t>
            </a:r>
            <a:r>
              <a:rPr lang="en-US" altLang="zh-CN"/>
              <a:t>: </a:t>
            </a:r>
            <a:r>
              <a:rPr lang="zh-CN" altLang="en-US"/>
              <a:t>简要回顾</a:t>
            </a:r>
            <a:endParaRPr lang="en-US" altLang="zh-CN"/>
          </a:p>
        </p:txBody>
      </p:sp>
      <p:sp>
        <p:nvSpPr>
          <p:cNvPr id="46083" name="Rectangle 3"/>
          <p:cNvSpPr>
            <a:spLocks noGrp="1" noChangeArrowheads="1"/>
          </p:cNvSpPr>
          <p:nvPr>
            <p:ph idx="1"/>
            <p:custDataLst>
              <p:tags r:id="rId2"/>
            </p:custDataLst>
          </p:nvPr>
        </p:nvSpPr>
        <p:spPr>
          <a:xfrm>
            <a:off x="533400" y="1600200"/>
            <a:ext cx="8447088" cy="4648200"/>
          </a:xfrm>
        </p:spPr>
        <p:txBody>
          <a:bodyPr/>
          <a:lstStyle/>
          <a:p>
            <a:pPr>
              <a:buFont typeface="ZapfDingbats"/>
              <a:buNone/>
            </a:pPr>
            <a:r>
              <a:rPr lang="en-US" altLang="zh-CN">
                <a:solidFill>
                  <a:srgbClr val="FF0000"/>
                </a:solidFill>
              </a:rPr>
              <a:t>2.5 G </a:t>
            </a:r>
            <a:r>
              <a:rPr lang="zh-CN" altLang="en-US">
                <a:solidFill>
                  <a:srgbClr val="FF0000"/>
                </a:solidFill>
              </a:rPr>
              <a:t>系统</a:t>
            </a:r>
            <a:r>
              <a:rPr lang="en-US" altLang="zh-CN">
                <a:solidFill>
                  <a:srgbClr val="FF0000"/>
                </a:solidFill>
              </a:rPr>
              <a:t>:</a:t>
            </a:r>
            <a:r>
              <a:rPr lang="en-US" altLang="zh-CN"/>
              <a:t> </a:t>
            </a:r>
            <a:r>
              <a:rPr lang="zh-CN" altLang="en-US"/>
              <a:t>语音和数据信道</a:t>
            </a:r>
            <a:endParaRPr lang="en-US" altLang="zh-CN"/>
          </a:p>
          <a:p>
            <a:r>
              <a:rPr lang="zh-CN" altLang="en-US" sz="2400"/>
              <a:t>为那些无法等待</a:t>
            </a:r>
            <a:r>
              <a:rPr lang="en-US" altLang="zh-CN" sz="2400"/>
              <a:t> 3G </a:t>
            </a:r>
            <a:r>
              <a:rPr lang="zh-CN" altLang="en-US" sz="2400"/>
              <a:t>服务的人而设计</a:t>
            </a:r>
            <a:r>
              <a:rPr lang="en-US" altLang="zh-CN" sz="2400"/>
              <a:t>: 2G </a:t>
            </a:r>
            <a:r>
              <a:rPr lang="zh-CN" altLang="en-US" sz="2400"/>
              <a:t>扩展</a:t>
            </a:r>
            <a:endParaRPr lang="en-US" altLang="zh-CN" sz="2400"/>
          </a:p>
          <a:p>
            <a:r>
              <a:rPr lang="zh-CN" altLang="en-US" sz="2400"/>
              <a:t>通用分组无线服务</a:t>
            </a:r>
            <a:r>
              <a:rPr lang="en-US" altLang="zh-CN" sz="2400"/>
              <a:t>general packet radio service</a:t>
            </a:r>
            <a:r>
              <a:rPr lang="en-US" altLang="zh-CN" sz="2400">
                <a:solidFill>
                  <a:srgbClr val="FF0000"/>
                </a:solidFill>
              </a:rPr>
              <a:t> (GPRS)</a:t>
            </a:r>
          </a:p>
          <a:p>
            <a:pPr lvl="1"/>
            <a:r>
              <a:rPr lang="zh-CN" altLang="en-US" sz="2000"/>
              <a:t>从</a:t>
            </a:r>
            <a:r>
              <a:rPr lang="en-US" altLang="zh-CN" sz="2000"/>
              <a:t>GSM </a:t>
            </a:r>
            <a:r>
              <a:rPr lang="zh-CN" altLang="en-US" sz="2000"/>
              <a:t>发展而来</a:t>
            </a:r>
            <a:endParaRPr lang="en-US" altLang="zh-CN" sz="2000"/>
          </a:p>
          <a:p>
            <a:pPr lvl="1"/>
            <a:r>
              <a:rPr lang="zh-CN" altLang="en-US" sz="2000"/>
              <a:t>数据在多个信道上发送</a:t>
            </a:r>
            <a:r>
              <a:rPr lang="en-US" altLang="zh-CN" sz="2000"/>
              <a:t> (if available)</a:t>
            </a:r>
          </a:p>
          <a:p>
            <a:r>
              <a:rPr lang="en-US" altLang="zh-CN" sz="2400"/>
              <a:t>enhanced data rates for global evolution </a:t>
            </a:r>
            <a:r>
              <a:rPr lang="en-US" altLang="zh-CN" sz="2400">
                <a:solidFill>
                  <a:srgbClr val="FF0000"/>
                </a:solidFill>
              </a:rPr>
              <a:t>(EDGE)</a:t>
            </a:r>
          </a:p>
          <a:p>
            <a:pPr lvl="1"/>
            <a:r>
              <a:rPr lang="zh-CN" altLang="en-US" sz="2000"/>
              <a:t>也从</a:t>
            </a:r>
            <a:r>
              <a:rPr lang="en-US" altLang="zh-CN" sz="2000"/>
              <a:t>GSM </a:t>
            </a:r>
            <a:r>
              <a:rPr lang="zh-CN" altLang="en-US" sz="2000"/>
              <a:t>发展而来</a:t>
            </a:r>
            <a:r>
              <a:rPr lang="en-US" altLang="zh-CN" sz="2000"/>
              <a:t>, </a:t>
            </a:r>
            <a:r>
              <a:rPr lang="zh-CN" altLang="en-US" sz="2000"/>
              <a:t>使用增强的调制机制</a:t>
            </a:r>
            <a:endParaRPr lang="en-US" altLang="zh-CN" sz="2000"/>
          </a:p>
          <a:p>
            <a:pPr lvl="1"/>
            <a:r>
              <a:rPr lang="zh-CN" altLang="en-US" sz="2000"/>
              <a:t>数据率最高达</a:t>
            </a:r>
            <a:r>
              <a:rPr lang="en-US" altLang="zh-CN" sz="2000"/>
              <a:t> 384K</a:t>
            </a:r>
          </a:p>
          <a:p>
            <a:r>
              <a:rPr lang="en-US" altLang="zh-CN" sz="2400">
                <a:solidFill>
                  <a:srgbClr val="FF0000"/>
                </a:solidFill>
              </a:rPr>
              <a:t>CDMA-2000</a:t>
            </a:r>
            <a:r>
              <a:rPr lang="en-US" altLang="zh-CN" sz="2400"/>
              <a:t> (phase 1)</a:t>
            </a:r>
          </a:p>
          <a:p>
            <a:pPr lvl="1"/>
            <a:r>
              <a:rPr lang="zh-CN" altLang="en-US" sz="2000"/>
              <a:t>数据率最高达</a:t>
            </a:r>
            <a:r>
              <a:rPr lang="en-US" altLang="zh-CN" sz="2000"/>
              <a:t>144K</a:t>
            </a:r>
          </a:p>
          <a:p>
            <a:pPr lvl="1"/>
            <a:r>
              <a:rPr lang="zh-CN" altLang="en-US" sz="2000"/>
              <a:t>从</a:t>
            </a:r>
            <a:r>
              <a:rPr lang="en-US" altLang="zh-CN" sz="2000"/>
              <a:t> IS-95 </a:t>
            </a:r>
            <a:r>
              <a:rPr lang="zh-CN" altLang="en-US" sz="2000"/>
              <a:t>发展而来</a:t>
            </a:r>
            <a:endParaRPr lang="en-US" altLang="zh-CN" sz="2000"/>
          </a:p>
          <a:p>
            <a:endParaRPr lang="en-US" altLang="zh-CN" sz="240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6085" name="灯片编号占位符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2DDB2F-F92E-4465-B7E1-D54C2B46E524}"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058756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custDataLst>
              <p:tags r:id="rId1"/>
            </p:custDataLst>
          </p:nvPr>
        </p:nvSpPr>
        <p:spPr/>
        <p:txBody>
          <a:bodyPr/>
          <a:lstStyle/>
          <a:p>
            <a:r>
              <a:rPr lang="zh-CN" altLang="en-US"/>
              <a:t>蜂窝网标准</a:t>
            </a:r>
            <a:r>
              <a:rPr lang="en-US" altLang="zh-CN"/>
              <a:t>: </a:t>
            </a:r>
            <a:r>
              <a:rPr lang="zh-CN" altLang="en-US"/>
              <a:t>简要回顾</a:t>
            </a:r>
            <a:endParaRPr lang="en-US" altLang="zh-CN"/>
          </a:p>
        </p:txBody>
      </p:sp>
      <p:sp>
        <p:nvSpPr>
          <p:cNvPr id="47107" name="Rectangle 3"/>
          <p:cNvSpPr>
            <a:spLocks noGrp="1" noChangeArrowheads="1"/>
          </p:cNvSpPr>
          <p:nvPr>
            <p:ph idx="1"/>
            <p:custDataLst>
              <p:tags r:id="rId2"/>
            </p:custDataLst>
          </p:nvPr>
        </p:nvSpPr>
        <p:spPr>
          <a:xfrm>
            <a:off x="533400" y="1600200"/>
            <a:ext cx="8447088" cy="4648200"/>
          </a:xfrm>
        </p:spPr>
        <p:txBody>
          <a:bodyPr>
            <a:normAutofit/>
          </a:bodyPr>
          <a:lstStyle/>
          <a:p>
            <a:pPr>
              <a:buFont typeface="ZapfDingbats"/>
              <a:buNone/>
            </a:pPr>
            <a:r>
              <a:rPr lang="en-US" altLang="zh-CN" dirty="0">
                <a:solidFill>
                  <a:srgbClr val="FF0000"/>
                </a:solidFill>
              </a:rPr>
              <a:t>3G </a:t>
            </a:r>
            <a:r>
              <a:rPr lang="zh-CN" altLang="en-US" dirty="0">
                <a:solidFill>
                  <a:srgbClr val="FF0000"/>
                </a:solidFill>
              </a:rPr>
              <a:t>系统</a:t>
            </a:r>
            <a:r>
              <a:rPr lang="en-US" altLang="zh-CN" dirty="0">
                <a:solidFill>
                  <a:srgbClr val="FF0000"/>
                </a:solidFill>
              </a:rPr>
              <a:t>:</a:t>
            </a:r>
            <a:r>
              <a:rPr lang="en-US" altLang="zh-CN" dirty="0"/>
              <a:t> </a:t>
            </a:r>
            <a:r>
              <a:rPr lang="zh-CN" altLang="en-US" dirty="0"/>
              <a:t>语音</a:t>
            </a:r>
            <a:r>
              <a:rPr lang="en-US" altLang="zh-CN" dirty="0"/>
              <a:t>/</a:t>
            </a:r>
            <a:r>
              <a:rPr lang="zh-CN" altLang="en-US" dirty="0"/>
              <a:t>数据</a:t>
            </a:r>
            <a:endParaRPr lang="en-US" altLang="zh-CN" dirty="0"/>
          </a:p>
          <a:p>
            <a:r>
              <a:rPr lang="en-US" altLang="zh-CN" sz="2400" dirty="0"/>
              <a:t>WCDMA</a:t>
            </a:r>
          </a:p>
          <a:p>
            <a:pPr lvl="1"/>
            <a:r>
              <a:rPr lang="zh-CN" altLang="en-US" sz="2400" dirty="0"/>
              <a:t>中国联通运营，国际运用最广泛</a:t>
            </a:r>
            <a:endParaRPr lang="en-US" altLang="zh-CN" sz="2400" dirty="0"/>
          </a:p>
          <a:p>
            <a:r>
              <a:rPr lang="en-US" altLang="zh-CN" sz="2400" dirty="0"/>
              <a:t>TD-SCDMA</a:t>
            </a:r>
          </a:p>
          <a:p>
            <a:pPr lvl="1"/>
            <a:r>
              <a:rPr lang="zh-CN" altLang="en-US" sz="2400" dirty="0"/>
              <a:t>大唐移动，中国标准，中国移动运营</a:t>
            </a:r>
            <a:r>
              <a:rPr lang="en-US" altLang="zh-CN" sz="2400" dirty="0"/>
              <a:t>(</a:t>
            </a:r>
            <a:r>
              <a:rPr lang="zh-CN" altLang="en-US" sz="2400" dirty="0"/>
              <a:t>效果较差</a:t>
            </a:r>
            <a:r>
              <a:rPr lang="en-US" altLang="zh-CN" sz="2400" dirty="0"/>
              <a:t>)</a:t>
            </a:r>
          </a:p>
          <a:p>
            <a:r>
              <a:rPr lang="en-US" altLang="zh-CN" sz="2400" dirty="0"/>
              <a:t>CDMA-2000, 1xEVDO</a:t>
            </a:r>
          </a:p>
          <a:p>
            <a:pPr lvl="1"/>
            <a:r>
              <a:rPr lang="zh-CN" altLang="en-US" sz="2400" dirty="0"/>
              <a:t>中国电信运营，另一国际标准</a:t>
            </a:r>
            <a:endParaRPr lang="en-US" altLang="zh-CN" sz="2400" dirty="0"/>
          </a:p>
          <a:p>
            <a:pPr>
              <a:buFont typeface="ZapfDingbats"/>
              <a:buNone/>
            </a:pPr>
            <a:r>
              <a:rPr lang="en-US" altLang="zh-CN" sz="2400" dirty="0"/>
              <a:t>    ….. more (and more interesting) cellular topics due to mobility</a:t>
            </a: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47109" name="灯片编号占位符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8AD5A8-B7C5-498B-BAFD-1D0179ABB648}"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96631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4G</a:t>
            </a:r>
            <a:r>
              <a:rPr lang="zh-CN" altLang="en-US" dirty="0"/>
              <a:t>网络</a:t>
            </a:r>
          </a:p>
        </p:txBody>
      </p:sp>
      <p:sp>
        <p:nvSpPr>
          <p:cNvPr id="3" name="内容占位符 2"/>
          <p:cNvSpPr>
            <a:spLocks noGrp="1"/>
          </p:cNvSpPr>
          <p:nvPr>
            <p:ph idx="1"/>
          </p:nvPr>
        </p:nvSpPr>
        <p:spPr>
          <a:xfrm>
            <a:off x="457200" y="1412776"/>
            <a:ext cx="8363272" cy="5184576"/>
          </a:xfrm>
        </p:spPr>
        <p:txBody>
          <a:bodyPr>
            <a:normAutofit/>
          </a:bodyPr>
          <a:lstStyle/>
          <a:p>
            <a:r>
              <a:rPr lang="zh-CN" altLang="en-US" sz="2800" dirty="0"/>
              <a:t>演变历史</a:t>
            </a:r>
            <a:endParaRPr lang="en-US" altLang="zh-CN" sz="2800" dirty="0"/>
          </a:p>
          <a:p>
            <a:pPr lvl="1"/>
            <a:r>
              <a:rPr lang="en-US" altLang="zh-CN" sz="2000" dirty="0"/>
              <a:t>2008</a:t>
            </a:r>
            <a:r>
              <a:rPr lang="zh-CN" altLang="en-US" sz="2000" dirty="0"/>
              <a:t>年</a:t>
            </a:r>
            <a:r>
              <a:rPr lang="en-US" altLang="zh-CN" sz="2000" dirty="0"/>
              <a:t>3</a:t>
            </a:r>
            <a:r>
              <a:rPr lang="zh-CN" altLang="en-US" sz="2000" dirty="0"/>
              <a:t>月，国际电信联盟 （</a:t>
            </a:r>
            <a:r>
              <a:rPr lang="en-US" altLang="zh-CN" sz="2000" dirty="0"/>
              <a:t>ITU</a:t>
            </a:r>
            <a:r>
              <a:rPr lang="zh-CN" altLang="en-US" sz="2000" dirty="0"/>
              <a:t>）制定了</a:t>
            </a:r>
            <a:r>
              <a:rPr lang="en-US" altLang="zh-CN" sz="2000" dirty="0"/>
              <a:t>4G</a:t>
            </a:r>
            <a:r>
              <a:rPr lang="zh-CN" altLang="en-US" sz="2000" dirty="0"/>
              <a:t>标准</a:t>
            </a:r>
            <a:r>
              <a:rPr lang="en-US" altLang="zh-CN" sz="2000" dirty="0"/>
              <a:t>IMT-Advanced</a:t>
            </a:r>
          </a:p>
          <a:p>
            <a:pPr lvl="1"/>
            <a:r>
              <a:rPr lang="en-US" altLang="zh-CN" sz="2000" dirty="0"/>
              <a:t>2009</a:t>
            </a:r>
            <a:r>
              <a:rPr lang="zh-CN" altLang="en-US" sz="2000" dirty="0"/>
              <a:t>年，</a:t>
            </a:r>
            <a:r>
              <a:rPr lang="en-US" altLang="zh-CN" sz="2000" dirty="0"/>
              <a:t>ITU</a:t>
            </a:r>
            <a:r>
              <a:rPr lang="zh-CN" altLang="en-US" sz="2000" dirty="0"/>
              <a:t>向全世界征集</a:t>
            </a:r>
            <a:r>
              <a:rPr lang="en-US" altLang="zh-CN" sz="2000" dirty="0"/>
              <a:t>IMT-Advanced</a:t>
            </a:r>
            <a:r>
              <a:rPr lang="zh-CN" altLang="en-US" sz="2000" dirty="0"/>
              <a:t>的候选技术</a:t>
            </a:r>
            <a:endParaRPr lang="en-US" altLang="zh-CN" sz="2000" dirty="0"/>
          </a:p>
          <a:p>
            <a:pPr lvl="1"/>
            <a:r>
              <a:rPr lang="en-US" altLang="zh-CN" sz="2000" dirty="0"/>
              <a:t>2012</a:t>
            </a:r>
            <a:r>
              <a:rPr lang="zh-CN" altLang="en-US" sz="2000" dirty="0"/>
              <a:t>年</a:t>
            </a:r>
            <a:r>
              <a:rPr lang="en-US" altLang="zh-CN" sz="2000" dirty="0"/>
              <a:t>1</a:t>
            </a:r>
            <a:r>
              <a:rPr lang="zh-CN" altLang="en-US" sz="2000" dirty="0"/>
              <a:t>月，正式审议通过了</a:t>
            </a:r>
            <a:r>
              <a:rPr lang="en-US" altLang="zh-CN" sz="2000" dirty="0"/>
              <a:t>LTE-Advanced</a:t>
            </a:r>
            <a:r>
              <a:rPr lang="zh-CN" altLang="en-US" sz="2000" dirty="0"/>
              <a:t>和</a:t>
            </a:r>
            <a:r>
              <a:rPr lang="en-US" altLang="zh-CN" sz="2000" dirty="0" err="1"/>
              <a:t>WirelessMAN</a:t>
            </a:r>
            <a:r>
              <a:rPr lang="en-US" altLang="zh-CN" sz="2000" dirty="0"/>
              <a:t>-Advanced(802.16m)</a:t>
            </a:r>
            <a:r>
              <a:rPr lang="zh-CN" altLang="en-US" sz="2000" dirty="0"/>
              <a:t>两种技术规范</a:t>
            </a:r>
            <a:endParaRPr lang="en-US" altLang="zh-CN" sz="2000" dirty="0"/>
          </a:p>
          <a:p>
            <a:pPr lvl="1"/>
            <a:r>
              <a:rPr lang="zh-CN" altLang="en-US" sz="2000" dirty="0"/>
              <a:t>今天，大多数运营商选择</a:t>
            </a:r>
            <a:r>
              <a:rPr lang="en-US" altLang="zh-CN" sz="2000" dirty="0"/>
              <a:t>LTE</a:t>
            </a:r>
            <a:r>
              <a:rPr lang="zh-CN" altLang="en-US" sz="2000" dirty="0"/>
              <a:t>技术</a:t>
            </a:r>
            <a:endParaRPr lang="en-US" altLang="zh-CN" sz="2000" dirty="0"/>
          </a:p>
          <a:p>
            <a:r>
              <a:rPr lang="en-US" altLang="zh-CN" sz="2800" dirty="0"/>
              <a:t>LTE</a:t>
            </a:r>
            <a:r>
              <a:rPr lang="zh-CN" altLang="en-US" sz="2800" dirty="0"/>
              <a:t>（</a:t>
            </a:r>
            <a:r>
              <a:rPr lang="en-US" altLang="zh-CN" sz="2800" dirty="0"/>
              <a:t>Long Term Evolution</a:t>
            </a:r>
            <a:r>
              <a:rPr lang="zh-CN" altLang="en-US" sz="2800" dirty="0"/>
              <a:t>）</a:t>
            </a:r>
            <a:endParaRPr lang="en-US" altLang="zh-CN" sz="2800" dirty="0"/>
          </a:p>
          <a:p>
            <a:pPr lvl="1"/>
            <a:r>
              <a:rPr lang="zh-CN" altLang="en-US" sz="2000" dirty="0"/>
              <a:t>基于</a:t>
            </a:r>
            <a:r>
              <a:rPr lang="en-US" altLang="zh-CN" sz="2000" dirty="0"/>
              <a:t>OFDM</a:t>
            </a:r>
            <a:r>
              <a:rPr lang="zh-CN" altLang="en-US" sz="2000" dirty="0"/>
              <a:t>（正交频分复用）和</a:t>
            </a:r>
            <a:r>
              <a:rPr lang="en-US" altLang="zh-CN" sz="2000" dirty="0"/>
              <a:t>MIMO</a:t>
            </a:r>
            <a:r>
              <a:rPr lang="zh-CN" altLang="en-US" sz="2000" dirty="0"/>
              <a:t>（多输入多输出）技术，但速度未达到</a:t>
            </a:r>
            <a:r>
              <a:rPr lang="en-US" altLang="zh-CN" sz="2000" dirty="0"/>
              <a:t>4G</a:t>
            </a:r>
            <a:r>
              <a:rPr lang="zh-CN" altLang="en-US" sz="2000" dirty="0"/>
              <a:t>标准，被称为</a:t>
            </a:r>
            <a:r>
              <a:rPr lang="en-US" altLang="zh-CN" sz="2000" dirty="0"/>
              <a:t>3.9G</a:t>
            </a:r>
          </a:p>
          <a:p>
            <a:r>
              <a:rPr lang="en-US" altLang="zh-CN" sz="2800" dirty="0"/>
              <a:t>LTE-Advanced</a:t>
            </a:r>
            <a:r>
              <a:rPr lang="zh-CN" altLang="en-US" sz="2800" dirty="0"/>
              <a:t>，</a:t>
            </a:r>
            <a:r>
              <a:rPr lang="en-US" altLang="zh-CN" sz="2800" dirty="0"/>
              <a:t>LTE</a:t>
            </a:r>
            <a:r>
              <a:rPr lang="zh-CN" altLang="en-US" sz="2800" dirty="0"/>
              <a:t>技术的升级版</a:t>
            </a:r>
            <a:endParaRPr lang="en-US" altLang="zh-CN" sz="2800" dirty="0"/>
          </a:p>
          <a:p>
            <a:pPr lvl="1"/>
            <a:r>
              <a:rPr lang="zh-CN" altLang="en-US" sz="2000" dirty="0"/>
              <a:t>包含</a:t>
            </a:r>
            <a:r>
              <a:rPr lang="en-US" altLang="zh-CN" sz="2000" dirty="0"/>
              <a:t>TDD</a:t>
            </a:r>
            <a:r>
              <a:rPr lang="zh-CN" altLang="en-US" sz="2000" dirty="0"/>
              <a:t>和</a:t>
            </a:r>
            <a:r>
              <a:rPr lang="en-US" altLang="zh-CN" sz="2000" dirty="0"/>
              <a:t>FDD</a:t>
            </a:r>
            <a:r>
              <a:rPr lang="zh-CN" altLang="en-US" sz="2000" dirty="0"/>
              <a:t>两种制式，其中</a:t>
            </a:r>
            <a:r>
              <a:rPr lang="en-US" altLang="zh-CN" sz="2000" dirty="0"/>
              <a:t>TD-SCDMA</a:t>
            </a:r>
            <a:r>
              <a:rPr lang="zh-CN" altLang="en-US" sz="2000" dirty="0"/>
              <a:t>将能够进化到</a:t>
            </a:r>
            <a:r>
              <a:rPr lang="en-US" altLang="zh-CN" sz="2000" dirty="0"/>
              <a:t>TDD</a:t>
            </a:r>
            <a:r>
              <a:rPr lang="zh-CN" altLang="en-US" sz="2000" dirty="0"/>
              <a:t>制式，而</a:t>
            </a:r>
            <a:r>
              <a:rPr lang="en-US" altLang="zh-CN" sz="2000" dirty="0"/>
              <a:t>WCDMA</a:t>
            </a:r>
            <a:r>
              <a:rPr lang="zh-CN" altLang="en-US" sz="2000" dirty="0"/>
              <a:t>网络能够进化到</a:t>
            </a:r>
            <a:r>
              <a:rPr lang="en-US" altLang="zh-CN" sz="2000" dirty="0"/>
              <a:t>FDD</a:t>
            </a:r>
            <a:r>
              <a:rPr lang="zh-CN" altLang="en-US" sz="2000" dirty="0"/>
              <a:t>制式。移动主导的</a:t>
            </a:r>
            <a:r>
              <a:rPr lang="en-US" altLang="zh-CN" sz="2000" dirty="0"/>
              <a:t>TD-SCDMA</a:t>
            </a:r>
            <a:r>
              <a:rPr lang="zh-CN" altLang="en-US" sz="2000" dirty="0"/>
              <a:t>网络可绕过</a:t>
            </a:r>
            <a:r>
              <a:rPr lang="en-US" altLang="zh-CN" sz="2000" dirty="0"/>
              <a:t>HSPA+</a:t>
            </a:r>
            <a:r>
              <a:rPr lang="zh-CN" altLang="en-US" sz="2000" dirty="0"/>
              <a:t>网络而直接进入到</a:t>
            </a:r>
            <a:r>
              <a:rPr lang="en-US" altLang="zh-CN" sz="2000" dirty="0"/>
              <a:t>LTE</a:t>
            </a:r>
          </a:p>
          <a:p>
            <a:pPr lvl="1"/>
            <a:endParaRPr lang="en-US" altLang="zh-CN" sz="2400" dirty="0"/>
          </a:p>
          <a:p>
            <a:pPr lvl="1"/>
            <a:endParaRPr lang="en-US" altLang="zh-CN" sz="24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6"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70645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4G</a:t>
            </a:r>
            <a:r>
              <a:rPr lang="zh-CN" altLang="en-US" dirty="0"/>
              <a:t>网络</a:t>
            </a:r>
          </a:p>
        </p:txBody>
      </p:sp>
      <p:sp>
        <p:nvSpPr>
          <p:cNvPr id="3" name="内容占位符 2"/>
          <p:cNvSpPr>
            <a:spLocks noGrp="1"/>
          </p:cNvSpPr>
          <p:nvPr>
            <p:ph idx="1"/>
          </p:nvPr>
        </p:nvSpPr>
        <p:spPr/>
        <p:txBody>
          <a:bodyPr>
            <a:normAutofit/>
          </a:bodyPr>
          <a:lstStyle/>
          <a:p>
            <a:r>
              <a:rPr lang="en-US" altLang="zh-CN" sz="2800" dirty="0"/>
              <a:t>2013</a:t>
            </a:r>
            <a:r>
              <a:rPr lang="zh-CN" altLang="en-US" sz="2800" dirty="0"/>
              <a:t>年</a:t>
            </a:r>
            <a:r>
              <a:rPr lang="en-US" altLang="zh-CN" sz="2800" dirty="0"/>
              <a:t>12</a:t>
            </a:r>
            <a:r>
              <a:rPr lang="zh-CN" altLang="en-US" sz="2800" dirty="0"/>
              <a:t>月</a:t>
            </a:r>
            <a:r>
              <a:rPr lang="en-US" altLang="zh-CN" sz="2800" dirty="0"/>
              <a:t>4</a:t>
            </a:r>
            <a:r>
              <a:rPr lang="zh-CN" altLang="en-US" sz="2800" dirty="0"/>
              <a:t>日，工信部宣布向三大运营商发放</a:t>
            </a:r>
            <a:r>
              <a:rPr lang="en-US" altLang="zh-CN" sz="2800" dirty="0"/>
              <a:t>4G</a:t>
            </a:r>
            <a:r>
              <a:rPr lang="zh-CN" altLang="en-US" sz="2800" dirty="0"/>
              <a:t>牌照，国外已经使用多年</a:t>
            </a:r>
            <a:endParaRPr lang="en-US" altLang="zh-CN" sz="2800" dirty="0"/>
          </a:p>
          <a:p>
            <a:pPr lvl="1"/>
            <a:r>
              <a:rPr lang="en-US" altLang="zh-CN" sz="2400" dirty="0">
                <a:solidFill>
                  <a:srgbClr val="C00000"/>
                </a:solidFill>
              </a:rPr>
              <a:t>TD-LTE</a:t>
            </a:r>
            <a:r>
              <a:rPr lang="en-US" altLang="zh-CN" sz="2400" dirty="0"/>
              <a:t>(time division-long term evolution) </a:t>
            </a:r>
            <a:r>
              <a:rPr lang="zh-CN" altLang="en-US" sz="2400" dirty="0"/>
              <a:t>中国移动和大唐参与制定标准</a:t>
            </a:r>
            <a:r>
              <a:rPr lang="en-US" altLang="zh-CN" sz="2400" dirty="0"/>
              <a:t>;  </a:t>
            </a:r>
          </a:p>
          <a:p>
            <a:pPr lvl="1"/>
            <a:r>
              <a:rPr lang="en-US" altLang="zh-CN" sz="2400" dirty="0">
                <a:solidFill>
                  <a:srgbClr val="00B050"/>
                </a:solidFill>
              </a:rPr>
              <a:t>FDD-LTE</a:t>
            </a:r>
            <a:r>
              <a:rPr lang="en-US" altLang="zh-CN" sz="2400" dirty="0"/>
              <a:t>(frequency division duplexing-LTE) </a:t>
            </a:r>
            <a:r>
              <a:rPr lang="zh-CN" altLang="en-US" sz="2400" dirty="0"/>
              <a:t>国际常用标准</a:t>
            </a:r>
            <a:endParaRPr lang="en-US" altLang="zh-CN" sz="2400" dirty="0"/>
          </a:p>
          <a:p>
            <a:r>
              <a:rPr lang="zh-CN" altLang="en-US" sz="2800" dirty="0"/>
              <a:t>三大运行商使用的</a:t>
            </a:r>
            <a:r>
              <a:rPr lang="en-US" altLang="zh-CN" sz="2800" dirty="0"/>
              <a:t>4G</a:t>
            </a:r>
            <a:r>
              <a:rPr lang="zh-CN" altLang="en-US" sz="2800" dirty="0"/>
              <a:t>网络制式</a:t>
            </a:r>
            <a:endParaRPr lang="en-US" altLang="zh-CN" sz="2800" dirty="0"/>
          </a:p>
          <a:p>
            <a:pPr lvl="1"/>
            <a:r>
              <a:rPr lang="zh-CN" altLang="en-US" sz="2400" dirty="0"/>
              <a:t>移动</a:t>
            </a:r>
            <a:r>
              <a:rPr lang="en-US" altLang="zh-CN" sz="2400" dirty="0"/>
              <a:t>4G</a:t>
            </a:r>
            <a:r>
              <a:rPr lang="zh-CN" altLang="en-US" sz="2400" dirty="0"/>
              <a:t>：</a:t>
            </a:r>
            <a:r>
              <a:rPr lang="en-US" altLang="zh-CN" sz="2400" dirty="0"/>
              <a:t>TD-LTE</a:t>
            </a:r>
          </a:p>
          <a:p>
            <a:pPr lvl="1"/>
            <a:r>
              <a:rPr lang="zh-CN" altLang="en-US" sz="2400" dirty="0"/>
              <a:t>电信</a:t>
            </a:r>
            <a:r>
              <a:rPr lang="en-US" altLang="zh-CN" sz="2400" dirty="0"/>
              <a:t>4G</a:t>
            </a:r>
            <a:r>
              <a:rPr lang="zh-CN" altLang="en-US" sz="2400" dirty="0"/>
              <a:t>：</a:t>
            </a:r>
            <a:r>
              <a:rPr lang="en-US" altLang="zh-CN" sz="2400" dirty="0"/>
              <a:t>TD-LTE</a:t>
            </a:r>
            <a:r>
              <a:rPr lang="zh-CN" altLang="en-US" sz="2400" dirty="0"/>
              <a:t>、</a:t>
            </a:r>
            <a:r>
              <a:rPr lang="en-US" altLang="zh-CN" sz="2400" dirty="0"/>
              <a:t>FDD-LTE</a:t>
            </a:r>
          </a:p>
          <a:p>
            <a:pPr lvl="1"/>
            <a:r>
              <a:rPr lang="zh-CN" altLang="en-US" sz="2400" dirty="0"/>
              <a:t>联通</a:t>
            </a:r>
            <a:r>
              <a:rPr lang="en-US" altLang="zh-CN" sz="2400" dirty="0"/>
              <a:t>4G</a:t>
            </a:r>
            <a:r>
              <a:rPr lang="zh-CN" altLang="en-US" sz="2400" dirty="0"/>
              <a:t>：</a:t>
            </a:r>
            <a:r>
              <a:rPr lang="en-US" altLang="zh-CN" sz="2400" dirty="0"/>
              <a:t>TD-LTE</a:t>
            </a:r>
            <a:r>
              <a:rPr lang="zh-CN" altLang="en-US" sz="2400" dirty="0"/>
              <a:t>、</a:t>
            </a:r>
            <a:r>
              <a:rPr lang="en-US" altLang="zh-CN" sz="2400" dirty="0"/>
              <a:t>FDD-LTE</a:t>
            </a:r>
            <a:endParaRPr lang="zh-CN" altLang="en-US" sz="20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6"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65158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4G</a:t>
            </a:r>
            <a:r>
              <a:rPr lang="zh-CN" altLang="en-US" dirty="0"/>
              <a:t>和</a:t>
            </a:r>
            <a:r>
              <a:rPr lang="en-US" altLang="zh-CN" dirty="0"/>
              <a:t>3G</a:t>
            </a:r>
            <a:r>
              <a:rPr lang="zh-CN" altLang="en-US" dirty="0"/>
              <a:t>的不同</a:t>
            </a:r>
          </a:p>
        </p:txBody>
      </p:sp>
      <p:sp>
        <p:nvSpPr>
          <p:cNvPr id="3" name="内容占位符 2"/>
          <p:cNvSpPr>
            <a:spLocks noGrp="1"/>
          </p:cNvSpPr>
          <p:nvPr>
            <p:ph idx="1"/>
          </p:nvPr>
        </p:nvSpPr>
        <p:spPr>
          <a:xfrm>
            <a:off x="457200" y="1412776"/>
            <a:ext cx="8363272" cy="5184576"/>
          </a:xfrm>
        </p:spPr>
        <p:txBody>
          <a:bodyPr>
            <a:normAutofit/>
          </a:bodyPr>
          <a:lstStyle/>
          <a:p>
            <a:r>
              <a:rPr lang="zh-CN" altLang="en-US" sz="2800" dirty="0"/>
              <a:t>全</a:t>
            </a:r>
            <a:r>
              <a:rPr lang="en-US" altLang="zh-CN" sz="2800" dirty="0"/>
              <a:t>IP</a:t>
            </a:r>
            <a:r>
              <a:rPr lang="zh-CN" altLang="en-US" sz="2800" dirty="0"/>
              <a:t>通信</a:t>
            </a:r>
            <a:endParaRPr lang="en-US" altLang="zh-CN" sz="2800" dirty="0"/>
          </a:p>
          <a:p>
            <a:pPr lvl="1"/>
            <a:r>
              <a:rPr lang="zh-CN" altLang="en-US" sz="2400" dirty="0"/>
              <a:t>使用</a:t>
            </a:r>
            <a:r>
              <a:rPr lang="en-US" altLang="zh-CN" sz="2400" dirty="0"/>
              <a:t>IP</a:t>
            </a:r>
            <a:r>
              <a:rPr lang="zh-CN" altLang="en-US" sz="2400" dirty="0"/>
              <a:t>分组完成基站到网关的数据传输</a:t>
            </a:r>
            <a:endParaRPr lang="en-US" altLang="zh-CN" sz="2400" dirty="0"/>
          </a:p>
          <a:p>
            <a:pPr lvl="1"/>
            <a:r>
              <a:rPr lang="zh-CN" altLang="en-US" sz="2400" dirty="0"/>
              <a:t>使用分组交换，而非电路交换</a:t>
            </a:r>
            <a:endParaRPr lang="en-US" altLang="zh-CN" sz="2800" dirty="0"/>
          </a:p>
          <a:p>
            <a:r>
              <a:rPr lang="zh-CN" altLang="en-US" sz="2800" dirty="0"/>
              <a:t>语音和数据不分离</a:t>
            </a:r>
            <a:endParaRPr lang="en-US" altLang="zh-CN" sz="2800" dirty="0"/>
          </a:p>
          <a:p>
            <a:r>
              <a:rPr lang="zh-CN" altLang="en-US" sz="2800" dirty="0"/>
              <a:t>速度更快，是</a:t>
            </a:r>
            <a:r>
              <a:rPr lang="en-US" altLang="zh-CN" sz="2800" dirty="0"/>
              <a:t>3G</a:t>
            </a:r>
            <a:r>
              <a:rPr lang="zh-CN" altLang="en-US" sz="2800" dirty="0"/>
              <a:t>的数十倍</a:t>
            </a:r>
            <a:endParaRPr lang="en-US" altLang="zh-CN" sz="2800" dirty="0"/>
          </a:p>
          <a:p>
            <a:r>
              <a:rPr lang="zh-CN" altLang="en-US" sz="2800" dirty="0"/>
              <a:t>支持</a:t>
            </a:r>
            <a:r>
              <a:rPr lang="en-US" altLang="zh-CN" sz="2800" dirty="0"/>
              <a:t>IPv6</a:t>
            </a:r>
          </a:p>
          <a:p>
            <a:pPr marL="0" indent="0">
              <a:buNone/>
            </a:pPr>
            <a:endParaRPr lang="en-US" altLang="zh-CN" sz="2800" dirty="0"/>
          </a:p>
          <a:p>
            <a:endParaRPr lang="en-US" altLang="zh-CN" sz="2800" dirty="0"/>
          </a:p>
          <a:p>
            <a:pPr lvl="1"/>
            <a:endParaRPr lang="en-US" altLang="zh-CN" sz="24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graphicFrame>
        <p:nvGraphicFramePr>
          <p:cNvPr id="6" name="表格 5"/>
          <p:cNvGraphicFramePr>
            <a:graphicFrameLocks noGrp="1"/>
          </p:cNvGraphicFramePr>
          <p:nvPr/>
        </p:nvGraphicFramePr>
        <p:xfrm>
          <a:off x="174846" y="4365104"/>
          <a:ext cx="8927980" cy="937260"/>
        </p:xfrm>
        <a:graphic>
          <a:graphicData uri="http://schemas.openxmlformats.org/drawingml/2006/table">
            <a:tbl>
              <a:tblPr/>
              <a:tblGrid>
                <a:gridCol w="1475655">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44868">
                  <a:extLst>
                    <a:ext uri="{9D8B030D-6E8A-4147-A177-3AD203B41FA5}">
                      <a16:colId xmlns:a16="http://schemas.microsoft.com/office/drawing/2014/main" val="20002"/>
                    </a:ext>
                  </a:extLst>
                </a:gridCol>
                <a:gridCol w="1322740">
                  <a:extLst>
                    <a:ext uri="{9D8B030D-6E8A-4147-A177-3AD203B41FA5}">
                      <a16:colId xmlns:a16="http://schemas.microsoft.com/office/drawing/2014/main" val="20003"/>
                    </a:ext>
                  </a:extLst>
                </a:gridCol>
                <a:gridCol w="1175769">
                  <a:extLst>
                    <a:ext uri="{9D8B030D-6E8A-4147-A177-3AD203B41FA5}">
                      <a16:colId xmlns:a16="http://schemas.microsoft.com/office/drawing/2014/main" val="20004"/>
                    </a:ext>
                  </a:extLst>
                </a:gridCol>
                <a:gridCol w="1102283">
                  <a:extLst>
                    <a:ext uri="{9D8B030D-6E8A-4147-A177-3AD203B41FA5}">
                      <a16:colId xmlns:a16="http://schemas.microsoft.com/office/drawing/2014/main" val="20005"/>
                    </a:ext>
                  </a:extLst>
                </a:gridCol>
                <a:gridCol w="1138513">
                  <a:extLst>
                    <a:ext uri="{9D8B030D-6E8A-4147-A177-3AD203B41FA5}">
                      <a16:colId xmlns:a16="http://schemas.microsoft.com/office/drawing/2014/main" val="20006"/>
                    </a:ext>
                  </a:extLst>
                </a:gridCol>
              </a:tblGrid>
              <a:tr h="209550">
                <a:tc>
                  <a:txBody>
                    <a:bodyPr/>
                    <a:lstStyle/>
                    <a:p>
                      <a:pPr algn="l"/>
                      <a:r>
                        <a:rPr lang="zh-CN" altLang="en-US" sz="1600" dirty="0">
                          <a:solidFill>
                            <a:srgbClr val="333333"/>
                          </a:solidFill>
                        </a:rPr>
                        <a:t>无线蜂窝制式</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GSM (EDGE)</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CDMA 2000</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TD-SCDMA</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WCDMA</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C00000"/>
                          </a:solidFill>
                        </a:rPr>
                        <a:t>TD-LTE</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00B050"/>
                          </a:solidFill>
                        </a:rPr>
                        <a:t>FDD-LTE</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9550">
                <a:tc>
                  <a:txBody>
                    <a:bodyPr/>
                    <a:lstStyle/>
                    <a:p>
                      <a:pPr algn="l"/>
                      <a:r>
                        <a:rPr lang="zh-CN" altLang="en-US">
                          <a:solidFill>
                            <a:srgbClr val="333333"/>
                          </a:solidFill>
                        </a:rPr>
                        <a:t>下行速率</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a:solidFill>
                            <a:srgbClr val="333333"/>
                          </a:solidFill>
                        </a:rPr>
                        <a:t>236kbps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a:solidFill>
                            <a:srgbClr val="333333"/>
                          </a:solidFill>
                        </a:rPr>
                        <a:t>3.1Mbps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a:solidFill>
                            <a:srgbClr val="333333"/>
                          </a:solidFill>
                        </a:rPr>
                        <a:t>2.8Mbps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14.4Mbps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C00000"/>
                          </a:solidFill>
                        </a:rPr>
                        <a:t>100Mbps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00B050"/>
                          </a:solidFill>
                        </a:rPr>
                        <a:t>150Mbps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9550">
                <a:tc>
                  <a:txBody>
                    <a:bodyPr/>
                    <a:lstStyle/>
                    <a:p>
                      <a:pPr algn="l"/>
                      <a:r>
                        <a:rPr lang="zh-CN" altLang="en-US">
                          <a:solidFill>
                            <a:srgbClr val="333333"/>
                          </a:solidFill>
                        </a:rPr>
                        <a:t>上行速率</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118kbps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1.8Mbps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2.2Mbps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333333"/>
                          </a:solidFill>
                        </a:rPr>
                        <a:t>5.76Mbps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C00000"/>
                          </a:solidFill>
                        </a:rPr>
                        <a:t>50Mbps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en-US" dirty="0">
                          <a:solidFill>
                            <a:srgbClr val="00B050"/>
                          </a:solidFill>
                        </a:rPr>
                        <a:t>40Mbps</a:t>
                      </a:r>
                    </a:p>
                  </a:txBody>
                  <a:tcPr marL="95250" marR="95250" marT="19050" marB="19050"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7"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3879771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网络</a:t>
            </a:r>
          </a:p>
        </p:txBody>
      </p:sp>
      <p:sp>
        <p:nvSpPr>
          <p:cNvPr id="3" name="内容占位符 2"/>
          <p:cNvSpPr>
            <a:spLocks noGrp="1"/>
          </p:cNvSpPr>
          <p:nvPr>
            <p:ph idx="1"/>
          </p:nvPr>
        </p:nvSpPr>
        <p:spPr/>
        <p:txBody>
          <a:bodyPr>
            <a:normAutofit fontScale="77500" lnSpcReduction="20000"/>
          </a:bodyPr>
          <a:lstStyle/>
          <a:p>
            <a:r>
              <a:rPr lang="en-US" altLang="zh-CN" sz="3600" dirty="0"/>
              <a:t>5G</a:t>
            </a:r>
            <a:r>
              <a:rPr lang="zh-CN" altLang="en-US" sz="3600" dirty="0"/>
              <a:t>标准</a:t>
            </a:r>
            <a:endParaRPr lang="en-US" altLang="zh-CN" sz="3600" dirty="0"/>
          </a:p>
          <a:p>
            <a:pPr lvl="1"/>
            <a:r>
              <a:rPr lang="en-US" altLang="zh-CN" sz="2400" dirty="0"/>
              <a:t>ITU</a:t>
            </a:r>
            <a:r>
              <a:rPr lang="zh-CN" altLang="en-US" sz="2400" dirty="0"/>
              <a:t>制定了</a:t>
            </a:r>
            <a:r>
              <a:rPr lang="en-US" altLang="zh-CN" sz="2400" dirty="0"/>
              <a:t>IMT-2020</a:t>
            </a:r>
            <a:r>
              <a:rPr lang="zh-CN" altLang="en-US" sz="2400" dirty="0"/>
              <a:t>，要求</a:t>
            </a:r>
            <a:r>
              <a:rPr lang="en-US" altLang="zh-CN" sz="2400" dirty="0"/>
              <a:t>5G</a:t>
            </a:r>
            <a:r>
              <a:rPr lang="zh-CN" altLang="en-US" sz="2400" dirty="0"/>
              <a:t>理论下载峰值达到</a:t>
            </a:r>
            <a:r>
              <a:rPr lang="en-US" altLang="zh-CN" sz="2400" dirty="0"/>
              <a:t>20 </a:t>
            </a:r>
            <a:r>
              <a:rPr lang="en-US" altLang="zh-CN" sz="2400" dirty="0" err="1"/>
              <a:t>Gbit</a:t>
            </a:r>
            <a:r>
              <a:rPr lang="en-US" altLang="zh-CN" sz="2400" dirty="0"/>
              <a:t> / s</a:t>
            </a:r>
            <a:r>
              <a:rPr lang="zh-CN" altLang="en-US" sz="2400" dirty="0"/>
              <a:t>，用户体验速率</a:t>
            </a:r>
            <a:r>
              <a:rPr lang="en-US" altLang="zh-CN" sz="2400" dirty="0"/>
              <a:t>1 </a:t>
            </a:r>
            <a:r>
              <a:rPr lang="en-US" altLang="zh-CN" sz="2400" dirty="0" err="1"/>
              <a:t>Gbit</a:t>
            </a:r>
            <a:r>
              <a:rPr lang="en-US" altLang="zh-CN" sz="2400" dirty="0"/>
              <a:t>/s</a:t>
            </a:r>
          </a:p>
          <a:p>
            <a:pPr lvl="1"/>
            <a:r>
              <a:rPr lang="en-US" altLang="zh-CN" sz="2400" dirty="0"/>
              <a:t>2017</a:t>
            </a:r>
            <a:r>
              <a:rPr lang="zh-CN" altLang="en-US" sz="2400" dirty="0"/>
              <a:t>年</a:t>
            </a:r>
            <a:r>
              <a:rPr lang="en-US" altLang="zh-CN" sz="2400" dirty="0"/>
              <a:t>12</a:t>
            </a:r>
            <a:r>
              <a:rPr lang="zh-CN" altLang="en-US" sz="2400" dirty="0"/>
              <a:t>月，</a:t>
            </a:r>
            <a:r>
              <a:rPr lang="en-US" altLang="zh-CN" sz="2400" dirty="0"/>
              <a:t>3GPP</a:t>
            </a:r>
            <a:r>
              <a:rPr lang="zh-CN" altLang="en-US" sz="2400" dirty="0"/>
              <a:t>会议提交了</a:t>
            </a:r>
            <a:r>
              <a:rPr lang="en-US" altLang="zh-CN" sz="2400" dirty="0"/>
              <a:t>5G NR</a:t>
            </a:r>
            <a:r>
              <a:rPr lang="zh-CN" altLang="en-US" sz="2400" dirty="0"/>
              <a:t>（</a:t>
            </a:r>
            <a:r>
              <a:rPr lang="en-US" altLang="zh-CN" sz="2400" dirty="0"/>
              <a:t> New Radio </a:t>
            </a:r>
            <a:r>
              <a:rPr lang="zh-CN" altLang="en-US" sz="2400" dirty="0"/>
              <a:t>）首发标准，是全球第一个可商用部署的</a:t>
            </a:r>
            <a:r>
              <a:rPr lang="en-US" altLang="zh-CN" sz="2400" dirty="0"/>
              <a:t>5G</a:t>
            </a:r>
            <a:r>
              <a:rPr lang="zh-CN" altLang="en-US" sz="2400" dirty="0"/>
              <a:t>标准</a:t>
            </a:r>
            <a:endParaRPr lang="en-US" altLang="zh-CN" sz="2400" dirty="0"/>
          </a:p>
          <a:p>
            <a:pPr lvl="1"/>
            <a:endParaRPr lang="zh-CN" altLang="en-US" dirty="0"/>
          </a:p>
          <a:p>
            <a:r>
              <a:rPr lang="en-US" altLang="zh-CN" sz="3600" dirty="0"/>
              <a:t>5G</a:t>
            </a:r>
            <a:r>
              <a:rPr lang="zh-CN" altLang="en-US" sz="3600" dirty="0"/>
              <a:t>的使用场景</a:t>
            </a:r>
            <a:endParaRPr lang="en-US" altLang="zh-CN" sz="3600" dirty="0"/>
          </a:p>
          <a:p>
            <a:pPr lvl="1"/>
            <a:r>
              <a:rPr lang="zh-CN" altLang="en-US" dirty="0"/>
              <a:t>增强型移动宽带（</a:t>
            </a:r>
            <a:r>
              <a:rPr lang="en-US" altLang="zh-CN" dirty="0" err="1"/>
              <a:t>eMBB</a:t>
            </a:r>
            <a:r>
              <a:rPr lang="zh-CN" altLang="en-US" dirty="0"/>
              <a:t>）：提供更高带宽的移动宽带</a:t>
            </a:r>
            <a:endParaRPr lang="en-US" altLang="zh-CN" dirty="0"/>
          </a:p>
          <a:p>
            <a:pPr lvl="1"/>
            <a:r>
              <a:rPr lang="zh-CN" altLang="en-US" dirty="0"/>
              <a:t>超可靠的低延迟通信（</a:t>
            </a:r>
            <a:r>
              <a:rPr lang="en-US" altLang="zh-CN" dirty="0"/>
              <a:t>URLLC</a:t>
            </a:r>
            <a:r>
              <a:rPr lang="zh-CN" altLang="en-US" dirty="0"/>
              <a:t>）：如工厂机器人、无人驾驶等业务</a:t>
            </a:r>
            <a:endParaRPr lang="en-US" altLang="zh-CN" dirty="0"/>
          </a:p>
          <a:p>
            <a:pPr lvl="1"/>
            <a:r>
              <a:rPr lang="zh-CN" altLang="en-US" dirty="0"/>
              <a:t>大规模机器类型通信（</a:t>
            </a:r>
            <a:r>
              <a:rPr lang="en-US" altLang="zh-CN" dirty="0" err="1"/>
              <a:t>mMTC</a:t>
            </a:r>
            <a:r>
              <a:rPr lang="zh-CN" altLang="en-US" dirty="0"/>
              <a:t>）：针对大规模物联网业务</a:t>
            </a:r>
          </a:p>
          <a:p>
            <a:pPr marL="0" indent="0">
              <a:buNone/>
            </a:pPr>
            <a:br>
              <a:rPr lang="zh-CN" altLang="en-US" dirty="0"/>
            </a:br>
            <a:endParaRPr lang="zh-CN" altLang="en-US" b="1"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pic>
        <p:nvPicPr>
          <p:cNvPr id="35842" name="Picture 2" descr="第5代移动网络（5G）logo.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164288" y="308595"/>
            <a:ext cx="1363678" cy="8739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charset="-122"/>
              <a:cs typeface="+mn-cs"/>
            </a:endParaRPr>
          </a:p>
        </p:txBody>
      </p:sp>
      <p:sp>
        <p:nvSpPr>
          <p:cNvPr id="8"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722662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关键技术</a:t>
            </a:r>
            <a:endParaRPr lang="en-US" altLang="zh-CN" dirty="0"/>
          </a:p>
        </p:txBody>
      </p:sp>
      <p:sp>
        <p:nvSpPr>
          <p:cNvPr id="3" name="内容占位符 2"/>
          <p:cNvSpPr>
            <a:spLocks noGrp="1"/>
          </p:cNvSpPr>
          <p:nvPr>
            <p:ph idx="1"/>
          </p:nvPr>
        </p:nvSpPr>
        <p:spPr/>
        <p:txBody>
          <a:bodyPr>
            <a:normAutofit lnSpcReduction="10000"/>
          </a:bodyPr>
          <a:lstStyle/>
          <a:p>
            <a:r>
              <a:rPr lang="zh-CN" altLang="en-US" sz="3000" dirty="0"/>
              <a:t>新的无线电频率</a:t>
            </a:r>
          </a:p>
          <a:p>
            <a:pPr lvl="1"/>
            <a:r>
              <a:rPr lang="en-US" altLang="zh-CN" sz="2600" dirty="0"/>
              <a:t>5G NR</a:t>
            </a:r>
            <a:r>
              <a:rPr lang="zh-CN" altLang="en-US" sz="2600" dirty="0"/>
              <a:t>使用</a:t>
            </a:r>
            <a:r>
              <a:rPr lang="en-US" altLang="zh-CN" sz="2600" dirty="0"/>
              <a:t>2</a:t>
            </a:r>
            <a:r>
              <a:rPr lang="zh-CN" altLang="en-US" sz="2600" dirty="0"/>
              <a:t>种波段，</a:t>
            </a:r>
            <a:r>
              <a:rPr lang="en-US" altLang="zh-CN" sz="2600" dirty="0"/>
              <a:t>FR1</a:t>
            </a:r>
            <a:r>
              <a:rPr lang="zh-CN" altLang="en-US" sz="2600" dirty="0"/>
              <a:t>（</a:t>
            </a:r>
            <a:r>
              <a:rPr lang="en-US" altLang="zh-CN" sz="2600" dirty="0"/>
              <a:t>&lt;6GHz</a:t>
            </a:r>
            <a:r>
              <a:rPr lang="zh-CN" altLang="en-US" sz="2600" dirty="0"/>
              <a:t>）和</a:t>
            </a:r>
            <a:r>
              <a:rPr lang="en-US" altLang="zh-CN" sz="2600" dirty="0"/>
              <a:t>FR2</a:t>
            </a:r>
            <a:r>
              <a:rPr lang="zh-CN" altLang="en-US" sz="2600" dirty="0"/>
              <a:t>（</a:t>
            </a:r>
            <a:r>
              <a:rPr lang="en-US" altLang="zh-CN" sz="2600" dirty="0"/>
              <a:t>24-86 GHz</a:t>
            </a:r>
            <a:r>
              <a:rPr lang="zh-CN" altLang="en-US" sz="2600" dirty="0"/>
              <a:t>，毫米波）</a:t>
            </a:r>
            <a:endParaRPr lang="en-US" altLang="zh-CN" sz="2600" dirty="0"/>
          </a:p>
          <a:p>
            <a:r>
              <a:rPr lang="zh-CN" altLang="en-US" sz="3000" dirty="0"/>
              <a:t>大规模</a:t>
            </a:r>
            <a:r>
              <a:rPr lang="en-US" altLang="zh-CN" sz="3000" dirty="0"/>
              <a:t>MIMO</a:t>
            </a:r>
            <a:r>
              <a:rPr lang="zh-CN" altLang="en-US" sz="3000" dirty="0"/>
              <a:t>（多输入多输出）</a:t>
            </a:r>
            <a:endParaRPr lang="en-US" altLang="zh-CN" sz="3000" dirty="0"/>
          </a:p>
          <a:p>
            <a:pPr lvl="1"/>
            <a:r>
              <a:rPr lang="en-US" altLang="zh-CN" sz="2600" dirty="0"/>
              <a:t>5G NR</a:t>
            </a:r>
            <a:r>
              <a:rPr lang="zh-CN" altLang="en-US" sz="2600" dirty="0"/>
              <a:t>将标配的接收天线数目提升了一倍</a:t>
            </a:r>
            <a:endParaRPr lang="en-US" altLang="zh-CN" sz="2600" dirty="0"/>
          </a:p>
          <a:p>
            <a:r>
              <a:rPr lang="zh-CN" altLang="en-US" sz="3000" dirty="0"/>
              <a:t>多址接入技术</a:t>
            </a:r>
            <a:endParaRPr lang="en-US" altLang="zh-CN" sz="3000" dirty="0"/>
          </a:p>
          <a:p>
            <a:r>
              <a:rPr lang="zh-CN" altLang="en-US" sz="3000" dirty="0"/>
              <a:t>全新的信道编码</a:t>
            </a:r>
            <a:endParaRPr lang="en-US" altLang="zh-CN" sz="3000" dirty="0"/>
          </a:p>
          <a:p>
            <a:pPr lvl="1"/>
            <a:r>
              <a:rPr lang="zh-CN" altLang="en-US" sz="2600" dirty="0"/>
              <a:t>数据信道用</a:t>
            </a:r>
            <a:r>
              <a:rPr lang="en-US" altLang="zh-CN" sz="2600" dirty="0"/>
              <a:t>LDPC</a:t>
            </a:r>
            <a:r>
              <a:rPr lang="zh-CN" altLang="en-US" sz="2600" dirty="0"/>
              <a:t>编码（高通主导），控制信道用</a:t>
            </a:r>
            <a:r>
              <a:rPr lang="en-US" altLang="zh-CN" sz="2600" dirty="0"/>
              <a:t>Polar</a:t>
            </a:r>
            <a:r>
              <a:rPr lang="zh-CN" altLang="en-US" sz="2600" dirty="0"/>
              <a:t>编码（华为主导）</a:t>
            </a:r>
            <a:endParaRPr lang="en-US" altLang="zh-CN" sz="2600" dirty="0"/>
          </a:p>
          <a:p>
            <a:pPr lvl="1"/>
            <a:r>
              <a:rPr lang="zh-CN" altLang="en-US" sz="2600" dirty="0"/>
              <a:t>相比</a:t>
            </a:r>
            <a:r>
              <a:rPr lang="en-US" altLang="zh-CN" sz="2600" dirty="0"/>
              <a:t>4G</a:t>
            </a:r>
            <a:r>
              <a:rPr lang="zh-CN" altLang="en-US" sz="2600" dirty="0"/>
              <a:t>编码计算量小，增大了带宽，降低了时延</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6" name="灯片编号占位符 45"/>
          <p:cNvSpPr>
            <a:spLocks noGrp="1"/>
          </p:cNvSpPr>
          <p:nvPr>
            <p:ph type="sldNum" sz="quarter" idx="12"/>
            <p:custDataLst>
              <p:tags r:id="rId1"/>
            </p:custDataLst>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D39FB-DADA-4B9D-9855-8058FF36D46D}"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21462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custDataLst>
              <p:tags r:id="rId1"/>
            </p:custDataLst>
          </p:nvPr>
        </p:nvSpPr>
        <p:spPr/>
        <p:txBody>
          <a:bodyPr>
            <a:normAutofit/>
          </a:bodyPr>
          <a:lstStyle/>
          <a:p>
            <a:pPr eaLnBrk="1" hangingPunct="1"/>
            <a:r>
              <a:rPr lang="zh-CN" altLang="en-US" sz="4000" dirty="0"/>
              <a:t>中国移动通信的发展历程</a:t>
            </a:r>
          </a:p>
        </p:txBody>
      </p:sp>
      <p:sp>
        <p:nvSpPr>
          <p:cNvPr id="39939" name="日期占位符 5"/>
          <p:cNvSpPr>
            <a:spLocks noGrp="1"/>
          </p:cNvSpPr>
          <p:nvPr>
            <p:ph type="dt" sz="half" idx="10"/>
            <p:custDataLst>
              <p:tags r:id="rId2"/>
            </p:custDataLst>
          </p:nvPr>
        </p:nvSpPr>
        <p:spPr>
          <a:noFill/>
        </p:spPr>
        <p:txBody>
          <a:bodyPr/>
          <a:lstStyle/>
          <a:p>
            <a:r>
              <a:rPr lang="zh-CN" altLang="en-US"/>
              <a:t>清华大学</a:t>
            </a:r>
            <a:r>
              <a:rPr lang="en-US" altLang="zh-CN"/>
              <a:t>2022</a:t>
            </a:r>
            <a:r>
              <a:rPr lang="zh-CN" altLang="en-US"/>
              <a:t>秋 </a:t>
            </a:r>
            <a:r>
              <a:rPr lang="en-US" altLang="zh-CN"/>
              <a:t>W12</a:t>
            </a:r>
            <a:endParaRPr lang="en-US" altLang="zh-CN" dirty="0"/>
          </a:p>
        </p:txBody>
      </p:sp>
      <p:sp>
        <p:nvSpPr>
          <p:cNvPr id="39938" name="灯片编号占位符 4"/>
          <p:cNvSpPr>
            <a:spLocks noGrp="1"/>
          </p:cNvSpPr>
          <p:nvPr>
            <p:ph type="sldNum" sz="quarter" idx="12"/>
            <p:custDataLst>
              <p:tags r:id="rId3"/>
            </p:custDataLst>
          </p:nvPr>
        </p:nvSpPr>
        <p:spPr>
          <a:noFill/>
        </p:spPr>
        <p:txBody>
          <a:bodyPr/>
          <a:lstStyle/>
          <a:p>
            <a:fld id="{C45E1BC8-0BC5-411F-B78D-92CB493711F7}" type="slidenum">
              <a:rPr lang="en-US" altLang="zh-CN" smtClean="0"/>
              <a:pPr/>
              <a:t>37</a:t>
            </a:fld>
            <a:endParaRPr lang="en-US" altLang="zh-CN"/>
          </a:p>
        </p:txBody>
      </p:sp>
      <p:sp>
        <p:nvSpPr>
          <p:cNvPr id="7" name="Rectangle 6"/>
          <p:cNvSpPr>
            <a:spLocks noGrp="1" noChangeArrowheads="1"/>
          </p:cNvSpPr>
          <p:nvPr>
            <p:ph idx="1"/>
            <p:custDataLst>
              <p:tags r:id="rId4"/>
            </p:custDataLst>
          </p:nvPr>
        </p:nvSpPr>
        <p:spPr/>
        <p:txBody>
          <a:bodyPr>
            <a:normAutofit fontScale="92500" lnSpcReduction="20000"/>
          </a:bodyPr>
          <a:lstStyle/>
          <a:p>
            <a:pPr algn="just" fontAlgn="base"/>
            <a:r>
              <a:rPr lang="zh-CN" altLang="en-US" b="0" i="0" dirty="0">
                <a:solidFill>
                  <a:srgbClr val="262626"/>
                </a:solidFill>
                <a:effectLst/>
                <a:latin typeface="PingFang SC"/>
              </a:rPr>
              <a:t>我国移动通信技术起步于 </a:t>
            </a:r>
            <a:r>
              <a:rPr lang="en-US" altLang="zh-CN" b="0" i="0" dirty="0">
                <a:solidFill>
                  <a:srgbClr val="262626"/>
                </a:solidFill>
                <a:effectLst/>
                <a:latin typeface="PingFang SC"/>
              </a:rPr>
              <a:t>20 </a:t>
            </a:r>
            <a:r>
              <a:rPr lang="zh-CN" altLang="en-US" b="0" i="0" dirty="0">
                <a:solidFill>
                  <a:srgbClr val="262626"/>
                </a:solidFill>
                <a:effectLst/>
                <a:latin typeface="PingFang SC"/>
              </a:rPr>
              <a:t>世纪 </a:t>
            </a:r>
            <a:r>
              <a:rPr lang="en-US" altLang="zh-CN" b="0" i="0" dirty="0">
                <a:solidFill>
                  <a:srgbClr val="262626"/>
                </a:solidFill>
                <a:effectLst/>
                <a:latin typeface="PingFang SC"/>
              </a:rPr>
              <a:t>90 </a:t>
            </a:r>
            <a:r>
              <a:rPr lang="zh-CN" altLang="en-US" b="0" i="0" dirty="0">
                <a:solidFill>
                  <a:srgbClr val="262626"/>
                </a:solidFill>
                <a:effectLst/>
                <a:latin typeface="PingFang SC"/>
              </a:rPr>
              <a:t>年代。</a:t>
            </a:r>
            <a:endParaRPr lang="en-US" altLang="zh-CN" b="0" i="0" dirty="0">
              <a:solidFill>
                <a:srgbClr val="262626"/>
              </a:solidFill>
              <a:effectLst/>
              <a:latin typeface="PingFang SC"/>
            </a:endParaRPr>
          </a:p>
          <a:p>
            <a:pPr algn="just" fontAlgn="base"/>
            <a:r>
              <a:rPr lang="en-US" altLang="zh-CN" dirty="0">
                <a:solidFill>
                  <a:srgbClr val="262626"/>
                </a:solidFill>
                <a:latin typeface="PingFang SC"/>
              </a:rPr>
              <a:t>1G </a:t>
            </a:r>
            <a:r>
              <a:rPr lang="zh-CN" altLang="en-US" dirty="0">
                <a:solidFill>
                  <a:srgbClr val="262626"/>
                </a:solidFill>
                <a:latin typeface="PingFang SC"/>
              </a:rPr>
              <a:t>时代（语音通讯）和 </a:t>
            </a:r>
            <a:r>
              <a:rPr lang="en-US" altLang="zh-CN" dirty="0">
                <a:solidFill>
                  <a:srgbClr val="262626"/>
                </a:solidFill>
                <a:latin typeface="PingFang SC"/>
              </a:rPr>
              <a:t>2G </a:t>
            </a:r>
            <a:r>
              <a:rPr lang="zh-CN" altLang="en-US" dirty="0">
                <a:solidFill>
                  <a:srgbClr val="262626"/>
                </a:solidFill>
                <a:latin typeface="PingFang SC"/>
              </a:rPr>
              <a:t>时代（短信通讯）为我国移动通信的起步发展阶段，此阶段需要的硬件设备及通信标准均通过从欧美等国家进口来实现；</a:t>
            </a:r>
            <a:endParaRPr lang="en-US" altLang="zh-CN" dirty="0">
              <a:solidFill>
                <a:srgbClr val="262626"/>
              </a:solidFill>
              <a:latin typeface="PingFang SC"/>
            </a:endParaRPr>
          </a:p>
          <a:p>
            <a:pPr algn="just" fontAlgn="base"/>
            <a:r>
              <a:rPr lang="en-US" altLang="zh-CN" dirty="0">
                <a:solidFill>
                  <a:srgbClr val="262626"/>
                </a:solidFill>
                <a:latin typeface="PingFang SC"/>
              </a:rPr>
              <a:t>3G </a:t>
            </a:r>
            <a:r>
              <a:rPr lang="zh-CN" altLang="en-US" dirty="0">
                <a:solidFill>
                  <a:srgbClr val="262626"/>
                </a:solidFill>
                <a:latin typeface="PingFang SC"/>
              </a:rPr>
              <a:t>时代是我国通信技术的自主创新阶段，成为国际上三大 </a:t>
            </a:r>
            <a:r>
              <a:rPr lang="en-US" altLang="zh-CN" dirty="0">
                <a:solidFill>
                  <a:srgbClr val="262626"/>
                </a:solidFill>
                <a:latin typeface="PingFang SC"/>
              </a:rPr>
              <a:t>3G </a:t>
            </a:r>
            <a:r>
              <a:rPr lang="zh-CN" altLang="en-US" dirty="0">
                <a:solidFill>
                  <a:srgbClr val="262626"/>
                </a:solidFill>
                <a:latin typeface="PingFang SC"/>
              </a:rPr>
              <a:t>国际标准制定国之一；</a:t>
            </a:r>
            <a:endParaRPr lang="en-US" altLang="zh-CN" dirty="0">
              <a:solidFill>
                <a:srgbClr val="262626"/>
              </a:solidFill>
              <a:latin typeface="PingFang SC"/>
            </a:endParaRPr>
          </a:p>
          <a:p>
            <a:pPr algn="just" fontAlgn="base"/>
            <a:r>
              <a:rPr lang="en-US" altLang="zh-CN" dirty="0">
                <a:solidFill>
                  <a:srgbClr val="262626"/>
                </a:solidFill>
                <a:latin typeface="PingFang SC"/>
              </a:rPr>
              <a:t>4G </a:t>
            </a:r>
            <a:r>
              <a:rPr lang="zh-CN" altLang="en-US" dirty="0">
                <a:solidFill>
                  <a:srgbClr val="262626"/>
                </a:solidFill>
                <a:latin typeface="PingFang SC"/>
              </a:rPr>
              <a:t>时代扩展到视频功能，为我国移动通信的拓展发展阶段；</a:t>
            </a:r>
            <a:endParaRPr lang="en-US" altLang="zh-CN" dirty="0">
              <a:solidFill>
                <a:srgbClr val="262626"/>
              </a:solidFill>
              <a:latin typeface="PingFang SC"/>
            </a:endParaRPr>
          </a:p>
          <a:p>
            <a:pPr algn="just" fontAlgn="base"/>
            <a:r>
              <a:rPr lang="en-US" altLang="zh-CN" dirty="0">
                <a:solidFill>
                  <a:srgbClr val="262626"/>
                </a:solidFill>
                <a:latin typeface="PingFang SC"/>
              </a:rPr>
              <a:t>5G </a:t>
            </a:r>
            <a:r>
              <a:rPr lang="zh-CN" altLang="en-US" dirty="0">
                <a:solidFill>
                  <a:srgbClr val="262626"/>
                </a:solidFill>
                <a:latin typeface="PingFang SC"/>
              </a:rPr>
              <a:t>时代为我国移动通信快速赶超并引领全球 </a:t>
            </a:r>
            <a:r>
              <a:rPr lang="en-US" altLang="zh-CN" dirty="0">
                <a:solidFill>
                  <a:srgbClr val="262626"/>
                </a:solidFill>
                <a:latin typeface="PingFang SC"/>
              </a:rPr>
              <a:t>5G </a:t>
            </a:r>
            <a:r>
              <a:rPr lang="zh-CN" altLang="en-US" dirty="0">
                <a:solidFill>
                  <a:srgbClr val="262626"/>
                </a:solidFill>
                <a:latin typeface="PingFang SC"/>
              </a:rPr>
              <a:t>技术快速发展的阶段。</a:t>
            </a:r>
          </a:p>
        </p:txBody>
      </p:sp>
    </p:spTree>
    <p:extLst>
      <p:ext uri="{BB962C8B-B14F-4D97-AF65-F5344CB8AC3E}">
        <p14:creationId xmlns:p14="http://schemas.microsoft.com/office/powerpoint/2010/main" val="3834469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3839-3B1C-D0EB-EF5F-99E468369A64}"/>
              </a:ext>
            </a:extLst>
          </p:cNvPr>
          <p:cNvSpPr>
            <a:spLocks noGrp="1"/>
          </p:cNvSpPr>
          <p:nvPr>
            <p:ph type="title"/>
          </p:nvPr>
        </p:nvSpPr>
        <p:spPr/>
        <p:txBody>
          <a:bodyPr>
            <a:normAutofit/>
          </a:bodyPr>
          <a:lstStyle/>
          <a:p>
            <a:r>
              <a:rPr lang="zh-CN" altLang="en-US" sz="4000" dirty="0"/>
              <a:t>中国</a:t>
            </a:r>
            <a:r>
              <a:rPr lang="en-US" altLang="zh-CN" sz="4000" dirty="0"/>
              <a:t>5G</a:t>
            </a:r>
            <a:r>
              <a:rPr lang="zh-CN" altLang="en-US" sz="4000" dirty="0"/>
              <a:t>发展历程</a:t>
            </a:r>
          </a:p>
        </p:txBody>
      </p:sp>
      <p:sp>
        <p:nvSpPr>
          <p:cNvPr id="3" name="Content Placeholder 2">
            <a:extLst>
              <a:ext uri="{FF2B5EF4-FFF2-40B4-BE49-F238E27FC236}">
                <a16:creationId xmlns:a16="http://schemas.microsoft.com/office/drawing/2014/main" id="{50B7904D-D85D-7C4A-2CA0-9EAF692CB0D2}"/>
              </a:ext>
            </a:extLst>
          </p:cNvPr>
          <p:cNvSpPr>
            <a:spLocks noGrp="1"/>
          </p:cNvSpPr>
          <p:nvPr>
            <p:ph idx="1"/>
          </p:nvPr>
        </p:nvSpPr>
        <p:spPr/>
        <p:txBody>
          <a:bodyPr>
            <a:normAutofit fontScale="70000" lnSpcReduction="20000"/>
          </a:bodyPr>
          <a:lstStyle/>
          <a:p>
            <a:pPr algn="just" fontAlgn="base"/>
            <a:r>
              <a:rPr lang="zh-CN" altLang="en-US" b="0" i="0" dirty="0">
                <a:solidFill>
                  <a:srgbClr val="262626"/>
                </a:solidFill>
                <a:effectLst/>
                <a:latin typeface="PingFang SC"/>
              </a:rPr>
              <a:t>国内 </a:t>
            </a:r>
            <a:r>
              <a:rPr lang="en-US" altLang="zh-CN" b="0" i="0" dirty="0">
                <a:solidFill>
                  <a:srgbClr val="262626"/>
                </a:solidFill>
                <a:effectLst/>
                <a:latin typeface="PingFang SC"/>
              </a:rPr>
              <a:t>5G </a:t>
            </a:r>
            <a:r>
              <a:rPr lang="zh-CN" altLang="en-US" b="0" i="0" dirty="0">
                <a:solidFill>
                  <a:srgbClr val="262626"/>
                </a:solidFill>
                <a:effectLst/>
                <a:latin typeface="PingFang SC"/>
              </a:rPr>
              <a:t>行业的发展历程可追溯到 </a:t>
            </a:r>
            <a:r>
              <a:rPr lang="en-US" altLang="zh-CN" b="0" i="0" dirty="0">
                <a:solidFill>
                  <a:srgbClr val="262626"/>
                </a:solidFill>
                <a:effectLst/>
                <a:latin typeface="PingFang SC"/>
              </a:rPr>
              <a:t>2013 </a:t>
            </a:r>
            <a:r>
              <a:rPr lang="zh-CN" altLang="en-US" b="0" i="0" dirty="0">
                <a:solidFill>
                  <a:srgbClr val="262626"/>
                </a:solidFill>
                <a:effectLst/>
                <a:latin typeface="PingFang SC"/>
              </a:rPr>
              <a:t>年，华为投入资金对 </a:t>
            </a:r>
            <a:r>
              <a:rPr lang="en-US" altLang="zh-CN" b="0" i="0" dirty="0">
                <a:solidFill>
                  <a:srgbClr val="262626"/>
                </a:solidFill>
                <a:effectLst/>
                <a:latin typeface="PingFang SC"/>
              </a:rPr>
              <a:t>5G </a:t>
            </a:r>
            <a:r>
              <a:rPr lang="zh-CN" altLang="en-US" b="0" i="0" dirty="0">
                <a:solidFill>
                  <a:srgbClr val="262626"/>
                </a:solidFill>
                <a:effectLst/>
                <a:latin typeface="PingFang SC"/>
              </a:rPr>
              <a:t>有关技术进行早期研发。</a:t>
            </a:r>
            <a:r>
              <a:rPr lang="en-US" altLang="zh-CN" b="0" i="0" dirty="0">
                <a:solidFill>
                  <a:srgbClr val="262626"/>
                </a:solidFill>
                <a:effectLst/>
                <a:latin typeface="PingFang SC"/>
              </a:rPr>
              <a:t>2013</a:t>
            </a:r>
            <a:r>
              <a:rPr lang="zh-CN" altLang="en-US" b="0" i="0" dirty="0">
                <a:solidFill>
                  <a:srgbClr val="262626"/>
                </a:solidFill>
                <a:effectLst/>
                <a:latin typeface="PingFang SC"/>
              </a:rPr>
              <a:t>年</a:t>
            </a:r>
            <a:r>
              <a:rPr lang="en-US" altLang="zh-CN" b="0" i="0" dirty="0">
                <a:solidFill>
                  <a:srgbClr val="262626"/>
                </a:solidFill>
                <a:effectLst/>
                <a:latin typeface="PingFang SC"/>
              </a:rPr>
              <a:t>4</a:t>
            </a:r>
            <a:r>
              <a:rPr lang="zh-CN" altLang="en-US" b="0" i="0" dirty="0">
                <a:solidFill>
                  <a:srgbClr val="262626"/>
                </a:solidFill>
                <a:effectLst/>
                <a:latin typeface="PingFang SC"/>
              </a:rPr>
              <a:t>月，工信部、发改委与科技部联合成立了 </a:t>
            </a:r>
            <a:r>
              <a:rPr lang="en-US" altLang="zh-CN" b="0" i="0" dirty="0">
                <a:solidFill>
                  <a:srgbClr val="262626"/>
                </a:solidFill>
                <a:effectLst/>
                <a:latin typeface="PingFang SC"/>
              </a:rPr>
              <a:t>IMT-2020 5G </a:t>
            </a:r>
            <a:r>
              <a:rPr lang="zh-CN" altLang="en-US" b="0" i="0" dirty="0">
                <a:solidFill>
                  <a:srgbClr val="262626"/>
                </a:solidFill>
                <a:effectLst/>
                <a:latin typeface="PingFang SC"/>
              </a:rPr>
              <a:t>推进组，组织国内各方力量、积极开展国际合作，共同推动 </a:t>
            </a:r>
            <a:r>
              <a:rPr lang="en-US" altLang="zh-CN" b="0" i="0" dirty="0">
                <a:solidFill>
                  <a:srgbClr val="262626"/>
                </a:solidFill>
                <a:effectLst/>
                <a:latin typeface="PingFang SC"/>
              </a:rPr>
              <a:t>5G </a:t>
            </a:r>
            <a:r>
              <a:rPr lang="zh-CN" altLang="en-US" b="0" i="0" dirty="0">
                <a:solidFill>
                  <a:srgbClr val="262626"/>
                </a:solidFill>
                <a:effectLst/>
                <a:latin typeface="PingFang SC"/>
              </a:rPr>
              <a:t>国际标准发展。 </a:t>
            </a:r>
          </a:p>
          <a:p>
            <a:pPr algn="just" fontAlgn="base"/>
            <a:r>
              <a:rPr lang="en-US" altLang="zh-CN" b="0" i="0" dirty="0">
                <a:solidFill>
                  <a:srgbClr val="262626"/>
                </a:solidFill>
                <a:effectLst/>
                <a:latin typeface="PingFang SC"/>
              </a:rPr>
              <a:t>2015</a:t>
            </a:r>
            <a:r>
              <a:rPr lang="zh-CN" altLang="en-US" b="0" i="0" dirty="0">
                <a:solidFill>
                  <a:srgbClr val="262626"/>
                </a:solidFill>
                <a:effectLst/>
                <a:latin typeface="PingFang SC"/>
              </a:rPr>
              <a:t>年，国内华为、中兴等企业启动对 </a:t>
            </a:r>
            <a:r>
              <a:rPr lang="en-US" altLang="zh-CN" b="0" i="0" dirty="0">
                <a:solidFill>
                  <a:srgbClr val="262626"/>
                </a:solidFill>
                <a:effectLst/>
                <a:latin typeface="PingFang SC"/>
              </a:rPr>
              <a:t>5G </a:t>
            </a:r>
            <a:r>
              <a:rPr lang="zh-CN" altLang="en-US" b="0" i="0" dirty="0">
                <a:solidFill>
                  <a:srgbClr val="262626"/>
                </a:solidFill>
                <a:effectLst/>
                <a:latin typeface="PingFang SC"/>
              </a:rPr>
              <a:t>产业的投资和技术研发，部分企业还建立了专业研究院为迎接 </a:t>
            </a:r>
            <a:r>
              <a:rPr lang="en-US" altLang="zh-CN" b="0" i="0" dirty="0">
                <a:solidFill>
                  <a:srgbClr val="262626"/>
                </a:solidFill>
                <a:effectLst/>
                <a:latin typeface="PingFang SC"/>
              </a:rPr>
              <a:t>5G </a:t>
            </a:r>
            <a:r>
              <a:rPr lang="zh-CN" altLang="en-US" b="0" i="0" dirty="0">
                <a:solidFill>
                  <a:srgbClr val="262626"/>
                </a:solidFill>
                <a:effectLst/>
                <a:latin typeface="PingFang SC"/>
              </a:rPr>
              <a:t>时代的到来做好准备。 </a:t>
            </a:r>
          </a:p>
          <a:p>
            <a:pPr algn="just" fontAlgn="base"/>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1</a:t>
            </a:r>
            <a:r>
              <a:rPr lang="zh-CN" altLang="en-US" b="0" i="0" dirty="0">
                <a:solidFill>
                  <a:srgbClr val="262626"/>
                </a:solidFill>
                <a:effectLst/>
                <a:latin typeface="PingFang SC"/>
              </a:rPr>
              <a:t>月，国家工信部联合部分头部通信企业和研究机构全面启动中国</a:t>
            </a:r>
            <a:r>
              <a:rPr lang="en-US" altLang="zh-CN" b="0" i="0" dirty="0">
                <a:solidFill>
                  <a:srgbClr val="262626"/>
                </a:solidFill>
                <a:effectLst/>
                <a:latin typeface="PingFang SC"/>
              </a:rPr>
              <a:t>5G</a:t>
            </a:r>
            <a:r>
              <a:rPr lang="zh-CN" altLang="en-US" b="0" i="0" dirty="0">
                <a:solidFill>
                  <a:srgbClr val="262626"/>
                </a:solidFill>
                <a:effectLst/>
                <a:latin typeface="PingFang SC"/>
              </a:rPr>
              <a:t>技术试验，分为</a:t>
            </a:r>
            <a:r>
              <a:rPr lang="en-US" altLang="zh-CN" b="0" i="0" dirty="0">
                <a:solidFill>
                  <a:srgbClr val="262626"/>
                </a:solidFill>
                <a:effectLst/>
                <a:latin typeface="PingFang SC"/>
              </a:rPr>
              <a:t>5G</a:t>
            </a:r>
            <a:r>
              <a:rPr lang="zh-CN" altLang="en-US" b="0" i="0" dirty="0">
                <a:solidFill>
                  <a:srgbClr val="262626"/>
                </a:solidFill>
                <a:effectLst/>
                <a:latin typeface="PingFang SC"/>
              </a:rPr>
              <a:t>关键技术试验（</a:t>
            </a:r>
            <a:r>
              <a:rPr lang="en-US" altLang="zh-CN" b="0" i="0" dirty="0">
                <a:solidFill>
                  <a:srgbClr val="262626"/>
                </a:solidFill>
                <a:effectLst/>
                <a:latin typeface="PingFang SC"/>
              </a:rPr>
              <a:t>2015</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5G </a:t>
            </a:r>
            <a:r>
              <a:rPr lang="zh-CN" altLang="en-US" b="0" i="0" dirty="0">
                <a:solidFill>
                  <a:srgbClr val="262626"/>
                </a:solidFill>
                <a:effectLst/>
                <a:latin typeface="PingFang SC"/>
              </a:rPr>
              <a:t>技术方案验证（</a:t>
            </a:r>
            <a:r>
              <a:rPr lang="en-US" altLang="zh-CN" b="0" i="0" dirty="0">
                <a:solidFill>
                  <a:srgbClr val="262626"/>
                </a:solidFill>
                <a:effectLst/>
                <a:latin typeface="PingFang SC"/>
              </a:rPr>
              <a:t>2016</a:t>
            </a:r>
            <a:r>
              <a:rPr lang="zh-CN" altLang="en-US" b="0" i="0" dirty="0">
                <a:solidFill>
                  <a:srgbClr val="262626"/>
                </a:solidFill>
                <a:effectLst/>
                <a:latin typeface="PingFang SC"/>
              </a:rPr>
              <a:t>年</a:t>
            </a:r>
            <a:r>
              <a:rPr lang="en-US" altLang="zh-CN" b="0" i="0" dirty="0">
                <a:solidFill>
                  <a:srgbClr val="262626"/>
                </a:solidFill>
                <a:effectLst/>
                <a:latin typeface="PingFang SC"/>
              </a:rPr>
              <a:t>6</a:t>
            </a:r>
            <a:r>
              <a:rPr lang="zh-CN" altLang="en-US" b="0" i="0" dirty="0">
                <a:solidFill>
                  <a:srgbClr val="262626"/>
                </a:solidFill>
                <a:effectLst/>
                <a:latin typeface="PingFang SC"/>
              </a:rPr>
              <a:t>月</a:t>
            </a:r>
            <a:r>
              <a:rPr lang="en-US" altLang="zh-CN" b="0" i="0" dirty="0">
                <a:solidFill>
                  <a:srgbClr val="262626"/>
                </a:solidFill>
                <a:effectLst/>
                <a:latin typeface="PingFang SC"/>
              </a:rPr>
              <a:t>—2017</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月）和 </a:t>
            </a:r>
            <a:r>
              <a:rPr lang="en-US" altLang="zh-CN" b="0" i="0" dirty="0">
                <a:solidFill>
                  <a:srgbClr val="262626"/>
                </a:solidFill>
                <a:effectLst/>
                <a:latin typeface="PingFang SC"/>
              </a:rPr>
              <a:t>5G</a:t>
            </a:r>
            <a:r>
              <a:rPr lang="zh-CN" altLang="en-US" b="0" i="0" dirty="0">
                <a:solidFill>
                  <a:srgbClr val="262626"/>
                </a:solidFill>
                <a:effectLst/>
                <a:latin typeface="PingFang SC"/>
              </a:rPr>
              <a:t>系统验证（</a:t>
            </a:r>
            <a:r>
              <a:rPr lang="en-US" altLang="zh-CN" b="0" i="0" dirty="0">
                <a:solidFill>
                  <a:srgbClr val="262626"/>
                </a:solidFill>
                <a:effectLst/>
                <a:latin typeface="PingFang SC"/>
              </a:rPr>
              <a:t>2017</a:t>
            </a:r>
            <a:r>
              <a:rPr lang="zh-CN" altLang="en-US" b="0" i="0" dirty="0">
                <a:solidFill>
                  <a:srgbClr val="262626"/>
                </a:solidFill>
                <a:effectLst/>
                <a:latin typeface="PingFang SC"/>
              </a:rPr>
              <a:t>年</a:t>
            </a:r>
            <a:r>
              <a:rPr lang="en-US" altLang="zh-CN" b="0" i="0" dirty="0">
                <a:solidFill>
                  <a:srgbClr val="262626"/>
                </a:solidFill>
                <a:effectLst/>
                <a:latin typeface="PingFang SC"/>
              </a:rPr>
              <a:t>9</a:t>
            </a:r>
            <a:r>
              <a:rPr lang="zh-CN" altLang="en-US" b="0" i="0" dirty="0">
                <a:solidFill>
                  <a:srgbClr val="262626"/>
                </a:solidFill>
                <a:effectLst/>
                <a:latin typeface="PingFang SC"/>
              </a:rPr>
              <a:t>月</a:t>
            </a:r>
            <a:r>
              <a:rPr lang="en-US" altLang="zh-CN" b="0" i="0" dirty="0">
                <a:solidFill>
                  <a:srgbClr val="262626"/>
                </a:solidFill>
                <a:effectLst/>
                <a:latin typeface="PingFang SC"/>
              </a:rPr>
              <a:t>—2018</a:t>
            </a:r>
            <a:r>
              <a:rPr lang="zh-CN" altLang="en-US" b="0" i="0" dirty="0">
                <a:solidFill>
                  <a:srgbClr val="262626"/>
                </a:solidFill>
                <a:effectLst/>
                <a:latin typeface="PingFang SC"/>
              </a:rPr>
              <a:t>年</a:t>
            </a:r>
            <a:r>
              <a:rPr lang="en-US" altLang="zh-CN" b="0" i="0" dirty="0">
                <a:solidFill>
                  <a:srgbClr val="262626"/>
                </a:solidFill>
                <a:effectLst/>
                <a:latin typeface="PingFang SC"/>
              </a:rPr>
              <a:t>10</a:t>
            </a:r>
            <a:r>
              <a:rPr lang="zh-CN" altLang="en-US" b="0" i="0" dirty="0">
                <a:solidFill>
                  <a:srgbClr val="262626"/>
                </a:solidFill>
                <a:effectLst/>
                <a:latin typeface="PingFang SC"/>
              </a:rPr>
              <a:t>月）三个阶段实施。</a:t>
            </a:r>
          </a:p>
          <a:p>
            <a:pPr algn="just" fontAlgn="base"/>
            <a:r>
              <a:rPr lang="en-US" altLang="zh-CN" b="0" i="0" dirty="0">
                <a:solidFill>
                  <a:srgbClr val="262626"/>
                </a:solidFill>
                <a:effectLst/>
                <a:latin typeface="PingFang SC"/>
              </a:rPr>
              <a:t>5G</a:t>
            </a:r>
            <a:r>
              <a:rPr lang="zh-CN" altLang="en-US" b="0" i="0" dirty="0">
                <a:solidFill>
                  <a:srgbClr val="262626"/>
                </a:solidFill>
                <a:effectLst/>
                <a:latin typeface="PingFang SC"/>
              </a:rPr>
              <a:t>标准最终版</a:t>
            </a:r>
            <a:r>
              <a:rPr lang="en-US" altLang="zh-CN" b="0" i="0" dirty="0">
                <a:solidFill>
                  <a:srgbClr val="262626"/>
                </a:solidFill>
                <a:effectLst/>
                <a:latin typeface="PingFang SC"/>
              </a:rPr>
              <a:t>R16</a:t>
            </a:r>
            <a:r>
              <a:rPr lang="zh-CN" altLang="en-US" b="0" i="0" dirty="0">
                <a:solidFill>
                  <a:srgbClr val="262626"/>
                </a:solidFill>
                <a:effectLst/>
                <a:latin typeface="PingFang SC"/>
              </a:rPr>
              <a:t>于</a:t>
            </a:r>
            <a:r>
              <a:rPr lang="en-US" altLang="zh-CN" b="0" i="0" dirty="0">
                <a:solidFill>
                  <a:srgbClr val="262626"/>
                </a:solidFill>
                <a:effectLst/>
                <a:latin typeface="PingFang SC"/>
              </a:rPr>
              <a:t>2019</a:t>
            </a:r>
            <a:r>
              <a:rPr lang="zh-CN" altLang="en-US" b="0" i="0" dirty="0">
                <a:solidFill>
                  <a:srgbClr val="262626"/>
                </a:solidFill>
                <a:effectLst/>
                <a:latin typeface="PingFang SC"/>
              </a:rPr>
              <a:t>年完成制定，技术研发的试验有效推动产业技术的发展，对形成全球统一的</a:t>
            </a:r>
            <a:r>
              <a:rPr lang="en-US" altLang="zh-CN" b="0" i="0" dirty="0">
                <a:solidFill>
                  <a:srgbClr val="262626"/>
                </a:solidFill>
                <a:effectLst/>
                <a:latin typeface="PingFang SC"/>
              </a:rPr>
              <a:t>5G</a:t>
            </a:r>
            <a:r>
              <a:rPr lang="zh-CN" altLang="en-US" b="0" i="0" dirty="0">
                <a:solidFill>
                  <a:srgbClr val="262626"/>
                </a:solidFill>
                <a:effectLst/>
                <a:latin typeface="PingFang SC"/>
              </a:rPr>
              <a:t>标准具有重要意义，也为中国实现</a:t>
            </a:r>
            <a:r>
              <a:rPr lang="en-US" altLang="zh-CN" b="0" i="0" dirty="0">
                <a:solidFill>
                  <a:srgbClr val="262626"/>
                </a:solidFill>
                <a:effectLst/>
                <a:latin typeface="PingFang SC"/>
              </a:rPr>
              <a:t>2020</a:t>
            </a:r>
            <a:r>
              <a:rPr lang="zh-CN" altLang="en-US" b="0" i="0" dirty="0">
                <a:solidFill>
                  <a:srgbClr val="262626"/>
                </a:solidFill>
                <a:effectLst/>
                <a:latin typeface="PingFang SC"/>
              </a:rPr>
              <a:t>年</a:t>
            </a:r>
            <a:r>
              <a:rPr lang="en-US" altLang="zh-CN" b="0" i="0" dirty="0">
                <a:solidFill>
                  <a:srgbClr val="262626"/>
                </a:solidFill>
                <a:effectLst/>
                <a:latin typeface="PingFang SC"/>
              </a:rPr>
              <a:t>5G</a:t>
            </a:r>
            <a:r>
              <a:rPr lang="zh-CN" altLang="en-US" b="0" i="0" dirty="0">
                <a:solidFill>
                  <a:srgbClr val="262626"/>
                </a:solidFill>
                <a:effectLst/>
                <a:latin typeface="PingFang SC"/>
              </a:rPr>
              <a:t>商用化奠定基础。</a:t>
            </a:r>
            <a:r>
              <a:rPr lang="en-US" altLang="zh-CN" b="0" i="0" dirty="0">
                <a:solidFill>
                  <a:srgbClr val="262626"/>
                </a:solidFill>
                <a:effectLst/>
                <a:latin typeface="PingFang SC"/>
              </a:rPr>
              <a:t>2019</a:t>
            </a:r>
            <a:r>
              <a:rPr lang="zh-CN" altLang="en-US" b="0" i="0" dirty="0">
                <a:solidFill>
                  <a:srgbClr val="262626"/>
                </a:solidFill>
                <a:effectLst/>
                <a:latin typeface="PingFang SC"/>
              </a:rPr>
              <a:t>年</a:t>
            </a:r>
            <a:r>
              <a:rPr lang="en-US" altLang="zh-CN" b="0" i="0" dirty="0">
                <a:solidFill>
                  <a:srgbClr val="262626"/>
                </a:solidFill>
                <a:effectLst/>
                <a:latin typeface="PingFang SC"/>
              </a:rPr>
              <a:t>6</a:t>
            </a:r>
            <a:r>
              <a:rPr lang="zh-CN" altLang="en-US" b="0" i="0" dirty="0">
                <a:solidFill>
                  <a:srgbClr val="262626"/>
                </a:solidFill>
                <a:effectLst/>
                <a:latin typeface="PingFang SC"/>
              </a:rPr>
              <a:t>月，工信部向中国移动、中国联通、中国电信和中国广播电视台颁发 </a:t>
            </a:r>
            <a:r>
              <a:rPr lang="en-US" altLang="zh-CN" b="0" i="0" dirty="0">
                <a:solidFill>
                  <a:srgbClr val="262626"/>
                </a:solidFill>
                <a:effectLst/>
                <a:latin typeface="PingFang SC"/>
              </a:rPr>
              <a:t>5G </a:t>
            </a:r>
            <a:r>
              <a:rPr lang="zh-CN" altLang="en-US" b="0" i="0" dirty="0">
                <a:solidFill>
                  <a:srgbClr val="262626"/>
                </a:solidFill>
                <a:effectLst/>
                <a:latin typeface="PingFang SC"/>
              </a:rPr>
              <a:t>商用牌照，标志着</a:t>
            </a:r>
            <a:r>
              <a:rPr lang="en-US" altLang="zh-CN" b="0" i="0" dirty="0">
                <a:solidFill>
                  <a:srgbClr val="262626"/>
                </a:solidFill>
                <a:effectLst/>
                <a:latin typeface="PingFang SC"/>
              </a:rPr>
              <a:t>5G</a:t>
            </a:r>
            <a:r>
              <a:rPr lang="zh-CN" altLang="en-US" b="0" i="0" dirty="0">
                <a:solidFill>
                  <a:srgbClr val="262626"/>
                </a:solidFill>
                <a:effectLst/>
                <a:latin typeface="PingFang SC"/>
              </a:rPr>
              <a:t>时代的到来。</a:t>
            </a:r>
            <a:r>
              <a:rPr lang="en-US" altLang="zh-CN" b="0" i="0" dirty="0">
                <a:solidFill>
                  <a:srgbClr val="262626"/>
                </a:solidFill>
                <a:effectLst/>
                <a:latin typeface="PingFang SC"/>
              </a:rPr>
              <a:t> </a:t>
            </a:r>
            <a:endParaRPr lang="zh-CN" altLang="en-US" b="0" i="0" dirty="0">
              <a:solidFill>
                <a:srgbClr val="262626"/>
              </a:solidFill>
              <a:effectLst/>
              <a:latin typeface="PingFang SC"/>
            </a:endParaRPr>
          </a:p>
          <a:p>
            <a:endParaRPr lang="zh-CN" altLang="en-US" dirty="0"/>
          </a:p>
        </p:txBody>
      </p:sp>
      <p:sp>
        <p:nvSpPr>
          <p:cNvPr id="4" name="Date Placeholder 3">
            <a:extLst>
              <a:ext uri="{FF2B5EF4-FFF2-40B4-BE49-F238E27FC236}">
                <a16:creationId xmlns:a16="http://schemas.microsoft.com/office/drawing/2014/main" id="{82285543-7CEB-2250-4383-08A685BFA1A2}"/>
              </a:ext>
            </a:extLst>
          </p:cNvPr>
          <p:cNvSpPr>
            <a:spLocks noGrp="1"/>
          </p:cNvSpPr>
          <p:nvPr>
            <p:ph type="dt" sz="half" idx="10"/>
          </p:nvPr>
        </p:nvSpPr>
        <p:spPr/>
        <p:txBody>
          <a:bodyPr/>
          <a:lstStyle/>
          <a:p>
            <a:pPr>
              <a:defRPr/>
            </a:pPr>
            <a:r>
              <a:rPr lang="zh-CN" altLang="en-US">
                <a:solidFill>
                  <a:srgbClr val="000000">
                    <a:tint val="75000"/>
                  </a:srgbClr>
                </a:solidFill>
              </a:rPr>
              <a:t>清华大学</a:t>
            </a:r>
            <a:r>
              <a:rPr lang="en-US" altLang="zh-CN">
                <a:solidFill>
                  <a:srgbClr val="000000">
                    <a:tint val="75000"/>
                  </a:srgbClr>
                </a:solidFill>
              </a:rPr>
              <a:t>2022</a:t>
            </a:r>
            <a:r>
              <a:rPr lang="zh-CN" altLang="en-US">
                <a:solidFill>
                  <a:srgbClr val="000000">
                    <a:tint val="75000"/>
                  </a:srgbClr>
                </a:solidFill>
              </a:rPr>
              <a:t>秋 </a:t>
            </a:r>
            <a:r>
              <a:rPr lang="en-US" altLang="zh-CN">
                <a:solidFill>
                  <a:srgbClr val="000000">
                    <a:tint val="75000"/>
                  </a:srgbClr>
                </a:solidFill>
              </a:rPr>
              <a:t>W12</a:t>
            </a:r>
            <a:endParaRPr lang="en-US" altLang="zh-CN" dirty="0">
              <a:solidFill>
                <a:srgbClr val="000000">
                  <a:tint val="75000"/>
                </a:srgbClr>
              </a:solidFill>
            </a:endParaRPr>
          </a:p>
        </p:txBody>
      </p:sp>
      <p:sp>
        <p:nvSpPr>
          <p:cNvPr id="5" name="Slide Number Placeholder 4">
            <a:extLst>
              <a:ext uri="{FF2B5EF4-FFF2-40B4-BE49-F238E27FC236}">
                <a16:creationId xmlns:a16="http://schemas.microsoft.com/office/drawing/2014/main" id="{40B42A4D-BEF6-6BA4-59D6-7241BAB72C33}"/>
              </a:ext>
            </a:extLst>
          </p:cNvPr>
          <p:cNvSpPr>
            <a:spLocks noGrp="1"/>
          </p:cNvSpPr>
          <p:nvPr>
            <p:ph type="sldNum" sz="quarter" idx="12"/>
          </p:nvPr>
        </p:nvSpPr>
        <p:spPr/>
        <p:txBody>
          <a:bodyPr/>
          <a:lstStyle/>
          <a:p>
            <a:pPr>
              <a:defRPr/>
            </a:pPr>
            <a:fld id="{DD87BB61-0852-4579-B8B0-838F8396C9D3}" type="slidenum">
              <a:rPr lang="en-US" altLang="zh-CN" smtClean="0">
                <a:solidFill>
                  <a:srgbClr val="000000">
                    <a:tint val="75000"/>
                  </a:srgbClr>
                </a:solidFill>
              </a:rPr>
              <a:pPr>
                <a:defRPr/>
              </a:pPr>
              <a:t>38</a:t>
            </a:fld>
            <a:endParaRPr lang="en-US" altLang="zh-CN" dirty="0">
              <a:solidFill>
                <a:srgbClr val="000000">
                  <a:tint val="75000"/>
                </a:srgbClr>
              </a:solidFill>
            </a:endParaRPr>
          </a:p>
        </p:txBody>
      </p:sp>
    </p:spTree>
    <p:extLst>
      <p:ext uri="{BB962C8B-B14F-4D97-AF65-F5344CB8AC3E}">
        <p14:creationId xmlns:p14="http://schemas.microsoft.com/office/powerpoint/2010/main" val="55691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2"/>
          <p:cNvSpPr>
            <a:spLocks noGrp="1" noChangeArrowheads="1"/>
          </p:cNvSpPr>
          <p:nvPr>
            <p:ph type="title"/>
            <p:custDataLst>
              <p:tags r:id="rId2"/>
            </p:custDataLst>
          </p:nvPr>
        </p:nvSpPr>
        <p:spPr/>
        <p:txBody>
          <a:bodyPr/>
          <a:lstStyle/>
          <a:p>
            <a:r>
              <a:rPr lang="zh-CN" altLang="en-US" sz="3600" dirty="0"/>
              <a:t>无线链路的经典问题：暴露终端问题</a:t>
            </a:r>
            <a:endParaRPr lang="en-US" altLang="zh-CN" sz="36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6165" name="灯片编号占位符 48"/>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19060B-DDCB-4BB6-B34F-325526856ACE}"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6159" name="Rectangle 3"/>
          <p:cNvSpPr>
            <a:spLocks noGrp="1" noChangeArrowheads="1"/>
          </p:cNvSpPr>
          <p:nvPr>
            <p:ph idx="4294967295"/>
            <p:custDataLst>
              <p:tags r:id="rId5"/>
            </p:custDataLst>
          </p:nvPr>
        </p:nvSpPr>
        <p:spPr>
          <a:xfrm>
            <a:off x="539552" y="1340768"/>
            <a:ext cx="8323262" cy="706437"/>
          </a:xfrm>
        </p:spPr>
        <p:txBody>
          <a:bodyPr/>
          <a:lstStyle/>
          <a:p>
            <a:pPr>
              <a:buFont typeface="ZapfDingbats"/>
              <a:buNone/>
            </a:pPr>
            <a:r>
              <a:rPr lang="zh-CN" altLang="en-US" sz="2400" dirty="0"/>
              <a:t>多个无线发送方和接受方造成了另外的问题</a:t>
            </a:r>
            <a:r>
              <a:rPr lang="en-US" altLang="zh-CN" sz="2400" dirty="0"/>
              <a:t> (</a:t>
            </a:r>
            <a:r>
              <a:rPr lang="zh-CN" altLang="en-US" sz="2400" dirty="0"/>
              <a:t>多路访问之外</a:t>
            </a:r>
            <a:r>
              <a:rPr lang="en-US" altLang="zh-CN" sz="2400" dirty="0"/>
              <a:t>):</a:t>
            </a:r>
          </a:p>
        </p:txBody>
      </p:sp>
      <p:sp>
        <p:nvSpPr>
          <p:cNvPr id="50" name="TextBox 47"/>
          <p:cNvSpPr txBox="1"/>
          <p:nvPr/>
        </p:nvSpPr>
        <p:spPr>
          <a:xfrm>
            <a:off x="4355976" y="2107133"/>
            <a:ext cx="439248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黑体" pitchFamily="49" charset="-122"/>
                <a:ea typeface="黑体" pitchFamily="49" charset="-122"/>
                <a:cs typeface="+mn-cs"/>
              </a:rPr>
              <a:t>暴露终端</a:t>
            </a:r>
            <a:r>
              <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问题</a:t>
            </a:r>
            <a:r>
              <a:rPr kumimoji="0" lang="en-US" altLang="zh-CN"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(exposed terminal) </a:t>
            </a:r>
            <a:endParaRPr kumimoji="0" lang="zh-CN" altLang="en-US" sz="24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grpSp>
        <p:nvGrpSpPr>
          <p:cNvPr id="3" name="组合 2"/>
          <p:cNvGrpSpPr/>
          <p:nvPr/>
        </p:nvGrpSpPr>
        <p:grpSpPr>
          <a:xfrm>
            <a:off x="842194" y="2628726"/>
            <a:ext cx="3194051" cy="2367657"/>
            <a:chOff x="842194" y="2628726"/>
            <a:chExt cx="3194051" cy="2367657"/>
          </a:xfrm>
        </p:grpSpPr>
        <p:grpSp>
          <p:nvGrpSpPr>
            <p:cNvPr id="6183" name="Group 23"/>
            <p:cNvGrpSpPr>
              <a:grpSpLocks/>
            </p:cNvGrpSpPr>
            <p:nvPr/>
          </p:nvGrpSpPr>
          <p:grpSpPr bwMode="auto">
            <a:xfrm>
              <a:off x="2064569" y="3396182"/>
              <a:ext cx="849313" cy="739775"/>
              <a:chOff x="2870" y="1518"/>
              <a:chExt cx="292" cy="320"/>
            </a:xfrm>
          </p:grpSpPr>
          <p:graphicFrame>
            <p:nvGraphicFramePr>
              <p:cNvPr id="6156" name="Object 24"/>
              <p:cNvGraphicFramePr>
                <a:graphicFrameLocks noChangeAspect="1"/>
              </p:cNvGraphicFramePr>
              <p:nvPr>
                <p:custDataLst>
                  <p:tags r:id="rId21"/>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481" name="Clip" r:id="rId25" imgW="826731" imgH="839928" progId="">
                      <p:embed/>
                    </p:oleObj>
                  </mc:Choice>
                  <mc:Fallback>
                    <p:oleObj name="Clip" r:id="rId25" imgW="826731" imgH="839928" progId="">
                      <p:embed/>
                      <p:pic>
                        <p:nvPicPr>
                          <p:cNvPr id="6156"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25"/>
              <p:cNvGraphicFramePr>
                <a:graphicFrameLocks noChangeAspect="1"/>
              </p:cNvGraphicFramePr>
              <p:nvPr>
                <p:custDataLst>
                  <p:tags r:id="rId22"/>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482" name="Clip" r:id="rId27" imgW="1268789" imgH="1199617" progId="">
                      <p:embed/>
                    </p:oleObj>
                  </mc:Choice>
                  <mc:Fallback>
                    <p:oleObj name="Clip" r:id="rId27" imgW="1268789" imgH="1199617" progId="">
                      <p:embed/>
                      <p:pic>
                        <p:nvPicPr>
                          <p:cNvPr id="6157"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84" name="Freeform 7"/>
            <p:cNvSpPr>
              <a:spLocks/>
            </p:cNvSpPr>
            <p:nvPr>
              <p:custDataLst>
                <p:tags r:id="rId7"/>
              </p:custDataLst>
            </p:nvPr>
          </p:nvSpPr>
          <p:spPr bwMode="auto">
            <a:xfrm>
              <a:off x="842194" y="3380307"/>
              <a:ext cx="2020888" cy="1085850"/>
            </a:xfrm>
            <a:custGeom>
              <a:avLst/>
              <a:gdLst>
                <a:gd name="T0" fmla="*/ 9 w 1273"/>
                <a:gd name="T1" fmla="*/ 675 h 684"/>
                <a:gd name="T2" fmla="*/ 316 w 1273"/>
                <a:gd name="T3" fmla="*/ 0 h 684"/>
                <a:gd name="T4" fmla="*/ 461 w 1273"/>
                <a:gd name="T5" fmla="*/ 228 h 684"/>
                <a:gd name="T6" fmla="*/ 510 w 1273"/>
                <a:gd name="T7" fmla="*/ 119 h 684"/>
                <a:gd name="T8" fmla="*/ 631 w 1273"/>
                <a:gd name="T9" fmla="*/ 467 h 684"/>
                <a:gd name="T10" fmla="*/ 667 w 1273"/>
                <a:gd name="T11" fmla="*/ 391 h 684"/>
                <a:gd name="T12" fmla="*/ 739 w 1273"/>
                <a:gd name="T13" fmla="*/ 464 h 684"/>
                <a:gd name="T14" fmla="*/ 1058 w 1273"/>
                <a:gd name="T15" fmla="*/ 57 h 684"/>
                <a:gd name="T16" fmla="*/ 1273 w 1273"/>
                <a:gd name="T17" fmla="*/ 684 h 684"/>
                <a:gd name="T18" fmla="*/ 0 w 1273"/>
                <a:gd name="T19" fmla="*/ 674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3"/>
                <a:gd name="T31" fmla="*/ 0 h 684"/>
                <a:gd name="T32" fmla="*/ 1273 w 1273"/>
                <a:gd name="T33" fmla="*/ 684 h 6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6185" name="Group 17"/>
            <p:cNvGrpSpPr>
              <a:grpSpLocks/>
            </p:cNvGrpSpPr>
            <p:nvPr/>
          </p:nvGrpSpPr>
          <p:grpSpPr bwMode="auto">
            <a:xfrm>
              <a:off x="1308919" y="4299470"/>
              <a:ext cx="765175" cy="696913"/>
              <a:chOff x="2870" y="1518"/>
              <a:chExt cx="292" cy="320"/>
            </a:xfrm>
          </p:grpSpPr>
          <p:graphicFrame>
            <p:nvGraphicFramePr>
              <p:cNvPr id="6154" name="Object 18"/>
              <p:cNvGraphicFramePr>
                <a:graphicFrameLocks noChangeAspect="1"/>
              </p:cNvGraphicFramePr>
              <p:nvPr>
                <p:custDataLst>
                  <p:tags r:id="rId19"/>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483" name="Clip" r:id="rId29" imgW="826731" imgH="839928" progId="">
                      <p:embed/>
                    </p:oleObj>
                  </mc:Choice>
                  <mc:Fallback>
                    <p:oleObj name="Clip" r:id="rId29" imgW="826731" imgH="839928" progId="">
                      <p:embed/>
                      <p:pic>
                        <p:nvPicPr>
                          <p:cNvPr id="6154"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9"/>
              <p:cNvGraphicFramePr>
                <a:graphicFrameLocks noChangeAspect="1"/>
              </p:cNvGraphicFramePr>
              <p:nvPr>
                <p:custDataLst>
                  <p:tags r:id="rId20"/>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484" name="Clip" r:id="rId30" imgW="1268789" imgH="1199617" progId="">
                      <p:embed/>
                    </p:oleObj>
                  </mc:Choice>
                  <mc:Fallback>
                    <p:oleObj name="Clip" r:id="rId30" imgW="1268789" imgH="1199617" progId="">
                      <p:embed/>
                      <p:pic>
                        <p:nvPicPr>
                          <p:cNvPr id="6155" name="Object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86" name="Group 20"/>
            <p:cNvGrpSpPr>
              <a:grpSpLocks/>
            </p:cNvGrpSpPr>
            <p:nvPr/>
          </p:nvGrpSpPr>
          <p:grpSpPr bwMode="auto">
            <a:xfrm>
              <a:off x="3009132" y="3988320"/>
              <a:ext cx="765175" cy="696913"/>
              <a:chOff x="2870" y="1518"/>
              <a:chExt cx="292" cy="320"/>
            </a:xfrm>
          </p:grpSpPr>
          <p:graphicFrame>
            <p:nvGraphicFramePr>
              <p:cNvPr id="6152" name="Object 21"/>
              <p:cNvGraphicFramePr>
                <a:graphicFrameLocks noChangeAspect="1"/>
              </p:cNvGraphicFramePr>
              <p:nvPr>
                <p:custDataLst>
                  <p:tags r:id="rId17"/>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485" name="Clip" r:id="rId31" imgW="826731" imgH="839928" progId="">
                      <p:embed/>
                    </p:oleObj>
                  </mc:Choice>
                  <mc:Fallback>
                    <p:oleObj name="Clip" r:id="rId31" imgW="826731" imgH="839928" progId="">
                      <p:embed/>
                      <p:pic>
                        <p:nvPicPr>
                          <p:cNvPr id="6152"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22"/>
              <p:cNvGraphicFramePr>
                <a:graphicFrameLocks noChangeAspect="1"/>
              </p:cNvGraphicFramePr>
              <p:nvPr>
                <p:custDataLst>
                  <p:tags r:id="rId18"/>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486" name="Clip" r:id="rId32" imgW="1268789" imgH="1199617" progId="">
                      <p:embed/>
                    </p:oleObj>
                  </mc:Choice>
                  <mc:Fallback>
                    <p:oleObj name="Clip" r:id="rId32" imgW="1268789" imgH="1199617" progId="">
                      <p:embed/>
                      <p:pic>
                        <p:nvPicPr>
                          <p:cNvPr id="6153"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87" name="Line 26"/>
            <p:cNvSpPr>
              <a:spLocks noChangeShapeType="1"/>
            </p:cNvSpPr>
            <p:nvPr>
              <p:custDataLst>
                <p:tags r:id="rId8"/>
              </p:custDataLst>
            </p:nvPr>
          </p:nvSpPr>
          <p:spPr bwMode="auto">
            <a:xfrm flipV="1">
              <a:off x="2115369" y="4594745"/>
              <a:ext cx="998538" cy="169863"/>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88" name="Line 27"/>
            <p:cNvSpPr>
              <a:spLocks noChangeShapeType="1"/>
            </p:cNvSpPr>
            <p:nvPr>
              <p:custDataLst>
                <p:tags r:id="rId9"/>
              </p:custDataLst>
            </p:nvPr>
          </p:nvSpPr>
          <p:spPr bwMode="auto">
            <a:xfrm>
              <a:off x="2788469" y="4115320"/>
              <a:ext cx="407988" cy="322263"/>
            </a:xfrm>
            <a:prstGeom prst="line">
              <a:avLst/>
            </a:prstGeom>
            <a:noFill/>
            <a:ln w="38100">
              <a:solidFill>
                <a:srgbClr val="00B0F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189" name="Text Box 28"/>
            <p:cNvSpPr txBox="1">
              <a:spLocks noChangeArrowheads="1"/>
            </p:cNvSpPr>
            <p:nvPr>
              <p:custDataLst>
                <p:tags r:id="rId10"/>
              </p:custDataLst>
            </p:nvPr>
          </p:nvSpPr>
          <p:spPr bwMode="auto">
            <a:xfrm>
              <a:off x="1234307" y="4486795"/>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A</a:t>
              </a:r>
            </a:p>
          </p:txBody>
        </p:sp>
        <p:sp>
          <p:nvSpPr>
            <p:cNvPr id="6190" name="Text Box 29"/>
            <p:cNvSpPr txBox="1">
              <a:spLocks noChangeArrowheads="1"/>
            </p:cNvSpPr>
            <p:nvPr>
              <p:custDataLst>
                <p:tags r:id="rId11"/>
              </p:custDataLst>
            </p:nvPr>
          </p:nvSpPr>
          <p:spPr bwMode="auto">
            <a:xfrm>
              <a:off x="3707632" y="4259782"/>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sp>
          <p:nvSpPr>
            <p:cNvPr id="6191" name="Text Box 30"/>
            <p:cNvSpPr txBox="1">
              <a:spLocks noChangeArrowheads="1"/>
            </p:cNvSpPr>
            <p:nvPr>
              <p:custDataLst>
                <p:tags r:id="rId12"/>
              </p:custDataLst>
            </p:nvPr>
          </p:nvSpPr>
          <p:spPr bwMode="auto">
            <a:xfrm>
              <a:off x="2834507" y="3554932"/>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C</a:t>
              </a:r>
            </a:p>
          </p:txBody>
        </p:sp>
        <p:grpSp>
          <p:nvGrpSpPr>
            <p:cNvPr id="51" name="Group 23"/>
            <p:cNvGrpSpPr>
              <a:grpSpLocks/>
            </p:cNvGrpSpPr>
            <p:nvPr/>
          </p:nvGrpSpPr>
          <p:grpSpPr bwMode="auto">
            <a:xfrm>
              <a:off x="2771800" y="2628726"/>
              <a:ext cx="849313" cy="739775"/>
              <a:chOff x="2870" y="1518"/>
              <a:chExt cx="292" cy="320"/>
            </a:xfrm>
          </p:grpSpPr>
          <p:graphicFrame>
            <p:nvGraphicFramePr>
              <p:cNvPr id="52" name="Object 24"/>
              <p:cNvGraphicFramePr>
                <a:graphicFrameLocks noChangeAspect="1"/>
              </p:cNvGraphicFramePr>
              <p:nvPr>
                <p:custDataLst>
                  <p:tags r:id="rId15"/>
                </p:custDataLst>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487" name="Clip" r:id="rId25" imgW="826731" imgH="839928" progId="">
                      <p:embed/>
                    </p:oleObj>
                  </mc:Choice>
                  <mc:Fallback>
                    <p:oleObj name="Clip" r:id="rId25" imgW="826731" imgH="839928" progId="">
                      <p:embed/>
                      <p:pic>
                        <p:nvPicPr>
                          <p:cNvPr id="52"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5"/>
              <p:cNvGraphicFramePr>
                <a:graphicFrameLocks noChangeAspect="1"/>
              </p:cNvGraphicFramePr>
              <p:nvPr>
                <p:custDataLst>
                  <p:tags r:id="rId16"/>
                </p:custDataLst>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488" name="Clip" r:id="rId27" imgW="1268789" imgH="1199617" progId="">
                      <p:embed/>
                    </p:oleObj>
                  </mc:Choice>
                  <mc:Fallback>
                    <p:oleObj name="Clip" r:id="rId27" imgW="1268789" imgH="1199617" progId="">
                      <p:embed/>
                      <p:pic>
                        <p:nvPicPr>
                          <p:cNvPr id="53"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 name="Text Box 30"/>
            <p:cNvSpPr txBox="1">
              <a:spLocks noChangeArrowheads="1"/>
            </p:cNvSpPr>
            <p:nvPr>
              <p:custDataLst>
                <p:tags r:id="rId13"/>
              </p:custDataLst>
            </p:nvPr>
          </p:nvSpPr>
          <p:spPr bwMode="auto">
            <a:xfrm>
              <a:off x="3541738" y="278747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D</a:t>
              </a:r>
            </a:p>
          </p:txBody>
        </p:sp>
        <p:sp>
          <p:nvSpPr>
            <p:cNvPr id="55" name="Line 26"/>
            <p:cNvSpPr>
              <a:spLocks noChangeShapeType="1"/>
            </p:cNvSpPr>
            <p:nvPr>
              <p:custDataLst>
                <p:tags r:id="rId14"/>
              </p:custDataLst>
            </p:nvPr>
          </p:nvSpPr>
          <p:spPr bwMode="auto">
            <a:xfrm flipV="1">
              <a:off x="2771800" y="3288748"/>
              <a:ext cx="342108" cy="35403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56" name="Rectangle 32"/>
          <p:cNvSpPr>
            <a:spLocks noChangeArrowheads="1"/>
          </p:cNvSpPr>
          <p:nvPr>
            <p:custDataLst>
              <p:tags r:id="rId6"/>
            </p:custDataLst>
          </p:nvPr>
        </p:nvSpPr>
        <p:spPr bwMode="auto">
          <a:xfrm>
            <a:off x="4245288" y="2707194"/>
            <a:ext cx="4460552" cy="33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20000"/>
              </a:lnSpc>
              <a:spcBef>
                <a:spcPct val="20000"/>
              </a:spcBef>
              <a:spcAft>
                <a:spcPct val="0"/>
              </a:spcAft>
              <a:buClr>
                <a:srgbClr val="3333CC"/>
              </a:buClr>
              <a:buSzPct val="85000"/>
              <a:buFontTx/>
              <a:buNone/>
              <a:tabLst/>
              <a:defRPr/>
            </a:pP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“不存在的冲撞”：</a:t>
            </a:r>
            <a:endPar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120000"/>
              </a:lnSpc>
              <a:spcBef>
                <a:spcPct val="20000"/>
              </a:spcBef>
              <a:spcAft>
                <a:spcPct val="0"/>
              </a:spcAft>
              <a:buClr>
                <a:srgbClr val="3333CC"/>
              </a:buClr>
              <a:buSzPct val="85000"/>
              <a:buFont typeface="Arial"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A, B</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需要通信</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,C, D</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需要通信</a:t>
            </a:r>
            <a:endPar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120000"/>
              </a:lnSpc>
              <a:spcBef>
                <a:spcPct val="20000"/>
              </a:spcBef>
              <a:spcAft>
                <a:spcPct val="0"/>
              </a:spcAft>
              <a:buClr>
                <a:srgbClr val="3333CC"/>
              </a:buClr>
              <a:buSzPct val="85000"/>
              <a:buFont typeface="Arial"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A</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不会接收到</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C</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的信号</a:t>
            </a:r>
            <a:endPar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120000"/>
              </a:lnSpc>
              <a:spcBef>
                <a:spcPct val="20000"/>
              </a:spcBef>
              <a:spcAft>
                <a:spcPct val="0"/>
              </a:spcAft>
              <a:buClr>
                <a:srgbClr val="3333CC"/>
              </a:buClr>
              <a:buSzPct val="85000"/>
              <a:buFont typeface="Arial" pitchFamily="34" charset="0"/>
              <a:buChar char="•"/>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C</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能听到</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B</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向</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A</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的发送信号，误认为如果自己向</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D</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发送信号，会导致</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A</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监听到碰撞，因此延迟发送。（反过来</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B</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监听到</a:t>
            </a:r>
            <a:r>
              <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rPr>
              <a:t>C</a:t>
            </a:r>
            <a:r>
              <a:rPr kumimoji="0" lang="zh-CN" altLang="en-US" sz="1800" b="0" i="0" u="none" strike="noStrike" kern="1200" cap="none" spc="0" normalizeH="0" baseline="0" noProof="0" dirty="0">
                <a:ln>
                  <a:noFill/>
                </a:ln>
                <a:solidFill>
                  <a:srgbClr val="000000"/>
                </a:solidFill>
                <a:effectLst/>
                <a:uLnTx/>
                <a:uFillTx/>
                <a:latin typeface="Arial" charset="0"/>
                <a:ea typeface="宋体" charset="-122"/>
                <a:cs typeface="+mn-cs"/>
              </a:rPr>
              <a:t>发送信号也一样）</a:t>
            </a:r>
            <a:endPar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endParaRPr>
          </a:p>
          <a:p>
            <a:pPr marL="342900" marR="0" lvl="0" indent="-342900" algn="l" defTabSz="914400" rtl="0" eaLnBrk="1" fontAlgn="base" latinLnBrk="0" hangingPunct="1">
              <a:lnSpc>
                <a:spcPct val="120000"/>
              </a:lnSpc>
              <a:spcBef>
                <a:spcPct val="20000"/>
              </a:spcBef>
              <a:spcAft>
                <a:spcPct val="0"/>
              </a:spcAft>
              <a:buClr>
                <a:srgbClr val="3333CC"/>
              </a:buClr>
              <a:buSzPct val="85000"/>
              <a:buFont typeface="Arial"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两条红色信道本来不存在冲突，此时只有一条能用</a:t>
            </a:r>
            <a:endParaRPr kumimoji="0" lang="en-US" altLang="zh-CN" sz="18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57" name="TextBox 48"/>
          <p:cNvSpPr txBox="1"/>
          <p:nvPr/>
        </p:nvSpPr>
        <p:spPr>
          <a:xfrm>
            <a:off x="355336" y="5563034"/>
            <a:ext cx="3925416" cy="424732"/>
          </a:xfrm>
          <a:prstGeom prst="rect">
            <a:avLst/>
          </a:prstGeom>
          <a:noFill/>
        </p:spPr>
        <p:txBody>
          <a:bodyPr wrap="square" rtlCol="0">
            <a:spAutoFit/>
          </a:bodyPr>
          <a:lstStyle/>
          <a:p>
            <a:pPr marL="342900" marR="0" lvl="0" indent="-342900" algn="l" defTabSz="914400" rtl="0" eaLnBrk="1" fontAlgn="base" latinLnBrk="0" hangingPunct="1">
              <a:lnSpc>
                <a:spcPct val="90000"/>
              </a:lnSpc>
              <a:spcBef>
                <a:spcPct val="20000"/>
              </a:spcBef>
              <a:spcAft>
                <a:spcPct val="0"/>
              </a:spcAft>
              <a:buClr>
                <a:srgbClr val="3333CC"/>
              </a:buClr>
              <a:buSzPct val="85000"/>
              <a:buFont typeface="ZapfDingbats"/>
              <a:buNone/>
              <a:tabLst/>
              <a:defRPr/>
            </a:pPr>
            <a:r>
              <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引入了不必要的网络延迟</a:t>
            </a:r>
          </a:p>
        </p:txBody>
      </p:sp>
    </p:spTree>
    <p:extLst>
      <p:ext uri="{BB962C8B-B14F-4D97-AF65-F5344CB8AC3E}">
        <p14:creationId xmlns:p14="http://schemas.microsoft.com/office/powerpoint/2010/main" val="240582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1000"/>
                                        <p:tgtEl>
                                          <p:spTgt spid="56">
                                            <p:txEl>
                                              <p:pRg st="0" end="0"/>
                                            </p:txEl>
                                          </p:spTgt>
                                        </p:tgtEl>
                                      </p:cBhvr>
                                    </p:animEffect>
                                    <p:anim calcmode="lin" valueType="num">
                                      <p:cBhvr>
                                        <p:cTn id="8"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xEl>
                                              <p:pRg st="1" end="1"/>
                                            </p:txEl>
                                          </p:spTgt>
                                        </p:tgtEl>
                                        <p:attrNameLst>
                                          <p:attrName>style.visibility</p:attrName>
                                        </p:attrNameLst>
                                      </p:cBhvr>
                                      <p:to>
                                        <p:strVal val="visible"/>
                                      </p:to>
                                    </p:set>
                                    <p:animEffect transition="in" filter="fade">
                                      <p:cBhvr>
                                        <p:cTn id="14" dur="1000"/>
                                        <p:tgtEl>
                                          <p:spTgt spid="56">
                                            <p:txEl>
                                              <p:pRg st="1" end="1"/>
                                            </p:txEl>
                                          </p:spTgt>
                                        </p:tgtEl>
                                      </p:cBhvr>
                                    </p:animEffect>
                                    <p:anim calcmode="lin" valueType="num">
                                      <p:cBhvr>
                                        <p:cTn id="15" dur="1000" fill="hold"/>
                                        <p:tgtEl>
                                          <p:spTgt spid="5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xEl>
                                              <p:pRg st="2" end="2"/>
                                            </p:txEl>
                                          </p:spTgt>
                                        </p:tgtEl>
                                        <p:attrNameLst>
                                          <p:attrName>style.visibility</p:attrName>
                                        </p:attrNameLst>
                                      </p:cBhvr>
                                      <p:to>
                                        <p:strVal val="visible"/>
                                      </p:to>
                                    </p:set>
                                    <p:animEffect transition="in" filter="fade">
                                      <p:cBhvr>
                                        <p:cTn id="21" dur="1000"/>
                                        <p:tgtEl>
                                          <p:spTgt spid="56">
                                            <p:txEl>
                                              <p:pRg st="2" end="2"/>
                                            </p:txEl>
                                          </p:spTgt>
                                        </p:tgtEl>
                                      </p:cBhvr>
                                    </p:animEffect>
                                    <p:anim calcmode="lin" valueType="num">
                                      <p:cBhvr>
                                        <p:cTn id="22" dur="1000" fill="hold"/>
                                        <p:tgtEl>
                                          <p:spTgt spid="5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6">
                                            <p:txEl>
                                              <p:pRg st="3" end="3"/>
                                            </p:txEl>
                                          </p:spTgt>
                                        </p:tgtEl>
                                        <p:attrNameLst>
                                          <p:attrName>style.visibility</p:attrName>
                                        </p:attrNameLst>
                                      </p:cBhvr>
                                      <p:to>
                                        <p:strVal val="visible"/>
                                      </p:to>
                                    </p:set>
                                    <p:animEffect transition="in" filter="fade">
                                      <p:cBhvr>
                                        <p:cTn id="28" dur="1000"/>
                                        <p:tgtEl>
                                          <p:spTgt spid="56">
                                            <p:txEl>
                                              <p:pRg st="3" end="3"/>
                                            </p:txEl>
                                          </p:spTgt>
                                        </p:tgtEl>
                                      </p:cBhvr>
                                    </p:animEffect>
                                    <p:anim calcmode="lin" valueType="num">
                                      <p:cBhvr>
                                        <p:cTn id="29" dur="1000" fill="hold"/>
                                        <p:tgtEl>
                                          <p:spTgt spid="5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xEl>
                                              <p:pRg st="4" end="4"/>
                                            </p:txEl>
                                          </p:spTgt>
                                        </p:tgtEl>
                                        <p:attrNameLst>
                                          <p:attrName>style.visibility</p:attrName>
                                        </p:attrNameLst>
                                      </p:cBhvr>
                                      <p:to>
                                        <p:strVal val="visible"/>
                                      </p:to>
                                    </p:set>
                                    <p:animEffect transition="in" filter="fade">
                                      <p:cBhvr>
                                        <p:cTn id="35" dur="1000"/>
                                        <p:tgtEl>
                                          <p:spTgt spid="56">
                                            <p:txEl>
                                              <p:pRg st="4" end="4"/>
                                            </p:txEl>
                                          </p:spTgt>
                                        </p:tgtEl>
                                      </p:cBhvr>
                                    </p:animEffect>
                                    <p:anim calcmode="lin" valueType="num">
                                      <p:cBhvr>
                                        <p:cTn id="36" dur="1000" fill="hold"/>
                                        <p:tgtEl>
                                          <p:spTgt spid="5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1000"/>
                                        <p:tgtEl>
                                          <p:spTgt spid="57"/>
                                        </p:tgtEl>
                                      </p:cBhvr>
                                    </p:animEffect>
                                    <p:anim calcmode="lin" valueType="num">
                                      <p:cBhvr>
                                        <p:cTn id="43" dur="1000" fill="hold"/>
                                        <p:tgtEl>
                                          <p:spTgt spid="57"/>
                                        </p:tgtEl>
                                        <p:attrNameLst>
                                          <p:attrName>ppt_x</p:attrName>
                                        </p:attrNameLst>
                                      </p:cBhvr>
                                      <p:tavLst>
                                        <p:tav tm="0">
                                          <p:val>
                                            <p:strVal val="#ppt_x"/>
                                          </p:val>
                                        </p:tav>
                                        <p:tav tm="100000">
                                          <p:val>
                                            <p:strVal val="#ppt_x"/>
                                          </p:val>
                                        </p:tav>
                                      </p:tavLst>
                                    </p:anim>
                                    <p:anim calcmode="lin" valueType="num">
                                      <p:cBhvr>
                                        <p:cTn id="4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a:xfrm>
            <a:off x="365125" y="257175"/>
            <a:ext cx="8364538" cy="1143000"/>
          </a:xfrm>
        </p:spPr>
        <p:txBody>
          <a:bodyPr/>
          <a:lstStyle/>
          <a:p>
            <a:r>
              <a:rPr lang="zh-CN" altLang="en-US" sz="3600" dirty="0"/>
              <a:t>码分多路访问</a:t>
            </a:r>
            <a:r>
              <a:rPr lang="en-US" altLang="zh-CN" sz="3600" dirty="0"/>
              <a:t>(CDMA)</a:t>
            </a:r>
          </a:p>
        </p:txBody>
      </p:sp>
      <p:sp>
        <p:nvSpPr>
          <p:cNvPr id="30723" name="Rectangle 3"/>
          <p:cNvSpPr>
            <a:spLocks noGrp="1" noChangeArrowheads="1"/>
          </p:cNvSpPr>
          <p:nvPr>
            <p:ph idx="1"/>
            <p:custDataLst>
              <p:tags r:id="rId2"/>
            </p:custDataLst>
          </p:nvPr>
        </p:nvSpPr>
        <p:spPr>
          <a:xfrm>
            <a:off x="533400" y="1600200"/>
            <a:ext cx="7999040" cy="4648200"/>
          </a:xfrm>
        </p:spPr>
        <p:txBody>
          <a:bodyPr>
            <a:normAutofit/>
          </a:bodyPr>
          <a:lstStyle/>
          <a:p>
            <a:r>
              <a:rPr lang="zh-CN" altLang="en-US" sz="2400" dirty="0"/>
              <a:t>在集中无线广播信道</a:t>
            </a:r>
            <a:r>
              <a:rPr lang="en-US" altLang="zh-CN" sz="2400" dirty="0"/>
              <a:t>(</a:t>
            </a:r>
            <a:r>
              <a:rPr lang="zh-CN" altLang="en-US" sz="2400" dirty="0"/>
              <a:t>蜂窝</a:t>
            </a:r>
            <a:r>
              <a:rPr lang="en-US" altLang="zh-CN" sz="2400" dirty="0"/>
              <a:t>cellular, </a:t>
            </a:r>
            <a:r>
              <a:rPr lang="zh-CN" altLang="en-US" sz="2400" dirty="0"/>
              <a:t>卫星等</a:t>
            </a:r>
            <a:r>
              <a:rPr lang="en-US" altLang="zh-CN" sz="2400" dirty="0"/>
              <a:t>)</a:t>
            </a:r>
            <a:r>
              <a:rPr lang="zh-CN" altLang="en-US" sz="2400" dirty="0"/>
              <a:t>标准中使用</a:t>
            </a:r>
            <a:endParaRPr lang="en-US" altLang="zh-CN" sz="2400" dirty="0"/>
          </a:p>
          <a:p>
            <a:r>
              <a:rPr lang="zh-CN" altLang="en-US" sz="2400" dirty="0"/>
              <a:t>给每个用户分配一个唯一的</a:t>
            </a:r>
            <a:r>
              <a:rPr lang="en-US" altLang="zh-CN" sz="2400" dirty="0"/>
              <a:t> “</a:t>
            </a:r>
            <a:r>
              <a:rPr lang="zh-CN" altLang="en-US" sz="2400" dirty="0"/>
              <a:t>编码</a:t>
            </a:r>
            <a:r>
              <a:rPr lang="en-US" altLang="zh-CN" sz="2400" dirty="0"/>
              <a:t>” ; i.e., </a:t>
            </a:r>
            <a:r>
              <a:rPr lang="zh-CN" altLang="en-US" sz="2400" dirty="0"/>
              <a:t>编码集划分</a:t>
            </a:r>
            <a:r>
              <a:rPr lang="en-US" altLang="zh-CN" sz="2400" dirty="0"/>
              <a:t>code set partitioning</a:t>
            </a:r>
          </a:p>
          <a:p>
            <a:pPr lvl="1"/>
            <a:r>
              <a:rPr lang="zh-CN" altLang="en-US" sz="2000" dirty="0"/>
              <a:t>所有用户共享相同的频率</a:t>
            </a:r>
            <a:r>
              <a:rPr lang="en-US" altLang="zh-CN" sz="2000" dirty="0"/>
              <a:t>, </a:t>
            </a:r>
            <a:r>
              <a:rPr lang="zh-CN" altLang="en-US" sz="2000" dirty="0"/>
              <a:t>但每个用户有自己的码片序列</a:t>
            </a:r>
            <a:r>
              <a:rPr lang="en-US" altLang="zh-CN" sz="2000" dirty="0"/>
              <a:t>“chipping” sequence (i.e., code) </a:t>
            </a:r>
            <a:r>
              <a:rPr lang="zh-CN" altLang="en-US" sz="2000" dirty="0"/>
              <a:t>来编码数据</a:t>
            </a:r>
            <a:endParaRPr lang="en-US" altLang="zh-CN" sz="2000" dirty="0"/>
          </a:p>
          <a:p>
            <a:pPr lvl="1"/>
            <a:r>
              <a:rPr lang="zh-CN" altLang="en-US" sz="2000" dirty="0"/>
              <a:t>允许多个用户共存</a:t>
            </a:r>
            <a:r>
              <a:rPr lang="en-US" altLang="zh-CN" sz="2000" dirty="0"/>
              <a:t> </a:t>
            </a:r>
            <a:r>
              <a:rPr lang="zh-CN" altLang="en-US" sz="2000" dirty="0"/>
              <a:t>并且以最小的干扰同时发送</a:t>
            </a:r>
            <a:r>
              <a:rPr lang="en-US" altLang="zh-CN" sz="2000" dirty="0"/>
              <a:t> (</a:t>
            </a:r>
            <a:r>
              <a:rPr lang="zh-CN" altLang="en-US" sz="2000" dirty="0"/>
              <a:t>如果编码是</a:t>
            </a:r>
            <a:r>
              <a:rPr lang="zh-CN" altLang="en-US" sz="2000" dirty="0">
                <a:solidFill>
                  <a:srgbClr val="C00000"/>
                </a:solidFill>
                <a:latin typeface="黑体" pitchFamily="49" charset="-122"/>
                <a:ea typeface="黑体" pitchFamily="49" charset="-122"/>
              </a:rPr>
              <a:t>正交</a:t>
            </a:r>
            <a:r>
              <a:rPr lang="zh-CN" altLang="en-US" sz="2000" dirty="0"/>
              <a:t>的</a:t>
            </a:r>
            <a:r>
              <a:rPr lang="en-US" altLang="zh-CN" sz="2000" dirty="0"/>
              <a:t>“orthogonal”)</a:t>
            </a:r>
          </a:p>
          <a:p>
            <a:r>
              <a:rPr lang="en-US" altLang="zh-CN" sz="2400" i="1" dirty="0">
                <a:solidFill>
                  <a:srgbClr val="FF0000"/>
                </a:solidFill>
              </a:rPr>
              <a:t>encoded signal</a:t>
            </a:r>
            <a:r>
              <a:rPr lang="en-US" altLang="zh-CN" sz="2400" dirty="0"/>
              <a:t> = (original data) X (chipping sequence)</a:t>
            </a:r>
          </a:p>
          <a:p>
            <a:r>
              <a:rPr lang="zh-CN" altLang="en-US" sz="2400" i="1" dirty="0">
                <a:solidFill>
                  <a:srgbClr val="FF0000"/>
                </a:solidFill>
              </a:rPr>
              <a:t>解码 </a:t>
            </a:r>
            <a:r>
              <a:rPr lang="en-US" altLang="zh-CN" sz="2400" i="1" dirty="0">
                <a:solidFill>
                  <a:srgbClr val="FF0000"/>
                </a:solidFill>
              </a:rPr>
              <a:t>decoding:</a:t>
            </a:r>
            <a:r>
              <a:rPr lang="en-US" altLang="zh-CN" sz="2400" dirty="0"/>
              <a:t>  </a:t>
            </a:r>
            <a:r>
              <a:rPr lang="zh-CN" altLang="en-US" sz="2400" dirty="0"/>
              <a:t>编码信号和码片序列的内积</a:t>
            </a:r>
            <a:endParaRPr lang="en-US" altLang="zh-CN" sz="2400" dirty="0"/>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0725" name="灯片编号占位符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AB6FAE-FFAA-40C2-975C-241F64A51A79}"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7" name="TextBox 6"/>
          <p:cNvSpPr txBox="1"/>
          <p:nvPr/>
        </p:nvSpPr>
        <p:spPr>
          <a:xfrm>
            <a:off x="1331640" y="5435932"/>
            <a:ext cx="583264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rPr>
              <a:t>CDMA</a:t>
            </a: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具有一定的加密和抗干扰能力</a:t>
            </a:r>
          </a:p>
        </p:txBody>
      </p:sp>
    </p:spTree>
    <p:extLst>
      <p:ext uri="{BB962C8B-B14F-4D97-AF65-F5344CB8AC3E}">
        <p14:creationId xmlns:p14="http://schemas.microsoft.com/office/powerpoint/2010/main" val="68182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533400" y="250825"/>
            <a:ext cx="7772400" cy="1143000"/>
          </a:xfrm>
        </p:spPr>
        <p:txBody>
          <a:bodyPr/>
          <a:lstStyle/>
          <a:p>
            <a:r>
              <a:rPr lang="en-US" altLang="zh-CN" dirty="0"/>
              <a:t>CDMA </a:t>
            </a:r>
            <a:r>
              <a:rPr lang="zh-CN" altLang="en-US" dirty="0"/>
              <a:t>编码</a:t>
            </a:r>
            <a:r>
              <a:rPr lang="en-US" altLang="zh-CN" dirty="0"/>
              <a:t>/</a:t>
            </a:r>
            <a:r>
              <a:rPr lang="zh-CN" altLang="en-US" dirty="0"/>
              <a:t>解码</a:t>
            </a:r>
            <a:endParaRPr lang="en-US" altLang="zh-CN" dirty="0"/>
          </a:p>
        </p:txBody>
      </p:sp>
      <p:sp>
        <p:nvSpPr>
          <p:cNvPr id="4" name="日期占位符 3"/>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1795" name="灯片编号占位符 290"/>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312A74-0E5A-4005-9895-8CC5968E27B7}"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31747" name="Line 6"/>
          <p:cNvSpPr>
            <a:spLocks noChangeShapeType="1"/>
          </p:cNvSpPr>
          <p:nvPr>
            <p:custDataLst>
              <p:tags r:id="rId4"/>
            </p:custDataLst>
          </p:nvPr>
        </p:nvSpPr>
        <p:spPr bwMode="auto">
          <a:xfrm>
            <a:off x="3219450" y="1853084"/>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48" name="Line 9"/>
          <p:cNvSpPr>
            <a:spLocks noChangeShapeType="1"/>
          </p:cNvSpPr>
          <p:nvPr>
            <p:custDataLst>
              <p:tags r:id="rId5"/>
            </p:custDataLst>
          </p:nvPr>
        </p:nvSpPr>
        <p:spPr bwMode="auto">
          <a:xfrm>
            <a:off x="4276725" y="1829272"/>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49" name="Text Box 10"/>
          <p:cNvSpPr txBox="1">
            <a:spLocks noChangeArrowheads="1"/>
          </p:cNvSpPr>
          <p:nvPr>
            <p:custDataLst>
              <p:tags r:id="rId6"/>
            </p:custDataLst>
          </p:nvPr>
        </p:nvSpPr>
        <p:spPr bwMode="auto">
          <a:xfrm>
            <a:off x="2389188" y="326119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1</a:t>
            </a:r>
          </a:p>
        </p:txBody>
      </p:sp>
      <p:sp>
        <p:nvSpPr>
          <p:cNvPr id="31750" name="Text Box 11"/>
          <p:cNvSpPr txBox="1">
            <a:spLocks noChangeArrowheads="1"/>
          </p:cNvSpPr>
          <p:nvPr>
            <p:custDataLst>
              <p:tags r:id="rId7"/>
            </p:custDataLst>
          </p:nvPr>
        </p:nvSpPr>
        <p:spPr bwMode="auto">
          <a:xfrm>
            <a:off x="3408363" y="3265959"/>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0</a:t>
            </a:r>
          </a:p>
        </p:txBody>
      </p:sp>
      <p:grpSp>
        <p:nvGrpSpPr>
          <p:cNvPr id="2" name="Group 150"/>
          <p:cNvGrpSpPr>
            <a:grpSpLocks/>
          </p:cNvGrpSpPr>
          <p:nvPr>
            <p:custDataLst>
              <p:tags r:id="rId8"/>
            </p:custDataLst>
          </p:nvPr>
        </p:nvGrpSpPr>
        <p:grpSpPr bwMode="auto">
          <a:xfrm>
            <a:off x="2084388" y="1762597"/>
            <a:ext cx="1254125" cy="1624012"/>
            <a:chOff x="1313" y="921"/>
            <a:chExt cx="790" cy="1023"/>
          </a:xfrm>
        </p:grpSpPr>
        <p:sp>
          <p:nvSpPr>
            <p:cNvPr id="32004" name="Line 5"/>
            <p:cNvSpPr>
              <a:spLocks noChangeShapeType="1"/>
            </p:cNvSpPr>
            <p:nvPr>
              <p:custDataLst>
                <p:tags r:id="rId202"/>
              </p:custDataLst>
            </p:nvPr>
          </p:nvSpPr>
          <p:spPr bwMode="auto">
            <a:xfrm>
              <a:off x="1350" y="921"/>
              <a:ext cx="0" cy="102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05" name="Rectangle 12"/>
            <p:cNvSpPr>
              <a:spLocks noChangeArrowheads="1"/>
            </p:cNvSpPr>
            <p:nvPr>
              <p:custDataLst>
                <p:tags r:id="rId203"/>
              </p:custDataLst>
            </p:nvPr>
          </p:nvSpPr>
          <p:spPr bwMode="auto">
            <a:xfrm>
              <a:off x="1350" y="1218"/>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06" name="Text Box 15"/>
            <p:cNvSpPr txBox="1">
              <a:spLocks noChangeArrowheads="1"/>
            </p:cNvSpPr>
            <p:nvPr>
              <p:custDataLst>
                <p:tags r:id="rId204"/>
              </p:custDataLst>
            </p:nvPr>
          </p:nvSpPr>
          <p:spPr bwMode="auto">
            <a:xfrm>
              <a:off x="1436" y="119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
              </a:r>
              <a:r>
                <a:rPr kumimoji="0" lang="en-US" altLang="zh-CN" sz="12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1</a:t>
              </a: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 -1</a:t>
              </a:r>
            </a:p>
          </p:txBody>
        </p:sp>
        <p:grpSp>
          <p:nvGrpSpPr>
            <p:cNvPr id="32007" name="Group 44"/>
            <p:cNvGrpSpPr>
              <a:grpSpLocks/>
            </p:cNvGrpSpPr>
            <p:nvPr/>
          </p:nvGrpSpPr>
          <p:grpSpPr bwMode="auto">
            <a:xfrm>
              <a:off x="1313" y="1534"/>
              <a:ext cx="790" cy="307"/>
              <a:chOff x="1313" y="1534"/>
              <a:chExt cx="790" cy="307"/>
            </a:xfrm>
          </p:grpSpPr>
          <p:sp>
            <p:nvSpPr>
              <p:cNvPr id="32008" name="Text Box 17"/>
              <p:cNvSpPr txBox="1">
                <a:spLocks noChangeArrowheads="1"/>
              </p:cNvSpPr>
              <p:nvPr>
                <p:custDataLst>
                  <p:tags r:id="rId205"/>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2009" name="Group 22"/>
              <p:cNvGrpSpPr>
                <a:grpSpLocks/>
              </p:cNvGrpSpPr>
              <p:nvPr/>
            </p:nvGrpSpPr>
            <p:grpSpPr bwMode="auto">
              <a:xfrm>
                <a:off x="1353" y="1539"/>
                <a:ext cx="258" cy="147"/>
                <a:chOff x="1353" y="1539"/>
                <a:chExt cx="258" cy="144"/>
              </a:xfrm>
            </p:grpSpPr>
            <p:sp>
              <p:nvSpPr>
                <p:cNvPr id="32031" name="Rectangle 18"/>
                <p:cNvSpPr>
                  <a:spLocks noChangeArrowheads="1"/>
                </p:cNvSpPr>
                <p:nvPr>
                  <p:custDataLst>
                    <p:tags r:id="rId222"/>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32" name="Line 20"/>
                <p:cNvSpPr>
                  <a:spLocks noChangeShapeType="1"/>
                </p:cNvSpPr>
                <p:nvPr>
                  <p:custDataLst>
                    <p:tags r:id="rId223"/>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33" name="Line 21"/>
                <p:cNvSpPr>
                  <a:spLocks noChangeShapeType="1"/>
                </p:cNvSpPr>
                <p:nvPr>
                  <p:custDataLst>
                    <p:tags r:id="rId224"/>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2010" name="Group 23"/>
              <p:cNvGrpSpPr>
                <a:grpSpLocks/>
              </p:cNvGrpSpPr>
              <p:nvPr/>
            </p:nvGrpSpPr>
            <p:grpSpPr bwMode="auto">
              <a:xfrm>
                <a:off x="1773" y="1686"/>
                <a:ext cx="258" cy="144"/>
                <a:chOff x="1353" y="1539"/>
                <a:chExt cx="258" cy="144"/>
              </a:xfrm>
            </p:grpSpPr>
            <p:sp>
              <p:nvSpPr>
                <p:cNvPr id="32028" name="Rectangle 24"/>
                <p:cNvSpPr>
                  <a:spLocks noChangeArrowheads="1"/>
                </p:cNvSpPr>
                <p:nvPr>
                  <p:custDataLst>
                    <p:tags r:id="rId219"/>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29" name="Line 25"/>
                <p:cNvSpPr>
                  <a:spLocks noChangeShapeType="1"/>
                </p:cNvSpPr>
                <p:nvPr>
                  <p:custDataLst>
                    <p:tags r:id="rId220"/>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30" name="Line 26"/>
                <p:cNvSpPr>
                  <a:spLocks noChangeShapeType="1"/>
                </p:cNvSpPr>
                <p:nvPr>
                  <p:custDataLst>
                    <p:tags r:id="rId221"/>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2011" name="Rectangle 27"/>
              <p:cNvSpPr>
                <a:spLocks noChangeArrowheads="1"/>
              </p:cNvSpPr>
              <p:nvPr>
                <p:custDataLst>
                  <p:tags r:id="rId206"/>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12" name="Rectangle 28"/>
              <p:cNvSpPr>
                <a:spLocks noChangeArrowheads="1"/>
              </p:cNvSpPr>
              <p:nvPr>
                <p:custDataLst>
                  <p:tags r:id="rId207"/>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13" name="Text Box 29"/>
              <p:cNvSpPr txBox="1">
                <a:spLocks noChangeArrowheads="1"/>
              </p:cNvSpPr>
              <p:nvPr>
                <p:custDataLst>
                  <p:tags r:id="rId208"/>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14" name="Text Box 30"/>
              <p:cNvSpPr txBox="1">
                <a:spLocks noChangeArrowheads="1"/>
              </p:cNvSpPr>
              <p:nvPr>
                <p:custDataLst>
                  <p:tags r:id="rId209"/>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15" name="Text Box 31"/>
              <p:cNvSpPr txBox="1">
                <a:spLocks noChangeArrowheads="1"/>
              </p:cNvSpPr>
              <p:nvPr>
                <p:custDataLst>
                  <p:tags r:id="rId210"/>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2016" name="Group 34"/>
              <p:cNvGrpSpPr>
                <a:grpSpLocks/>
              </p:cNvGrpSpPr>
              <p:nvPr/>
            </p:nvGrpSpPr>
            <p:grpSpPr bwMode="auto">
              <a:xfrm>
                <a:off x="1565" y="1684"/>
                <a:ext cx="211" cy="157"/>
                <a:chOff x="857" y="1909"/>
                <a:chExt cx="211" cy="157"/>
              </a:xfrm>
            </p:grpSpPr>
            <p:sp>
              <p:nvSpPr>
                <p:cNvPr id="32026" name="Text Box 32"/>
                <p:cNvSpPr txBox="1">
                  <a:spLocks noChangeArrowheads="1"/>
                </p:cNvSpPr>
                <p:nvPr>
                  <p:custDataLst>
                    <p:tags r:id="rId217"/>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27" name="Text Box 33"/>
                <p:cNvSpPr txBox="1">
                  <a:spLocks noChangeArrowheads="1"/>
                </p:cNvSpPr>
                <p:nvPr>
                  <p:custDataLst>
                    <p:tags r:id="rId218"/>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2017" name="Group 35"/>
              <p:cNvGrpSpPr>
                <a:grpSpLocks/>
              </p:cNvGrpSpPr>
              <p:nvPr/>
            </p:nvGrpSpPr>
            <p:grpSpPr bwMode="auto">
              <a:xfrm>
                <a:off x="1730" y="1684"/>
                <a:ext cx="211" cy="157"/>
                <a:chOff x="857" y="1909"/>
                <a:chExt cx="211" cy="157"/>
              </a:xfrm>
            </p:grpSpPr>
            <p:sp>
              <p:nvSpPr>
                <p:cNvPr id="32024" name="Text Box 36"/>
                <p:cNvSpPr txBox="1">
                  <a:spLocks noChangeArrowheads="1"/>
                </p:cNvSpPr>
                <p:nvPr>
                  <p:custDataLst>
                    <p:tags r:id="rId215"/>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25" name="Text Box 37"/>
                <p:cNvSpPr txBox="1">
                  <a:spLocks noChangeArrowheads="1"/>
                </p:cNvSpPr>
                <p:nvPr>
                  <p:custDataLst>
                    <p:tags r:id="rId216"/>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2018" name="Group 38"/>
              <p:cNvGrpSpPr>
                <a:grpSpLocks/>
              </p:cNvGrpSpPr>
              <p:nvPr/>
            </p:nvGrpSpPr>
            <p:grpSpPr bwMode="auto">
              <a:xfrm>
                <a:off x="1808" y="1684"/>
                <a:ext cx="211" cy="157"/>
                <a:chOff x="857" y="1909"/>
                <a:chExt cx="211" cy="157"/>
              </a:xfrm>
            </p:grpSpPr>
            <p:sp>
              <p:nvSpPr>
                <p:cNvPr id="32022" name="Text Box 39"/>
                <p:cNvSpPr txBox="1">
                  <a:spLocks noChangeArrowheads="1"/>
                </p:cNvSpPr>
                <p:nvPr>
                  <p:custDataLst>
                    <p:tags r:id="rId213"/>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23" name="Text Box 40"/>
                <p:cNvSpPr txBox="1">
                  <a:spLocks noChangeArrowheads="1"/>
                </p:cNvSpPr>
                <p:nvPr>
                  <p:custDataLst>
                    <p:tags r:id="rId214"/>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2019" name="Group 41"/>
              <p:cNvGrpSpPr>
                <a:grpSpLocks/>
              </p:cNvGrpSpPr>
              <p:nvPr/>
            </p:nvGrpSpPr>
            <p:grpSpPr bwMode="auto">
              <a:xfrm>
                <a:off x="1892" y="1681"/>
                <a:ext cx="211" cy="157"/>
                <a:chOff x="857" y="1909"/>
                <a:chExt cx="211" cy="157"/>
              </a:xfrm>
            </p:grpSpPr>
            <p:sp>
              <p:nvSpPr>
                <p:cNvPr id="32020" name="Text Box 42"/>
                <p:cNvSpPr txBox="1">
                  <a:spLocks noChangeArrowheads="1"/>
                </p:cNvSpPr>
                <p:nvPr>
                  <p:custDataLst>
                    <p:tags r:id="rId211"/>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2021" name="Text Box 43"/>
                <p:cNvSpPr txBox="1">
                  <a:spLocks noChangeArrowheads="1"/>
                </p:cNvSpPr>
                <p:nvPr>
                  <p:custDataLst>
                    <p:tags r:id="rId212"/>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sp>
        <p:nvSpPr>
          <p:cNvPr id="31752" name="Oval 74"/>
          <p:cNvSpPr>
            <a:spLocks noChangeArrowheads="1"/>
          </p:cNvSpPr>
          <p:nvPr>
            <p:custDataLst>
              <p:tags r:id="rId9"/>
            </p:custDataLst>
          </p:nvPr>
        </p:nvSpPr>
        <p:spPr bwMode="auto">
          <a:xfrm>
            <a:off x="4672013" y="2156297"/>
            <a:ext cx="419100" cy="423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53" name="Text Box 75"/>
          <p:cNvSpPr txBox="1">
            <a:spLocks noChangeArrowheads="1"/>
          </p:cNvSpPr>
          <p:nvPr>
            <p:custDataLst>
              <p:tags r:id="rId10"/>
            </p:custDataLst>
          </p:nvPr>
        </p:nvSpPr>
        <p:spPr bwMode="auto">
          <a:xfrm>
            <a:off x="4298950" y="1745134"/>
            <a:ext cx="118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Z</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i,m</a:t>
            </a: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d</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i</a:t>
            </a:r>
            <a:r>
              <a:rPr kumimoji="0" lang="en-US"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Arial" pitchFamily="34" charset="0"/>
              </a:rPr>
              <a:t>.</a:t>
            </a: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m</a:t>
            </a:r>
          </a:p>
        </p:txBody>
      </p:sp>
      <p:sp>
        <p:nvSpPr>
          <p:cNvPr id="31754" name="Line 72"/>
          <p:cNvSpPr>
            <a:spLocks noChangeShapeType="1"/>
          </p:cNvSpPr>
          <p:nvPr>
            <p:custDataLst>
              <p:tags r:id="rId11"/>
            </p:custDataLst>
          </p:nvPr>
        </p:nvSpPr>
        <p:spPr bwMode="auto">
          <a:xfrm>
            <a:off x="4319588" y="2286472"/>
            <a:ext cx="319087"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55" name="Line 73"/>
          <p:cNvSpPr>
            <a:spLocks noChangeShapeType="1"/>
          </p:cNvSpPr>
          <p:nvPr>
            <p:custDataLst>
              <p:tags r:id="rId12"/>
            </p:custDataLst>
          </p:nvPr>
        </p:nvSpPr>
        <p:spPr bwMode="auto">
          <a:xfrm flipV="1">
            <a:off x="4333875" y="2551584"/>
            <a:ext cx="403225" cy="430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10" name="Group 149"/>
          <p:cNvGrpSpPr>
            <a:grpSpLocks/>
          </p:cNvGrpSpPr>
          <p:nvPr>
            <p:custDataLst>
              <p:tags r:id="rId13"/>
            </p:custDataLst>
          </p:nvPr>
        </p:nvGrpSpPr>
        <p:grpSpPr bwMode="auto">
          <a:xfrm>
            <a:off x="3141663" y="1995959"/>
            <a:ext cx="1254125" cy="1236663"/>
            <a:chOff x="1979" y="1068"/>
            <a:chExt cx="790" cy="779"/>
          </a:xfrm>
        </p:grpSpPr>
        <p:sp>
          <p:nvSpPr>
            <p:cNvPr id="31975" name="Rectangle 13"/>
            <p:cNvSpPr>
              <a:spLocks noChangeArrowheads="1"/>
            </p:cNvSpPr>
            <p:nvPr>
              <p:custDataLst>
                <p:tags r:id="rId180"/>
              </p:custDataLst>
            </p:nvPr>
          </p:nvSpPr>
          <p:spPr bwMode="auto">
            <a:xfrm>
              <a:off x="2028" y="1092"/>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76" name="Text Box 16"/>
            <p:cNvSpPr txBox="1">
              <a:spLocks noChangeArrowheads="1"/>
            </p:cNvSpPr>
            <p:nvPr>
              <p:custDataLst>
                <p:tags r:id="rId181"/>
              </p:custDataLst>
            </p:nvPr>
          </p:nvSpPr>
          <p:spPr bwMode="auto">
            <a:xfrm>
              <a:off x="2186" y="1068"/>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
              </a:r>
              <a:r>
                <a:rPr kumimoji="0" lang="en-US" altLang="zh-CN" sz="12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0</a:t>
              </a: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 1</a:t>
              </a:r>
            </a:p>
          </p:txBody>
        </p:sp>
        <p:grpSp>
          <p:nvGrpSpPr>
            <p:cNvPr id="31977" name="Group 45"/>
            <p:cNvGrpSpPr>
              <a:grpSpLocks/>
            </p:cNvGrpSpPr>
            <p:nvPr/>
          </p:nvGrpSpPr>
          <p:grpSpPr bwMode="auto">
            <a:xfrm>
              <a:off x="1979" y="1540"/>
              <a:ext cx="790" cy="307"/>
              <a:chOff x="1313" y="1534"/>
              <a:chExt cx="790" cy="307"/>
            </a:xfrm>
          </p:grpSpPr>
          <p:sp>
            <p:nvSpPr>
              <p:cNvPr id="31978" name="Text Box 46"/>
              <p:cNvSpPr txBox="1">
                <a:spLocks noChangeArrowheads="1"/>
              </p:cNvSpPr>
              <p:nvPr>
                <p:custDataLst>
                  <p:tags r:id="rId182"/>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979" name="Group 47"/>
              <p:cNvGrpSpPr>
                <a:grpSpLocks/>
              </p:cNvGrpSpPr>
              <p:nvPr/>
            </p:nvGrpSpPr>
            <p:grpSpPr bwMode="auto">
              <a:xfrm>
                <a:off x="1353" y="1539"/>
                <a:ext cx="258" cy="147"/>
                <a:chOff x="1353" y="1539"/>
                <a:chExt cx="258" cy="144"/>
              </a:xfrm>
            </p:grpSpPr>
            <p:sp>
              <p:nvSpPr>
                <p:cNvPr id="32001" name="Rectangle 48"/>
                <p:cNvSpPr>
                  <a:spLocks noChangeArrowheads="1"/>
                </p:cNvSpPr>
                <p:nvPr>
                  <p:custDataLst>
                    <p:tags r:id="rId199"/>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02" name="Line 49"/>
                <p:cNvSpPr>
                  <a:spLocks noChangeShapeType="1"/>
                </p:cNvSpPr>
                <p:nvPr>
                  <p:custDataLst>
                    <p:tags r:id="rId200"/>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03" name="Line 50"/>
                <p:cNvSpPr>
                  <a:spLocks noChangeShapeType="1"/>
                </p:cNvSpPr>
                <p:nvPr>
                  <p:custDataLst>
                    <p:tags r:id="rId201"/>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980" name="Group 51"/>
              <p:cNvGrpSpPr>
                <a:grpSpLocks/>
              </p:cNvGrpSpPr>
              <p:nvPr/>
            </p:nvGrpSpPr>
            <p:grpSpPr bwMode="auto">
              <a:xfrm>
                <a:off x="1773" y="1686"/>
                <a:ext cx="258" cy="144"/>
                <a:chOff x="1353" y="1539"/>
                <a:chExt cx="258" cy="144"/>
              </a:xfrm>
            </p:grpSpPr>
            <p:sp>
              <p:nvSpPr>
                <p:cNvPr id="31998" name="Rectangle 52"/>
                <p:cNvSpPr>
                  <a:spLocks noChangeArrowheads="1"/>
                </p:cNvSpPr>
                <p:nvPr>
                  <p:custDataLst>
                    <p:tags r:id="rId196"/>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99" name="Line 53"/>
                <p:cNvSpPr>
                  <a:spLocks noChangeShapeType="1"/>
                </p:cNvSpPr>
                <p:nvPr>
                  <p:custDataLst>
                    <p:tags r:id="rId197"/>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2000" name="Line 54"/>
                <p:cNvSpPr>
                  <a:spLocks noChangeShapeType="1"/>
                </p:cNvSpPr>
                <p:nvPr>
                  <p:custDataLst>
                    <p:tags r:id="rId198"/>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981" name="Rectangle 55"/>
              <p:cNvSpPr>
                <a:spLocks noChangeArrowheads="1"/>
              </p:cNvSpPr>
              <p:nvPr>
                <p:custDataLst>
                  <p:tags r:id="rId183"/>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82" name="Rectangle 56"/>
              <p:cNvSpPr>
                <a:spLocks noChangeArrowheads="1"/>
              </p:cNvSpPr>
              <p:nvPr>
                <p:custDataLst>
                  <p:tags r:id="rId184"/>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83" name="Text Box 57"/>
              <p:cNvSpPr txBox="1">
                <a:spLocks noChangeArrowheads="1"/>
              </p:cNvSpPr>
              <p:nvPr>
                <p:custDataLst>
                  <p:tags r:id="rId185"/>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84" name="Text Box 58"/>
              <p:cNvSpPr txBox="1">
                <a:spLocks noChangeArrowheads="1"/>
              </p:cNvSpPr>
              <p:nvPr>
                <p:custDataLst>
                  <p:tags r:id="rId186"/>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85" name="Text Box 59"/>
              <p:cNvSpPr txBox="1">
                <a:spLocks noChangeArrowheads="1"/>
              </p:cNvSpPr>
              <p:nvPr>
                <p:custDataLst>
                  <p:tags r:id="rId187"/>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986" name="Group 60"/>
              <p:cNvGrpSpPr>
                <a:grpSpLocks/>
              </p:cNvGrpSpPr>
              <p:nvPr/>
            </p:nvGrpSpPr>
            <p:grpSpPr bwMode="auto">
              <a:xfrm>
                <a:off x="1565" y="1684"/>
                <a:ext cx="211" cy="157"/>
                <a:chOff x="857" y="1909"/>
                <a:chExt cx="211" cy="157"/>
              </a:xfrm>
            </p:grpSpPr>
            <p:sp>
              <p:nvSpPr>
                <p:cNvPr id="31996" name="Text Box 61"/>
                <p:cNvSpPr txBox="1">
                  <a:spLocks noChangeArrowheads="1"/>
                </p:cNvSpPr>
                <p:nvPr>
                  <p:custDataLst>
                    <p:tags r:id="rId194"/>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97" name="Text Box 62"/>
                <p:cNvSpPr txBox="1">
                  <a:spLocks noChangeArrowheads="1"/>
                </p:cNvSpPr>
                <p:nvPr>
                  <p:custDataLst>
                    <p:tags r:id="rId195"/>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87" name="Group 63"/>
              <p:cNvGrpSpPr>
                <a:grpSpLocks/>
              </p:cNvGrpSpPr>
              <p:nvPr/>
            </p:nvGrpSpPr>
            <p:grpSpPr bwMode="auto">
              <a:xfrm>
                <a:off x="1730" y="1684"/>
                <a:ext cx="211" cy="157"/>
                <a:chOff x="857" y="1909"/>
                <a:chExt cx="211" cy="157"/>
              </a:xfrm>
            </p:grpSpPr>
            <p:sp>
              <p:nvSpPr>
                <p:cNvPr id="31994" name="Text Box 64"/>
                <p:cNvSpPr txBox="1">
                  <a:spLocks noChangeArrowheads="1"/>
                </p:cNvSpPr>
                <p:nvPr>
                  <p:custDataLst>
                    <p:tags r:id="rId19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95" name="Text Box 65"/>
                <p:cNvSpPr txBox="1">
                  <a:spLocks noChangeArrowheads="1"/>
                </p:cNvSpPr>
                <p:nvPr>
                  <p:custDataLst>
                    <p:tags r:id="rId19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88" name="Group 66"/>
              <p:cNvGrpSpPr>
                <a:grpSpLocks/>
              </p:cNvGrpSpPr>
              <p:nvPr/>
            </p:nvGrpSpPr>
            <p:grpSpPr bwMode="auto">
              <a:xfrm>
                <a:off x="1808" y="1684"/>
                <a:ext cx="211" cy="157"/>
                <a:chOff x="857" y="1909"/>
                <a:chExt cx="211" cy="157"/>
              </a:xfrm>
            </p:grpSpPr>
            <p:sp>
              <p:nvSpPr>
                <p:cNvPr id="31992" name="Text Box 67"/>
                <p:cNvSpPr txBox="1">
                  <a:spLocks noChangeArrowheads="1"/>
                </p:cNvSpPr>
                <p:nvPr>
                  <p:custDataLst>
                    <p:tags r:id="rId190"/>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93" name="Text Box 68"/>
                <p:cNvSpPr txBox="1">
                  <a:spLocks noChangeArrowheads="1"/>
                </p:cNvSpPr>
                <p:nvPr>
                  <p:custDataLst>
                    <p:tags r:id="rId191"/>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89" name="Group 69"/>
              <p:cNvGrpSpPr>
                <a:grpSpLocks/>
              </p:cNvGrpSpPr>
              <p:nvPr/>
            </p:nvGrpSpPr>
            <p:grpSpPr bwMode="auto">
              <a:xfrm>
                <a:off x="1892" y="1681"/>
                <a:ext cx="211" cy="157"/>
                <a:chOff x="857" y="1909"/>
                <a:chExt cx="211" cy="157"/>
              </a:xfrm>
            </p:grpSpPr>
            <p:sp>
              <p:nvSpPr>
                <p:cNvPr id="31990" name="Text Box 70"/>
                <p:cNvSpPr txBox="1">
                  <a:spLocks noChangeArrowheads="1"/>
                </p:cNvSpPr>
                <p:nvPr>
                  <p:custDataLst>
                    <p:tags r:id="rId18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91" name="Text Box 71"/>
                <p:cNvSpPr txBox="1">
                  <a:spLocks noChangeArrowheads="1"/>
                </p:cNvSpPr>
                <p:nvPr>
                  <p:custDataLst>
                    <p:tags r:id="rId18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grpSp>
        <p:nvGrpSpPr>
          <p:cNvPr id="18" name="Group 76"/>
          <p:cNvGrpSpPr>
            <a:grpSpLocks/>
          </p:cNvGrpSpPr>
          <p:nvPr>
            <p:custDataLst>
              <p:tags r:id="rId14"/>
            </p:custDataLst>
          </p:nvPr>
        </p:nvGrpSpPr>
        <p:grpSpPr bwMode="auto">
          <a:xfrm>
            <a:off x="6461125" y="2130897"/>
            <a:ext cx="1254125" cy="487362"/>
            <a:chOff x="1313" y="1534"/>
            <a:chExt cx="790" cy="307"/>
          </a:xfrm>
        </p:grpSpPr>
        <p:sp>
          <p:nvSpPr>
            <p:cNvPr id="31949" name="Text Box 77"/>
            <p:cNvSpPr txBox="1">
              <a:spLocks noChangeArrowheads="1"/>
            </p:cNvSpPr>
            <p:nvPr>
              <p:custDataLst>
                <p:tags r:id="rId160"/>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950" name="Group 78"/>
            <p:cNvGrpSpPr>
              <a:grpSpLocks/>
            </p:cNvGrpSpPr>
            <p:nvPr/>
          </p:nvGrpSpPr>
          <p:grpSpPr bwMode="auto">
            <a:xfrm>
              <a:off x="1353" y="1539"/>
              <a:ext cx="258" cy="147"/>
              <a:chOff x="1353" y="1539"/>
              <a:chExt cx="258" cy="144"/>
            </a:xfrm>
          </p:grpSpPr>
          <p:sp>
            <p:nvSpPr>
              <p:cNvPr id="31972" name="Rectangle 79"/>
              <p:cNvSpPr>
                <a:spLocks noChangeArrowheads="1"/>
              </p:cNvSpPr>
              <p:nvPr>
                <p:custDataLst>
                  <p:tags r:id="rId177"/>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73" name="Line 80"/>
              <p:cNvSpPr>
                <a:spLocks noChangeShapeType="1"/>
              </p:cNvSpPr>
              <p:nvPr>
                <p:custDataLst>
                  <p:tags r:id="rId178"/>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74" name="Line 81"/>
              <p:cNvSpPr>
                <a:spLocks noChangeShapeType="1"/>
              </p:cNvSpPr>
              <p:nvPr>
                <p:custDataLst>
                  <p:tags r:id="rId179"/>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951" name="Group 82"/>
            <p:cNvGrpSpPr>
              <a:grpSpLocks/>
            </p:cNvGrpSpPr>
            <p:nvPr/>
          </p:nvGrpSpPr>
          <p:grpSpPr bwMode="auto">
            <a:xfrm>
              <a:off x="1773" y="1686"/>
              <a:ext cx="258" cy="144"/>
              <a:chOff x="1353" y="1539"/>
              <a:chExt cx="258" cy="144"/>
            </a:xfrm>
          </p:grpSpPr>
          <p:sp>
            <p:nvSpPr>
              <p:cNvPr id="31969" name="Rectangle 83"/>
              <p:cNvSpPr>
                <a:spLocks noChangeArrowheads="1"/>
              </p:cNvSpPr>
              <p:nvPr>
                <p:custDataLst>
                  <p:tags r:id="rId174"/>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70" name="Line 84"/>
              <p:cNvSpPr>
                <a:spLocks noChangeShapeType="1"/>
              </p:cNvSpPr>
              <p:nvPr>
                <p:custDataLst>
                  <p:tags r:id="rId175"/>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71" name="Line 85"/>
              <p:cNvSpPr>
                <a:spLocks noChangeShapeType="1"/>
              </p:cNvSpPr>
              <p:nvPr>
                <p:custDataLst>
                  <p:tags r:id="rId176"/>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952" name="Rectangle 86"/>
            <p:cNvSpPr>
              <a:spLocks noChangeArrowheads="1"/>
            </p:cNvSpPr>
            <p:nvPr>
              <p:custDataLst>
                <p:tags r:id="rId161"/>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53" name="Rectangle 87"/>
            <p:cNvSpPr>
              <a:spLocks noChangeArrowheads="1"/>
            </p:cNvSpPr>
            <p:nvPr>
              <p:custDataLst>
                <p:tags r:id="rId162"/>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54" name="Text Box 88"/>
            <p:cNvSpPr txBox="1">
              <a:spLocks noChangeArrowheads="1"/>
            </p:cNvSpPr>
            <p:nvPr>
              <p:custDataLst>
                <p:tags r:id="rId163"/>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55" name="Text Box 89"/>
            <p:cNvSpPr txBox="1">
              <a:spLocks noChangeArrowheads="1"/>
            </p:cNvSpPr>
            <p:nvPr>
              <p:custDataLst>
                <p:tags r:id="rId164"/>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56" name="Text Box 90"/>
            <p:cNvSpPr txBox="1">
              <a:spLocks noChangeArrowheads="1"/>
            </p:cNvSpPr>
            <p:nvPr>
              <p:custDataLst>
                <p:tags r:id="rId165"/>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957" name="Group 91"/>
            <p:cNvGrpSpPr>
              <a:grpSpLocks/>
            </p:cNvGrpSpPr>
            <p:nvPr/>
          </p:nvGrpSpPr>
          <p:grpSpPr bwMode="auto">
            <a:xfrm>
              <a:off x="1565" y="1684"/>
              <a:ext cx="211" cy="157"/>
              <a:chOff x="857" y="1909"/>
              <a:chExt cx="211" cy="157"/>
            </a:xfrm>
          </p:grpSpPr>
          <p:sp>
            <p:nvSpPr>
              <p:cNvPr id="31967" name="Text Box 92"/>
              <p:cNvSpPr txBox="1">
                <a:spLocks noChangeArrowheads="1"/>
              </p:cNvSpPr>
              <p:nvPr>
                <p:custDataLst>
                  <p:tags r:id="rId17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68" name="Text Box 93"/>
              <p:cNvSpPr txBox="1">
                <a:spLocks noChangeArrowheads="1"/>
              </p:cNvSpPr>
              <p:nvPr>
                <p:custDataLst>
                  <p:tags r:id="rId17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58" name="Group 94"/>
            <p:cNvGrpSpPr>
              <a:grpSpLocks/>
            </p:cNvGrpSpPr>
            <p:nvPr/>
          </p:nvGrpSpPr>
          <p:grpSpPr bwMode="auto">
            <a:xfrm>
              <a:off x="1730" y="1684"/>
              <a:ext cx="211" cy="157"/>
              <a:chOff x="857" y="1909"/>
              <a:chExt cx="211" cy="157"/>
            </a:xfrm>
          </p:grpSpPr>
          <p:sp>
            <p:nvSpPr>
              <p:cNvPr id="31965" name="Text Box 95"/>
              <p:cNvSpPr txBox="1">
                <a:spLocks noChangeArrowheads="1"/>
              </p:cNvSpPr>
              <p:nvPr>
                <p:custDataLst>
                  <p:tags r:id="rId170"/>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66" name="Text Box 96"/>
              <p:cNvSpPr txBox="1">
                <a:spLocks noChangeArrowheads="1"/>
              </p:cNvSpPr>
              <p:nvPr>
                <p:custDataLst>
                  <p:tags r:id="rId171"/>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59" name="Group 97"/>
            <p:cNvGrpSpPr>
              <a:grpSpLocks/>
            </p:cNvGrpSpPr>
            <p:nvPr/>
          </p:nvGrpSpPr>
          <p:grpSpPr bwMode="auto">
            <a:xfrm>
              <a:off x="1808" y="1684"/>
              <a:ext cx="211" cy="157"/>
              <a:chOff x="857" y="1909"/>
              <a:chExt cx="211" cy="157"/>
            </a:xfrm>
          </p:grpSpPr>
          <p:sp>
            <p:nvSpPr>
              <p:cNvPr id="31963" name="Text Box 98"/>
              <p:cNvSpPr txBox="1">
                <a:spLocks noChangeArrowheads="1"/>
              </p:cNvSpPr>
              <p:nvPr>
                <p:custDataLst>
                  <p:tags r:id="rId16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64" name="Text Box 99"/>
              <p:cNvSpPr txBox="1">
                <a:spLocks noChangeArrowheads="1"/>
              </p:cNvSpPr>
              <p:nvPr>
                <p:custDataLst>
                  <p:tags r:id="rId16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60" name="Group 100"/>
            <p:cNvGrpSpPr>
              <a:grpSpLocks/>
            </p:cNvGrpSpPr>
            <p:nvPr/>
          </p:nvGrpSpPr>
          <p:grpSpPr bwMode="auto">
            <a:xfrm>
              <a:off x="1892" y="1681"/>
              <a:ext cx="211" cy="157"/>
              <a:chOff x="857" y="1909"/>
              <a:chExt cx="211" cy="157"/>
            </a:xfrm>
          </p:grpSpPr>
          <p:sp>
            <p:nvSpPr>
              <p:cNvPr id="31961" name="Text Box 101"/>
              <p:cNvSpPr txBox="1">
                <a:spLocks noChangeArrowheads="1"/>
              </p:cNvSpPr>
              <p:nvPr>
                <p:custDataLst>
                  <p:tags r:id="rId16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62" name="Text Box 102"/>
              <p:cNvSpPr txBox="1">
                <a:spLocks noChangeArrowheads="1"/>
              </p:cNvSpPr>
              <p:nvPr>
                <p:custDataLst>
                  <p:tags r:id="rId16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nvGrpSpPr>
          <p:cNvPr id="25" name="Group 136"/>
          <p:cNvGrpSpPr>
            <a:grpSpLocks/>
          </p:cNvGrpSpPr>
          <p:nvPr>
            <p:custDataLst>
              <p:tags r:id="rId15"/>
            </p:custDataLst>
          </p:nvPr>
        </p:nvGrpSpPr>
        <p:grpSpPr bwMode="auto">
          <a:xfrm>
            <a:off x="5360988" y="2130897"/>
            <a:ext cx="1249362" cy="487362"/>
            <a:chOff x="4928" y="1534"/>
            <a:chExt cx="787" cy="307"/>
          </a:xfrm>
        </p:grpSpPr>
        <p:grpSp>
          <p:nvGrpSpPr>
            <p:cNvPr id="31918" name="Group 134"/>
            <p:cNvGrpSpPr>
              <a:grpSpLocks/>
            </p:cNvGrpSpPr>
            <p:nvPr/>
          </p:nvGrpSpPr>
          <p:grpSpPr bwMode="auto">
            <a:xfrm>
              <a:off x="5354" y="1534"/>
              <a:ext cx="361" cy="154"/>
              <a:chOff x="5009" y="1132"/>
              <a:chExt cx="361" cy="154"/>
            </a:xfrm>
          </p:grpSpPr>
          <p:sp>
            <p:nvSpPr>
              <p:cNvPr id="31942" name="Text Box 104"/>
              <p:cNvSpPr txBox="1">
                <a:spLocks noChangeArrowheads="1"/>
              </p:cNvSpPr>
              <p:nvPr>
                <p:custDataLst>
                  <p:tags r:id="rId154"/>
                </p:custDataLst>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943" name="Group 105"/>
              <p:cNvGrpSpPr>
                <a:grpSpLocks/>
              </p:cNvGrpSpPr>
              <p:nvPr/>
            </p:nvGrpSpPr>
            <p:grpSpPr bwMode="auto">
              <a:xfrm>
                <a:off x="5049" y="1137"/>
                <a:ext cx="258" cy="147"/>
                <a:chOff x="1353" y="1539"/>
                <a:chExt cx="258" cy="144"/>
              </a:xfrm>
            </p:grpSpPr>
            <p:sp>
              <p:nvSpPr>
                <p:cNvPr id="31946" name="Rectangle 106"/>
                <p:cNvSpPr>
                  <a:spLocks noChangeArrowheads="1"/>
                </p:cNvSpPr>
                <p:nvPr>
                  <p:custDataLst>
                    <p:tags r:id="rId157"/>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47" name="Line 107"/>
                <p:cNvSpPr>
                  <a:spLocks noChangeShapeType="1"/>
                </p:cNvSpPr>
                <p:nvPr>
                  <p:custDataLst>
                    <p:tags r:id="rId158"/>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48" name="Line 108"/>
                <p:cNvSpPr>
                  <a:spLocks noChangeShapeType="1"/>
                </p:cNvSpPr>
                <p:nvPr>
                  <p:custDataLst>
                    <p:tags r:id="rId159"/>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944" name="Text Box 115"/>
              <p:cNvSpPr txBox="1">
                <a:spLocks noChangeArrowheads="1"/>
              </p:cNvSpPr>
              <p:nvPr>
                <p:custDataLst>
                  <p:tags r:id="rId155"/>
                </p:custDataLst>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45" name="Text Box 116"/>
              <p:cNvSpPr txBox="1">
                <a:spLocks noChangeArrowheads="1"/>
              </p:cNvSpPr>
              <p:nvPr>
                <p:custDataLst>
                  <p:tags r:id="rId156"/>
                </p:custDataLst>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grpSp>
          <p:nvGrpSpPr>
            <p:cNvPr id="31919" name="Group 135"/>
            <p:cNvGrpSpPr>
              <a:grpSpLocks/>
            </p:cNvGrpSpPr>
            <p:nvPr/>
          </p:nvGrpSpPr>
          <p:grpSpPr bwMode="auto">
            <a:xfrm>
              <a:off x="4928" y="1536"/>
              <a:ext cx="550" cy="305"/>
              <a:chOff x="5114" y="1518"/>
              <a:chExt cx="550" cy="305"/>
            </a:xfrm>
          </p:grpSpPr>
          <p:grpSp>
            <p:nvGrpSpPr>
              <p:cNvPr id="31920" name="Group 133"/>
              <p:cNvGrpSpPr>
                <a:grpSpLocks/>
              </p:cNvGrpSpPr>
              <p:nvPr/>
            </p:nvGrpSpPr>
            <p:grpSpPr bwMode="auto">
              <a:xfrm>
                <a:off x="5375" y="1518"/>
                <a:ext cx="196" cy="158"/>
                <a:chOff x="5378" y="1518"/>
                <a:chExt cx="196" cy="158"/>
              </a:xfrm>
            </p:grpSpPr>
            <p:sp>
              <p:nvSpPr>
                <p:cNvPr id="31940" name="Rectangle 114"/>
                <p:cNvSpPr>
                  <a:spLocks noChangeArrowheads="1"/>
                </p:cNvSpPr>
                <p:nvPr>
                  <p:custDataLst>
                    <p:tags r:id="rId152"/>
                  </p:custDataLst>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41" name="Text Box 117"/>
                <p:cNvSpPr txBox="1">
                  <a:spLocks noChangeArrowheads="1"/>
                </p:cNvSpPr>
                <p:nvPr>
                  <p:custDataLst>
                    <p:tags r:id="rId153"/>
                  </p:custDataLst>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grpSp>
            <p:nvGrpSpPr>
              <p:cNvPr id="31921" name="Group 132"/>
              <p:cNvGrpSpPr>
                <a:grpSpLocks/>
              </p:cNvGrpSpPr>
              <p:nvPr/>
            </p:nvGrpSpPr>
            <p:grpSpPr bwMode="auto">
              <a:xfrm>
                <a:off x="5453" y="1666"/>
                <a:ext cx="211" cy="157"/>
                <a:chOff x="5261" y="1282"/>
                <a:chExt cx="211" cy="157"/>
              </a:xfrm>
            </p:grpSpPr>
            <p:sp>
              <p:nvSpPr>
                <p:cNvPr id="31936" name="Rectangle 113"/>
                <p:cNvSpPr>
                  <a:spLocks noChangeArrowheads="1"/>
                </p:cNvSpPr>
                <p:nvPr>
                  <p:custDataLst>
                    <p:tags r:id="rId149"/>
                  </p:custDataLst>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1937" name="Group 118"/>
                <p:cNvGrpSpPr>
                  <a:grpSpLocks/>
                </p:cNvGrpSpPr>
                <p:nvPr/>
              </p:nvGrpSpPr>
              <p:grpSpPr bwMode="auto">
                <a:xfrm>
                  <a:off x="5261" y="1282"/>
                  <a:ext cx="211" cy="157"/>
                  <a:chOff x="857" y="1909"/>
                  <a:chExt cx="211" cy="157"/>
                </a:xfrm>
              </p:grpSpPr>
              <p:sp>
                <p:nvSpPr>
                  <p:cNvPr id="31938" name="Text Box 119"/>
                  <p:cNvSpPr txBox="1">
                    <a:spLocks noChangeArrowheads="1"/>
                  </p:cNvSpPr>
                  <p:nvPr>
                    <p:custDataLst>
                      <p:tags r:id="rId150"/>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39" name="Text Box 120"/>
                  <p:cNvSpPr txBox="1">
                    <a:spLocks noChangeArrowheads="1"/>
                  </p:cNvSpPr>
                  <p:nvPr>
                    <p:custDataLst>
                      <p:tags r:id="rId151"/>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nvGrpSpPr>
              <p:cNvPr id="31922" name="Group 131"/>
              <p:cNvGrpSpPr>
                <a:grpSpLocks/>
              </p:cNvGrpSpPr>
              <p:nvPr/>
            </p:nvGrpSpPr>
            <p:grpSpPr bwMode="auto">
              <a:xfrm>
                <a:off x="5114" y="1663"/>
                <a:ext cx="373" cy="160"/>
                <a:chOff x="5426" y="1279"/>
                <a:chExt cx="373" cy="160"/>
              </a:xfrm>
            </p:grpSpPr>
            <p:grpSp>
              <p:nvGrpSpPr>
                <p:cNvPr id="31923" name="Group 109"/>
                <p:cNvGrpSpPr>
                  <a:grpSpLocks/>
                </p:cNvGrpSpPr>
                <p:nvPr/>
              </p:nvGrpSpPr>
              <p:grpSpPr bwMode="auto">
                <a:xfrm>
                  <a:off x="5469" y="1284"/>
                  <a:ext cx="258" cy="144"/>
                  <a:chOff x="1353" y="1539"/>
                  <a:chExt cx="258" cy="144"/>
                </a:xfrm>
              </p:grpSpPr>
              <p:sp>
                <p:nvSpPr>
                  <p:cNvPr id="31933" name="Rectangle 110"/>
                  <p:cNvSpPr>
                    <a:spLocks noChangeArrowheads="1"/>
                  </p:cNvSpPr>
                  <p:nvPr>
                    <p:custDataLst>
                      <p:tags r:id="rId146"/>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34" name="Line 111"/>
                  <p:cNvSpPr>
                    <a:spLocks noChangeShapeType="1"/>
                  </p:cNvSpPr>
                  <p:nvPr>
                    <p:custDataLst>
                      <p:tags r:id="rId147"/>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35" name="Line 112"/>
                  <p:cNvSpPr>
                    <a:spLocks noChangeShapeType="1"/>
                  </p:cNvSpPr>
                  <p:nvPr>
                    <p:custDataLst>
                      <p:tags r:id="rId148"/>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924" name="Group 121"/>
                <p:cNvGrpSpPr>
                  <a:grpSpLocks/>
                </p:cNvGrpSpPr>
                <p:nvPr/>
              </p:nvGrpSpPr>
              <p:grpSpPr bwMode="auto">
                <a:xfrm>
                  <a:off x="5426" y="1282"/>
                  <a:ext cx="211" cy="157"/>
                  <a:chOff x="857" y="1909"/>
                  <a:chExt cx="211" cy="157"/>
                </a:xfrm>
              </p:grpSpPr>
              <p:sp>
                <p:nvSpPr>
                  <p:cNvPr id="31931" name="Text Box 122"/>
                  <p:cNvSpPr txBox="1">
                    <a:spLocks noChangeArrowheads="1"/>
                  </p:cNvSpPr>
                  <p:nvPr>
                    <p:custDataLst>
                      <p:tags r:id="rId144"/>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32" name="Text Box 123"/>
                  <p:cNvSpPr txBox="1">
                    <a:spLocks noChangeArrowheads="1"/>
                  </p:cNvSpPr>
                  <p:nvPr>
                    <p:custDataLst>
                      <p:tags r:id="rId145"/>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25" name="Group 124"/>
                <p:cNvGrpSpPr>
                  <a:grpSpLocks/>
                </p:cNvGrpSpPr>
                <p:nvPr/>
              </p:nvGrpSpPr>
              <p:grpSpPr bwMode="auto">
                <a:xfrm>
                  <a:off x="5504" y="1282"/>
                  <a:ext cx="211" cy="157"/>
                  <a:chOff x="857" y="1909"/>
                  <a:chExt cx="211" cy="157"/>
                </a:xfrm>
              </p:grpSpPr>
              <p:sp>
                <p:nvSpPr>
                  <p:cNvPr id="31929" name="Text Box 125"/>
                  <p:cNvSpPr txBox="1">
                    <a:spLocks noChangeArrowheads="1"/>
                  </p:cNvSpPr>
                  <p:nvPr>
                    <p:custDataLst>
                      <p:tags r:id="rId14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30" name="Text Box 126"/>
                  <p:cNvSpPr txBox="1">
                    <a:spLocks noChangeArrowheads="1"/>
                  </p:cNvSpPr>
                  <p:nvPr>
                    <p:custDataLst>
                      <p:tags r:id="rId14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926" name="Group 127"/>
                <p:cNvGrpSpPr>
                  <a:grpSpLocks/>
                </p:cNvGrpSpPr>
                <p:nvPr/>
              </p:nvGrpSpPr>
              <p:grpSpPr bwMode="auto">
                <a:xfrm>
                  <a:off x="5588" y="1279"/>
                  <a:ext cx="211" cy="157"/>
                  <a:chOff x="857" y="1909"/>
                  <a:chExt cx="211" cy="157"/>
                </a:xfrm>
              </p:grpSpPr>
              <p:sp>
                <p:nvSpPr>
                  <p:cNvPr id="31927" name="Text Box 128"/>
                  <p:cNvSpPr txBox="1">
                    <a:spLocks noChangeArrowheads="1"/>
                  </p:cNvSpPr>
                  <p:nvPr>
                    <p:custDataLst>
                      <p:tags r:id="rId140"/>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28" name="Text Box 129"/>
                  <p:cNvSpPr txBox="1">
                    <a:spLocks noChangeArrowheads="1"/>
                  </p:cNvSpPr>
                  <p:nvPr>
                    <p:custDataLst>
                      <p:tags r:id="rId141"/>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grpSp>
      <p:sp>
        <p:nvSpPr>
          <p:cNvPr id="31759" name="Text Box 137"/>
          <p:cNvSpPr txBox="1">
            <a:spLocks noChangeArrowheads="1"/>
          </p:cNvSpPr>
          <p:nvPr>
            <p:custDataLst>
              <p:tags r:id="rId16"/>
            </p:custDataLst>
          </p:nvPr>
        </p:nvSpPr>
        <p:spPr bwMode="auto">
          <a:xfrm>
            <a:off x="6556375" y="2608734"/>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channel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output</a:t>
            </a:r>
          </a:p>
        </p:txBody>
      </p:sp>
      <p:sp>
        <p:nvSpPr>
          <p:cNvPr id="31760" name="Text Box 138"/>
          <p:cNvSpPr txBox="1">
            <a:spLocks noChangeArrowheads="1"/>
          </p:cNvSpPr>
          <p:nvPr>
            <p:custDataLst>
              <p:tags r:id="rId17"/>
            </p:custDataLst>
          </p:nvPr>
        </p:nvSpPr>
        <p:spPr bwMode="auto">
          <a:xfrm>
            <a:off x="5513388" y="2627784"/>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channel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output</a:t>
            </a:r>
          </a:p>
        </p:txBody>
      </p:sp>
      <p:sp>
        <p:nvSpPr>
          <p:cNvPr id="31761" name="Line 139"/>
          <p:cNvSpPr>
            <a:spLocks noChangeShapeType="1"/>
          </p:cNvSpPr>
          <p:nvPr>
            <p:custDataLst>
              <p:tags r:id="rId18"/>
            </p:custDataLst>
          </p:nvPr>
        </p:nvSpPr>
        <p:spPr bwMode="auto">
          <a:xfrm flipH="1">
            <a:off x="5438775" y="1967384"/>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62" name="Line 140"/>
          <p:cNvSpPr>
            <a:spLocks noChangeShapeType="1"/>
          </p:cNvSpPr>
          <p:nvPr>
            <p:custDataLst>
              <p:tags r:id="rId19"/>
            </p:custDataLst>
          </p:nvPr>
        </p:nvSpPr>
        <p:spPr bwMode="auto">
          <a:xfrm flipH="1">
            <a:off x="6510338" y="1948334"/>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63" name="Line 141"/>
          <p:cNvSpPr>
            <a:spLocks noChangeShapeType="1"/>
          </p:cNvSpPr>
          <p:nvPr>
            <p:custDataLst>
              <p:tags r:id="rId20"/>
            </p:custDataLst>
          </p:nvPr>
        </p:nvSpPr>
        <p:spPr bwMode="auto">
          <a:xfrm flipH="1">
            <a:off x="7624763" y="1957859"/>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64" name="Text Box 142"/>
          <p:cNvSpPr txBox="1">
            <a:spLocks noChangeArrowheads="1"/>
          </p:cNvSpPr>
          <p:nvPr>
            <p:custDataLst>
              <p:tags r:id="rId21"/>
            </p:custDataLst>
          </p:nvPr>
        </p:nvSpPr>
        <p:spPr bwMode="auto">
          <a:xfrm>
            <a:off x="5418138" y="1484784"/>
            <a:ext cx="2427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channel output </a:t>
            </a:r>
            <a:r>
              <a:rPr kumimoji="0" lang="en-US" altLang="zh-CN" sz="2000" b="0" i="0" u="none" strike="noStrike" kern="1200" cap="none" spc="0" normalizeH="0" baseline="0" noProof="0" dirty="0" err="1">
                <a:ln>
                  <a:noFill/>
                </a:ln>
                <a:solidFill>
                  <a:srgbClr val="000000"/>
                </a:solidFill>
                <a:effectLst/>
                <a:uLnTx/>
                <a:uFillTx/>
                <a:latin typeface="Arial" pitchFamily="34" charset="0"/>
                <a:ea typeface="宋体" pitchFamily="2" charset="-122"/>
                <a:cs typeface="Arial" pitchFamily="34" charset="0"/>
              </a:rPr>
              <a:t>Z</a:t>
            </a:r>
            <a:r>
              <a:rPr kumimoji="0" lang="en-US" altLang="zh-CN" sz="2000" b="0" i="0" u="none" strike="noStrike" kern="1200" cap="none" spc="0" normalizeH="0" baseline="-25000" noProof="0" dirty="0" err="1">
                <a:ln>
                  <a:noFill/>
                </a:ln>
                <a:solidFill>
                  <a:srgbClr val="000000"/>
                </a:solidFill>
                <a:effectLst/>
                <a:uLnTx/>
                <a:uFillTx/>
                <a:latin typeface="Arial" pitchFamily="34" charset="0"/>
                <a:ea typeface="宋体" pitchFamily="2" charset="-122"/>
                <a:cs typeface="Arial" pitchFamily="34" charset="0"/>
              </a:rPr>
              <a:t>i,m</a:t>
            </a:r>
            <a:endParaRPr kumimoji="0" lang="en-US" altLang="zh-CN" sz="2000" b="0" i="0" u="none" strike="noStrike" kern="1200" cap="none" spc="0" normalizeH="0" baseline="-25000" noProof="0" dirty="0">
              <a:ln>
                <a:noFill/>
              </a:ln>
              <a:solidFill>
                <a:srgbClr val="000000"/>
              </a:solidFill>
              <a:effectLst/>
              <a:uLnTx/>
              <a:uFillTx/>
              <a:latin typeface="Arial" pitchFamily="34" charset="0"/>
              <a:ea typeface="宋体" pitchFamily="2" charset="-122"/>
              <a:cs typeface="Arial" pitchFamily="34" charset="0"/>
            </a:endParaRPr>
          </a:p>
        </p:txBody>
      </p:sp>
      <p:sp>
        <p:nvSpPr>
          <p:cNvPr id="31765" name="Text Box 143"/>
          <p:cNvSpPr txBox="1">
            <a:spLocks noChangeArrowheads="1"/>
          </p:cNvSpPr>
          <p:nvPr>
            <p:custDataLst>
              <p:tags r:id="rId22"/>
            </p:custDataLst>
          </p:nvPr>
        </p:nvSpPr>
        <p:spPr bwMode="auto">
          <a:xfrm>
            <a:off x="315913" y="2403947"/>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FF0000"/>
                </a:solidFill>
                <a:effectLst/>
                <a:uLnTx/>
                <a:uFillTx/>
                <a:latin typeface="Arial" pitchFamily="34" charset="0"/>
                <a:ea typeface="宋体" pitchFamily="2" charset="-122"/>
                <a:cs typeface="+mn-cs"/>
              </a:rPr>
              <a:t>sender</a:t>
            </a:r>
          </a:p>
        </p:txBody>
      </p:sp>
      <p:sp>
        <p:nvSpPr>
          <p:cNvPr id="31766" name="Text Box 144"/>
          <p:cNvSpPr txBox="1">
            <a:spLocks noChangeArrowheads="1"/>
          </p:cNvSpPr>
          <p:nvPr>
            <p:custDataLst>
              <p:tags r:id="rId23"/>
            </p:custDataLst>
          </p:nvPr>
        </p:nvSpPr>
        <p:spPr bwMode="auto">
          <a:xfrm>
            <a:off x="1485900" y="2754784"/>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code</a:t>
            </a:r>
          </a:p>
        </p:txBody>
      </p:sp>
      <p:sp>
        <p:nvSpPr>
          <p:cNvPr id="31767" name="Text Box 145"/>
          <p:cNvSpPr txBox="1">
            <a:spLocks noChangeArrowheads="1"/>
          </p:cNvSpPr>
          <p:nvPr>
            <p:custDataLst>
              <p:tags r:id="rId24"/>
            </p:custDataLst>
          </p:nvPr>
        </p:nvSpPr>
        <p:spPr bwMode="auto">
          <a:xfrm>
            <a:off x="1525588" y="1980084"/>
            <a:ext cx="62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bits</a:t>
            </a:r>
          </a:p>
        </p:txBody>
      </p:sp>
      <p:sp>
        <p:nvSpPr>
          <p:cNvPr id="31768" name="Line 146"/>
          <p:cNvSpPr>
            <a:spLocks noChangeShapeType="1"/>
          </p:cNvSpPr>
          <p:nvPr>
            <p:custDataLst>
              <p:tags r:id="rId25"/>
            </p:custDataLst>
          </p:nvPr>
        </p:nvSpPr>
        <p:spPr bwMode="auto">
          <a:xfrm>
            <a:off x="5132388" y="2354734"/>
            <a:ext cx="319087"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69" name="Line 151"/>
          <p:cNvSpPr>
            <a:spLocks noChangeShapeType="1"/>
          </p:cNvSpPr>
          <p:nvPr>
            <p:custDataLst>
              <p:tags r:id="rId26"/>
            </p:custDataLst>
          </p:nvPr>
        </p:nvSpPr>
        <p:spPr bwMode="auto">
          <a:xfrm>
            <a:off x="4033838" y="4467697"/>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70" name="Line 152"/>
          <p:cNvSpPr>
            <a:spLocks noChangeShapeType="1"/>
          </p:cNvSpPr>
          <p:nvPr>
            <p:custDataLst>
              <p:tags r:id="rId27"/>
            </p:custDataLst>
          </p:nvPr>
        </p:nvSpPr>
        <p:spPr bwMode="auto">
          <a:xfrm>
            <a:off x="5110163" y="4443884"/>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71" name="Text Box 153"/>
          <p:cNvSpPr txBox="1">
            <a:spLocks noChangeArrowheads="1"/>
          </p:cNvSpPr>
          <p:nvPr>
            <p:custDataLst>
              <p:tags r:id="rId28"/>
            </p:custDataLst>
          </p:nvPr>
        </p:nvSpPr>
        <p:spPr bwMode="auto">
          <a:xfrm>
            <a:off x="3222625" y="5875809"/>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1</a:t>
            </a:r>
          </a:p>
        </p:txBody>
      </p:sp>
      <p:sp>
        <p:nvSpPr>
          <p:cNvPr id="31772" name="Text Box 154"/>
          <p:cNvSpPr txBox="1">
            <a:spLocks noChangeArrowheads="1"/>
          </p:cNvSpPr>
          <p:nvPr>
            <p:custDataLst>
              <p:tags r:id="rId29"/>
            </p:custDataLst>
          </p:nvPr>
        </p:nvSpPr>
        <p:spPr bwMode="auto">
          <a:xfrm>
            <a:off x="4241800" y="5880572"/>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0</a:t>
            </a:r>
          </a:p>
        </p:txBody>
      </p:sp>
      <p:sp>
        <p:nvSpPr>
          <p:cNvPr id="31773" name="Line 156"/>
          <p:cNvSpPr>
            <a:spLocks noChangeShapeType="1"/>
          </p:cNvSpPr>
          <p:nvPr>
            <p:custDataLst>
              <p:tags r:id="rId30"/>
            </p:custDataLst>
          </p:nvPr>
        </p:nvSpPr>
        <p:spPr bwMode="auto">
          <a:xfrm>
            <a:off x="2957513" y="4507384"/>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1758" name="Group 298"/>
          <p:cNvGrpSpPr>
            <a:grpSpLocks/>
          </p:cNvGrpSpPr>
          <p:nvPr>
            <p:custDataLst>
              <p:tags r:id="rId31"/>
            </p:custDataLst>
          </p:nvPr>
        </p:nvGrpSpPr>
        <p:grpSpPr bwMode="auto">
          <a:xfrm>
            <a:off x="6289675" y="4939184"/>
            <a:ext cx="1076325" cy="274638"/>
            <a:chOff x="3962" y="2922"/>
            <a:chExt cx="678" cy="173"/>
          </a:xfrm>
        </p:grpSpPr>
        <p:sp>
          <p:nvSpPr>
            <p:cNvPr id="31916" name="Rectangle 157"/>
            <p:cNvSpPr>
              <a:spLocks noChangeArrowheads="1"/>
            </p:cNvSpPr>
            <p:nvPr>
              <p:custDataLst>
                <p:tags r:id="rId138"/>
              </p:custDataLst>
            </p:nvPr>
          </p:nvSpPr>
          <p:spPr bwMode="auto">
            <a:xfrm>
              <a:off x="3962" y="2946"/>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17" name="Text Box 158"/>
            <p:cNvSpPr txBox="1">
              <a:spLocks noChangeArrowheads="1"/>
            </p:cNvSpPr>
            <p:nvPr>
              <p:custDataLst>
                <p:tags r:id="rId139"/>
              </p:custDataLst>
            </p:nvPr>
          </p:nvSpPr>
          <p:spPr bwMode="auto">
            <a:xfrm>
              <a:off x="4048" y="2922"/>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
              </a:r>
              <a:r>
                <a:rPr kumimoji="0" lang="en-US" altLang="zh-CN" sz="12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1</a:t>
              </a: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 -1</a:t>
              </a:r>
            </a:p>
          </p:txBody>
        </p:sp>
      </p:grpSp>
      <p:sp>
        <p:nvSpPr>
          <p:cNvPr id="31775" name="Oval 186"/>
          <p:cNvSpPr>
            <a:spLocks noChangeArrowheads="1"/>
          </p:cNvSpPr>
          <p:nvPr>
            <p:custDataLst>
              <p:tags r:id="rId32"/>
            </p:custDataLst>
          </p:nvPr>
        </p:nvSpPr>
        <p:spPr bwMode="auto">
          <a:xfrm>
            <a:off x="5505450" y="4770909"/>
            <a:ext cx="419100" cy="423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76" name="Line 188"/>
          <p:cNvSpPr>
            <a:spLocks noChangeShapeType="1"/>
          </p:cNvSpPr>
          <p:nvPr>
            <p:custDataLst>
              <p:tags r:id="rId33"/>
            </p:custDataLst>
          </p:nvPr>
        </p:nvSpPr>
        <p:spPr bwMode="auto">
          <a:xfrm>
            <a:off x="5153025" y="4901084"/>
            <a:ext cx="319088"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77" name="Line 189"/>
          <p:cNvSpPr>
            <a:spLocks noChangeShapeType="1"/>
          </p:cNvSpPr>
          <p:nvPr>
            <p:custDataLst>
              <p:tags r:id="rId34"/>
            </p:custDataLst>
          </p:nvPr>
        </p:nvSpPr>
        <p:spPr bwMode="auto">
          <a:xfrm flipV="1">
            <a:off x="5167313" y="5166197"/>
            <a:ext cx="403225" cy="430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1774" name="Group 296"/>
          <p:cNvGrpSpPr>
            <a:grpSpLocks/>
          </p:cNvGrpSpPr>
          <p:nvPr>
            <p:custDataLst>
              <p:tags r:id="rId35"/>
            </p:custDataLst>
          </p:nvPr>
        </p:nvGrpSpPr>
        <p:grpSpPr bwMode="auto">
          <a:xfrm>
            <a:off x="7366000" y="4739159"/>
            <a:ext cx="1062038" cy="274638"/>
            <a:chOff x="4640" y="2796"/>
            <a:chExt cx="669" cy="173"/>
          </a:xfrm>
        </p:grpSpPr>
        <p:sp>
          <p:nvSpPr>
            <p:cNvPr id="31914" name="Rectangle 191"/>
            <p:cNvSpPr>
              <a:spLocks noChangeArrowheads="1"/>
            </p:cNvSpPr>
            <p:nvPr>
              <p:custDataLst>
                <p:tags r:id="rId136"/>
              </p:custDataLst>
            </p:nvPr>
          </p:nvSpPr>
          <p:spPr bwMode="auto">
            <a:xfrm>
              <a:off x="4640" y="2820"/>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15" name="Text Box 192"/>
            <p:cNvSpPr txBox="1">
              <a:spLocks noChangeArrowheads="1"/>
            </p:cNvSpPr>
            <p:nvPr>
              <p:custDataLst>
                <p:tags r:id="rId137"/>
              </p:custDataLst>
            </p:nvPr>
          </p:nvSpPr>
          <p:spPr bwMode="auto">
            <a:xfrm>
              <a:off x="4798" y="2796"/>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
              </a:r>
              <a:r>
                <a:rPr kumimoji="0" lang="en-US" altLang="zh-CN" sz="12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0</a:t>
              </a: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 1</a:t>
              </a:r>
            </a:p>
          </p:txBody>
        </p:sp>
      </p:grpSp>
      <p:grpSp>
        <p:nvGrpSpPr>
          <p:cNvPr id="31778" name="Group 295"/>
          <p:cNvGrpSpPr>
            <a:grpSpLocks/>
          </p:cNvGrpSpPr>
          <p:nvPr>
            <p:custDataLst>
              <p:tags r:id="rId36"/>
            </p:custDataLst>
          </p:nvPr>
        </p:nvGrpSpPr>
        <p:grpSpPr bwMode="auto">
          <a:xfrm>
            <a:off x="3965575" y="4662959"/>
            <a:ext cx="1263650" cy="1184275"/>
            <a:chOff x="2498" y="2748"/>
            <a:chExt cx="796" cy="746"/>
          </a:xfrm>
        </p:grpSpPr>
        <p:grpSp>
          <p:nvGrpSpPr>
            <p:cNvPr id="31860" name="Group 193"/>
            <p:cNvGrpSpPr>
              <a:grpSpLocks/>
            </p:cNvGrpSpPr>
            <p:nvPr/>
          </p:nvGrpSpPr>
          <p:grpSpPr bwMode="auto">
            <a:xfrm>
              <a:off x="2504" y="3187"/>
              <a:ext cx="790" cy="307"/>
              <a:chOff x="1313" y="1534"/>
              <a:chExt cx="790" cy="307"/>
            </a:xfrm>
          </p:grpSpPr>
          <p:sp>
            <p:nvSpPr>
              <p:cNvPr id="31888" name="Text Box 194"/>
              <p:cNvSpPr txBox="1">
                <a:spLocks noChangeArrowheads="1"/>
              </p:cNvSpPr>
              <p:nvPr>
                <p:custDataLst>
                  <p:tags r:id="rId116"/>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89" name="Group 195"/>
              <p:cNvGrpSpPr>
                <a:grpSpLocks/>
              </p:cNvGrpSpPr>
              <p:nvPr/>
            </p:nvGrpSpPr>
            <p:grpSpPr bwMode="auto">
              <a:xfrm>
                <a:off x="1353" y="1539"/>
                <a:ext cx="258" cy="147"/>
                <a:chOff x="1353" y="1539"/>
                <a:chExt cx="258" cy="144"/>
              </a:xfrm>
            </p:grpSpPr>
            <p:sp>
              <p:nvSpPr>
                <p:cNvPr id="31911" name="Rectangle 196"/>
                <p:cNvSpPr>
                  <a:spLocks noChangeArrowheads="1"/>
                </p:cNvSpPr>
                <p:nvPr>
                  <p:custDataLst>
                    <p:tags r:id="rId133"/>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12" name="Line 197"/>
                <p:cNvSpPr>
                  <a:spLocks noChangeShapeType="1"/>
                </p:cNvSpPr>
                <p:nvPr>
                  <p:custDataLst>
                    <p:tags r:id="rId134"/>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13" name="Line 198"/>
                <p:cNvSpPr>
                  <a:spLocks noChangeShapeType="1"/>
                </p:cNvSpPr>
                <p:nvPr>
                  <p:custDataLst>
                    <p:tags r:id="rId135"/>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890" name="Group 199"/>
              <p:cNvGrpSpPr>
                <a:grpSpLocks/>
              </p:cNvGrpSpPr>
              <p:nvPr/>
            </p:nvGrpSpPr>
            <p:grpSpPr bwMode="auto">
              <a:xfrm>
                <a:off x="1773" y="1686"/>
                <a:ext cx="258" cy="144"/>
                <a:chOff x="1353" y="1539"/>
                <a:chExt cx="258" cy="144"/>
              </a:xfrm>
            </p:grpSpPr>
            <p:sp>
              <p:nvSpPr>
                <p:cNvPr id="31908" name="Rectangle 200"/>
                <p:cNvSpPr>
                  <a:spLocks noChangeArrowheads="1"/>
                </p:cNvSpPr>
                <p:nvPr>
                  <p:custDataLst>
                    <p:tags r:id="rId130"/>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09" name="Line 201"/>
                <p:cNvSpPr>
                  <a:spLocks noChangeShapeType="1"/>
                </p:cNvSpPr>
                <p:nvPr>
                  <p:custDataLst>
                    <p:tags r:id="rId131"/>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910" name="Line 202"/>
                <p:cNvSpPr>
                  <a:spLocks noChangeShapeType="1"/>
                </p:cNvSpPr>
                <p:nvPr>
                  <p:custDataLst>
                    <p:tags r:id="rId132"/>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891" name="Rectangle 203"/>
              <p:cNvSpPr>
                <a:spLocks noChangeArrowheads="1"/>
              </p:cNvSpPr>
              <p:nvPr>
                <p:custDataLst>
                  <p:tags r:id="rId117"/>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92" name="Rectangle 204"/>
              <p:cNvSpPr>
                <a:spLocks noChangeArrowheads="1"/>
              </p:cNvSpPr>
              <p:nvPr>
                <p:custDataLst>
                  <p:tags r:id="rId118"/>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93" name="Text Box 205"/>
              <p:cNvSpPr txBox="1">
                <a:spLocks noChangeArrowheads="1"/>
              </p:cNvSpPr>
              <p:nvPr>
                <p:custDataLst>
                  <p:tags r:id="rId119"/>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94" name="Text Box 206"/>
              <p:cNvSpPr txBox="1">
                <a:spLocks noChangeArrowheads="1"/>
              </p:cNvSpPr>
              <p:nvPr>
                <p:custDataLst>
                  <p:tags r:id="rId120"/>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95" name="Text Box 207"/>
              <p:cNvSpPr txBox="1">
                <a:spLocks noChangeArrowheads="1"/>
              </p:cNvSpPr>
              <p:nvPr>
                <p:custDataLst>
                  <p:tags r:id="rId121"/>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96" name="Group 208"/>
              <p:cNvGrpSpPr>
                <a:grpSpLocks/>
              </p:cNvGrpSpPr>
              <p:nvPr/>
            </p:nvGrpSpPr>
            <p:grpSpPr bwMode="auto">
              <a:xfrm>
                <a:off x="1565" y="1684"/>
                <a:ext cx="211" cy="157"/>
                <a:chOff x="857" y="1909"/>
                <a:chExt cx="211" cy="157"/>
              </a:xfrm>
            </p:grpSpPr>
            <p:sp>
              <p:nvSpPr>
                <p:cNvPr id="31906" name="Text Box 209"/>
                <p:cNvSpPr txBox="1">
                  <a:spLocks noChangeArrowheads="1"/>
                </p:cNvSpPr>
                <p:nvPr>
                  <p:custDataLst>
                    <p:tags r:id="rId12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07" name="Text Box 210"/>
                <p:cNvSpPr txBox="1">
                  <a:spLocks noChangeArrowheads="1"/>
                </p:cNvSpPr>
                <p:nvPr>
                  <p:custDataLst>
                    <p:tags r:id="rId12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97" name="Group 211"/>
              <p:cNvGrpSpPr>
                <a:grpSpLocks/>
              </p:cNvGrpSpPr>
              <p:nvPr/>
            </p:nvGrpSpPr>
            <p:grpSpPr bwMode="auto">
              <a:xfrm>
                <a:off x="1730" y="1684"/>
                <a:ext cx="211" cy="157"/>
                <a:chOff x="857" y="1909"/>
                <a:chExt cx="211" cy="157"/>
              </a:xfrm>
            </p:grpSpPr>
            <p:sp>
              <p:nvSpPr>
                <p:cNvPr id="31904" name="Text Box 212"/>
                <p:cNvSpPr txBox="1">
                  <a:spLocks noChangeArrowheads="1"/>
                </p:cNvSpPr>
                <p:nvPr>
                  <p:custDataLst>
                    <p:tags r:id="rId12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05" name="Text Box 213"/>
                <p:cNvSpPr txBox="1">
                  <a:spLocks noChangeArrowheads="1"/>
                </p:cNvSpPr>
                <p:nvPr>
                  <p:custDataLst>
                    <p:tags r:id="rId12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98" name="Group 214"/>
              <p:cNvGrpSpPr>
                <a:grpSpLocks/>
              </p:cNvGrpSpPr>
              <p:nvPr/>
            </p:nvGrpSpPr>
            <p:grpSpPr bwMode="auto">
              <a:xfrm>
                <a:off x="1808" y="1684"/>
                <a:ext cx="211" cy="157"/>
                <a:chOff x="857" y="1909"/>
                <a:chExt cx="211" cy="157"/>
              </a:xfrm>
            </p:grpSpPr>
            <p:sp>
              <p:nvSpPr>
                <p:cNvPr id="31902" name="Text Box 215"/>
                <p:cNvSpPr txBox="1">
                  <a:spLocks noChangeArrowheads="1"/>
                </p:cNvSpPr>
                <p:nvPr>
                  <p:custDataLst>
                    <p:tags r:id="rId124"/>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03" name="Text Box 216"/>
                <p:cNvSpPr txBox="1">
                  <a:spLocks noChangeArrowheads="1"/>
                </p:cNvSpPr>
                <p:nvPr>
                  <p:custDataLst>
                    <p:tags r:id="rId125"/>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99" name="Group 217"/>
              <p:cNvGrpSpPr>
                <a:grpSpLocks/>
              </p:cNvGrpSpPr>
              <p:nvPr/>
            </p:nvGrpSpPr>
            <p:grpSpPr bwMode="auto">
              <a:xfrm>
                <a:off x="1892" y="1681"/>
                <a:ext cx="211" cy="157"/>
                <a:chOff x="857" y="1909"/>
                <a:chExt cx="211" cy="157"/>
              </a:xfrm>
            </p:grpSpPr>
            <p:sp>
              <p:nvSpPr>
                <p:cNvPr id="31900" name="Text Box 218"/>
                <p:cNvSpPr txBox="1">
                  <a:spLocks noChangeArrowheads="1"/>
                </p:cNvSpPr>
                <p:nvPr>
                  <p:custDataLst>
                    <p:tags r:id="rId12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901" name="Text Box 219"/>
                <p:cNvSpPr txBox="1">
                  <a:spLocks noChangeArrowheads="1"/>
                </p:cNvSpPr>
                <p:nvPr>
                  <p:custDataLst>
                    <p:tags r:id="rId12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nvGrpSpPr>
            <p:cNvPr id="31861" name="Group 220"/>
            <p:cNvGrpSpPr>
              <a:grpSpLocks/>
            </p:cNvGrpSpPr>
            <p:nvPr/>
          </p:nvGrpSpPr>
          <p:grpSpPr bwMode="auto">
            <a:xfrm>
              <a:off x="2498" y="2748"/>
              <a:ext cx="790" cy="307"/>
              <a:chOff x="1313" y="1534"/>
              <a:chExt cx="790" cy="307"/>
            </a:xfrm>
          </p:grpSpPr>
          <p:sp>
            <p:nvSpPr>
              <p:cNvPr id="31862" name="Text Box 221"/>
              <p:cNvSpPr txBox="1">
                <a:spLocks noChangeArrowheads="1"/>
              </p:cNvSpPr>
              <p:nvPr>
                <p:custDataLst>
                  <p:tags r:id="rId96"/>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63" name="Group 222"/>
              <p:cNvGrpSpPr>
                <a:grpSpLocks/>
              </p:cNvGrpSpPr>
              <p:nvPr/>
            </p:nvGrpSpPr>
            <p:grpSpPr bwMode="auto">
              <a:xfrm>
                <a:off x="1353" y="1539"/>
                <a:ext cx="258" cy="147"/>
                <a:chOff x="1353" y="1539"/>
                <a:chExt cx="258" cy="144"/>
              </a:xfrm>
            </p:grpSpPr>
            <p:sp>
              <p:nvSpPr>
                <p:cNvPr id="31885" name="Rectangle 223"/>
                <p:cNvSpPr>
                  <a:spLocks noChangeArrowheads="1"/>
                </p:cNvSpPr>
                <p:nvPr>
                  <p:custDataLst>
                    <p:tags r:id="rId113"/>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86" name="Line 224"/>
                <p:cNvSpPr>
                  <a:spLocks noChangeShapeType="1"/>
                </p:cNvSpPr>
                <p:nvPr>
                  <p:custDataLst>
                    <p:tags r:id="rId114"/>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87" name="Line 225"/>
                <p:cNvSpPr>
                  <a:spLocks noChangeShapeType="1"/>
                </p:cNvSpPr>
                <p:nvPr>
                  <p:custDataLst>
                    <p:tags r:id="rId115"/>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864" name="Group 226"/>
              <p:cNvGrpSpPr>
                <a:grpSpLocks/>
              </p:cNvGrpSpPr>
              <p:nvPr/>
            </p:nvGrpSpPr>
            <p:grpSpPr bwMode="auto">
              <a:xfrm>
                <a:off x="1773" y="1686"/>
                <a:ext cx="258" cy="144"/>
                <a:chOff x="1353" y="1539"/>
                <a:chExt cx="258" cy="144"/>
              </a:xfrm>
            </p:grpSpPr>
            <p:sp>
              <p:nvSpPr>
                <p:cNvPr id="31882" name="Rectangle 227"/>
                <p:cNvSpPr>
                  <a:spLocks noChangeArrowheads="1"/>
                </p:cNvSpPr>
                <p:nvPr>
                  <p:custDataLst>
                    <p:tags r:id="rId110"/>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83" name="Line 228"/>
                <p:cNvSpPr>
                  <a:spLocks noChangeShapeType="1"/>
                </p:cNvSpPr>
                <p:nvPr>
                  <p:custDataLst>
                    <p:tags r:id="rId111"/>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84" name="Line 229"/>
                <p:cNvSpPr>
                  <a:spLocks noChangeShapeType="1"/>
                </p:cNvSpPr>
                <p:nvPr>
                  <p:custDataLst>
                    <p:tags r:id="rId112"/>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865" name="Rectangle 230"/>
              <p:cNvSpPr>
                <a:spLocks noChangeArrowheads="1"/>
              </p:cNvSpPr>
              <p:nvPr>
                <p:custDataLst>
                  <p:tags r:id="rId97"/>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66" name="Rectangle 231"/>
              <p:cNvSpPr>
                <a:spLocks noChangeArrowheads="1"/>
              </p:cNvSpPr>
              <p:nvPr>
                <p:custDataLst>
                  <p:tags r:id="rId98"/>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67" name="Text Box 232"/>
              <p:cNvSpPr txBox="1">
                <a:spLocks noChangeArrowheads="1"/>
              </p:cNvSpPr>
              <p:nvPr>
                <p:custDataLst>
                  <p:tags r:id="rId99"/>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68" name="Text Box 233"/>
              <p:cNvSpPr txBox="1">
                <a:spLocks noChangeArrowheads="1"/>
              </p:cNvSpPr>
              <p:nvPr>
                <p:custDataLst>
                  <p:tags r:id="rId100"/>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69" name="Text Box 234"/>
              <p:cNvSpPr txBox="1">
                <a:spLocks noChangeArrowheads="1"/>
              </p:cNvSpPr>
              <p:nvPr>
                <p:custDataLst>
                  <p:tags r:id="rId101"/>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70" name="Group 235"/>
              <p:cNvGrpSpPr>
                <a:grpSpLocks/>
              </p:cNvGrpSpPr>
              <p:nvPr/>
            </p:nvGrpSpPr>
            <p:grpSpPr bwMode="auto">
              <a:xfrm>
                <a:off x="1565" y="1684"/>
                <a:ext cx="211" cy="157"/>
                <a:chOff x="857" y="1909"/>
                <a:chExt cx="211" cy="157"/>
              </a:xfrm>
            </p:grpSpPr>
            <p:sp>
              <p:nvSpPr>
                <p:cNvPr id="31880" name="Text Box 236"/>
                <p:cNvSpPr txBox="1">
                  <a:spLocks noChangeArrowheads="1"/>
                </p:cNvSpPr>
                <p:nvPr>
                  <p:custDataLst>
                    <p:tags r:id="rId10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81" name="Text Box 237"/>
                <p:cNvSpPr txBox="1">
                  <a:spLocks noChangeArrowheads="1"/>
                </p:cNvSpPr>
                <p:nvPr>
                  <p:custDataLst>
                    <p:tags r:id="rId10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71" name="Group 238"/>
              <p:cNvGrpSpPr>
                <a:grpSpLocks/>
              </p:cNvGrpSpPr>
              <p:nvPr/>
            </p:nvGrpSpPr>
            <p:grpSpPr bwMode="auto">
              <a:xfrm>
                <a:off x="1730" y="1684"/>
                <a:ext cx="211" cy="157"/>
                <a:chOff x="857" y="1909"/>
                <a:chExt cx="211" cy="157"/>
              </a:xfrm>
            </p:grpSpPr>
            <p:sp>
              <p:nvSpPr>
                <p:cNvPr id="31878" name="Text Box 239"/>
                <p:cNvSpPr txBox="1">
                  <a:spLocks noChangeArrowheads="1"/>
                </p:cNvSpPr>
                <p:nvPr>
                  <p:custDataLst>
                    <p:tags r:id="rId10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79" name="Text Box 240"/>
                <p:cNvSpPr txBox="1">
                  <a:spLocks noChangeArrowheads="1"/>
                </p:cNvSpPr>
                <p:nvPr>
                  <p:custDataLst>
                    <p:tags r:id="rId10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72" name="Group 241"/>
              <p:cNvGrpSpPr>
                <a:grpSpLocks/>
              </p:cNvGrpSpPr>
              <p:nvPr/>
            </p:nvGrpSpPr>
            <p:grpSpPr bwMode="auto">
              <a:xfrm>
                <a:off x="1808" y="1684"/>
                <a:ext cx="211" cy="157"/>
                <a:chOff x="857" y="1909"/>
                <a:chExt cx="211" cy="157"/>
              </a:xfrm>
            </p:grpSpPr>
            <p:sp>
              <p:nvSpPr>
                <p:cNvPr id="31876" name="Text Box 242"/>
                <p:cNvSpPr txBox="1">
                  <a:spLocks noChangeArrowheads="1"/>
                </p:cNvSpPr>
                <p:nvPr>
                  <p:custDataLst>
                    <p:tags r:id="rId104"/>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77" name="Text Box 243"/>
                <p:cNvSpPr txBox="1">
                  <a:spLocks noChangeArrowheads="1"/>
                </p:cNvSpPr>
                <p:nvPr>
                  <p:custDataLst>
                    <p:tags r:id="rId105"/>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73" name="Group 244"/>
              <p:cNvGrpSpPr>
                <a:grpSpLocks/>
              </p:cNvGrpSpPr>
              <p:nvPr/>
            </p:nvGrpSpPr>
            <p:grpSpPr bwMode="auto">
              <a:xfrm>
                <a:off x="1892" y="1681"/>
                <a:ext cx="211" cy="157"/>
                <a:chOff x="857" y="1909"/>
                <a:chExt cx="211" cy="157"/>
              </a:xfrm>
            </p:grpSpPr>
            <p:sp>
              <p:nvSpPr>
                <p:cNvPr id="31874" name="Text Box 245"/>
                <p:cNvSpPr txBox="1">
                  <a:spLocks noChangeArrowheads="1"/>
                </p:cNvSpPr>
                <p:nvPr>
                  <p:custDataLst>
                    <p:tags r:id="rId10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75" name="Text Box 246"/>
                <p:cNvSpPr txBox="1">
                  <a:spLocks noChangeArrowheads="1"/>
                </p:cNvSpPr>
                <p:nvPr>
                  <p:custDataLst>
                    <p:tags r:id="rId10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grpSp>
        <p:nvGrpSpPr>
          <p:cNvPr id="31809" name="Group 297"/>
          <p:cNvGrpSpPr>
            <a:grpSpLocks/>
          </p:cNvGrpSpPr>
          <p:nvPr>
            <p:custDataLst>
              <p:tags r:id="rId37"/>
            </p:custDataLst>
          </p:nvPr>
        </p:nvGrpSpPr>
        <p:grpSpPr bwMode="auto">
          <a:xfrm>
            <a:off x="2874963" y="4662959"/>
            <a:ext cx="1277937" cy="1174750"/>
            <a:chOff x="1811" y="2748"/>
            <a:chExt cx="805" cy="740"/>
          </a:xfrm>
        </p:grpSpPr>
        <p:grpSp>
          <p:nvGrpSpPr>
            <p:cNvPr id="31801" name="Group 159"/>
            <p:cNvGrpSpPr>
              <a:grpSpLocks/>
            </p:cNvGrpSpPr>
            <p:nvPr/>
          </p:nvGrpSpPr>
          <p:grpSpPr bwMode="auto">
            <a:xfrm>
              <a:off x="1826" y="3181"/>
              <a:ext cx="790" cy="307"/>
              <a:chOff x="1313" y="1534"/>
              <a:chExt cx="790" cy="307"/>
            </a:xfrm>
          </p:grpSpPr>
          <p:sp>
            <p:nvSpPr>
              <p:cNvPr id="31834" name="Text Box 160"/>
              <p:cNvSpPr txBox="1">
                <a:spLocks noChangeArrowheads="1"/>
              </p:cNvSpPr>
              <p:nvPr>
                <p:custDataLst>
                  <p:tags r:id="rId76"/>
                </p:custDataLst>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35" name="Group 161"/>
              <p:cNvGrpSpPr>
                <a:grpSpLocks/>
              </p:cNvGrpSpPr>
              <p:nvPr/>
            </p:nvGrpSpPr>
            <p:grpSpPr bwMode="auto">
              <a:xfrm>
                <a:off x="1353" y="1539"/>
                <a:ext cx="258" cy="147"/>
                <a:chOff x="1353" y="1539"/>
                <a:chExt cx="258" cy="144"/>
              </a:xfrm>
            </p:grpSpPr>
            <p:sp>
              <p:nvSpPr>
                <p:cNvPr id="31857" name="Rectangle 162"/>
                <p:cNvSpPr>
                  <a:spLocks noChangeArrowheads="1"/>
                </p:cNvSpPr>
                <p:nvPr>
                  <p:custDataLst>
                    <p:tags r:id="rId93"/>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58" name="Line 163"/>
                <p:cNvSpPr>
                  <a:spLocks noChangeShapeType="1"/>
                </p:cNvSpPr>
                <p:nvPr>
                  <p:custDataLst>
                    <p:tags r:id="rId94"/>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59" name="Line 164"/>
                <p:cNvSpPr>
                  <a:spLocks noChangeShapeType="1"/>
                </p:cNvSpPr>
                <p:nvPr>
                  <p:custDataLst>
                    <p:tags r:id="rId95"/>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1836" name="Group 165"/>
              <p:cNvGrpSpPr>
                <a:grpSpLocks/>
              </p:cNvGrpSpPr>
              <p:nvPr/>
            </p:nvGrpSpPr>
            <p:grpSpPr bwMode="auto">
              <a:xfrm>
                <a:off x="1773" y="1686"/>
                <a:ext cx="258" cy="144"/>
                <a:chOff x="1353" y="1539"/>
                <a:chExt cx="258" cy="144"/>
              </a:xfrm>
            </p:grpSpPr>
            <p:sp>
              <p:nvSpPr>
                <p:cNvPr id="31854" name="Rectangle 166"/>
                <p:cNvSpPr>
                  <a:spLocks noChangeArrowheads="1"/>
                </p:cNvSpPr>
                <p:nvPr>
                  <p:custDataLst>
                    <p:tags r:id="rId90"/>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55" name="Line 167"/>
                <p:cNvSpPr>
                  <a:spLocks noChangeShapeType="1"/>
                </p:cNvSpPr>
                <p:nvPr>
                  <p:custDataLst>
                    <p:tags r:id="rId91"/>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56" name="Line 168"/>
                <p:cNvSpPr>
                  <a:spLocks noChangeShapeType="1"/>
                </p:cNvSpPr>
                <p:nvPr>
                  <p:custDataLst>
                    <p:tags r:id="rId92"/>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837" name="Rectangle 169"/>
              <p:cNvSpPr>
                <a:spLocks noChangeArrowheads="1"/>
              </p:cNvSpPr>
              <p:nvPr>
                <p:custDataLst>
                  <p:tags r:id="rId77"/>
                </p:custDataLst>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38" name="Rectangle 170"/>
              <p:cNvSpPr>
                <a:spLocks noChangeArrowheads="1"/>
              </p:cNvSpPr>
              <p:nvPr>
                <p:custDataLst>
                  <p:tags r:id="rId78"/>
                </p:custDataLst>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39" name="Text Box 171"/>
              <p:cNvSpPr txBox="1">
                <a:spLocks noChangeArrowheads="1"/>
              </p:cNvSpPr>
              <p:nvPr>
                <p:custDataLst>
                  <p:tags r:id="rId79"/>
                </p:custDataLst>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40" name="Text Box 172"/>
              <p:cNvSpPr txBox="1">
                <a:spLocks noChangeArrowheads="1"/>
              </p:cNvSpPr>
              <p:nvPr>
                <p:custDataLst>
                  <p:tags r:id="rId80"/>
                </p:custDataLst>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41" name="Text Box 173"/>
              <p:cNvSpPr txBox="1">
                <a:spLocks noChangeArrowheads="1"/>
              </p:cNvSpPr>
              <p:nvPr>
                <p:custDataLst>
                  <p:tags r:id="rId81"/>
                </p:custDataLst>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42" name="Group 174"/>
              <p:cNvGrpSpPr>
                <a:grpSpLocks/>
              </p:cNvGrpSpPr>
              <p:nvPr/>
            </p:nvGrpSpPr>
            <p:grpSpPr bwMode="auto">
              <a:xfrm>
                <a:off x="1565" y="1684"/>
                <a:ext cx="211" cy="157"/>
                <a:chOff x="857" y="1909"/>
                <a:chExt cx="211" cy="157"/>
              </a:xfrm>
            </p:grpSpPr>
            <p:sp>
              <p:nvSpPr>
                <p:cNvPr id="31852" name="Text Box 175"/>
                <p:cNvSpPr txBox="1">
                  <a:spLocks noChangeArrowheads="1"/>
                </p:cNvSpPr>
                <p:nvPr>
                  <p:custDataLst>
                    <p:tags r:id="rId8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53" name="Text Box 176"/>
                <p:cNvSpPr txBox="1">
                  <a:spLocks noChangeArrowheads="1"/>
                </p:cNvSpPr>
                <p:nvPr>
                  <p:custDataLst>
                    <p:tags r:id="rId8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43" name="Group 177"/>
              <p:cNvGrpSpPr>
                <a:grpSpLocks/>
              </p:cNvGrpSpPr>
              <p:nvPr/>
            </p:nvGrpSpPr>
            <p:grpSpPr bwMode="auto">
              <a:xfrm>
                <a:off x="1730" y="1684"/>
                <a:ext cx="211" cy="157"/>
                <a:chOff x="857" y="1909"/>
                <a:chExt cx="211" cy="157"/>
              </a:xfrm>
            </p:grpSpPr>
            <p:sp>
              <p:nvSpPr>
                <p:cNvPr id="31850" name="Text Box 178"/>
                <p:cNvSpPr txBox="1">
                  <a:spLocks noChangeArrowheads="1"/>
                </p:cNvSpPr>
                <p:nvPr>
                  <p:custDataLst>
                    <p:tags r:id="rId8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51" name="Text Box 179"/>
                <p:cNvSpPr txBox="1">
                  <a:spLocks noChangeArrowheads="1"/>
                </p:cNvSpPr>
                <p:nvPr>
                  <p:custDataLst>
                    <p:tags r:id="rId8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44" name="Group 180"/>
              <p:cNvGrpSpPr>
                <a:grpSpLocks/>
              </p:cNvGrpSpPr>
              <p:nvPr/>
            </p:nvGrpSpPr>
            <p:grpSpPr bwMode="auto">
              <a:xfrm>
                <a:off x="1808" y="1684"/>
                <a:ext cx="211" cy="157"/>
                <a:chOff x="857" y="1909"/>
                <a:chExt cx="211" cy="157"/>
              </a:xfrm>
            </p:grpSpPr>
            <p:sp>
              <p:nvSpPr>
                <p:cNvPr id="31848" name="Text Box 181"/>
                <p:cNvSpPr txBox="1">
                  <a:spLocks noChangeArrowheads="1"/>
                </p:cNvSpPr>
                <p:nvPr>
                  <p:custDataLst>
                    <p:tags r:id="rId84"/>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49" name="Text Box 182"/>
                <p:cNvSpPr txBox="1">
                  <a:spLocks noChangeArrowheads="1"/>
                </p:cNvSpPr>
                <p:nvPr>
                  <p:custDataLst>
                    <p:tags r:id="rId85"/>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45" name="Group 183"/>
              <p:cNvGrpSpPr>
                <a:grpSpLocks/>
              </p:cNvGrpSpPr>
              <p:nvPr/>
            </p:nvGrpSpPr>
            <p:grpSpPr bwMode="auto">
              <a:xfrm>
                <a:off x="1892" y="1681"/>
                <a:ext cx="211" cy="157"/>
                <a:chOff x="857" y="1909"/>
                <a:chExt cx="211" cy="157"/>
              </a:xfrm>
            </p:grpSpPr>
            <p:sp>
              <p:nvSpPr>
                <p:cNvPr id="31846" name="Text Box 184"/>
                <p:cNvSpPr txBox="1">
                  <a:spLocks noChangeArrowheads="1"/>
                </p:cNvSpPr>
                <p:nvPr>
                  <p:custDataLst>
                    <p:tags r:id="rId82"/>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47" name="Text Box 185"/>
                <p:cNvSpPr txBox="1">
                  <a:spLocks noChangeArrowheads="1"/>
                </p:cNvSpPr>
                <p:nvPr>
                  <p:custDataLst>
                    <p:tags r:id="rId83"/>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nvGrpSpPr>
            <p:cNvPr id="31802" name="Group 247"/>
            <p:cNvGrpSpPr>
              <a:grpSpLocks/>
            </p:cNvGrpSpPr>
            <p:nvPr/>
          </p:nvGrpSpPr>
          <p:grpSpPr bwMode="auto">
            <a:xfrm>
              <a:off x="1811" y="2748"/>
              <a:ext cx="787" cy="307"/>
              <a:chOff x="4928" y="1534"/>
              <a:chExt cx="787" cy="307"/>
            </a:xfrm>
          </p:grpSpPr>
          <p:grpSp>
            <p:nvGrpSpPr>
              <p:cNvPr id="31803" name="Group 248"/>
              <p:cNvGrpSpPr>
                <a:grpSpLocks/>
              </p:cNvGrpSpPr>
              <p:nvPr/>
            </p:nvGrpSpPr>
            <p:grpSpPr bwMode="auto">
              <a:xfrm>
                <a:off x="5354" y="1534"/>
                <a:ext cx="361" cy="154"/>
                <a:chOff x="5009" y="1132"/>
                <a:chExt cx="361" cy="154"/>
              </a:xfrm>
            </p:grpSpPr>
            <p:sp>
              <p:nvSpPr>
                <p:cNvPr id="31827" name="Text Box 249"/>
                <p:cNvSpPr txBox="1">
                  <a:spLocks noChangeArrowheads="1"/>
                </p:cNvSpPr>
                <p:nvPr>
                  <p:custDataLst>
                    <p:tags r:id="rId70"/>
                  </p:custDataLst>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nvGrpSpPr>
                <p:cNvPr id="31828" name="Group 250"/>
                <p:cNvGrpSpPr>
                  <a:grpSpLocks/>
                </p:cNvGrpSpPr>
                <p:nvPr/>
              </p:nvGrpSpPr>
              <p:grpSpPr bwMode="auto">
                <a:xfrm>
                  <a:off x="5049" y="1137"/>
                  <a:ext cx="258" cy="147"/>
                  <a:chOff x="1353" y="1539"/>
                  <a:chExt cx="258" cy="144"/>
                </a:xfrm>
              </p:grpSpPr>
              <p:sp>
                <p:nvSpPr>
                  <p:cNvPr id="31831" name="Rectangle 251"/>
                  <p:cNvSpPr>
                    <a:spLocks noChangeArrowheads="1"/>
                  </p:cNvSpPr>
                  <p:nvPr>
                    <p:custDataLst>
                      <p:tags r:id="rId73"/>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32" name="Line 252"/>
                  <p:cNvSpPr>
                    <a:spLocks noChangeShapeType="1"/>
                  </p:cNvSpPr>
                  <p:nvPr>
                    <p:custDataLst>
                      <p:tags r:id="rId74"/>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33" name="Line 253"/>
                  <p:cNvSpPr>
                    <a:spLocks noChangeShapeType="1"/>
                  </p:cNvSpPr>
                  <p:nvPr>
                    <p:custDataLst>
                      <p:tags r:id="rId75"/>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31829" name="Text Box 254"/>
                <p:cNvSpPr txBox="1">
                  <a:spLocks noChangeArrowheads="1"/>
                </p:cNvSpPr>
                <p:nvPr>
                  <p:custDataLst>
                    <p:tags r:id="rId71"/>
                  </p:custDataLst>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30" name="Text Box 255"/>
                <p:cNvSpPr txBox="1">
                  <a:spLocks noChangeArrowheads="1"/>
                </p:cNvSpPr>
                <p:nvPr>
                  <p:custDataLst>
                    <p:tags r:id="rId72"/>
                  </p:custDataLst>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grpSp>
            <p:nvGrpSpPr>
              <p:cNvPr id="31804" name="Group 256"/>
              <p:cNvGrpSpPr>
                <a:grpSpLocks/>
              </p:cNvGrpSpPr>
              <p:nvPr/>
            </p:nvGrpSpPr>
            <p:grpSpPr bwMode="auto">
              <a:xfrm>
                <a:off x="4928" y="1536"/>
                <a:ext cx="550" cy="305"/>
                <a:chOff x="5114" y="1518"/>
                <a:chExt cx="550" cy="305"/>
              </a:xfrm>
            </p:grpSpPr>
            <p:grpSp>
              <p:nvGrpSpPr>
                <p:cNvPr id="31805" name="Group 257"/>
                <p:cNvGrpSpPr>
                  <a:grpSpLocks/>
                </p:cNvGrpSpPr>
                <p:nvPr/>
              </p:nvGrpSpPr>
              <p:grpSpPr bwMode="auto">
                <a:xfrm>
                  <a:off x="5375" y="1518"/>
                  <a:ext cx="196" cy="158"/>
                  <a:chOff x="5378" y="1518"/>
                  <a:chExt cx="196" cy="158"/>
                </a:xfrm>
              </p:grpSpPr>
              <p:sp>
                <p:nvSpPr>
                  <p:cNvPr id="31825" name="Rectangle 258"/>
                  <p:cNvSpPr>
                    <a:spLocks noChangeArrowheads="1"/>
                  </p:cNvSpPr>
                  <p:nvPr>
                    <p:custDataLst>
                      <p:tags r:id="rId68"/>
                    </p:custDataLst>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26" name="Text Box 259"/>
                  <p:cNvSpPr txBox="1">
                    <a:spLocks noChangeArrowheads="1"/>
                  </p:cNvSpPr>
                  <p:nvPr>
                    <p:custDataLst>
                      <p:tags r:id="rId69"/>
                    </p:custDataLst>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grpSp>
            <p:grpSp>
              <p:nvGrpSpPr>
                <p:cNvPr id="31806" name="Group 260"/>
                <p:cNvGrpSpPr>
                  <a:grpSpLocks/>
                </p:cNvGrpSpPr>
                <p:nvPr/>
              </p:nvGrpSpPr>
              <p:grpSpPr bwMode="auto">
                <a:xfrm>
                  <a:off x="5453" y="1666"/>
                  <a:ext cx="211" cy="157"/>
                  <a:chOff x="5261" y="1282"/>
                  <a:chExt cx="211" cy="157"/>
                </a:xfrm>
              </p:grpSpPr>
              <p:sp>
                <p:nvSpPr>
                  <p:cNvPr id="31821" name="Rectangle 261"/>
                  <p:cNvSpPr>
                    <a:spLocks noChangeArrowheads="1"/>
                  </p:cNvSpPr>
                  <p:nvPr>
                    <p:custDataLst>
                      <p:tags r:id="rId65"/>
                    </p:custDataLst>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1822" name="Group 262"/>
                  <p:cNvGrpSpPr>
                    <a:grpSpLocks/>
                  </p:cNvGrpSpPr>
                  <p:nvPr/>
                </p:nvGrpSpPr>
                <p:grpSpPr bwMode="auto">
                  <a:xfrm>
                    <a:off x="5261" y="1282"/>
                    <a:ext cx="211" cy="157"/>
                    <a:chOff x="857" y="1909"/>
                    <a:chExt cx="211" cy="157"/>
                  </a:xfrm>
                </p:grpSpPr>
                <p:sp>
                  <p:nvSpPr>
                    <p:cNvPr id="31823" name="Text Box 263"/>
                    <p:cNvSpPr txBox="1">
                      <a:spLocks noChangeArrowheads="1"/>
                    </p:cNvSpPr>
                    <p:nvPr>
                      <p:custDataLst>
                        <p:tags r:id="rId6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24" name="Text Box 264"/>
                    <p:cNvSpPr txBox="1">
                      <a:spLocks noChangeArrowheads="1"/>
                    </p:cNvSpPr>
                    <p:nvPr>
                      <p:custDataLst>
                        <p:tags r:id="rId6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nvGrpSpPr>
                <p:cNvPr id="31807" name="Group 265"/>
                <p:cNvGrpSpPr>
                  <a:grpSpLocks/>
                </p:cNvGrpSpPr>
                <p:nvPr/>
              </p:nvGrpSpPr>
              <p:grpSpPr bwMode="auto">
                <a:xfrm>
                  <a:off x="5114" y="1663"/>
                  <a:ext cx="373" cy="160"/>
                  <a:chOff x="5426" y="1279"/>
                  <a:chExt cx="373" cy="160"/>
                </a:xfrm>
              </p:grpSpPr>
              <p:grpSp>
                <p:nvGrpSpPr>
                  <p:cNvPr id="31808" name="Group 266"/>
                  <p:cNvGrpSpPr>
                    <a:grpSpLocks/>
                  </p:cNvGrpSpPr>
                  <p:nvPr/>
                </p:nvGrpSpPr>
                <p:grpSpPr bwMode="auto">
                  <a:xfrm>
                    <a:off x="5469" y="1284"/>
                    <a:ext cx="258" cy="144"/>
                    <a:chOff x="1353" y="1539"/>
                    <a:chExt cx="258" cy="144"/>
                  </a:xfrm>
                </p:grpSpPr>
                <p:sp>
                  <p:nvSpPr>
                    <p:cNvPr id="31818" name="Rectangle 267"/>
                    <p:cNvSpPr>
                      <a:spLocks noChangeArrowheads="1"/>
                    </p:cNvSpPr>
                    <p:nvPr>
                      <p:custDataLst>
                        <p:tags r:id="rId62"/>
                      </p:custDataLst>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19" name="Line 268"/>
                    <p:cNvSpPr>
                      <a:spLocks noChangeShapeType="1"/>
                    </p:cNvSpPr>
                    <p:nvPr>
                      <p:custDataLst>
                        <p:tags r:id="rId63"/>
                      </p:custDataLst>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820" name="Line 269"/>
                    <p:cNvSpPr>
                      <a:spLocks noChangeShapeType="1"/>
                    </p:cNvSpPr>
                    <p:nvPr>
                      <p:custDataLst>
                        <p:tags r:id="rId64"/>
                      </p:custDataLst>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3" name="Group 270"/>
                  <p:cNvGrpSpPr>
                    <a:grpSpLocks/>
                  </p:cNvGrpSpPr>
                  <p:nvPr/>
                </p:nvGrpSpPr>
                <p:grpSpPr bwMode="auto">
                  <a:xfrm>
                    <a:off x="5426" y="1282"/>
                    <a:ext cx="211" cy="157"/>
                    <a:chOff x="857" y="1909"/>
                    <a:chExt cx="211" cy="157"/>
                  </a:xfrm>
                </p:grpSpPr>
                <p:sp>
                  <p:nvSpPr>
                    <p:cNvPr id="31816" name="Text Box 271"/>
                    <p:cNvSpPr txBox="1">
                      <a:spLocks noChangeArrowheads="1"/>
                    </p:cNvSpPr>
                    <p:nvPr>
                      <p:custDataLst>
                        <p:tags r:id="rId60"/>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17" name="Text Box 272"/>
                    <p:cNvSpPr txBox="1">
                      <a:spLocks noChangeArrowheads="1"/>
                    </p:cNvSpPr>
                    <p:nvPr>
                      <p:custDataLst>
                        <p:tags r:id="rId61"/>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10" name="Group 273"/>
                  <p:cNvGrpSpPr>
                    <a:grpSpLocks/>
                  </p:cNvGrpSpPr>
                  <p:nvPr/>
                </p:nvGrpSpPr>
                <p:grpSpPr bwMode="auto">
                  <a:xfrm>
                    <a:off x="5504" y="1282"/>
                    <a:ext cx="211" cy="157"/>
                    <a:chOff x="857" y="1909"/>
                    <a:chExt cx="211" cy="157"/>
                  </a:xfrm>
                </p:grpSpPr>
                <p:sp>
                  <p:nvSpPr>
                    <p:cNvPr id="31814" name="Text Box 274"/>
                    <p:cNvSpPr txBox="1">
                      <a:spLocks noChangeArrowheads="1"/>
                    </p:cNvSpPr>
                    <p:nvPr>
                      <p:custDataLst>
                        <p:tags r:id="rId58"/>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15" name="Text Box 275"/>
                    <p:cNvSpPr txBox="1">
                      <a:spLocks noChangeArrowheads="1"/>
                    </p:cNvSpPr>
                    <p:nvPr>
                      <p:custDataLst>
                        <p:tags r:id="rId59"/>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nvGrpSpPr>
                  <p:cNvPr id="31811" name="Group 276"/>
                  <p:cNvGrpSpPr>
                    <a:grpSpLocks/>
                  </p:cNvGrpSpPr>
                  <p:nvPr/>
                </p:nvGrpSpPr>
                <p:grpSpPr bwMode="auto">
                  <a:xfrm>
                    <a:off x="5588" y="1279"/>
                    <a:ext cx="211" cy="157"/>
                    <a:chOff x="857" y="1909"/>
                    <a:chExt cx="211" cy="157"/>
                  </a:xfrm>
                </p:grpSpPr>
                <p:sp>
                  <p:nvSpPr>
                    <p:cNvPr id="31812" name="Text Box 277"/>
                    <p:cNvSpPr txBox="1">
                      <a:spLocks noChangeArrowheads="1"/>
                    </p:cNvSpPr>
                    <p:nvPr>
                      <p:custDataLst>
                        <p:tags r:id="rId56"/>
                      </p:custDataLst>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1</a:t>
                      </a:r>
                    </a:p>
                  </p:txBody>
                </p:sp>
                <p:sp>
                  <p:nvSpPr>
                    <p:cNvPr id="31813" name="Text Box 278"/>
                    <p:cNvSpPr txBox="1">
                      <a:spLocks noChangeArrowheads="1"/>
                    </p:cNvSpPr>
                    <p:nvPr>
                      <p:custDataLst>
                        <p:tags r:id="rId57"/>
                      </p:custDataLst>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a:t>
                      </a:r>
                    </a:p>
                  </p:txBody>
                </p:sp>
              </p:grpSp>
            </p:grpSp>
          </p:grpSp>
        </p:grpSp>
      </p:grpSp>
      <p:sp>
        <p:nvSpPr>
          <p:cNvPr id="31781" name="Text Box 279"/>
          <p:cNvSpPr txBox="1">
            <a:spLocks noChangeArrowheads="1"/>
          </p:cNvSpPr>
          <p:nvPr>
            <p:custDataLst>
              <p:tags r:id="rId38"/>
            </p:custDataLst>
          </p:nvPr>
        </p:nvSpPr>
        <p:spPr bwMode="auto">
          <a:xfrm>
            <a:off x="7389813" y="5223347"/>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channel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output</a:t>
            </a:r>
          </a:p>
        </p:txBody>
      </p:sp>
      <p:sp>
        <p:nvSpPr>
          <p:cNvPr id="31782" name="Text Box 280"/>
          <p:cNvSpPr txBox="1">
            <a:spLocks noChangeArrowheads="1"/>
          </p:cNvSpPr>
          <p:nvPr>
            <p:custDataLst>
              <p:tags r:id="rId39"/>
            </p:custDataLst>
          </p:nvPr>
        </p:nvSpPr>
        <p:spPr bwMode="auto">
          <a:xfrm>
            <a:off x="6346825" y="5242397"/>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slot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channel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output</a:t>
            </a:r>
          </a:p>
        </p:txBody>
      </p:sp>
      <p:sp>
        <p:nvSpPr>
          <p:cNvPr id="31783" name="Line 281"/>
          <p:cNvSpPr>
            <a:spLocks noChangeShapeType="1"/>
          </p:cNvSpPr>
          <p:nvPr>
            <p:custDataLst>
              <p:tags r:id="rId40"/>
            </p:custDataLst>
          </p:nvPr>
        </p:nvSpPr>
        <p:spPr bwMode="auto">
          <a:xfrm flipH="1">
            <a:off x="6272213" y="4581997"/>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84" name="Line 282"/>
          <p:cNvSpPr>
            <a:spLocks noChangeShapeType="1"/>
          </p:cNvSpPr>
          <p:nvPr>
            <p:custDataLst>
              <p:tags r:id="rId41"/>
            </p:custDataLst>
          </p:nvPr>
        </p:nvSpPr>
        <p:spPr bwMode="auto">
          <a:xfrm flipH="1">
            <a:off x="7343775" y="4562947"/>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85" name="Line 283"/>
          <p:cNvSpPr>
            <a:spLocks noChangeShapeType="1"/>
          </p:cNvSpPr>
          <p:nvPr>
            <p:custDataLst>
              <p:tags r:id="rId42"/>
            </p:custDataLst>
          </p:nvPr>
        </p:nvSpPr>
        <p:spPr bwMode="auto">
          <a:xfrm flipH="1">
            <a:off x="8458200" y="4572472"/>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1786" name="Text Box 285"/>
          <p:cNvSpPr txBox="1">
            <a:spLocks noChangeArrowheads="1"/>
          </p:cNvSpPr>
          <p:nvPr>
            <p:custDataLst>
              <p:tags r:id="rId43"/>
            </p:custDataLst>
          </p:nvPr>
        </p:nvSpPr>
        <p:spPr bwMode="auto">
          <a:xfrm>
            <a:off x="1233488" y="5747222"/>
            <a:ext cx="1173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FF0000"/>
                </a:solidFill>
                <a:effectLst/>
                <a:uLnTx/>
                <a:uFillTx/>
                <a:latin typeface="Arial" pitchFamily="34" charset="0"/>
                <a:ea typeface="宋体" pitchFamily="2" charset="-122"/>
                <a:cs typeface="+mn-cs"/>
              </a:rPr>
              <a:t>receiver</a:t>
            </a:r>
          </a:p>
        </p:txBody>
      </p:sp>
      <p:sp>
        <p:nvSpPr>
          <p:cNvPr id="31787" name="Text Box 286"/>
          <p:cNvSpPr txBox="1">
            <a:spLocks noChangeArrowheads="1"/>
          </p:cNvSpPr>
          <p:nvPr>
            <p:custDataLst>
              <p:tags r:id="rId44"/>
            </p:custDataLst>
          </p:nvPr>
        </p:nvSpPr>
        <p:spPr bwMode="auto">
          <a:xfrm>
            <a:off x="2319338" y="5369397"/>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code</a:t>
            </a:r>
          </a:p>
        </p:txBody>
      </p:sp>
      <p:sp>
        <p:nvSpPr>
          <p:cNvPr id="31788" name="Text Box 287"/>
          <p:cNvSpPr txBox="1">
            <a:spLocks noChangeArrowheads="1"/>
          </p:cNvSpPr>
          <p:nvPr>
            <p:custDataLst>
              <p:tags r:id="rId45"/>
            </p:custDataLst>
          </p:nvPr>
        </p:nvSpPr>
        <p:spPr bwMode="auto">
          <a:xfrm>
            <a:off x="1341438" y="4604222"/>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received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input</a:t>
            </a:r>
          </a:p>
        </p:txBody>
      </p:sp>
      <p:sp>
        <p:nvSpPr>
          <p:cNvPr id="31789" name="Line 288"/>
          <p:cNvSpPr>
            <a:spLocks noChangeShapeType="1"/>
          </p:cNvSpPr>
          <p:nvPr>
            <p:custDataLst>
              <p:tags r:id="rId46"/>
            </p:custDataLst>
          </p:nvPr>
        </p:nvSpPr>
        <p:spPr bwMode="auto">
          <a:xfrm>
            <a:off x="5965825" y="4969347"/>
            <a:ext cx="319088"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31790" name="Group 294"/>
          <p:cNvGrpSpPr>
            <a:grpSpLocks/>
          </p:cNvGrpSpPr>
          <p:nvPr>
            <p:custDataLst>
              <p:tags r:id="rId47"/>
            </p:custDataLst>
          </p:nvPr>
        </p:nvGrpSpPr>
        <p:grpSpPr bwMode="auto">
          <a:xfrm>
            <a:off x="5003800" y="3831109"/>
            <a:ext cx="1517650" cy="977900"/>
            <a:chOff x="4239" y="2007"/>
            <a:chExt cx="956" cy="616"/>
          </a:xfrm>
        </p:grpSpPr>
        <p:sp>
          <p:nvSpPr>
            <p:cNvPr id="31796" name="Text Box 187"/>
            <p:cNvSpPr txBox="1">
              <a:spLocks noChangeArrowheads="1"/>
            </p:cNvSpPr>
            <p:nvPr>
              <p:custDataLst>
                <p:tags r:id="rId51"/>
              </p:custDataLst>
            </p:nvPr>
          </p:nvSpPr>
          <p:spPr bwMode="auto">
            <a:xfrm>
              <a:off x="4239" y="2047"/>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D</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i </a:t>
              </a: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 </a:t>
              </a:r>
              <a:r>
                <a:rPr kumimoji="0" lang="en-US" altLang="zh-CN" sz="2800" b="0" i="0" u="none" strike="noStrike" kern="1200" cap="none" spc="0" normalizeH="0" baseline="0" noProof="0">
                  <a:ln>
                    <a:noFill/>
                  </a:ln>
                  <a:solidFill>
                    <a:srgbClr val="000000"/>
                  </a:solidFill>
                  <a:effectLst/>
                  <a:uLnTx/>
                  <a:uFillTx/>
                  <a:latin typeface="Symbol" pitchFamily="18" charset="2"/>
                  <a:ea typeface="宋体" pitchFamily="2" charset="-122"/>
                  <a:cs typeface="Arial" pitchFamily="34" charset="0"/>
                </a:rPr>
                <a:t>S</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 </a:t>
              </a: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Z</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i,m</a:t>
              </a:r>
              <a:r>
                <a:rPr kumimoji="0" lang="en-US" altLang="zh-CN" sz="2400" b="0" i="0" u="none" strike="noStrike" kern="1200" cap="none" spc="0" normalizeH="0" baseline="30000" noProof="0">
                  <a:ln>
                    <a:noFill/>
                  </a:ln>
                  <a:solidFill>
                    <a:srgbClr val="000000"/>
                  </a:solidFill>
                  <a:effectLst/>
                  <a:uLnTx/>
                  <a:uFillTx/>
                  <a:latin typeface="Arial" pitchFamily="34" charset="0"/>
                  <a:ea typeface="宋体" pitchFamily="2" charset="-122"/>
                  <a:cs typeface="Arial" pitchFamily="34" charset="0"/>
                </a:rPr>
                <a:t>.</a:t>
              </a: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Arial" pitchFamily="34" charset="0"/>
                </a:rPr>
                <a:t>c</a:t>
              </a:r>
              <a:r>
                <a:rPr kumimoji="0" lang="en-US" altLang="zh-CN" sz="1800" b="0" i="0" u="none" strike="noStrike" kern="1200" cap="none" spc="0" normalizeH="0" baseline="-25000" noProof="0">
                  <a:ln>
                    <a:noFill/>
                  </a:ln>
                  <a:solidFill>
                    <a:srgbClr val="000000"/>
                  </a:solidFill>
                  <a:effectLst/>
                  <a:uLnTx/>
                  <a:uFillTx/>
                  <a:latin typeface="Arial" pitchFamily="34" charset="0"/>
                  <a:ea typeface="宋体" pitchFamily="2" charset="-122"/>
                  <a:cs typeface="Arial" pitchFamily="34" charset="0"/>
                </a:rPr>
                <a:t>m</a:t>
              </a:r>
            </a:p>
          </p:txBody>
        </p:sp>
        <p:sp>
          <p:nvSpPr>
            <p:cNvPr id="31797" name="Text Box 289"/>
            <p:cNvSpPr txBox="1">
              <a:spLocks noChangeArrowheads="1"/>
            </p:cNvSpPr>
            <p:nvPr>
              <p:custDataLst>
                <p:tags r:id="rId52"/>
              </p:custDataLst>
            </p:nvPr>
          </p:nvSpPr>
          <p:spPr bwMode="auto">
            <a:xfrm>
              <a:off x="4498" y="2258"/>
              <a:ext cx="3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m=1</a:t>
              </a:r>
            </a:p>
          </p:txBody>
        </p:sp>
        <p:sp>
          <p:nvSpPr>
            <p:cNvPr id="31798" name="Text Box 290"/>
            <p:cNvSpPr txBox="1">
              <a:spLocks noChangeArrowheads="1"/>
            </p:cNvSpPr>
            <p:nvPr>
              <p:custDataLst>
                <p:tags r:id="rId53"/>
              </p:custDataLst>
            </p:nvPr>
          </p:nvSpPr>
          <p:spPr bwMode="auto">
            <a:xfrm>
              <a:off x="4541" y="2007"/>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M</a:t>
              </a:r>
            </a:p>
          </p:txBody>
        </p:sp>
        <p:sp>
          <p:nvSpPr>
            <p:cNvPr id="31799" name="Text Box 291"/>
            <p:cNvSpPr txBox="1">
              <a:spLocks noChangeArrowheads="1"/>
            </p:cNvSpPr>
            <p:nvPr>
              <p:custDataLst>
                <p:tags r:id="rId54"/>
              </p:custDataLst>
            </p:nvPr>
          </p:nvSpPr>
          <p:spPr bwMode="auto">
            <a:xfrm>
              <a:off x="4718" y="239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itchFamily="34" charset="0"/>
                  <a:ea typeface="宋体" pitchFamily="2" charset="-122"/>
                  <a:cs typeface="+mn-cs"/>
                </a:rPr>
                <a:t>M</a:t>
              </a:r>
            </a:p>
          </p:txBody>
        </p:sp>
        <p:sp>
          <p:nvSpPr>
            <p:cNvPr id="31800" name="Line 293"/>
            <p:cNvSpPr>
              <a:spLocks noChangeShapeType="1"/>
            </p:cNvSpPr>
            <p:nvPr>
              <p:custDataLst>
                <p:tags r:id="rId55"/>
              </p:custDataLst>
            </p:nvPr>
          </p:nvSpPr>
          <p:spPr bwMode="auto">
            <a:xfrm>
              <a:off x="4561" y="241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404780" name="Freeform 300"/>
          <p:cNvSpPr>
            <a:spLocks/>
          </p:cNvSpPr>
          <p:nvPr>
            <p:custDataLst>
              <p:tags r:id="rId48"/>
            </p:custDataLst>
          </p:nvPr>
        </p:nvSpPr>
        <p:spPr bwMode="auto">
          <a:xfrm>
            <a:off x="7745413" y="2361084"/>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 name="T9" fmla="*/ 0 w 215"/>
              <a:gd name="T10" fmla="*/ 0 h 819"/>
              <a:gd name="T11" fmla="*/ 215 w 215"/>
              <a:gd name="T12" fmla="*/ 819 h 819"/>
            </a:gdLst>
            <a:ahLst/>
            <a:cxnLst>
              <a:cxn ang="T6">
                <a:pos x="T0" y="T1"/>
              </a:cxn>
              <a:cxn ang="T7">
                <a:pos x="T2" y="T3"/>
              </a:cxn>
              <a:cxn ang="T8">
                <a:pos x="T4" y="T5"/>
              </a:cxn>
            </a:cxnLst>
            <a:rect l="T9" t="T10" r="T11" b="T12"/>
            <a:pathLst>
              <a:path w="215" h="819">
                <a:moveTo>
                  <a:pt x="0" y="0"/>
                </a:moveTo>
                <a:lnTo>
                  <a:pt x="215" y="0"/>
                </a:lnTo>
                <a:lnTo>
                  <a:pt x="215" y="819"/>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4782" name="Line 302"/>
          <p:cNvSpPr>
            <a:spLocks noChangeShapeType="1"/>
          </p:cNvSpPr>
          <p:nvPr>
            <p:custDataLst>
              <p:tags r:id="rId49"/>
            </p:custDataLst>
          </p:nvPr>
        </p:nvSpPr>
        <p:spPr bwMode="auto">
          <a:xfrm flipH="1">
            <a:off x="2522538" y="3737447"/>
            <a:ext cx="55530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404783" name="Freeform 303"/>
          <p:cNvSpPr>
            <a:spLocks/>
          </p:cNvSpPr>
          <p:nvPr>
            <p:custDataLst>
              <p:tags r:id="rId50"/>
            </p:custDataLst>
          </p:nvPr>
        </p:nvSpPr>
        <p:spPr bwMode="auto">
          <a:xfrm>
            <a:off x="2522538" y="3737447"/>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 name="T9" fmla="*/ 0 w 250"/>
              <a:gd name="T10" fmla="*/ 0 h 729"/>
              <a:gd name="T11" fmla="*/ 250 w 250"/>
              <a:gd name="T12" fmla="*/ 729 h 729"/>
            </a:gdLst>
            <a:ahLst/>
            <a:cxnLst>
              <a:cxn ang="T6">
                <a:pos x="T0" y="T1"/>
              </a:cxn>
              <a:cxn ang="T7">
                <a:pos x="T2" y="T3"/>
              </a:cxn>
              <a:cxn ang="T8">
                <a:pos x="T4" y="T5"/>
              </a:cxn>
            </a:cxnLst>
            <a:rect l="T9" t="T10" r="T11" b="T12"/>
            <a:pathLst>
              <a:path w="250" h="729">
                <a:moveTo>
                  <a:pt x="0" y="0"/>
                </a:moveTo>
                <a:lnTo>
                  <a:pt x="0" y="729"/>
                </a:lnTo>
                <a:lnTo>
                  <a:pt x="250" y="729"/>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1483094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2000"/>
                                        <p:tgtEl>
                                          <p:spTgt spid="10"/>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2000"/>
                                        <p:tgtEl>
                                          <p:spTgt spid="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2000"/>
                                        <p:tgtEl>
                                          <p:spTgt spid="2"/>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0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31778"/>
                                        </p:tgtEl>
                                        <p:attrNameLst>
                                          <p:attrName>style.visibility</p:attrName>
                                        </p:attrNameLst>
                                      </p:cBhvr>
                                      <p:to>
                                        <p:strVal val="visible"/>
                                      </p:to>
                                    </p:set>
                                    <p:animEffect transition="in" filter="wipe(right)">
                                      <p:cBhvr>
                                        <p:cTn id="38" dur="2000"/>
                                        <p:tgtEl>
                                          <p:spTgt spid="31778"/>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31774"/>
                                        </p:tgtEl>
                                        <p:attrNameLst>
                                          <p:attrName>style.visibility</p:attrName>
                                        </p:attrNameLst>
                                      </p:cBhvr>
                                      <p:to>
                                        <p:strVal val="visible"/>
                                      </p:to>
                                    </p:set>
                                    <p:animEffect transition="in" filter="wipe(right)">
                                      <p:cBhvr>
                                        <p:cTn id="42" dur="2000"/>
                                        <p:tgtEl>
                                          <p:spTgt spid="317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31809"/>
                                        </p:tgtEl>
                                        <p:attrNameLst>
                                          <p:attrName>style.visibility</p:attrName>
                                        </p:attrNameLst>
                                      </p:cBhvr>
                                      <p:to>
                                        <p:strVal val="visible"/>
                                      </p:to>
                                    </p:set>
                                    <p:animEffect transition="in" filter="wipe(right)">
                                      <p:cBhvr>
                                        <p:cTn id="47" dur="2000"/>
                                        <p:tgtEl>
                                          <p:spTgt spid="31809"/>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31758"/>
                                        </p:tgtEl>
                                        <p:attrNameLst>
                                          <p:attrName>style.visibility</p:attrName>
                                        </p:attrNameLst>
                                      </p:cBhvr>
                                      <p:to>
                                        <p:strVal val="visible"/>
                                      </p:to>
                                    </p:set>
                                    <p:animEffect transition="in" filter="wipe(right)">
                                      <p:cBhvr>
                                        <p:cTn id="51" dur="20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normAutofit/>
          </a:bodyPr>
          <a:lstStyle/>
          <a:p>
            <a:r>
              <a:rPr lang="en-US" altLang="zh-CN" dirty="0"/>
              <a:t>CDMA: </a:t>
            </a:r>
            <a:r>
              <a:rPr lang="zh-CN" altLang="en-US" dirty="0"/>
              <a:t>两个发送方的干扰</a:t>
            </a:r>
            <a:endParaRPr lang="en-US" altLang="zh-CN" sz="4400" dirty="0"/>
          </a:p>
        </p:txBody>
      </p:sp>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2773" name="灯片编号占位符 6"/>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899A59B-C5E3-4255-83AE-D1A74F3B1242}"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pic>
        <p:nvPicPr>
          <p:cNvPr id="32771" name="Picture 3" descr="5"/>
          <p:cNvPicPr>
            <a:picLocks noChangeAspect="1" noChangeArrowheads="1"/>
          </p:cNvPicPr>
          <p:nvPr>
            <p:custDataLst>
              <p:tags r:id="rId4"/>
            </p:custDataLst>
          </p:nvPr>
        </p:nvPicPr>
        <p:blipFill>
          <a:blip r:embed="rId7" cstate="print">
            <a:extLst>
              <a:ext uri="{28A0092B-C50C-407E-A947-70E740481C1C}">
                <a14:useLocalDpi xmlns:a14="http://schemas.microsoft.com/office/drawing/2010/main"/>
              </a:ext>
            </a:extLst>
          </a:blip>
          <a:srcRect/>
          <a:stretch>
            <a:fillRect/>
          </a:stretch>
        </p:blipFill>
        <p:spPr bwMode="auto">
          <a:xfrm>
            <a:off x="1994247" y="1418480"/>
            <a:ext cx="5026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7020272" y="1451272"/>
            <a:ext cx="1813317" cy="92333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信道把</a:t>
            </a: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Sender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和</a:t>
            </a: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2</a:t>
            </a: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的传输叠加</a:t>
            </a:r>
            <a:endPar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在一起</a:t>
            </a:r>
          </a:p>
        </p:txBody>
      </p:sp>
      <p:cxnSp>
        <p:nvCxnSpPr>
          <p:cNvPr id="5" name="直接连接符 4"/>
          <p:cNvCxnSpPr/>
          <p:nvPr/>
        </p:nvCxnSpPr>
        <p:spPr>
          <a:xfrm flipH="1">
            <a:off x="6553200" y="1844824"/>
            <a:ext cx="467072"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20272" y="4014926"/>
            <a:ext cx="2123728" cy="147732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采用和</a:t>
            </a: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Sender 1</a:t>
            </a: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相同的编码，接收方从叠加的信道数据中恢复出</a:t>
            </a: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sender 1</a:t>
            </a:r>
            <a:r>
              <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rPr>
              <a:t>的原始数据</a:t>
            </a:r>
          </a:p>
        </p:txBody>
      </p:sp>
      <p:sp>
        <p:nvSpPr>
          <p:cNvPr id="7" name="文本框 6"/>
          <p:cNvSpPr txBox="1"/>
          <p:nvPr/>
        </p:nvSpPr>
        <p:spPr>
          <a:xfrm>
            <a:off x="457200" y="1988840"/>
            <a:ext cx="112082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Sender 1</a:t>
            </a:r>
            <a:endPar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endParaRPr>
          </a:p>
        </p:txBody>
      </p:sp>
      <p:sp>
        <p:nvSpPr>
          <p:cNvPr id="11" name="文本框 10"/>
          <p:cNvSpPr txBox="1"/>
          <p:nvPr/>
        </p:nvSpPr>
        <p:spPr>
          <a:xfrm>
            <a:off x="469441" y="3078252"/>
            <a:ext cx="112082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Arial" charset="0"/>
                <a:ea typeface="宋体" charset="-122"/>
                <a:cs typeface="+mn-cs"/>
              </a:rPr>
              <a:t>Sender 2</a:t>
            </a:r>
            <a:endParaRPr kumimoji="0" lang="zh-CN" altLang="en-US" sz="1800" b="0" i="0" u="none" strike="noStrike" kern="1200" cap="none" spc="0" normalizeH="0" baseline="0" noProof="0" dirty="0">
              <a:ln>
                <a:noFill/>
              </a:ln>
              <a:solidFill>
                <a:srgbClr val="0070C0"/>
              </a:solidFill>
              <a:effectLst/>
              <a:uLnTx/>
              <a:uFillTx/>
              <a:latin typeface="Arial" charset="0"/>
              <a:ea typeface="宋体" charset="-122"/>
              <a:cs typeface="+mn-cs"/>
            </a:endParaRPr>
          </a:p>
        </p:txBody>
      </p:sp>
    </p:spTree>
    <p:extLst>
      <p:ext uri="{BB962C8B-B14F-4D97-AF65-F5344CB8AC3E}">
        <p14:creationId xmlns:p14="http://schemas.microsoft.com/office/powerpoint/2010/main" val="23844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custDataLst>
              <p:tags r:id="rId1"/>
            </p:custDataLst>
          </p:nvPr>
        </p:nvSpPr>
        <p:spPr>
          <a:xfrm>
            <a:off x="457200" y="457200"/>
            <a:ext cx="8229600" cy="884238"/>
          </a:xfrm>
        </p:spPr>
        <p:txBody>
          <a:bodyPr/>
          <a:lstStyle/>
          <a:p>
            <a:pPr eaLnBrk="1" hangingPunct="1"/>
            <a:r>
              <a:rPr lang="zh-CN" altLang="en-US" dirty="0"/>
              <a:t>第七章  无线和移动网络</a:t>
            </a:r>
          </a:p>
        </p:txBody>
      </p:sp>
      <p:sp>
        <p:nvSpPr>
          <p:cNvPr id="829443" name="Rectangle 3"/>
          <p:cNvSpPr>
            <a:spLocks noGrp="1" noChangeArrowheads="1"/>
          </p:cNvSpPr>
          <p:nvPr>
            <p:ph idx="1"/>
            <p:custDataLst>
              <p:tags r:id="rId2"/>
            </p:custDataLst>
          </p:nvPr>
        </p:nvSpPr>
        <p:spPr>
          <a:xfrm>
            <a:off x="642938" y="1500188"/>
            <a:ext cx="7572375" cy="4143375"/>
          </a:xfrm>
        </p:spPr>
        <p:txBody>
          <a:bodyPr/>
          <a:lstStyle/>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7.1  </a:t>
            </a:r>
            <a:r>
              <a:rPr lang="zh-CN" altLang="en-US" sz="2800" dirty="0">
                <a:solidFill>
                  <a:schemeClr val="accent5">
                    <a:lumMod val="40000"/>
                    <a:lumOff val="60000"/>
                  </a:schemeClr>
                </a:solidFill>
                <a:latin typeface="+mj-lt"/>
              </a:rPr>
              <a:t>概论</a:t>
            </a:r>
            <a:endParaRPr lang="en-US" altLang="zh-CN" sz="2800" dirty="0">
              <a:solidFill>
                <a:schemeClr val="accent5">
                  <a:lumMod val="40000"/>
                  <a:lumOff val="60000"/>
                </a:schemeClr>
              </a:solidFill>
              <a:latin typeface="+mj-lt"/>
            </a:endParaRPr>
          </a:p>
          <a:p>
            <a:pPr marL="609600" indent="-609600" eaLnBrk="1" hangingPunct="1">
              <a:buFont typeface="Wingdings" pitchFamily="2" charset="2"/>
              <a:buNone/>
              <a:defRPr/>
            </a:pPr>
            <a:r>
              <a:rPr lang="en-US" altLang="zh-CN" sz="2800" dirty="0">
                <a:solidFill>
                  <a:schemeClr val="accent5">
                    <a:lumMod val="40000"/>
                    <a:lumOff val="60000"/>
                  </a:schemeClr>
                </a:solidFill>
                <a:latin typeface="+mj-lt"/>
              </a:rPr>
              <a:t>7.2  </a:t>
            </a:r>
            <a:r>
              <a:rPr lang="zh-CN" altLang="en-US" sz="2800" dirty="0">
                <a:solidFill>
                  <a:schemeClr val="accent5">
                    <a:lumMod val="40000"/>
                    <a:lumOff val="60000"/>
                  </a:schemeClr>
                </a:solidFill>
                <a:latin typeface="+mj-lt"/>
              </a:rPr>
              <a:t>无线链路的特点</a:t>
            </a:r>
            <a:endParaRPr lang="en-US" altLang="zh-CN" sz="2800" dirty="0">
              <a:solidFill>
                <a:schemeClr val="accent5">
                  <a:lumMod val="40000"/>
                  <a:lumOff val="60000"/>
                </a:schemeClr>
              </a:solidFill>
              <a:latin typeface="+mj-lt"/>
            </a:endParaRPr>
          </a:p>
          <a:p>
            <a:pPr marL="609600" indent="-609600" eaLnBrk="1" hangingPunct="1">
              <a:buFont typeface="Wingdings" pitchFamily="2" charset="2"/>
              <a:buNone/>
              <a:defRPr/>
            </a:pPr>
            <a:r>
              <a:rPr lang="en-US" altLang="zh-CN" sz="2800" b="1" dirty="0">
                <a:solidFill>
                  <a:srgbClr val="FF0000"/>
                </a:solidFill>
                <a:effectLst>
                  <a:outerShdw blurRad="38100" dist="38100" dir="2700000" algn="tl">
                    <a:srgbClr val="000000">
                      <a:alpha val="43137"/>
                    </a:srgbClr>
                  </a:outerShdw>
                </a:effectLst>
                <a:latin typeface="+mj-lt"/>
              </a:rPr>
              <a:t>7.3  </a:t>
            </a:r>
            <a:r>
              <a:rPr lang="en-US" altLang="zh-CN" sz="2800" b="1" dirty="0">
                <a:solidFill>
                  <a:srgbClr val="FF0000"/>
                </a:solidFill>
                <a:effectLst>
                  <a:outerShdw blurRad="38100" dist="38100" dir="2700000" algn="tl">
                    <a:srgbClr val="000000">
                      <a:alpha val="43137"/>
                    </a:srgbClr>
                  </a:outerShdw>
                </a:effectLst>
              </a:rPr>
              <a:t>IEEE 802.11 </a:t>
            </a:r>
            <a:r>
              <a:rPr lang="zh-CN" altLang="en-US" sz="2800" b="1" dirty="0">
                <a:solidFill>
                  <a:srgbClr val="FF0000"/>
                </a:solidFill>
                <a:effectLst>
                  <a:outerShdw blurRad="38100" dist="38100" dir="2700000" algn="tl">
                    <a:srgbClr val="000000">
                      <a:alpha val="43137"/>
                    </a:srgbClr>
                  </a:outerShdw>
                </a:effectLst>
              </a:rPr>
              <a:t>无线局域网</a:t>
            </a:r>
            <a:r>
              <a:rPr lang="en-US" altLang="zh-CN" sz="2800" b="1" dirty="0">
                <a:solidFill>
                  <a:srgbClr val="FF0000"/>
                </a:solidFill>
                <a:effectLst>
                  <a:outerShdw blurRad="38100" dist="38100" dir="2700000" algn="tl">
                    <a:srgbClr val="000000">
                      <a:alpha val="43137"/>
                    </a:srgbClr>
                  </a:outerShdw>
                </a:effectLst>
              </a:rPr>
              <a:t>(“</a:t>
            </a:r>
            <a:r>
              <a:rPr lang="en-US" altLang="zh-CN" sz="2800" b="1" dirty="0" err="1">
                <a:solidFill>
                  <a:srgbClr val="FF0000"/>
                </a:solidFill>
                <a:effectLst>
                  <a:outerShdw blurRad="38100" dist="38100" dir="2700000" algn="tl">
                    <a:srgbClr val="000000">
                      <a:alpha val="43137"/>
                    </a:srgbClr>
                  </a:outerShdw>
                </a:effectLst>
              </a:rPr>
              <a:t>WiFi</a:t>
            </a:r>
            <a:r>
              <a:rPr lang="en-US" altLang="zh-CN" sz="2800" b="1" dirty="0">
                <a:solidFill>
                  <a:srgbClr val="FF0000"/>
                </a:solidFill>
                <a:effectLst>
                  <a:outerShdw blurRad="38100" dist="38100" dir="2700000" algn="tl">
                    <a:srgbClr val="000000">
                      <a:alpha val="43137"/>
                    </a:srgbClr>
                  </a:outerShdw>
                </a:effectLst>
              </a:rPr>
              <a:t>”)</a:t>
            </a:r>
          </a:p>
          <a:p>
            <a:pPr marL="609600" indent="-609600" eaLnBrk="1" hangingPunct="1">
              <a:buFont typeface="Wingdings" pitchFamily="2" charset="2"/>
              <a:buNone/>
              <a:defRPr/>
            </a:pPr>
            <a:r>
              <a:rPr lang="en-US" altLang="zh-CN" sz="2800" dirty="0">
                <a:solidFill>
                  <a:schemeClr val="bg1">
                    <a:lumMod val="50000"/>
                  </a:schemeClr>
                </a:solidFill>
                <a:latin typeface="+mj-lt"/>
              </a:rPr>
              <a:t>7.4  </a:t>
            </a:r>
            <a:r>
              <a:rPr lang="zh-CN" altLang="en-US" sz="2800" dirty="0">
                <a:solidFill>
                  <a:schemeClr val="bg1">
                    <a:lumMod val="50000"/>
                  </a:schemeClr>
                </a:solidFill>
                <a:latin typeface="+mj-lt"/>
              </a:rPr>
              <a:t>蜂窝因特网接入</a:t>
            </a:r>
            <a:r>
              <a:rPr lang="en-US" altLang="zh-CN" sz="2800" dirty="0">
                <a:solidFill>
                  <a:schemeClr val="bg1">
                    <a:lumMod val="50000"/>
                  </a:schemeClr>
                </a:solidFill>
              </a:rPr>
              <a:t>Cellular Internet Access</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7.5  </a:t>
            </a:r>
            <a:r>
              <a:rPr lang="zh-CN" altLang="en-US" sz="2800" dirty="0">
                <a:solidFill>
                  <a:schemeClr val="bg1">
                    <a:lumMod val="50000"/>
                  </a:schemeClr>
                </a:solidFill>
                <a:latin typeface="+mj-lt"/>
              </a:rPr>
              <a:t>移动管理原理：寻址和选路</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7.6  </a:t>
            </a:r>
            <a:r>
              <a:rPr lang="zh-CN" altLang="en-US" sz="2800" dirty="0">
                <a:solidFill>
                  <a:schemeClr val="bg1">
                    <a:lumMod val="50000"/>
                  </a:schemeClr>
                </a:solidFill>
                <a:latin typeface="+mj-lt"/>
              </a:rPr>
              <a:t>移动</a:t>
            </a:r>
            <a:r>
              <a:rPr lang="en-US" altLang="zh-CN" sz="2800" dirty="0">
                <a:solidFill>
                  <a:schemeClr val="bg1">
                    <a:lumMod val="50000"/>
                  </a:schemeClr>
                </a:solidFill>
                <a:latin typeface="+mj-lt"/>
              </a:rPr>
              <a:t>IP</a:t>
            </a:r>
          </a:p>
          <a:p>
            <a:pPr marL="609600" indent="-609600" eaLnBrk="1" hangingPunct="1">
              <a:buFont typeface="Wingdings" pitchFamily="2" charset="2"/>
              <a:buNone/>
              <a:defRPr/>
            </a:pPr>
            <a:r>
              <a:rPr lang="en-US" altLang="zh-CN" sz="2800" dirty="0">
                <a:solidFill>
                  <a:schemeClr val="bg1">
                    <a:lumMod val="50000"/>
                  </a:schemeClr>
                </a:solidFill>
                <a:latin typeface="+mj-lt"/>
              </a:rPr>
              <a:t>7.7  </a:t>
            </a:r>
            <a:r>
              <a:rPr lang="zh-CN" altLang="en-US" sz="2800" dirty="0">
                <a:solidFill>
                  <a:schemeClr val="bg1">
                    <a:lumMod val="50000"/>
                  </a:schemeClr>
                </a:solidFill>
                <a:latin typeface="+mj-lt"/>
              </a:rPr>
              <a:t>处理蜂窝网络中的移动性</a:t>
            </a:r>
            <a:endParaRPr lang="en-US" altLang="zh-CN" sz="2800" dirty="0">
              <a:solidFill>
                <a:schemeClr val="bg1">
                  <a:lumMod val="50000"/>
                </a:schemeClr>
              </a:solidFill>
              <a:latin typeface="+mj-lt"/>
            </a:endParaRPr>
          </a:p>
          <a:p>
            <a:pPr marL="609600" indent="-609600" eaLnBrk="1" hangingPunct="1">
              <a:buFont typeface="Wingdings" pitchFamily="2" charset="2"/>
              <a:buNone/>
              <a:defRPr/>
            </a:pPr>
            <a:r>
              <a:rPr lang="en-US" altLang="zh-CN" sz="2800" dirty="0">
                <a:solidFill>
                  <a:schemeClr val="bg1">
                    <a:lumMod val="50000"/>
                  </a:schemeClr>
                </a:solidFill>
                <a:latin typeface="+mj-lt"/>
              </a:rPr>
              <a:t>7.8  </a:t>
            </a:r>
            <a:r>
              <a:rPr lang="zh-CN" altLang="en-US" sz="2800" dirty="0">
                <a:solidFill>
                  <a:schemeClr val="bg1">
                    <a:lumMod val="50000"/>
                  </a:schemeClr>
                </a:solidFill>
                <a:latin typeface="+mj-lt"/>
              </a:rPr>
              <a:t>移动性和更高层协议</a:t>
            </a:r>
            <a:endParaRPr lang="en-US" altLang="zh-CN" sz="2800" dirty="0">
              <a:solidFill>
                <a:schemeClr val="bg1">
                  <a:lumMod val="50000"/>
                </a:schemeClr>
              </a:solidFill>
              <a:latin typeface="+mj-lt"/>
            </a:endParaRPr>
          </a:p>
        </p:txBody>
      </p:sp>
      <p:sp>
        <p:nvSpPr>
          <p:cNvPr id="2" name="日期占位符 1"/>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3797" name="灯片编号占位符 5"/>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77C4D0-2F2D-405D-92C2-EF7AEC364023}"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92498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altLang="zh-CN" dirty="0"/>
              <a:t>IEEE 802.11 </a:t>
            </a:r>
            <a:r>
              <a:rPr lang="zh-CN" altLang="en-US" dirty="0"/>
              <a:t>无线局域网</a:t>
            </a:r>
            <a:endParaRPr lang="en-US" altLang="zh-CN" dirty="0"/>
          </a:p>
        </p:txBody>
      </p:sp>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清华大学</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2022</a:t>
            </a:r>
            <a:r>
              <a:rPr kumimoji="0" lang="zh-CN" altLang="en-US"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秋 </a:t>
            </a:r>
            <a:r>
              <a:rPr kumimoji="0" lang="en-US" altLang="zh-CN" sz="1200" b="0" i="0" u="none" strike="noStrike" kern="1200" cap="none" spc="0" normalizeH="0" baseline="0" noProof="0">
                <a:ln>
                  <a:noFill/>
                </a:ln>
                <a:solidFill>
                  <a:srgbClr val="000000">
                    <a:tint val="75000"/>
                  </a:srgbClr>
                </a:solidFill>
                <a:effectLst/>
                <a:uLnTx/>
                <a:uFillTx/>
                <a:latin typeface="Arial" charset="0"/>
                <a:ea typeface="宋体" charset="-122"/>
                <a:cs typeface="+mn-cs"/>
              </a:rPr>
              <a:t>W12</a:t>
            </a:r>
            <a:endParaRPr kumimoji="0" lang="en-US" altLang="zh-CN" sz="1200" b="0" i="0" u="none" strike="noStrike" kern="1200" cap="none" spc="0" normalizeH="0" baseline="0" noProof="0" dirty="0">
              <a:ln>
                <a:noFill/>
              </a:ln>
              <a:solidFill>
                <a:srgbClr val="000000">
                  <a:tint val="75000"/>
                </a:srgbClr>
              </a:solidFill>
              <a:effectLst/>
              <a:uLnTx/>
              <a:uFillTx/>
              <a:latin typeface="Arial" charset="0"/>
              <a:ea typeface="宋体" charset="-122"/>
              <a:cs typeface="+mn-cs"/>
            </a:endParaRPr>
          </a:p>
        </p:txBody>
      </p:sp>
      <p:sp>
        <p:nvSpPr>
          <p:cNvPr id="34822" name="灯片编号占位符 7"/>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BE5120-739A-43E8-AD62-1B4B9A9A3506}" type="slidenum">
              <a:rPr kumimoji="0" lang="en-US" altLang="zh-CN" sz="1200" b="0" i="0" u="none" strike="noStrike" kern="1200" cap="none" spc="0" normalizeH="0" baseline="0" noProof="0" smtClean="0">
                <a:ln>
                  <a:noFill/>
                </a:ln>
                <a:solidFill>
                  <a:srgbClr val="000000"/>
                </a:solidFill>
                <a:effectLst/>
                <a:uLnTx/>
                <a:uFillTx/>
                <a:latin typeface="Arial Black" pitchFamily="34" charset="0"/>
                <a:ea typeface="宋体" pitchFamily="2" charset="-122"/>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Arial" pitchFamily="34" charset="0"/>
            </a:endParaRPr>
          </a:p>
        </p:txBody>
      </p:sp>
      <p:sp>
        <p:nvSpPr>
          <p:cNvPr id="34819" name="Rectangle 3"/>
          <p:cNvSpPr>
            <a:spLocks noGrp="1" noChangeArrowheads="1"/>
          </p:cNvSpPr>
          <p:nvPr>
            <p:ph sz="quarter" idx="1"/>
            <p:custDataLst>
              <p:tags r:id="rId4"/>
            </p:custDataLst>
          </p:nvPr>
        </p:nvSpPr>
        <p:spPr>
          <a:xfrm>
            <a:off x="323528" y="1447800"/>
            <a:ext cx="4339912" cy="4141440"/>
          </a:xfrm>
        </p:spPr>
        <p:txBody>
          <a:bodyPr>
            <a:noAutofit/>
          </a:bodyPr>
          <a:lstStyle/>
          <a:p>
            <a:r>
              <a:rPr lang="en-US" altLang="zh-CN" sz="2800" dirty="0">
                <a:solidFill>
                  <a:srgbClr val="FF0000"/>
                </a:solidFill>
              </a:rPr>
              <a:t>802.11b</a:t>
            </a:r>
            <a:endParaRPr lang="en-US" altLang="zh-CN" sz="2800" dirty="0"/>
          </a:p>
          <a:p>
            <a:pPr lvl="1"/>
            <a:r>
              <a:rPr lang="en-US" altLang="zh-CN" sz="2200" dirty="0"/>
              <a:t>2.4-2.485 GHz </a:t>
            </a:r>
            <a:r>
              <a:rPr lang="zh-CN" altLang="en-US" sz="2200" dirty="0"/>
              <a:t>不需要许可证的无线频率段</a:t>
            </a:r>
            <a:endParaRPr lang="en-US" altLang="zh-CN" sz="2200" dirty="0"/>
          </a:p>
          <a:p>
            <a:pPr lvl="1"/>
            <a:r>
              <a:rPr lang="zh-CN" altLang="en-US" sz="2200" dirty="0"/>
              <a:t>最高速率</a:t>
            </a:r>
            <a:r>
              <a:rPr lang="en-US" altLang="zh-CN" sz="2200" dirty="0"/>
              <a:t>11 Mbps</a:t>
            </a:r>
          </a:p>
          <a:p>
            <a:pPr lvl="1"/>
            <a:r>
              <a:rPr lang="zh-CN" altLang="en-US" sz="2200" dirty="0"/>
              <a:t>物理层为</a:t>
            </a:r>
            <a:r>
              <a:rPr lang="en-US" altLang="zh-CN" sz="2200" dirty="0"/>
              <a:t>direct sequence spread spectrum (DSSS) </a:t>
            </a:r>
          </a:p>
          <a:p>
            <a:pPr lvl="2"/>
            <a:r>
              <a:rPr lang="zh-CN" altLang="en-US" sz="2200" dirty="0"/>
              <a:t>所有的主机使用相同的码片编码</a:t>
            </a:r>
            <a:r>
              <a:rPr lang="en-US" altLang="zh-CN" sz="2200" dirty="0"/>
              <a:t>chipping code</a:t>
            </a:r>
          </a:p>
        </p:txBody>
      </p:sp>
      <p:sp>
        <p:nvSpPr>
          <p:cNvPr id="34820" name="Rectangle 4"/>
          <p:cNvSpPr>
            <a:spLocks noGrp="1" noChangeArrowheads="1"/>
          </p:cNvSpPr>
          <p:nvPr>
            <p:ph sz="quarter" idx="2"/>
            <p:custDataLst>
              <p:tags r:id="rId5"/>
            </p:custDataLst>
          </p:nvPr>
        </p:nvSpPr>
        <p:spPr>
          <a:xfrm>
            <a:off x="4933950" y="1447800"/>
            <a:ext cx="3749040" cy="4141440"/>
          </a:xfrm>
        </p:spPr>
        <p:txBody>
          <a:bodyPr>
            <a:noAutofit/>
          </a:bodyPr>
          <a:lstStyle/>
          <a:p>
            <a:r>
              <a:rPr lang="en-US" altLang="zh-CN" sz="2800" dirty="0">
                <a:solidFill>
                  <a:srgbClr val="FF0000"/>
                </a:solidFill>
              </a:rPr>
              <a:t>802.11a</a:t>
            </a:r>
            <a:r>
              <a:rPr lang="en-US" altLang="zh-CN" sz="2800" dirty="0"/>
              <a:t> </a:t>
            </a:r>
          </a:p>
          <a:p>
            <a:pPr lvl="1"/>
            <a:r>
              <a:rPr lang="en-US" altLang="zh-CN" sz="2200" dirty="0"/>
              <a:t>5.1-5.8 GHz </a:t>
            </a:r>
            <a:r>
              <a:rPr lang="zh-CN" altLang="en-US" sz="2200" dirty="0"/>
              <a:t>范围</a:t>
            </a:r>
            <a:endParaRPr lang="en-US" altLang="zh-CN" sz="2200" dirty="0"/>
          </a:p>
          <a:p>
            <a:pPr lvl="1"/>
            <a:r>
              <a:rPr lang="zh-CN" altLang="en-US" sz="2200" dirty="0"/>
              <a:t>最高到 </a:t>
            </a:r>
            <a:r>
              <a:rPr lang="en-US" altLang="zh-CN" sz="2200" dirty="0"/>
              <a:t>54 Mbps</a:t>
            </a:r>
          </a:p>
          <a:p>
            <a:r>
              <a:rPr lang="en-US" altLang="zh-CN" sz="2800" dirty="0">
                <a:solidFill>
                  <a:srgbClr val="FF0000"/>
                </a:solidFill>
              </a:rPr>
              <a:t>802.11g</a:t>
            </a:r>
            <a:r>
              <a:rPr lang="en-US" altLang="zh-CN" sz="2800" dirty="0"/>
              <a:t> </a:t>
            </a:r>
          </a:p>
          <a:p>
            <a:pPr lvl="1"/>
            <a:r>
              <a:rPr lang="en-US" altLang="zh-CN" sz="2200" dirty="0"/>
              <a:t>2.4-5 GHz </a:t>
            </a:r>
            <a:r>
              <a:rPr lang="zh-CN" altLang="en-US" sz="2200" dirty="0"/>
              <a:t>范围</a:t>
            </a:r>
            <a:endParaRPr lang="en-US" altLang="zh-CN" sz="2200" dirty="0"/>
          </a:p>
          <a:p>
            <a:pPr lvl="1"/>
            <a:r>
              <a:rPr lang="zh-CN" altLang="en-US" sz="2200" dirty="0"/>
              <a:t>最高到</a:t>
            </a:r>
            <a:r>
              <a:rPr lang="en-US" altLang="zh-CN" sz="2200" dirty="0"/>
              <a:t> 54 Mbps</a:t>
            </a:r>
          </a:p>
          <a:p>
            <a:r>
              <a:rPr lang="en-US" altLang="zh-CN" sz="2800" dirty="0">
                <a:solidFill>
                  <a:srgbClr val="FF0000"/>
                </a:solidFill>
              </a:rPr>
              <a:t>802.11n</a:t>
            </a:r>
          </a:p>
          <a:p>
            <a:pPr lvl="1"/>
            <a:r>
              <a:rPr lang="en-US" altLang="zh-CN" sz="2200" dirty="0"/>
              <a:t>2.4-5 GHz</a:t>
            </a:r>
            <a:r>
              <a:rPr lang="zh-CN" altLang="en-US" sz="2200" dirty="0"/>
              <a:t>范围</a:t>
            </a:r>
            <a:endParaRPr lang="en-US" altLang="zh-CN" sz="2200" dirty="0"/>
          </a:p>
          <a:p>
            <a:pPr lvl="1"/>
            <a:r>
              <a:rPr lang="zh-CN" altLang="en-US" sz="2200" dirty="0"/>
              <a:t>最高到</a:t>
            </a:r>
            <a:r>
              <a:rPr lang="en-US" altLang="zh-CN" sz="2200" dirty="0"/>
              <a:t>200Mbps</a:t>
            </a:r>
          </a:p>
        </p:txBody>
      </p:sp>
      <p:sp>
        <p:nvSpPr>
          <p:cNvPr id="3" name="文本框 2"/>
          <p:cNvSpPr txBox="1"/>
          <p:nvPr/>
        </p:nvSpPr>
        <p:spPr>
          <a:xfrm>
            <a:off x="1154618" y="5628194"/>
            <a:ext cx="6885218" cy="830997"/>
          </a:xfrm>
          <a:prstGeom prst="rect">
            <a:avLst/>
          </a:prstGeom>
          <a:noFill/>
        </p:spPr>
        <p:txBody>
          <a:bodyPr wrap="none" rtlCol="0">
            <a:spAutoFit/>
          </a:bodyPr>
          <a:lstStyle/>
          <a:p>
            <a:pPr marL="285750" marR="0" lvl="0" indent="-285750" algn="l" defTabSz="914400" rtl="0" eaLnBrk="1" fontAlgn="base" latinLnBrk="0" hangingPunct="1">
              <a:lnSpc>
                <a:spcPct val="100000"/>
              </a:lnSpc>
              <a:spcBef>
                <a:spcPct val="0"/>
              </a:spcBef>
              <a:spcAft>
                <a:spcPct val="0"/>
              </a:spcAft>
              <a:buClr>
                <a:srgbClr val="0070C0"/>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都使用</a:t>
            </a:r>
            <a:r>
              <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rPr>
              <a:t> </a:t>
            </a:r>
            <a:r>
              <a:rPr kumimoji="0" lang="en-US" altLang="zh-CN" sz="2400" b="0" i="0" u="none" strike="noStrike" kern="1200" cap="none" spc="0" normalizeH="0" baseline="0" noProof="0" dirty="0">
                <a:ln>
                  <a:noFill/>
                </a:ln>
                <a:solidFill>
                  <a:srgbClr val="C00000"/>
                </a:solidFill>
                <a:effectLst/>
                <a:uLnTx/>
                <a:uFillTx/>
                <a:latin typeface="Arial" charset="0"/>
                <a:ea typeface="宋体" charset="-122"/>
                <a:cs typeface="+mn-cs"/>
              </a:rPr>
              <a:t>CSMA/CA </a:t>
            </a: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作为多路访问协议</a:t>
            </a:r>
            <a:endPar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endParaRPr>
          </a:p>
          <a:p>
            <a:pPr marL="285750" marR="0" lvl="0" indent="-285750" algn="l" defTabSz="914400" rtl="0" eaLnBrk="1" fontAlgn="base" latinLnBrk="0" hangingPunct="1">
              <a:lnSpc>
                <a:spcPct val="100000"/>
              </a:lnSpc>
              <a:spcBef>
                <a:spcPct val="0"/>
              </a:spcBef>
              <a:spcAft>
                <a:spcPct val="0"/>
              </a:spcAft>
              <a:buClr>
                <a:srgbClr val="0070C0"/>
              </a:buClr>
              <a:buSzPct val="7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都有基站和</a:t>
            </a:r>
            <a:r>
              <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rPr>
              <a:t>ad-hoc </a:t>
            </a:r>
            <a:r>
              <a:rPr kumimoji="0" lang="zh-CN" altLang="en-US" sz="2400" b="0" i="0" u="none" strike="noStrike" kern="1200" cap="none" spc="0" normalizeH="0" baseline="0" noProof="0" dirty="0">
                <a:ln>
                  <a:noFill/>
                </a:ln>
                <a:solidFill>
                  <a:srgbClr val="000000"/>
                </a:solidFill>
                <a:effectLst/>
                <a:uLnTx/>
                <a:uFillTx/>
                <a:latin typeface="Arial" charset="0"/>
                <a:ea typeface="宋体" charset="-122"/>
                <a:cs typeface="+mn-cs"/>
              </a:rPr>
              <a:t>网络的版本 </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zh-CN" altLang="en-US" sz="2000" b="0" i="0" u="none" strike="noStrike" kern="1200" cap="none" spc="0" normalizeH="0" baseline="0" noProof="0" dirty="0">
                <a:ln>
                  <a:noFill/>
                </a:ln>
                <a:solidFill>
                  <a:srgbClr val="000000"/>
                </a:solidFill>
                <a:effectLst/>
                <a:uLnTx/>
                <a:uFillTx/>
                <a:latin typeface="Arial" charset="0"/>
                <a:ea typeface="宋体" charset="-122"/>
                <a:cs typeface="+mn-cs"/>
              </a:rPr>
              <a:t>检查你们的计算机</a:t>
            </a:r>
            <a:r>
              <a:rPr kumimoji="0" lang="en-US" altLang="zh-CN" sz="2000" b="0" i="0" u="none" strike="noStrike" kern="1200" cap="none" spc="0" normalizeH="0" baseline="0" noProof="0" dirty="0">
                <a:ln>
                  <a:noFill/>
                </a:ln>
                <a:solidFill>
                  <a:srgbClr val="000000"/>
                </a:solidFill>
                <a:effectLst/>
                <a:uLnTx/>
                <a:uFillTx/>
                <a:latin typeface="Arial" charset="0"/>
                <a:ea typeface="宋体" charset="-122"/>
                <a:cs typeface="+mn-cs"/>
              </a:rPr>
              <a:t>)</a:t>
            </a:r>
            <a:endParaRPr kumimoji="0" lang="en-US" altLang="zh-CN" sz="24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2049357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 name="COMMONDATA" val="eyJoZGlkIjoiZTkxZjA3NzE3ODJlMjExNGUwNzc2NmEwMTYxYmE2YzAifQ=="/>
  <p:tag name="KSO_WPP_MARK_KEY" val="7eca373d-4ad1-4e60-98cc-f8f0dc6e972b"/>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NET12b">
  <a:themeElements>
    <a:clrScheme name="KR0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NET12a</Template>
  <TotalTime>1415</TotalTime>
  <Words>3979</Words>
  <Application>Microsoft Macintosh PowerPoint</Application>
  <PresentationFormat>全屏显示(4:3)</PresentationFormat>
  <Paragraphs>793</Paragraphs>
  <Slides>38</Slides>
  <Notes>30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9" baseType="lpstr">
      <vt:lpstr>仿宋</vt:lpstr>
      <vt:lpstr>黑体</vt:lpstr>
      <vt:lpstr>华文新魏</vt:lpstr>
      <vt:lpstr>楷体_GB2312</vt:lpstr>
      <vt:lpstr>宋体</vt:lpstr>
      <vt:lpstr>微软雅黑</vt:lpstr>
      <vt:lpstr>Arial Unicode MS</vt:lpstr>
      <vt:lpstr>PingFang SC</vt:lpstr>
      <vt:lpstr>ZapfDingbats</vt:lpstr>
      <vt:lpstr>Arial</vt:lpstr>
      <vt:lpstr>Arial Black</vt:lpstr>
      <vt:lpstr>Calibri</vt:lpstr>
      <vt:lpstr>Comic Sans MS</vt:lpstr>
      <vt:lpstr>Gill Sans MT</vt:lpstr>
      <vt:lpstr>Symbol</vt:lpstr>
      <vt:lpstr>Times New Roman</vt:lpstr>
      <vt:lpstr>Verdana</vt:lpstr>
      <vt:lpstr>Wingdings</vt:lpstr>
      <vt:lpstr>Wingdings 2</vt:lpstr>
      <vt:lpstr>NET12b</vt:lpstr>
      <vt:lpstr>Clip</vt:lpstr>
      <vt:lpstr>计算机网络及应用 Computer Networks and Applications  第七章 无线与移动网络  无线链路特性; WLAN和CSMA/CA;蜂窝因特网接入;移动管理原理; 移动IP; 蜂窝网中的移动性 </vt:lpstr>
      <vt:lpstr>第七章  无线和移动网络</vt:lpstr>
      <vt:lpstr>无线链路的经典问题：隐藏终端问题</vt:lpstr>
      <vt:lpstr>无线链路的经典问题：暴露终端问题</vt:lpstr>
      <vt:lpstr>码分多路访问(CDMA)</vt:lpstr>
      <vt:lpstr>CDMA 编码/解码</vt:lpstr>
      <vt:lpstr>CDMA: 两个发送方的干扰</vt:lpstr>
      <vt:lpstr>第七章  无线和移动网络</vt:lpstr>
      <vt:lpstr>IEEE 802.11 无线局域网</vt:lpstr>
      <vt:lpstr>802.11 WLAN 体系结构</vt:lpstr>
      <vt:lpstr>802.11: 信道, 关联</vt:lpstr>
      <vt:lpstr>802.11:  被动/主动扫描</vt:lpstr>
      <vt:lpstr>IEEE 802.11: 多路访问</vt:lpstr>
      <vt:lpstr>IEEE 802.11 MAC 协议: CSMA/CA (碰撞避免)</vt:lpstr>
      <vt:lpstr>CSMA/CA与CSMA/CD的联系</vt:lpstr>
      <vt:lpstr>处理隐藏终端问题: RTS/CTS机制</vt:lpstr>
      <vt:lpstr>处理隐藏终端问题: RTS-CTS 交换</vt:lpstr>
      <vt:lpstr>802.11 帧格式1</vt:lpstr>
      <vt:lpstr>PowerPoint 演示文稿</vt:lpstr>
      <vt:lpstr>PowerPoint 演示文稿</vt:lpstr>
      <vt:lpstr>802.11: 在相同子网内的移动性</vt:lpstr>
      <vt:lpstr>802.11: 高级功能</vt:lpstr>
      <vt:lpstr>802.11: 高级功能</vt:lpstr>
      <vt:lpstr>802.15: 蓝牙技术，个人区域网 personal area network</vt:lpstr>
      <vt:lpstr>802.16: WiMAX技术</vt:lpstr>
      <vt:lpstr>第七章  无线和移动网络</vt:lpstr>
      <vt:lpstr>蜂窝网络体系结构的基本组成</vt:lpstr>
      <vt:lpstr>蜂窝网络: the first hop</vt:lpstr>
      <vt:lpstr>蜂窝网标准: 简要回顾</vt:lpstr>
      <vt:lpstr>蜂窝网标准: 简要回顾</vt:lpstr>
      <vt:lpstr>蜂窝网标准: 简要回顾</vt:lpstr>
      <vt:lpstr>4G网络</vt:lpstr>
      <vt:lpstr>4G网络</vt:lpstr>
      <vt:lpstr>4G和3G的不同</vt:lpstr>
      <vt:lpstr>5G网络</vt:lpstr>
      <vt:lpstr>5G关键技术</vt:lpstr>
      <vt:lpstr>中国移动通信的发展历程</vt:lpstr>
      <vt:lpstr>中国5G发展历程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cp</dc:creator>
  <cp:lastModifiedBy>Qing-Shan Jia</cp:lastModifiedBy>
  <cp:revision>959</cp:revision>
  <dcterms:created xsi:type="dcterms:W3CDTF">2004-07-05T13:20:00Z</dcterms:created>
  <dcterms:modified xsi:type="dcterms:W3CDTF">2022-12-06T06:14:56Z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304CD06A5B0241C8BBC4206FAAE6E057</vt:lpwstr>
  </property>
  <property fmtid="{D5CDD505-2E9C-101B-9397-08002B2CF9AE}" pid="3" name="KSOProductBuildVer">
    <vt:lpwstr>2052-11.1.0.12763</vt:lpwstr>
  </property>
</Properties>
</file>