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7.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8.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9.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10.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11.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notesSlides/notesSlide12.xml" ContentType="application/vnd.openxmlformats-officedocument.presentationml.notesSlide+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notesSlides/notesSlide13.xml" ContentType="application/vnd.openxmlformats-officedocument.presentationml.notesSlide+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notesSlides/notesSlide14.xml" ContentType="application/vnd.openxmlformats-officedocument.presentationml.notesSlide+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notesSlides/notesSlide15.xml" ContentType="application/vnd.openxmlformats-officedocument.presentationml.notesSlide+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notesSlides/notesSlide16.xml" ContentType="application/vnd.openxmlformats-officedocument.presentationml.notesSlide+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notesSlides/notesSlide17.xml" ContentType="application/vnd.openxmlformats-officedocument.presentationml.notesSlide+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notesSlides/notesSlide18.xml" ContentType="application/vnd.openxmlformats-officedocument.presentationml.notesSlide+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notesSlides/notesSlide19.xml" ContentType="application/vnd.openxmlformats-officedocument.presentationml.notesSlide+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notesSlides/notesSlide20.xml" ContentType="application/vnd.openxmlformats-officedocument.presentationml.notesSlide+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notesSlides/notesSlide21.xml" ContentType="application/vnd.openxmlformats-officedocument.presentationml.notesSlide+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notesSlides/notesSlide22.xml" ContentType="application/vnd.openxmlformats-officedocument.presentationml.notesSlide+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notesSlides/notesSlide23.xml" ContentType="application/vnd.openxmlformats-officedocument.presentationml.notesSlide+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notesSlides/notesSlide24.xml" ContentType="application/vnd.openxmlformats-officedocument.presentationml.notesSlide+xml"/>
  <Override PartName="/ppt/tags/tag2068.xml" ContentType="application/vnd.openxmlformats-officedocument.presentationml.tags+xml"/>
  <Override PartName="/ppt/tags/tag2069.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notesSlides/notesSlide25.xml" ContentType="application/vnd.openxmlformats-officedocument.presentationml.notesSlide+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0.xml" ContentType="application/vnd.openxmlformats-officedocument.presentationml.tags+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tags/tag2278.xml" ContentType="application/vnd.openxmlformats-officedocument.presentationml.tags+xml"/>
  <Override PartName="/ppt/tags/tag2279.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tags/tag2287.xml" ContentType="application/vnd.openxmlformats-officedocument.presentationml.tags+xml"/>
  <Override PartName="/ppt/tags/tag2288.xml" ContentType="application/vnd.openxmlformats-officedocument.presentationml.tags+xml"/>
  <Override PartName="/ppt/tags/tag2289.xml" ContentType="application/vnd.openxmlformats-officedocument.presentationml.tags+xml"/>
  <Override PartName="/ppt/tags/tag2290.xml" ContentType="application/vnd.openxmlformats-officedocument.presentationml.tags+xml"/>
  <Override PartName="/ppt/tags/tag2291.xml" ContentType="application/vnd.openxmlformats-officedocument.presentationml.tags+xml"/>
  <Override PartName="/ppt/tags/tag2292.xml" ContentType="application/vnd.openxmlformats-officedocument.presentationml.tags+xml"/>
  <Override PartName="/ppt/tags/tag2293.xml" ContentType="application/vnd.openxmlformats-officedocument.presentationml.tags+xml"/>
  <Override PartName="/ppt/tags/tag2294.xml" ContentType="application/vnd.openxmlformats-officedocument.presentationml.tags+xml"/>
  <Override PartName="/ppt/tags/tag2295.xml" ContentType="application/vnd.openxmlformats-officedocument.presentationml.tags+xml"/>
  <Override PartName="/ppt/tags/tag2296.xml" ContentType="application/vnd.openxmlformats-officedocument.presentationml.tags+xml"/>
  <Override PartName="/ppt/tags/tag2297.xml" ContentType="application/vnd.openxmlformats-officedocument.presentationml.tags+xml"/>
  <Override PartName="/ppt/tags/tag2298.xml" ContentType="application/vnd.openxmlformats-officedocument.presentationml.tags+xml"/>
  <Override PartName="/ppt/tags/tag2299.xml" ContentType="application/vnd.openxmlformats-officedocument.presentationml.tags+xml"/>
  <Override PartName="/ppt/tags/tag2300.xml" ContentType="application/vnd.openxmlformats-officedocument.presentationml.tags+xml"/>
  <Override PartName="/ppt/tags/tag2301.xml" ContentType="application/vnd.openxmlformats-officedocument.presentationml.tags+xml"/>
  <Override PartName="/ppt/tags/tag2302.xml" ContentType="application/vnd.openxmlformats-officedocument.presentationml.tags+xml"/>
  <Override PartName="/ppt/tags/tag2303.xml" ContentType="application/vnd.openxmlformats-officedocument.presentationml.tags+xml"/>
  <Override PartName="/ppt/tags/tag2304.xml" ContentType="application/vnd.openxmlformats-officedocument.presentationml.tags+xml"/>
  <Override PartName="/ppt/tags/tag2305.xml" ContentType="application/vnd.openxmlformats-officedocument.presentationml.tags+xml"/>
  <Override PartName="/ppt/tags/tag2306.xml" ContentType="application/vnd.openxmlformats-officedocument.presentationml.tags+xml"/>
  <Override PartName="/ppt/tags/tag2307.xml" ContentType="application/vnd.openxmlformats-officedocument.presentationml.tags+xml"/>
  <Override PartName="/ppt/tags/tag2308.xml" ContentType="application/vnd.openxmlformats-officedocument.presentationml.tags+xml"/>
  <Override PartName="/ppt/tags/tag2309.xml" ContentType="application/vnd.openxmlformats-officedocument.presentationml.tags+xml"/>
  <Override PartName="/ppt/tags/tag2310.xml" ContentType="application/vnd.openxmlformats-officedocument.presentationml.tags+xml"/>
  <Override PartName="/ppt/tags/tag2311.xml" ContentType="application/vnd.openxmlformats-officedocument.presentationml.tags+xml"/>
  <Override PartName="/ppt/tags/tag2312.xml" ContentType="application/vnd.openxmlformats-officedocument.presentationml.tags+xml"/>
  <Override PartName="/ppt/tags/tag2313.xml" ContentType="application/vnd.openxmlformats-officedocument.presentationml.tags+xml"/>
  <Override PartName="/ppt/tags/tag2314.xml" ContentType="application/vnd.openxmlformats-officedocument.presentationml.tags+xml"/>
  <Override PartName="/ppt/tags/tag2315.xml" ContentType="application/vnd.openxmlformats-officedocument.presentationml.tags+xml"/>
  <Override PartName="/ppt/tags/tag2316.xml" ContentType="application/vnd.openxmlformats-officedocument.presentationml.tags+xml"/>
  <Override PartName="/ppt/tags/tag2317.xml" ContentType="application/vnd.openxmlformats-officedocument.presentationml.tags+xml"/>
  <Override PartName="/ppt/tags/tag2318.xml" ContentType="application/vnd.openxmlformats-officedocument.presentationml.tags+xml"/>
  <Override PartName="/ppt/tags/tag2319.xml" ContentType="application/vnd.openxmlformats-officedocument.presentationml.tags+xml"/>
  <Override PartName="/ppt/tags/tag2320.xml" ContentType="application/vnd.openxmlformats-officedocument.presentationml.tags+xml"/>
  <Override PartName="/ppt/tags/tag2321.xml" ContentType="application/vnd.openxmlformats-officedocument.presentationml.tags+xml"/>
  <Override PartName="/ppt/tags/tag2322.xml" ContentType="application/vnd.openxmlformats-officedocument.presentationml.tags+xml"/>
  <Override PartName="/ppt/tags/tag2323.xml" ContentType="application/vnd.openxmlformats-officedocument.presentationml.tags+xml"/>
  <Override PartName="/ppt/tags/tag2324.xml" ContentType="application/vnd.openxmlformats-officedocument.presentationml.tags+xml"/>
  <Override PartName="/ppt/tags/tag2325.xml" ContentType="application/vnd.openxmlformats-officedocument.presentationml.tags+xml"/>
  <Override PartName="/ppt/tags/tag2326.xml" ContentType="application/vnd.openxmlformats-officedocument.presentationml.tags+xml"/>
  <Override PartName="/ppt/tags/tag2327.xml" ContentType="application/vnd.openxmlformats-officedocument.presentationml.tags+xml"/>
  <Override PartName="/ppt/tags/tag2328.xml" ContentType="application/vnd.openxmlformats-officedocument.presentationml.tags+xml"/>
  <Override PartName="/ppt/tags/tag2329.xml" ContentType="application/vnd.openxmlformats-officedocument.presentationml.tags+xml"/>
  <Override PartName="/ppt/tags/tag2330.xml" ContentType="application/vnd.openxmlformats-officedocument.presentationml.tags+xml"/>
  <Override PartName="/ppt/tags/tag2331.xml" ContentType="application/vnd.openxmlformats-officedocument.presentationml.tags+xml"/>
  <Override PartName="/ppt/tags/tag2332.xml" ContentType="application/vnd.openxmlformats-officedocument.presentationml.tags+xml"/>
  <Override PartName="/ppt/tags/tag2333.xml" ContentType="application/vnd.openxmlformats-officedocument.presentationml.tags+xml"/>
  <Override PartName="/ppt/notesSlides/notesSlide26.xml" ContentType="application/vnd.openxmlformats-officedocument.presentationml.notesSlide+xml"/>
  <Override PartName="/ppt/tags/tag2334.xml" ContentType="application/vnd.openxmlformats-officedocument.presentationml.tags+xml"/>
  <Override PartName="/ppt/tags/tag2335.xml" ContentType="application/vnd.openxmlformats-officedocument.presentationml.tags+xml"/>
  <Override PartName="/ppt/tags/tag2336.xml" ContentType="application/vnd.openxmlformats-officedocument.presentationml.tags+xml"/>
  <Override PartName="/ppt/tags/tag2337.xml" ContentType="application/vnd.openxmlformats-officedocument.presentationml.tags+xml"/>
  <Override PartName="/ppt/tags/tag2338.xml" ContentType="application/vnd.openxmlformats-officedocument.presentationml.tags+xml"/>
  <Override PartName="/ppt/tags/tag2339.xml" ContentType="application/vnd.openxmlformats-officedocument.presentationml.tags+xml"/>
  <Override PartName="/ppt/tags/tag2340.xml" ContentType="application/vnd.openxmlformats-officedocument.presentationml.tags+xml"/>
  <Override PartName="/ppt/tags/tag2341.xml" ContentType="application/vnd.openxmlformats-officedocument.presentationml.tags+xml"/>
  <Override PartName="/ppt/tags/tag2342.xml" ContentType="application/vnd.openxmlformats-officedocument.presentationml.tags+xml"/>
  <Override PartName="/ppt/tags/tag2343.xml" ContentType="application/vnd.openxmlformats-officedocument.presentationml.tags+xml"/>
  <Override PartName="/ppt/tags/tag2344.xml" ContentType="application/vnd.openxmlformats-officedocument.presentationml.tags+xml"/>
  <Override PartName="/ppt/tags/tag2345.xml" ContentType="application/vnd.openxmlformats-officedocument.presentationml.tags+xml"/>
  <Override PartName="/ppt/tags/tag2346.xml" ContentType="application/vnd.openxmlformats-officedocument.presentationml.tags+xml"/>
  <Override PartName="/ppt/tags/tag2347.xml" ContentType="application/vnd.openxmlformats-officedocument.presentationml.tags+xml"/>
  <Override PartName="/ppt/tags/tag2348.xml" ContentType="application/vnd.openxmlformats-officedocument.presentationml.tags+xml"/>
  <Override PartName="/ppt/tags/tag2349.xml" ContentType="application/vnd.openxmlformats-officedocument.presentationml.tags+xml"/>
  <Override PartName="/ppt/tags/tag2350.xml" ContentType="application/vnd.openxmlformats-officedocument.presentationml.tags+xml"/>
  <Override PartName="/ppt/tags/tag2351.xml" ContentType="application/vnd.openxmlformats-officedocument.presentationml.tags+xml"/>
  <Override PartName="/ppt/tags/tag2352.xml" ContentType="application/vnd.openxmlformats-officedocument.presentationml.tags+xml"/>
  <Override PartName="/ppt/tags/tag2353.xml" ContentType="application/vnd.openxmlformats-officedocument.presentationml.tags+xml"/>
  <Override PartName="/ppt/tags/tag2354.xml" ContentType="application/vnd.openxmlformats-officedocument.presentationml.tags+xml"/>
  <Override PartName="/ppt/tags/tag2355.xml" ContentType="application/vnd.openxmlformats-officedocument.presentationml.tags+xml"/>
  <Override PartName="/ppt/tags/tag2356.xml" ContentType="application/vnd.openxmlformats-officedocument.presentationml.tags+xml"/>
  <Override PartName="/ppt/tags/tag2357.xml" ContentType="application/vnd.openxmlformats-officedocument.presentationml.tags+xml"/>
  <Override PartName="/ppt/tags/tag2358.xml" ContentType="application/vnd.openxmlformats-officedocument.presentationml.tags+xml"/>
  <Override PartName="/ppt/tags/tag2359.xml" ContentType="application/vnd.openxmlformats-officedocument.presentationml.tags+xml"/>
  <Override PartName="/ppt/tags/tag2360.xml" ContentType="application/vnd.openxmlformats-officedocument.presentationml.tags+xml"/>
  <Override PartName="/ppt/tags/tag2361.xml" ContentType="application/vnd.openxmlformats-officedocument.presentationml.tags+xml"/>
  <Override PartName="/ppt/tags/tag2362.xml" ContentType="application/vnd.openxmlformats-officedocument.presentationml.tags+xml"/>
  <Override PartName="/ppt/tags/tag2363.xml" ContentType="application/vnd.openxmlformats-officedocument.presentationml.tags+xml"/>
  <Override PartName="/ppt/tags/tag2364.xml" ContentType="application/vnd.openxmlformats-officedocument.presentationml.tags+xml"/>
  <Override PartName="/ppt/tags/tag2365.xml" ContentType="application/vnd.openxmlformats-officedocument.presentationml.tags+xml"/>
  <Override PartName="/ppt/tags/tag2366.xml" ContentType="application/vnd.openxmlformats-officedocument.presentationml.tags+xml"/>
  <Override PartName="/ppt/tags/tag2367.xml" ContentType="application/vnd.openxmlformats-officedocument.presentationml.tags+xml"/>
  <Override PartName="/ppt/tags/tag2368.xml" ContentType="application/vnd.openxmlformats-officedocument.presentationml.tags+xml"/>
  <Override PartName="/ppt/tags/tag2369.xml" ContentType="application/vnd.openxmlformats-officedocument.presentationml.tags+xml"/>
  <Override PartName="/ppt/tags/tag2370.xml" ContentType="application/vnd.openxmlformats-officedocument.presentationml.tags+xml"/>
  <Override PartName="/ppt/tags/tag2371.xml" ContentType="application/vnd.openxmlformats-officedocument.presentationml.tags+xml"/>
  <Override PartName="/ppt/tags/tag2372.xml" ContentType="application/vnd.openxmlformats-officedocument.presentationml.tags+xml"/>
  <Override PartName="/ppt/tags/tag2373.xml" ContentType="application/vnd.openxmlformats-officedocument.presentationml.tags+xml"/>
  <Override PartName="/ppt/tags/tag2374.xml" ContentType="application/vnd.openxmlformats-officedocument.presentationml.tags+xml"/>
  <Override PartName="/ppt/tags/tag2375.xml" ContentType="application/vnd.openxmlformats-officedocument.presentationml.tags+xml"/>
  <Override PartName="/ppt/tags/tag2376.xml" ContentType="application/vnd.openxmlformats-officedocument.presentationml.tags+xml"/>
  <Override PartName="/ppt/tags/tag2377.xml" ContentType="application/vnd.openxmlformats-officedocument.presentationml.tags+xml"/>
  <Override PartName="/ppt/tags/tag2378.xml" ContentType="application/vnd.openxmlformats-officedocument.presentationml.tags+xml"/>
  <Override PartName="/ppt/tags/tag2379.xml" ContentType="application/vnd.openxmlformats-officedocument.presentationml.tags+xml"/>
  <Override PartName="/ppt/tags/tag2380.xml" ContentType="application/vnd.openxmlformats-officedocument.presentationml.tags+xml"/>
  <Override PartName="/ppt/tags/tag2381.xml" ContentType="application/vnd.openxmlformats-officedocument.presentationml.tags+xml"/>
  <Override PartName="/ppt/tags/tag2382.xml" ContentType="application/vnd.openxmlformats-officedocument.presentationml.tags+xml"/>
  <Override PartName="/ppt/tags/tag2383.xml" ContentType="application/vnd.openxmlformats-officedocument.presentationml.tags+xml"/>
  <Override PartName="/ppt/tags/tag2384.xml" ContentType="application/vnd.openxmlformats-officedocument.presentationml.tags+xml"/>
  <Override PartName="/ppt/tags/tag2385.xml" ContentType="application/vnd.openxmlformats-officedocument.presentationml.tags+xml"/>
  <Override PartName="/ppt/tags/tag2386.xml" ContentType="application/vnd.openxmlformats-officedocument.presentationml.tags+xml"/>
  <Override PartName="/ppt/tags/tag2387.xml" ContentType="application/vnd.openxmlformats-officedocument.presentationml.tags+xml"/>
  <Override PartName="/ppt/tags/tag2388.xml" ContentType="application/vnd.openxmlformats-officedocument.presentationml.tags+xml"/>
  <Override PartName="/ppt/tags/tag2389.xml" ContentType="application/vnd.openxmlformats-officedocument.presentationml.tags+xml"/>
  <Override PartName="/ppt/tags/tag2390.xml" ContentType="application/vnd.openxmlformats-officedocument.presentationml.tags+xml"/>
  <Override PartName="/ppt/tags/tag2391.xml" ContentType="application/vnd.openxmlformats-officedocument.presentationml.tags+xml"/>
  <Override PartName="/ppt/tags/tag2392.xml" ContentType="application/vnd.openxmlformats-officedocument.presentationml.tags+xml"/>
  <Override PartName="/ppt/tags/tag2393.xml" ContentType="application/vnd.openxmlformats-officedocument.presentationml.tags+xml"/>
  <Override PartName="/ppt/tags/tag2394.xml" ContentType="application/vnd.openxmlformats-officedocument.presentationml.tags+xml"/>
  <Override PartName="/ppt/tags/tag2395.xml" ContentType="application/vnd.openxmlformats-officedocument.presentationml.tags+xml"/>
  <Override PartName="/ppt/tags/tag2396.xml" ContentType="application/vnd.openxmlformats-officedocument.presentationml.tags+xml"/>
  <Override PartName="/ppt/tags/tag2397.xml" ContentType="application/vnd.openxmlformats-officedocument.presentationml.tags+xml"/>
  <Override PartName="/ppt/tags/tag2398.xml" ContentType="application/vnd.openxmlformats-officedocument.presentationml.tags+xml"/>
  <Override PartName="/ppt/tags/tag2399.xml" ContentType="application/vnd.openxmlformats-officedocument.presentationml.tags+xml"/>
  <Override PartName="/ppt/tags/tag2400.xml" ContentType="application/vnd.openxmlformats-officedocument.presentationml.tags+xml"/>
  <Override PartName="/ppt/tags/tag2401.xml" ContentType="application/vnd.openxmlformats-officedocument.presentationml.tags+xml"/>
  <Override PartName="/ppt/tags/tag2402.xml" ContentType="application/vnd.openxmlformats-officedocument.presentationml.tags+xml"/>
  <Override PartName="/ppt/tags/tag2403.xml" ContentType="application/vnd.openxmlformats-officedocument.presentationml.tags+xml"/>
  <Override PartName="/ppt/tags/tag2404.xml" ContentType="application/vnd.openxmlformats-officedocument.presentationml.tags+xml"/>
  <Override PartName="/ppt/tags/tag2405.xml" ContentType="application/vnd.openxmlformats-officedocument.presentationml.tags+xml"/>
  <Override PartName="/ppt/tags/tag2406.xml" ContentType="application/vnd.openxmlformats-officedocument.presentationml.tags+xml"/>
  <Override PartName="/ppt/tags/tag2407.xml" ContentType="application/vnd.openxmlformats-officedocument.presentationml.tags+xml"/>
  <Override PartName="/ppt/tags/tag2408.xml" ContentType="application/vnd.openxmlformats-officedocument.presentationml.tags+xml"/>
  <Override PartName="/ppt/tags/tag2409.xml" ContentType="application/vnd.openxmlformats-officedocument.presentationml.tags+xml"/>
  <Override PartName="/ppt/tags/tag2410.xml" ContentType="application/vnd.openxmlformats-officedocument.presentationml.tags+xml"/>
  <Override PartName="/ppt/tags/tag2411.xml" ContentType="application/vnd.openxmlformats-officedocument.presentationml.tags+xml"/>
  <Override PartName="/ppt/tags/tag2412.xml" ContentType="application/vnd.openxmlformats-officedocument.presentationml.tags+xml"/>
  <Override PartName="/ppt/tags/tag2413.xml" ContentType="application/vnd.openxmlformats-officedocument.presentationml.tags+xml"/>
  <Override PartName="/ppt/tags/tag2414.xml" ContentType="application/vnd.openxmlformats-officedocument.presentationml.tags+xml"/>
  <Override PartName="/ppt/tags/tag2415.xml" ContentType="application/vnd.openxmlformats-officedocument.presentationml.tags+xml"/>
  <Override PartName="/ppt/tags/tag2416.xml" ContentType="application/vnd.openxmlformats-officedocument.presentationml.tags+xml"/>
  <Override PartName="/ppt/tags/tag2417.xml" ContentType="application/vnd.openxmlformats-officedocument.presentationml.tags+xml"/>
  <Override PartName="/ppt/tags/tag2418.xml" ContentType="application/vnd.openxmlformats-officedocument.presentationml.tags+xml"/>
  <Override PartName="/ppt/tags/tag2419.xml" ContentType="application/vnd.openxmlformats-officedocument.presentationml.tags+xml"/>
  <Override PartName="/ppt/tags/tag2420.xml" ContentType="application/vnd.openxmlformats-officedocument.presentationml.tags+xml"/>
  <Override PartName="/ppt/tags/tag2421.xml" ContentType="application/vnd.openxmlformats-officedocument.presentationml.tags+xml"/>
  <Override PartName="/ppt/tags/tag2422.xml" ContentType="application/vnd.openxmlformats-officedocument.presentationml.tags+xml"/>
  <Override PartName="/ppt/tags/tag2423.xml" ContentType="application/vnd.openxmlformats-officedocument.presentationml.tags+xml"/>
  <Override PartName="/ppt/tags/tag2424.xml" ContentType="application/vnd.openxmlformats-officedocument.presentationml.tags+xml"/>
  <Override PartName="/ppt/tags/tag2425.xml" ContentType="application/vnd.openxmlformats-officedocument.presentationml.tags+xml"/>
  <Override PartName="/ppt/tags/tag2426.xml" ContentType="application/vnd.openxmlformats-officedocument.presentationml.tags+xml"/>
  <Override PartName="/ppt/tags/tag2427.xml" ContentType="application/vnd.openxmlformats-officedocument.presentationml.tags+xml"/>
  <Override PartName="/ppt/tags/tag2428.xml" ContentType="application/vnd.openxmlformats-officedocument.presentationml.tags+xml"/>
  <Override PartName="/ppt/tags/tag2429.xml" ContentType="application/vnd.openxmlformats-officedocument.presentationml.tags+xml"/>
  <Override PartName="/ppt/tags/tag2430.xml" ContentType="application/vnd.openxmlformats-officedocument.presentationml.tags+xml"/>
  <Override PartName="/ppt/tags/tag2431.xml" ContentType="application/vnd.openxmlformats-officedocument.presentationml.tags+xml"/>
  <Override PartName="/ppt/tags/tag2432.xml" ContentType="application/vnd.openxmlformats-officedocument.presentationml.tags+xml"/>
  <Override PartName="/ppt/tags/tag2433.xml" ContentType="application/vnd.openxmlformats-officedocument.presentationml.tags+xml"/>
  <Override PartName="/ppt/tags/tag2434.xml" ContentType="application/vnd.openxmlformats-officedocument.presentationml.tags+xml"/>
  <Override PartName="/ppt/tags/tag2435.xml" ContentType="application/vnd.openxmlformats-officedocument.presentationml.tags+xml"/>
  <Override PartName="/ppt/tags/tag2436.xml" ContentType="application/vnd.openxmlformats-officedocument.presentationml.tags+xml"/>
  <Override PartName="/ppt/tags/tag2437.xml" ContentType="application/vnd.openxmlformats-officedocument.presentationml.tags+xml"/>
  <Override PartName="/ppt/tags/tag2438.xml" ContentType="application/vnd.openxmlformats-officedocument.presentationml.tags+xml"/>
  <Override PartName="/ppt/tags/tag2439.xml" ContentType="application/vnd.openxmlformats-officedocument.presentationml.tags+xml"/>
  <Override PartName="/ppt/tags/tag2440.xml" ContentType="application/vnd.openxmlformats-officedocument.presentationml.tags+xml"/>
  <Override PartName="/ppt/tags/tag2441.xml" ContentType="application/vnd.openxmlformats-officedocument.presentationml.tags+xml"/>
  <Override PartName="/ppt/tags/tag2442.xml" ContentType="application/vnd.openxmlformats-officedocument.presentationml.tags+xml"/>
  <Override PartName="/ppt/tags/tag2443.xml" ContentType="application/vnd.openxmlformats-officedocument.presentationml.tags+xml"/>
  <Override PartName="/ppt/notesSlides/notesSlide27.xml" ContentType="application/vnd.openxmlformats-officedocument.presentationml.notesSlide+xml"/>
  <Override PartName="/ppt/tags/tag2444.xml" ContentType="application/vnd.openxmlformats-officedocument.presentationml.tags+xml"/>
  <Override PartName="/ppt/tags/tag2445.xml" ContentType="application/vnd.openxmlformats-officedocument.presentationml.tags+xml"/>
  <Override PartName="/ppt/tags/tag2446.xml" ContentType="application/vnd.openxmlformats-officedocument.presentationml.tags+xml"/>
  <Override PartName="/ppt/tags/tag2447.xml" ContentType="application/vnd.openxmlformats-officedocument.presentationml.tags+xml"/>
  <Override PartName="/ppt/tags/tag2448.xml" ContentType="application/vnd.openxmlformats-officedocument.presentationml.tags+xml"/>
  <Override PartName="/ppt/tags/tag2449.xml" ContentType="application/vnd.openxmlformats-officedocument.presentationml.tags+xml"/>
  <Override PartName="/ppt/tags/tag2450.xml" ContentType="application/vnd.openxmlformats-officedocument.presentationml.tags+xml"/>
  <Override PartName="/ppt/tags/tag2451.xml" ContentType="application/vnd.openxmlformats-officedocument.presentationml.tags+xml"/>
  <Override PartName="/ppt/tags/tag2452.xml" ContentType="application/vnd.openxmlformats-officedocument.presentationml.tags+xml"/>
  <Override PartName="/ppt/tags/tag2453.xml" ContentType="application/vnd.openxmlformats-officedocument.presentationml.tags+xml"/>
  <Override PartName="/ppt/tags/tag2454.xml" ContentType="application/vnd.openxmlformats-officedocument.presentationml.tags+xml"/>
  <Override PartName="/ppt/tags/tag2455.xml" ContentType="application/vnd.openxmlformats-officedocument.presentationml.tags+xml"/>
  <Override PartName="/ppt/tags/tag2456.xml" ContentType="application/vnd.openxmlformats-officedocument.presentationml.tags+xml"/>
  <Override PartName="/ppt/tags/tag2457.xml" ContentType="application/vnd.openxmlformats-officedocument.presentationml.tags+xml"/>
  <Override PartName="/ppt/tags/tag2458.xml" ContentType="application/vnd.openxmlformats-officedocument.presentationml.tags+xml"/>
  <Override PartName="/ppt/tags/tag2459.xml" ContentType="application/vnd.openxmlformats-officedocument.presentationml.tags+xml"/>
  <Override PartName="/ppt/tags/tag2460.xml" ContentType="application/vnd.openxmlformats-officedocument.presentationml.tags+xml"/>
  <Override PartName="/ppt/tags/tag2461.xml" ContentType="application/vnd.openxmlformats-officedocument.presentationml.tags+xml"/>
  <Override PartName="/ppt/tags/tag2462.xml" ContentType="application/vnd.openxmlformats-officedocument.presentationml.tags+xml"/>
  <Override PartName="/ppt/tags/tag2463.xml" ContentType="application/vnd.openxmlformats-officedocument.presentationml.tags+xml"/>
  <Override PartName="/ppt/tags/tag2464.xml" ContentType="application/vnd.openxmlformats-officedocument.presentationml.tags+xml"/>
  <Override PartName="/ppt/tags/tag2465.xml" ContentType="application/vnd.openxmlformats-officedocument.presentationml.tags+xml"/>
  <Override PartName="/ppt/tags/tag2466.xml" ContentType="application/vnd.openxmlformats-officedocument.presentationml.tags+xml"/>
  <Override PartName="/ppt/tags/tag2467.xml" ContentType="application/vnd.openxmlformats-officedocument.presentationml.tags+xml"/>
  <Override PartName="/ppt/tags/tag2468.xml" ContentType="application/vnd.openxmlformats-officedocument.presentationml.tags+xml"/>
  <Override PartName="/ppt/tags/tag2469.xml" ContentType="application/vnd.openxmlformats-officedocument.presentationml.tags+xml"/>
  <Override PartName="/ppt/tags/tag2470.xml" ContentType="application/vnd.openxmlformats-officedocument.presentationml.tags+xml"/>
  <Override PartName="/ppt/tags/tag2471.xml" ContentType="application/vnd.openxmlformats-officedocument.presentationml.tags+xml"/>
  <Override PartName="/ppt/tags/tag2472.xml" ContentType="application/vnd.openxmlformats-officedocument.presentationml.tags+xml"/>
  <Override PartName="/ppt/tags/tag2473.xml" ContentType="application/vnd.openxmlformats-officedocument.presentationml.tags+xml"/>
  <Override PartName="/ppt/tags/tag2474.xml" ContentType="application/vnd.openxmlformats-officedocument.presentationml.tags+xml"/>
  <Override PartName="/ppt/tags/tag2475.xml" ContentType="application/vnd.openxmlformats-officedocument.presentationml.tags+xml"/>
  <Override PartName="/ppt/tags/tag2476.xml" ContentType="application/vnd.openxmlformats-officedocument.presentationml.tags+xml"/>
  <Override PartName="/ppt/tags/tag2477.xml" ContentType="application/vnd.openxmlformats-officedocument.presentationml.tags+xml"/>
  <Override PartName="/ppt/tags/tag2478.xml" ContentType="application/vnd.openxmlformats-officedocument.presentationml.tags+xml"/>
  <Override PartName="/ppt/tags/tag2479.xml" ContentType="application/vnd.openxmlformats-officedocument.presentationml.tags+xml"/>
  <Override PartName="/ppt/tags/tag2480.xml" ContentType="application/vnd.openxmlformats-officedocument.presentationml.tags+xml"/>
  <Override PartName="/ppt/tags/tag2481.xml" ContentType="application/vnd.openxmlformats-officedocument.presentationml.tags+xml"/>
  <Override PartName="/ppt/tags/tag2482.xml" ContentType="application/vnd.openxmlformats-officedocument.presentationml.tags+xml"/>
  <Override PartName="/ppt/tags/tag2483.xml" ContentType="application/vnd.openxmlformats-officedocument.presentationml.tags+xml"/>
  <Override PartName="/ppt/tags/tag2484.xml" ContentType="application/vnd.openxmlformats-officedocument.presentationml.tags+xml"/>
  <Override PartName="/ppt/tags/tag2485.xml" ContentType="application/vnd.openxmlformats-officedocument.presentationml.tags+xml"/>
  <Override PartName="/ppt/tags/tag2486.xml" ContentType="application/vnd.openxmlformats-officedocument.presentationml.tags+xml"/>
  <Override PartName="/ppt/tags/tag2487.xml" ContentType="application/vnd.openxmlformats-officedocument.presentationml.tags+xml"/>
  <Override PartName="/ppt/tags/tag2488.xml" ContentType="application/vnd.openxmlformats-officedocument.presentationml.tags+xml"/>
  <Override PartName="/ppt/tags/tag2489.xml" ContentType="application/vnd.openxmlformats-officedocument.presentationml.tags+xml"/>
  <Override PartName="/ppt/tags/tag2490.xml" ContentType="application/vnd.openxmlformats-officedocument.presentationml.tags+xml"/>
  <Override PartName="/ppt/tags/tag2491.xml" ContentType="application/vnd.openxmlformats-officedocument.presentationml.tags+xml"/>
  <Override PartName="/ppt/tags/tag2492.xml" ContentType="application/vnd.openxmlformats-officedocument.presentationml.tags+xml"/>
  <Override PartName="/ppt/tags/tag2493.xml" ContentType="application/vnd.openxmlformats-officedocument.presentationml.tags+xml"/>
  <Override PartName="/ppt/tags/tag2494.xml" ContentType="application/vnd.openxmlformats-officedocument.presentationml.tags+xml"/>
  <Override PartName="/ppt/tags/tag2495.xml" ContentType="application/vnd.openxmlformats-officedocument.presentationml.tags+xml"/>
  <Override PartName="/ppt/tags/tag2496.xml" ContentType="application/vnd.openxmlformats-officedocument.presentationml.tags+xml"/>
  <Override PartName="/ppt/tags/tag2497.xml" ContentType="application/vnd.openxmlformats-officedocument.presentationml.tags+xml"/>
  <Override PartName="/ppt/tags/tag2498.xml" ContentType="application/vnd.openxmlformats-officedocument.presentationml.tags+xml"/>
  <Override PartName="/ppt/tags/tag2499.xml" ContentType="application/vnd.openxmlformats-officedocument.presentationml.tags+xml"/>
  <Override PartName="/ppt/tags/tag2500.xml" ContentType="application/vnd.openxmlformats-officedocument.presentationml.tags+xml"/>
  <Override PartName="/ppt/tags/tag2501.xml" ContentType="application/vnd.openxmlformats-officedocument.presentationml.tags+xml"/>
  <Override PartName="/ppt/tags/tag2502.xml" ContentType="application/vnd.openxmlformats-officedocument.presentationml.tags+xml"/>
  <Override PartName="/ppt/tags/tag2503.xml" ContentType="application/vnd.openxmlformats-officedocument.presentationml.tags+xml"/>
  <Override PartName="/ppt/tags/tag2504.xml" ContentType="application/vnd.openxmlformats-officedocument.presentationml.tags+xml"/>
  <Override PartName="/ppt/tags/tag2505.xml" ContentType="application/vnd.openxmlformats-officedocument.presentationml.tags+xml"/>
  <Override PartName="/ppt/tags/tag2506.xml" ContentType="application/vnd.openxmlformats-officedocument.presentationml.tags+xml"/>
  <Override PartName="/ppt/tags/tag2507.xml" ContentType="application/vnd.openxmlformats-officedocument.presentationml.tags+xml"/>
  <Override PartName="/ppt/tags/tag2508.xml" ContentType="application/vnd.openxmlformats-officedocument.presentationml.tags+xml"/>
  <Override PartName="/ppt/tags/tag2509.xml" ContentType="application/vnd.openxmlformats-officedocument.presentationml.tags+xml"/>
  <Override PartName="/ppt/tags/tag2510.xml" ContentType="application/vnd.openxmlformats-officedocument.presentationml.tags+xml"/>
  <Override PartName="/ppt/tags/tag2511.xml" ContentType="application/vnd.openxmlformats-officedocument.presentationml.tags+xml"/>
  <Override PartName="/ppt/tags/tag2512.xml" ContentType="application/vnd.openxmlformats-officedocument.presentationml.tags+xml"/>
  <Override PartName="/ppt/tags/tag2513.xml" ContentType="application/vnd.openxmlformats-officedocument.presentationml.tags+xml"/>
  <Override PartName="/ppt/tags/tag2514.xml" ContentType="application/vnd.openxmlformats-officedocument.presentationml.tags+xml"/>
  <Override PartName="/ppt/tags/tag2515.xml" ContentType="application/vnd.openxmlformats-officedocument.presentationml.tags+xml"/>
  <Override PartName="/ppt/tags/tag2516.xml" ContentType="application/vnd.openxmlformats-officedocument.presentationml.tags+xml"/>
  <Override PartName="/ppt/tags/tag2517.xml" ContentType="application/vnd.openxmlformats-officedocument.presentationml.tags+xml"/>
  <Override PartName="/ppt/tags/tag2518.xml" ContentType="application/vnd.openxmlformats-officedocument.presentationml.tags+xml"/>
  <Override PartName="/ppt/tags/tag2519.xml" ContentType="application/vnd.openxmlformats-officedocument.presentationml.tags+xml"/>
  <Override PartName="/ppt/tags/tag2520.xml" ContentType="application/vnd.openxmlformats-officedocument.presentationml.tags+xml"/>
  <Override PartName="/ppt/tags/tag2521.xml" ContentType="application/vnd.openxmlformats-officedocument.presentationml.tags+xml"/>
  <Override PartName="/ppt/tags/tag2522.xml" ContentType="application/vnd.openxmlformats-officedocument.presentationml.tags+xml"/>
  <Override PartName="/ppt/tags/tag2523.xml" ContentType="application/vnd.openxmlformats-officedocument.presentationml.tags+xml"/>
  <Override PartName="/ppt/tags/tag2524.xml" ContentType="application/vnd.openxmlformats-officedocument.presentationml.tags+xml"/>
  <Override PartName="/ppt/tags/tag2525.xml" ContentType="application/vnd.openxmlformats-officedocument.presentationml.tags+xml"/>
  <Override PartName="/ppt/tags/tag2526.xml" ContentType="application/vnd.openxmlformats-officedocument.presentationml.tags+xml"/>
  <Override PartName="/ppt/tags/tag2527.xml" ContentType="application/vnd.openxmlformats-officedocument.presentationml.tags+xml"/>
  <Override PartName="/ppt/tags/tag2528.xml" ContentType="application/vnd.openxmlformats-officedocument.presentationml.tags+xml"/>
  <Override PartName="/ppt/tags/tag2529.xml" ContentType="application/vnd.openxmlformats-officedocument.presentationml.tags+xml"/>
  <Override PartName="/ppt/tags/tag2530.xml" ContentType="application/vnd.openxmlformats-officedocument.presentationml.tags+xml"/>
  <Override PartName="/ppt/tags/tag2531.xml" ContentType="application/vnd.openxmlformats-officedocument.presentationml.tags+xml"/>
  <Override PartName="/ppt/tags/tag2532.xml" ContentType="application/vnd.openxmlformats-officedocument.presentationml.tags+xml"/>
  <Override PartName="/ppt/tags/tag2533.xml" ContentType="application/vnd.openxmlformats-officedocument.presentationml.tags+xml"/>
  <Override PartName="/ppt/tags/tag2534.xml" ContentType="application/vnd.openxmlformats-officedocument.presentationml.tags+xml"/>
  <Override PartName="/ppt/tags/tag2535.xml" ContentType="application/vnd.openxmlformats-officedocument.presentationml.tags+xml"/>
  <Override PartName="/ppt/tags/tag2536.xml" ContentType="application/vnd.openxmlformats-officedocument.presentationml.tags+xml"/>
  <Override PartName="/ppt/tags/tag2537.xml" ContentType="application/vnd.openxmlformats-officedocument.presentationml.tags+xml"/>
  <Override PartName="/ppt/tags/tag2538.xml" ContentType="application/vnd.openxmlformats-officedocument.presentationml.tags+xml"/>
  <Override PartName="/ppt/tags/tag2539.xml" ContentType="application/vnd.openxmlformats-officedocument.presentationml.tags+xml"/>
  <Override PartName="/ppt/tags/tag2540.xml" ContentType="application/vnd.openxmlformats-officedocument.presentationml.tags+xml"/>
  <Override PartName="/ppt/tags/tag2541.xml" ContentType="application/vnd.openxmlformats-officedocument.presentationml.tags+xml"/>
  <Override PartName="/ppt/tags/tag2542.xml" ContentType="application/vnd.openxmlformats-officedocument.presentationml.tags+xml"/>
  <Override PartName="/ppt/tags/tag2543.xml" ContentType="application/vnd.openxmlformats-officedocument.presentationml.tags+xml"/>
  <Override PartName="/ppt/tags/tag2544.xml" ContentType="application/vnd.openxmlformats-officedocument.presentationml.tags+xml"/>
  <Override PartName="/ppt/tags/tag2545.xml" ContentType="application/vnd.openxmlformats-officedocument.presentationml.tags+xml"/>
  <Override PartName="/ppt/tags/tag2546.xml" ContentType="application/vnd.openxmlformats-officedocument.presentationml.tags+xml"/>
  <Override PartName="/ppt/tags/tag2547.xml" ContentType="application/vnd.openxmlformats-officedocument.presentationml.tags+xml"/>
  <Override PartName="/ppt/tags/tag2548.xml" ContentType="application/vnd.openxmlformats-officedocument.presentationml.tags+xml"/>
  <Override PartName="/ppt/tags/tag2549.xml" ContentType="application/vnd.openxmlformats-officedocument.presentationml.tags+xml"/>
  <Override PartName="/ppt/tags/tag2550.xml" ContentType="application/vnd.openxmlformats-officedocument.presentationml.tags+xml"/>
  <Override PartName="/ppt/tags/tag2551.xml" ContentType="application/vnd.openxmlformats-officedocument.presentationml.tags+xml"/>
  <Override PartName="/ppt/tags/tag2552.xml" ContentType="application/vnd.openxmlformats-officedocument.presentationml.tags+xml"/>
  <Override PartName="/ppt/tags/tag2553.xml" ContentType="application/vnd.openxmlformats-officedocument.presentationml.tags+xml"/>
  <Override PartName="/ppt/tags/tag2554.xml" ContentType="application/vnd.openxmlformats-officedocument.presentationml.tags+xml"/>
  <Override PartName="/ppt/tags/tag2555.xml" ContentType="application/vnd.openxmlformats-officedocument.presentationml.tags+xml"/>
  <Override PartName="/ppt/tags/tag2556.xml" ContentType="application/vnd.openxmlformats-officedocument.presentationml.tags+xml"/>
  <Override PartName="/ppt/tags/tag2557.xml" ContentType="application/vnd.openxmlformats-officedocument.presentationml.tags+xml"/>
  <Override PartName="/ppt/tags/tag2558.xml" ContentType="application/vnd.openxmlformats-officedocument.presentationml.tags+xml"/>
  <Override PartName="/ppt/tags/tag2559.xml" ContentType="application/vnd.openxmlformats-officedocument.presentationml.tags+xml"/>
  <Override PartName="/ppt/tags/tag2560.xml" ContentType="application/vnd.openxmlformats-officedocument.presentationml.tags+xml"/>
  <Override PartName="/ppt/tags/tag2561.xml" ContentType="application/vnd.openxmlformats-officedocument.presentationml.tags+xml"/>
  <Override PartName="/ppt/tags/tag2562.xml" ContentType="application/vnd.openxmlformats-officedocument.presentationml.tags+xml"/>
  <Override PartName="/ppt/tags/tag2563.xml" ContentType="application/vnd.openxmlformats-officedocument.presentationml.tags+xml"/>
  <Override PartName="/ppt/tags/tag2564.xml" ContentType="application/vnd.openxmlformats-officedocument.presentationml.tags+xml"/>
  <Override PartName="/ppt/tags/tag2565.xml" ContentType="application/vnd.openxmlformats-officedocument.presentationml.tags+xml"/>
  <Override PartName="/ppt/tags/tag2566.xml" ContentType="application/vnd.openxmlformats-officedocument.presentationml.tags+xml"/>
  <Override PartName="/ppt/tags/tag2567.xml" ContentType="application/vnd.openxmlformats-officedocument.presentationml.tags+xml"/>
  <Override PartName="/ppt/tags/tag2568.xml" ContentType="application/vnd.openxmlformats-officedocument.presentationml.tags+xml"/>
  <Override PartName="/ppt/tags/tag2569.xml" ContentType="application/vnd.openxmlformats-officedocument.presentationml.tags+xml"/>
  <Override PartName="/ppt/tags/tag2570.xml" ContentType="application/vnd.openxmlformats-officedocument.presentationml.tags+xml"/>
  <Override PartName="/ppt/tags/tag2571.xml" ContentType="application/vnd.openxmlformats-officedocument.presentationml.tags+xml"/>
  <Override PartName="/ppt/tags/tag2572.xml" ContentType="application/vnd.openxmlformats-officedocument.presentationml.tags+xml"/>
  <Override PartName="/ppt/tags/tag2573.xml" ContentType="application/vnd.openxmlformats-officedocument.presentationml.tags+xml"/>
  <Override PartName="/ppt/tags/tag2574.xml" ContentType="application/vnd.openxmlformats-officedocument.presentationml.tags+xml"/>
  <Override PartName="/ppt/tags/tag2575.xml" ContentType="application/vnd.openxmlformats-officedocument.presentationml.tags+xml"/>
  <Override PartName="/ppt/tags/tag2576.xml" ContentType="application/vnd.openxmlformats-officedocument.presentationml.tags+xml"/>
  <Override PartName="/ppt/tags/tag2577.xml" ContentType="application/vnd.openxmlformats-officedocument.presentationml.tags+xml"/>
  <Override PartName="/ppt/tags/tag2578.xml" ContentType="application/vnd.openxmlformats-officedocument.presentationml.tags+xml"/>
  <Override PartName="/ppt/tags/tag2579.xml" ContentType="application/vnd.openxmlformats-officedocument.presentationml.tags+xml"/>
  <Override PartName="/ppt/tags/tag2580.xml" ContentType="application/vnd.openxmlformats-officedocument.presentationml.tags+xml"/>
  <Override PartName="/ppt/tags/tag2581.xml" ContentType="application/vnd.openxmlformats-officedocument.presentationml.tags+xml"/>
  <Override PartName="/ppt/tags/tag2582.xml" ContentType="application/vnd.openxmlformats-officedocument.presentationml.tags+xml"/>
  <Override PartName="/ppt/tags/tag2583.xml" ContentType="application/vnd.openxmlformats-officedocument.presentationml.tags+xml"/>
  <Override PartName="/ppt/tags/tag2584.xml" ContentType="application/vnd.openxmlformats-officedocument.presentationml.tags+xml"/>
  <Override PartName="/ppt/tags/tag2585.xml" ContentType="application/vnd.openxmlformats-officedocument.presentationml.tags+xml"/>
  <Override PartName="/ppt/tags/tag2586.xml" ContentType="application/vnd.openxmlformats-officedocument.presentationml.tags+xml"/>
  <Override PartName="/ppt/tags/tag2587.xml" ContentType="application/vnd.openxmlformats-officedocument.presentationml.tags+xml"/>
  <Override PartName="/ppt/tags/tag2588.xml" ContentType="application/vnd.openxmlformats-officedocument.presentationml.tags+xml"/>
  <Override PartName="/ppt/tags/tag2589.xml" ContentType="application/vnd.openxmlformats-officedocument.presentationml.tags+xml"/>
  <Override PartName="/ppt/tags/tag2590.xml" ContentType="application/vnd.openxmlformats-officedocument.presentationml.tags+xml"/>
  <Override PartName="/ppt/tags/tag2591.xml" ContentType="application/vnd.openxmlformats-officedocument.presentationml.tags+xml"/>
  <Override PartName="/ppt/tags/tag2592.xml" ContentType="application/vnd.openxmlformats-officedocument.presentationml.tags+xml"/>
  <Override PartName="/ppt/tags/tag2593.xml" ContentType="application/vnd.openxmlformats-officedocument.presentationml.tags+xml"/>
  <Override PartName="/ppt/tags/tag2594.xml" ContentType="application/vnd.openxmlformats-officedocument.presentationml.tags+xml"/>
  <Override PartName="/ppt/tags/tag2595.xml" ContentType="application/vnd.openxmlformats-officedocument.presentationml.tags+xml"/>
  <Override PartName="/ppt/tags/tag2596.xml" ContentType="application/vnd.openxmlformats-officedocument.presentationml.tags+xml"/>
  <Override PartName="/ppt/tags/tag2597.xml" ContentType="application/vnd.openxmlformats-officedocument.presentationml.tags+xml"/>
  <Override PartName="/ppt/tags/tag2598.xml" ContentType="application/vnd.openxmlformats-officedocument.presentationml.tags+xml"/>
  <Override PartName="/ppt/tags/tag2599.xml" ContentType="application/vnd.openxmlformats-officedocument.presentationml.tags+xml"/>
  <Override PartName="/ppt/tags/tag2600.xml" ContentType="application/vnd.openxmlformats-officedocument.presentationml.tags+xml"/>
  <Override PartName="/ppt/tags/tag2601.xml" ContentType="application/vnd.openxmlformats-officedocument.presentationml.tags+xml"/>
  <Override PartName="/ppt/tags/tag2602.xml" ContentType="application/vnd.openxmlformats-officedocument.presentationml.tags+xml"/>
  <Override PartName="/ppt/tags/tag2603.xml" ContentType="application/vnd.openxmlformats-officedocument.presentationml.tags+xml"/>
  <Override PartName="/ppt/tags/tag2604.xml" ContentType="application/vnd.openxmlformats-officedocument.presentationml.tags+xml"/>
  <Override PartName="/ppt/tags/tag2605.xml" ContentType="application/vnd.openxmlformats-officedocument.presentationml.tags+xml"/>
  <Override PartName="/ppt/tags/tag2606.xml" ContentType="application/vnd.openxmlformats-officedocument.presentationml.tags+xml"/>
  <Override PartName="/ppt/tags/tag2607.xml" ContentType="application/vnd.openxmlformats-officedocument.presentationml.tags+xml"/>
  <Override PartName="/ppt/tags/tag2608.xml" ContentType="application/vnd.openxmlformats-officedocument.presentationml.tags+xml"/>
  <Override PartName="/ppt/tags/tag2609.xml" ContentType="application/vnd.openxmlformats-officedocument.presentationml.tags+xml"/>
  <Override PartName="/ppt/tags/tag2610.xml" ContentType="application/vnd.openxmlformats-officedocument.presentationml.tags+xml"/>
  <Override PartName="/ppt/tags/tag2611.xml" ContentType="application/vnd.openxmlformats-officedocument.presentationml.tags+xml"/>
  <Override PartName="/ppt/tags/tag2612.xml" ContentType="application/vnd.openxmlformats-officedocument.presentationml.tags+xml"/>
  <Override PartName="/ppt/tags/tag2613.xml" ContentType="application/vnd.openxmlformats-officedocument.presentationml.tags+xml"/>
  <Override PartName="/ppt/tags/tag2614.xml" ContentType="application/vnd.openxmlformats-officedocument.presentationml.tags+xml"/>
  <Override PartName="/ppt/tags/tag2615.xml" ContentType="application/vnd.openxmlformats-officedocument.presentationml.tags+xml"/>
  <Override PartName="/ppt/tags/tag2616.xml" ContentType="application/vnd.openxmlformats-officedocument.presentationml.tags+xml"/>
  <Override PartName="/ppt/tags/tag2617.xml" ContentType="application/vnd.openxmlformats-officedocument.presentationml.tags+xml"/>
  <Override PartName="/ppt/tags/tag2618.xml" ContentType="application/vnd.openxmlformats-officedocument.presentationml.tags+xml"/>
  <Override PartName="/ppt/tags/tag2619.xml" ContentType="application/vnd.openxmlformats-officedocument.presentationml.tags+xml"/>
  <Override PartName="/ppt/tags/tag2620.xml" ContentType="application/vnd.openxmlformats-officedocument.presentationml.tags+xml"/>
  <Override PartName="/ppt/tags/tag2621.xml" ContentType="application/vnd.openxmlformats-officedocument.presentationml.tags+xml"/>
  <Override PartName="/ppt/tags/tag2622.xml" ContentType="application/vnd.openxmlformats-officedocument.presentationml.tags+xml"/>
  <Override PartName="/ppt/tags/tag2623.xml" ContentType="application/vnd.openxmlformats-officedocument.presentationml.tags+xml"/>
  <Override PartName="/ppt/tags/tag2624.xml" ContentType="application/vnd.openxmlformats-officedocument.presentationml.tags+xml"/>
  <Override PartName="/ppt/tags/tag2625.xml" ContentType="application/vnd.openxmlformats-officedocument.presentationml.tags+xml"/>
  <Override PartName="/ppt/tags/tag2626.xml" ContentType="application/vnd.openxmlformats-officedocument.presentationml.tags+xml"/>
  <Override PartName="/ppt/tags/tag2627.xml" ContentType="application/vnd.openxmlformats-officedocument.presentationml.tags+xml"/>
  <Override PartName="/ppt/tags/tag2628.xml" ContentType="application/vnd.openxmlformats-officedocument.presentationml.tags+xml"/>
  <Override PartName="/ppt/tags/tag2629.xml" ContentType="application/vnd.openxmlformats-officedocument.presentationml.tags+xml"/>
  <Override PartName="/ppt/tags/tag2630.xml" ContentType="application/vnd.openxmlformats-officedocument.presentationml.tags+xml"/>
  <Override PartName="/ppt/tags/tag2631.xml" ContentType="application/vnd.openxmlformats-officedocument.presentationml.tags+xml"/>
  <Override PartName="/ppt/tags/tag2632.xml" ContentType="application/vnd.openxmlformats-officedocument.presentationml.tags+xml"/>
  <Override PartName="/ppt/tags/tag2633.xml" ContentType="application/vnd.openxmlformats-officedocument.presentationml.tags+xml"/>
  <Override PartName="/ppt/tags/tag2634.xml" ContentType="application/vnd.openxmlformats-officedocument.presentationml.tags+xml"/>
  <Override PartName="/ppt/tags/tag2635.xml" ContentType="application/vnd.openxmlformats-officedocument.presentationml.tags+xml"/>
  <Override PartName="/ppt/tags/tag2636.xml" ContentType="application/vnd.openxmlformats-officedocument.presentationml.tags+xml"/>
  <Override PartName="/ppt/tags/tag2637.xml" ContentType="application/vnd.openxmlformats-officedocument.presentationml.tags+xml"/>
  <Override PartName="/ppt/tags/tag2638.xml" ContentType="application/vnd.openxmlformats-officedocument.presentationml.tags+xml"/>
  <Override PartName="/ppt/tags/tag2639.xml" ContentType="application/vnd.openxmlformats-officedocument.presentationml.tags+xml"/>
  <Override PartName="/ppt/tags/tag2640.xml" ContentType="application/vnd.openxmlformats-officedocument.presentationml.tags+xml"/>
  <Override PartName="/ppt/tags/tag2641.xml" ContentType="application/vnd.openxmlformats-officedocument.presentationml.tags+xml"/>
  <Override PartName="/ppt/tags/tag2642.xml" ContentType="application/vnd.openxmlformats-officedocument.presentationml.tags+xml"/>
  <Override PartName="/ppt/tags/tag2643.xml" ContentType="application/vnd.openxmlformats-officedocument.presentationml.tags+xml"/>
  <Override PartName="/ppt/tags/tag2644.xml" ContentType="application/vnd.openxmlformats-officedocument.presentationml.tags+xml"/>
  <Override PartName="/ppt/tags/tag2645.xml" ContentType="application/vnd.openxmlformats-officedocument.presentationml.tags+xml"/>
  <Override PartName="/ppt/tags/tag2646.xml" ContentType="application/vnd.openxmlformats-officedocument.presentationml.tags+xml"/>
  <Override PartName="/ppt/tags/tag2647.xml" ContentType="application/vnd.openxmlformats-officedocument.presentationml.tags+xml"/>
  <Override PartName="/ppt/tags/tag2648.xml" ContentType="application/vnd.openxmlformats-officedocument.presentationml.tags+xml"/>
  <Override PartName="/ppt/tags/tag2649.xml" ContentType="application/vnd.openxmlformats-officedocument.presentationml.tags+xml"/>
  <Override PartName="/ppt/tags/tag2650.xml" ContentType="application/vnd.openxmlformats-officedocument.presentationml.tags+xml"/>
  <Override PartName="/ppt/tags/tag2651.xml" ContentType="application/vnd.openxmlformats-officedocument.presentationml.tags+xml"/>
  <Override PartName="/ppt/tags/tag2652.xml" ContentType="application/vnd.openxmlformats-officedocument.presentationml.tags+xml"/>
  <Override PartName="/ppt/tags/tag2653.xml" ContentType="application/vnd.openxmlformats-officedocument.presentationml.tags+xml"/>
  <Override PartName="/ppt/tags/tag2654.xml" ContentType="application/vnd.openxmlformats-officedocument.presentationml.tags+xml"/>
  <Override PartName="/ppt/tags/tag2655.xml" ContentType="application/vnd.openxmlformats-officedocument.presentationml.tags+xml"/>
  <Override PartName="/ppt/tags/tag2656.xml" ContentType="application/vnd.openxmlformats-officedocument.presentationml.tags+xml"/>
  <Override PartName="/ppt/tags/tag2657.xml" ContentType="application/vnd.openxmlformats-officedocument.presentationml.tags+xml"/>
  <Override PartName="/ppt/tags/tag2658.xml" ContentType="application/vnd.openxmlformats-officedocument.presentationml.tags+xml"/>
  <Override PartName="/ppt/tags/tag2659.xml" ContentType="application/vnd.openxmlformats-officedocument.presentationml.tags+xml"/>
  <Override PartName="/ppt/tags/tag2660.xml" ContentType="application/vnd.openxmlformats-officedocument.presentationml.tags+xml"/>
  <Override PartName="/ppt/tags/tag2661.xml" ContentType="application/vnd.openxmlformats-officedocument.presentationml.tags+xml"/>
  <Override PartName="/ppt/tags/tag2662.xml" ContentType="application/vnd.openxmlformats-officedocument.presentationml.tags+xml"/>
  <Override PartName="/ppt/tags/tag2663.xml" ContentType="application/vnd.openxmlformats-officedocument.presentationml.tags+xml"/>
  <Override PartName="/ppt/tags/tag2664.xml" ContentType="application/vnd.openxmlformats-officedocument.presentationml.tags+xml"/>
  <Override PartName="/ppt/tags/tag2665.xml" ContentType="application/vnd.openxmlformats-officedocument.presentationml.tags+xml"/>
  <Override PartName="/ppt/tags/tag2666.xml" ContentType="application/vnd.openxmlformats-officedocument.presentationml.tags+xml"/>
  <Override PartName="/ppt/tags/tag2667.xml" ContentType="application/vnd.openxmlformats-officedocument.presentationml.tags+xml"/>
  <Override PartName="/ppt/tags/tag2668.xml" ContentType="application/vnd.openxmlformats-officedocument.presentationml.tags+xml"/>
  <Override PartName="/ppt/tags/tag2669.xml" ContentType="application/vnd.openxmlformats-officedocument.presentationml.tags+xml"/>
  <Override PartName="/ppt/tags/tag2670.xml" ContentType="application/vnd.openxmlformats-officedocument.presentationml.tags+xml"/>
  <Override PartName="/ppt/tags/tag2671.xml" ContentType="application/vnd.openxmlformats-officedocument.presentationml.tags+xml"/>
  <Override PartName="/ppt/tags/tag2672.xml" ContentType="application/vnd.openxmlformats-officedocument.presentationml.tags+xml"/>
  <Override PartName="/ppt/tags/tag2673.xml" ContentType="application/vnd.openxmlformats-officedocument.presentationml.tags+xml"/>
  <Override PartName="/ppt/tags/tag2674.xml" ContentType="application/vnd.openxmlformats-officedocument.presentationml.tags+xml"/>
  <Override PartName="/ppt/tags/tag2675.xml" ContentType="application/vnd.openxmlformats-officedocument.presentationml.tags+xml"/>
  <Override PartName="/ppt/tags/tag2676.xml" ContentType="application/vnd.openxmlformats-officedocument.presentationml.tags+xml"/>
  <Override PartName="/ppt/tags/tag2677.xml" ContentType="application/vnd.openxmlformats-officedocument.presentationml.tags+xml"/>
  <Override PartName="/ppt/tags/tag2678.xml" ContentType="application/vnd.openxmlformats-officedocument.presentationml.tags+xml"/>
  <Override PartName="/ppt/tags/tag2679.xml" ContentType="application/vnd.openxmlformats-officedocument.presentationml.tags+xml"/>
  <Override PartName="/ppt/tags/tag2680.xml" ContentType="application/vnd.openxmlformats-officedocument.presentationml.tags+xml"/>
  <Override PartName="/ppt/tags/tag2681.xml" ContentType="application/vnd.openxmlformats-officedocument.presentationml.tags+xml"/>
  <Override PartName="/ppt/tags/tag2682.xml" ContentType="application/vnd.openxmlformats-officedocument.presentationml.tags+xml"/>
  <Override PartName="/ppt/tags/tag2683.xml" ContentType="application/vnd.openxmlformats-officedocument.presentationml.tags+xml"/>
  <Override PartName="/ppt/tags/tag2684.xml" ContentType="application/vnd.openxmlformats-officedocument.presentationml.tags+xml"/>
  <Override PartName="/ppt/tags/tag2685.xml" ContentType="application/vnd.openxmlformats-officedocument.presentationml.tags+xml"/>
  <Override PartName="/ppt/tags/tag2686.xml" ContentType="application/vnd.openxmlformats-officedocument.presentationml.tags+xml"/>
  <Override PartName="/ppt/tags/tag2687.xml" ContentType="application/vnd.openxmlformats-officedocument.presentationml.tags+xml"/>
  <Override PartName="/ppt/tags/tag2688.xml" ContentType="application/vnd.openxmlformats-officedocument.presentationml.tags+xml"/>
  <Override PartName="/ppt/tags/tag2689.xml" ContentType="application/vnd.openxmlformats-officedocument.presentationml.tags+xml"/>
  <Override PartName="/ppt/tags/tag2690.xml" ContentType="application/vnd.openxmlformats-officedocument.presentationml.tags+xml"/>
  <Override PartName="/ppt/tags/tag2691.xml" ContentType="application/vnd.openxmlformats-officedocument.presentationml.tags+xml"/>
  <Override PartName="/ppt/tags/tag2692.xml" ContentType="application/vnd.openxmlformats-officedocument.presentationml.tags+xml"/>
  <Override PartName="/ppt/tags/tag2693.xml" ContentType="application/vnd.openxmlformats-officedocument.presentationml.tags+xml"/>
  <Override PartName="/ppt/tags/tag2694.xml" ContentType="application/vnd.openxmlformats-officedocument.presentationml.tags+xml"/>
  <Override PartName="/ppt/tags/tag2695.xml" ContentType="application/vnd.openxmlformats-officedocument.presentationml.tags+xml"/>
  <Override PartName="/ppt/tags/tag2696.xml" ContentType="application/vnd.openxmlformats-officedocument.presentationml.tags+xml"/>
  <Override PartName="/ppt/tags/tag2697.xml" ContentType="application/vnd.openxmlformats-officedocument.presentationml.tags+xml"/>
  <Override PartName="/ppt/tags/tag2698.xml" ContentType="application/vnd.openxmlformats-officedocument.presentationml.tags+xml"/>
  <Override PartName="/ppt/tags/tag2699.xml" ContentType="application/vnd.openxmlformats-officedocument.presentationml.tags+xml"/>
  <Override PartName="/ppt/tags/tag2700.xml" ContentType="application/vnd.openxmlformats-officedocument.presentationml.tags+xml"/>
  <Override PartName="/ppt/tags/tag2701.xml" ContentType="application/vnd.openxmlformats-officedocument.presentationml.tags+xml"/>
  <Override PartName="/ppt/tags/tag2702.xml" ContentType="application/vnd.openxmlformats-officedocument.presentationml.tags+xml"/>
  <Override PartName="/ppt/tags/tag2703.xml" ContentType="application/vnd.openxmlformats-officedocument.presentationml.tags+xml"/>
  <Override PartName="/ppt/tags/tag2704.xml" ContentType="application/vnd.openxmlformats-officedocument.presentationml.tags+xml"/>
  <Override PartName="/ppt/tags/tag2705.xml" ContentType="application/vnd.openxmlformats-officedocument.presentationml.tags+xml"/>
  <Override PartName="/ppt/tags/tag2706.xml" ContentType="application/vnd.openxmlformats-officedocument.presentationml.tags+xml"/>
  <Override PartName="/ppt/tags/tag2707.xml" ContentType="application/vnd.openxmlformats-officedocument.presentationml.tags+xml"/>
  <Override PartName="/ppt/tags/tag2708.xml" ContentType="application/vnd.openxmlformats-officedocument.presentationml.tags+xml"/>
  <Override PartName="/ppt/tags/tag2709.xml" ContentType="application/vnd.openxmlformats-officedocument.presentationml.tags+xml"/>
  <Override PartName="/ppt/tags/tag2710.xml" ContentType="application/vnd.openxmlformats-officedocument.presentationml.tags+xml"/>
  <Override PartName="/ppt/tags/tag2711.xml" ContentType="application/vnd.openxmlformats-officedocument.presentationml.tags+xml"/>
  <Override PartName="/ppt/tags/tag2712.xml" ContentType="application/vnd.openxmlformats-officedocument.presentationml.tags+xml"/>
  <Override PartName="/ppt/tags/tag2713.xml" ContentType="application/vnd.openxmlformats-officedocument.presentationml.tags+xml"/>
  <Override PartName="/ppt/tags/tag2714.xml" ContentType="application/vnd.openxmlformats-officedocument.presentationml.tags+xml"/>
  <Override PartName="/ppt/tags/tag2715.xml" ContentType="application/vnd.openxmlformats-officedocument.presentationml.tags+xml"/>
  <Override PartName="/ppt/tags/tag2716.xml" ContentType="application/vnd.openxmlformats-officedocument.presentationml.tags+xml"/>
  <Override PartName="/ppt/tags/tag2717.xml" ContentType="application/vnd.openxmlformats-officedocument.presentationml.tags+xml"/>
  <Override PartName="/ppt/tags/tag2718.xml" ContentType="application/vnd.openxmlformats-officedocument.presentationml.tags+xml"/>
  <Override PartName="/ppt/tags/tag2719.xml" ContentType="application/vnd.openxmlformats-officedocument.presentationml.tags+xml"/>
  <Override PartName="/ppt/tags/tag2720.xml" ContentType="application/vnd.openxmlformats-officedocument.presentationml.tags+xml"/>
  <Override PartName="/ppt/tags/tag2721.xml" ContentType="application/vnd.openxmlformats-officedocument.presentationml.tags+xml"/>
  <Override PartName="/ppt/tags/tag2722.xml" ContentType="application/vnd.openxmlformats-officedocument.presentationml.tags+xml"/>
  <Override PartName="/ppt/tags/tag2723.xml" ContentType="application/vnd.openxmlformats-officedocument.presentationml.tags+xml"/>
  <Override PartName="/ppt/tags/tag2724.xml" ContentType="application/vnd.openxmlformats-officedocument.presentationml.tags+xml"/>
  <Override PartName="/ppt/tags/tag2725.xml" ContentType="application/vnd.openxmlformats-officedocument.presentationml.tags+xml"/>
  <Override PartName="/ppt/tags/tag2726.xml" ContentType="application/vnd.openxmlformats-officedocument.presentationml.tags+xml"/>
  <Override PartName="/ppt/tags/tag2727.xml" ContentType="application/vnd.openxmlformats-officedocument.presentationml.tags+xml"/>
  <Override PartName="/ppt/tags/tag2728.xml" ContentType="application/vnd.openxmlformats-officedocument.presentationml.tags+xml"/>
  <Override PartName="/ppt/tags/tag2729.xml" ContentType="application/vnd.openxmlformats-officedocument.presentationml.tags+xml"/>
  <Override PartName="/ppt/tags/tag2730.xml" ContentType="application/vnd.openxmlformats-officedocument.presentationml.tags+xml"/>
  <Override PartName="/ppt/tags/tag2731.xml" ContentType="application/vnd.openxmlformats-officedocument.presentationml.tags+xml"/>
  <Override PartName="/ppt/tags/tag2732.xml" ContentType="application/vnd.openxmlformats-officedocument.presentationml.tags+xml"/>
  <Override PartName="/ppt/tags/tag2733.xml" ContentType="application/vnd.openxmlformats-officedocument.presentationml.tags+xml"/>
  <Override PartName="/ppt/tags/tag2734.xml" ContentType="application/vnd.openxmlformats-officedocument.presentationml.tags+xml"/>
  <Override PartName="/ppt/tags/tag2735.xml" ContentType="application/vnd.openxmlformats-officedocument.presentationml.tags+xml"/>
  <Override PartName="/ppt/tags/tag2736.xml" ContentType="application/vnd.openxmlformats-officedocument.presentationml.tags+xml"/>
  <Override PartName="/ppt/tags/tag2737.xml" ContentType="application/vnd.openxmlformats-officedocument.presentationml.tags+xml"/>
  <Override PartName="/ppt/tags/tag2738.xml" ContentType="application/vnd.openxmlformats-officedocument.presentationml.tags+xml"/>
  <Override PartName="/ppt/tags/tag2739.xml" ContentType="application/vnd.openxmlformats-officedocument.presentationml.tags+xml"/>
  <Override PartName="/ppt/tags/tag2740.xml" ContentType="application/vnd.openxmlformats-officedocument.presentationml.tags+xml"/>
  <Override PartName="/ppt/tags/tag2741.xml" ContentType="application/vnd.openxmlformats-officedocument.presentationml.tags+xml"/>
  <Override PartName="/ppt/tags/tag2742.xml" ContentType="application/vnd.openxmlformats-officedocument.presentationml.tags+xml"/>
  <Override PartName="/ppt/tags/tag2743.xml" ContentType="application/vnd.openxmlformats-officedocument.presentationml.tags+xml"/>
  <Override PartName="/ppt/tags/tag2744.xml" ContentType="application/vnd.openxmlformats-officedocument.presentationml.tags+xml"/>
  <Override PartName="/ppt/tags/tag2745.xml" ContentType="application/vnd.openxmlformats-officedocument.presentationml.tags+xml"/>
  <Override PartName="/ppt/tags/tag2746.xml" ContentType="application/vnd.openxmlformats-officedocument.presentationml.tags+xml"/>
  <Override PartName="/ppt/tags/tag2747.xml" ContentType="application/vnd.openxmlformats-officedocument.presentationml.tags+xml"/>
  <Override PartName="/ppt/tags/tag2748.xml" ContentType="application/vnd.openxmlformats-officedocument.presentationml.tags+xml"/>
  <Override PartName="/ppt/tags/tag2749.xml" ContentType="application/vnd.openxmlformats-officedocument.presentationml.tags+xml"/>
  <Override PartName="/ppt/tags/tag2750.xml" ContentType="application/vnd.openxmlformats-officedocument.presentationml.tags+xml"/>
  <Override PartName="/ppt/tags/tag2751.xml" ContentType="application/vnd.openxmlformats-officedocument.presentationml.tags+xml"/>
  <Override PartName="/ppt/tags/tag2752.xml" ContentType="application/vnd.openxmlformats-officedocument.presentationml.tags+xml"/>
  <Override PartName="/ppt/tags/tag2753.xml" ContentType="application/vnd.openxmlformats-officedocument.presentationml.tags+xml"/>
  <Override PartName="/ppt/tags/tag2754.xml" ContentType="application/vnd.openxmlformats-officedocument.presentationml.tags+xml"/>
  <Override PartName="/ppt/tags/tag2755.xml" ContentType="application/vnd.openxmlformats-officedocument.presentationml.tags+xml"/>
  <Override PartName="/ppt/tags/tag2756.xml" ContentType="application/vnd.openxmlformats-officedocument.presentationml.tags+xml"/>
  <Override PartName="/ppt/tags/tag2757.xml" ContentType="application/vnd.openxmlformats-officedocument.presentationml.tags+xml"/>
  <Override PartName="/ppt/tags/tag2758.xml" ContentType="application/vnd.openxmlformats-officedocument.presentationml.tags+xml"/>
  <Override PartName="/ppt/tags/tag2759.xml" ContentType="application/vnd.openxmlformats-officedocument.presentationml.tags+xml"/>
  <Override PartName="/ppt/tags/tag2760.xml" ContentType="application/vnd.openxmlformats-officedocument.presentationml.tags+xml"/>
  <Override PartName="/ppt/tags/tag2761.xml" ContentType="application/vnd.openxmlformats-officedocument.presentationml.tags+xml"/>
  <Override PartName="/ppt/tags/tag2762.xml" ContentType="application/vnd.openxmlformats-officedocument.presentationml.tags+xml"/>
  <Override PartName="/ppt/tags/tag2763.xml" ContentType="application/vnd.openxmlformats-officedocument.presentationml.tags+xml"/>
  <Override PartName="/ppt/tags/tag2764.xml" ContentType="application/vnd.openxmlformats-officedocument.presentationml.tags+xml"/>
  <Override PartName="/ppt/tags/tag2765.xml" ContentType="application/vnd.openxmlformats-officedocument.presentationml.tags+xml"/>
  <Override PartName="/ppt/tags/tag2766.xml" ContentType="application/vnd.openxmlformats-officedocument.presentationml.tags+xml"/>
  <Override PartName="/ppt/tags/tag2767.xml" ContentType="application/vnd.openxmlformats-officedocument.presentationml.tags+xml"/>
  <Override PartName="/ppt/tags/tag2768.xml" ContentType="application/vnd.openxmlformats-officedocument.presentationml.tags+xml"/>
  <Override PartName="/ppt/tags/tag2769.xml" ContentType="application/vnd.openxmlformats-officedocument.presentationml.tags+xml"/>
  <Override PartName="/ppt/tags/tag2770.xml" ContentType="application/vnd.openxmlformats-officedocument.presentationml.tags+xml"/>
  <Override PartName="/ppt/tags/tag2771.xml" ContentType="application/vnd.openxmlformats-officedocument.presentationml.tags+xml"/>
  <Override PartName="/ppt/tags/tag2772.xml" ContentType="application/vnd.openxmlformats-officedocument.presentationml.tags+xml"/>
  <Override PartName="/ppt/tags/tag2773.xml" ContentType="application/vnd.openxmlformats-officedocument.presentationml.tags+xml"/>
  <Override PartName="/ppt/tags/tag2774.xml" ContentType="application/vnd.openxmlformats-officedocument.presentationml.tags+xml"/>
  <Override PartName="/ppt/tags/tag2775.xml" ContentType="application/vnd.openxmlformats-officedocument.presentationml.tags+xml"/>
  <Override PartName="/ppt/tags/tag2776.xml" ContentType="application/vnd.openxmlformats-officedocument.presentationml.tags+xml"/>
  <Override PartName="/ppt/tags/tag2777.xml" ContentType="application/vnd.openxmlformats-officedocument.presentationml.tags+xml"/>
  <Override PartName="/ppt/tags/tag2778.xml" ContentType="application/vnd.openxmlformats-officedocument.presentationml.tags+xml"/>
  <Override PartName="/ppt/tags/tag2779.xml" ContentType="application/vnd.openxmlformats-officedocument.presentationml.tags+xml"/>
  <Override PartName="/ppt/tags/tag2780.xml" ContentType="application/vnd.openxmlformats-officedocument.presentationml.tags+xml"/>
  <Override PartName="/ppt/tags/tag2781.xml" ContentType="application/vnd.openxmlformats-officedocument.presentationml.tags+xml"/>
  <Override PartName="/ppt/tags/tag2782.xml" ContentType="application/vnd.openxmlformats-officedocument.presentationml.tags+xml"/>
  <Override PartName="/ppt/tags/tag2783.xml" ContentType="application/vnd.openxmlformats-officedocument.presentationml.tags+xml"/>
  <Override PartName="/ppt/tags/tag2784.xml" ContentType="application/vnd.openxmlformats-officedocument.presentationml.tags+xml"/>
  <Override PartName="/ppt/tags/tag2785.xml" ContentType="application/vnd.openxmlformats-officedocument.presentationml.tags+xml"/>
  <Override PartName="/ppt/tags/tag2786.xml" ContentType="application/vnd.openxmlformats-officedocument.presentationml.tags+xml"/>
  <Override PartName="/ppt/tags/tag2787.xml" ContentType="application/vnd.openxmlformats-officedocument.presentationml.tags+xml"/>
  <Override PartName="/ppt/tags/tag2788.xml" ContentType="application/vnd.openxmlformats-officedocument.presentationml.tags+xml"/>
  <Override PartName="/ppt/tags/tag2789.xml" ContentType="application/vnd.openxmlformats-officedocument.presentationml.tags+xml"/>
  <Override PartName="/ppt/tags/tag2790.xml" ContentType="application/vnd.openxmlformats-officedocument.presentationml.tags+xml"/>
  <Override PartName="/ppt/tags/tag2791.xml" ContentType="application/vnd.openxmlformats-officedocument.presentationml.tags+xml"/>
  <Override PartName="/ppt/tags/tag2792.xml" ContentType="application/vnd.openxmlformats-officedocument.presentationml.tags+xml"/>
  <Override PartName="/ppt/tags/tag2793.xml" ContentType="application/vnd.openxmlformats-officedocument.presentationml.tags+xml"/>
  <Override PartName="/ppt/tags/tag2794.xml" ContentType="application/vnd.openxmlformats-officedocument.presentationml.tags+xml"/>
  <Override PartName="/ppt/tags/tag2795.xml" ContentType="application/vnd.openxmlformats-officedocument.presentationml.tags+xml"/>
  <Override PartName="/ppt/tags/tag2796.xml" ContentType="application/vnd.openxmlformats-officedocument.presentationml.tags+xml"/>
  <Override PartName="/ppt/tags/tag2797.xml" ContentType="application/vnd.openxmlformats-officedocument.presentationml.tags+xml"/>
  <Override PartName="/ppt/tags/tag2798.xml" ContentType="application/vnd.openxmlformats-officedocument.presentationml.tags+xml"/>
  <Override PartName="/ppt/tags/tag2799.xml" ContentType="application/vnd.openxmlformats-officedocument.presentationml.tags+xml"/>
  <Override PartName="/ppt/tags/tag2800.xml" ContentType="application/vnd.openxmlformats-officedocument.presentationml.tags+xml"/>
  <Override PartName="/ppt/tags/tag2801.xml" ContentType="application/vnd.openxmlformats-officedocument.presentationml.tags+xml"/>
  <Override PartName="/ppt/tags/tag2802.xml" ContentType="application/vnd.openxmlformats-officedocument.presentationml.tags+xml"/>
  <Override PartName="/ppt/tags/tag2803.xml" ContentType="application/vnd.openxmlformats-officedocument.presentationml.tags+xml"/>
  <Override PartName="/ppt/tags/tag2804.xml" ContentType="application/vnd.openxmlformats-officedocument.presentationml.tags+xml"/>
  <Override PartName="/ppt/tags/tag2805.xml" ContentType="application/vnd.openxmlformats-officedocument.presentationml.tags+xml"/>
  <Override PartName="/ppt/tags/tag2806.xml" ContentType="application/vnd.openxmlformats-officedocument.presentationml.tags+xml"/>
  <Override PartName="/ppt/tags/tag2807.xml" ContentType="application/vnd.openxmlformats-officedocument.presentationml.tags+xml"/>
  <Override PartName="/ppt/tags/tag2808.xml" ContentType="application/vnd.openxmlformats-officedocument.presentationml.tags+xml"/>
  <Override PartName="/ppt/tags/tag2809.xml" ContentType="application/vnd.openxmlformats-officedocument.presentationml.tags+xml"/>
  <Override PartName="/ppt/tags/tag2810.xml" ContentType="application/vnd.openxmlformats-officedocument.presentationml.tags+xml"/>
  <Override PartName="/ppt/tags/tag2811.xml" ContentType="application/vnd.openxmlformats-officedocument.presentationml.tags+xml"/>
  <Override PartName="/ppt/tags/tag2812.xml" ContentType="application/vnd.openxmlformats-officedocument.presentationml.tags+xml"/>
  <Override PartName="/ppt/tags/tag2813.xml" ContentType="application/vnd.openxmlformats-officedocument.presentationml.tags+xml"/>
  <Override PartName="/ppt/tags/tag2814.xml" ContentType="application/vnd.openxmlformats-officedocument.presentationml.tags+xml"/>
  <Override PartName="/ppt/tags/tag2815.xml" ContentType="application/vnd.openxmlformats-officedocument.presentationml.tags+xml"/>
  <Override PartName="/ppt/tags/tag2816.xml" ContentType="application/vnd.openxmlformats-officedocument.presentationml.tags+xml"/>
  <Override PartName="/ppt/tags/tag2817.xml" ContentType="application/vnd.openxmlformats-officedocument.presentationml.tags+xml"/>
  <Override PartName="/ppt/tags/tag2818.xml" ContentType="application/vnd.openxmlformats-officedocument.presentationml.tags+xml"/>
  <Override PartName="/ppt/tags/tag2819.xml" ContentType="application/vnd.openxmlformats-officedocument.presentationml.tags+xml"/>
  <Override PartName="/ppt/tags/tag2820.xml" ContentType="application/vnd.openxmlformats-officedocument.presentationml.tags+xml"/>
  <Override PartName="/ppt/tags/tag2821.xml" ContentType="application/vnd.openxmlformats-officedocument.presentationml.tags+xml"/>
  <Override PartName="/ppt/tags/tag2822.xml" ContentType="application/vnd.openxmlformats-officedocument.presentationml.tags+xml"/>
  <Override PartName="/ppt/tags/tag2823.xml" ContentType="application/vnd.openxmlformats-officedocument.presentationml.tags+xml"/>
  <Override PartName="/ppt/tags/tag2824.xml" ContentType="application/vnd.openxmlformats-officedocument.presentationml.tags+xml"/>
  <Override PartName="/ppt/tags/tag2825.xml" ContentType="application/vnd.openxmlformats-officedocument.presentationml.tags+xml"/>
  <Override PartName="/ppt/tags/tag2826.xml" ContentType="application/vnd.openxmlformats-officedocument.presentationml.tags+xml"/>
  <Override PartName="/ppt/tags/tag2827.xml" ContentType="application/vnd.openxmlformats-officedocument.presentationml.tags+xml"/>
  <Override PartName="/ppt/tags/tag2828.xml" ContentType="application/vnd.openxmlformats-officedocument.presentationml.tags+xml"/>
  <Override PartName="/ppt/tags/tag2829.xml" ContentType="application/vnd.openxmlformats-officedocument.presentationml.tags+xml"/>
  <Override PartName="/ppt/tags/tag2830.xml" ContentType="application/vnd.openxmlformats-officedocument.presentationml.tags+xml"/>
  <Override PartName="/ppt/tags/tag2831.xml" ContentType="application/vnd.openxmlformats-officedocument.presentationml.tags+xml"/>
  <Override PartName="/ppt/tags/tag2832.xml" ContentType="application/vnd.openxmlformats-officedocument.presentationml.tags+xml"/>
  <Override PartName="/ppt/tags/tag2833.xml" ContentType="application/vnd.openxmlformats-officedocument.presentationml.tags+xml"/>
  <Override PartName="/ppt/tags/tag2834.xml" ContentType="application/vnd.openxmlformats-officedocument.presentationml.tags+xml"/>
  <Override PartName="/ppt/tags/tag2835.xml" ContentType="application/vnd.openxmlformats-officedocument.presentationml.tags+xml"/>
  <Override PartName="/ppt/tags/tag2836.xml" ContentType="application/vnd.openxmlformats-officedocument.presentationml.tags+xml"/>
  <Override PartName="/ppt/tags/tag2837.xml" ContentType="application/vnd.openxmlformats-officedocument.presentationml.tags+xml"/>
  <Override PartName="/ppt/tags/tag2838.xml" ContentType="application/vnd.openxmlformats-officedocument.presentationml.tags+xml"/>
  <Override PartName="/ppt/tags/tag2839.xml" ContentType="application/vnd.openxmlformats-officedocument.presentationml.tags+xml"/>
  <Override PartName="/ppt/tags/tag2840.xml" ContentType="application/vnd.openxmlformats-officedocument.presentationml.tags+xml"/>
  <Override PartName="/ppt/tags/tag2841.xml" ContentType="application/vnd.openxmlformats-officedocument.presentationml.tags+xml"/>
  <Override PartName="/ppt/tags/tag2842.xml" ContentType="application/vnd.openxmlformats-officedocument.presentationml.tags+xml"/>
  <Override PartName="/ppt/tags/tag2843.xml" ContentType="application/vnd.openxmlformats-officedocument.presentationml.tags+xml"/>
  <Override PartName="/ppt/tags/tag2844.xml" ContentType="application/vnd.openxmlformats-officedocument.presentationml.tags+xml"/>
  <Override PartName="/ppt/tags/tag2845.xml" ContentType="application/vnd.openxmlformats-officedocument.presentationml.tags+xml"/>
  <Override PartName="/ppt/tags/tag2846.xml" ContentType="application/vnd.openxmlformats-officedocument.presentationml.tags+xml"/>
  <Override PartName="/ppt/tags/tag2847.xml" ContentType="application/vnd.openxmlformats-officedocument.presentationml.tags+xml"/>
  <Override PartName="/ppt/tags/tag2848.xml" ContentType="application/vnd.openxmlformats-officedocument.presentationml.tags+xml"/>
  <Override PartName="/ppt/tags/tag2849.xml" ContentType="application/vnd.openxmlformats-officedocument.presentationml.tags+xml"/>
  <Override PartName="/ppt/tags/tag2850.xml" ContentType="application/vnd.openxmlformats-officedocument.presentationml.tags+xml"/>
  <Override PartName="/ppt/tags/tag2851.xml" ContentType="application/vnd.openxmlformats-officedocument.presentationml.tags+xml"/>
  <Override PartName="/ppt/tags/tag2852.xml" ContentType="application/vnd.openxmlformats-officedocument.presentationml.tags+xml"/>
  <Override PartName="/ppt/tags/tag2853.xml" ContentType="application/vnd.openxmlformats-officedocument.presentationml.tags+xml"/>
  <Override PartName="/ppt/tags/tag2854.xml" ContentType="application/vnd.openxmlformats-officedocument.presentationml.tags+xml"/>
  <Override PartName="/ppt/tags/tag2855.xml" ContentType="application/vnd.openxmlformats-officedocument.presentationml.tags+xml"/>
  <Override PartName="/ppt/tags/tag2856.xml" ContentType="application/vnd.openxmlformats-officedocument.presentationml.tags+xml"/>
  <Override PartName="/ppt/tags/tag2857.xml" ContentType="application/vnd.openxmlformats-officedocument.presentationml.tags+xml"/>
  <Override PartName="/ppt/tags/tag2858.xml" ContentType="application/vnd.openxmlformats-officedocument.presentationml.tags+xml"/>
  <Override PartName="/ppt/tags/tag2859.xml" ContentType="application/vnd.openxmlformats-officedocument.presentationml.tags+xml"/>
  <Override PartName="/ppt/tags/tag2860.xml" ContentType="application/vnd.openxmlformats-officedocument.presentationml.tags+xml"/>
  <Override PartName="/ppt/tags/tag2861.xml" ContentType="application/vnd.openxmlformats-officedocument.presentationml.tags+xml"/>
  <Override PartName="/ppt/tags/tag2862.xml" ContentType="application/vnd.openxmlformats-officedocument.presentationml.tags+xml"/>
  <Override PartName="/ppt/tags/tag2863.xml" ContentType="application/vnd.openxmlformats-officedocument.presentationml.tags+xml"/>
  <Override PartName="/ppt/tags/tag2864.xml" ContentType="application/vnd.openxmlformats-officedocument.presentationml.tags+xml"/>
  <Override PartName="/ppt/tags/tag2865.xml" ContentType="application/vnd.openxmlformats-officedocument.presentationml.tags+xml"/>
  <Override PartName="/ppt/tags/tag2866.xml" ContentType="application/vnd.openxmlformats-officedocument.presentationml.tags+xml"/>
  <Override PartName="/ppt/tags/tag2867.xml" ContentType="application/vnd.openxmlformats-officedocument.presentationml.tags+xml"/>
  <Override PartName="/ppt/tags/tag2868.xml" ContentType="application/vnd.openxmlformats-officedocument.presentationml.tags+xml"/>
  <Override PartName="/ppt/tags/tag2869.xml" ContentType="application/vnd.openxmlformats-officedocument.presentationml.tags+xml"/>
  <Override PartName="/ppt/tags/tag2870.xml" ContentType="application/vnd.openxmlformats-officedocument.presentationml.tags+xml"/>
  <Override PartName="/ppt/tags/tag2871.xml" ContentType="application/vnd.openxmlformats-officedocument.presentationml.tags+xml"/>
  <Override PartName="/ppt/tags/tag2872.xml" ContentType="application/vnd.openxmlformats-officedocument.presentationml.tags+xml"/>
  <Override PartName="/ppt/tags/tag2873.xml" ContentType="application/vnd.openxmlformats-officedocument.presentationml.tags+xml"/>
  <Override PartName="/ppt/tags/tag2874.xml" ContentType="application/vnd.openxmlformats-officedocument.presentationml.tags+xml"/>
  <Override PartName="/ppt/tags/tag2875.xml" ContentType="application/vnd.openxmlformats-officedocument.presentationml.tags+xml"/>
  <Override PartName="/ppt/tags/tag2876.xml" ContentType="application/vnd.openxmlformats-officedocument.presentationml.tags+xml"/>
  <Override PartName="/ppt/tags/tag2877.xml" ContentType="application/vnd.openxmlformats-officedocument.presentationml.tags+xml"/>
  <Override PartName="/ppt/tags/tag2878.xml" ContentType="application/vnd.openxmlformats-officedocument.presentationml.tags+xml"/>
  <Override PartName="/ppt/tags/tag2879.xml" ContentType="application/vnd.openxmlformats-officedocument.presentationml.tags+xml"/>
  <Override PartName="/ppt/tags/tag2880.xml" ContentType="application/vnd.openxmlformats-officedocument.presentationml.tags+xml"/>
  <Override PartName="/ppt/tags/tag2881.xml" ContentType="application/vnd.openxmlformats-officedocument.presentationml.tags+xml"/>
  <Override PartName="/ppt/tags/tag2882.xml" ContentType="application/vnd.openxmlformats-officedocument.presentationml.tags+xml"/>
  <Override PartName="/ppt/tags/tag2883.xml" ContentType="application/vnd.openxmlformats-officedocument.presentationml.tags+xml"/>
  <Override PartName="/ppt/tags/tag2884.xml" ContentType="application/vnd.openxmlformats-officedocument.presentationml.tags+xml"/>
  <Override PartName="/ppt/tags/tag2885.xml" ContentType="application/vnd.openxmlformats-officedocument.presentationml.tags+xml"/>
  <Override PartName="/ppt/tags/tag2886.xml" ContentType="application/vnd.openxmlformats-officedocument.presentationml.tags+xml"/>
  <Override PartName="/ppt/tags/tag2887.xml" ContentType="application/vnd.openxmlformats-officedocument.presentationml.tags+xml"/>
  <Override PartName="/ppt/tags/tag2888.xml" ContentType="application/vnd.openxmlformats-officedocument.presentationml.tags+xml"/>
  <Override PartName="/ppt/tags/tag2889.xml" ContentType="application/vnd.openxmlformats-officedocument.presentationml.tags+xml"/>
  <Override PartName="/ppt/tags/tag2890.xml" ContentType="application/vnd.openxmlformats-officedocument.presentationml.tags+xml"/>
  <Override PartName="/ppt/tags/tag2891.xml" ContentType="application/vnd.openxmlformats-officedocument.presentationml.tags+xml"/>
  <Override PartName="/ppt/tags/tag2892.xml" ContentType="application/vnd.openxmlformats-officedocument.presentationml.tags+xml"/>
  <Override PartName="/ppt/tags/tag2893.xml" ContentType="application/vnd.openxmlformats-officedocument.presentationml.tags+xml"/>
  <Override PartName="/ppt/tags/tag2894.xml" ContentType="application/vnd.openxmlformats-officedocument.presentationml.tags+xml"/>
  <Override PartName="/ppt/tags/tag2895.xml" ContentType="application/vnd.openxmlformats-officedocument.presentationml.tags+xml"/>
  <Override PartName="/ppt/tags/tag2896.xml" ContentType="application/vnd.openxmlformats-officedocument.presentationml.tags+xml"/>
  <Override PartName="/ppt/tags/tag2897.xml" ContentType="application/vnd.openxmlformats-officedocument.presentationml.tags+xml"/>
  <Override PartName="/ppt/tags/tag2898.xml" ContentType="application/vnd.openxmlformats-officedocument.presentationml.tags+xml"/>
  <Override PartName="/ppt/tags/tag2899.xml" ContentType="application/vnd.openxmlformats-officedocument.presentationml.tags+xml"/>
  <Override PartName="/ppt/tags/tag2900.xml" ContentType="application/vnd.openxmlformats-officedocument.presentationml.tags+xml"/>
  <Override PartName="/ppt/tags/tag2901.xml" ContentType="application/vnd.openxmlformats-officedocument.presentationml.tags+xml"/>
  <Override PartName="/ppt/tags/tag2902.xml" ContentType="application/vnd.openxmlformats-officedocument.presentationml.tags+xml"/>
  <Override PartName="/ppt/tags/tag2903.xml" ContentType="application/vnd.openxmlformats-officedocument.presentationml.tags+xml"/>
  <Override PartName="/ppt/tags/tag2904.xml" ContentType="application/vnd.openxmlformats-officedocument.presentationml.tags+xml"/>
  <Override PartName="/ppt/tags/tag2905.xml" ContentType="application/vnd.openxmlformats-officedocument.presentationml.tags+xml"/>
  <Override PartName="/ppt/tags/tag2906.xml" ContentType="application/vnd.openxmlformats-officedocument.presentationml.tags+xml"/>
  <Override PartName="/ppt/tags/tag2907.xml" ContentType="application/vnd.openxmlformats-officedocument.presentationml.tags+xml"/>
  <Override PartName="/ppt/tags/tag2908.xml" ContentType="application/vnd.openxmlformats-officedocument.presentationml.tags+xml"/>
  <Override PartName="/ppt/tags/tag2909.xml" ContentType="application/vnd.openxmlformats-officedocument.presentationml.tags+xml"/>
  <Override PartName="/ppt/tags/tag2910.xml" ContentType="application/vnd.openxmlformats-officedocument.presentationml.tags+xml"/>
  <Override PartName="/ppt/notesSlides/notesSlide28.xml" ContentType="application/vnd.openxmlformats-officedocument.presentationml.notesSlide+xml"/>
  <Override PartName="/ppt/tags/tag2911.xml" ContentType="application/vnd.openxmlformats-officedocument.presentationml.tags+xml"/>
  <Override PartName="/ppt/tags/tag2912.xml" ContentType="application/vnd.openxmlformats-officedocument.presentationml.tags+xml"/>
  <Override PartName="/ppt/tags/tag2913.xml" ContentType="application/vnd.openxmlformats-officedocument.presentationml.tags+xml"/>
  <Override PartName="/ppt/tags/tag2914.xml" ContentType="application/vnd.openxmlformats-officedocument.presentationml.tags+xml"/>
  <Override PartName="/ppt/tags/tag2915.xml" ContentType="application/vnd.openxmlformats-officedocument.presentationml.tags+xml"/>
  <Override PartName="/ppt/tags/tag2916.xml" ContentType="application/vnd.openxmlformats-officedocument.presentationml.tags+xml"/>
  <Override PartName="/ppt/tags/tag2917.xml" ContentType="application/vnd.openxmlformats-officedocument.presentationml.tags+xml"/>
  <Override PartName="/ppt/tags/tag2918.xml" ContentType="application/vnd.openxmlformats-officedocument.presentationml.tags+xml"/>
  <Override PartName="/ppt/tags/tag2919.xml" ContentType="application/vnd.openxmlformats-officedocument.presentationml.tags+xml"/>
  <Override PartName="/ppt/tags/tag2920.xml" ContentType="application/vnd.openxmlformats-officedocument.presentationml.tags+xml"/>
  <Override PartName="/ppt/tags/tag2921.xml" ContentType="application/vnd.openxmlformats-officedocument.presentationml.tags+xml"/>
  <Override PartName="/ppt/tags/tag2922.xml" ContentType="application/vnd.openxmlformats-officedocument.presentationml.tags+xml"/>
  <Override PartName="/ppt/tags/tag2923.xml" ContentType="application/vnd.openxmlformats-officedocument.presentationml.tags+xml"/>
  <Override PartName="/ppt/tags/tag2924.xml" ContentType="application/vnd.openxmlformats-officedocument.presentationml.tags+xml"/>
  <Override PartName="/ppt/tags/tag2925.xml" ContentType="application/vnd.openxmlformats-officedocument.presentationml.tags+xml"/>
  <Override PartName="/ppt/tags/tag2926.xml" ContentType="application/vnd.openxmlformats-officedocument.presentationml.tags+xml"/>
  <Override PartName="/ppt/tags/tag2927.xml" ContentType="application/vnd.openxmlformats-officedocument.presentationml.tags+xml"/>
  <Override PartName="/ppt/tags/tag2928.xml" ContentType="application/vnd.openxmlformats-officedocument.presentationml.tags+xml"/>
  <Override PartName="/ppt/tags/tag2929.xml" ContentType="application/vnd.openxmlformats-officedocument.presentationml.tags+xml"/>
  <Override PartName="/ppt/tags/tag2930.xml" ContentType="application/vnd.openxmlformats-officedocument.presentationml.tags+xml"/>
  <Override PartName="/ppt/tags/tag2931.xml" ContentType="application/vnd.openxmlformats-officedocument.presentationml.tags+xml"/>
  <Override PartName="/ppt/tags/tag2932.xml" ContentType="application/vnd.openxmlformats-officedocument.presentationml.tags+xml"/>
  <Override PartName="/ppt/tags/tag2933.xml" ContentType="application/vnd.openxmlformats-officedocument.presentationml.tags+xml"/>
  <Override PartName="/ppt/tags/tag2934.xml" ContentType="application/vnd.openxmlformats-officedocument.presentationml.tags+xml"/>
  <Override PartName="/ppt/tags/tag2935.xml" ContentType="application/vnd.openxmlformats-officedocument.presentationml.tags+xml"/>
  <Override PartName="/ppt/tags/tag2936.xml" ContentType="application/vnd.openxmlformats-officedocument.presentationml.tags+xml"/>
  <Override PartName="/ppt/tags/tag2937.xml" ContentType="application/vnd.openxmlformats-officedocument.presentationml.tags+xml"/>
  <Override PartName="/ppt/tags/tag2938.xml" ContentType="application/vnd.openxmlformats-officedocument.presentationml.tags+xml"/>
  <Override PartName="/ppt/tags/tag2939.xml" ContentType="application/vnd.openxmlformats-officedocument.presentationml.tags+xml"/>
  <Override PartName="/ppt/tags/tag2940.xml" ContentType="application/vnd.openxmlformats-officedocument.presentationml.tags+xml"/>
  <Override PartName="/ppt/tags/tag2941.xml" ContentType="application/vnd.openxmlformats-officedocument.presentationml.tags+xml"/>
  <Override PartName="/ppt/tags/tag2942.xml" ContentType="application/vnd.openxmlformats-officedocument.presentationml.tags+xml"/>
  <Override PartName="/ppt/tags/tag2943.xml" ContentType="application/vnd.openxmlformats-officedocument.presentationml.tags+xml"/>
  <Override PartName="/ppt/tags/tag2944.xml" ContentType="application/vnd.openxmlformats-officedocument.presentationml.tags+xml"/>
  <Override PartName="/ppt/tags/tag2945.xml" ContentType="application/vnd.openxmlformats-officedocument.presentationml.tags+xml"/>
  <Override PartName="/ppt/tags/tag2946.xml" ContentType="application/vnd.openxmlformats-officedocument.presentationml.tags+xml"/>
  <Override PartName="/ppt/tags/tag2947.xml" ContentType="application/vnd.openxmlformats-officedocument.presentationml.tags+xml"/>
  <Override PartName="/ppt/tags/tag2948.xml" ContentType="application/vnd.openxmlformats-officedocument.presentationml.tags+xml"/>
  <Override PartName="/ppt/tags/tag2949.xml" ContentType="application/vnd.openxmlformats-officedocument.presentationml.tags+xml"/>
  <Override PartName="/ppt/tags/tag2950.xml" ContentType="application/vnd.openxmlformats-officedocument.presentationml.tags+xml"/>
  <Override PartName="/ppt/tags/tag2951.xml" ContentType="application/vnd.openxmlformats-officedocument.presentationml.tags+xml"/>
  <Override PartName="/ppt/tags/tag2952.xml" ContentType="application/vnd.openxmlformats-officedocument.presentationml.tags+xml"/>
  <Override PartName="/ppt/tags/tag2953.xml" ContentType="application/vnd.openxmlformats-officedocument.presentationml.tags+xml"/>
  <Override PartName="/ppt/tags/tag2954.xml" ContentType="application/vnd.openxmlformats-officedocument.presentationml.tags+xml"/>
  <Override PartName="/ppt/tags/tag2955.xml" ContentType="application/vnd.openxmlformats-officedocument.presentationml.tags+xml"/>
  <Override PartName="/ppt/tags/tag2956.xml" ContentType="application/vnd.openxmlformats-officedocument.presentationml.tags+xml"/>
  <Override PartName="/ppt/tags/tag2957.xml" ContentType="application/vnd.openxmlformats-officedocument.presentationml.tags+xml"/>
  <Override PartName="/ppt/tags/tag2958.xml" ContentType="application/vnd.openxmlformats-officedocument.presentationml.tags+xml"/>
  <Override PartName="/ppt/tags/tag2959.xml" ContentType="application/vnd.openxmlformats-officedocument.presentationml.tags+xml"/>
  <Override PartName="/ppt/tags/tag2960.xml" ContentType="application/vnd.openxmlformats-officedocument.presentationml.tags+xml"/>
  <Override PartName="/ppt/tags/tag2961.xml" ContentType="application/vnd.openxmlformats-officedocument.presentationml.tags+xml"/>
  <Override PartName="/ppt/tags/tag2962.xml" ContentType="application/vnd.openxmlformats-officedocument.presentationml.tags+xml"/>
  <Override PartName="/ppt/tags/tag2963.xml" ContentType="application/vnd.openxmlformats-officedocument.presentationml.tags+xml"/>
  <Override PartName="/ppt/tags/tag2964.xml" ContentType="application/vnd.openxmlformats-officedocument.presentationml.tags+xml"/>
  <Override PartName="/ppt/tags/tag2965.xml" ContentType="application/vnd.openxmlformats-officedocument.presentationml.tags+xml"/>
  <Override PartName="/ppt/tags/tag2966.xml" ContentType="application/vnd.openxmlformats-officedocument.presentationml.tags+xml"/>
  <Override PartName="/ppt/tags/tag2967.xml" ContentType="application/vnd.openxmlformats-officedocument.presentationml.tags+xml"/>
  <Override PartName="/ppt/tags/tag2968.xml" ContentType="application/vnd.openxmlformats-officedocument.presentationml.tags+xml"/>
  <Override PartName="/ppt/tags/tag2969.xml" ContentType="application/vnd.openxmlformats-officedocument.presentationml.tags+xml"/>
  <Override PartName="/ppt/tags/tag2970.xml" ContentType="application/vnd.openxmlformats-officedocument.presentationml.tags+xml"/>
  <Override PartName="/ppt/tags/tag2971.xml" ContentType="application/vnd.openxmlformats-officedocument.presentationml.tags+xml"/>
  <Override PartName="/ppt/tags/tag2972.xml" ContentType="application/vnd.openxmlformats-officedocument.presentationml.tags+xml"/>
  <Override PartName="/ppt/tags/tag2973.xml" ContentType="application/vnd.openxmlformats-officedocument.presentationml.tags+xml"/>
  <Override PartName="/ppt/tags/tag2974.xml" ContentType="application/vnd.openxmlformats-officedocument.presentationml.tags+xml"/>
  <Override PartName="/ppt/tags/tag2975.xml" ContentType="application/vnd.openxmlformats-officedocument.presentationml.tags+xml"/>
  <Override PartName="/ppt/tags/tag2976.xml" ContentType="application/vnd.openxmlformats-officedocument.presentationml.tags+xml"/>
  <Override PartName="/ppt/tags/tag2977.xml" ContentType="application/vnd.openxmlformats-officedocument.presentationml.tags+xml"/>
  <Override PartName="/ppt/tags/tag2978.xml" ContentType="application/vnd.openxmlformats-officedocument.presentationml.tags+xml"/>
  <Override PartName="/ppt/tags/tag2979.xml" ContentType="application/vnd.openxmlformats-officedocument.presentationml.tags+xml"/>
  <Override PartName="/ppt/tags/tag2980.xml" ContentType="application/vnd.openxmlformats-officedocument.presentationml.tags+xml"/>
  <Override PartName="/ppt/tags/tag2981.xml" ContentType="application/vnd.openxmlformats-officedocument.presentationml.tags+xml"/>
  <Override PartName="/ppt/tags/tag2982.xml" ContentType="application/vnd.openxmlformats-officedocument.presentationml.tags+xml"/>
  <Override PartName="/ppt/tags/tag2983.xml" ContentType="application/vnd.openxmlformats-officedocument.presentationml.tags+xml"/>
  <Override PartName="/ppt/tags/tag2984.xml" ContentType="application/vnd.openxmlformats-officedocument.presentationml.tags+xml"/>
  <Override PartName="/ppt/tags/tag2985.xml" ContentType="application/vnd.openxmlformats-officedocument.presentationml.tags+xml"/>
  <Override PartName="/ppt/tags/tag2986.xml" ContentType="application/vnd.openxmlformats-officedocument.presentationml.tags+xml"/>
  <Override PartName="/ppt/tags/tag2987.xml" ContentType="application/vnd.openxmlformats-officedocument.presentationml.tags+xml"/>
  <Override PartName="/ppt/tags/tag2988.xml" ContentType="application/vnd.openxmlformats-officedocument.presentationml.tags+xml"/>
  <Override PartName="/ppt/tags/tag2989.xml" ContentType="application/vnd.openxmlformats-officedocument.presentationml.tags+xml"/>
  <Override PartName="/ppt/tags/tag2990.xml" ContentType="application/vnd.openxmlformats-officedocument.presentationml.tags+xml"/>
  <Override PartName="/ppt/tags/tag2991.xml" ContentType="application/vnd.openxmlformats-officedocument.presentationml.tags+xml"/>
  <Override PartName="/ppt/tags/tag2992.xml" ContentType="application/vnd.openxmlformats-officedocument.presentationml.tags+xml"/>
  <Override PartName="/ppt/tags/tag2993.xml" ContentType="application/vnd.openxmlformats-officedocument.presentationml.tags+xml"/>
  <Override PartName="/ppt/tags/tag2994.xml" ContentType="application/vnd.openxmlformats-officedocument.presentationml.tags+xml"/>
  <Override PartName="/ppt/tags/tag2995.xml" ContentType="application/vnd.openxmlformats-officedocument.presentationml.tags+xml"/>
  <Override PartName="/ppt/tags/tag2996.xml" ContentType="application/vnd.openxmlformats-officedocument.presentationml.tags+xml"/>
  <Override PartName="/ppt/tags/tag2997.xml" ContentType="application/vnd.openxmlformats-officedocument.presentationml.tags+xml"/>
  <Override PartName="/ppt/tags/tag2998.xml" ContentType="application/vnd.openxmlformats-officedocument.presentationml.tags+xml"/>
  <Override PartName="/ppt/tags/tag2999.xml" ContentType="application/vnd.openxmlformats-officedocument.presentationml.tags+xml"/>
  <Override PartName="/ppt/tags/tag3000.xml" ContentType="application/vnd.openxmlformats-officedocument.presentationml.tags+xml"/>
  <Override PartName="/ppt/tags/tag3001.xml" ContentType="application/vnd.openxmlformats-officedocument.presentationml.tags+xml"/>
  <Override PartName="/ppt/tags/tag3002.xml" ContentType="application/vnd.openxmlformats-officedocument.presentationml.tags+xml"/>
  <Override PartName="/ppt/tags/tag3003.xml" ContentType="application/vnd.openxmlformats-officedocument.presentationml.tags+xml"/>
  <Override PartName="/ppt/tags/tag3004.xml" ContentType="application/vnd.openxmlformats-officedocument.presentationml.tags+xml"/>
  <Override PartName="/ppt/tags/tag3005.xml" ContentType="application/vnd.openxmlformats-officedocument.presentationml.tags+xml"/>
  <Override PartName="/ppt/tags/tag3006.xml" ContentType="application/vnd.openxmlformats-officedocument.presentationml.tags+xml"/>
  <Override PartName="/ppt/tags/tag3007.xml" ContentType="application/vnd.openxmlformats-officedocument.presentationml.tags+xml"/>
  <Override PartName="/ppt/tags/tag3008.xml" ContentType="application/vnd.openxmlformats-officedocument.presentationml.tags+xml"/>
  <Override PartName="/ppt/tags/tag3009.xml" ContentType="application/vnd.openxmlformats-officedocument.presentationml.tags+xml"/>
  <Override PartName="/ppt/tags/tag3010.xml" ContentType="application/vnd.openxmlformats-officedocument.presentationml.tags+xml"/>
  <Override PartName="/ppt/tags/tag3011.xml" ContentType="application/vnd.openxmlformats-officedocument.presentationml.tags+xml"/>
  <Override PartName="/ppt/tags/tag3012.xml" ContentType="application/vnd.openxmlformats-officedocument.presentationml.tags+xml"/>
  <Override PartName="/ppt/tags/tag3013.xml" ContentType="application/vnd.openxmlformats-officedocument.presentationml.tags+xml"/>
  <Override PartName="/ppt/tags/tag3014.xml" ContentType="application/vnd.openxmlformats-officedocument.presentationml.tags+xml"/>
  <Override PartName="/ppt/tags/tag3015.xml" ContentType="application/vnd.openxmlformats-officedocument.presentationml.tags+xml"/>
  <Override PartName="/ppt/tags/tag3016.xml" ContentType="application/vnd.openxmlformats-officedocument.presentationml.tags+xml"/>
  <Override PartName="/ppt/tags/tag3017.xml" ContentType="application/vnd.openxmlformats-officedocument.presentationml.tags+xml"/>
  <Override PartName="/ppt/tags/tag3018.xml" ContentType="application/vnd.openxmlformats-officedocument.presentationml.tags+xml"/>
  <Override PartName="/ppt/tags/tag3019.xml" ContentType="application/vnd.openxmlformats-officedocument.presentationml.tags+xml"/>
  <Override PartName="/ppt/tags/tag3020.xml" ContentType="application/vnd.openxmlformats-officedocument.presentationml.tags+xml"/>
  <Override PartName="/ppt/tags/tag3021.xml" ContentType="application/vnd.openxmlformats-officedocument.presentationml.tags+xml"/>
  <Override PartName="/ppt/tags/tag3022.xml" ContentType="application/vnd.openxmlformats-officedocument.presentationml.tags+xml"/>
  <Override PartName="/ppt/tags/tag3023.xml" ContentType="application/vnd.openxmlformats-officedocument.presentationml.tags+xml"/>
  <Override PartName="/ppt/tags/tag3024.xml" ContentType="application/vnd.openxmlformats-officedocument.presentationml.tags+xml"/>
  <Override PartName="/ppt/tags/tag3025.xml" ContentType="application/vnd.openxmlformats-officedocument.presentationml.tags+xml"/>
  <Override PartName="/ppt/tags/tag3026.xml" ContentType="application/vnd.openxmlformats-officedocument.presentationml.tags+xml"/>
  <Override PartName="/ppt/tags/tag3027.xml" ContentType="application/vnd.openxmlformats-officedocument.presentationml.tags+xml"/>
  <Override PartName="/ppt/tags/tag3028.xml" ContentType="application/vnd.openxmlformats-officedocument.presentationml.tags+xml"/>
  <Override PartName="/ppt/tags/tag3029.xml" ContentType="application/vnd.openxmlformats-officedocument.presentationml.tags+xml"/>
  <Override PartName="/ppt/tags/tag3030.xml" ContentType="application/vnd.openxmlformats-officedocument.presentationml.tags+xml"/>
  <Override PartName="/ppt/tags/tag3031.xml" ContentType="application/vnd.openxmlformats-officedocument.presentationml.tags+xml"/>
  <Override PartName="/ppt/tags/tag3032.xml" ContentType="application/vnd.openxmlformats-officedocument.presentationml.tags+xml"/>
  <Override PartName="/ppt/tags/tag3033.xml" ContentType="application/vnd.openxmlformats-officedocument.presentationml.tags+xml"/>
  <Override PartName="/ppt/tags/tag3034.xml" ContentType="application/vnd.openxmlformats-officedocument.presentationml.tags+xml"/>
  <Override PartName="/ppt/tags/tag3035.xml" ContentType="application/vnd.openxmlformats-officedocument.presentationml.tags+xml"/>
  <Override PartName="/ppt/tags/tag3036.xml" ContentType="application/vnd.openxmlformats-officedocument.presentationml.tags+xml"/>
  <Override PartName="/ppt/tags/tag3037.xml" ContentType="application/vnd.openxmlformats-officedocument.presentationml.tags+xml"/>
  <Override PartName="/ppt/tags/tag3038.xml" ContentType="application/vnd.openxmlformats-officedocument.presentationml.tags+xml"/>
  <Override PartName="/ppt/tags/tag3039.xml" ContentType="application/vnd.openxmlformats-officedocument.presentationml.tags+xml"/>
  <Override PartName="/ppt/tags/tag3040.xml" ContentType="application/vnd.openxmlformats-officedocument.presentationml.tags+xml"/>
  <Override PartName="/ppt/tags/tag3041.xml" ContentType="application/vnd.openxmlformats-officedocument.presentationml.tags+xml"/>
  <Override PartName="/ppt/tags/tag3042.xml" ContentType="application/vnd.openxmlformats-officedocument.presentationml.tags+xml"/>
  <Override PartName="/ppt/tags/tag3043.xml" ContentType="application/vnd.openxmlformats-officedocument.presentationml.tags+xml"/>
  <Override PartName="/ppt/tags/tag3044.xml" ContentType="application/vnd.openxmlformats-officedocument.presentationml.tags+xml"/>
  <Override PartName="/ppt/tags/tag3045.xml" ContentType="application/vnd.openxmlformats-officedocument.presentationml.tags+xml"/>
  <Override PartName="/ppt/tags/tag3046.xml" ContentType="application/vnd.openxmlformats-officedocument.presentationml.tags+xml"/>
  <Override PartName="/ppt/tags/tag3047.xml" ContentType="application/vnd.openxmlformats-officedocument.presentationml.tags+xml"/>
  <Override PartName="/ppt/tags/tag3048.xml" ContentType="application/vnd.openxmlformats-officedocument.presentationml.tags+xml"/>
  <Override PartName="/ppt/tags/tag3049.xml" ContentType="application/vnd.openxmlformats-officedocument.presentationml.tags+xml"/>
  <Override PartName="/ppt/tags/tag3050.xml" ContentType="application/vnd.openxmlformats-officedocument.presentationml.tags+xml"/>
  <Override PartName="/ppt/tags/tag3051.xml" ContentType="application/vnd.openxmlformats-officedocument.presentationml.tags+xml"/>
  <Override PartName="/ppt/tags/tag3052.xml" ContentType="application/vnd.openxmlformats-officedocument.presentationml.tags+xml"/>
  <Override PartName="/ppt/tags/tag3053.xml" ContentType="application/vnd.openxmlformats-officedocument.presentationml.tags+xml"/>
  <Override PartName="/ppt/tags/tag3054.xml" ContentType="application/vnd.openxmlformats-officedocument.presentationml.tags+xml"/>
  <Override PartName="/ppt/tags/tag3055.xml" ContentType="application/vnd.openxmlformats-officedocument.presentationml.tags+xml"/>
  <Override PartName="/ppt/tags/tag3056.xml" ContentType="application/vnd.openxmlformats-officedocument.presentationml.tags+xml"/>
  <Override PartName="/ppt/tags/tag3057.xml" ContentType="application/vnd.openxmlformats-officedocument.presentationml.tags+xml"/>
  <Override PartName="/ppt/tags/tag3058.xml" ContentType="application/vnd.openxmlformats-officedocument.presentationml.tags+xml"/>
  <Override PartName="/ppt/tags/tag3059.xml" ContentType="application/vnd.openxmlformats-officedocument.presentationml.tags+xml"/>
  <Override PartName="/ppt/tags/tag3060.xml" ContentType="application/vnd.openxmlformats-officedocument.presentationml.tags+xml"/>
  <Override PartName="/ppt/tags/tag3061.xml" ContentType="application/vnd.openxmlformats-officedocument.presentationml.tags+xml"/>
  <Override PartName="/ppt/tags/tag3062.xml" ContentType="application/vnd.openxmlformats-officedocument.presentationml.tags+xml"/>
  <Override PartName="/ppt/tags/tag3063.xml" ContentType="application/vnd.openxmlformats-officedocument.presentationml.tags+xml"/>
  <Override PartName="/ppt/tags/tag3064.xml" ContentType="application/vnd.openxmlformats-officedocument.presentationml.tags+xml"/>
  <Override PartName="/ppt/tags/tag3065.xml" ContentType="application/vnd.openxmlformats-officedocument.presentationml.tags+xml"/>
  <Override PartName="/ppt/tags/tag3066.xml" ContentType="application/vnd.openxmlformats-officedocument.presentationml.tags+xml"/>
  <Override PartName="/ppt/tags/tag3067.xml" ContentType="application/vnd.openxmlformats-officedocument.presentationml.tags+xml"/>
  <Override PartName="/ppt/tags/tag3068.xml" ContentType="application/vnd.openxmlformats-officedocument.presentationml.tags+xml"/>
  <Override PartName="/ppt/tags/tag3069.xml" ContentType="application/vnd.openxmlformats-officedocument.presentationml.tags+xml"/>
  <Override PartName="/ppt/tags/tag3070.xml" ContentType="application/vnd.openxmlformats-officedocument.presentationml.tags+xml"/>
  <Override PartName="/ppt/tags/tag3071.xml" ContentType="application/vnd.openxmlformats-officedocument.presentationml.tags+xml"/>
  <Override PartName="/ppt/tags/tag3072.xml" ContentType="application/vnd.openxmlformats-officedocument.presentationml.tags+xml"/>
  <Override PartName="/ppt/tags/tag3073.xml" ContentType="application/vnd.openxmlformats-officedocument.presentationml.tags+xml"/>
  <Override PartName="/ppt/tags/tag3074.xml" ContentType="application/vnd.openxmlformats-officedocument.presentationml.tags+xml"/>
  <Override PartName="/ppt/tags/tag3075.xml" ContentType="application/vnd.openxmlformats-officedocument.presentationml.tags+xml"/>
  <Override PartName="/ppt/tags/tag3076.xml" ContentType="application/vnd.openxmlformats-officedocument.presentationml.tags+xml"/>
  <Override PartName="/ppt/tags/tag3077.xml" ContentType="application/vnd.openxmlformats-officedocument.presentationml.tags+xml"/>
  <Override PartName="/ppt/tags/tag3078.xml" ContentType="application/vnd.openxmlformats-officedocument.presentationml.tags+xml"/>
  <Override PartName="/ppt/tags/tag3079.xml" ContentType="application/vnd.openxmlformats-officedocument.presentationml.tags+xml"/>
  <Override PartName="/ppt/tags/tag3080.xml" ContentType="application/vnd.openxmlformats-officedocument.presentationml.tags+xml"/>
  <Override PartName="/ppt/tags/tag3081.xml" ContentType="application/vnd.openxmlformats-officedocument.presentationml.tags+xml"/>
  <Override PartName="/ppt/tags/tag3082.xml" ContentType="application/vnd.openxmlformats-officedocument.presentationml.tags+xml"/>
  <Override PartName="/ppt/tags/tag3083.xml" ContentType="application/vnd.openxmlformats-officedocument.presentationml.tags+xml"/>
  <Override PartName="/ppt/tags/tag3084.xml" ContentType="application/vnd.openxmlformats-officedocument.presentationml.tags+xml"/>
  <Override PartName="/ppt/tags/tag3085.xml" ContentType="application/vnd.openxmlformats-officedocument.presentationml.tags+xml"/>
  <Override PartName="/ppt/tags/tag3086.xml" ContentType="application/vnd.openxmlformats-officedocument.presentationml.tags+xml"/>
  <Override PartName="/ppt/tags/tag3087.xml" ContentType="application/vnd.openxmlformats-officedocument.presentationml.tags+xml"/>
  <Override PartName="/ppt/tags/tag3088.xml" ContentType="application/vnd.openxmlformats-officedocument.presentationml.tags+xml"/>
  <Override PartName="/ppt/tags/tag3089.xml" ContentType="application/vnd.openxmlformats-officedocument.presentationml.tags+xml"/>
  <Override PartName="/ppt/tags/tag3090.xml" ContentType="application/vnd.openxmlformats-officedocument.presentationml.tags+xml"/>
  <Override PartName="/ppt/tags/tag3091.xml" ContentType="application/vnd.openxmlformats-officedocument.presentationml.tags+xml"/>
  <Override PartName="/ppt/tags/tag3092.xml" ContentType="application/vnd.openxmlformats-officedocument.presentationml.tags+xml"/>
  <Override PartName="/ppt/tags/tag3093.xml" ContentType="application/vnd.openxmlformats-officedocument.presentationml.tags+xml"/>
  <Override PartName="/ppt/tags/tag3094.xml" ContentType="application/vnd.openxmlformats-officedocument.presentationml.tags+xml"/>
  <Override PartName="/ppt/tags/tag3095.xml" ContentType="application/vnd.openxmlformats-officedocument.presentationml.tags+xml"/>
  <Override PartName="/ppt/tags/tag3096.xml" ContentType="application/vnd.openxmlformats-officedocument.presentationml.tags+xml"/>
  <Override PartName="/ppt/tags/tag3097.xml" ContentType="application/vnd.openxmlformats-officedocument.presentationml.tags+xml"/>
  <Override PartName="/ppt/tags/tag3098.xml" ContentType="application/vnd.openxmlformats-officedocument.presentationml.tags+xml"/>
  <Override PartName="/ppt/tags/tag3099.xml" ContentType="application/vnd.openxmlformats-officedocument.presentationml.tags+xml"/>
  <Override PartName="/ppt/tags/tag3100.xml" ContentType="application/vnd.openxmlformats-officedocument.presentationml.tags+xml"/>
  <Override PartName="/ppt/tags/tag3101.xml" ContentType="application/vnd.openxmlformats-officedocument.presentationml.tags+xml"/>
  <Override PartName="/ppt/tags/tag3102.xml" ContentType="application/vnd.openxmlformats-officedocument.presentationml.tags+xml"/>
  <Override PartName="/ppt/tags/tag3103.xml" ContentType="application/vnd.openxmlformats-officedocument.presentationml.tags+xml"/>
  <Override PartName="/ppt/tags/tag3104.xml" ContentType="application/vnd.openxmlformats-officedocument.presentationml.tags+xml"/>
  <Override PartName="/ppt/tags/tag3105.xml" ContentType="application/vnd.openxmlformats-officedocument.presentationml.tags+xml"/>
  <Override PartName="/ppt/tags/tag3106.xml" ContentType="application/vnd.openxmlformats-officedocument.presentationml.tags+xml"/>
  <Override PartName="/ppt/tags/tag3107.xml" ContentType="application/vnd.openxmlformats-officedocument.presentationml.tags+xml"/>
  <Override PartName="/ppt/tags/tag3108.xml" ContentType="application/vnd.openxmlformats-officedocument.presentationml.tags+xml"/>
  <Override PartName="/ppt/tags/tag3109.xml" ContentType="application/vnd.openxmlformats-officedocument.presentationml.tags+xml"/>
  <Override PartName="/ppt/tags/tag3110.xml" ContentType="application/vnd.openxmlformats-officedocument.presentationml.tags+xml"/>
  <Override PartName="/ppt/tags/tag3111.xml" ContentType="application/vnd.openxmlformats-officedocument.presentationml.tags+xml"/>
  <Override PartName="/ppt/tags/tag3112.xml" ContentType="application/vnd.openxmlformats-officedocument.presentationml.tags+xml"/>
  <Override PartName="/ppt/tags/tag3113.xml" ContentType="application/vnd.openxmlformats-officedocument.presentationml.tags+xml"/>
  <Override PartName="/ppt/tags/tag3114.xml" ContentType="application/vnd.openxmlformats-officedocument.presentationml.tags+xml"/>
  <Override PartName="/ppt/tags/tag3115.xml" ContentType="application/vnd.openxmlformats-officedocument.presentationml.tags+xml"/>
  <Override PartName="/ppt/tags/tag3116.xml" ContentType="application/vnd.openxmlformats-officedocument.presentationml.tags+xml"/>
  <Override PartName="/ppt/tags/tag3117.xml" ContentType="application/vnd.openxmlformats-officedocument.presentationml.tags+xml"/>
  <Override PartName="/ppt/tags/tag3118.xml" ContentType="application/vnd.openxmlformats-officedocument.presentationml.tags+xml"/>
  <Override PartName="/ppt/tags/tag3119.xml" ContentType="application/vnd.openxmlformats-officedocument.presentationml.tags+xml"/>
  <Override PartName="/ppt/tags/tag3120.xml" ContentType="application/vnd.openxmlformats-officedocument.presentationml.tags+xml"/>
  <Override PartName="/ppt/tags/tag3121.xml" ContentType="application/vnd.openxmlformats-officedocument.presentationml.tags+xml"/>
  <Override PartName="/ppt/tags/tag3122.xml" ContentType="application/vnd.openxmlformats-officedocument.presentationml.tags+xml"/>
  <Override PartName="/ppt/tags/tag3123.xml" ContentType="application/vnd.openxmlformats-officedocument.presentationml.tags+xml"/>
  <Override PartName="/ppt/tags/tag3124.xml" ContentType="application/vnd.openxmlformats-officedocument.presentationml.tags+xml"/>
  <Override PartName="/ppt/tags/tag3125.xml" ContentType="application/vnd.openxmlformats-officedocument.presentationml.tags+xml"/>
  <Override PartName="/ppt/tags/tag3126.xml" ContentType="application/vnd.openxmlformats-officedocument.presentationml.tags+xml"/>
  <Override PartName="/ppt/tags/tag3127.xml" ContentType="application/vnd.openxmlformats-officedocument.presentationml.tags+xml"/>
  <Override PartName="/ppt/tags/tag3128.xml" ContentType="application/vnd.openxmlformats-officedocument.presentationml.tags+xml"/>
  <Override PartName="/ppt/tags/tag3129.xml" ContentType="application/vnd.openxmlformats-officedocument.presentationml.tags+xml"/>
  <Override PartName="/ppt/tags/tag3130.xml" ContentType="application/vnd.openxmlformats-officedocument.presentationml.tags+xml"/>
  <Override PartName="/ppt/tags/tag3131.xml" ContentType="application/vnd.openxmlformats-officedocument.presentationml.tags+xml"/>
  <Override PartName="/ppt/tags/tag3132.xml" ContentType="application/vnd.openxmlformats-officedocument.presentationml.tags+xml"/>
  <Override PartName="/ppt/tags/tag3133.xml" ContentType="application/vnd.openxmlformats-officedocument.presentationml.tags+xml"/>
  <Override PartName="/ppt/tags/tag3134.xml" ContentType="application/vnd.openxmlformats-officedocument.presentationml.tags+xml"/>
  <Override PartName="/ppt/tags/tag3135.xml" ContentType="application/vnd.openxmlformats-officedocument.presentationml.tags+xml"/>
  <Override PartName="/ppt/tags/tag3136.xml" ContentType="application/vnd.openxmlformats-officedocument.presentationml.tags+xml"/>
  <Override PartName="/ppt/tags/tag3137.xml" ContentType="application/vnd.openxmlformats-officedocument.presentationml.tags+xml"/>
  <Override PartName="/ppt/tags/tag3138.xml" ContentType="application/vnd.openxmlformats-officedocument.presentationml.tags+xml"/>
  <Override PartName="/ppt/tags/tag3139.xml" ContentType="application/vnd.openxmlformats-officedocument.presentationml.tags+xml"/>
  <Override PartName="/ppt/tags/tag3140.xml" ContentType="application/vnd.openxmlformats-officedocument.presentationml.tags+xml"/>
  <Override PartName="/ppt/tags/tag3141.xml" ContentType="application/vnd.openxmlformats-officedocument.presentationml.tags+xml"/>
  <Override PartName="/ppt/tags/tag3142.xml" ContentType="application/vnd.openxmlformats-officedocument.presentationml.tags+xml"/>
  <Override PartName="/ppt/tags/tag3143.xml" ContentType="application/vnd.openxmlformats-officedocument.presentationml.tags+xml"/>
  <Override PartName="/ppt/tags/tag3144.xml" ContentType="application/vnd.openxmlformats-officedocument.presentationml.tags+xml"/>
  <Override PartName="/ppt/tags/tag3145.xml" ContentType="application/vnd.openxmlformats-officedocument.presentationml.tags+xml"/>
  <Override PartName="/ppt/tags/tag3146.xml" ContentType="application/vnd.openxmlformats-officedocument.presentationml.tags+xml"/>
  <Override PartName="/ppt/tags/tag3147.xml" ContentType="application/vnd.openxmlformats-officedocument.presentationml.tags+xml"/>
  <Override PartName="/ppt/tags/tag3148.xml" ContentType="application/vnd.openxmlformats-officedocument.presentationml.tags+xml"/>
  <Override PartName="/ppt/tags/tag3149.xml" ContentType="application/vnd.openxmlformats-officedocument.presentationml.tags+xml"/>
  <Override PartName="/ppt/tags/tag3150.xml" ContentType="application/vnd.openxmlformats-officedocument.presentationml.tags+xml"/>
  <Override PartName="/ppt/tags/tag3151.xml" ContentType="application/vnd.openxmlformats-officedocument.presentationml.tags+xml"/>
  <Override PartName="/ppt/tags/tag3152.xml" ContentType="application/vnd.openxmlformats-officedocument.presentationml.tags+xml"/>
  <Override PartName="/ppt/tags/tag3153.xml" ContentType="application/vnd.openxmlformats-officedocument.presentationml.tags+xml"/>
  <Override PartName="/ppt/tags/tag3154.xml" ContentType="application/vnd.openxmlformats-officedocument.presentationml.tags+xml"/>
  <Override PartName="/ppt/tags/tag3155.xml" ContentType="application/vnd.openxmlformats-officedocument.presentationml.tags+xml"/>
  <Override PartName="/ppt/tags/tag3156.xml" ContentType="application/vnd.openxmlformats-officedocument.presentationml.tags+xml"/>
  <Override PartName="/ppt/tags/tag3157.xml" ContentType="application/vnd.openxmlformats-officedocument.presentationml.tags+xml"/>
  <Override PartName="/ppt/tags/tag3158.xml" ContentType="application/vnd.openxmlformats-officedocument.presentationml.tags+xml"/>
  <Override PartName="/ppt/tags/tag3159.xml" ContentType="application/vnd.openxmlformats-officedocument.presentationml.tags+xml"/>
  <Override PartName="/ppt/tags/tag3160.xml" ContentType="application/vnd.openxmlformats-officedocument.presentationml.tags+xml"/>
  <Override PartName="/ppt/tags/tag3161.xml" ContentType="application/vnd.openxmlformats-officedocument.presentationml.tags+xml"/>
  <Override PartName="/ppt/tags/tag3162.xml" ContentType="application/vnd.openxmlformats-officedocument.presentationml.tags+xml"/>
  <Override PartName="/ppt/tags/tag3163.xml" ContentType="application/vnd.openxmlformats-officedocument.presentationml.tags+xml"/>
  <Override PartName="/ppt/tags/tag3164.xml" ContentType="application/vnd.openxmlformats-officedocument.presentationml.tags+xml"/>
  <Override PartName="/ppt/tags/tag3165.xml" ContentType="application/vnd.openxmlformats-officedocument.presentationml.tags+xml"/>
  <Override PartName="/ppt/tags/tag3166.xml" ContentType="application/vnd.openxmlformats-officedocument.presentationml.tags+xml"/>
  <Override PartName="/ppt/tags/tag3167.xml" ContentType="application/vnd.openxmlformats-officedocument.presentationml.tags+xml"/>
  <Override PartName="/ppt/tags/tag3168.xml" ContentType="application/vnd.openxmlformats-officedocument.presentationml.tags+xml"/>
  <Override PartName="/ppt/tags/tag3169.xml" ContentType="application/vnd.openxmlformats-officedocument.presentationml.tags+xml"/>
  <Override PartName="/ppt/tags/tag3170.xml" ContentType="application/vnd.openxmlformats-officedocument.presentationml.tags+xml"/>
  <Override PartName="/ppt/tags/tag3171.xml" ContentType="application/vnd.openxmlformats-officedocument.presentationml.tags+xml"/>
  <Override PartName="/ppt/tags/tag3172.xml" ContentType="application/vnd.openxmlformats-officedocument.presentationml.tags+xml"/>
  <Override PartName="/ppt/tags/tag3173.xml" ContentType="application/vnd.openxmlformats-officedocument.presentationml.tags+xml"/>
  <Override PartName="/ppt/tags/tag3174.xml" ContentType="application/vnd.openxmlformats-officedocument.presentationml.tags+xml"/>
  <Override PartName="/ppt/tags/tag3175.xml" ContentType="application/vnd.openxmlformats-officedocument.presentationml.tags+xml"/>
  <Override PartName="/ppt/tags/tag3176.xml" ContentType="application/vnd.openxmlformats-officedocument.presentationml.tags+xml"/>
  <Override PartName="/ppt/tags/tag3177.xml" ContentType="application/vnd.openxmlformats-officedocument.presentationml.tags+xml"/>
  <Override PartName="/ppt/tags/tag3178.xml" ContentType="application/vnd.openxmlformats-officedocument.presentationml.tags+xml"/>
  <Override PartName="/ppt/tags/tag3179.xml" ContentType="application/vnd.openxmlformats-officedocument.presentationml.tags+xml"/>
  <Override PartName="/ppt/tags/tag3180.xml" ContentType="application/vnd.openxmlformats-officedocument.presentationml.tags+xml"/>
  <Override PartName="/ppt/tags/tag3181.xml" ContentType="application/vnd.openxmlformats-officedocument.presentationml.tags+xml"/>
  <Override PartName="/ppt/tags/tag3182.xml" ContentType="application/vnd.openxmlformats-officedocument.presentationml.tags+xml"/>
  <Override PartName="/ppt/tags/tag3183.xml" ContentType="application/vnd.openxmlformats-officedocument.presentationml.tags+xml"/>
  <Override PartName="/ppt/tags/tag3184.xml" ContentType="application/vnd.openxmlformats-officedocument.presentationml.tags+xml"/>
  <Override PartName="/ppt/tags/tag3185.xml" ContentType="application/vnd.openxmlformats-officedocument.presentationml.tags+xml"/>
  <Override PartName="/ppt/tags/tag3186.xml" ContentType="application/vnd.openxmlformats-officedocument.presentationml.tags+xml"/>
  <Override PartName="/ppt/tags/tag3187.xml" ContentType="application/vnd.openxmlformats-officedocument.presentationml.tags+xml"/>
  <Override PartName="/ppt/tags/tag3188.xml" ContentType="application/vnd.openxmlformats-officedocument.presentationml.tags+xml"/>
  <Override PartName="/ppt/tags/tag3189.xml" ContentType="application/vnd.openxmlformats-officedocument.presentationml.tags+xml"/>
  <Override PartName="/ppt/tags/tag3190.xml" ContentType="application/vnd.openxmlformats-officedocument.presentationml.tags+xml"/>
  <Override PartName="/ppt/tags/tag3191.xml" ContentType="application/vnd.openxmlformats-officedocument.presentationml.tags+xml"/>
  <Override PartName="/ppt/tags/tag3192.xml" ContentType="application/vnd.openxmlformats-officedocument.presentationml.tags+xml"/>
  <Override PartName="/ppt/tags/tag3193.xml" ContentType="application/vnd.openxmlformats-officedocument.presentationml.tags+xml"/>
  <Override PartName="/ppt/tags/tag3194.xml" ContentType="application/vnd.openxmlformats-officedocument.presentationml.tags+xml"/>
  <Override PartName="/ppt/tags/tag3195.xml" ContentType="application/vnd.openxmlformats-officedocument.presentationml.tags+xml"/>
  <Override PartName="/ppt/tags/tag3196.xml" ContentType="application/vnd.openxmlformats-officedocument.presentationml.tags+xml"/>
  <Override PartName="/ppt/tags/tag3197.xml" ContentType="application/vnd.openxmlformats-officedocument.presentationml.tags+xml"/>
  <Override PartName="/ppt/tags/tag3198.xml" ContentType="application/vnd.openxmlformats-officedocument.presentationml.tags+xml"/>
  <Override PartName="/ppt/tags/tag3199.xml" ContentType="application/vnd.openxmlformats-officedocument.presentationml.tags+xml"/>
  <Override PartName="/ppt/tags/tag3200.xml" ContentType="application/vnd.openxmlformats-officedocument.presentationml.tags+xml"/>
  <Override PartName="/ppt/tags/tag3201.xml" ContentType="application/vnd.openxmlformats-officedocument.presentationml.tags+xml"/>
  <Override PartName="/ppt/tags/tag3202.xml" ContentType="application/vnd.openxmlformats-officedocument.presentationml.tags+xml"/>
  <Override PartName="/ppt/tags/tag3203.xml" ContentType="application/vnd.openxmlformats-officedocument.presentationml.tags+xml"/>
  <Override PartName="/ppt/tags/tag3204.xml" ContentType="application/vnd.openxmlformats-officedocument.presentationml.tags+xml"/>
  <Override PartName="/ppt/tags/tag3205.xml" ContentType="application/vnd.openxmlformats-officedocument.presentationml.tags+xml"/>
  <Override PartName="/ppt/tags/tag3206.xml" ContentType="application/vnd.openxmlformats-officedocument.presentationml.tags+xml"/>
  <Override PartName="/ppt/tags/tag3207.xml" ContentType="application/vnd.openxmlformats-officedocument.presentationml.tags+xml"/>
  <Override PartName="/ppt/tags/tag3208.xml" ContentType="application/vnd.openxmlformats-officedocument.presentationml.tags+xml"/>
  <Override PartName="/ppt/tags/tag3209.xml" ContentType="application/vnd.openxmlformats-officedocument.presentationml.tags+xml"/>
  <Override PartName="/ppt/tags/tag3210.xml" ContentType="application/vnd.openxmlformats-officedocument.presentationml.tags+xml"/>
  <Override PartName="/ppt/tags/tag3211.xml" ContentType="application/vnd.openxmlformats-officedocument.presentationml.tags+xml"/>
  <Override PartName="/ppt/tags/tag3212.xml" ContentType="application/vnd.openxmlformats-officedocument.presentationml.tags+xml"/>
  <Override PartName="/ppt/tags/tag3213.xml" ContentType="application/vnd.openxmlformats-officedocument.presentationml.tags+xml"/>
  <Override PartName="/ppt/tags/tag3214.xml" ContentType="application/vnd.openxmlformats-officedocument.presentationml.tags+xml"/>
  <Override PartName="/ppt/tags/tag3215.xml" ContentType="application/vnd.openxmlformats-officedocument.presentationml.tags+xml"/>
  <Override PartName="/ppt/tags/tag3216.xml" ContentType="application/vnd.openxmlformats-officedocument.presentationml.tags+xml"/>
  <Override PartName="/ppt/tags/tag3217.xml" ContentType="application/vnd.openxmlformats-officedocument.presentationml.tags+xml"/>
  <Override PartName="/ppt/tags/tag3218.xml" ContentType="application/vnd.openxmlformats-officedocument.presentationml.tags+xml"/>
  <Override PartName="/ppt/tags/tag3219.xml" ContentType="application/vnd.openxmlformats-officedocument.presentationml.tags+xml"/>
  <Override PartName="/ppt/tags/tag3220.xml" ContentType="application/vnd.openxmlformats-officedocument.presentationml.tags+xml"/>
  <Override PartName="/ppt/tags/tag3221.xml" ContentType="application/vnd.openxmlformats-officedocument.presentationml.tags+xml"/>
  <Override PartName="/ppt/tags/tag3222.xml" ContentType="application/vnd.openxmlformats-officedocument.presentationml.tags+xml"/>
  <Override PartName="/ppt/tags/tag3223.xml" ContentType="application/vnd.openxmlformats-officedocument.presentationml.tags+xml"/>
  <Override PartName="/ppt/tags/tag3224.xml" ContentType="application/vnd.openxmlformats-officedocument.presentationml.tags+xml"/>
  <Override PartName="/ppt/tags/tag3225.xml" ContentType="application/vnd.openxmlformats-officedocument.presentationml.tags+xml"/>
  <Override PartName="/ppt/tags/tag3226.xml" ContentType="application/vnd.openxmlformats-officedocument.presentationml.tags+xml"/>
  <Override PartName="/ppt/tags/tag3227.xml" ContentType="application/vnd.openxmlformats-officedocument.presentationml.tags+xml"/>
  <Override PartName="/ppt/tags/tag3228.xml" ContentType="application/vnd.openxmlformats-officedocument.presentationml.tags+xml"/>
  <Override PartName="/ppt/tags/tag3229.xml" ContentType="application/vnd.openxmlformats-officedocument.presentationml.tags+xml"/>
  <Override PartName="/ppt/tags/tag3230.xml" ContentType="application/vnd.openxmlformats-officedocument.presentationml.tags+xml"/>
  <Override PartName="/ppt/tags/tag3231.xml" ContentType="application/vnd.openxmlformats-officedocument.presentationml.tags+xml"/>
  <Override PartName="/ppt/tags/tag3232.xml" ContentType="application/vnd.openxmlformats-officedocument.presentationml.tags+xml"/>
  <Override PartName="/ppt/tags/tag3233.xml" ContentType="application/vnd.openxmlformats-officedocument.presentationml.tags+xml"/>
  <Override PartName="/ppt/tags/tag3234.xml" ContentType="application/vnd.openxmlformats-officedocument.presentationml.tags+xml"/>
  <Override PartName="/ppt/tags/tag3235.xml" ContentType="application/vnd.openxmlformats-officedocument.presentationml.tags+xml"/>
  <Override PartName="/ppt/tags/tag3236.xml" ContentType="application/vnd.openxmlformats-officedocument.presentationml.tags+xml"/>
  <Override PartName="/ppt/tags/tag3237.xml" ContentType="application/vnd.openxmlformats-officedocument.presentationml.tags+xml"/>
  <Override PartName="/ppt/tags/tag3238.xml" ContentType="application/vnd.openxmlformats-officedocument.presentationml.tags+xml"/>
  <Override PartName="/ppt/tags/tag3239.xml" ContentType="application/vnd.openxmlformats-officedocument.presentationml.tags+xml"/>
  <Override PartName="/ppt/tags/tag3240.xml" ContentType="application/vnd.openxmlformats-officedocument.presentationml.tags+xml"/>
  <Override PartName="/ppt/tags/tag3241.xml" ContentType="application/vnd.openxmlformats-officedocument.presentationml.tags+xml"/>
  <Override PartName="/ppt/tags/tag3242.xml" ContentType="application/vnd.openxmlformats-officedocument.presentationml.tags+xml"/>
  <Override PartName="/ppt/tags/tag3243.xml" ContentType="application/vnd.openxmlformats-officedocument.presentationml.tags+xml"/>
  <Override PartName="/ppt/tags/tag3244.xml" ContentType="application/vnd.openxmlformats-officedocument.presentationml.tags+xml"/>
  <Override PartName="/ppt/tags/tag3245.xml" ContentType="application/vnd.openxmlformats-officedocument.presentationml.tags+xml"/>
  <Override PartName="/ppt/tags/tag3246.xml" ContentType="application/vnd.openxmlformats-officedocument.presentationml.tags+xml"/>
  <Override PartName="/ppt/tags/tag3247.xml" ContentType="application/vnd.openxmlformats-officedocument.presentationml.tags+xml"/>
  <Override PartName="/ppt/tags/tag3248.xml" ContentType="application/vnd.openxmlformats-officedocument.presentationml.tags+xml"/>
  <Override PartName="/ppt/tags/tag3249.xml" ContentType="application/vnd.openxmlformats-officedocument.presentationml.tags+xml"/>
  <Override PartName="/ppt/tags/tag3250.xml" ContentType="application/vnd.openxmlformats-officedocument.presentationml.tags+xml"/>
  <Override PartName="/ppt/tags/tag3251.xml" ContentType="application/vnd.openxmlformats-officedocument.presentationml.tags+xml"/>
  <Override PartName="/ppt/tags/tag3252.xml" ContentType="application/vnd.openxmlformats-officedocument.presentationml.tags+xml"/>
  <Override PartName="/ppt/tags/tag3253.xml" ContentType="application/vnd.openxmlformats-officedocument.presentationml.tags+xml"/>
  <Override PartName="/ppt/tags/tag3254.xml" ContentType="application/vnd.openxmlformats-officedocument.presentationml.tags+xml"/>
  <Override PartName="/ppt/tags/tag3255.xml" ContentType="application/vnd.openxmlformats-officedocument.presentationml.tags+xml"/>
  <Override PartName="/ppt/tags/tag3256.xml" ContentType="application/vnd.openxmlformats-officedocument.presentationml.tags+xml"/>
  <Override PartName="/ppt/tags/tag3257.xml" ContentType="application/vnd.openxmlformats-officedocument.presentationml.tags+xml"/>
  <Override PartName="/ppt/tags/tag3258.xml" ContentType="application/vnd.openxmlformats-officedocument.presentationml.tags+xml"/>
  <Override PartName="/ppt/tags/tag3259.xml" ContentType="application/vnd.openxmlformats-officedocument.presentationml.tags+xml"/>
  <Override PartName="/ppt/tags/tag3260.xml" ContentType="application/vnd.openxmlformats-officedocument.presentationml.tags+xml"/>
  <Override PartName="/ppt/tags/tag3261.xml" ContentType="application/vnd.openxmlformats-officedocument.presentationml.tags+xml"/>
  <Override PartName="/ppt/tags/tag3262.xml" ContentType="application/vnd.openxmlformats-officedocument.presentationml.tags+xml"/>
  <Override PartName="/ppt/tags/tag3263.xml" ContentType="application/vnd.openxmlformats-officedocument.presentationml.tags+xml"/>
  <Override PartName="/ppt/tags/tag3264.xml" ContentType="application/vnd.openxmlformats-officedocument.presentationml.tags+xml"/>
  <Override PartName="/ppt/tags/tag3265.xml" ContentType="application/vnd.openxmlformats-officedocument.presentationml.tags+xml"/>
  <Override PartName="/ppt/tags/tag3266.xml" ContentType="application/vnd.openxmlformats-officedocument.presentationml.tags+xml"/>
  <Override PartName="/ppt/tags/tag3267.xml" ContentType="application/vnd.openxmlformats-officedocument.presentationml.tags+xml"/>
  <Override PartName="/ppt/tags/tag3268.xml" ContentType="application/vnd.openxmlformats-officedocument.presentationml.tags+xml"/>
  <Override PartName="/ppt/tags/tag3269.xml" ContentType="application/vnd.openxmlformats-officedocument.presentationml.tags+xml"/>
  <Override PartName="/ppt/tags/tag3270.xml" ContentType="application/vnd.openxmlformats-officedocument.presentationml.tags+xml"/>
  <Override PartName="/ppt/tags/tag3271.xml" ContentType="application/vnd.openxmlformats-officedocument.presentationml.tags+xml"/>
  <Override PartName="/ppt/tags/tag3272.xml" ContentType="application/vnd.openxmlformats-officedocument.presentationml.tags+xml"/>
  <Override PartName="/ppt/tags/tag3273.xml" ContentType="application/vnd.openxmlformats-officedocument.presentationml.tags+xml"/>
  <Override PartName="/ppt/tags/tag3274.xml" ContentType="application/vnd.openxmlformats-officedocument.presentationml.tags+xml"/>
  <Override PartName="/ppt/tags/tag3275.xml" ContentType="application/vnd.openxmlformats-officedocument.presentationml.tags+xml"/>
  <Override PartName="/ppt/tags/tag3276.xml" ContentType="application/vnd.openxmlformats-officedocument.presentationml.tags+xml"/>
  <Override PartName="/ppt/tags/tag3277.xml" ContentType="application/vnd.openxmlformats-officedocument.presentationml.tags+xml"/>
  <Override PartName="/ppt/tags/tag3278.xml" ContentType="application/vnd.openxmlformats-officedocument.presentationml.tags+xml"/>
  <Override PartName="/ppt/tags/tag3279.xml" ContentType="application/vnd.openxmlformats-officedocument.presentationml.tags+xml"/>
  <Override PartName="/ppt/tags/tag3280.xml" ContentType="application/vnd.openxmlformats-officedocument.presentationml.tags+xml"/>
  <Override PartName="/ppt/tags/tag3281.xml" ContentType="application/vnd.openxmlformats-officedocument.presentationml.tags+xml"/>
  <Override PartName="/ppt/tags/tag3282.xml" ContentType="application/vnd.openxmlformats-officedocument.presentationml.tags+xml"/>
  <Override PartName="/ppt/tags/tag3283.xml" ContentType="application/vnd.openxmlformats-officedocument.presentationml.tags+xml"/>
  <Override PartName="/ppt/tags/tag3284.xml" ContentType="application/vnd.openxmlformats-officedocument.presentationml.tags+xml"/>
  <Override PartName="/ppt/tags/tag3285.xml" ContentType="application/vnd.openxmlformats-officedocument.presentationml.tags+xml"/>
  <Override PartName="/ppt/tags/tag3286.xml" ContentType="application/vnd.openxmlformats-officedocument.presentationml.tags+xml"/>
  <Override PartName="/ppt/tags/tag3287.xml" ContentType="application/vnd.openxmlformats-officedocument.presentationml.tags+xml"/>
  <Override PartName="/ppt/tags/tag3288.xml" ContentType="application/vnd.openxmlformats-officedocument.presentationml.tags+xml"/>
  <Override PartName="/ppt/tags/tag3289.xml" ContentType="application/vnd.openxmlformats-officedocument.presentationml.tags+xml"/>
  <Override PartName="/ppt/tags/tag3290.xml" ContentType="application/vnd.openxmlformats-officedocument.presentationml.tags+xml"/>
  <Override PartName="/ppt/tags/tag3291.xml" ContentType="application/vnd.openxmlformats-officedocument.presentationml.tags+xml"/>
  <Override PartName="/ppt/tags/tag3292.xml" ContentType="application/vnd.openxmlformats-officedocument.presentationml.tags+xml"/>
  <Override PartName="/ppt/tags/tag3293.xml" ContentType="application/vnd.openxmlformats-officedocument.presentationml.tags+xml"/>
  <Override PartName="/ppt/tags/tag3294.xml" ContentType="application/vnd.openxmlformats-officedocument.presentationml.tags+xml"/>
  <Override PartName="/ppt/tags/tag3295.xml" ContentType="application/vnd.openxmlformats-officedocument.presentationml.tags+xml"/>
  <Override PartName="/ppt/tags/tag3296.xml" ContentType="application/vnd.openxmlformats-officedocument.presentationml.tags+xml"/>
  <Override PartName="/ppt/tags/tag3297.xml" ContentType="application/vnd.openxmlformats-officedocument.presentationml.tags+xml"/>
  <Override PartName="/ppt/tags/tag3298.xml" ContentType="application/vnd.openxmlformats-officedocument.presentationml.tags+xml"/>
  <Override PartName="/ppt/tags/tag3299.xml" ContentType="application/vnd.openxmlformats-officedocument.presentationml.tags+xml"/>
  <Override PartName="/ppt/tags/tag3300.xml" ContentType="application/vnd.openxmlformats-officedocument.presentationml.tags+xml"/>
  <Override PartName="/ppt/tags/tag3301.xml" ContentType="application/vnd.openxmlformats-officedocument.presentationml.tags+xml"/>
  <Override PartName="/ppt/tags/tag3302.xml" ContentType="application/vnd.openxmlformats-officedocument.presentationml.tags+xml"/>
  <Override PartName="/ppt/tags/tag3303.xml" ContentType="application/vnd.openxmlformats-officedocument.presentationml.tags+xml"/>
  <Override PartName="/ppt/tags/tag3304.xml" ContentType="application/vnd.openxmlformats-officedocument.presentationml.tags+xml"/>
  <Override PartName="/ppt/tags/tag3305.xml" ContentType="application/vnd.openxmlformats-officedocument.presentationml.tags+xml"/>
  <Override PartName="/ppt/tags/tag3306.xml" ContentType="application/vnd.openxmlformats-officedocument.presentationml.tags+xml"/>
  <Override PartName="/ppt/tags/tag3307.xml" ContentType="application/vnd.openxmlformats-officedocument.presentationml.tags+xml"/>
  <Override PartName="/ppt/tags/tag3308.xml" ContentType="application/vnd.openxmlformats-officedocument.presentationml.tags+xml"/>
  <Override PartName="/ppt/tags/tag3309.xml" ContentType="application/vnd.openxmlformats-officedocument.presentationml.tags+xml"/>
  <Override PartName="/ppt/tags/tag3310.xml" ContentType="application/vnd.openxmlformats-officedocument.presentationml.tags+xml"/>
  <Override PartName="/ppt/tags/tag3311.xml" ContentType="application/vnd.openxmlformats-officedocument.presentationml.tags+xml"/>
  <Override PartName="/ppt/tags/tag3312.xml" ContentType="application/vnd.openxmlformats-officedocument.presentationml.tags+xml"/>
  <Override PartName="/ppt/tags/tag3313.xml" ContentType="application/vnd.openxmlformats-officedocument.presentationml.tags+xml"/>
  <Override PartName="/ppt/tags/tag3314.xml" ContentType="application/vnd.openxmlformats-officedocument.presentationml.tags+xml"/>
  <Override PartName="/ppt/tags/tag3315.xml" ContentType="application/vnd.openxmlformats-officedocument.presentationml.tags+xml"/>
  <Override PartName="/ppt/tags/tag3316.xml" ContentType="application/vnd.openxmlformats-officedocument.presentationml.tags+xml"/>
  <Override PartName="/ppt/tags/tag3317.xml" ContentType="application/vnd.openxmlformats-officedocument.presentationml.tags+xml"/>
  <Override PartName="/ppt/tags/tag3318.xml" ContentType="application/vnd.openxmlformats-officedocument.presentationml.tags+xml"/>
  <Override PartName="/ppt/tags/tag3319.xml" ContentType="application/vnd.openxmlformats-officedocument.presentationml.tags+xml"/>
  <Override PartName="/ppt/tags/tag3320.xml" ContentType="application/vnd.openxmlformats-officedocument.presentationml.tags+xml"/>
  <Override PartName="/ppt/tags/tag3321.xml" ContentType="application/vnd.openxmlformats-officedocument.presentationml.tags+xml"/>
  <Override PartName="/ppt/tags/tag3322.xml" ContentType="application/vnd.openxmlformats-officedocument.presentationml.tags+xml"/>
  <Override PartName="/ppt/tags/tag3323.xml" ContentType="application/vnd.openxmlformats-officedocument.presentationml.tags+xml"/>
  <Override PartName="/ppt/tags/tag3324.xml" ContentType="application/vnd.openxmlformats-officedocument.presentationml.tags+xml"/>
  <Override PartName="/ppt/tags/tag3325.xml" ContentType="application/vnd.openxmlformats-officedocument.presentationml.tags+xml"/>
  <Override PartName="/ppt/tags/tag3326.xml" ContentType="application/vnd.openxmlformats-officedocument.presentationml.tags+xml"/>
  <Override PartName="/ppt/tags/tag3327.xml" ContentType="application/vnd.openxmlformats-officedocument.presentationml.tags+xml"/>
  <Override PartName="/ppt/tags/tag3328.xml" ContentType="application/vnd.openxmlformats-officedocument.presentationml.tags+xml"/>
  <Override PartName="/ppt/tags/tag3329.xml" ContentType="application/vnd.openxmlformats-officedocument.presentationml.tags+xml"/>
  <Override PartName="/ppt/tags/tag3330.xml" ContentType="application/vnd.openxmlformats-officedocument.presentationml.tags+xml"/>
  <Override PartName="/ppt/tags/tag3331.xml" ContentType="application/vnd.openxmlformats-officedocument.presentationml.tags+xml"/>
  <Override PartName="/ppt/tags/tag3332.xml" ContentType="application/vnd.openxmlformats-officedocument.presentationml.tags+xml"/>
  <Override PartName="/ppt/tags/tag3333.xml" ContentType="application/vnd.openxmlformats-officedocument.presentationml.tags+xml"/>
  <Override PartName="/ppt/tags/tag3334.xml" ContentType="application/vnd.openxmlformats-officedocument.presentationml.tags+xml"/>
  <Override PartName="/ppt/tags/tag3335.xml" ContentType="application/vnd.openxmlformats-officedocument.presentationml.tags+xml"/>
  <Override PartName="/ppt/tags/tag3336.xml" ContentType="application/vnd.openxmlformats-officedocument.presentationml.tags+xml"/>
  <Override PartName="/ppt/tags/tag3337.xml" ContentType="application/vnd.openxmlformats-officedocument.presentationml.tags+xml"/>
  <Override PartName="/ppt/tags/tag3338.xml" ContentType="application/vnd.openxmlformats-officedocument.presentationml.tags+xml"/>
  <Override PartName="/ppt/tags/tag3339.xml" ContentType="application/vnd.openxmlformats-officedocument.presentationml.tags+xml"/>
  <Override PartName="/ppt/tags/tag3340.xml" ContentType="application/vnd.openxmlformats-officedocument.presentationml.tags+xml"/>
  <Override PartName="/ppt/tags/tag3341.xml" ContentType="application/vnd.openxmlformats-officedocument.presentationml.tags+xml"/>
  <Override PartName="/ppt/tags/tag3342.xml" ContentType="application/vnd.openxmlformats-officedocument.presentationml.tags+xml"/>
  <Override PartName="/ppt/tags/tag3343.xml" ContentType="application/vnd.openxmlformats-officedocument.presentationml.tags+xml"/>
  <Override PartName="/ppt/tags/tag3344.xml" ContentType="application/vnd.openxmlformats-officedocument.presentationml.tags+xml"/>
  <Override PartName="/ppt/tags/tag3345.xml" ContentType="application/vnd.openxmlformats-officedocument.presentationml.tags+xml"/>
  <Override PartName="/ppt/tags/tag3346.xml" ContentType="application/vnd.openxmlformats-officedocument.presentationml.tags+xml"/>
  <Override PartName="/ppt/tags/tag3347.xml" ContentType="application/vnd.openxmlformats-officedocument.presentationml.tags+xml"/>
  <Override PartName="/ppt/tags/tag3348.xml" ContentType="application/vnd.openxmlformats-officedocument.presentationml.tags+xml"/>
  <Override PartName="/ppt/tags/tag3349.xml" ContentType="application/vnd.openxmlformats-officedocument.presentationml.tags+xml"/>
  <Override PartName="/ppt/tags/tag3350.xml" ContentType="application/vnd.openxmlformats-officedocument.presentationml.tags+xml"/>
  <Override PartName="/ppt/tags/tag3351.xml" ContentType="application/vnd.openxmlformats-officedocument.presentationml.tags+xml"/>
  <Override PartName="/ppt/tags/tag3352.xml" ContentType="application/vnd.openxmlformats-officedocument.presentationml.tags+xml"/>
  <Override PartName="/ppt/tags/tag3353.xml" ContentType="application/vnd.openxmlformats-officedocument.presentationml.tags+xml"/>
  <Override PartName="/ppt/tags/tag3354.xml" ContentType="application/vnd.openxmlformats-officedocument.presentationml.tags+xml"/>
  <Override PartName="/ppt/tags/tag3355.xml" ContentType="application/vnd.openxmlformats-officedocument.presentationml.tags+xml"/>
  <Override PartName="/ppt/tags/tag3356.xml" ContentType="application/vnd.openxmlformats-officedocument.presentationml.tags+xml"/>
  <Override PartName="/ppt/tags/tag3357.xml" ContentType="application/vnd.openxmlformats-officedocument.presentationml.tags+xml"/>
  <Override PartName="/ppt/tags/tag3358.xml" ContentType="application/vnd.openxmlformats-officedocument.presentationml.tags+xml"/>
  <Override PartName="/ppt/tags/tag3359.xml" ContentType="application/vnd.openxmlformats-officedocument.presentationml.tags+xml"/>
  <Override PartName="/ppt/tags/tag3360.xml" ContentType="application/vnd.openxmlformats-officedocument.presentationml.tags+xml"/>
  <Override PartName="/ppt/tags/tag3361.xml" ContentType="application/vnd.openxmlformats-officedocument.presentationml.tags+xml"/>
  <Override PartName="/ppt/tags/tag3362.xml" ContentType="application/vnd.openxmlformats-officedocument.presentationml.tags+xml"/>
  <Override PartName="/ppt/tags/tag3363.xml" ContentType="application/vnd.openxmlformats-officedocument.presentationml.tags+xml"/>
  <Override PartName="/ppt/tags/tag3364.xml" ContentType="application/vnd.openxmlformats-officedocument.presentationml.tags+xml"/>
  <Override PartName="/ppt/tags/tag3365.xml" ContentType="application/vnd.openxmlformats-officedocument.presentationml.tags+xml"/>
  <Override PartName="/ppt/tags/tag3366.xml" ContentType="application/vnd.openxmlformats-officedocument.presentationml.tags+xml"/>
  <Override PartName="/ppt/tags/tag3367.xml" ContentType="application/vnd.openxmlformats-officedocument.presentationml.tags+xml"/>
  <Override PartName="/ppt/tags/tag3368.xml" ContentType="application/vnd.openxmlformats-officedocument.presentationml.tags+xml"/>
  <Override PartName="/ppt/tags/tag3369.xml" ContentType="application/vnd.openxmlformats-officedocument.presentationml.tags+xml"/>
  <Override PartName="/ppt/tags/tag3370.xml" ContentType="application/vnd.openxmlformats-officedocument.presentationml.tags+xml"/>
  <Override PartName="/ppt/tags/tag3371.xml" ContentType="application/vnd.openxmlformats-officedocument.presentationml.tags+xml"/>
  <Override PartName="/ppt/tags/tag3372.xml" ContentType="application/vnd.openxmlformats-officedocument.presentationml.tags+xml"/>
  <Override PartName="/ppt/tags/tag3373.xml" ContentType="application/vnd.openxmlformats-officedocument.presentationml.tags+xml"/>
  <Override PartName="/ppt/tags/tag3374.xml" ContentType="application/vnd.openxmlformats-officedocument.presentationml.tags+xml"/>
  <Override PartName="/ppt/tags/tag3375.xml" ContentType="application/vnd.openxmlformats-officedocument.presentationml.tags+xml"/>
  <Override PartName="/ppt/tags/tag3376.xml" ContentType="application/vnd.openxmlformats-officedocument.presentationml.tags+xml"/>
  <Override PartName="/ppt/tags/tag3377.xml" ContentType="application/vnd.openxmlformats-officedocument.presentationml.tags+xml"/>
  <Override PartName="/ppt/notesSlides/notesSlide29.xml" ContentType="application/vnd.openxmlformats-officedocument.presentationml.notesSlide+xml"/>
  <Override PartName="/ppt/tags/tag3378.xml" ContentType="application/vnd.openxmlformats-officedocument.presentationml.tags+xml"/>
  <Override PartName="/ppt/tags/tag3379.xml" ContentType="application/vnd.openxmlformats-officedocument.presentationml.tags+xml"/>
  <Override PartName="/ppt/notesSlides/notesSlide30.xml" ContentType="application/vnd.openxmlformats-officedocument.presentationml.notesSlide+xml"/>
  <Override PartName="/ppt/tags/tag3380.xml" ContentType="application/vnd.openxmlformats-officedocument.presentationml.tags+xml"/>
  <Override PartName="/ppt/tags/tag3381.xml" ContentType="application/vnd.openxmlformats-officedocument.presentationml.tags+xml"/>
  <Override PartName="/ppt/tags/tag3382.xml" ContentType="application/vnd.openxmlformats-officedocument.presentationml.tags+xml"/>
  <Override PartName="/ppt/tags/tag3383.xml" ContentType="application/vnd.openxmlformats-officedocument.presentationml.tags+xml"/>
  <Override PartName="/ppt/notesSlides/notesSlide31.xml" ContentType="application/vnd.openxmlformats-officedocument.presentationml.notesSlide+xml"/>
  <Override PartName="/ppt/tags/tag3384.xml" ContentType="application/vnd.openxmlformats-officedocument.presentationml.tags+xml"/>
  <Override PartName="/ppt/tags/tag3385.xml" ContentType="application/vnd.openxmlformats-officedocument.presentationml.tags+xml"/>
  <Override PartName="/ppt/tags/tag3386.xml" ContentType="application/vnd.openxmlformats-officedocument.presentationml.tags+xml"/>
  <Override PartName="/ppt/tags/tag3387.xml" ContentType="application/vnd.openxmlformats-officedocument.presentationml.tags+xml"/>
  <Override PartName="/ppt/notesSlides/notesSlide32.xml" ContentType="application/vnd.openxmlformats-officedocument.presentationml.notesSlide+xml"/>
  <Override PartName="/ppt/tags/tag3388.xml" ContentType="application/vnd.openxmlformats-officedocument.presentationml.tags+xml"/>
  <Override PartName="/ppt/tags/tag3389.xml" ContentType="application/vnd.openxmlformats-officedocument.presentationml.tags+xml"/>
  <Override PartName="/ppt/tags/tag3390.xml" ContentType="application/vnd.openxmlformats-officedocument.presentationml.tags+xml"/>
  <Override PartName="/ppt/tags/tag3391.xml" ContentType="application/vnd.openxmlformats-officedocument.presentationml.tags+xml"/>
  <Override PartName="/ppt/tags/tag3392.xml" ContentType="application/vnd.openxmlformats-officedocument.presentationml.tags+xml"/>
  <Override PartName="/ppt/notesSlides/notesSlide33.xml" ContentType="application/vnd.openxmlformats-officedocument.presentationml.notesSlide+xml"/>
  <Override PartName="/ppt/tags/tag3393.xml" ContentType="application/vnd.openxmlformats-officedocument.presentationml.tags+xml"/>
  <Override PartName="/ppt/tags/tag3394.xml" ContentType="application/vnd.openxmlformats-officedocument.presentationml.tags+xml"/>
  <Override PartName="/ppt/tags/tag3395.xml" ContentType="application/vnd.openxmlformats-officedocument.presentationml.tags+xml"/>
  <Override PartName="/ppt/tags/tag3396.xml" ContentType="application/vnd.openxmlformats-officedocument.presentationml.tags+xml"/>
  <Override PartName="/ppt/notesSlides/notesSlide34.xml" ContentType="application/vnd.openxmlformats-officedocument.presentationml.notesSlide+xml"/>
  <Override PartName="/ppt/tags/tag3397.xml" ContentType="application/vnd.openxmlformats-officedocument.presentationml.tags+xml"/>
  <Override PartName="/ppt/tags/tag33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9"/>
  </p:notesMasterIdLst>
  <p:handoutMasterIdLst>
    <p:handoutMasterId r:id="rId60"/>
  </p:handoutMasterIdLst>
  <p:sldIdLst>
    <p:sldId id="971" r:id="rId2"/>
    <p:sldId id="803" r:id="rId3"/>
    <p:sldId id="807" r:id="rId4"/>
    <p:sldId id="808" r:id="rId5"/>
    <p:sldId id="809" r:id="rId6"/>
    <p:sldId id="811" r:id="rId7"/>
    <p:sldId id="1256" r:id="rId8"/>
    <p:sldId id="810" r:id="rId9"/>
    <p:sldId id="812" r:id="rId10"/>
    <p:sldId id="770" r:id="rId11"/>
    <p:sldId id="771" r:id="rId12"/>
    <p:sldId id="772" r:id="rId13"/>
    <p:sldId id="773" r:id="rId14"/>
    <p:sldId id="774" r:id="rId15"/>
    <p:sldId id="775" r:id="rId16"/>
    <p:sldId id="776" r:id="rId17"/>
    <p:sldId id="777" r:id="rId18"/>
    <p:sldId id="778" r:id="rId19"/>
    <p:sldId id="779" r:id="rId20"/>
    <p:sldId id="780" r:id="rId21"/>
    <p:sldId id="781" r:id="rId22"/>
    <p:sldId id="782" r:id="rId23"/>
    <p:sldId id="783" r:id="rId24"/>
    <p:sldId id="784" r:id="rId25"/>
    <p:sldId id="785" r:id="rId26"/>
    <p:sldId id="786" r:id="rId27"/>
    <p:sldId id="787" r:id="rId28"/>
    <p:sldId id="788" r:id="rId29"/>
    <p:sldId id="789" r:id="rId30"/>
    <p:sldId id="790" r:id="rId31"/>
    <p:sldId id="791" r:id="rId32"/>
    <p:sldId id="792" r:id="rId33"/>
    <p:sldId id="793" r:id="rId34"/>
    <p:sldId id="794" r:id="rId35"/>
    <p:sldId id="795" r:id="rId36"/>
    <p:sldId id="894" r:id="rId37"/>
    <p:sldId id="796" r:id="rId38"/>
    <p:sldId id="798" r:id="rId39"/>
    <p:sldId id="799" r:id="rId40"/>
    <p:sldId id="928" r:id="rId41"/>
    <p:sldId id="974" r:id="rId42"/>
    <p:sldId id="975" r:id="rId43"/>
    <p:sldId id="976" r:id="rId44"/>
    <p:sldId id="977" r:id="rId45"/>
    <p:sldId id="978" r:id="rId46"/>
    <p:sldId id="979" r:id="rId47"/>
    <p:sldId id="980" r:id="rId48"/>
    <p:sldId id="981" r:id="rId49"/>
    <p:sldId id="982" r:id="rId50"/>
    <p:sldId id="983" r:id="rId51"/>
    <p:sldId id="984" r:id="rId52"/>
    <p:sldId id="1000" r:id="rId53"/>
    <p:sldId id="986" r:id="rId54"/>
    <p:sldId id="987" r:id="rId55"/>
    <p:sldId id="988" r:id="rId56"/>
    <p:sldId id="989" r:id="rId57"/>
    <p:sldId id="990" r:id="rId58"/>
  </p:sldIdLst>
  <p:sldSz cx="9144000" cy="6858000" type="screen4x3"/>
  <p:notesSz cx="7099300" cy="10234613"/>
  <p:custDataLst>
    <p:tags r:id="rId6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9">
          <p15:clr>
            <a:srgbClr val="A4A3A4"/>
          </p15:clr>
        </p15:guide>
        <p15:guide id="2" pos="2880">
          <p15:clr>
            <a:srgbClr val="A4A3A4"/>
          </p15:clr>
        </p15:guide>
      </p15:sldGuideLst>
    </p:ext>
    <p:ext uri="{2D200454-40CA-4A62-9FC3-DE9A4176ACB9}">
      <p15:notesGuideLst xmlns:p15="http://schemas.microsoft.com/office/powerpoint/2012/main">
        <p15:guide id="1" orient="horz" pos="3162">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 Qing-Shan" initials="JQ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0701"/>
    <a:srgbClr val="FF0066"/>
    <a:srgbClr val="CC0099"/>
    <a:srgbClr val="CCFFFF"/>
    <a:srgbClr val="3399FF"/>
    <a:srgbClr val="FF0000"/>
    <a:srgbClr val="663300"/>
    <a:srgbClr val="BF0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83302" autoAdjust="0"/>
  </p:normalViewPr>
  <p:slideViewPr>
    <p:cSldViewPr>
      <p:cViewPr varScale="1">
        <p:scale>
          <a:sx n="128" d="100"/>
          <a:sy n="128" d="100"/>
        </p:scale>
        <p:origin x="1560" y="176"/>
      </p:cViewPr>
      <p:guideLst>
        <p:guide orient="horz" pos="21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86" d="100"/>
          <a:sy n="86" d="100"/>
        </p:scale>
        <p:origin x="-3894" y="-90"/>
      </p:cViewPr>
      <p:guideLst>
        <p:guide orient="horz" pos="3162"/>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14339" name="Rectangle 3"/>
          <p:cNvSpPr>
            <a:spLocks noGrp="1" noChangeArrowheads="1"/>
          </p:cNvSpPr>
          <p:nvPr>
            <p:ph type="dt" sz="quarter" idx="1"/>
          </p:nvPr>
        </p:nvSpPr>
        <p:spPr bwMode="auto">
          <a:xfrm>
            <a:off x="4022937" y="0"/>
            <a:ext cx="3076363" cy="511731"/>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a:latin typeface="Times New Roman" panose="02020603050405020304" pitchFamily="18" charset="0"/>
              </a:defRPr>
            </a:lvl1pPr>
          </a:lstStyle>
          <a:p>
            <a:pPr>
              <a:defRPr/>
            </a:pPr>
            <a:endParaRPr lang="en-US" altLang="zh-CN"/>
          </a:p>
        </p:txBody>
      </p:sp>
      <p:sp>
        <p:nvSpPr>
          <p:cNvPr id="14340" name="Rectangle 4"/>
          <p:cNvSpPr>
            <a:spLocks noGrp="1" noChangeArrowheads="1"/>
          </p:cNvSpPr>
          <p:nvPr>
            <p:ph type="ftr" sz="quarter" idx="2"/>
          </p:nvPr>
        </p:nvSpPr>
        <p:spPr bwMode="auto">
          <a:xfrm>
            <a:off x="0" y="9722882"/>
            <a:ext cx="3076363" cy="511731"/>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14341" name="Rectangle 5"/>
          <p:cNvSpPr>
            <a:spLocks noGrp="1" noChangeArrowheads="1"/>
          </p:cNvSpPr>
          <p:nvPr>
            <p:ph type="sldNum" sz="quarter" idx="3"/>
          </p:nvPr>
        </p:nvSpPr>
        <p:spPr bwMode="auto">
          <a:xfrm>
            <a:off x="4022937" y="9722882"/>
            <a:ext cx="3076363" cy="511731"/>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a:latin typeface="Times New Roman" panose="02020603050405020304" pitchFamily="18" charset="0"/>
              </a:defRPr>
            </a:lvl1pPr>
          </a:lstStyle>
          <a:p>
            <a:pPr>
              <a:defRPr/>
            </a:pPr>
            <a:fld id="{EF483F4D-47AF-4BF5-8E82-D66729C7A250}"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28675" name="Rectangle 3"/>
          <p:cNvSpPr>
            <a:spLocks noGrp="1" noChangeArrowheads="1"/>
          </p:cNvSpPr>
          <p:nvPr>
            <p:ph type="dt" idx="1"/>
          </p:nvPr>
        </p:nvSpPr>
        <p:spPr bwMode="auto">
          <a:xfrm>
            <a:off x="4021294" y="0"/>
            <a:ext cx="3076363" cy="511731"/>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a:latin typeface="Times New Roman" panose="02020603050405020304" pitchFamily="18" charset="0"/>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p:spPr>
      </p:sp>
      <p:sp>
        <p:nvSpPr>
          <p:cNvPr id="28677" name="Rectangle 5"/>
          <p:cNvSpPr>
            <a:spLocks noGrp="1" noChangeArrowheads="1"/>
          </p:cNvSpPr>
          <p:nvPr>
            <p:ph type="body" sz="quarter" idx="3"/>
          </p:nvPr>
        </p:nvSpPr>
        <p:spPr bwMode="auto">
          <a:xfrm>
            <a:off x="709930" y="4861441"/>
            <a:ext cx="5679440" cy="4605576"/>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678" name="Rectangle 6"/>
          <p:cNvSpPr>
            <a:spLocks noGrp="1" noChangeArrowheads="1"/>
          </p:cNvSpPr>
          <p:nvPr>
            <p:ph type="ftr" sz="quarter" idx="4"/>
          </p:nvPr>
        </p:nvSpPr>
        <p:spPr bwMode="auto">
          <a:xfrm>
            <a:off x="0" y="9721106"/>
            <a:ext cx="3076363" cy="511731"/>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4021294" y="9721106"/>
            <a:ext cx="3076363" cy="511731"/>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a:latin typeface="Times New Roman" panose="02020603050405020304" pitchFamily="18" charset="0"/>
              </a:defRPr>
            </a:lvl1pPr>
          </a:lstStyle>
          <a:p>
            <a:pPr>
              <a:defRPr/>
            </a:pPr>
            <a:fld id="{DED04A42-5562-4072-84FA-DE6A30A3A86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99C0352-CCAD-48C2-BA0E-1BB8AAB93887}"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8611" name="Rectangle 2"/>
          <p:cNvSpPr>
            <a:spLocks noGrp="1" noRot="1" noChangeAspec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6136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992188" y="768350"/>
            <a:ext cx="5114925" cy="3836988"/>
          </a:xfrm>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21271DB7-0FFB-495A-8B69-231288B94DB6}"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16</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19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992188" y="768350"/>
            <a:ext cx="5114925" cy="3836988"/>
          </a:xfrm>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64F23527-3B4D-42BA-91E2-843E262F2972}"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17</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8933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92188" y="768350"/>
            <a:ext cx="5114925" cy="3836988"/>
          </a:xfrm>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BFCF855-9C31-40DD-AD9C-869B9C5D307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18</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3924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92188" y="768350"/>
            <a:ext cx="5114925" cy="3836988"/>
          </a:xfrm>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4CEAAD4-57F4-4ACD-90B8-36CC7767107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19</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984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92188" y="768350"/>
            <a:ext cx="5114925" cy="3836988"/>
          </a:xfrm>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0793F77-1FC1-4405-9FCB-68E2C2D3D5EF}"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949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92188" y="768350"/>
            <a:ext cx="5114925" cy="3836988"/>
          </a:xfrm>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6979AED5-329B-4C04-87AA-F157863058D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6739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92188" y="768350"/>
            <a:ext cx="5114925" cy="3836988"/>
          </a:xfrm>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33474E8-68D6-492B-B9F6-433C10EFB7FB}"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6668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92188" y="768350"/>
            <a:ext cx="5114925" cy="3836988"/>
          </a:xfrm>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6B7420E-D603-4747-97BD-2445BA6F599B}"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2918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3AEB775-AE35-4329-A1D6-677DF6FDE070}"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24</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noRot="1" noChangeAspect="1" noChangeArrowheads="1" noTextEdit="1"/>
          </p:cNvSpPr>
          <p:nvPr>
            <p:ph type="sldImg"/>
          </p:nvPr>
        </p:nvSpPr>
        <p:spPr>
          <a:xfrm>
            <a:off x="992188" y="768350"/>
            <a:ext cx="5114925" cy="3836988"/>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4306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92188" y="768350"/>
            <a:ext cx="5114925" cy="3836988"/>
          </a:xfrm>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CDE6E23-0462-41F4-ACB8-2F87148CE07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25</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1097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333333"/>
                </a:solidFill>
                <a:effectLst/>
                <a:latin typeface="宋体" panose="02010600030101010101" pitchFamily="2" charset="-122"/>
                <a:ea typeface="宋体" panose="02010600030101010101" pitchFamily="2" charset="-122"/>
              </a:rPr>
              <a:t>中国</a:t>
            </a:r>
            <a:r>
              <a:rPr lang="en-US" altLang="zh-CN" b="0" i="0" dirty="0">
                <a:solidFill>
                  <a:srgbClr val="333333"/>
                </a:solidFill>
                <a:effectLst/>
                <a:latin typeface="宋体" panose="02010600030101010101" pitchFamily="2" charset="-122"/>
                <a:ea typeface="宋体" panose="02010600030101010101" pitchFamily="2" charset="-122"/>
              </a:rPr>
              <a:t>5G</a:t>
            </a:r>
            <a:r>
              <a:rPr lang="zh-CN" altLang="en-US" b="0" i="0" dirty="0">
                <a:solidFill>
                  <a:srgbClr val="333333"/>
                </a:solidFill>
                <a:effectLst/>
                <a:latin typeface="宋体" panose="02010600030101010101" pitchFamily="2" charset="-122"/>
                <a:ea typeface="宋体" panose="02010600030101010101" pitchFamily="2" charset="-122"/>
              </a:rPr>
              <a:t>商用发展已实现规模、标准数量和应用创新三大领先。</a:t>
            </a:r>
            <a:endParaRPr lang="en-US" altLang="zh-CN" b="0" i="0" dirty="0">
              <a:solidFill>
                <a:srgbClr val="333333"/>
              </a:solidFill>
              <a:effectLst/>
              <a:latin typeface="宋体" panose="02010600030101010101" pitchFamily="2" charset="-122"/>
              <a:ea typeface="宋体" panose="02010600030101010101" pitchFamily="2" charset="-122"/>
            </a:endParaRPr>
          </a:p>
          <a:p>
            <a:r>
              <a:rPr lang="en-US" altLang="zh-CN" b="0" i="0" dirty="0">
                <a:solidFill>
                  <a:srgbClr val="222222"/>
                </a:solidFill>
                <a:effectLst/>
                <a:latin typeface="Microsoft Yahei" panose="020B0503020204020204" pitchFamily="34" charset="-122"/>
                <a:ea typeface="Microsoft Yahei" panose="020B0503020204020204" pitchFamily="34" charset="-122"/>
              </a:rPr>
              <a:t>5G</a:t>
            </a:r>
            <a:r>
              <a:rPr lang="zh-CN" altLang="en-US" b="0" i="0" dirty="0">
                <a:solidFill>
                  <a:srgbClr val="222222"/>
                </a:solidFill>
                <a:effectLst/>
                <a:latin typeface="Microsoft Yahei" panose="020B0503020204020204" pitchFamily="34" charset="-122"/>
                <a:ea typeface="Microsoft Yahei" panose="020B0503020204020204" pitchFamily="34" charset="-122"/>
              </a:rPr>
              <a:t>标准技术贡献排行榜：中国企业名列榜首</a:t>
            </a:r>
            <a:endParaRPr lang="en-US" altLang="zh-CN" b="0" i="0" dirty="0">
              <a:solidFill>
                <a:srgbClr val="222222"/>
              </a:solidFill>
              <a:effectLst/>
              <a:latin typeface="Microsoft Yahei" panose="020B0503020204020204" pitchFamily="34" charset="-122"/>
              <a:ea typeface="Microsoft Yahei" panose="020B0503020204020204" pitchFamily="34" charset="-122"/>
            </a:endParaRPr>
          </a:p>
          <a:p>
            <a:r>
              <a:rPr lang="en-US" altLang="zh-CN" b="0" i="0" dirty="0">
                <a:solidFill>
                  <a:srgbClr val="333333"/>
                </a:solidFill>
                <a:effectLst/>
                <a:latin typeface="Microsoft Yahei" panose="020B0503020204020204" pitchFamily="34" charset="-122"/>
                <a:ea typeface="Microsoft Yahei" panose="020B0503020204020204" pitchFamily="34" charset="-122"/>
              </a:rPr>
              <a:t>12</a:t>
            </a:r>
            <a:r>
              <a:rPr lang="zh-CN" altLang="en-US" b="0" i="0" dirty="0">
                <a:solidFill>
                  <a:srgbClr val="333333"/>
                </a:solidFill>
                <a:effectLst/>
                <a:latin typeface="Microsoft Yahei" panose="020B0503020204020204" pitchFamily="34" charset="-122"/>
                <a:ea typeface="Microsoft Yahei" panose="020B0503020204020204" pitchFamily="34" charset="-122"/>
              </a:rPr>
              <a:t>月</a:t>
            </a:r>
            <a:r>
              <a:rPr lang="en-US" altLang="zh-CN" b="0" i="0" dirty="0">
                <a:solidFill>
                  <a:srgbClr val="333333"/>
                </a:solidFill>
                <a:effectLst/>
                <a:latin typeface="Microsoft Yahei" panose="020B0503020204020204" pitchFamily="34" charset="-122"/>
                <a:ea typeface="Microsoft Yahei" panose="020B0503020204020204" pitchFamily="34" charset="-122"/>
              </a:rPr>
              <a:t>12</a:t>
            </a:r>
            <a:r>
              <a:rPr lang="zh-CN" altLang="en-US" b="0" i="0" dirty="0">
                <a:solidFill>
                  <a:srgbClr val="333333"/>
                </a:solidFill>
                <a:effectLst/>
                <a:latin typeface="Microsoft Yahei" panose="020B0503020204020204" pitchFamily="34" charset="-122"/>
                <a:ea typeface="Microsoft Yahei" panose="020B0503020204020204" pitchFamily="34" charset="-122"/>
              </a:rPr>
              <a:t>日，德国专利数据公司</a:t>
            </a:r>
            <a:r>
              <a:rPr lang="en-US" altLang="zh-CN" b="0" i="0" dirty="0" err="1">
                <a:solidFill>
                  <a:srgbClr val="333333"/>
                </a:solidFill>
                <a:effectLst/>
                <a:latin typeface="Microsoft Yahei" panose="020B0503020204020204" pitchFamily="34" charset="-122"/>
                <a:ea typeface="Microsoft Yahei" panose="020B0503020204020204" pitchFamily="34" charset="-122"/>
              </a:rPr>
              <a:t>IPlytics</a:t>
            </a:r>
            <a:r>
              <a:rPr lang="zh-CN" altLang="en-US" b="0" i="0" dirty="0">
                <a:solidFill>
                  <a:srgbClr val="333333"/>
                </a:solidFill>
                <a:effectLst/>
                <a:latin typeface="Microsoft Yahei" panose="020B0503020204020204" pitchFamily="34" charset="-122"/>
                <a:ea typeface="Microsoft Yahei" panose="020B0503020204020204" pitchFamily="34" charset="-122"/>
              </a:rPr>
              <a:t>发布了一份</a:t>
            </a:r>
            <a:r>
              <a:rPr lang="en-US" altLang="zh-CN" b="0" i="0" dirty="0">
                <a:solidFill>
                  <a:srgbClr val="333333"/>
                </a:solidFill>
                <a:effectLst/>
                <a:latin typeface="Microsoft Yahei" panose="020B0503020204020204" pitchFamily="34" charset="-122"/>
                <a:ea typeface="Microsoft Yahei" panose="020B0503020204020204" pitchFamily="34" charset="-122"/>
              </a:rPr>
              <a:t>5G</a:t>
            </a:r>
            <a:r>
              <a:rPr lang="zh-CN" altLang="en-US" b="0" i="0" dirty="0">
                <a:solidFill>
                  <a:srgbClr val="333333"/>
                </a:solidFill>
                <a:effectLst/>
                <a:latin typeface="Microsoft Yahei" panose="020B0503020204020204" pitchFamily="34" charset="-122"/>
                <a:ea typeface="Microsoft Yahei" panose="020B0503020204020204" pitchFamily="34" charset="-122"/>
              </a:rPr>
              <a:t>专利报告</a:t>
            </a:r>
            <a:endParaRPr lang="zh-CN" altLang="en-US" b="0" i="0" dirty="0">
              <a:solidFill>
                <a:srgbClr val="222222"/>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Slide Number Placeholder 3"/>
          <p:cNvSpPr>
            <a:spLocks noGrp="1"/>
          </p:cNvSpPr>
          <p:nvPr>
            <p:ph type="sldNum" sz="quarter" idx="5"/>
          </p:nvPr>
        </p:nvSpPr>
        <p:spPr/>
        <p:txBody>
          <a:bodyPr/>
          <a:lstStyle/>
          <a:p>
            <a:pPr>
              <a:defRPr/>
            </a:pPr>
            <a:fld id="{DED04A42-5562-4072-84FA-DE6A30A3A869}" type="slidenum">
              <a:rPr lang="en-US" altLang="zh-CN" smtClean="0"/>
              <a:pPr>
                <a:defRPr/>
              </a:pPr>
              <a:t>3</a:t>
            </a:fld>
            <a:endParaRPr lang="en-US" altLang="zh-CN"/>
          </a:p>
        </p:txBody>
      </p:sp>
    </p:spTree>
    <p:extLst>
      <p:ext uri="{BB962C8B-B14F-4D97-AF65-F5344CB8AC3E}">
        <p14:creationId xmlns:p14="http://schemas.microsoft.com/office/powerpoint/2010/main" val="206188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92188" y="768350"/>
            <a:ext cx="5114925" cy="3836988"/>
          </a:xfrm>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40B677-CACA-4761-87E1-E3D548CA5C2B}"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26</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575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992188" y="768350"/>
            <a:ext cx="5114925" cy="3836988"/>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881DBCBB-B56E-45C3-9AC5-A83E307D8BC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27</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7176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992188" y="768350"/>
            <a:ext cx="5114925" cy="3836988"/>
          </a:xfrm>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0C660AC-7021-454D-B8C9-219096792F50}"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28</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6445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992188" y="768350"/>
            <a:ext cx="5114925" cy="3836988"/>
          </a:xfrm>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A13F3F8-91F5-46A2-ACD1-0159BEAA250D}"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29</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189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2188" y="768350"/>
            <a:ext cx="5114925" cy="3836988"/>
          </a:xfrm>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23CDE59-FFC1-4B34-A359-3B6BC31EBECC}"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29647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92188" y="768350"/>
            <a:ext cx="5114925" cy="3836988"/>
          </a:xfrm>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44725CF-612D-4B14-9331-645B23C5F5D8}"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528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4925" cy="3836988"/>
          </a:xfrm>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6FB1623-1608-4D3B-A146-7AD6B84EA878}"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6392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992188" y="768350"/>
            <a:ext cx="5114925" cy="3836988"/>
          </a:xfrm>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9A42801-18BE-409B-BA81-590BA9820A66}"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539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992188" y="768350"/>
            <a:ext cx="5114925" cy="3836988"/>
          </a:xfrm>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1CA9E30-6EF3-4FA4-9DAD-2DF85B418EE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34</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39662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992188" y="768350"/>
            <a:ext cx="5114925" cy="3836988"/>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45F6944-C0C0-481F-B9D7-B381676D0AA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35</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642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MyriadPro-SemiboldSemiCn"/>
              </a:rPr>
              <a:t>A survey on channel coding techniques for 5G wireless networks</a:t>
            </a:r>
            <a:br>
              <a:rPr lang="en-US" altLang="zh-CN" sz="1800" b="0" i="0" dirty="0">
                <a:solidFill>
                  <a:srgbClr val="000000"/>
                </a:solidFill>
                <a:effectLst/>
                <a:latin typeface="MyriadPro-SemiboldSemiCn"/>
              </a:rPr>
            </a:br>
            <a:br>
              <a:rPr lang="en-US" altLang="zh-CN" dirty="0"/>
            </a:br>
            <a:endParaRPr lang="zh-CN" altLang="en-US" dirty="0"/>
          </a:p>
        </p:txBody>
      </p:sp>
      <p:sp>
        <p:nvSpPr>
          <p:cNvPr id="4" name="Slide Number Placeholder 3"/>
          <p:cNvSpPr>
            <a:spLocks noGrp="1"/>
          </p:cNvSpPr>
          <p:nvPr>
            <p:ph type="sldNum" sz="quarter" idx="5"/>
          </p:nvPr>
        </p:nvSpPr>
        <p:spPr/>
        <p:txBody>
          <a:bodyPr/>
          <a:lstStyle/>
          <a:p>
            <a:pPr>
              <a:defRPr/>
            </a:pPr>
            <a:fld id="{DED04A42-5562-4072-84FA-DE6A30A3A869}" type="slidenum">
              <a:rPr lang="en-US" altLang="zh-CN" smtClean="0"/>
              <a:pPr>
                <a:defRPr/>
              </a:pPr>
              <a:t>9</a:t>
            </a:fld>
            <a:endParaRPr lang="en-US" altLang="zh-CN"/>
          </a:p>
        </p:txBody>
      </p:sp>
    </p:spTree>
    <p:extLst>
      <p:ext uri="{BB962C8B-B14F-4D97-AF65-F5344CB8AC3E}">
        <p14:creationId xmlns:p14="http://schemas.microsoft.com/office/powerpoint/2010/main" val="3088751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992188" y="768350"/>
            <a:ext cx="5114925" cy="3836988"/>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45F6944-C0C0-481F-B9D7-B381676D0AA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36</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3519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992188" y="768350"/>
            <a:ext cx="5114925" cy="3836988"/>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AC854329-FCCF-4F1F-AE81-242AA6B352F9}"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37</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75061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4925" cy="3836988"/>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8916636-D9AE-4214-8D3C-88CDC8FFFBEE}"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38</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90938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471EC22-E271-4F2D-8078-7FAC8BAB1F26}"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39</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1202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charset="0"/>
                <a:ea typeface="宋体" charset="-122"/>
              </a:defRPr>
            </a:lvl1pPr>
            <a:lvl2pPr marL="742950" indent="-285750" defTabSz="990600" eaLnBrk="0" hangingPunct="0">
              <a:defRPr sz="2400">
                <a:solidFill>
                  <a:schemeClr val="tx1"/>
                </a:solidFill>
                <a:latin typeface="Arial" charset="0"/>
                <a:ea typeface="宋体" charset="-122"/>
              </a:defRPr>
            </a:lvl2pPr>
            <a:lvl3pPr marL="1143000" indent="-228600" defTabSz="990600" eaLnBrk="0" hangingPunct="0">
              <a:defRPr sz="2400">
                <a:solidFill>
                  <a:schemeClr val="tx1"/>
                </a:solidFill>
                <a:latin typeface="Arial" charset="0"/>
                <a:ea typeface="宋体" charset="-122"/>
              </a:defRPr>
            </a:lvl3pPr>
            <a:lvl4pPr marL="1600200" indent="-228600" defTabSz="990600" eaLnBrk="0" hangingPunct="0">
              <a:defRPr sz="2400">
                <a:solidFill>
                  <a:schemeClr val="tx1"/>
                </a:solidFill>
                <a:latin typeface="Arial" charset="0"/>
                <a:ea typeface="宋体" charset="-122"/>
              </a:defRPr>
            </a:lvl4pPr>
            <a:lvl5pPr marL="2057400" indent="-228600" defTabSz="990600" eaLnBrk="0" hangingPunct="0">
              <a:defRPr sz="2400">
                <a:solidFill>
                  <a:schemeClr val="tx1"/>
                </a:solidFill>
                <a:latin typeface="Arial" charset="0"/>
                <a:ea typeface="宋体" charset="-122"/>
              </a:defRPr>
            </a:lvl5pPr>
            <a:lvl6pPr marL="2514600" indent="-228600" defTabSz="99060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Arial" charset="0"/>
                <a:ea typeface="宋体" charset="-122"/>
              </a:defRPr>
            </a:lvl6pPr>
            <a:lvl7pPr marL="2971800" indent="-228600" defTabSz="99060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Arial" charset="0"/>
                <a:ea typeface="宋体" charset="-122"/>
              </a:defRPr>
            </a:lvl7pPr>
            <a:lvl8pPr marL="3429000" indent="-228600" defTabSz="99060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Arial" charset="0"/>
                <a:ea typeface="宋体" charset="-122"/>
              </a:defRPr>
            </a:lvl8pPr>
            <a:lvl9pPr marL="3886200" indent="-228600" defTabSz="99060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Arial" charset="0"/>
                <a:ea typeface="宋体" charset="-122"/>
              </a:defRPr>
            </a:lvl9pPr>
          </a:lstStyle>
          <a:p>
            <a:pPr eaLnBrk="1" hangingPunct="1"/>
            <a:fld id="{2D375885-0A50-4A81-9AD4-BBC750353E17}" type="slidenum">
              <a:rPr lang="en-US" altLang="zh-CN" sz="1300" smtClean="0">
                <a:solidFill>
                  <a:srgbClr val="000000"/>
                </a:solidFill>
                <a:latin typeface="Times New Roman" pitchFamily="18" charset="0"/>
              </a:rPr>
              <a:pPr eaLnBrk="1" hangingPunct="1"/>
              <a:t>40</a:t>
            </a:fld>
            <a:endParaRPr lang="en-US" altLang="zh-CN" sz="1300">
              <a:solidFill>
                <a:srgbClr val="000000"/>
              </a:solidFill>
              <a:latin typeface="Times New Roman" pitchFamily="18" charset="0"/>
            </a:endParaRPr>
          </a:p>
        </p:txBody>
      </p:sp>
      <p:sp>
        <p:nvSpPr>
          <p:cNvPr id="59395" name="Rectangle 2"/>
          <p:cNvSpPr>
            <a:spLocks noGrp="1" noRot="1" noChangeAspect="1" noChangeArrowheads="1" noTextEdit="1"/>
          </p:cNvSpPr>
          <p:nvPr>
            <p:ph type="sldImg"/>
          </p:nvPr>
        </p:nvSpPr>
        <p:spPr>
          <a:xfrm>
            <a:off x="992188" y="768350"/>
            <a:ext cx="5114925" cy="3836988"/>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2278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228368E-5D7C-43E5-A8EC-FA58DE519989}"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363" name="Rectangle 2"/>
          <p:cNvSpPr>
            <a:spLocks noGrp="1" noRot="1" noChangeAspect="1" noChangeArrowheads="1" noTextEdit="1"/>
          </p:cNvSpPr>
          <p:nvPr>
            <p:ph type="sldImg"/>
          </p:nvPr>
        </p:nvSpPr>
        <p:spPr>
          <a:xfrm>
            <a:off x="992188" y="768350"/>
            <a:ext cx="5114925" cy="3836988"/>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0275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92188" y="768350"/>
            <a:ext cx="5114925" cy="3836988"/>
          </a:xfrm>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8383CF1-4DEE-4520-8AE9-5AB2AAD6F866}"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8959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92188" y="768350"/>
            <a:ext cx="5114925" cy="3836988"/>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65294CF-43A9-4153-BCFA-E5537FD5216E}"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0927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92188" y="768350"/>
            <a:ext cx="5114925" cy="3836988"/>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EF6137E-F2F0-4A46-A0EB-5EC52912DE08}"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369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92188" y="768350"/>
            <a:ext cx="5114925" cy="3836988"/>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12E9BEE-C78B-4822-957A-E909DCE8DC9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14</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375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2188" y="768350"/>
            <a:ext cx="5114925" cy="3836988"/>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80A8D97-BCA0-4A4D-9557-6AB74BADD406}"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15</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01687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4.xml"/><Relationship Id="rId7" Type="http://schemas.openxmlformats.org/officeDocument/2006/relationships/image" Target="../media/image1.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8622" y="0"/>
            <a:ext cx="9144000" cy="5149794"/>
          </a:xfrm>
          <a:prstGeom prst="rect">
            <a:avLst/>
          </a:prstGeom>
        </p:spPr>
      </p:pic>
      <p:sp>
        <p:nvSpPr>
          <p:cNvPr id="2" name="标题 1"/>
          <p:cNvSpPr>
            <a:spLocks noGrp="1"/>
          </p:cNvSpPr>
          <p:nvPr>
            <p:ph type="ctrTitle"/>
            <p:custDataLst>
              <p:tags r:id="rId2"/>
            </p:custDataLst>
          </p:nvPr>
        </p:nvSpPr>
        <p:spPr>
          <a:xfrm>
            <a:off x="1259632" y="908720"/>
            <a:ext cx="7772400" cy="1470025"/>
          </a:xfrm>
        </p:spPr>
        <p:txBody>
          <a:bodyPr>
            <a:normAutofit/>
          </a:bodyPr>
          <a:lstStyle>
            <a:lvl1pPr>
              <a:defRPr sz="4400" b="0">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副标题 2"/>
          <p:cNvSpPr>
            <a:spLocks noGrp="1"/>
          </p:cNvSpPr>
          <p:nvPr>
            <p:ph type="subTitle" idx="1"/>
            <p:custDataLst>
              <p:tags r:id="rId3"/>
            </p:custDataLst>
          </p:nvPr>
        </p:nvSpPr>
        <p:spPr>
          <a:xfrm>
            <a:off x="3851920" y="5949280"/>
            <a:ext cx="4248472" cy="648072"/>
          </a:xfrm>
        </p:spPr>
        <p:txBody>
          <a:bodyPr>
            <a:normAutofit/>
          </a:bodyPr>
          <a:lstStyle>
            <a:lvl1pPr marL="0" indent="0" algn="ctr">
              <a:buNone/>
              <a:defRPr sz="240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pic>
        <p:nvPicPr>
          <p:cNvPr id="8" name="图片 7"/>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4716016" y="5301208"/>
            <a:ext cx="1584176" cy="625502"/>
          </a:xfrm>
          <a:prstGeom prst="rect">
            <a:avLst/>
          </a:prstGeom>
        </p:spPr>
      </p:pic>
      <p:pic>
        <p:nvPicPr>
          <p:cNvPr id="9" name="图片 8"/>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3942922" y="5301208"/>
            <a:ext cx="647700" cy="64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7200" y="274638"/>
            <a:ext cx="8229600" cy="994122"/>
          </a:xfrm>
        </p:spPr>
        <p:txBody>
          <a:bodyPr/>
          <a:lstStyle>
            <a:lvl1pPr algn="l">
              <a:defRPr/>
            </a:lvl1pPr>
          </a:lstStyle>
          <a:p>
            <a:r>
              <a:rPr lang="zh-CN" altLang="en-US"/>
              <a:t>单击此处编辑母版标题样式</a:t>
            </a:r>
            <a:endParaRPr lang="zh-CN" altLang="en-US" dirty="0"/>
          </a:p>
        </p:txBody>
      </p:sp>
      <p:sp>
        <p:nvSpPr>
          <p:cNvPr id="3" name="内容占位符 2"/>
          <p:cNvSpPr>
            <a:spLocks noGrp="1"/>
          </p:cNvSpPr>
          <p:nvPr>
            <p:ph idx="1"/>
            <p:custDataLst>
              <p:tags r:id="rId2"/>
            </p:custDataLst>
          </p:nvPr>
        </p:nvSpPr>
        <p:spPr>
          <a:xfrm>
            <a:off x="457200" y="1412776"/>
            <a:ext cx="8229600" cy="4713387"/>
          </a:xfrm>
        </p:spPr>
        <p:txBody>
          <a:bodyPr/>
          <a:lstStyle>
            <a:lvl1pPr marL="342900" indent="-342900">
              <a:buClr>
                <a:srgbClr val="0070C0"/>
              </a:buClr>
              <a:buSzPct val="70000"/>
              <a:buFont typeface="Wingdings" panose="05000000000000000000" pitchFamily="2" charset="2"/>
              <a:buChar char="p"/>
              <a:defRPr/>
            </a:lvl1pPr>
            <a:lvl2pPr marL="742950" indent="-285750">
              <a:buClr>
                <a:schemeClr val="bg1">
                  <a:lumMod val="50000"/>
                </a:schemeClr>
              </a:buClr>
              <a:buSzPct val="70000"/>
              <a:buFont typeface="Verdana" panose="020B0604030504040204" pitchFamily="34" charset="0"/>
              <a:buChar cha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矩形 9"/>
          <p:cNvSpPr/>
          <p:nvPr>
            <p:custDataLst>
              <p:tags r:id="rId3"/>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日期占位符 10"/>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12" name="页脚占位符 11"/>
          <p:cNvSpPr>
            <a:spLocks noGrp="1"/>
          </p:cNvSpPr>
          <p:nvPr>
            <p:ph type="ftr" sz="quarter" idx="11"/>
          </p:nvPr>
        </p:nvSpPr>
        <p:spPr/>
        <p:txBody>
          <a:bodyPr/>
          <a:lstStyle/>
          <a:p>
            <a:pPr>
              <a:defRPr/>
            </a:pPr>
            <a:endParaRPr lang="zh-CN" altLang="zh-CN"/>
          </a:p>
        </p:txBody>
      </p:sp>
      <p:sp>
        <p:nvSpPr>
          <p:cNvPr id="13" name="灯片编号占位符 12"/>
          <p:cNvSpPr>
            <a:spLocks noGrp="1"/>
          </p:cNvSpPr>
          <p:nvPr>
            <p:ph type="sldNum" sz="quarter" idx="12"/>
          </p:nvPr>
        </p:nvSpPr>
        <p:spPr/>
        <p:txBody>
          <a:bodyPr/>
          <a:lstStyle/>
          <a:p>
            <a:pPr>
              <a:defRPr/>
            </a:pPr>
            <a:fld id="{34FE0DB4-4EFB-44CE-95D5-FA76F57A5453}"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lvl1pPr algn="l">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4E04F968-4E3A-44C5-8826-88A4F5BF4F73}" type="slidenum">
              <a:rPr lang="en-US" altLang="zh-CN" smtClean="0"/>
              <a:t>‹#›</a:t>
            </a:fld>
            <a:endParaRPr lang="en-US" altLang="zh-CN"/>
          </a:p>
        </p:txBody>
      </p:sp>
      <p:sp>
        <p:nvSpPr>
          <p:cNvPr id="6" name="矩形 5"/>
          <p:cNvSpPr/>
          <p:nvPr>
            <p:custDataLst>
              <p:tags r:id="rId1"/>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3" name="页脚占位符 2"/>
          <p:cNvSpPr>
            <a:spLocks noGrp="1"/>
          </p:cNvSpPr>
          <p:nvPr>
            <p:ph type="ftr" sz="quarter" idx="11"/>
          </p:nvPr>
        </p:nvSpPr>
        <p:spPr/>
        <p:txBody>
          <a:bodyPr/>
          <a:lstStyle/>
          <a:p>
            <a:pPr>
              <a:defRPr/>
            </a:pPr>
            <a:endParaRPr lang="zh-CN" altLang="zh-CN"/>
          </a:p>
        </p:txBody>
      </p:sp>
      <p:sp>
        <p:nvSpPr>
          <p:cNvPr id="4" name="灯片编号占位符 3"/>
          <p:cNvSpPr>
            <a:spLocks noGrp="1"/>
          </p:cNvSpPr>
          <p:nvPr>
            <p:ph type="sldNum" sz="quarter" idx="12"/>
          </p:nvPr>
        </p:nvSpPr>
        <p:spPr/>
        <p:txBody>
          <a:bodyPr/>
          <a:lstStyle/>
          <a:p>
            <a:pPr>
              <a:defRPr/>
            </a:pPr>
            <a:fld id="{D95FB230-45C5-4E31-A92D-C1E0386C44FE}"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0013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hasCustomPrompt="1"/>
          </p:nvPr>
        </p:nvSpPr>
        <p:spPr>
          <a:xfrm>
            <a:off x="4648200" y="1981200"/>
            <a:ext cx="4038600" cy="3886200"/>
          </a:xfrm>
        </p:spPr>
        <p:txBody>
          <a:bodyPr/>
          <a:lstStyle/>
          <a:p>
            <a:pPr lvl="0"/>
            <a:r>
              <a:rPr lang="zh-CN" altLang="en-US" noProof="0"/>
              <a:t>单击图标添加图表</a:t>
            </a:r>
          </a:p>
        </p:txBody>
      </p:sp>
      <p:sp>
        <p:nvSpPr>
          <p:cNvPr id="5" name="Rectangle 2"/>
          <p:cNvSpPr>
            <a:spLocks noGrp="1" noChangeArrowheads="1"/>
          </p:cNvSpPr>
          <p:nvPr>
            <p:ph type="ftr" sz="quarter" idx="10"/>
          </p:nvPr>
        </p:nvSpPr>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p:txBody>
          <a:bodyPr/>
          <a:lstStyle>
            <a:lvl1pPr>
              <a:defRPr/>
            </a:lvl1pPr>
          </a:lstStyle>
          <a:p>
            <a:pPr>
              <a:defRPr/>
            </a:pPr>
            <a:fld id="{8D1FF51D-B5E2-4237-8C54-3092DF42C202}" type="slidenum">
              <a:rPr lang="en-US" altLang="zh-CN" smtClean="0"/>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r>
              <a:rPr lang="zh-CN" altLang="en-US"/>
              <a:t>清华大学</a:t>
            </a:r>
            <a:r>
              <a:rPr lang="en-US" altLang="zh-CN"/>
              <a:t>2022</a:t>
            </a:r>
            <a:r>
              <a:rPr lang="zh-CN" altLang="en-US"/>
              <a:t>秋 </a:t>
            </a:r>
            <a:r>
              <a:rPr lang="en-US" altLang="zh-CN"/>
              <a:t>W13</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lvl1pPr algn="l">
              <a:defRPr/>
            </a:lvl1pPr>
          </a:lstStyle>
          <a:p>
            <a:r>
              <a:rPr kumimoji="0" lang="zh-CN" altLang="en-US"/>
              <a:t>单击此处编辑母版标题样式</a:t>
            </a:r>
            <a:endParaRPr kumimoji="0" lang="en-US" dirty="0"/>
          </a:p>
        </p:txBody>
      </p:sp>
      <p:sp>
        <p:nvSpPr>
          <p:cNvPr id="5" name="日期占位符 4"/>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6" name="页脚占位符 5"/>
          <p:cNvSpPr>
            <a:spLocks noGrp="1"/>
          </p:cNvSpPr>
          <p:nvPr>
            <p:ph type="ftr" sz="quarter" idx="11"/>
          </p:nvPr>
        </p:nvSpPr>
        <p:spPr/>
        <p:txBody>
          <a:bodyPr/>
          <a:lstStyle/>
          <a:p>
            <a:pPr>
              <a:defRPr/>
            </a:pPr>
            <a:endParaRPr lang="zh-CN" altLang="zh-CN">
              <a:solidFill>
                <a:srgbClr val="000000">
                  <a:tint val="75000"/>
                </a:srgbClr>
              </a:solidFill>
            </a:endParaRPr>
          </a:p>
        </p:txBody>
      </p:sp>
      <p:sp>
        <p:nvSpPr>
          <p:cNvPr id="7" name="灯片编号占位符 6"/>
          <p:cNvSpPr>
            <a:spLocks noGrp="1"/>
          </p:cNvSpPr>
          <p:nvPr>
            <p:ph type="sldNum" sz="quarter" idx="12"/>
          </p:nvPr>
        </p:nvSpPr>
        <p:spPr/>
        <p:txBody>
          <a:bodyPr/>
          <a:lstStyle/>
          <a:p>
            <a:pPr>
              <a:defRPr/>
            </a:pPr>
            <a:fld id="{0AB14738-42A2-499B-8B9D-5C7ADF6B804B}" type="slidenum">
              <a:rPr lang="en-US" altLang="zh-CN" smtClean="0">
                <a:solidFill>
                  <a:srgbClr val="FFFFFF">
                    <a:lumMod val="50000"/>
                  </a:srgbClr>
                </a:solidFill>
              </a:rPr>
              <a:pPr>
                <a:defRPr/>
              </a:pPr>
              <a:t>‹#›</a:t>
            </a:fld>
            <a:endParaRPr lang="en-US" altLang="zh-CN">
              <a:solidFill>
                <a:srgbClr val="FFFFFF">
                  <a:lumMod val="50000"/>
                </a:srgbClr>
              </a:solidFill>
            </a:endParaRPr>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矩形 7"/>
          <p:cNvSpPr/>
          <p:nvPr>
            <p:custDataLst>
              <p:tags r:id="rId1"/>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83997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0013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919644B-C79F-4443-A379-D2251A989AA3}" type="slidenum">
              <a:rPr kumimoji="0" lang="en-US" altLang="zh-CN" sz="1200" b="0" i="0" u="none" strike="noStrike" kern="1200" cap="none" spc="0" normalizeH="0" baseline="0" noProof="0" smtClean="0">
                <a:ln>
                  <a:noFill/>
                </a:ln>
                <a:solidFill>
                  <a:srgbClr val="FFFFFF">
                    <a:lumMod val="50000"/>
                  </a:srgbClr>
                </a:solidFill>
                <a:effectLst/>
                <a:uLnTx/>
                <a:uFillTx/>
                <a:latin typeface="Arial" pitchFamily="34" charset="0"/>
                <a:ea typeface="宋体"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lumMod val="50000"/>
                </a:srgbClr>
              </a:solidFill>
              <a:effectLst/>
              <a:uLnTx/>
              <a:uFillTx/>
              <a:latin typeface="Arial" pitchFamily="34" charset="0"/>
              <a:ea typeface="宋体" charset="-122"/>
              <a:cs typeface="Arial" pitchFamily="34" charset="0"/>
            </a:endParaRPr>
          </a:p>
        </p:txBody>
      </p:sp>
      <p:sp>
        <p:nvSpPr>
          <p:cNvPr id="7" name="Rectangle 16"/>
          <p:cNvSpPr>
            <a:spLocks noGrp="1" noChangeArrowheads="1"/>
          </p:cNvSpPr>
          <p:nvPr>
            <p:ph type="dt" sz="half" idx="12"/>
          </p:nvPr>
        </p:nvSpPr>
        <p:spPr>
          <a:ln/>
        </p:spPr>
        <p:txBody>
          <a:bodyPr/>
          <a:lstStyle>
            <a:lvl1pPr>
              <a:defRPr/>
            </a:lvl1pPr>
          </a:lstStyle>
          <a:p>
            <a:pPr>
              <a:defRPr/>
            </a:pPr>
            <a:r>
              <a:rPr lang="zh-CN" altLang="en-US"/>
              <a:t>清华大学</a:t>
            </a:r>
            <a:r>
              <a:rPr lang="en-US" altLang="zh-CN"/>
              <a:t>2022</a:t>
            </a:r>
            <a:r>
              <a:rPr lang="zh-CN" altLang="en-US"/>
              <a:t>秋 </a:t>
            </a:r>
            <a:r>
              <a:rPr lang="en-US" altLang="zh-CN"/>
              <a:t>W13</a:t>
            </a:r>
            <a:endParaRPr lang="en-US" altLang="zh-CN" dirty="0"/>
          </a:p>
        </p:txBody>
      </p:sp>
    </p:spTree>
    <p:extLst>
      <p:ext uri="{BB962C8B-B14F-4D97-AF65-F5344CB8AC3E}">
        <p14:creationId xmlns:p14="http://schemas.microsoft.com/office/powerpoint/2010/main" val="229997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None/>
              <a:defRPr sz="1200">
                <a:solidFill>
                  <a:schemeClr val="tx1">
                    <a:tint val="75000"/>
                  </a:schemeClr>
                </a:solidFill>
              </a:defRPr>
            </a:lvl1p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200">
                <a:solidFill>
                  <a:schemeClr val="tx1">
                    <a:tint val="75000"/>
                  </a:schemeClr>
                </a:solidFill>
              </a:defRPr>
            </a:lvl1pPr>
          </a:lstStyle>
          <a:p>
            <a:pPr>
              <a:defRPr/>
            </a:pPr>
            <a:endParaRPr lang="zh-CN"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b="0">
                <a:solidFill>
                  <a:schemeClr val="bg1">
                    <a:lumMod val="50000"/>
                  </a:schemeClr>
                </a:solidFill>
                <a:latin typeface="Arial" panose="020B0604020202020204" pitchFamily="34" charset="0"/>
                <a:cs typeface="Arial" panose="020B0604020202020204" pitchFamily="34" charset="0"/>
              </a:defRPr>
            </a:lvl1pPr>
          </a:lstStyle>
          <a:p>
            <a:pPr>
              <a:defRPr/>
            </a:pPr>
            <a:fld id="{8D1FF51D-B5E2-4237-8C54-3092DF42C202}"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Lst>
  <p:hf hdr="0" ftr="0"/>
  <p:txStyles>
    <p:titleStyle>
      <a:lvl1pPr algn="l" defTabSz="914400" rtl="0" eaLnBrk="1" latinLnBrk="0" hangingPunct="1">
        <a:spcBef>
          <a:spcPct val="0"/>
        </a:spcBef>
        <a:buNone/>
        <a:defRPr sz="4000" kern="1200" baseline="0">
          <a:solidFill>
            <a:schemeClr val="tx1"/>
          </a:solidFill>
          <a:latin typeface="Calibri" panose="020F0502020204030204" charset="0"/>
          <a:ea typeface="黑体" panose="02010609060101010101" pitchFamily="49" charset="-122"/>
          <a:cs typeface="+mj-cs"/>
        </a:defRPr>
      </a:lvl1pPr>
    </p:titleStyle>
    <p:bodyStyle>
      <a:lvl1pPr marL="342900" indent="-342900" algn="l" defTabSz="914400" rtl="0" eaLnBrk="1" latinLnBrk="0" hangingPunct="1">
        <a:spcBef>
          <a:spcPct val="20000"/>
        </a:spcBef>
        <a:buClr>
          <a:srgbClr val="0070C0"/>
        </a:buClr>
        <a:buSzPct val="70000"/>
        <a:buFont typeface="Wingdings" panose="05000000000000000000"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SzPct val="70000"/>
        <a:buFont typeface="Verdana" panose="020B060403050404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notesSlide" Target="../notesSlides/notes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notesSlide" Target="../notesSlides/notesSlide5.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13.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2.png"/><Relationship Id="rId2" Type="http://schemas.openxmlformats.org/officeDocument/2006/relationships/tags" Target="../tags/tag36.xml"/><Relationship Id="rId16" Type="http://schemas.openxmlformats.org/officeDocument/2006/relationships/image" Target="../media/image11.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notesSlide" Target="../notesSlides/notesSlide6.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17" Type="http://schemas.openxmlformats.org/officeDocument/2006/relationships/tags" Target="../tags/tag163.xml"/><Relationship Id="rId21" Type="http://schemas.openxmlformats.org/officeDocument/2006/relationships/tags" Target="../tags/tag67.xml"/><Relationship Id="rId42" Type="http://schemas.openxmlformats.org/officeDocument/2006/relationships/tags" Target="../tags/tag88.xml"/><Relationship Id="rId47" Type="http://schemas.openxmlformats.org/officeDocument/2006/relationships/tags" Target="../tags/tag93.xml"/><Relationship Id="rId63" Type="http://schemas.openxmlformats.org/officeDocument/2006/relationships/tags" Target="../tags/tag109.xml"/><Relationship Id="rId68" Type="http://schemas.openxmlformats.org/officeDocument/2006/relationships/tags" Target="../tags/tag114.xml"/><Relationship Id="rId84" Type="http://schemas.openxmlformats.org/officeDocument/2006/relationships/tags" Target="../tags/tag130.xml"/><Relationship Id="rId89" Type="http://schemas.openxmlformats.org/officeDocument/2006/relationships/tags" Target="../tags/tag135.xml"/><Relationship Id="rId112" Type="http://schemas.openxmlformats.org/officeDocument/2006/relationships/tags" Target="../tags/tag158.xml"/><Relationship Id="rId16" Type="http://schemas.openxmlformats.org/officeDocument/2006/relationships/tags" Target="../tags/tag62.xml"/><Relationship Id="rId107" Type="http://schemas.openxmlformats.org/officeDocument/2006/relationships/tags" Target="../tags/tag153.xml"/><Relationship Id="rId11" Type="http://schemas.openxmlformats.org/officeDocument/2006/relationships/tags" Target="../tags/tag57.xml"/><Relationship Id="rId32" Type="http://schemas.openxmlformats.org/officeDocument/2006/relationships/tags" Target="../tags/tag78.xml"/><Relationship Id="rId37" Type="http://schemas.openxmlformats.org/officeDocument/2006/relationships/tags" Target="../tags/tag83.xml"/><Relationship Id="rId53" Type="http://schemas.openxmlformats.org/officeDocument/2006/relationships/tags" Target="../tags/tag99.xml"/><Relationship Id="rId58" Type="http://schemas.openxmlformats.org/officeDocument/2006/relationships/tags" Target="../tags/tag104.xml"/><Relationship Id="rId74" Type="http://schemas.openxmlformats.org/officeDocument/2006/relationships/tags" Target="../tags/tag120.xml"/><Relationship Id="rId79" Type="http://schemas.openxmlformats.org/officeDocument/2006/relationships/tags" Target="../tags/tag125.xml"/><Relationship Id="rId102" Type="http://schemas.openxmlformats.org/officeDocument/2006/relationships/tags" Target="../tags/tag148.xml"/><Relationship Id="rId123" Type="http://schemas.openxmlformats.org/officeDocument/2006/relationships/slideLayout" Target="../slideLayouts/slideLayout2.xml"/><Relationship Id="rId128" Type="http://schemas.openxmlformats.org/officeDocument/2006/relationships/image" Target="../media/image15.wmf"/><Relationship Id="rId5" Type="http://schemas.openxmlformats.org/officeDocument/2006/relationships/tags" Target="../tags/tag51.xml"/><Relationship Id="rId90" Type="http://schemas.openxmlformats.org/officeDocument/2006/relationships/tags" Target="../tags/tag136.xml"/><Relationship Id="rId95" Type="http://schemas.openxmlformats.org/officeDocument/2006/relationships/tags" Target="../tags/tag141.xml"/><Relationship Id="rId22" Type="http://schemas.openxmlformats.org/officeDocument/2006/relationships/tags" Target="../tags/tag68.xml"/><Relationship Id="rId27" Type="http://schemas.openxmlformats.org/officeDocument/2006/relationships/tags" Target="../tags/tag73.xml"/><Relationship Id="rId43" Type="http://schemas.openxmlformats.org/officeDocument/2006/relationships/tags" Target="../tags/tag89.xml"/><Relationship Id="rId48" Type="http://schemas.openxmlformats.org/officeDocument/2006/relationships/tags" Target="../tags/tag94.xml"/><Relationship Id="rId64" Type="http://schemas.openxmlformats.org/officeDocument/2006/relationships/tags" Target="../tags/tag110.xml"/><Relationship Id="rId69" Type="http://schemas.openxmlformats.org/officeDocument/2006/relationships/tags" Target="../tags/tag115.xml"/><Relationship Id="rId113" Type="http://schemas.openxmlformats.org/officeDocument/2006/relationships/tags" Target="../tags/tag159.xml"/><Relationship Id="rId118" Type="http://schemas.openxmlformats.org/officeDocument/2006/relationships/tags" Target="../tags/tag164.xml"/><Relationship Id="rId80" Type="http://schemas.openxmlformats.org/officeDocument/2006/relationships/tags" Target="../tags/tag126.xml"/><Relationship Id="rId85" Type="http://schemas.openxmlformats.org/officeDocument/2006/relationships/tags" Target="../tags/tag131.xml"/><Relationship Id="rId12" Type="http://schemas.openxmlformats.org/officeDocument/2006/relationships/tags" Target="../tags/tag58.xml"/><Relationship Id="rId17" Type="http://schemas.openxmlformats.org/officeDocument/2006/relationships/tags" Target="../tags/tag63.xml"/><Relationship Id="rId33" Type="http://schemas.openxmlformats.org/officeDocument/2006/relationships/tags" Target="../tags/tag79.xml"/><Relationship Id="rId38" Type="http://schemas.openxmlformats.org/officeDocument/2006/relationships/tags" Target="../tags/tag84.xml"/><Relationship Id="rId59" Type="http://schemas.openxmlformats.org/officeDocument/2006/relationships/tags" Target="../tags/tag105.xml"/><Relationship Id="rId103" Type="http://schemas.openxmlformats.org/officeDocument/2006/relationships/tags" Target="../tags/tag149.xml"/><Relationship Id="rId108" Type="http://schemas.openxmlformats.org/officeDocument/2006/relationships/tags" Target="../tags/tag154.xml"/><Relationship Id="rId124" Type="http://schemas.openxmlformats.org/officeDocument/2006/relationships/notesSlide" Target="../notesSlides/notesSlide7.xml"/><Relationship Id="rId129" Type="http://schemas.openxmlformats.org/officeDocument/2006/relationships/oleObject" Target="../embeddings/oleObject3.bin"/><Relationship Id="rId54" Type="http://schemas.openxmlformats.org/officeDocument/2006/relationships/tags" Target="../tags/tag100.xml"/><Relationship Id="rId70" Type="http://schemas.openxmlformats.org/officeDocument/2006/relationships/tags" Target="../tags/tag116.xml"/><Relationship Id="rId75" Type="http://schemas.openxmlformats.org/officeDocument/2006/relationships/tags" Target="../tags/tag121.xml"/><Relationship Id="rId91" Type="http://schemas.openxmlformats.org/officeDocument/2006/relationships/tags" Target="../tags/tag137.xml"/><Relationship Id="rId96" Type="http://schemas.openxmlformats.org/officeDocument/2006/relationships/tags" Target="../tags/tag142.xml"/><Relationship Id="rId1" Type="http://schemas.openxmlformats.org/officeDocument/2006/relationships/vmlDrawing" Target="../drawings/vmlDrawing1.vml"/><Relationship Id="rId6" Type="http://schemas.openxmlformats.org/officeDocument/2006/relationships/tags" Target="../tags/tag52.xml"/><Relationship Id="rId23" Type="http://schemas.openxmlformats.org/officeDocument/2006/relationships/tags" Target="../tags/tag69.xml"/><Relationship Id="rId28" Type="http://schemas.openxmlformats.org/officeDocument/2006/relationships/tags" Target="../tags/tag74.xml"/><Relationship Id="rId49" Type="http://schemas.openxmlformats.org/officeDocument/2006/relationships/tags" Target="../tags/tag95.xml"/><Relationship Id="rId114" Type="http://schemas.openxmlformats.org/officeDocument/2006/relationships/tags" Target="../tags/tag160.xml"/><Relationship Id="rId119" Type="http://schemas.openxmlformats.org/officeDocument/2006/relationships/tags" Target="../tags/tag165.xml"/><Relationship Id="rId44" Type="http://schemas.openxmlformats.org/officeDocument/2006/relationships/tags" Target="../tags/tag90.xml"/><Relationship Id="rId60" Type="http://schemas.openxmlformats.org/officeDocument/2006/relationships/tags" Target="../tags/tag106.xml"/><Relationship Id="rId65" Type="http://schemas.openxmlformats.org/officeDocument/2006/relationships/tags" Target="../tags/tag111.xml"/><Relationship Id="rId81" Type="http://schemas.openxmlformats.org/officeDocument/2006/relationships/tags" Target="../tags/tag127.xml"/><Relationship Id="rId86" Type="http://schemas.openxmlformats.org/officeDocument/2006/relationships/tags" Target="../tags/tag132.xml"/><Relationship Id="rId130" Type="http://schemas.openxmlformats.org/officeDocument/2006/relationships/image" Target="../media/image16.wmf"/><Relationship Id="rId13" Type="http://schemas.openxmlformats.org/officeDocument/2006/relationships/tags" Target="../tags/tag59.xml"/><Relationship Id="rId18" Type="http://schemas.openxmlformats.org/officeDocument/2006/relationships/tags" Target="../tags/tag64.xml"/><Relationship Id="rId39" Type="http://schemas.openxmlformats.org/officeDocument/2006/relationships/tags" Target="../tags/tag85.xml"/><Relationship Id="rId109" Type="http://schemas.openxmlformats.org/officeDocument/2006/relationships/tags" Target="../tags/tag155.xml"/><Relationship Id="rId34" Type="http://schemas.openxmlformats.org/officeDocument/2006/relationships/tags" Target="../tags/tag80.xml"/><Relationship Id="rId50" Type="http://schemas.openxmlformats.org/officeDocument/2006/relationships/tags" Target="../tags/tag96.xml"/><Relationship Id="rId55" Type="http://schemas.openxmlformats.org/officeDocument/2006/relationships/tags" Target="../tags/tag101.xml"/><Relationship Id="rId76" Type="http://schemas.openxmlformats.org/officeDocument/2006/relationships/tags" Target="../tags/tag122.xml"/><Relationship Id="rId97" Type="http://schemas.openxmlformats.org/officeDocument/2006/relationships/tags" Target="../tags/tag143.xml"/><Relationship Id="rId104" Type="http://schemas.openxmlformats.org/officeDocument/2006/relationships/tags" Target="../tags/tag150.xml"/><Relationship Id="rId120" Type="http://schemas.openxmlformats.org/officeDocument/2006/relationships/tags" Target="../tags/tag166.xml"/><Relationship Id="rId125" Type="http://schemas.openxmlformats.org/officeDocument/2006/relationships/oleObject" Target="../embeddings/oleObject1.bin"/><Relationship Id="rId7" Type="http://schemas.openxmlformats.org/officeDocument/2006/relationships/tags" Target="../tags/tag53.xml"/><Relationship Id="rId71" Type="http://schemas.openxmlformats.org/officeDocument/2006/relationships/tags" Target="../tags/tag117.xml"/><Relationship Id="rId92" Type="http://schemas.openxmlformats.org/officeDocument/2006/relationships/tags" Target="../tags/tag138.xml"/><Relationship Id="rId2" Type="http://schemas.openxmlformats.org/officeDocument/2006/relationships/tags" Target="../tags/tag48.xml"/><Relationship Id="rId29" Type="http://schemas.openxmlformats.org/officeDocument/2006/relationships/tags" Target="../tags/tag75.xml"/><Relationship Id="rId24" Type="http://schemas.openxmlformats.org/officeDocument/2006/relationships/tags" Target="../tags/tag70.xml"/><Relationship Id="rId40" Type="http://schemas.openxmlformats.org/officeDocument/2006/relationships/tags" Target="../tags/tag86.xml"/><Relationship Id="rId45" Type="http://schemas.openxmlformats.org/officeDocument/2006/relationships/tags" Target="../tags/tag91.xml"/><Relationship Id="rId66" Type="http://schemas.openxmlformats.org/officeDocument/2006/relationships/tags" Target="../tags/tag112.xml"/><Relationship Id="rId87" Type="http://schemas.openxmlformats.org/officeDocument/2006/relationships/tags" Target="../tags/tag133.xml"/><Relationship Id="rId110" Type="http://schemas.openxmlformats.org/officeDocument/2006/relationships/tags" Target="../tags/tag156.xml"/><Relationship Id="rId115" Type="http://schemas.openxmlformats.org/officeDocument/2006/relationships/tags" Target="../tags/tag161.xml"/><Relationship Id="rId61" Type="http://schemas.openxmlformats.org/officeDocument/2006/relationships/tags" Target="../tags/tag107.xml"/><Relationship Id="rId82" Type="http://schemas.openxmlformats.org/officeDocument/2006/relationships/tags" Target="../tags/tag128.xml"/><Relationship Id="rId19" Type="http://schemas.openxmlformats.org/officeDocument/2006/relationships/tags" Target="../tags/tag65.xml"/><Relationship Id="rId14" Type="http://schemas.openxmlformats.org/officeDocument/2006/relationships/tags" Target="../tags/tag60.xml"/><Relationship Id="rId30" Type="http://schemas.openxmlformats.org/officeDocument/2006/relationships/tags" Target="../tags/tag76.xml"/><Relationship Id="rId35" Type="http://schemas.openxmlformats.org/officeDocument/2006/relationships/tags" Target="../tags/tag81.xml"/><Relationship Id="rId56" Type="http://schemas.openxmlformats.org/officeDocument/2006/relationships/tags" Target="../tags/tag102.xml"/><Relationship Id="rId77" Type="http://schemas.openxmlformats.org/officeDocument/2006/relationships/tags" Target="../tags/tag123.xml"/><Relationship Id="rId100" Type="http://schemas.openxmlformats.org/officeDocument/2006/relationships/tags" Target="../tags/tag146.xml"/><Relationship Id="rId105" Type="http://schemas.openxmlformats.org/officeDocument/2006/relationships/tags" Target="../tags/tag151.xml"/><Relationship Id="rId126" Type="http://schemas.openxmlformats.org/officeDocument/2006/relationships/image" Target="../media/image14.wmf"/><Relationship Id="rId8" Type="http://schemas.openxmlformats.org/officeDocument/2006/relationships/tags" Target="../tags/tag54.xml"/><Relationship Id="rId51" Type="http://schemas.openxmlformats.org/officeDocument/2006/relationships/tags" Target="../tags/tag97.xml"/><Relationship Id="rId72" Type="http://schemas.openxmlformats.org/officeDocument/2006/relationships/tags" Target="../tags/tag118.xml"/><Relationship Id="rId93" Type="http://schemas.openxmlformats.org/officeDocument/2006/relationships/tags" Target="../tags/tag139.xml"/><Relationship Id="rId98" Type="http://schemas.openxmlformats.org/officeDocument/2006/relationships/tags" Target="../tags/tag144.xml"/><Relationship Id="rId121" Type="http://schemas.openxmlformats.org/officeDocument/2006/relationships/tags" Target="../tags/tag167.xml"/><Relationship Id="rId3" Type="http://schemas.openxmlformats.org/officeDocument/2006/relationships/tags" Target="../tags/tag49.xml"/><Relationship Id="rId25" Type="http://schemas.openxmlformats.org/officeDocument/2006/relationships/tags" Target="../tags/tag71.xml"/><Relationship Id="rId46" Type="http://schemas.openxmlformats.org/officeDocument/2006/relationships/tags" Target="../tags/tag92.xml"/><Relationship Id="rId67" Type="http://schemas.openxmlformats.org/officeDocument/2006/relationships/tags" Target="../tags/tag113.xml"/><Relationship Id="rId116" Type="http://schemas.openxmlformats.org/officeDocument/2006/relationships/tags" Target="../tags/tag162.xml"/><Relationship Id="rId20" Type="http://schemas.openxmlformats.org/officeDocument/2006/relationships/tags" Target="../tags/tag66.xml"/><Relationship Id="rId41" Type="http://schemas.openxmlformats.org/officeDocument/2006/relationships/tags" Target="../tags/tag87.xml"/><Relationship Id="rId62" Type="http://schemas.openxmlformats.org/officeDocument/2006/relationships/tags" Target="../tags/tag108.xml"/><Relationship Id="rId83" Type="http://schemas.openxmlformats.org/officeDocument/2006/relationships/tags" Target="../tags/tag129.xml"/><Relationship Id="rId88" Type="http://schemas.openxmlformats.org/officeDocument/2006/relationships/tags" Target="../tags/tag134.xml"/><Relationship Id="rId111" Type="http://schemas.openxmlformats.org/officeDocument/2006/relationships/tags" Target="../tags/tag157.xml"/><Relationship Id="rId15" Type="http://schemas.openxmlformats.org/officeDocument/2006/relationships/tags" Target="../tags/tag61.xml"/><Relationship Id="rId36" Type="http://schemas.openxmlformats.org/officeDocument/2006/relationships/tags" Target="../tags/tag82.xml"/><Relationship Id="rId57" Type="http://schemas.openxmlformats.org/officeDocument/2006/relationships/tags" Target="../tags/tag103.xml"/><Relationship Id="rId106" Type="http://schemas.openxmlformats.org/officeDocument/2006/relationships/tags" Target="../tags/tag152.xml"/><Relationship Id="rId127" Type="http://schemas.openxmlformats.org/officeDocument/2006/relationships/oleObject" Target="../embeddings/oleObject2.bin"/><Relationship Id="rId10" Type="http://schemas.openxmlformats.org/officeDocument/2006/relationships/tags" Target="../tags/tag56.xml"/><Relationship Id="rId31" Type="http://schemas.openxmlformats.org/officeDocument/2006/relationships/tags" Target="../tags/tag77.xml"/><Relationship Id="rId52" Type="http://schemas.openxmlformats.org/officeDocument/2006/relationships/tags" Target="../tags/tag98.xml"/><Relationship Id="rId73" Type="http://schemas.openxmlformats.org/officeDocument/2006/relationships/tags" Target="../tags/tag119.xml"/><Relationship Id="rId78" Type="http://schemas.openxmlformats.org/officeDocument/2006/relationships/tags" Target="../tags/tag124.xml"/><Relationship Id="rId94" Type="http://schemas.openxmlformats.org/officeDocument/2006/relationships/tags" Target="../tags/tag140.xml"/><Relationship Id="rId99" Type="http://schemas.openxmlformats.org/officeDocument/2006/relationships/tags" Target="../tags/tag145.xml"/><Relationship Id="rId101" Type="http://schemas.openxmlformats.org/officeDocument/2006/relationships/tags" Target="../tags/tag147.xml"/><Relationship Id="rId122" Type="http://schemas.openxmlformats.org/officeDocument/2006/relationships/tags" Target="../tags/tag168.xml"/><Relationship Id="rId4" Type="http://schemas.openxmlformats.org/officeDocument/2006/relationships/tags" Target="../tags/tag50.xml"/><Relationship Id="rId9" Type="http://schemas.openxmlformats.org/officeDocument/2006/relationships/tags" Target="../tags/tag55.xml"/><Relationship Id="rId26" Type="http://schemas.openxmlformats.org/officeDocument/2006/relationships/tags" Target="../tags/tag72.xml"/></Relationships>
</file>

<file path=ppt/slides/_rels/slide14.xml.rels><?xml version="1.0" encoding="UTF-8" standalone="yes"?>
<Relationships xmlns="http://schemas.openxmlformats.org/package/2006/relationships"><Relationship Id="rId117" Type="http://schemas.openxmlformats.org/officeDocument/2006/relationships/tags" Target="../tags/tag284.xml"/><Relationship Id="rId21" Type="http://schemas.openxmlformats.org/officeDocument/2006/relationships/tags" Target="../tags/tag188.xml"/><Relationship Id="rId42" Type="http://schemas.openxmlformats.org/officeDocument/2006/relationships/tags" Target="../tags/tag209.xml"/><Relationship Id="rId63" Type="http://schemas.openxmlformats.org/officeDocument/2006/relationships/tags" Target="../tags/tag230.xml"/><Relationship Id="rId84" Type="http://schemas.openxmlformats.org/officeDocument/2006/relationships/tags" Target="../tags/tag251.xml"/><Relationship Id="rId16" Type="http://schemas.openxmlformats.org/officeDocument/2006/relationships/tags" Target="../tags/tag183.xml"/><Relationship Id="rId107" Type="http://schemas.openxmlformats.org/officeDocument/2006/relationships/tags" Target="../tags/tag274.xml"/><Relationship Id="rId11" Type="http://schemas.openxmlformats.org/officeDocument/2006/relationships/tags" Target="../tags/tag178.xml"/><Relationship Id="rId32" Type="http://schemas.openxmlformats.org/officeDocument/2006/relationships/tags" Target="../tags/tag199.xml"/><Relationship Id="rId37" Type="http://schemas.openxmlformats.org/officeDocument/2006/relationships/tags" Target="../tags/tag204.xml"/><Relationship Id="rId53" Type="http://schemas.openxmlformats.org/officeDocument/2006/relationships/tags" Target="../tags/tag220.xml"/><Relationship Id="rId58" Type="http://schemas.openxmlformats.org/officeDocument/2006/relationships/tags" Target="../tags/tag225.xml"/><Relationship Id="rId74" Type="http://schemas.openxmlformats.org/officeDocument/2006/relationships/tags" Target="../tags/tag241.xml"/><Relationship Id="rId79" Type="http://schemas.openxmlformats.org/officeDocument/2006/relationships/tags" Target="../tags/tag246.xml"/><Relationship Id="rId102" Type="http://schemas.openxmlformats.org/officeDocument/2006/relationships/tags" Target="../tags/tag269.xml"/><Relationship Id="rId123" Type="http://schemas.openxmlformats.org/officeDocument/2006/relationships/tags" Target="../tags/tag290.xml"/><Relationship Id="rId128" Type="http://schemas.openxmlformats.org/officeDocument/2006/relationships/oleObject" Target="../embeddings/oleObject4.bin"/><Relationship Id="rId5" Type="http://schemas.openxmlformats.org/officeDocument/2006/relationships/tags" Target="../tags/tag172.xml"/><Relationship Id="rId90" Type="http://schemas.openxmlformats.org/officeDocument/2006/relationships/tags" Target="../tags/tag257.xml"/><Relationship Id="rId95" Type="http://schemas.openxmlformats.org/officeDocument/2006/relationships/tags" Target="../tags/tag262.xml"/><Relationship Id="rId22" Type="http://schemas.openxmlformats.org/officeDocument/2006/relationships/tags" Target="../tags/tag189.xml"/><Relationship Id="rId27" Type="http://schemas.openxmlformats.org/officeDocument/2006/relationships/tags" Target="../tags/tag194.xml"/><Relationship Id="rId43" Type="http://schemas.openxmlformats.org/officeDocument/2006/relationships/tags" Target="../tags/tag210.xml"/><Relationship Id="rId48" Type="http://schemas.openxmlformats.org/officeDocument/2006/relationships/tags" Target="../tags/tag215.xml"/><Relationship Id="rId64" Type="http://schemas.openxmlformats.org/officeDocument/2006/relationships/tags" Target="../tags/tag231.xml"/><Relationship Id="rId69" Type="http://schemas.openxmlformats.org/officeDocument/2006/relationships/tags" Target="../tags/tag236.xml"/><Relationship Id="rId113" Type="http://schemas.openxmlformats.org/officeDocument/2006/relationships/tags" Target="../tags/tag280.xml"/><Relationship Id="rId118" Type="http://schemas.openxmlformats.org/officeDocument/2006/relationships/tags" Target="../tags/tag285.xml"/><Relationship Id="rId80" Type="http://schemas.openxmlformats.org/officeDocument/2006/relationships/tags" Target="../tags/tag247.xml"/><Relationship Id="rId85" Type="http://schemas.openxmlformats.org/officeDocument/2006/relationships/tags" Target="../tags/tag252.xml"/><Relationship Id="rId12" Type="http://schemas.openxmlformats.org/officeDocument/2006/relationships/tags" Target="../tags/tag179.xml"/><Relationship Id="rId17" Type="http://schemas.openxmlformats.org/officeDocument/2006/relationships/tags" Target="../tags/tag184.xml"/><Relationship Id="rId33" Type="http://schemas.openxmlformats.org/officeDocument/2006/relationships/tags" Target="../tags/tag200.xml"/><Relationship Id="rId38" Type="http://schemas.openxmlformats.org/officeDocument/2006/relationships/tags" Target="../tags/tag205.xml"/><Relationship Id="rId59" Type="http://schemas.openxmlformats.org/officeDocument/2006/relationships/tags" Target="../tags/tag226.xml"/><Relationship Id="rId103" Type="http://schemas.openxmlformats.org/officeDocument/2006/relationships/tags" Target="../tags/tag270.xml"/><Relationship Id="rId108" Type="http://schemas.openxmlformats.org/officeDocument/2006/relationships/tags" Target="../tags/tag275.xml"/><Relationship Id="rId124" Type="http://schemas.openxmlformats.org/officeDocument/2006/relationships/tags" Target="../tags/tag291.xml"/><Relationship Id="rId129" Type="http://schemas.openxmlformats.org/officeDocument/2006/relationships/image" Target="../media/image14.wmf"/><Relationship Id="rId54" Type="http://schemas.openxmlformats.org/officeDocument/2006/relationships/tags" Target="../tags/tag221.xml"/><Relationship Id="rId70" Type="http://schemas.openxmlformats.org/officeDocument/2006/relationships/tags" Target="../tags/tag237.xml"/><Relationship Id="rId75" Type="http://schemas.openxmlformats.org/officeDocument/2006/relationships/tags" Target="../tags/tag242.xml"/><Relationship Id="rId91" Type="http://schemas.openxmlformats.org/officeDocument/2006/relationships/tags" Target="../tags/tag258.xml"/><Relationship Id="rId96" Type="http://schemas.openxmlformats.org/officeDocument/2006/relationships/tags" Target="../tags/tag263.xml"/><Relationship Id="rId1" Type="http://schemas.openxmlformats.org/officeDocument/2006/relationships/vmlDrawing" Target="../drawings/vmlDrawing2.vml"/><Relationship Id="rId6" Type="http://schemas.openxmlformats.org/officeDocument/2006/relationships/tags" Target="../tags/tag173.xml"/><Relationship Id="rId23" Type="http://schemas.openxmlformats.org/officeDocument/2006/relationships/tags" Target="../tags/tag190.xml"/><Relationship Id="rId28" Type="http://schemas.openxmlformats.org/officeDocument/2006/relationships/tags" Target="../tags/tag195.xml"/><Relationship Id="rId49" Type="http://schemas.openxmlformats.org/officeDocument/2006/relationships/tags" Target="../tags/tag216.xml"/><Relationship Id="rId114" Type="http://schemas.openxmlformats.org/officeDocument/2006/relationships/tags" Target="../tags/tag281.xml"/><Relationship Id="rId119" Type="http://schemas.openxmlformats.org/officeDocument/2006/relationships/tags" Target="../tags/tag286.xml"/><Relationship Id="rId44" Type="http://schemas.openxmlformats.org/officeDocument/2006/relationships/tags" Target="../tags/tag211.xml"/><Relationship Id="rId60" Type="http://schemas.openxmlformats.org/officeDocument/2006/relationships/tags" Target="../tags/tag227.xml"/><Relationship Id="rId65" Type="http://schemas.openxmlformats.org/officeDocument/2006/relationships/tags" Target="../tags/tag232.xml"/><Relationship Id="rId81" Type="http://schemas.openxmlformats.org/officeDocument/2006/relationships/tags" Target="../tags/tag248.xml"/><Relationship Id="rId86" Type="http://schemas.openxmlformats.org/officeDocument/2006/relationships/tags" Target="../tags/tag253.xml"/><Relationship Id="rId130" Type="http://schemas.openxmlformats.org/officeDocument/2006/relationships/oleObject" Target="../embeddings/oleObject5.bin"/><Relationship Id="rId13" Type="http://schemas.openxmlformats.org/officeDocument/2006/relationships/tags" Target="../tags/tag180.xml"/><Relationship Id="rId18" Type="http://schemas.openxmlformats.org/officeDocument/2006/relationships/tags" Target="../tags/tag185.xml"/><Relationship Id="rId39" Type="http://schemas.openxmlformats.org/officeDocument/2006/relationships/tags" Target="../tags/tag206.xml"/><Relationship Id="rId109" Type="http://schemas.openxmlformats.org/officeDocument/2006/relationships/tags" Target="../tags/tag276.xml"/><Relationship Id="rId34" Type="http://schemas.openxmlformats.org/officeDocument/2006/relationships/tags" Target="../tags/tag201.xml"/><Relationship Id="rId50" Type="http://schemas.openxmlformats.org/officeDocument/2006/relationships/tags" Target="../tags/tag217.xml"/><Relationship Id="rId55" Type="http://schemas.openxmlformats.org/officeDocument/2006/relationships/tags" Target="../tags/tag222.xml"/><Relationship Id="rId76" Type="http://schemas.openxmlformats.org/officeDocument/2006/relationships/tags" Target="../tags/tag243.xml"/><Relationship Id="rId97" Type="http://schemas.openxmlformats.org/officeDocument/2006/relationships/tags" Target="../tags/tag264.xml"/><Relationship Id="rId104" Type="http://schemas.openxmlformats.org/officeDocument/2006/relationships/tags" Target="../tags/tag271.xml"/><Relationship Id="rId120" Type="http://schemas.openxmlformats.org/officeDocument/2006/relationships/tags" Target="../tags/tag287.xml"/><Relationship Id="rId125" Type="http://schemas.openxmlformats.org/officeDocument/2006/relationships/tags" Target="../tags/tag292.xml"/><Relationship Id="rId7" Type="http://schemas.openxmlformats.org/officeDocument/2006/relationships/tags" Target="../tags/tag174.xml"/><Relationship Id="rId71" Type="http://schemas.openxmlformats.org/officeDocument/2006/relationships/tags" Target="../tags/tag238.xml"/><Relationship Id="rId92" Type="http://schemas.openxmlformats.org/officeDocument/2006/relationships/tags" Target="../tags/tag259.xml"/><Relationship Id="rId2" Type="http://schemas.openxmlformats.org/officeDocument/2006/relationships/tags" Target="../tags/tag169.xml"/><Relationship Id="rId29" Type="http://schemas.openxmlformats.org/officeDocument/2006/relationships/tags" Target="../tags/tag196.xml"/><Relationship Id="rId24" Type="http://schemas.openxmlformats.org/officeDocument/2006/relationships/tags" Target="../tags/tag191.xml"/><Relationship Id="rId40" Type="http://schemas.openxmlformats.org/officeDocument/2006/relationships/tags" Target="../tags/tag207.xml"/><Relationship Id="rId45" Type="http://schemas.openxmlformats.org/officeDocument/2006/relationships/tags" Target="../tags/tag212.xml"/><Relationship Id="rId66" Type="http://schemas.openxmlformats.org/officeDocument/2006/relationships/tags" Target="../tags/tag233.xml"/><Relationship Id="rId87" Type="http://schemas.openxmlformats.org/officeDocument/2006/relationships/tags" Target="../tags/tag254.xml"/><Relationship Id="rId110" Type="http://schemas.openxmlformats.org/officeDocument/2006/relationships/tags" Target="../tags/tag277.xml"/><Relationship Id="rId115" Type="http://schemas.openxmlformats.org/officeDocument/2006/relationships/tags" Target="../tags/tag282.xml"/><Relationship Id="rId131" Type="http://schemas.openxmlformats.org/officeDocument/2006/relationships/image" Target="../media/image15.wmf"/><Relationship Id="rId61" Type="http://schemas.openxmlformats.org/officeDocument/2006/relationships/tags" Target="../tags/tag228.xml"/><Relationship Id="rId82" Type="http://schemas.openxmlformats.org/officeDocument/2006/relationships/tags" Target="../tags/tag249.xml"/><Relationship Id="rId19" Type="http://schemas.openxmlformats.org/officeDocument/2006/relationships/tags" Target="../tags/tag186.xml"/><Relationship Id="rId14" Type="http://schemas.openxmlformats.org/officeDocument/2006/relationships/tags" Target="../tags/tag181.xml"/><Relationship Id="rId30" Type="http://schemas.openxmlformats.org/officeDocument/2006/relationships/tags" Target="../tags/tag197.xml"/><Relationship Id="rId35" Type="http://schemas.openxmlformats.org/officeDocument/2006/relationships/tags" Target="../tags/tag202.xml"/><Relationship Id="rId56" Type="http://schemas.openxmlformats.org/officeDocument/2006/relationships/tags" Target="../tags/tag223.xml"/><Relationship Id="rId77" Type="http://schemas.openxmlformats.org/officeDocument/2006/relationships/tags" Target="../tags/tag244.xml"/><Relationship Id="rId100" Type="http://schemas.openxmlformats.org/officeDocument/2006/relationships/tags" Target="../tags/tag267.xml"/><Relationship Id="rId105" Type="http://schemas.openxmlformats.org/officeDocument/2006/relationships/tags" Target="../tags/tag272.xml"/><Relationship Id="rId126" Type="http://schemas.openxmlformats.org/officeDocument/2006/relationships/slideLayout" Target="../slideLayouts/slideLayout2.xml"/><Relationship Id="rId8" Type="http://schemas.openxmlformats.org/officeDocument/2006/relationships/tags" Target="../tags/tag175.xml"/><Relationship Id="rId51" Type="http://schemas.openxmlformats.org/officeDocument/2006/relationships/tags" Target="../tags/tag218.xml"/><Relationship Id="rId72" Type="http://schemas.openxmlformats.org/officeDocument/2006/relationships/tags" Target="../tags/tag239.xml"/><Relationship Id="rId93" Type="http://schemas.openxmlformats.org/officeDocument/2006/relationships/tags" Target="../tags/tag260.xml"/><Relationship Id="rId98" Type="http://schemas.openxmlformats.org/officeDocument/2006/relationships/tags" Target="../tags/tag265.xml"/><Relationship Id="rId121" Type="http://schemas.openxmlformats.org/officeDocument/2006/relationships/tags" Target="../tags/tag288.xml"/><Relationship Id="rId3" Type="http://schemas.openxmlformats.org/officeDocument/2006/relationships/tags" Target="../tags/tag170.xml"/><Relationship Id="rId25" Type="http://schemas.openxmlformats.org/officeDocument/2006/relationships/tags" Target="../tags/tag192.xml"/><Relationship Id="rId46" Type="http://schemas.openxmlformats.org/officeDocument/2006/relationships/tags" Target="../tags/tag213.xml"/><Relationship Id="rId67" Type="http://schemas.openxmlformats.org/officeDocument/2006/relationships/tags" Target="../tags/tag234.xml"/><Relationship Id="rId116" Type="http://schemas.openxmlformats.org/officeDocument/2006/relationships/tags" Target="../tags/tag283.xml"/><Relationship Id="rId20" Type="http://schemas.openxmlformats.org/officeDocument/2006/relationships/tags" Target="../tags/tag187.xml"/><Relationship Id="rId41" Type="http://schemas.openxmlformats.org/officeDocument/2006/relationships/tags" Target="../tags/tag208.xml"/><Relationship Id="rId62" Type="http://schemas.openxmlformats.org/officeDocument/2006/relationships/tags" Target="../tags/tag229.xml"/><Relationship Id="rId83" Type="http://schemas.openxmlformats.org/officeDocument/2006/relationships/tags" Target="../tags/tag250.xml"/><Relationship Id="rId88" Type="http://schemas.openxmlformats.org/officeDocument/2006/relationships/tags" Target="../tags/tag255.xml"/><Relationship Id="rId111" Type="http://schemas.openxmlformats.org/officeDocument/2006/relationships/tags" Target="../tags/tag278.xml"/><Relationship Id="rId132" Type="http://schemas.openxmlformats.org/officeDocument/2006/relationships/oleObject" Target="../embeddings/oleObject6.bin"/><Relationship Id="rId15" Type="http://schemas.openxmlformats.org/officeDocument/2006/relationships/tags" Target="../tags/tag182.xml"/><Relationship Id="rId36" Type="http://schemas.openxmlformats.org/officeDocument/2006/relationships/tags" Target="../tags/tag203.xml"/><Relationship Id="rId57" Type="http://schemas.openxmlformats.org/officeDocument/2006/relationships/tags" Target="../tags/tag224.xml"/><Relationship Id="rId106" Type="http://schemas.openxmlformats.org/officeDocument/2006/relationships/tags" Target="../tags/tag273.xml"/><Relationship Id="rId127" Type="http://schemas.openxmlformats.org/officeDocument/2006/relationships/notesSlide" Target="../notesSlides/notesSlide8.xml"/><Relationship Id="rId10" Type="http://schemas.openxmlformats.org/officeDocument/2006/relationships/tags" Target="../tags/tag177.xml"/><Relationship Id="rId31" Type="http://schemas.openxmlformats.org/officeDocument/2006/relationships/tags" Target="../tags/tag198.xml"/><Relationship Id="rId52" Type="http://schemas.openxmlformats.org/officeDocument/2006/relationships/tags" Target="../tags/tag219.xml"/><Relationship Id="rId73" Type="http://schemas.openxmlformats.org/officeDocument/2006/relationships/tags" Target="../tags/tag240.xml"/><Relationship Id="rId78" Type="http://schemas.openxmlformats.org/officeDocument/2006/relationships/tags" Target="../tags/tag245.xml"/><Relationship Id="rId94" Type="http://schemas.openxmlformats.org/officeDocument/2006/relationships/tags" Target="../tags/tag261.xml"/><Relationship Id="rId99" Type="http://schemas.openxmlformats.org/officeDocument/2006/relationships/tags" Target="../tags/tag266.xml"/><Relationship Id="rId101" Type="http://schemas.openxmlformats.org/officeDocument/2006/relationships/tags" Target="../tags/tag268.xml"/><Relationship Id="rId122" Type="http://schemas.openxmlformats.org/officeDocument/2006/relationships/tags" Target="../tags/tag289.xml"/><Relationship Id="rId4" Type="http://schemas.openxmlformats.org/officeDocument/2006/relationships/tags" Target="../tags/tag171.xml"/><Relationship Id="rId9" Type="http://schemas.openxmlformats.org/officeDocument/2006/relationships/tags" Target="../tags/tag176.xml"/><Relationship Id="rId26" Type="http://schemas.openxmlformats.org/officeDocument/2006/relationships/tags" Target="../tags/tag193.xml"/><Relationship Id="rId47" Type="http://schemas.openxmlformats.org/officeDocument/2006/relationships/tags" Target="../tags/tag214.xml"/><Relationship Id="rId68" Type="http://schemas.openxmlformats.org/officeDocument/2006/relationships/tags" Target="../tags/tag235.xml"/><Relationship Id="rId89" Type="http://schemas.openxmlformats.org/officeDocument/2006/relationships/tags" Target="../tags/tag256.xml"/><Relationship Id="rId112" Type="http://schemas.openxmlformats.org/officeDocument/2006/relationships/tags" Target="../tags/tag279.xml"/><Relationship Id="rId133"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9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9.xml"/><Relationship Id="rId7" Type="http://schemas.openxmlformats.org/officeDocument/2006/relationships/tags" Target="../tags/tag303.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9"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17" Type="http://schemas.openxmlformats.org/officeDocument/2006/relationships/tags" Target="../tags/tag419.xml"/><Relationship Id="rId21" Type="http://schemas.openxmlformats.org/officeDocument/2006/relationships/tags" Target="../tags/tag323.xml"/><Relationship Id="rId42" Type="http://schemas.openxmlformats.org/officeDocument/2006/relationships/tags" Target="../tags/tag344.xml"/><Relationship Id="rId63" Type="http://schemas.openxmlformats.org/officeDocument/2006/relationships/tags" Target="../tags/tag365.xml"/><Relationship Id="rId84" Type="http://schemas.openxmlformats.org/officeDocument/2006/relationships/tags" Target="../tags/tag386.xml"/><Relationship Id="rId16" Type="http://schemas.openxmlformats.org/officeDocument/2006/relationships/tags" Target="../tags/tag318.xml"/><Relationship Id="rId107" Type="http://schemas.openxmlformats.org/officeDocument/2006/relationships/tags" Target="../tags/tag409.xml"/><Relationship Id="rId11" Type="http://schemas.openxmlformats.org/officeDocument/2006/relationships/tags" Target="../tags/tag313.xml"/><Relationship Id="rId32" Type="http://schemas.openxmlformats.org/officeDocument/2006/relationships/tags" Target="../tags/tag334.xml"/><Relationship Id="rId37" Type="http://schemas.openxmlformats.org/officeDocument/2006/relationships/tags" Target="../tags/tag339.xml"/><Relationship Id="rId53" Type="http://schemas.openxmlformats.org/officeDocument/2006/relationships/tags" Target="../tags/tag355.xml"/><Relationship Id="rId58" Type="http://schemas.openxmlformats.org/officeDocument/2006/relationships/tags" Target="../tags/tag360.xml"/><Relationship Id="rId74" Type="http://schemas.openxmlformats.org/officeDocument/2006/relationships/tags" Target="../tags/tag376.xml"/><Relationship Id="rId79" Type="http://schemas.openxmlformats.org/officeDocument/2006/relationships/tags" Target="../tags/tag381.xml"/><Relationship Id="rId102" Type="http://schemas.openxmlformats.org/officeDocument/2006/relationships/tags" Target="../tags/tag404.xml"/><Relationship Id="rId123" Type="http://schemas.openxmlformats.org/officeDocument/2006/relationships/tags" Target="../tags/tag425.xml"/><Relationship Id="rId128" Type="http://schemas.openxmlformats.org/officeDocument/2006/relationships/tags" Target="../tags/tag430.xml"/><Relationship Id="rId5" Type="http://schemas.openxmlformats.org/officeDocument/2006/relationships/tags" Target="../tags/tag307.xml"/><Relationship Id="rId90" Type="http://schemas.openxmlformats.org/officeDocument/2006/relationships/tags" Target="../tags/tag392.xml"/><Relationship Id="rId95" Type="http://schemas.openxmlformats.org/officeDocument/2006/relationships/tags" Target="../tags/tag397.xml"/><Relationship Id="rId22" Type="http://schemas.openxmlformats.org/officeDocument/2006/relationships/tags" Target="../tags/tag324.xml"/><Relationship Id="rId27" Type="http://schemas.openxmlformats.org/officeDocument/2006/relationships/tags" Target="../tags/tag329.xml"/><Relationship Id="rId43" Type="http://schemas.openxmlformats.org/officeDocument/2006/relationships/tags" Target="../tags/tag345.xml"/><Relationship Id="rId48" Type="http://schemas.openxmlformats.org/officeDocument/2006/relationships/tags" Target="../tags/tag350.xml"/><Relationship Id="rId64" Type="http://schemas.openxmlformats.org/officeDocument/2006/relationships/tags" Target="../tags/tag366.xml"/><Relationship Id="rId69" Type="http://schemas.openxmlformats.org/officeDocument/2006/relationships/tags" Target="../tags/tag371.xml"/><Relationship Id="rId113" Type="http://schemas.openxmlformats.org/officeDocument/2006/relationships/tags" Target="../tags/tag415.xml"/><Relationship Id="rId118" Type="http://schemas.openxmlformats.org/officeDocument/2006/relationships/tags" Target="../tags/tag420.xml"/><Relationship Id="rId134" Type="http://schemas.openxmlformats.org/officeDocument/2006/relationships/image" Target="../media/image15.wmf"/><Relationship Id="rId80" Type="http://schemas.openxmlformats.org/officeDocument/2006/relationships/tags" Target="../tags/tag382.xml"/><Relationship Id="rId85" Type="http://schemas.openxmlformats.org/officeDocument/2006/relationships/tags" Target="../tags/tag387.xml"/><Relationship Id="rId12" Type="http://schemas.openxmlformats.org/officeDocument/2006/relationships/tags" Target="../tags/tag314.xml"/><Relationship Id="rId17" Type="http://schemas.openxmlformats.org/officeDocument/2006/relationships/tags" Target="../tags/tag319.xml"/><Relationship Id="rId33" Type="http://schemas.openxmlformats.org/officeDocument/2006/relationships/tags" Target="../tags/tag335.xml"/><Relationship Id="rId38" Type="http://schemas.openxmlformats.org/officeDocument/2006/relationships/tags" Target="../tags/tag340.xml"/><Relationship Id="rId59" Type="http://schemas.openxmlformats.org/officeDocument/2006/relationships/tags" Target="../tags/tag361.xml"/><Relationship Id="rId103" Type="http://schemas.openxmlformats.org/officeDocument/2006/relationships/tags" Target="../tags/tag405.xml"/><Relationship Id="rId108" Type="http://schemas.openxmlformats.org/officeDocument/2006/relationships/tags" Target="../tags/tag410.xml"/><Relationship Id="rId124" Type="http://schemas.openxmlformats.org/officeDocument/2006/relationships/tags" Target="../tags/tag426.xml"/><Relationship Id="rId129" Type="http://schemas.openxmlformats.org/officeDocument/2006/relationships/slideLayout" Target="../slideLayouts/slideLayout2.xml"/><Relationship Id="rId54" Type="http://schemas.openxmlformats.org/officeDocument/2006/relationships/tags" Target="../tags/tag356.xml"/><Relationship Id="rId70" Type="http://schemas.openxmlformats.org/officeDocument/2006/relationships/tags" Target="../tags/tag372.xml"/><Relationship Id="rId75" Type="http://schemas.openxmlformats.org/officeDocument/2006/relationships/tags" Target="../tags/tag377.xml"/><Relationship Id="rId91" Type="http://schemas.openxmlformats.org/officeDocument/2006/relationships/tags" Target="../tags/tag393.xml"/><Relationship Id="rId96" Type="http://schemas.openxmlformats.org/officeDocument/2006/relationships/tags" Target="../tags/tag398.xml"/><Relationship Id="rId1" Type="http://schemas.openxmlformats.org/officeDocument/2006/relationships/vmlDrawing" Target="../drawings/vmlDrawing3.vml"/><Relationship Id="rId6" Type="http://schemas.openxmlformats.org/officeDocument/2006/relationships/tags" Target="../tags/tag308.xml"/><Relationship Id="rId23" Type="http://schemas.openxmlformats.org/officeDocument/2006/relationships/tags" Target="../tags/tag325.xml"/><Relationship Id="rId28" Type="http://schemas.openxmlformats.org/officeDocument/2006/relationships/tags" Target="../tags/tag330.xml"/><Relationship Id="rId49" Type="http://schemas.openxmlformats.org/officeDocument/2006/relationships/tags" Target="../tags/tag351.xml"/><Relationship Id="rId114" Type="http://schemas.openxmlformats.org/officeDocument/2006/relationships/tags" Target="../tags/tag416.xml"/><Relationship Id="rId119" Type="http://schemas.openxmlformats.org/officeDocument/2006/relationships/tags" Target="../tags/tag421.xml"/><Relationship Id="rId44" Type="http://schemas.openxmlformats.org/officeDocument/2006/relationships/tags" Target="../tags/tag346.xml"/><Relationship Id="rId60" Type="http://schemas.openxmlformats.org/officeDocument/2006/relationships/tags" Target="../tags/tag362.xml"/><Relationship Id="rId65" Type="http://schemas.openxmlformats.org/officeDocument/2006/relationships/tags" Target="../tags/tag367.xml"/><Relationship Id="rId81" Type="http://schemas.openxmlformats.org/officeDocument/2006/relationships/tags" Target="../tags/tag383.xml"/><Relationship Id="rId86" Type="http://schemas.openxmlformats.org/officeDocument/2006/relationships/tags" Target="../tags/tag388.xml"/><Relationship Id="rId130" Type="http://schemas.openxmlformats.org/officeDocument/2006/relationships/notesSlide" Target="../notesSlides/notesSlide11.xml"/><Relationship Id="rId13" Type="http://schemas.openxmlformats.org/officeDocument/2006/relationships/tags" Target="../tags/tag315.xml"/><Relationship Id="rId18" Type="http://schemas.openxmlformats.org/officeDocument/2006/relationships/tags" Target="../tags/tag320.xml"/><Relationship Id="rId39" Type="http://schemas.openxmlformats.org/officeDocument/2006/relationships/tags" Target="../tags/tag341.xml"/><Relationship Id="rId109" Type="http://schemas.openxmlformats.org/officeDocument/2006/relationships/tags" Target="../tags/tag411.xml"/><Relationship Id="rId34" Type="http://schemas.openxmlformats.org/officeDocument/2006/relationships/tags" Target="../tags/tag336.xml"/><Relationship Id="rId50" Type="http://schemas.openxmlformats.org/officeDocument/2006/relationships/tags" Target="../tags/tag352.xml"/><Relationship Id="rId55" Type="http://schemas.openxmlformats.org/officeDocument/2006/relationships/tags" Target="../tags/tag357.xml"/><Relationship Id="rId76" Type="http://schemas.openxmlformats.org/officeDocument/2006/relationships/tags" Target="../tags/tag378.xml"/><Relationship Id="rId97" Type="http://schemas.openxmlformats.org/officeDocument/2006/relationships/tags" Target="../tags/tag399.xml"/><Relationship Id="rId104" Type="http://schemas.openxmlformats.org/officeDocument/2006/relationships/tags" Target="../tags/tag406.xml"/><Relationship Id="rId120" Type="http://schemas.openxmlformats.org/officeDocument/2006/relationships/tags" Target="../tags/tag422.xml"/><Relationship Id="rId125" Type="http://schemas.openxmlformats.org/officeDocument/2006/relationships/tags" Target="../tags/tag427.xml"/><Relationship Id="rId7" Type="http://schemas.openxmlformats.org/officeDocument/2006/relationships/tags" Target="../tags/tag309.xml"/><Relationship Id="rId71" Type="http://schemas.openxmlformats.org/officeDocument/2006/relationships/tags" Target="../tags/tag373.xml"/><Relationship Id="rId92" Type="http://schemas.openxmlformats.org/officeDocument/2006/relationships/tags" Target="../tags/tag394.xml"/><Relationship Id="rId2" Type="http://schemas.openxmlformats.org/officeDocument/2006/relationships/tags" Target="../tags/tag304.xml"/><Relationship Id="rId29" Type="http://schemas.openxmlformats.org/officeDocument/2006/relationships/tags" Target="../tags/tag331.xml"/><Relationship Id="rId24" Type="http://schemas.openxmlformats.org/officeDocument/2006/relationships/tags" Target="../tags/tag326.xml"/><Relationship Id="rId40" Type="http://schemas.openxmlformats.org/officeDocument/2006/relationships/tags" Target="../tags/tag342.xml"/><Relationship Id="rId45" Type="http://schemas.openxmlformats.org/officeDocument/2006/relationships/tags" Target="../tags/tag347.xml"/><Relationship Id="rId66" Type="http://schemas.openxmlformats.org/officeDocument/2006/relationships/tags" Target="../tags/tag368.xml"/><Relationship Id="rId87" Type="http://schemas.openxmlformats.org/officeDocument/2006/relationships/tags" Target="../tags/tag389.xml"/><Relationship Id="rId110" Type="http://schemas.openxmlformats.org/officeDocument/2006/relationships/tags" Target="../tags/tag412.xml"/><Relationship Id="rId115" Type="http://schemas.openxmlformats.org/officeDocument/2006/relationships/tags" Target="../tags/tag417.xml"/><Relationship Id="rId131" Type="http://schemas.openxmlformats.org/officeDocument/2006/relationships/oleObject" Target="../embeddings/oleObject7.bin"/><Relationship Id="rId61" Type="http://schemas.openxmlformats.org/officeDocument/2006/relationships/tags" Target="../tags/tag363.xml"/><Relationship Id="rId82" Type="http://schemas.openxmlformats.org/officeDocument/2006/relationships/tags" Target="../tags/tag384.xml"/><Relationship Id="rId19" Type="http://schemas.openxmlformats.org/officeDocument/2006/relationships/tags" Target="../tags/tag321.xml"/><Relationship Id="rId14" Type="http://schemas.openxmlformats.org/officeDocument/2006/relationships/tags" Target="../tags/tag316.xml"/><Relationship Id="rId30" Type="http://schemas.openxmlformats.org/officeDocument/2006/relationships/tags" Target="../tags/tag332.xml"/><Relationship Id="rId35" Type="http://schemas.openxmlformats.org/officeDocument/2006/relationships/tags" Target="../tags/tag337.xml"/><Relationship Id="rId56" Type="http://schemas.openxmlformats.org/officeDocument/2006/relationships/tags" Target="../tags/tag358.xml"/><Relationship Id="rId77" Type="http://schemas.openxmlformats.org/officeDocument/2006/relationships/tags" Target="../tags/tag379.xml"/><Relationship Id="rId100" Type="http://schemas.openxmlformats.org/officeDocument/2006/relationships/tags" Target="../tags/tag402.xml"/><Relationship Id="rId105" Type="http://schemas.openxmlformats.org/officeDocument/2006/relationships/tags" Target="../tags/tag407.xml"/><Relationship Id="rId126" Type="http://schemas.openxmlformats.org/officeDocument/2006/relationships/tags" Target="../tags/tag428.xml"/><Relationship Id="rId8" Type="http://schemas.openxmlformats.org/officeDocument/2006/relationships/tags" Target="../tags/tag310.xml"/><Relationship Id="rId51" Type="http://schemas.openxmlformats.org/officeDocument/2006/relationships/tags" Target="../tags/tag353.xml"/><Relationship Id="rId72" Type="http://schemas.openxmlformats.org/officeDocument/2006/relationships/tags" Target="../tags/tag374.xml"/><Relationship Id="rId93" Type="http://schemas.openxmlformats.org/officeDocument/2006/relationships/tags" Target="../tags/tag395.xml"/><Relationship Id="rId98" Type="http://schemas.openxmlformats.org/officeDocument/2006/relationships/tags" Target="../tags/tag400.xml"/><Relationship Id="rId121" Type="http://schemas.openxmlformats.org/officeDocument/2006/relationships/tags" Target="../tags/tag423.xml"/><Relationship Id="rId3" Type="http://schemas.openxmlformats.org/officeDocument/2006/relationships/tags" Target="../tags/tag305.xml"/><Relationship Id="rId25" Type="http://schemas.openxmlformats.org/officeDocument/2006/relationships/tags" Target="../tags/tag327.xml"/><Relationship Id="rId46" Type="http://schemas.openxmlformats.org/officeDocument/2006/relationships/tags" Target="../tags/tag348.xml"/><Relationship Id="rId67" Type="http://schemas.openxmlformats.org/officeDocument/2006/relationships/tags" Target="../tags/tag369.xml"/><Relationship Id="rId116" Type="http://schemas.openxmlformats.org/officeDocument/2006/relationships/tags" Target="../tags/tag418.xml"/><Relationship Id="rId20" Type="http://schemas.openxmlformats.org/officeDocument/2006/relationships/tags" Target="../tags/tag322.xml"/><Relationship Id="rId41" Type="http://schemas.openxmlformats.org/officeDocument/2006/relationships/tags" Target="../tags/tag343.xml"/><Relationship Id="rId62" Type="http://schemas.openxmlformats.org/officeDocument/2006/relationships/tags" Target="../tags/tag364.xml"/><Relationship Id="rId83" Type="http://schemas.openxmlformats.org/officeDocument/2006/relationships/tags" Target="../tags/tag385.xml"/><Relationship Id="rId88" Type="http://schemas.openxmlformats.org/officeDocument/2006/relationships/tags" Target="../tags/tag390.xml"/><Relationship Id="rId111" Type="http://schemas.openxmlformats.org/officeDocument/2006/relationships/tags" Target="../tags/tag413.xml"/><Relationship Id="rId132" Type="http://schemas.openxmlformats.org/officeDocument/2006/relationships/image" Target="../media/image14.wmf"/><Relationship Id="rId15" Type="http://schemas.openxmlformats.org/officeDocument/2006/relationships/tags" Target="../tags/tag317.xml"/><Relationship Id="rId36" Type="http://schemas.openxmlformats.org/officeDocument/2006/relationships/tags" Target="../tags/tag338.xml"/><Relationship Id="rId57" Type="http://schemas.openxmlformats.org/officeDocument/2006/relationships/tags" Target="../tags/tag359.xml"/><Relationship Id="rId106" Type="http://schemas.openxmlformats.org/officeDocument/2006/relationships/tags" Target="../tags/tag408.xml"/><Relationship Id="rId127" Type="http://schemas.openxmlformats.org/officeDocument/2006/relationships/tags" Target="../tags/tag429.xml"/><Relationship Id="rId10" Type="http://schemas.openxmlformats.org/officeDocument/2006/relationships/tags" Target="../tags/tag312.xml"/><Relationship Id="rId31" Type="http://schemas.openxmlformats.org/officeDocument/2006/relationships/tags" Target="../tags/tag333.xml"/><Relationship Id="rId52" Type="http://schemas.openxmlformats.org/officeDocument/2006/relationships/tags" Target="../tags/tag354.xml"/><Relationship Id="rId73" Type="http://schemas.openxmlformats.org/officeDocument/2006/relationships/tags" Target="../tags/tag375.xml"/><Relationship Id="rId78" Type="http://schemas.openxmlformats.org/officeDocument/2006/relationships/tags" Target="../tags/tag380.xml"/><Relationship Id="rId94" Type="http://schemas.openxmlformats.org/officeDocument/2006/relationships/tags" Target="../tags/tag396.xml"/><Relationship Id="rId99" Type="http://schemas.openxmlformats.org/officeDocument/2006/relationships/tags" Target="../tags/tag401.xml"/><Relationship Id="rId101" Type="http://schemas.openxmlformats.org/officeDocument/2006/relationships/tags" Target="../tags/tag403.xml"/><Relationship Id="rId122" Type="http://schemas.openxmlformats.org/officeDocument/2006/relationships/tags" Target="../tags/tag424.xml"/><Relationship Id="rId4" Type="http://schemas.openxmlformats.org/officeDocument/2006/relationships/tags" Target="../tags/tag306.xml"/><Relationship Id="rId9" Type="http://schemas.openxmlformats.org/officeDocument/2006/relationships/tags" Target="../tags/tag311.xml"/><Relationship Id="rId26" Type="http://schemas.openxmlformats.org/officeDocument/2006/relationships/tags" Target="../tags/tag328.xml"/><Relationship Id="rId47" Type="http://schemas.openxmlformats.org/officeDocument/2006/relationships/tags" Target="../tags/tag349.xml"/><Relationship Id="rId68" Type="http://schemas.openxmlformats.org/officeDocument/2006/relationships/tags" Target="../tags/tag370.xml"/><Relationship Id="rId89" Type="http://schemas.openxmlformats.org/officeDocument/2006/relationships/tags" Target="../tags/tag391.xml"/><Relationship Id="rId112" Type="http://schemas.openxmlformats.org/officeDocument/2006/relationships/tags" Target="../tags/tag414.xml"/><Relationship Id="rId133"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17" Type="http://schemas.openxmlformats.org/officeDocument/2006/relationships/tags" Target="../tags/tag546.xml"/><Relationship Id="rId21" Type="http://schemas.openxmlformats.org/officeDocument/2006/relationships/tags" Target="../tags/tag450.xml"/><Relationship Id="rId42" Type="http://schemas.openxmlformats.org/officeDocument/2006/relationships/tags" Target="../tags/tag471.xml"/><Relationship Id="rId63" Type="http://schemas.openxmlformats.org/officeDocument/2006/relationships/tags" Target="../tags/tag492.xml"/><Relationship Id="rId84" Type="http://schemas.openxmlformats.org/officeDocument/2006/relationships/tags" Target="../tags/tag513.xml"/><Relationship Id="rId138" Type="http://schemas.openxmlformats.org/officeDocument/2006/relationships/tags" Target="../tags/tag567.xml"/><Relationship Id="rId107" Type="http://schemas.openxmlformats.org/officeDocument/2006/relationships/tags" Target="../tags/tag536.xml"/><Relationship Id="rId11" Type="http://schemas.openxmlformats.org/officeDocument/2006/relationships/tags" Target="../tags/tag440.xml"/><Relationship Id="rId32" Type="http://schemas.openxmlformats.org/officeDocument/2006/relationships/tags" Target="../tags/tag461.xml"/><Relationship Id="rId53" Type="http://schemas.openxmlformats.org/officeDocument/2006/relationships/tags" Target="../tags/tag482.xml"/><Relationship Id="rId74" Type="http://schemas.openxmlformats.org/officeDocument/2006/relationships/tags" Target="../tags/tag503.xml"/><Relationship Id="rId128" Type="http://schemas.openxmlformats.org/officeDocument/2006/relationships/tags" Target="../tags/tag557.xml"/><Relationship Id="rId149" Type="http://schemas.openxmlformats.org/officeDocument/2006/relationships/image" Target="../media/image14.wmf"/><Relationship Id="rId5" Type="http://schemas.openxmlformats.org/officeDocument/2006/relationships/tags" Target="../tags/tag434.xml"/><Relationship Id="rId95" Type="http://schemas.openxmlformats.org/officeDocument/2006/relationships/tags" Target="../tags/tag524.xml"/><Relationship Id="rId22" Type="http://schemas.openxmlformats.org/officeDocument/2006/relationships/tags" Target="../tags/tag451.xml"/><Relationship Id="rId27" Type="http://schemas.openxmlformats.org/officeDocument/2006/relationships/tags" Target="../tags/tag456.xml"/><Relationship Id="rId43" Type="http://schemas.openxmlformats.org/officeDocument/2006/relationships/tags" Target="../tags/tag472.xml"/><Relationship Id="rId48" Type="http://schemas.openxmlformats.org/officeDocument/2006/relationships/tags" Target="../tags/tag477.xml"/><Relationship Id="rId64" Type="http://schemas.openxmlformats.org/officeDocument/2006/relationships/tags" Target="../tags/tag493.xml"/><Relationship Id="rId69" Type="http://schemas.openxmlformats.org/officeDocument/2006/relationships/tags" Target="../tags/tag498.xml"/><Relationship Id="rId113" Type="http://schemas.openxmlformats.org/officeDocument/2006/relationships/tags" Target="../tags/tag542.xml"/><Relationship Id="rId118" Type="http://schemas.openxmlformats.org/officeDocument/2006/relationships/tags" Target="../tags/tag547.xml"/><Relationship Id="rId134" Type="http://schemas.openxmlformats.org/officeDocument/2006/relationships/tags" Target="../tags/tag563.xml"/><Relationship Id="rId139" Type="http://schemas.openxmlformats.org/officeDocument/2006/relationships/tags" Target="../tags/tag568.xml"/><Relationship Id="rId80" Type="http://schemas.openxmlformats.org/officeDocument/2006/relationships/tags" Target="../tags/tag509.xml"/><Relationship Id="rId85" Type="http://schemas.openxmlformats.org/officeDocument/2006/relationships/tags" Target="../tags/tag514.xml"/><Relationship Id="rId150" Type="http://schemas.openxmlformats.org/officeDocument/2006/relationships/oleObject" Target="../embeddings/oleObject10.bin"/><Relationship Id="rId12" Type="http://schemas.openxmlformats.org/officeDocument/2006/relationships/tags" Target="../tags/tag441.xml"/><Relationship Id="rId17" Type="http://schemas.openxmlformats.org/officeDocument/2006/relationships/tags" Target="../tags/tag446.xml"/><Relationship Id="rId33" Type="http://schemas.openxmlformats.org/officeDocument/2006/relationships/tags" Target="../tags/tag462.xml"/><Relationship Id="rId38" Type="http://schemas.openxmlformats.org/officeDocument/2006/relationships/tags" Target="../tags/tag467.xml"/><Relationship Id="rId59" Type="http://schemas.openxmlformats.org/officeDocument/2006/relationships/tags" Target="../tags/tag488.xml"/><Relationship Id="rId103" Type="http://schemas.openxmlformats.org/officeDocument/2006/relationships/tags" Target="../tags/tag532.xml"/><Relationship Id="rId108" Type="http://schemas.openxmlformats.org/officeDocument/2006/relationships/tags" Target="../tags/tag537.xml"/><Relationship Id="rId124" Type="http://schemas.openxmlformats.org/officeDocument/2006/relationships/tags" Target="../tags/tag553.xml"/><Relationship Id="rId129" Type="http://schemas.openxmlformats.org/officeDocument/2006/relationships/tags" Target="../tags/tag558.xml"/><Relationship Id="rId54" Type="http://schemas.openxmlformats.org/officeDocument/2006/relationships/tags" Target="../tags/tag483.xml"/><Relationship Id="rId70" Type="http://schemas.openxmlformats.org/officeDocument/2006/relationships/tags" Target="../tags/tag499.xml"/><Relationship Id="rId75" Type="http://schemas.openxmlformats.org/officeDocument/2006/relationships/tags" Target="../tags/tag504.xml"/><Relationship Id="rId91" Type="http://schemas.openxmlformats.org/officeDocument/2006/relationships/tags" Target="../tags/tag520.xml"/><Relationship Id="rId96" Type="http://schemas.openxmlformats.org/officeDocument/2006/relationships/tags" Target="../tags/tag525.xml"/><Relationship Id="rId140" Type="http://schemas.openxmlformats.org/officeDocument/2006/relationships/tags" Target="../tags/tag569.xml"/><Relationship Id="rId145" Type="http://schemas.openxmlformats.org/officeDocument/2006/relationships/tags" Target="../tags/tag574.xml"/><Relationship Id="rId1" Type="http://schemas.openxmlformats.org/officeDocument/2006/relationships/vmlDrawing" Target="../drawings/vmlDrawing4.vml"/><Relationship Id="rId6" Type="http://schemas.openxmlformats.org/officeDocument/2006/relationships/tags" Target="../tags/tag435.xml"/><Relationship Id="rId23" Type="http://schemas.openxmlformats.org/officeDocument/2006/relationships/tags" Target="../tags/tag452.xml"/><Relationship Id="rId28" Type="http://schemas.openxmlformats.org/officeDocument/2006/relationships/tags" Target="../tags/tag457.xml"/><Relationship Id="rId49" Type="http://schemas.openxmlformats.org/officeDocument/2006/relationships/tags" Target="../tags/tag478.xml"/><Relationship Id="rId114" Type="http://schemas.openxmlformats.org/officeDocument/2006/relationships/tags" Target="../tags/tag543.xml"/><Relationship Id="rId119" Type="http://schemas.openxmlformats.org/officeDocument/2006/relationships/tags" Target="../tags/tag548.xml"/><Relationship Id="rId44" Type="http://schemas.openxmlformats.org/officeDocument/2006/relationships/tags" Target="../tags/tag473.xml"/><Relationship Id="rId60" Type="http://schemas.openxmlformats.org/officeDocument/2006/relationships/tags" Target="../tags/tag489.xml"/><Relationship Id="rId65" Type="http://schemas.openxmlformats.org/officeDocument/2006/relationships/tags" Target="../tags/tag494.xml"/><Relationship Id="rId81" Type="http://schemas.openxmlformats.org/officeDocument/2006/relationships/tags" Target="../tags/tag510.xml"/><Relationship Id="rId86" Type="http://schemas.openxmlformats.org/officeDocument/2006/relationships/tags" Target="../tags/tag515.xml"/><Relationship Id="rId130" Type="http://schemas.openxmlformats.org/officeDocument/2006/relationships/tags" Target="../tags/tag559.xml"/><Relationship Id="rId135" Type="http://schemas.openxmlformats.org/officeDocument/2006/relationships/tags" Target="../tags/tag564.xml"/><Relationship Id="rId151" Type="http://schemas.openxmlformats.org/officeDocument/2006/relationships/image" Target="../media/image15.wmf"/><Relationship Id="rId13" Type="http://schemas.openxmlformats.org/officeDocument/2006/relationships/tags" Target="../tags/tag442.xml"/><Relationship Id="rId18" Type="http://schemas.openxmlformats.org/officeDocument/2006/relationships/tags" Target="../tags/tag447.xml"/><Relationship Id="rId39" Type="http://schemas.openxmlformats.org/officeDocument/2006/relationships/tags" Target="../tags/tag468.xml"/><Relationship Id="rId109" Type="http://schemas.openxmlformats.org/officeDocument/2006/relationships/tags" Target="../tags/tag538.xml"/><Relationship Id="rId34" Type="http://schemas.openxmlformats.org/officeDocument/2006/relationships/tags" Target="../tags/tag463.xml"/><Relationship Id="rId50" Type="http://schemas.openxmlformats.org/officeDocument/2006/relationships/tags" Target="../tags/tag479.xml"/><Relationship Id="rId55" Type="http://schemas.openxmlformats.org/officeDocument/2006/relationships/tags" Target="../tags/tag484.xml"/><Relationship Id="rId76" Type="http://schemas.openxmlformats.org/officeDocument/2006/relationships/tags" Target="../tags/tag505.xml"/><Relationship Id="rId97" Type="http://schemas.openxmlformats.org/officeDocument/2006/relationships/tags" Target="../tags/tag526.xml"/><Relationship Id="rId104" Type="http://schemas.openxmlformats.org/officeDocument/2006/relationships/tags" Target="../tags/tag533.xml"/><Relationship Id="rId120" Type="http://schemas.openxmlformats.org/officeDocument/2006/relationships/tags" Target="../tags/tag549.xml"/><Relationship Id="rId125" Type="http://schemas.openxmlformats.org/officeDocument/2006/relationships/tags" Target="../tags/tag554.xml"/><Relationship Id="rId141" Type="http://schemas.openxmlformats.org/officeDocument/2006/relationships/tags" Target="../tags/tag570.xml"/><Relationship Id="rId146" Type="http://schemas.openxmlformats.org/officeDocument/2006/relationships/slideLayout" Target="../slideLayouts/slideLayout3.xml"/><Relationship Id="rId7" Type="http://schemas.openxmlformats.org/officeDocument/2006/relationships/tags" Target="../tags/tag436.xml"/><Relationship Id="rId71" Type="http://schemas.openxmlformats.org/officeDocument/2006/relationships/tags" Target="../tags/tag500.xml"/><Relationship Id="rId92" Type="http://schemas.openxmlformats.org/officeDocument/2006/relationships/tags" Target="../tags/tag521.xml"/><Relationship Id="rId2" Type="http://schemas.openxmlformats.org/officeDocument/2006/relationships/tags" Target="../tags/tag431.xml"/><Relationship Id="rId29" Type="http://schemas.openxmlformats.org/officeDocument/2006/relationships/tags" Target="../tags/tag458.xml"/><Relationship Id="rId24" Type="http://schemas.openxmlformats.org/officeDocument/2006/relationships/tags" Target="../tags/tag453.xml"/><Relationship Id="rId40" Type="http://schemas.openxmlformats.org/officeDocument/2006/relationships/tags" Target="../tags/tag469.xml"/><Relationship Id="rId45" Type="http://schemas.openxmlformats.org/officeDocument/2006/relationships/tags" Target="../tags/tag474.xml"/><Relationship Id="rId66" Type="http://schemas.openxmlformats.org/officeDocument/2006/relationships/tags" Target="../tags/tag495.xml"/><Relationship Id="rId87" Type="http://schemas.openxmlformats.org/officeDocument/2006/relationships/tags" Target="../tags/tag516.xml"/><Relationship Id="rId110" Type="http://schemas.openxmlformats.org/officeDocument/2006/relationships/tags" Target="../tags/tag539.xml"/><Relationship Id="rId115" Type="http://schemas.openxmlformats.org/officeDocument/2006/relationships/tags" Target="../tags/tag544.xml"/><Relationship Id="rId131" Type="http://schemas.openxmlformats.org/officeDocument/2006/relationships/tags" Target="../tags/tag560.xml"/><Relationship Id="rId136" Type="http://schemas.openxmlformats.org/officeDocument/2006/relationships/tags" Target="../tags/tag565.xml"/><Relationship Id="rId61" Type="http://schemas.openxmlformats.org/officeDocument/2006/relationships/tags" Target="../tags/tag490.xml"/><Relationship Id="rId82" Type="http://schemas.openxmlformats.org/officeDocument/2006/relationships/tags" Target="../tags/tag511.xml"/><Relationship Id="rId152" Type="http://schemas.openxmlformats.org/officeDocument/2006/relationships/oleObject" Target="../embeddings/oleObject11.bin"/><Relationship Id="rId19" Type="http://schemas.openxmlformats.org/officeDocument/2006/relationships/tags" Target="../tags/tag448.xml"/><Relationship Id="rId14" Type="http://schemas.openxmlformats.org/officeDocument/2006/relationships/tags" Target="../tags/tag443.xml"/><Relationship Id="rId30" Type="http://schemas.openxmlformats.org/officeDocument/2006/relationships/tags" Target="../tags/tag459.xml"/><Relationship Id="rId35" Type="http://schemas.openxmlformats.org/officeDocument/2006/relationships/tags" Target="../tags/tag464.xml"/><Relationship Id="rId56" Type="http://schemas.openxmlformats.org/officeDocument/2006/relationships/tags" Target="../tags/tag485.xml"/><Relationship Id="rId77" Type="http://schemas.openxmlformats.org/officeDocument/2006/relationships/tags" Target="../tags/tag506.xml"/><Relationship Id="rId100" Type="http://schemas.openxmlformats.org/officeDocument/2006/relationships/tags" Target="../tags/tag529.xml"/><Relationship Id="rId105" Type="http://schemas.openxmlformats.org/officeDocument/2006/relationships/tags" Target="../tags/tag534.xml"/><Relationship Id="rId126" Type="http://schemas.openxmlformats.org/officeDocument/2006/relationships/tags" Target="../tags/tag555.xml"/><Relationship Id="rId147" Type="http://schemas.openxmlformats.org/officeDocument/2006/relationships/notesSlide" Target="../notesSlides/notesSlide12.xml"/><Relationship Id="rId8" Type="http://schemas.openxmlformats.org/officeDocument/2006/relationships/tags" Target="../tags/tag437.xml"/><Relationship Id="rId51" Type="http://schemas.openxmlformats.org/officeDocument/2006/relationships/tags" Target="../tags/tag480.xml"/><Relationship Id="rId72" Type="http://schemas.openxmlformats.org/officeDocument/2006/relationships/tags" Target="../tags/tag501.xml"/><Relationship Id="rId93" Type="http://schemas.openxmlformats.org/officeDocument/2006/relationships/tags" Target="../tags/tag522.xml"/><Relationship Id="rId98" Type="http://schemas.openxmlformats.org/officeDocument/2006/relationships/tags" Target="../tags/tag527.xml"/><Relationship Id="rId121" Type="http://schemas.openxmlformats.org/officeDocument/2006/relationships/tags" Target="../tags/tag550.xml"/><Relationship Id="rId142" Type="http://schemas.openxmlformats.org/officeDocument/2006/relationships/tags" Target="../tags/tag571.xml"/><Relationship Id="rId3" Type="http://schemas.openxmlformats.org/officeDocument/2006/relationships/tags" Target="../tags/tag432.xml"/><Relationship Id="rId25" Type="http://schemas.openxmlformats.org/officeDocument/2006/relationships/tags" Target="../tags/tag454.xml"/><Relationship Id="rId46" Type="http://schemas.openxmlformats.org/officeDocument/2006/relationships/tags" Target="../tags/tag475.xml"/><Relationship Id="rId67" Type="http://schemas.openxmlformats.org/officeDocument/2006/relationships/tags" Target="../tags/tag496.xml"/><Relationship Id="rId116" Type="http://schemas.openxmlformats.org/officeDocument/2006/relationships/tags" Target="../tags/tag545.xml"/><Relationship Id="rId137" Type="http://schemas.openxmlformats.org/officeDocument/2006/relationships/tags" Target="../tags/tag566.xml"/><Relationship Id="rId20" Type="http://schemas.openxmlformats.org/officeDocument/2006/relationships/tags" Target="../tags/tag449.xml"/><Relationship Id="rId41" Type="http://schemas.openxmlformats.org/officeDocument/2006/relationships/tags" Target="../tags/tag470.xml"/><Relationship Id="rId62" Type="http://schemas.openxmlformats.org/officeDocument/2006/relationships/tags" Target="../tags/tag491.xml"/><Relationship Id="rId83" Type="http://schemas.openxmlformats.org/officeDocument/2006/relationships/tags" Target="../tags/tag512.xml"/><Relationship Id="rId88" Type="http://schemas.openxmlformats.org/officeDocument/2006/relationships/tags" Target="../tags/tag517.xml"/><Relationship Id="rId111" Type="http://schemas.openxmlformats.org/officeDocument/2006/relationships/tags" Target="../tags/tag540.xml"/><Relationship Id="rId132" Type="http://schemas.openxmlformats.org/officeDocument/2006/relationships/tags" Target="../tags/tag561.xml"/><Relationship Id="rId153" Type="http://schemas.openxmlformats.org/officeDocument/2006/relationships/image" Target="../media/image16.wmf"/><Relationship Id="rId15" Type="http://schemas.openxmlformats.org/officeDocument/2006/relationships/tags" Target="../tags/tag444.xml"/><Relationship Id="rId36" Type="http://schemas.openxmlformats.org/officeDocument/2006/relationships/tags" Target="../tags/tag465.xml"/><Relationship Id="rId57" Type="http://schemas.openxmlformats.org/officeDocument/2006/relationships/tags" Target="../tags/tag486.xml"/><Relationship Id="rId106" Type="http://schemas.openxmlformats.org/officeDocument/2006/relationships/tags" Target="../tags/tag535.xml"/><Relationship Id="rId127" Type="http://schemas.openxmlformats.org/officeDocument/2006/relationships/tags" Target="../tags/tag556.xml"/><Relationship Id="rId10" Type="http://schemas.openxmlformats.org/officeDocument/2006/relationships/tags" Target="../tags/tag439.xml"/><Relationship Id="rId31" Type="http://schemas.openxmlformats.org/officeDocument/2006/relationships/tags" Target="../tags/tag460.xml"/><Relationship Id="rId52" Type="http://schemas.openxmlformats.org/officeDocument/2006/relationships/tags" Target="../tags/tag481.xml"/><Relationship Id="rId73" Type="http://schemas.openxmlformats.org/officeDocument/2006/relationships/tags" Target="../tags/tag502.xml"/><Relationship Id="rId78" Type="http://schemas.openxmlformats.org/officeDocument/2006/relationships/tags" Target="../tags/tag507.xml"/><Relationship Id="rId94" Type="http://schemas.openxmlformats.org/officeDocument/2006/relationships/tags" Target="../tags/tag523.xml"/><Relationship Id="rId99" Type="http://schemas.openxmlformats.org/officeDocument/2006/relationships/tags" Target="../tags/tag528.xml"/><Relationship Id="rId101" Type="http://schemas.openxmlformats.org/officeDocument/2006/relationships/tags" Target="../tags/tag530.xml"/><Relationship Id="rId122" Type="http://schemas.openxmlformats.org/officeDocument/2006/relationships/tags" Target="../tags/tag551.xml"/><Relationship Id="rId143" Type="http://schemas.openxmlformats.org/officeDocument/2006/relationships/tags" Target="../tags/tag572.xml"/><Relationship Id="rId148" Type="http://schemas.openxmlformats.org/officeDocument/2006/relationships/oleObject" Target="../embeddings/oleObject9.bin"/><Relationship Id="rId4" Type="http://schemas.openxmlformats.org/officeDocument/2006/relationships/tags" Target="../tags/tag433.xml"/><Relationship Id="rId9" Type="http://schemas.openxmlformats.org/officeDocument/2006/relationships/tags" Target="../tags/tag438.xml"/><Relationship Id="rId26" Type="http://schemas.openxmlformats.org/officeDocument/2006/relationships/tags" Target="../tags/tag455.xml"/><Relationship Id="rId47" Type="http://schemas.openxmlformats.org/officeDocument/2006/relationships/tags" Target="../tags/tag476.xml"/><Relationship Id="rId68" Type="http://schemas.openxmlformats.org/officeDocument/2006/relationships/tags" Target="../tags/tag497.xml"/><Relationship Id="rId89" Type="http://schemas.openxmlformats.org/officeDocument/2006/relationships/tags" Target="../tags/tag518.xml"/><Relationship Id="rId112" Type="http://schemas.openxmlformats.org/officeDocument/2006/relationships/tags" Target="../tags/tag541.xml"/><Relationship Id="rId133" Type="http://schemas.openxmlformats.org/officeDocument/2006/relationships/tags" Target="../tags/tag562.xml"/><Relationship Id="rId16" Type="http://schemas.openxmlformats.org/officeDocument/2006/relationships/tags" Target="../tags/tag445.xml"/><Relationship Id="rId37" Type="http://schemas.openxmlformats.org/officeDocument/2006/relationships/tags" Target="../tags/tag466.xml"/><Relationship Id="rId58" Type="http://schemas.openxmlformats.org/officeDocument/2006/relationships/tags" Target="../tags/tag487.xml"/><Relationship Id="rId79" Type="http://schemas.openxmlformats.org/officeDocument/2006/relationships/tags" Target="../tags/tag508.xml"/><Relationship Id="rId102" Type="http://schemas.openxmlformats.org/officeDocument/2006/relationships/tags" Target="../tags/tag531.xml"/><Relationship Id="rId123" Type="http://schemas.openxmlformats.org/officeDocument/2006/relationships/tags" Target="../tags/tag552.xml"/><Relationship Id="rId144" Type="http://schemas.openxmlformats.org/officeDocument/2006/relationships/tags" Target="../tags/tag573.xml"/><Relationship Id="rId90" Type="http://schemas.openxmlformats.org/officeDocument/2006/relationships/tags" Target="../tags/tag519.xml"/></Relationships>
</file>

<file path=ppt/slides/_rels/slide19.xml.rels><?xml version="1.0" encoding="UTF-8" standalone="yes"?>
<Relationships xmlns="http://schemas.openxmlformats.org/package/2006/relationships"><Relationship Id="rId117" Type="http://schemas.openxmlformats.org/officeDocument/2006/relationships/tags" Target="../tags/tag690.xml"/><Relationship Id="rId21" Type="http://schemas.openxmlformats.org/officeDocument/2006/relationships/tags" Target="../tags/tag594.xml"/><Relationship Id="rId42" Type="http://schemas.openxmlformats.org/officeDocument/2006/relationships/tags" Target="../tags/tag615.xml"/><Relationship Id="rId47" Type="http://schemas.openxmlformats.org/officeDocument/2006/relationships/tags" Target="../tags/tag620.xml"/><Relationship Id="rId63" Type="http://schemas.openxmlformats.org/officeDocument/2006/relationships/tags" Target="../tags/tag636.xml"/><Relationship Id="rId68" Type="http://schemas.openxmlformats.org/officeDocument/2006/relationships/tags" Target="../tags/tag641.xml"/><Relationship Id="rId84" Type="http://schemas.openxmlformats.org/officeDocument/2006/relationships/tags" Target="../tags/tag657.xml"/><Relationship Id="rId89" Type="http://schemas.openxmlformats.org/officeDocument/2006/relationships/tags" Target="../tags/tag662.xml"/><Relationship Id="rId112" Type="http://schemas.openxmlformats.org/officeDocument/2006/relationships/tags" Target="../tags/tag685.xml"/><Relationship Id="rId16" Type="http://schemas.openxmlformats.org/officeDocument/2006/relationships/tags" Target="../tags/tag589.xml"/><Relationship Id="rId107" Type="http://schemas.openxmlformats.org/officeDocument/2006/relationships/tags" Target="../tags/tag680.xml"/><Relationship Id="rId11" Type="http://schemas.openxmlformats.org/officeDocument/2006/relationships/tags" Target="../tags/tag584.xml"/><Relationship Id="rId32" Type="http://schemas.openxmlformats.org/officeDocument/2006/relationships/tags" Target="../tags/tag605.xml"/><Relationship Id="rId37" Type="http://schemas.openxmlformats.org/officeDocument/2006/relationships/tags" Target="../tags/tag610.xml"/><Relationship Id="rId53" Type="http://schemas.openxmlformats.org/officeDocument/2006/relationships/tags" Target="../tags/tag626.xml"/><Relationship Id="rId58" Type="http://schemas.openxmlformats.org/officeDocument/2006/relationships/tags" Target="../tags/tag631.xml"/><Relationship Id="rId74" Type="http://schemas.openxmlformats.org/officeDocument/2006/relationships/tags" Target="../tags/tag647.xml"/><Relationship Id="rId79" Type="http://schemas.openxmlformats.org/officeDocument/2006/relationships/tags" Target="../tags/tag652.xml"/><Relationship Id="rId102" Type="http://schemas.openxmlformats.org/officeDocument/2006/relationships/tags" Target="../tags/tag675.xml"/><Relationship Id="rId123" Type="http://schemas.openxmlformats.org/officeDocument/2006/relationships/tags" Target="../tags/tag696.xml"/><Relationship Id="rId128" Type="http://schemas.openxmlformats.org/officeDocument/2006/relationships/oleObject" Target="../embeddings/oleObject13.bin"/><Relationship Id="rId5" Type="http://schemas.openxmlformats.org/officeDocument/2006/relationships/tags" Target="../tags/tag578.xml"/><Relationship Id="rId90" Type="http://schemas.openxmlformats.org/officeDocument/2006/relationships/tags" Target="../tags/tag663.xml"/><Relationship Id="rId95" Type="http://schemas.openxmlformats.org/officeDocument/2006/relationships/tags" Target="../tags/tag668.xml"/><Relationship Id="rId22" Type="http://schemas.openxmlformats.org/officeDocument/2006/relationships/tags" Target="../tags/tag595.xml"/><Relationship Id="rId27" Type="http://schemas.openxmlformats.org/officeDocument/2006/relationships/tags" Target="../tags/tag600.xml"/><Relationship Id="rId43" Type="http://schemas.openxmlformats.org/officeDocument/2006/relationships/tags" Target="../tags/tag616.xml"/><Relationship Id="rId48" Type="http://schemas.openxmlformats.org/officeDocument/2006/relationships/tags" Target="../tags/tag621.xml"/><Relationship Id="rId64" Type="http://schemas.openxmlformats.org/officeDocument/2006/relationships/tags" Target="../tags/tag637.xml"/><Relationship Id="rId69" Type="http://schemas.openxmlformats.org/officeDocument/2006/relationships/tags" Target="../tags/tag642.xml"/><Relationship Id="rId113" Type="http://schemas.openxmlformats.org/officeDocument/2006/relationships/tags" Target="../tags/tag686.xml"/><Relationship Id="rId118" Type="http://schemas.openxmlformats.org/officeDocument/2006/relationships/tags" Target="../tags/tag691.xml"/><Relationship Id="rId80" Type="http://schemas.openxmlformats.org/officeDocument/2006/relationships/tags" Target="../tags/tag653.xml"/><Relationship Id="rId85" Type="http://schemas.openxmlformats.org/officeDocument/2006/relationships/tags" Target="../tags/tag658.xml"/><Relationship Id="rId12" Type="http://schemas.openxmlformats.org/officeDocument/2006/relationships/tags" Target="../tags/tag585.xml"/><Relationship Id="rId17" Type="http://schemas.openxmlformats.org/officeDocument/2006/relationships/tags" Target="../tags/tag590.xml"/><Relationship Id="rId33" Type="http://schemas.openxmlformats.org/officeDocument/2006/relationships/tags" Target="../tags/tag606.xml"/><Relationship Id="rId38" Type="http://schemas.openxmlformats.org/officeDocument/2006/relationships/tags" Target="../tags/tag611.xml"/><Relationship Id="rId59" Type="http://schemas.openxmlformats.org/officeDocument/2006/relationships/tags" Target="../tags/tag632.xml"/><Relationship Id="rId103" Type="http://schemas.openxmlformats.org/officeDocument/2006/relationships/tags" Target="../tags/tag676.xml"/><Relationship Id="rId108" Type="http://schemas.openxmlformats.org/officeDocument/2006/relationships/tags" Target="../tags/tag681.xml"/><Relationship Id="rId124" Type="http://schemas.openxmlformats.org/officeDocument/2006/relationships/slideLayout" Target="../slideLayouts/slideLayout2.xml"/><Relationship Id="rId129" Type="http://schemas.openxmlformats.org/officeDocument/2006/relationships/image" Target="../media/image15.wmf"/><Relationship Id="rId54" Type="http://schemas.openxmlformats.org/officeDocument/2006/relationships/tags" Target="../tags/tag627.xml"/><Relationship Id="rId70" Type="http://schemas.openxmlformats.org/officeDocument/2006/relationships/tags" Target="../tags/tag643.xml"/><Relationship Id="rId75" Type="http://schemas.openxmlformats.org/officeDocument/2006/relationships/tags" Target="../tags/tag648.xml"/><Relationship Id="rId91" Type="http://schemas.openxmlformats.org/officeDocument/2006/relationships/tags" Target="../tags/tag664.xml"/><Relationship Id="rId96" Type="http://schemas.openxmlformats.org/officeDocument/2006/relationships/tags" Target="../tags/tag669.xml"/><Relationship Id="rId1" Type="http://schemas.openxmlformats.org/officeDocument/2006/relationships/vmlDrawing" Target="../drawings/vmlDrawing5.vml"/><Relationship Id="rId6" Type="http://schemas.openxmlformats.org/officeDocument/2006/relationships/tags" Target="../tags/tag579.xml"/><Relationship Id="rId23" Type="http://schemas.openxmlformats.org/officeDocument/2006/relationships/tags" Target="../tags/tag596.xml"/><Relationship Id="rId28" Type="http://schemas.openxmlformats.org/officeDocument/2006/relationships/tags" Target="../tags/tag601.xml"/><Relationship Id="rId49" Type="http://schemas.openxmlformats.org/officeDocument/2006/relationships/tags" Target="../tags/tag622.xml"/><Relationship Id="rId114" Type="http://schemas.openxmlformats.org/officeDocument/2006/relationships/tags" Target="../tags/tag687.xml"/><Relationship Id="rId119" Type="http://schemas.openxmlformats.org/officeDocument/2006/relationships/tags" Target="../tags/tag692.xml"/><Relationship Id="rId44" Type="http://schemas.openxmlformats.org/officeDocument/2006/relationships/tags" Target="../tags/tag617.xml"/><Relationship Id="rId60" Type="http://schemas.openxmlformats.org/officeDocument/2006/relationships/tags" Target="../tags/tag633.xml"/><Relationship Id="rId65" Type="http://schemas.openxmlformats.org/officeDocument/2006/relationships/tags" Target="../tags/tag638.xml"/><Relationship Id="rId81" Type="http://schemas.openxmlformats.org/officeDocument/2006/relationships/tags" Target="../tags/tag654.xml"/><Relationship Id="rId86" Type="http://schemas.openxmlformats.org/officeDocument/2006/relationships/tags" Target="../tags/tag659.xml"/><Relationship Id="rId130" Type="http://schemas.openxmlformats.org/officeDocument/2006/relationships/oleObject" Target="../embeddings/oleObject14.bin"/><Relationship Id="rId13" Type="http://schemas.openxmlformats.org/officeDocument/2006/relationships/tags" Target="../tags/tag586.xml"/><Relationship Id="rId18" Type="http://schemas.openxmlformats.org/officeDocument/2006/relationships/tags" Target="../tags/tag591.xml"/><Relationship Id="rId39" Type="http://schemas.openxmlformats.org/officeDocument/2006/relationships/tags" Target="../tags/tag612.xml"/><Relationship Id="rId109" Type="http://schemas.openxmlformats.org/officeDocument/2006/relationships/tags" Target="../tags/tag682.xml"/><Relationship Id="rId34" Type="http://schemas.openxmlformats.org/officeDocument/2006/relationships/tags" Target="../tags/tag607.xml"/><Relationship Id="rId50" Type="http://schemas.openxmlformats.org/officeDocument/2006/relationships/tags" Target="../tags/tag623.xml"/><Relationship Id="rId55" Type="http://schemas.openxmlformats.org/officeDocument/2006/relationships/tags" Target="../tags/tag628.xml"/><Relationship Id="rId76" Type="http://schemas.openxmlformats.org/officeDocument/2006/relationships/tags" Target="../tags/tag649.xml"/><Relationship Id="rId97" Type="http://schemas.openxmlformats.org/officeDocument/2006/relationships/tags" Target="../tags/tag670.xml"/><Relationship Id="rId104" Type="http://schemas.openxmlformats.org/officeDocument/2006/relationships/tags" Target="../tags/tag677.xml"/><Relationship Id="rId120" Type="http://schemas.openxmlformats.org/officeDocument/2006/relationships/tags" Target="../tags/tag693.xml"/><Relationship Id="rId125" Type="http://schemas.openxmlformats.org/officeDocument/2006/relationships/notesSlide" Target="../notesSlides/notesSlide13.xml"/><Relationship Id="rId7" Type="http://schemas.openxmlformats.org/officeDocument/2006/relationships/tags" Target="../tags/tag580.xml"/><Relationship Id="rId71" Type="http://schemas.openxmlformats.org/officeDocument/2006/relationships/tags" Target="../tags/tag644.xml"/><Relationship Id="rId92" Type="http://schemas.openxmlformats.org/officeDocument/2006/relationships/tags" Target="../tags/tag665.xml"/><Relationship Id="rId2" Type="http://schemas.openxmlformats.org/officeDocument/2006/relationships/tags" Target="../tags/tag575.xml"/><Relationship Id="rId29" Type="http://schemas.openxmlformats.org/officeDocument/2006/relationships/tags" Target="../tags/tag602.xml"/><Relationship Id="rId24" Type="http://schemas.openxmlformats.org/officeDocument/2006/relationships/tags" Target="../tags/tag597.xml"/><Relationship Id="rId40" Type="http://schemas.openxmlformats.org/officeDocument/2006/relationships/tags" Target="../tags/tag613.xml"/><Relationship Id="rId45" Type="http://schemas.openxmlformats.org/officeDocument/2006/relationships/tags" Target="../tags/tag618.xml"/><Relationship Id="rId66" Type="http://schemas.openxmlformats.org/officeDocument/2006/relationships/tags" Target="../tags/tag639.xml"/><Relationship Id="rId87" Type="http://schemas.openxmlformats.org/officeDocument/2006/relationships/tags" Target="../tags/tag660.xml"/><Relationship Id="rId110" Type="http://schemas.openxmlformats.org/officeDocument/2006/relationships/tags" Target="../tags/tag683.xml"/><Relationship Id="rId115" Type="http://schemas.openxmlformats.org/officeDocument/2006/relationships/tags" Target="../tags/tag688.xml"/><Relationship Id="rId131" Type="http://schemas.openxmlformats.org/officeDocument/2006/relationships/image" Target="../media/image16.wmf"/><Relationship Id="rId61" Type="http://schemas.openxmlformats.org/officeDocument/2006/relationships/tags" Target="../tags/tag634.xml"/><Relationship Id="rId82" Type="http://schemas.openxmlformats.org/officeDocument/2006/relationships/tags" Target="../tags/tag655.xml"/><Relationship Id="rId19" Type="http://schemas.openxmlformats.org/officeDocument/2006/relationships/tags" Target="../tags/tag592.xml"/><Relationship Id="rId14" Type="http://schemas.openxmlformats.org/officeDocument/2006/relationships/tags" Target="../tags/tag587.xml"/><Relationship Id="rId30" Type="http://schemas.openxmlformats.org/officeDocument/2006/relationships/tags" Target="../tags/tag603.xml"/><Relationship Id="rId35" Type="http://schemas.openxmlformats.org/officeDocument/2006/relationships/tags" Target="../tags/tag608.xml"/><Relationship Id="rId56" Type="http://schemas.openxmlformats.org/officeDocument/2006/relationships/tags" Target="../tags/tag629.xml"/><Relationship Id="rId77" Type="http://schemas.openxmlformats.org/officeDocument/2006/relationships/tags" Target="../tags/tag650.xml"/><Relationship Id="rId100" Type="http://schemas.openxmlformats.org/officeDocument/2006/relationships/tags" Target="../tags/tag673.xml"/><Relationship Id="rId105" Type="http://schemas.openxmlformats.org/officeDocument/2006/relationships/tags" Target="../tags/tag678.xml"/><Relationship Id="rId126" Type="http://schemas.openxmlformats.org/officeDocument/2006/relationships/oleObject" Target="../embeddings/oleObject12.bin"/><Relationship Id="rId8" Type="http://schemas.openxmlformats.org/officeDocument/2006/relationships/tags" Target="../tags/tag581.xml"/><Relationship Id="rId51" Type="http://schemas.openxmlformats.org/officeDocument/2006/relationships/tags" Target="../tags/tag624.xml"/><Relationship Id="rId72" Type="http://schemas.openxmlformats.org/officeDocument/2006/relationships/tags" Target="../tags/tag645.xml"/><Relationship Id="rId93" Type="http://schemas.openxmlformats.org/officeDocument/2006/relationships/tags" Target="../tags/tag666.xml"/><Relationship Id="rId98" Type="http://schemas.openxmlformats.org/officeDocument/2006/relationships/tags" Target="../tags/tag671.xml"/><Relationship Id="rId121" Type="http://schemas.openxmlformats.org/officeDocument/2006/relationships/tags" Target="../tags/tag694.xml"/><Relationship Id="rId3" Type="http://schemas.openxmlformats.org/officeDocument/2006/relationships/tags" Target="../tags/tag576.xml"/><Relationship Id="rId25" Type="http://schemas.openxmlformats.org/officeDocument/2006/relationships/tags" Target="../tags/tag598.xml"/><Relationship Id="rId46" Type="http://schemas.openxmlformats.org/officeDocument/2006/relationships/tags" Target="../tags/tag619.xml"/><Relationship Id="rId67" Type="http://schemas.openxmlformats.org/officeDocument/2006/relationships/tags" Target="../tags/tag640.xml"/><Relationship Id="rId116" Type="http://schemas.openxmlformats.org/officeDocument/2006/relationships/tags" Target="../tags/tag689.xml"/><Relationship Id="rId20" Type="http://schemas.openxmlformats.org/officeDocument/2006/relationships/tags" Target="../tags/tag593.xml"/><Relationship Id="rId41" Type="http://schemas.openxmlformats.org/officeDocument/2006/relationships/tags" Target="../tags/tag614.xml"/><Relationship Id="rId62" Type="http://schemas.openxmlformats.org/officeDocument/2006/relationships/tags" Target="../tags/tag635.xml"/><Relationship Id="rId83" Type="http://schemas.openxmlformats.org/officeDocument/2006/relationships/tags" Target="../tags/tag656.xml"/><Relationship Id="rId88" Type="http://schemas.openxmlformats.org/officeDocument/2006/relationships/tags" Target="../tags/tag661.xml"/><Relationship Id="rId111" Type="http://schemas.openxmlformats.org/officeDocument/2006/relationships/tags" Target="../tags/tag684.xml"/><Relationship Id="rId15" Type="http://schemas.openxmlformats.org/officeDocument/2006/relationships/tags" Target="../tags/tag588.xml"/><Relationship Id="rId36" Type="http://schemas.openxmlformats.org/officeDocument/2006/relationships/tags" Target="../tags/tag609.xml"/><Relationship Id="rId57" Type="http://schemas.openxmlformats.org/officeDocument/2006/relationships/tags" Target="../tags/tag630.xml"/><Relationship Id="rId106" Type="http://schemas.openxmlformats.org/officeDocument/2006/relationships/tags" Target="../tags/tag679.xml"/><Relationship Id="rId127" Type="http://schemas.openxmlformats.org/officeDocument/2006/relationships/image" Target="../media/image14.wmf"/><Relationship Id="rId10" Type="http://schemas.openxmlformats.org/officeDocument/2006/relationships/tags" Target="../tags/tag583.xml"/><Relationship Id="rId31" Type="http://schemas.openxmlformats.org/officeDocument/2006/relationships/tags" Target="../tags/tag604.xml"/><Relationship Id="rId52" Type="http://schemas.openxmlformats.org/officeDocument/2006/relationships/tags" Target="../tags/tag625.xml"/><Relationship Id="rId73" Type="http://schemas.openxmlformats.org/officeDocument/2006/relationships/tags" Target="../tags/tag646.xml"/><Relationship Id="rId78" Type="http://schemas.openxmlformats.org/officeDocument/2006/relationships/tags" Target="../tags/tag651.xml"/><Relationship Id="rId94" Type="http://schemas.openxmlformats.org/officeDocument/2006/relationships/tags" Target="../tags/tag667.xml"/><Relationship Id="rId99" Type="http://schemas.openxmlformats.org/officeDocument/2006/relationships/tags" Target="../tags/tag672.xml"/><Relationship Id="rId101" Type="http://schemas.openxmlformats.org/officeDocument/2006/relationships/tags" Target="../tags/tag674.xml"/><Relationship Id="rId122" Type="http://schemas.openxmlformats.org/officeDocument/2006/relationships/tags" Target="../tags/tag695.xml"/><Relationship Id="rId4" Type="http://schemas.openxmlformats.org/officeDocument/2006/relationships/tags" Target="../tags/tag577.xml"/><Relationship Id="rId9" Type="http://schemas.openxmlformats.org/officeDocument/2006/relationships/tags" Target="../tags/tag582.xml"/><Relationship Id="rId26" Type="http://schemas.openxmlformats.org/officeDocument/2006/relationships/tags" Target="../tags/tag5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99.xml"/><Relationship Id="rId2" Type="http://schemas.openxmlformats.org/officeDocument/2006/relationships/tags" Target="../tags/tag698.xml"/><Relationship Id="rId1" Type="http://schemas.openxmlformats.org/officeDocument/2006/relationships/tags" Target="../tags/tag697.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00.xml"/></Relationships>
</file>

<file path=ppt/slides/_rels/slide21.xml.rels><?xml version="1.0" encoding="UTF-8" standalone="yes"?>
<Relationships xmlns="http://schemas.openxmlformats.org/package/2006/relationships"><Relationship Id="rId117" Type="http://schemas.openxmlformats.org/officeDocument/2006/relationships/tags" Target="../tags/tag816.xml"/><Relationship Id="rId21" Type="http://schemas.openxmlformats.org/officeDocument/2006/relationships/tags" Target="../tags/tag720.xml"/><Relationship Id="rId42" Type="http://schemas.openxmlformats.org/officeDocument/2006/relationships/tags" Target="../tags/tag741.xml"/><Relationship Id="rId63" Type="http://schemas.openxmlformats.org/officeDocument/2006/relationships/tags" Target="../tags/tag762.xml"/><Relationship Id="rId84" Type="http://schemas.openxmlformats.org/officeDocument/2006/relationships/tags" Target="../tags/tag783.xml"/><Relationship Id="rId138" Type="http://schemas.openxmlformats.org/officeDocument/2006/relationships/tags" Target="../tags/tag837.xml"/><Relationship Id="rId107" Type="http://schemas.openxmlformats.org/officeDocument/2006/relationships/tags" Target="../tags/tag806.xml"/><Relationship Id="rId11" Type="http://schemas.openxmlformats.org/officeDocument/2006/relationships/tags" Target="../tags/tag710.xml"/><Relationship Id="rId32" Type="http://schemas.openxmlformats.org/officeDocument/2006/relationships/tags" Target="../tags/tag731.xml"/><Relationship Id="rId53" Type="http://schemas.openxmlformats.org/officeDocument/2006/relationships/tags" Target="../tags/tag752.xml"/><Relationship Id="rId74" Type="http://schemas.openxmlformats.org/officeDocument/2006/relationships/tags" Target="../tags/tag773.xml"/><Relationship Id="rId128" Type="http://schemas.openxmlformats.org/officeDocument/2006/relationships/tags" Target="../tags/tag827.xml"/><Relationship Id="rId149" Type="http://schemas.openxmlformats.org/officeDocument/2006/relationships/slideLayout" Target="../slideLayouts/slideLayout3.xml"/><Relationship Id="rId5" Type="http://schemas.openxmlformats.org/officeDocument/2006/relationships/tags" Target="../tags/tag704.xml"/><Relationship Id="rId95" Type="http://schemas.openxmlformats.org/officeDocument/2006/relationships/tags" Target="../tags/tag794.xml"/><Relationship Id="rId22" Type="http://schemas.openxmlformats.org/officeDocument/2006/relationships/tags" Target="../tags/tag721.xml"/><Relationship Id="rId27" Type="http://schemas.openxmlformats.org/officeDocument/2006/relationships/tags" Target="../tags/tag726.xml"/><Relationship Id="rId43" Type="http://schemas.openxmlformats.org/officeDocument/2006/relationships/tags" Target="../tags/tag742.xml"/><Relationship Id="rId48" Type="http://schemas.openxmlformats.org/officeDocument/2006/relationships/tags" Target="../tags/tag747.xml"/><Relationship Id="rId64" Type="http://schemas.openxmlformats.org/officeDocument/2006/relationships/tags" Target="../tags/tag763.xml"/><Relationship Id="rId69" Type="http://schemas.openxmlformats.org/officeDocument/2006/relationships/tags" Target="../tags/tag768.xml"/><Relationship Id="rId113" Type="http://schemas.openxmlformats.org/officeDocument/2006/relationships/tags" Target="../tags/tag812.xml"/><Relationship Id="rId118" Type="http://schemas.openxmlformats.org/officeDocument/2006/relationships/tags" Target="../tags/tag817.xml"/><Relationship Id="rId134" Type="http://schemas.openxmlformats.org/officeDocument/2006/relationships/tags" Target="../tags/tag833.xml"/><Relationship Id="rId139" Type="http://schemas.openxmlformats.org/officeDocument/2006/relationships/tags" Target="../tags/tag838.xml"/><Relationship Id="rId80" Type="http://schemas.openxmlformats.org/officeDocument/2006/relationships/tags" Target="../tags/tag779.xml"/><Relationship Id="rId85" Type="http://schemas.openxmlformats.org/officeDocument/2006/relationships/tags" Target="../tags/tag784.xml"/><Relationship Id="rId150" Type="http://schemas.openxmlformats.org/officeDocument/2006/relationships/notesSlide" Target="../notesSlides/notesSlide15.xml"/><Relationship Id="rId155" Type="http://schemas.openxmlformats.org/officeDocument/2006/relationships/oleObject" Target="../embeddings/oleObject17.bin"/><Relationship Id="rId12" Type="http://schemas.openxmlformats.org/officeDocument/2006/relationships/tags" Target="../tags/tag711.xml"/><Relationship Id="rId17" Type="http://schemas.openxmlformats.org/officeDocument/2006/relationships/tags" Target="../tags/tag716.xml"/><Relationship Id="rId33" Type="http://schemas.openxmlformats.org/officeDocument/2006/relationships/tags" Target="../tags/tag732.xml"/><Relationship Id="rId38" Type="http://schemas.openxmlformats.org/officeDocument/2006/relationships/tags" Target="../tags/tag737.xml"/><Relationship Id="rId59" Type="http://schemas.openxmlformats.org/officeDocument/2006/relationships/tags" Target="../tags/tag758.xml"/><Relationship Id="rId103" Type="http://schemas.openxmlformats.org/officeDocument/2006/relationships/tags" Target="../tags/tag802.xml"/><Relationship Id="rId108" Type="http://schemas.openxmlformats.org/officeDocument/2006/relationships/tags" Target="../tags/tag807.xml"/><Relationship Id="rId124" Type="http://schemas.openxmlformats.org/officeDocument/2006/relationships/tags" Target="../tags/tag823.xml"/><Relationship Id="rId129" Type="http://schemas.openxmlformats.org/officeDocument/2006/relationships/tags" Target="../tags/tag828.xml"/><Relationship Id="rId54" Type="http://schemas.openxmlformats.org/officeDocument/2006/relationships/tags" Target="../tags/tag753.xml"/><Relationship Id="rId70" Type="http://schemas.openxmlformats.org/officeDocument/2006/relationships/tags" Target="../tags/tag769.xml"/><Relationship Id="rId75" Type="http://schemas.openxmlformats.org/officeDocument/2006/relationships/tags" Target="../tags/tag774.xml"/><Relationship Id="rId91" Type="http://schemas.openxmlformats.org/officeDocument/2006/relationships/tags" Target="../tags/tag790.xml"/><Relationship Id="rId96" Type="http://schemas.openxmlformats.org/officeDocument/2006/relationships/tags" Target="../tags/tag795.xml"/><Relationship Id="rId140" Type="http://schemas.openxmlformats.org/officeDocument/2006/relationships/tags" Target="../tags/tag839.xml"/><Relationship Id="rId145" Type="http://schemas.openxmlformats.org/officeDocument/2006/relationships/tags" Target="../tags/tag844.xml"/><Relationship Id="rId1" Type="http://schemas.openxmlformats.org/officeDocument/2006/relationships/vmlDrawing" Target="../drawings/vmlDrawing6.vml"/><Relationship Id="rId6" Type="http://schemas.openxmlformats.org/officeDocument/2006/relationships/tags" Target="../tags/tag705.xml"/><Relationship Id="rId23" Type="http://schemas.openxmlformats.org/officeDocument/2006/relationships/tags" Target="../tags/tag722.xml"/><Relationship Id="rId28" Type="http://schemas.openxmlformats.org/officeDocument/2006/relationships/tags" Target="../tags/tag727.xml"/><Relationship Id="rId49" Type="http://schemas.openxmlformats.org/officeDocument/2006/relationships/tags" Target="../tags/tag748.xml"/><Relationship Id="rId114" Type="http://schemas.openxmlformats.org/officeDocument/2006/relationships/tags" Target="../tags/tag813.xml"/><Relationship Id="rId119" Type="http://schemas.openxmlformats.org/officeDocument/2006/relationships/tags" Target="../tags/tag818.xml"/><Relationship Id="rId44" Type="http://schemas.openxmlformats.org/officeDocument/2006/relationships/tags" Target="../tags/tag743.xml"/><Relationship Id="rId60" Type="http://schemas.openxmlformats.org/officeDocument/2006/relationships/tags" Target="../tags/tag759.xml"/><Relationship Id="rId65" Type="http://schemas.openxmlformats.org/officeDocument/2006/relationships/tags" Target="../tags/tag764.xml"/><Relationship Id="rId81" Type="http://schemas.openxmlformats.org/officeDocument/2006/relationships/tags" Target="../tags/tag780.xml"/><Relationship Id="rId86" Type="http://schemas.openxmlformats.org/officeDocument/2006/relationships/tags" Target="../tags/tag785.xml"/><Relationship Id="rId130" Type="http://schemas.openxmlformats.org/officeDocument/2006/relationships/tags" Target="../tags/tag829.xml"/><Relationship Id="rId135" Type="http://schemas.openxmlformats.org/officeDocument/2006/relationships/tags" Target="../tags/tag834.xml"/><Relationship Id="rId151" Type="http://schemas.openxmlformats.org/officeDocument/2006/relationships/oleObject" Target="../embeddings/oleObject15.bin"/><Relationship Id="rId156" Type="http://schemas.openxmlformats.org/officeDocument/2006/relationships/image" Target="../media/image16.wmf"/><Relationship Id="rId13" Type="http://schemas.openxmlformats.org/officeDocument/2006/relationships/tags" Target="../tags/tag712.xml"/><Relationship Id="rId18" Type="http://schemas.openxmlformats.org/officeDocument/2006/relationships/tags" Target="../tags/tag717.xml"/><Relationship Id="rId39" Type="http://schemas.openxmlformats.org/officeDocument/2006/relationships/tags" Target="../tags/tag738.xml"/><Relationship Id="rId109" Type="http://schemas.openxmlformats.org/officeDocument/2006/relationships/tags" Target="../tags/tag808.xml"/><Relationship Id="rId34" Type="http://schemas.openxmlformats.org/officeDocument/2006/relationships/tags" Target="../tags/tag733.xml"/><Relationship Id="rId50" Type="http://schemas.openxmlformats.org/officeDocument/2006/relationships/tags" Target="../tags/tag749.xml"/><Relationship Id="rId55" Type="http://schemas.openxmlformats.org/officeDocument/2006/relationships/tags" Target="../tags/tag754.xml"/><Relationship Id="rId76" Type="http://schemas.openxmlformats.org/officeDocument/2006/relationships/tags" Target="../tags/tag775.xml"/><Relationship Id="rId97" Type="http://schemas.openxmlformats.org/officeDocument/2006/relationships/tags" Target="../tags/tag796.xml"/><Relationship Id="rId104" Type="http://schemas.openxmlformats.org/officeDocument/2006/relationships/tags" Target="../tags/tag803.xml"/><Relationship Id="rId120" Type="http://schemas.openxmlformats.org/officeDocument/2006/relationships/tags" Target="../tags/tag819.xml"/><Relationship Id="rId125" Type="http://schemas.openxmlformats.org/officeDocument/2006/relationships/tags" Target="../tags/tag824.xml"/><Relationship Id="rId141" Type="http://schemas.openxmlformats.org/officeDocument/2006/relationships/tags" Target="../tags/tag840.xml"/><Relationship Id="rId146" Type="http://schemas.openxmlformats.org/officeDocument/2006/relationships/tags" Target="../tags/tag845.xml"/><Relationship Id="rId7" Type="http://schemas.openxmlformats.org/officeDocument/2006/relationships/tags" Target="../tags/tag706.xml"/><Relationship Id="rId71" Type="http://schemas.openxmlformats.org/officeDocument/2006/relationships/tags" Target="../tags/tag770.xml"/><Relationship Id="rId92" Type="http://schemas.openxmlformats.org/officeDocument/2006/relationships/tags" Target="../tags/tag791.xml"/><Relationship Id="rId2" Type="http://schemas.openxmlformats.org/officeDocument/2006/relationships/tags" Target="../tags/tag701.xml"/><Relationship Id="rId29" Type="http://schemas.openxmlformats.org/officeDocument/2006/relationships/tags" Target="../tags/tag728.xml"/><Relationship Id="rId24" Type="http://schemas.openxmlformats.org/officeDocument/2006/relationships/tags" Target="../tags/tag723.xml"/><Relationship Id="rId40" Type="http://schemas.openxmlformats.org/officeDocument/2006/relationships/tags" Target="../tags/tag739.xml"/><Relationship Id="rId45" Type="http://schemas.openxmlformats.org/officeDocument/2006/relationships/tags" Target="../tags/tag744.xml"/><Relationship Id="rId66" Type="http://schemas.openxmlformats.org/officeDocument/2006/relationships/tags" Target="../tags/tag765.xml"/><Relationship Id="rId87" Type="http://schemas.openxmlformats.org/officeDocument/2006/relationships/tags" Target="../tags/tag786.xml"/><Relationship Id="rId110" Type="http://schemas.openxmlformats.org/officeDocument/2006/relationships/tags" Target="../tags/tag809.xml"/><Relationship Id="rId115" Type="http://schemas.openxmlformats.org/officeDocument/2006/relationships/tags" Target="../tags/tag814.xml"/><Relationship Id="rId131" Type="http://schemas.openxmlformats.org/officeDocument/2006/relationships/tags" Target="../tags/tag830.xml"/><Relationship Id="rId136" Type="http://schemas.openxmlformats.org/officeDocument/2006/relationships/tags" Target="../tags/tag835.xml"/><Relationship Id="rId61" Type="http://schemas.openxmlformats.org/officeDocument/2006/relationships/tags" Target="../tags/tag760.xml"/><Relationship Id="rId82" Type="http://schemas.openxmlformats.org/officeDocument/2006/relationships/tags" Target="../tags/tag781.xml"/><Relationship Id="rId152" Type="http://schemas.openxmlformats.org/officeDocument/2006/relationships/image" Target="../media/image14.wmf"/><Relationship Id="rId19" Type="http://schemas.openxmlformats.org/officeDocument/2006/relationships/tags" Target="../tags/tag718.xml"/><Relationship Id="rId14" Type="http://schemas.openxmlformats.org/officeDocument/2006/relationships/tags" Target="../tags/tag713.xml"/><Relationship Id="rId30" Type="http://schemas.openxmlformats.org/officeDocument/2006/relationships/tags" Target="../tags/tag729.xml"/><Relationship Id="rId35" Type="http://schemas.openxmlformats.org/officeDocument/2006/relationships/tags" Target="../tags/tag734.xml"/><Relationship Id="rId56" Type="http://schemas.openxmlformats.org/officeDocument/2006/relationships/tags" Target="../tags/tag755.xml"/><Relationship Id="rId77" Type="http://schemas.openxmlformats.org/officeDocument/2006/relationships/tags" Target="../tags/tag776.xml"/><Relationship Id="rId100" Type="http://schemas.openxmlformats.org/officeDocument/2006/relationships/tags" Target="../tags/tag799.xml"/><Relationship Id="rId105" Type="http://schemas.openxmlformats.org/officeDocument/2006/relationships/tags" Target="../tags/tag804.xml"/><Relationship Id="rId126" Type="http://schemas.openxmlformats.org/officeDocument/2006/relationships/tags" Target="../tags/tag825.xml"/><Relationship Id="rId147" Type="http://schemas.openxmlformats.org/officeDocument/2006/relationships/tags" Target="../tags/tag846.xml"/><Relationship Id="rId8" Type="http://schemas.openxmlformats.org/officeDocument/2006/relationships/tags" Target="../tags/tag707.xml"/><Relationship Id="rId51" Type="http://schemas.openxmlformats.org/officeDocument/2006/relationships/tags" Target="../tags/tag750.xml"/><Relationship Id="rId72" Type="http://schemas.openxmlformats.org/officeDocument/2006/relationships/tags" Target="../tags/tag771.xml"/><Relationship Id="rId93" Type="http://schemas.openxmlformats.org/officeDocument/2006/relationships/tags" Target="../tags/tag792.xml"/><Relationship Id="rId98" Type="http://schemas.openxmlformats.org/officeDocument/2006/relationships/tags" Target="../tags/tag797.xml"/><Relationship Id="rId121" Type="http://schemas.openxmlformats.org/officeDocument/2006/relationships/tags" Target="../tags/tag820.xml"/><Relationship Id="rId142" Type="http://schemas.openxmlformats.org/officeDocument/2006/relationships/tags" Target="../tags/tag841.xml"/><Relationship Id="rId3" Type="http://schemas.openxmlformats.org/officeDocument/2006/relationships/tags" Target="../tags/tag702.xml"/><Relationship Id="rId25" Type="http://schemas.openxmlformats.org/officeDocument/2006/relationships/tags" Target="../tags/tag724.xml"/><Relationship Id="rId46" Type="http://schemas.openxmlformats.org/officeDocument/2006/relationships/tags" Target="../tags/tag745.xml"/><Relationship Id="rId67" Type="http://schemas.openxmlformats.org/officeDocument/2006/relationships/tags" Target="../tags/tag766.xml"/><Relationship Id="rId116" Type="http://schemas.openxmlformats.org/officeDocument/2006/relationships/tags" Target="../tags/tag815.xml"/><Relationship Id="rId137" Type="http://schemas.openxmlformats.org/officeDocument/2006/relationships/tags" Target="../tags/tag836.xml"/><Relationship Id="rId20" Type="http://schemas.openxmlformats.org/officeDocument/2006/relationships/tags" Target="../tags/tag719.xml"/><Relationship Id="rId41" Type="http://schemas.openxmlformats.org/officeDocument/2006/relationships/tags" Target="../tags/tag740.xml"/><Relationship Id="rId62" Type="http://schemas.openxmlformats.org/officeDocument/2006/relationships/tags" Target="../tags/tag761.xml"/><Relationship Id="rId83" Type="http://schemas.openxmlformats.org/officeDocument/2006/relationships/tags" Target="../tags/tag782.xml"/><Relationship Id="rId88" Type="http://schemas.openxmlformats.org/officeDocument/2006/relationships/tags" Target="../tags/tag787.xml"/><Relationship Id="rId111" Type="http://schemas.openxmlformats.org/officeDocument/2006/relationships/tags" Target="../tags/tag810.xml"/><Relationship Id="rId132" Type="http://schemas.openxmlformats.org/officeDocument/2006/relationships/tags" Target="../tags/tag831.xml"/><Relationship Id="rId153" Type="http://schemas.openxmlformats.org/officeDocument/2006/relationships/oleObject" Target="../embeddings/oleObject16.bin"/><Relationship Id="rId15" Type="http://schemas.openxmlformats.org/officeDocument/2006/relationships/tags" Target="../tags/tag714.xml"/><Relationship Id="rId36" Type="http://schemas.openxmlformats.org/officeDocument/2006/relationships/tags" Target="../tags/tag735.xml"/><Relationship Id="rId57" Type="http://schemas.openxmlformats.org/officeDocument/2006/relationships/tags" Target="../tags/tag756.xml"/><Relationship Id="rId106" Type="http://schemas.openxmlformats.org/officeDocument/2006/relationships/tags" Target="../tags/tag805.xml"/><Relationship Id="rId127" Type="http://schemas.openxmlformats.org/officeDocument/2006/relationships/tags" Target="../tags/tag826.xml"/><Relationship Id="rId10" Type="http://schemas.openxmlformats.org/officeDocument/2006/relationships/tags" Target="../tags/tag709.xml"/><Relationship Id="rId31" Type="http://schemas.openxmlformats.org/officeDocument/2006/relationships/tags" Target="../tags/tag730.xml"/><Relationship Id="rId52" Type="http://schemas.openxmlformats.org/officeDocument/2006/relationships/tags" Target="../tags/tag751.xml"/><Relationship Id="rId73" Type="http://schemas.openxmlformats.org/officeDocument/2006/relationships/tags" Target="../tags/tag772.xml"/><Relationship Id="rId78" Type="http://schemas.openxmlformats.org/officeDocument/2006/relationships/tags" Target="../tags/tag777.xml"/><Relationship Id="rId94" Type="http://schemas.openxmlformats.org/officeDocument/2006/relationships/tags" Target="../tags/tag793.xml"/><Relationship Id="rId99" Type="http://schemas.openxmlformats.org/officeDocument/2006/relationships/tags" Target="../tags/tag798.xml"/><Relationship Id="rId101" Type="http://schemas.openxmlformats.org/officeDocument/2006/relationships/tags" Target="../tags/tag800.xml"/><Relationship Id="rId122" Type="http://schemas.openxmlformats.org/officeDocument/2006/relationships/tags" Target="../tags/tag821.xml"/><Relationship Id="rId143" Type="http://schemas.openxmlformats.org/officeDocument/2006/relationships/tags" Target="../tags/tag842.xml"/><Relationship Id="rId148" Type="http://schemas.openxmlformats.org/officeDocument/2006/relationships/tags" Target="../tags/tag847.xml"/><Relationship Id="rId4" Type="http://schemas.openxmlformats.org/officeDocument/2006/relationships/tags" Target="../tags/tag703.xml"/><Relationship Id="rId9" Type="http://schemas.openxmlformats.org/officeDocument/2006/relationships/tags" Target="../tags/tag708.xml"/><Relationship Id="rId26" Type="http://schemas.openxmlformats.org/officeDocument/2006/relationships/tags" Target="../tags/tag725.xml"/><Relationship Id="rId47" Type="http://schemas.openxmlformats.org/officeDocument/2006/relationships/tags" Target="../tags/tag746.xml"/><Relationship Id="rId68" Type="http://schemas.openxmlformats.org/officeDocument/2006/relationships/tags" Target="../tags/tag767.xml"/><Relationship Id="rId89" Type="http://schemas.openxmlformats.org/officeDocument/2006/relationships/tags" Target="../tags/tag788.xml"/><Relationship Id="rId112" Type="http://schemas.openxmlformats.org/officeDocument/2006/relationships/tags" Target="../tags/tag811.xml"/><Relationship Id="rId133" Type="http://schemas.openxmlformats.org/officeDocument/2006/relationships/tags" Target="../tags/tag832.xml"/><Relationship Id="rId154" Type="http://schemas.openxmlformats.org/officeDocument/2006/relationships/image" Target="../media/image15.wmf"/><Relationship Id="rId16" Type="http://schemas.openxmlformats.org/officeDocument/2006/relationships/tags" Target="../tags/tag715.xml"/><Relationship Id="rId37" Type="http://schemas.openxmlformats.org/officeDocument/2006/relationships/tags" Target="../tags/tag736.xml"/><Relationship Id="rId58" Type="http://schemas.openxmlformats.org/officeDocument/2006/relationships/tags" Target="../tags/tag757.xml"/><Relationship Id="rId79" Type="http://schemas.openxmlformats.org/officeDocument/2006/relationships/tags" Target="../tags/tag778.xml"/><Relationship Id="rId102" Type="http://schemas.openxmlformats.org/officeDocument/2006/relationships/tags" Target="../tags/tag801.xml"/><Relationship Id="rId123" Type="http://schemas.openxmlformats.org/officeDocument/2006/relationships/tags" Target="../tags/tag822.xml"/><Relationship Id="rId144" Type="http://schemas.openxmlformats.org/officeDocument/2006/relationships/tags" Target="../tags/tag843.xml"/><Relationship Id="rId90" Type="http://schemas.openxmlformats.org/officeDocument/2006/relationships/tags" Target="../tags/tag789.xml"/></Relationships>
</file>

<file path=ppt/slides/_rels/slide22.xml.rels><?xml version="1.0" encoding="UTF-8" standalone="yes"?>
<Relationships xmlns="http://schemas.openxmlformats.org/package/2006/relationships"><Relationship Id="rId26" Type="http://schemas.openxmlformats.org/officeDocument/2006/relationships/tags" Target="../tags/tag872.xml"/><Relationship Id="rId117" Type="http://schemas.openxmlformats.org/officeDocument/2006/relationships/slideLayout" Target="../slideLayouts/slideLayout2.xml"/><Relationship Id="rId21" Type="http://schemas.openxmlformats.org/officeDocument/2006/relationships/tags" Target="../tags/tag867.xml"/><Relationship Id="rId42" Type="http://schemas.openxmlformats.org/officeDocument/2006/relationships/tags" Target="../tags/tag888.xml"/><Relationship Id="rId47" Type="http://schemas.openxmlformats.org/officeDocument/2006/relationships/tags" Target="../tags/tag893.xml"/><Relationship Id="rId63" Type="http://schemas.openxmlformats.org/officeDocument/2006/relationships/tags" Target="../tags/tag909.xml"/><Relationship Id="rId68" Type="http://schemas.openxmlformats.org/officeDocument/2006/relationships/tags" Target="../tags/tag914.xml"/><Relationship Id="rId84" Type="http://schemas.openxmlformats.org/officeDocument/2006/relationships/tags" Target="../tags/tag930.xml"/><Relationship Id="rId89" Type="http://schemas.openxmlformats.org/officeDocument/2006/relationships/tags" Target="../tags/tag935.xml"/><Relationship Id="rId112" Type="http://schemas.openxmlformats.org/officeDocument/2006/relationships/tags" Target="../tags/tag958.xml"/><Relationship Id="rId16" Type="http://schemas.openxmlformats.org/officeDocument/2006/relationships/tags" Target="../tags/tag862.xml"/><Relationship Id="rId107" Type="http://schemas.openxmlformats.org/officeDocument/2006/relationships/tags" Target="../tags/tag953.xml"/><Relationship Id="rId11" Type="http://schemas.openxmlformats.org/officeDocument/2006/relationships/tags" Target="../tags/tag857.xml"/><Relationship Id="rId32" Type="http://schemas.openxmlformats.org/officeDocument/2006/relationships/tags" Target="../tags/tag878.xml"/><Relationship Id="rId37" Type="http://schemas.openxmlformats.org/officeDocument/2006/relationships/tags" Target="../tags/tag883.xml"/><Relationship Id="rId53" Type="http://schemas.openxmlformats.org/officeDocument/2006/relationships/tags" Target="../tags/tag899.xml"/><Relationship Id="rId58" Type="http://schemas.openxmlformats.org/officeDocument/2006/relationships/tags" Target="../tags/tag904.xml"/><Relationship Id="rId74" Type="http://schemas.openxmlformats.org/officeDocument/2006/relationships/tags" Target="../tags/tag920.xml"/><Relationship Id="rId79" Type="http://schemas.openxmlformats.org/officeDocument/2006/relationships/tags" Target="../tags/tag925.xml"/><Relationship Id="rId102" Type="http://schemas.openxmlformats.org/officeDocument/2006/relationships/tags" Target="../tags/tag948.xml"/><Relationship Id="rId123" Type="http://schemas.openxmlformats.org/officeDocument/2006/relationships/oleObject" Target="../embeddings/oleObject20.bin"/><Relationship Id="rId5" Type="http://schemas.openxmlformats.org/officeDocument/2006/relationships/tags" Target="../tags/tag851.xml"/><Relationship Id="rId90" Type="http://schemas.openxmlformats.org/officeDocument/2006/relationships/tags" Target="../tags/tag936.xml"/><Relationship Id="rId95" Type="http://schemas.openxmlformats.org/officeDocument/2006/relationships/tags" Target="../tags/tag941.xml"/><Relationship Id="rId22" Type="http://schemas.openxmlformats.org/officeDocument/2006/relationships/tags" Target="../tags/tag868.xml"/><Relationship Id="rId27" Type="http://schemas.openxmlformats.org/officeDocument/2006/relationships/tags" Target="../tags/tag873.xml"/><Relationship Id="rId43" Type="http://schemas.openxmlformats.org/officeDocument/2006/relationships/tags" Target="../tags/tag889.xml"/><Relationship Id="rId48" Type="http://schemas.openxmlformats.org/officeDocument/2006/relationships/tags" Target="../tags/tag894.xml"/><Relationship Id="rId64" Type="http://schemas.openxmlformats.org/officeDocument/2006/relationships/tags" Target="../tags/tag910.xml"/><Relationship Id="rId69" Type="http://schemas.openxmlformats.org/officeDocument/2006/relationships/tags" Target="../tags/tag915.xml"/><Relationship Id="rId113" Type="http://schemas.openxmlformats.org/officeDocument/2006/relationships/tags" Target="../tags/tag959.xml"/><Relationship Id="rId118" Type="http://schemas.openxmlformats.org/officeDocument/2006/relationships/notesSlide" Target="../notesSlides/notesSlide16.xml"/><Relationship Id="rId80" Type="http://schemas.openxmlformats.org/officeDocument/2006/relationships/tags" Target="../tags/tag926.xml"/><Relationship Id="rId85" Type="http://schemas.openxmlformats.org/officeDocument/2006/relationships/tags" Target="../tags/tag931.xml"/><Relationship Id="rId12" Type="http://schemas.openxmlformats.org/officeDocument/2006/relationships/tags" Target="../tags/tag858.xml"/><Relationship Id="rId17" Type="http://schemas.openxmlformats.org/officeDocument/2006/relationships/tags" Target="../tags/tag863.xml"/><Relationship Id="rId33" Type="http://schemas.openxmlformats.org/officeDocument/2006/relationships/tags" Target="../tags/tag879.xml"/><Relationship Id="rId38" Type="http://schemas.openxmlformats.org/officeDocument/2006/relationships/tags" Target="../tags/tag884.xml"/><Relationship Id="rId59" Type="http://schemas.openxmlformats.org/officeDocument/2006/relationships/tags" Target="../tags/tag905.xml"/><Relationship Id="rId103" Type="http://schemas.openxmlformats.org/officeDocument/2006/relationships/tags" Target="../tags/tag949.xml"/><Relationship Id="rId108" Type="http://schemas.openxmlformats.org/officeDocument/2006/relationships/tags" Target="../tags/tag954.xml"/><Relationship Id="rId124" Type="http://schemas.openxmlformats.org/officeDocument/2006/relationships/image" Target="../media/image16.wmf"/><Relationship Id="rId54" Type="http://schemas.openxmlformats.org/officeDocument/2006/relationships/tags" Target="../tags/tag900.xml"/><Relationship Id="rId70" Type="http://schemas.openxmlformats.org/officeDocument/2006/relationships/tags" Target="../tags/tag916.xml"/><Relationship Id="rId75" Type="http://schemas.openxmlformats.org/officeDocument/2006/relationships/tags" Target="../tags/tag921.xml"/><Relationship Id="rId91" Type="http://schemas.openxmlformats.org/officeDocument/2006/relationships/tags" Target="../tags/tag937.xml"/><Relationship Id="rId96" Type="http://schemas.openxmlformats.org/officeDocument/2006/relationships/tags" Target="../tags/tag942.xml"/><Relationship Id="rId1" Type="http://schemas.openxmlformats.org/officeDocument/2006/relationships/vmlDrawing" Target="../drawings/vmlDrawing7.vml"/><Relationship Id="rId6" Type="http://schemas.openxmlformats.org/officeDocument/2006/relationships/tags" Target="../tags/tag852.xml"/><Relationship Id="rId23" Type="http://schemas.openxmlformats.org/officeDocument/2006/relationships/tags" Target="../tags/tag869.xml"/><Relationship Id="rId28" Type="http://schemas.openxmlformats.org/officeDocument/2006/relationships/tags" Target="../tags/tag874.xml"/><Relationship Id="rId49" Type="http://schemas.openxmlformats.org/officeDocument/2006/relationships/tags" Target="../tags/tag895.xml"/><Relationship Id="rId114" Type="http://schemas.openxmlformats.org/officeDocument/2006/relationships/tags" Target="../tags/tag960.xml"/><Relationship Id="rId119" Type="http://schemas.openxmlformats.org/officeDocument/2006/relationships/oleObject" Target="../embeddings/oleObject18.bin"/><Relationship Id="rId44" Type="http://schemas.openxmlformats.org/officeDocument/2006/relationships/tags" Target="../tags/tag890.xml"/><Relationship Id="rId60" Type="http://schemas.openxmlformats.org/officeDocument/2006/relationships/tags" Target="../tags/tag906.xml"/><Relationship Id="rId65" Type="http://schemas.openxmlformats.org/officeDocument/2006/relationships/tags" Target="../tags/tag911.xml"/><Relationship Id="rId81" Type="http://schemas.openxmlformats.org/officeDocument/2006/relationships/tags" Target="../tags/tag927.xml"/><Relationship Id="rId86" Type="http://schemas.openxmlformats.org/officeDocument/2006/relationships/tags" Target="../tags/tag932.xml"/><Relationship Id="rId4" Type="http://schemas.openxmlformats.org/officeDocument/2006/relationships/tags" Target="../tags/tag850.xml"/><Relationship Id="rId9" Type="http://schemas.openxmlformats.org/officeDocument/2006/relationships/tags" Target="../tags/tag855.xml"/><Relationship Id="rId13" Type="http://schemas.openxmlformats.org/officeDocument/2006/relationships/tags" Target="../tags/tag859.xml"/><Relationship Id="rId18" Type="http://schemas.openxmlformats.org/officeDocument/2006/relationships/tags" Target="../tags/tag864.xml"/><Relationship Id="rId39" Type="http://schemas.openxmlformats.org/officeDocument/2006/relationships/tags" Target="../tags/tag885.xml"/><Relationship Id="rId109" Type="http://schemas.openxmlformats.org/officeDocument/2006/relationships/tags" Target="../tags/tag955.xml"/><Relationship Id="rId34" Type="http://schemas.openxmlformats.org/officeDocument/2006/relationships/tags" Target="../tags/tag880.xml"/><Relationship Id="rId50" Type="http://schemas.openxmlformats.org/officeDocument/2006/relationships/tags" Target="../tags/tag896.xml"/><Relationship Id="rId55" Type="http://schemas.openxmlformats.org/officeDocument/2006/relationships/tags" Target="../tags/tag901.xml"/><Relationship Id="rId76" Type="http://schemas.openxmlformats.org/officeDocument/2006/relationships/tags" Target="../tags/tag922.xml"/><Relationship Id="rId97" Type="http://schemas.openxmlformats.org/officeDocument/2006/relationships/tags" Target="../tags/tag943.xml"/><Relationship Id="rId104" Type="http://schemas.openxmlformats.org/officeDocument/2006/relationships/tags" Target="../tags/tag950.xml"/><Relationship Id="rId120" Type="http://schemas.openxmlformats.org/officeDocument/2006/relationships/image" Target="../media/image14.wmf"/><Relationship Id="rId7" Type="http://schemas.openxmlformats.org/officeDocument/2006/relationships/tags" Target="../tags/tag853.xml"/><Relationship Id="rId71" Type="http://schemas.openxmlformats.org/officeDocument/2006/relationships/tags" Target="../tags/tag917.xml"/><Relationship Id="rId92" Type="http://schemas.openxmlformats.org/officeDocument/2006/relationships/tags" Target="../tags/tag938.xml"/><Relationship Id="rId2" Type="http://schemas.openxmlformats.org/officeDocument/2006/relationships/tags" Target="../tags/tag848.xml"/><Relationship Id="rId29" Type="http://schemas.openxmlformats.org/officeDocument/2006/relationships/tags" Target="../tags/tag875.xml"/><Relationship Id="rId24" Type="http://schemas.openxmlformats.org/officeDocument/2006/relationships/tags" Target="../tags/tag870.xml"/><Relationship Id="rId40" Type="http://schemas.openxmlformats.org/officeDocument/2006/relationships/tags" Target="../tags/tag886.xml"/><Relationship Id="rId45" Type="http://schemas.openxmlformats.org/officeDocument/2006/relationships/tags" Target="../tags/tag891.xml"/><Relationship Id="rId66" Type="http://schemas.openxmlformats.org/officeDocument/2006/relationships/tags" Target="../tags/tag912.xml"/><Relationship Id="rId87" Type="http://schemas.openxmlformats.org/officeDocument/2006/relationships/tags" Target="../tags/tag933.xml"/><Relationship Id="rId110" Type="http://schemas.openxmlformats.org/officeDocument/2006/relationships/tags" Target="../tags/tag956.xml"/><Relationship Id="rId115" Type="http://schemas.openxmlformats.org/officeDocument/2006/relationships/tags" Target="../tags/tag961.xml"/><Relationship Id="rId61" Type="http://schemas.openxmlformats.org/officeDocument/2006/relationships/tags" Target="../tags/tag907.xml"/><Relationship Id="rId82" Type="http://schemas.openxmlformats.org/officeDocument/2006/relationships/tags" Target="../tags/tag928.xml"/><Relationship Id="rId19" Type="http://schemas.openxmlformats.org/officeDocument/2006/relationships/tags" Target="../tags/tag865.xml"/><Relationship Id="rId14" Type="http://schemas.openxmlformats.org/officeDocument/2006/relationships/tags" Target="../tags/tag860.xml"/><Relationship Id="rId30" Type="http://schemas.openxmlformats.org/officeDocument/2006/relationships/tags" Target="../tags/tag876.xml"/><Relationship Id="rId35" Type="http://schemas.openxmlformats.org/officeDocument/2006/relationships/tags" Target="../tags/tag881.xml"/><Relationship Id="rId56" Type="http://schemas.openxmlformats.org/officeDocument/2006/relationships/tags" Target="../tags/tag902.xml"/><Relationship Id="rId77" Type="http://schemas.openxmlformats.org/officeDocument/2006/relationships/tags" Target="../tags/tag923.xml"/><Relationship Id="rId100" Type="http://schemas.openxmlformats.org/officeDocument/2006/relationships/tags" Target="../tags/tag946.xml"/><Relationship Id="rId105" Type="http://schemas.openxmlformats.org/officeDocument/2006/relationships/tags" Target="../tags/tag951.xml"/><Relationship Id="rId8" Type="http://schemas.openxmlformats.org/officeDocument/2006/relationships/tags" Target="../tags/tag854.xml"/><Relationship Id="rId51" Type="http://schemas.openxmlformats.org/officeDocument/2006/relationships/tags" Target="../tags/tag897.xml"/><Relationship Id="rId72" Type="http://schemas.openxmlformats.org/officeDocument/2006/relationships/tags" Target="../tags/tag918.xml"/><Relationship Id="rId93" Type="http://schemas.openxmlformats.org/officeDocument/2006/relationships/tags" Target="../tags/tag939.xml"/><Relationship Id="rId98" Type="http://schemas.openxmlformats.org/officeDocument/2006/relationships/tags" Target="../tags/tag944.xml"/><Relationship Id="rId121" Type="http://schemas.openxmlformats.org/officeDocument/2006/relationships/oleObject" Target="../embeddings/oleObject19.bin"/><Relationship Id="rId3" Type="http://schemas.openxmlformats.org/officeDocument/2006/relationships/tags" Target="../tags/tag849.xml"/><Relationship Id="rId25" Type="http://schemas.openxmlformats.org/officeDocument/2006/relationships/tags" Target="../tags/tag871.xml"/><Relationship Id="rId46" Type="http://schemas.openxmlformats.org/officeDocument/2006/relationships/tags" Target="../tags/tag892.xml"/><Relationship Id="rId67" Type="http://schemas.openxmlformats.org/officeDocument/2006/relationships/tags" Target="../tags/tag913.xml"/><Relationship Id="rId116" Type="http://schemas.openxmlformats.org/officeDocument/2006/relationships/tags" Target="../tags/tag962.xml"/><Relationship Id="rId20" Type="http://schemas.openxmlformats.org/officeDocument/2006/relationships/tags" Target="../tags/tag866.xml"/><Relationship Id="rId41" Type="http://schemas.openxmlformats.org/officeDocument/2006/relationships/tags" Target="../tags/tag887.xml"/><Relationship Id="rId62" Type="http://schemas.openxmlformats.org/officeDocument/2006/relationships/tags" Target="../tags/tag908.xml"/><Relationship Id="rId83" Type="http://schemas.openxmlformats.org/officeDocument/2006/relationships/tags" Target="../tags/tag929.xml"/><Relationship Id="rId88" Type="http://schemas.openxmlformats.org/officeDocument/2006/relationships/tags" Target="../tags/tag934.xml"/><Relationship Id="rId111" Type="http://schemas.openxmlformats.org/officeDocument/2006/relationships/tags" Target="../tags/tag957.xml"/><Relationship Id="rId15" Type="http://schemas.openxmlformats.org/officeDocument/2006/relationships/tags" Target="../tags/tag861.xml"/><Relationship Id="rId36" Type="http://schemas.openxmlformats.org/officeDocument/2006/relationships/tags" Target="../tags/tag882.xml"/><Relationship Id="rId57" Type="http://schemas.openxmlformats.org/officeDocument/2006/relationships/tags" Target="../tags/tag903.xml"/><Relationship Id="rId106" Type="http://schemas.openxmlformats.org/officeDocument/2006/relationships/tags" Target="../tags/tag952.xml"/><Relationship Id="rId10" Type="http://schemas.openxmlformats.org/officeDocument/2006/relationships/tags" Target="../tags/tag856.xml"/><Relationship Id="rId31" Type="http://schemas.openxmlformats.org/officeDocument/2006/relationships/tags" Target="../tags/tag877.xml"/><Relationship Id="rId52" Type="http://schemas.openxmlformats.org/officeDocument/2006/relationships/tags" Target="../tags/tag898.xml"/><Relationship Id="rId73" Type="http://schemas.openxmlformats.org/officeDocument/2006/relationships/tags" Target="../tags/tag919.xml"/><Relationship Id="rId78" Type="http://schemas.openxmlformats.org/officeDocument/2006/relationships/tags" Target="../tags/tag924.xml"/><Relationship Id="rId94" Type="http://schemas.openxmlformats.org/officeDocument/2006/relationships/tags" Target="../tags/tag940.xml"/><Relationship Id="rId99" Type="http://schemas.openxmlformats.org/officeDocument/2006/relationships/tags" Target="../tags/tag945.xml"/><Relationship Id="rId101" Type="http://schemas.openxmlformats.org/officeDocument/2006/relationships/tags" Target="../tags/tag947.xml"/><Relationship Id="rId122" Type="http://schemas.openxmlformats.org/officeDocument/2006/relationships/image" Target="../media/image15.wmf"/></Relationships>
</file>

<file path=ppt/slides/_rels/slide23.xml.rels><?xml version="1.0" encoding="UTF-8" standalone="yes"?>
<Relationships xmlns="http://schemas.openxmlformats.org/package/2006/relationships"><Relationship Id="rId117" Type="http://schemas.openxmlformats.org/officeDocument/2006/relationships/tags" Target="../tags/tag1078.xml"/><Relationship Id="rId21" Type="http://schemas.openxmlformats.org/officeDocument/2006/relationships/tags" Target="../tags/tag982.xml"/><Relationship Id="rId42" Type="http://schemas.openxmlformats.org/officeDocument/2006/relationships/tags" Target="../tags/tag1003.xml"/><Relationship Id="rId63" Type="http://schemas.openxmlformats.org/officeDocument/2006/relationships/tags" Target="../tags/tag1024.xml"/><Relationship Id="rId84" Type="http://schemas.openxmlformats.org/officeDocument/2006/relationships/tags" Target="../tags/tag1045.xml"/><Relationship Id="rId138" Type="http://schemas.openxmlformats.org/officeDocument/2006/relationships/tags" Target="../tags/tag1099.xml"/><Relationship Id="rId159" Type="http://schemas.openxmlformats.org/officeDocument/2006/relationships/slideLayout" Target="../slideLayouts/slideLayout2.xml"/><Relationship Id="rId107" Type="http://schemas.openxmlformats.org/officeDocument/2006/relationships/tags" Target="../tags/tag1068.xml"/><Relationship Id="rId11" Type="http://schemas.openxmlformats.org/officeDocument/2006/relationships/tags" Target="../tags/tag972.xml"/><Relationship Id="rId32" Type="http://schemas.openxmlformats.org/officeDocument/2006/relationships/tags" Target="../tags/tag993.xml"/><Relationship Id="rId53" Type="http://schemas.openxmlformats.org/officeDocument/2006/relationships/tags" Target="../tags/tag1014.xml"/><Relationship Id="rId74" Type="http://schemas.openxmlformats.org/officeDocument/2006/relationships/tags" Target="../tags/tag1035.xml"/><Relationship Id="rId128" Type="http://schemas.openxmlformats.org/officeDocument/2006/relationships/tags" Target="../tags/tag1089.xml"/><Relationship Id="rId149" Type="http://schemas.openxmlformats.org/officeDocument/2006/relationships/tags" Target="../tags/tag1110.xml"/><Relationship Id="rId5" Type="http://schemas.openxmlformats.org/officeDocument/2006/relationships/tags" Target="../tags/tag966.xml"/><Relationship Id="rId95" Type="http://schemas.openxmlformats.org/officeDocument/2006/relationships/tags" Target="../tags/tag1056.xml"/><Relationship Id="rId160" Type="http://schemas.openxmlformats.org/officeDocument/2006/relationships/notesSlide" Target="../notesSlides/notesSlide17.xml"/><Relationship Id="rId22" Type="http://schemas.openxmlformats.org/officeDocument/2006/relationships/tags" Target="../tags/tag983.xml"/><Relationship Id="rId43" Type="http://schemas.openxmlformats.org/officeDocument/2006/relationships/tags" Target="../tags/tag1004.xml"/><Relationship Id="rId64" Type="http://schemas.openxmlformats.org/officeDocument/2006/relationships/tags" Target="../tags/tag1025.xml"/><Relationship Id="rId118" Type="http://schemas.openxmlformats.org/officeDocument/2006/relationships/tags" Target="../tags/tag1079.xml"/><Relationship Id="rId139" Type="http://schemas.openxmlformats.org/officeDocument/2006/relationships/tags" Target="../tags/tag1100.xml"/><Relationship Id="rId85" Type="http://schemas.openxmlformats.org/officeDocument/2006/relationships/tags" Target="../tags/tag1046.xml"/><Relationship Id="rId150" Type="http://schemas.openxmlformats.org/officeDocument/2006/relationships/tags" Target="../tags/tag1111.xml"/><Relationship Id="rId12" Type="http://schemas.openxmlformats.org/officeDocument/2006/relationships/tags" Target="../tags/tag973.xml"/><Relationship Id="rId17" Type="http://schemas.openxmlformats.org/officeDocument/2006/relationships/tags" Target="../tags/tag978.xml"/><Relationship Id="rId33" Type="http://schemas.openxmlformats.org/officeDocument/2006/relationships/tags" Target="../tags/tag994.xml"/><Relationship Id="rId38" Type="http://schemas.openxmlformats.org/officeDocument/2006/relationships/tags" Target="../tags/tag999.xml"/><Relationship Id="rId59" Type="http://schemas.openxmlformats.org/officeDocument/2006/relationships/tags" Target="../tags/tag1020.xml"/><Relationship Id="rId103" Type="http://schemas.openxmlformats.org/officeDocument/2006/relationships/tags" Target="../tags/tag1064.xml"/><Relationship Id="rId108" Type="http://schemas.openxmlformats.org/officeDocument/2006/relationships/tags" Target="../tags/tag1069.xml"/><Relationship Id="rId124" Type="http://schemas.openxmlformats.org/officeDocument/2006/relationships/tags" Target="../tags/tag1085.xml"/><Relationship Id="rId129" Type="http://schemas.openxmlformats.org/officeDocument/2006/relationships/tags" Target="../tags/tag1090.xml"/><Relationship Id="rId54" Type="http://schemas.openxmlformats.org/officeDocument/2006/relationships/tags" Target="../tags/tag1015.xml"/><Relationship Id="rId70" Type="http://schemas.openxmlformats.org/officeDocument/2006/relationships/tags" Target="../tags/tag1031.xml"/><Relationship Id="rId75" Type="http://schemas.openxmlformats.org/officeDocument/2006/relationships/tags" Target="../tags/tag1036.xml"/><Relationship Id="rId91" Type="http://schemas.openxmlformats.org/officeDocument/2006/relationships/tags" Target="../tags/tag1052.xml"/><Relationship Id="rId96" Type="http://schemas.openxmlformats.org/officeDocument/2006/relationships/tags" Target="../tags/tag1057.xml"/><Relationship Id="rId140" Type="http://schemas.openxmlformats.org/officeDocument/2006/relationships/tags" Target="../tags/tag1101.xml"/><Relationship Id="rId145" Type="http://schemas.openxmlformats.org/officeDocument/2006/relationships/tags" Target="../tags/tag1106.xml"/><Relationship Id="rId161" Type="http://schemas.openxmlformats.org/officeDocument/2006/relationships/oleObject" Target="../embeddings/oleObject21.bin"/><Relationship Id="rId166" Type="http://schemas.openxmlformats.org/officeDocument/2006/relationships/image" Target="../media/image15.wmf"/><Relationship Id="rId1" Type="http://schemas.openxmlformats.org/officeDocument/2006/relationships/vmlDrawing" Target="../drawings/vmlDrawing8.vml"/><Relationship Id="rId6" Type="http://schemas.openxmlformats.org/officeDocument/2006/relationships/tags" Target="../tags/tag967.xml"/><Relationship Id="rId23" Type="http://schemas.openxmlformats.org/officeDocument/2006/relationships/tags" Target="../tags/tag984.xml"/><Relationship Id="rId28" Type="http://schemas.openxmlformats.org/officeDocument/2006/relationships/tags" Target="../tags/tag989.xml"/><Relationship Id="rId49" Type="http://schemas.openxmlformats.org/officeDocument/2006/relationships/tags" Target="../tags/tag1010.xml"/><Relationship Id="rId114" Type="http://schemas.openxmlformats.org/officeDocument/2006/relationships/tags" Target="../tags/tag1075.xml"/><Relationship Id="rId119" Type="http://schemas.openxmlformats.org/officeDocument/2006/relationships/tags" Target="../tags/tag1080.xml"/><Relationship Id="rId44" Type="http://schemas.openxmlformats.org/officeDocument/2006/relationships/tags" Target="../tags/tag1005.xml"/><Relationship Id="rId60" Type="http://schemas.openxmlformats.org/officeDocument/2006/relationships/tags" Target="../tags/tag1021.xml"/><Relationship Id="rId65" Type="http://schemas.openxmlformats.org/officeDocument/2006/relationships/tags" Target="../tags/tag1026.xml"/><Relationship Id="rId81" Type="http://schemas.openxmlformats.org/officeDocument/2006/relationships/tags" Target="../tags/tag1042.xml"/><Relationship Id="rId86" Type="http://schemas.openxmlformats.org/officeDocument/2006/relationships/tags" Target="../tags/tag1047.xml"/><Relationship Id="rId130" Type="http://schemas.openxmlformats.org/officeDocument/2006/relationships/tags" Target="../tags/tag1091.xml"/><Relationship Id="rId135" Type="http://schemas.openxmlformats.org/officeDocument/2006/relationships/tags" Target="../tags/tag1096.xml"/><Relationship Id="rId151" Type="http://schemas.openxmlformats.org/officeDocument/2006/relationships/tags" Target="../tags/tag1112.xml"/><Relationship Id="rId156" Type="http://schemas.openxmlformats.org/officeDocument/2006/relationships/tags" Target="../tags/tag1117.xml"/><Relationship Id="rId13" Type="http://schemas.openxmlformats.org/officeDocument/2006/relationships/tags" Target="../tags/tag974.xml"/><Relationship Id="rId18" Type="http://schemas.openxmlformats.org/officeDocument/2006/relationships/tags" Target="../tags/tag979.xml"/><Relationship Id="rId39" Type="http://schemas.openxmlformats.org/officeDocument/2006/relationships/tags" Target="../tags/tag1000.xml"/><Relationship Id="rId109" Type="http://schemas.openxmlformats.org/officeDocument/2006/relationships/tags" Target="../tags/tag1070.xml"/><Relationship Id="rId34" Type="http://schemas.openxmlformats.org/officeDocument/2006/relationships/tags" Target="../tags/tag995.xml"/><Relationship Id="rId50" Type="http://schemas.openxmlformats.org/officeDocument/2006/relationships/tags" Target="../tags/tag1011.xml"/><Relationship Id="rId55" Type="http://schemas.openxmlformats.org/officeDocument/2006/relationships/tags" Target="../tags/tag1016.xml"/><Relationship Id="rId76" Type="http://schemas.openxmlformats.org/officeDocument/2006/relationships/tags" Target="../tags/tag1037.xml"/><Relationship Id="rId97" Type="http://schemas.openxmlformats.org/officeDocument/2006/relationships/tags" Target="../tags/tag1058.xml"/><Relationship Id="rId104" Type="http://schemas.openxmlformats.org/officeDocument/2006/relationships/tags" Target="../tags/tag1065.xml"/><Relationship Id="rId120" Type="http://schemas.openxmlformats.org/officeDocument/2006/relationships/tags" Target="../tags/tag1081.xml"/><Relationship Id="rId125" Type="http://schemas.openxmlformats.org/officeDocument/2006/relationships/tags" Target="../tags/tag1086.xml"/><Relationship Id="rId141" Type="http://schemas.openxmlformats.org/officeDocument/2006/relationships/tags" Target="../tags/tag1102.xml"/><Relationship Id="rId146" Type="http://schemas.openxmlformats.org/officeDocument/2006/relationships/tags" Target="../tags/tag1107.xml"/><Relationship Id="rId7" Type="http://schemas.openxmlformats.org/officeDocument/2006/relationships/tags" Target="../tags/tag968.xml"/><Relationship Id="rId71" Type="http://schemas.openxmlformats.org/officeDocument/2006/relationships/tags" Target="../tags/tag1032.xml"/><Relationship Id="rId92" Type="http://schemas.openxmlformats.org/officeDocument/2006/relationships/tags" Target="../tags/tag1053.xml"/><Relationship Id="rId162" Type="http://schemas.openxmlformats.org/officeDocument/2006/relationships/image" Target="../media/image16.wmf"/><Relationship Id="rId2" Type="http://schemas.openxmlformats.org/officeDocument/2006/relationships/tags" Target="../tags/tag963.xml"/><Relationship Id="rId29" Type="http://schemas.openxmlformats.org/officeDocument/2006/relationships/tags" Target="../tags/tag990.xml"/><Relationship Id="rId24" Type="http://schemas.openxmlformats.org/officeDocument/2006/relationships/tags" Target="../tags/tag985.xml"/><Relationship Id="rId40" Type="http://schemas.openxmlformats.org/officeDocument/2006/relationships/tags" Target="../tags/tag1001.xml"/><Relationship Id="rId45" Type="http://schemas.openxmlformats.org/officeDocument/2006/relationships/tags" Target="../tags/tag1006.xml"/><Relationship Id="rId66" Type="http://schemas.openxmlformats.org/officeDocument/2006/relationships/tags" Target="../tags/tag1027.xml"/><Relationship Id="rId87" Type="http://schemas.openxmlformats.org/officeDocument/2006/relationships/tags" Target="../tags/tag1048.xml"/><Relationship Id="rId110" Type="http://schemas.openxmlformats.org/officeDocument/2006/relationships/tags" Target="../tags/tag1071.xml"/><Relationship Id="rId115" Type="http://schemas.openxmlformats.org/officeDocument/2006/relationships/tags" Target="../tags/tag1076.xml"/><Relationship Id="rId131" Type="http://schemas.openxmlformats.org/officeDocument/2006/relationships/tags" Target="../tags/tag1092.xml"/><Relationship Id="rId136" Type="http://schemas.openxmlformats.org/officeDocument/2006/relationships/tags" Target="../tags/tag1097.xml"/><Relationship Id="rId157" Type="http://schemas.openxmlformats.org/officeDocument/2006/relationships/tags" Target="../tags/tag1118.xml"/><Relationship Id="rId61" Type="http://schemas.openxmlformats.org/officeDocument/2006/relationships/tags" Target="../tags/tag1022.xml"/><Relationship Id="rId82" Type="http://schemas.openxmlformats.org/officeDocument/2006/relationships/tags" Target="../tags/tag1043.xml"/><Relationship Id="rId152" Type="http://schemas.openxmlformats.org/officeDocument/2006/relationships/tags" Target="../tags/tag1113.xml"/><Relationship Id="rId19" Type="http://schemas.openxmlformats.org/officeDocument/2006/relationships/tags" Target="../tags/tag980.xml"/><Relationship Id="rId14" Type="http://schemas.openxmlformats.org/officeDocument/2006/relationships/tags" Target="../tags/tag975.xml"/><Relationship Id="rId30" Type="http://schemas.openxmlformats.org/officeDocument/2006/relationships/tags" Target="../tags/tag991.xml"/><Relationship Id="rId35" Type="http://schemas.openxmlformats.org/officeDocument/2006/relationships/tags" Target="../tags/tag996.xml"/><Relationship Id="rId56" Type="http://schemas.openxmlformats.org/officeDocument/2006/relationships/tags" Target="../tags/tag1017.xml"/><Relationship Id="rId77" Type="http://schemas.openxmlformats.org/officeDocument/2006/relationships/tags" Target="../tags/tag1038.xml"/><Relationship Id="rId100" Type="http://schemas.openxmlformats.org/officeDocument/2006/relationships/tags" Target="../tags/tag1061.xml"/><Relationship Id="rId105" Type="http://schemas.openxmlformats.org/officeDocument/2006/relationships/tags" Target="../tags/tag1066.xml"/><Relationship Id="rId126" Type="http://schemas.openxmlformats.org/officeDocument/2006/relationships/tags" Target="../tags/tag1087.xml"/><Relationship Id="rId147" Type="http://schemas.openxmlformats.org/officeDocument/2006/relationships/tags" Target="../tags/tag1108.xml"/><Relationship Id="rId8" Type="http://schemas.openxmlformats.org/officeDocument/2006/relationships/tags" Target="../tags/tag969.xml"/><Relationship Id="rId51" Type="http://schemas.openxmlformats.org/officeDocument/2006/relationships/tags" Target="../tags/tag1012.xml"/><Relationship Id="rId72" Type="http://schemas.openxmlformats.org/officeDocument/2006/relationships/tags" Target="../tags/tag1033.xml"/><Relationship Id="rId93" Type="http://schemas.openxmlformats.org/officeDocument/2006/relationships/tags" Target="../tags/tag1054.xml"/><Relationship Id="rId98" Type="http://schemas.openxmlformats.org/officeDocument/2006/relationships/tags" Target="../tags/tag1059.xml"/><Relationship Id="rId121" Type="http://schemas.openxmlformats.org/officeDocument/2006/relationships/tags" Target="../tags/tag1082.xml"/><Relationship Id="rId142" Type="http://schemas.openxmlformats.org/officeDocument/2006/relationships/tags" Target="../tags/tag1103.xml"/><Relationship Id="rId163" Type="http://schemas.openxmlformats.org/officeDocument/2006/relationships/oleObject" Target="../embeddings/oleObject22.bin"/><Relationship Id="rId3" Type="http://schemas.openxmlformats.org/officeDocument/2006/relationships/tags" Target="../tags/tag964.xml"/><Relationship Id="rId25" Type="http://schemas.openxmlformats.org/officeDocument/2006/relationships/tags" Target="../tags/tag986.xml"/><Relationship Id="rId46" Type="http://schemas.openxmlformats.org/officeDocument/2006/relationships/tags" Target="../tags/tag1007.xml"/><Relationship Id="rId67" Type="http://schemas.openxmlformats.org/officeDocument/2006/relationships/tags" Target="../tags/tag1028.xml"/><Relationship Id="rId116" Type="http://schemas.openxmlformats.org/officeDocument/2006/relationships/tags" Target="../tags/tag1077.xml"/><Relationship Id="rId137" Type="http://schemas.openxmlformats.org/officeDocument/2006/relationships/tags" Target="../tags/tag1098.xml"/><Relationship Id="rId158" Type="http://schemas.openxmlformats.org/officeDocument/2006/relationships/tags" Target="../tags/tag1119.xml"/><Relationship Id="rId20" Type="http://schemas.openxmlformats.org/officeDocument/2006/relationships/tags" Target="../tags/tag981.xml"/><Relationship Id="rId41" Type="http://schemas.openxmlformats.org/officeDocument/2006/relationships/tags" Target="../tags/tag1002.xml"/><Relationship Id="rId62" Type="http://schemas.openxmlformats.org/officeDocument/2006/relationships/tags" Target="../tags/tag1023.xml"/><Relationship Id="rId83" Type="http://schemas.openxmlformats.org/officeDocument/2006/relationships/tags" Target="../tags/tag1044.xml"/><Relationship Id="rId88" Type="http://schemas.openxmlformats.org/officeDocument/2006/relationships/tags" Target="../tags/tag1049.xml"/><Relationship Id="rId111" Type="http://schemas.openxmlformats.org/officeDocument/2006/relationships/tags" Target="../tags/tag1072.xml"/><Relationship Id="rId132" Type="http://schemas.openxmlformats.org/officeDocument/2006/relationships/tags" Target="../tags/tag1093.xml"/><Relationship Id="rId153" Type="http://schemas.openxmlformats.org/officeDocument/2006/relationships/tags" Target="../tags/tag1114.xml"/><Relationship Id="rId15" Type="http://schemas.openxmlformats.org/officeDocument/2006/relationships/tags" Target="../tags/tag976.xml"/><Relationship Id="rId36" Type="http://schemas.openxmlformats.org/officeDocument/2006/relationships/tags" Target="../tags/tag997.xml"/><Relationship Id="rId57" Type="http://schemas.openxmlformats.org/officeDocument/2006/relationships/tags" Target="../tags/tag1018.xml"/><Relationship Id="rId106" Type="http://schemas.openxmlformats.org/officeDocument/2006/relationships/tags" Target="../tags/tag1067.xml"/><Relationship Id="rId127" Type="http://schemas.openxmlformats.org/officeDocument/2006/relationships/tags" Target="../tags/tag1088.xml"/><Relationship Id="rId10" Type="http://schemas.openxmlformats.org/officeDocument/2006/relationships/tags" Target="../tags/tag971.xml"/><Relationship Id="rId31" Type="http://schemas.openxmlformats.org/officeDocument/2006/relationships/tags" Target="../tags/tag992.xml"/><Relationship Id="rId52" Type="http://schemas.openxmlformats.org/officeDocument/2006/relationships/tags" Target="../tags/tag1013.xml"/><Relationship Id="rId73" Type="http://schemas.openxmlformats.org/officeDocument/2006/relationships/tags" Target="../tags/tag1034.xml"/><Relationship Id="rId78" Type="http://schemas.openxmlformats.org/officeDocument/2006/relationships/tags" Target="../tags/tag1039.xml"/><Relationship Id="rId94" Type="http://schemas.openxmlformats.org/officeDocument/2006/relationships/tags" Target="../tags/tag1055.xml"/><Relationship Id="rId99" Type="http://schemas.openxmlformats.org/officeDocument/2006/relationships/tags" Target="../tags/tag1060.xml"/><Relationship Id="rId101" Type="http://schemas.openxmlformats.org/officeDocument/2006/relationships/tags" Target="../tags/tag1062.xml"/><Relationship Id="rId122" Type="http://schemas.openxmlformats.org/officeDocument/2006/relationships/tags" Target="../tags/tag1083.xml"/><Relationship Id="rId143" Type="http://schemas.openxmlformats.org/officeDocument/2006/relationships/tags" Target="../tags/tag1104.xml"/><Relationship Id="rId148" Type="http://schemas.openxmlformats.org/officeDocument/2006/relationships/tags" Target="../tags/tag1109.xml"/><Relationship Id="rId164" Type="http://schemas.openxmlformats.org/officeDocument/2006/relationships/image" Target="../media/image14.wmf"/><Relationship Id="rId4" Type="http://schemas.openxmlformats.org/officeDocument/2006/relationships/tags" Target="../tags/tag965.xml"/><Relationship Id="rId9" Type="http://schemas.openxmlformats.org/officeDocument/2006/relationships/tags" Target="../tags/tag970.xml"/><Relationship Id="rId26" Type="http://schemas.openxmlformats.org/officeDocument/2006/relationships/tags" Target="../tags/tag987.xml"/><Relationship Id="rId47" Type="http://schemas.openxmlformats.org/officeDocument/2006/relationships/tags" Target="../tags/tag1008.xml"/><Relationship Id="rId68" Type="http://schemas.openxmlformats.org/officeDocument/2006/relationships/tags" Target="../tags/tag1029.xml"/><Relationship Id="rId89" Type="http://schemas.openxmlformats.org/officeDocument/2006/relationships/tags" Target="../tags/tag1050.xml"/><Relationship Id="rId112" Type="http://schemas.openxmlformats.org/officeDocument/2006/relationships/tags" Target="../tags/tag1073.xml"/><Relationship Id="rId133" Type="http://schemas.openxmlformats.org/officeDocument/2006/relationships/tags" Target="../tags/tag1094.xml"/><Relationship Id="rId154" Type="http://schemas.openxmlformats.org/officeDocument/2006/relationships/tags" Target="../tags/tag1115.xml"/><Relationship Id="rId16" Type="http://schemas.openxmlformats.org/officeDocument/2006/relationships/tags" Target="../tags/tag977.xml"/><Relationship Id="rId37" Type="http://schemas.openxmlformats.org/officeDocument/2006/relationships/tags" Target="../tags/tag998.xml"/><Relationship Id="rId58" Type="http://schemas.openxmlformats.org/officeDocument/2006/relationships/tags" Target="../tags/tag1019.xml"/><Relationship Id="rId79" Type="http://schemas.openxmlformats.org/officeDocument/2006/relationships/tags" Target="../tags/tag1040.xml"/><Relationship Id="rId102" Type="http://schemas.openxmlformats.org/officeDocument/2006/relationships/tags" Target="../tags/tag1063.xml"/><Relationship Id="rId123" Type="http://schemas.openxmlformats.org/officeDocument/2006/relationships/tags" Target="../tags/tag1084.xml"/><Relationship Id="rId144" Type="http://schemas.openxmlformats.org/officeDocument/2006/relationships/tags" Target="../tags/tag1105.xml"/><Relationship Id="rId90" Type="http://schemas.openxmlformats.org/officeDocument/2006/relationships/tags" Target="../tags/tag1051.xml"/><Relationship Id="rId165" Type="http://schemas.openxmlformats.org/officeDocument/2006/relationships/oleObject" Target="../embeddings/oleObject23.bin"/><Relationship Id="rId27" Type="http://schemas.openxmlformats.org/officeDocument/2006/relationships/tags" Target="../tags/tag988.xml"/><Relationship Id="rId48" Type="http://schemas.openxmlformats.org/officeDocument/2006/relationships/tags" Target="../tags/tag1009.xml"/><Relationship Id="rId69" Type="http://schemas.openxmlformats.org/officeDocument/2006/relationships/tags" Target="../tags/tag1030.xml"/><Relationship Id="rId113" Type="http://schemas.openxmlformats.org/officeDocument/2006/relationships/tags" Target="../tags/tag1074.xml"/><Relationship Id="rId134" Type="http://schemas.openxmlformats.org/officeDocument/2006/relationships/tags" Target="../tags/tag1095.xml"/><Relationship Id="rId80" Type="http://schemas.openxmlformats.org/officeDocument/2006/relationships/tags" Target="../tags/tag1041.xml"/><Relationship Id="rId155" Type="http://schemas.openxmlformats.org/officeDocument/2006/relationships/tags" Target="../tags/tag1116.xml"/></Relationships>
</file>

<file path=ppt/slides/_rels/slide24.xml.rels><?xml version="1.0" encoding="UTF-8" standalone="yes"?>
<Relationships xmlns="http://schemas.openxmlformats.org/package/2006/relationships"><Relationship Id="rId3" Type="http://schemas.openxmlformats.org/officeDocument/2006/relationships/tags" Target="../tags/tag1122.xml"/><Relationship Id="rId2" Type="http://schemas.openxmlformats.org/officeDocument/2006/relationships/tags" Target="../tags/tag1121.xml"/><Relationship Id="rId1" Type="http://schemas.openxmlformats.org/officeDocument/2006/relationships/tags" Target="../tags/tag1120.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123.xml"/></Relationships>
</file>

<file path=ppt/slides/_rels/slide25.xml.rels><?xml version="1.0" encoding="UTF-8" standalone="yes"?>
<Relationships xmlns="http://schemas.openxmlformats.org/package/2006/relationships"><Relationship Id="rId3" Type="http://schemas.openxmlformats.org/officeDocument/2006/relationships/tags" Target="../tags/tag1126.xml"/><Relationship Id="rId2" Type="http://schemas.openxmlformats.org/officeDocument/2006/relationships/tags" Target="../tags/tag1125.xml"/><Relationship Id="rId1" Type="http://schemas.openxmlformats.org/officeDocument/2006/relationships/tags" Target="../tags/tag1124.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127.xml"/></Relationships>
</file>

<file path=ppt/slides/_rels/slide26.xml.rels><?xml version="1.0" encoding="UTF-8" standalone="yes"?>
<Relationships xmlns="http://schemas.openxmlformats.org/package/2006/relationships"><Relationship Id="rId117" Type="http://schemas.openxmlformats.org/officeDocument/2006/relationships/tags" Target="../tags/tag1243.xml"/><Relationship Id="rId21" Type="http://schemas.openxmlformats.org/officeDocument/2006/relationships/tags" Target="../tags/tag1147.xml"/><Relationship Id="rId42" Type="http://schemas.openxmlformats.org/officeDocument/2006/relationships/tags" Target="../tags/tag1168.xml"/><Relationship Id="rId63" Type="http://schemas.openxmlformats.org/officeDocument/2006/relationships/tags" Target="../tags/tag1189.xml"/><Relationship Id="rId84" Type="http://schemas.openxmlformats.org/officeDocument/2006/relationships/tags" Target="../tags/tag1210.xml"/><Relationship Id="rId138" Type="http://schemas.openxmlformats.org/officeDocument/2006/relationships/tags" Target="../tags/tag1264.xml"/><Relationship Id="rId159" Type="http://schemas.openxmlformats.org/officeDocument/2006/relationships/tags" Target="../tags/tag1285.xml"/><Relationship Id="rId170" Type="http://schemas.openxmlformats.org/officeDocument/2006/relationships/oleObject" Target="../embeddings/oleObject25.bin"/><Relationship Id="rId107" Type="http://schemas.openxmlformats.org/officeDocument/2006/relationships/tags" Target="../tags/tag1233.xml"/><Relationship Id="rId11" Type="http://schemas.openxmlformats.org/officeDocument/2006/relationships/tags" Target="../tags/tag1137.xml"/><Relationship Id="rId32" Type="http://schemas.openxmlformats.org/officeDocument/2006/relationships/tags" Target="../tags/tag1158.xml"/><Relationship Id="rId53" Type="http://schemas.openxmlformats.org/officeDocument/2006/relationships/tags" Target="../tags/tag1179.xml"/><Relationship Id="rId74" Type="http://schemas.openxmlformats.org/officeDocument/2006/relationships/tags" Target="../tags/tag1200.xml"/><Relationship Id="rId128" Type="http://schemas.openxmlformats.org/officeDocument/2006/relationships/tags" Target="../tags/tag1254.xml"/><Relationship Id="rId149" Type="http://schemas.openxmlformats.org/officeDocument/2006/relationships/tags" Target="../tags/tag1275.xml"/><Relationship Id="rId5" Type="http://schemas.openxmlformats.org/officeDocument/2006/relationships/tags" Target="../tags/tag1131.xml"/><Relationship Id="rId95" Type="http://schemas.openxmlformats.org/officeDocument/2006/relationships/tags" Target="../tags/tag1221.xml"/><Relationship Id="rId160" Type="http://schemas.openxmlformats.org/officeDocument/2006/relationships/tags" Target="../tags/tag1286.xml"/><Relationship Id="rId22" Type="http://schemas.openxmlformats.org/officeDocument/2006/relationships/tags" Target="../tags/tag1148.xml"/><Relationship Id="rId43" Type="http://schemas.openxmlformats.org/officeDocument/2006/relationships/tags" Target="../tags/tag1169.xml"/><Relationship Id="rId64" Type="http://schemas.openxmlformats.org/officeDocument/2006/relationships/tags" Target="../tags/tag1190.xml"/><Relationship Id="rId118" Type="http://schemas.openxmlformats.org/officeDocument/2006/relationships/tags" Target="../tags/tag1244.xml"/><Relationship Id="rId139" Type="http://schemas.openxmlformats.org/officeDocument/2006/relationships/tags" Target="../tags/tag1265.xml"/><Relationship Id="rId85" Type="http://schemas.openxmlformats.org/officeDocument/2006/relationships/tags" Target="../tags/tag1211.xml"/><Relationship Id="rId150" Type="http://schemas.openxmlformats.org/officeDocument/2006/relationships/tags" Target="../tags/tag1276.xml"/><Relationship Id="rId171" Type="http://schemas.openxmlformats.org/officeDocument/2006/relationships/image" Target="../media/image15.wmf"/><Relationship Id="rId12" Type="http://schemas.openxmlformats.org/officeDocument/2006/relationships/tags" Target="../tags/tag1138.xml"/><Relationship Id="rId33" Type="http://schemas.openxmlformats.org/officeDocument/2006/relationships/tags" Target="../tags/tag1159.xml"/><Relationship Id="rId108" Type="http://schemas.openxmlformats.org/officeDocument/2006/relationships/tags" Target="../tags/tag1234.xml"/><Relationship Id="rId129" Type="http://schemas.openxmlformats.org/officeDocument/2006/relationships/tags" Target="../tags/tag1255.xml"/><Relationship Id="rId54" Type="http://schemas.openxmlformats.org/officeDocument/2006/relationships/tags" Target="../tags/tag1180.xml"/><Relationship Id="rId75" Type="http://schemas.openxmlformats.org/officeDocument/2006/relationships/tags" Target="../tags/tag1201.xml"/><Relationship Id="rId96" Type="http://schemas.openxmlformats.org/officeDocument/2006/relationships/tags" Target="../tags/tag1222.xml"/><Relationship Id="rId140" Type="http://schemas.openxmlformats.org/officeDocument/2006/relationships/tags" Target="../tags/tag1266.xml"/><Relationship Id="rId161" Type="http://schemas.openxmlformats.org/officeDocument/2006/relationships/tags" Target="../tags/tag1287.xml"/><Relationship Id="rId1" Type="http://schemas.openxmlformats.org/officeDocument/2006/relationships/vmlDrawing" Target="../drawings/vmlDrawing9.vml"/><Relationship Id="rId6" Type="http://schemas.openxmlformats.org/officeDocument/2006/relationships/tags" Target="../tags/tag1132.xml"/><Relationship Id="rId23" Type="http://schemas.openxmlformats.org/officeDocument/2006/relationships/tags" Target="../tags/tag1149.xml"/><Relationship Id="rId28" Type="http://schemas.openxmlformats.org/officeDocument/2006/relationships/tags" Target="../tags/tag1154.xml"/><Relationship Id="rId49" Type="http://schemas.openxmlformats.org/officeDocument/2006/relationships/tags" Target="../tags/tag1175.xml"/><Relationship Id="rId114" Type="http://schemas.openxmlformats.org/officeDocument/2006/relationships/tags" Target="../tags/tag1240.xml"/><Relationship Id="rId119" Type="http://schemas.openxmlformats.org/officeDocument/2006/relationships/tags" Target="../tags/tag1245.xml"/><Relationship Id="rId44" Type="http://schemas.openxmlformats.org/officeDocument/2006/relationships/tags" Target="../tags/tag1170.xml"/><Relationship Id="rId60" Type="http://schemas.openxmlformats.org/officeDocument/2006/relationships/tags" Target="../tags/tag1186.xml"/><Relationship Id="rId65" Type="http://schemas.openxmlformats.org/officeDocument/2006/relationships/tags" Target="../tags/tag1191.xml"/><Relationship Id="rId81" Type="http://schemas.openxmlformats.org/officeDocument/2006/relationships/tags" Target="../tags/tag1207.xml"/><Relationship Id="rId86" Type="http://schemas.openxmlformats.org/officeDocument/2006/relationships/tags" Target="../tags/tag1212.xml"/><Relationship Id="rId130" Type="http://schemas.openxmlformats.org/officeDocument/2006/relationships/tags" Target="../tags/tag1256.xml"/><Relationship Id="rId135" Type="http://schemas.openxmlformats.org/officeDocument/2006/relationships/tags" Target="../tags/tag1261.xml"/><Relationship Id="rId151" Type="http://schemas.openxmlformats.org/officeDocument/2006/relationships/tags" Target="../tags/tag1277.xml"/><Relationship Id="rId156" Type="http://schemas.openxmlformats.org/officeDocument/2006/relationships/tags" Target="../tags/tag1282.xml"/><Relationship Id="rId172" Type="http://schemas.openxmlformats.org/officeDocument/2006/relationships/oleObject" Target="../embeddings/oleObject26.bin"/><Relationship Id="rId13" Type="http://schemas.openxmlformats.org/officeDocument/2006/relationships/tags" Target="../tags/tag1139.xml"/><Relationship Id="rId18" Type="http://schemas.openxmlformats.org/officeDocument/2006/relationships/tags" Target="../tags/tag1144.xml"/><Relationship Id="rId39" Type="http://schemas.openxmlformats.org/officeDocument/2006/relationships/tags" Target="../tags/tag1165.xml"/><Relationship Id="rId109" Type="http://schemas.openxmlformats.org/officeDocument/2006/relationships/tags" Target="../tags/tag1235.xml"/><Relationship Id="rId34" Type="http://schemas.openxmlformats.org/officeDocument/2006/relationships/tags" Target="../tags/tag1160.xml"/><Relationship Id="rId50" Type="http://schemas.openxmlformats.org/officeDocument/2006/relationships/tags" Target="../tags/tag1176.xml"/><Relationship Id="rId55" Type="http://schemas.openxmlformats.org/officeDocument/2006/relationships/tags" Target="../tags/tag1181.xml"/><Relationship Id="rId76" Type="http://schemas.openxmlformats.org/officeDocument/2006/relationships/tags" Target="../tags/tag1202.xml"/><Relationship Id="rId97" Type="http://schemas.openxmlformats.org/officeDocument/2006/relationships/tags" Target="../tags/tag1223.xml"/><Relationship Id="rId104" Type="http://schemas.openxmlformats.org/officeDocument/2006/relationships/tags" Target="../tags/tag1230.xml"/><Relationship Id="rId120" Type="http://schemas.openxmlformats.org/officeDocument/2006/relationships/tags" Target="../tags/tag1246.xml"/><Relationship Id="rId125" Type="http://schemas.openxmlformats.org/officeDocument/2006/relationships/tags" Target="../tags/tag1251.xml"/><Relationship Id="rId141" Type="http://schemas.openxmlformats.org/officeDocument/2006/relationships/tags" Target="../tags/tag1267.xml"/><Relationship Id="rId146" Type="http://schemas.openxmlformats.org/officeDocument/2006/relationships/tags" Target="../tags/tag1272.xml"/><Relationship Id="rId167" Type="http://schemas.openxmlformats.org/officeDocument/2006/relationships/notesSlide" Target="../notesSlides/notesSlide20.xml"/><Relationship Id="rId7" Type="http://schemas.openxmlformats.org/officeDocument/2006/relationships/tags" Target="../tags/tag1133.xml"/><Relationship Id="rId71" Type="http://schemas.openxmlformats.org/officeDocument/2006/relationships/tags" Target="../tags/tag1197.xml"/><Relationship Id="rId92" Type="http://schemas.openxmlformats.org/officeDocument/2006/relationships/tags" Target="../tags/tag1218.xml"/><Relationship Id="rId162" Type="http://schemas.openxmlformats.org/officeDocument/2006/relationships/tags" Target="../tags/tag1288.xml"/><Relationship Id="rId2" Type="http://schemas.openxmlformats.org/officeDocument/2006/relationships/tags" Target="../tags/tag1128.xml"/><Relationship Id="rId29" Type="http://schemas.openxmlformats.org/officeDocument/2006/relationships/tags" Target="../tags/tag1155.xml"/><Relationship Id="rId24" Type="http://schemas.openxmlformats.org/officeDocument/2006/relationships/tags" Target="../tags/tag1150.xml"/><Relationship Id="rId40" Type="http://schemas.openxmlformats.org/officeDocument/2006/relationships/tags" Target="../tags/tag1166.xml"/><Relationship Id="rId45" Type="http://schemas.openxmlformats.org/officeDocument/2006/relationships/tags" Target="../tags/tag1171.xml"/><Relationship Id="rId66" Type="http://schemas.openxmlformats.org/officeDocument/2006/relationships/tags" Target="../tags/tag1192.xml"/><Relationship Id="rId87" Type="http://schemas.openxmlformats.org/officeDocument/2006/relationships/tags" Target="../tags/tag1213.xml"/><Relationship Id="rId110" Type="http://schemas.openxmlformats.org/officeDocument/2006/relationships/tags" Target="../tags/tag1236.xml"/><Relationship Id="rId115" Type="http://schemas.openxmlformats.org/officeDocument/2006/relationships/tags" Target="../tags/tag1241.xml"/><Relationship Id="rId131" Type="http://schemas.openxmlformats.org/officeDocument/2006/relationships/tags" Target="../tags/tag1257.xml"/><Relationship Id="rId136" Type="http://schemas.openxmlformats.org/officeDocument/2006/relationships/tags" Target="../tags/tag1262.xml"/><Relationship Id="rId157" Type="http://schemas.openxmlformats.org/officeDocument/2006/relationships/tags" Target="../tags/tag1283.xml"/><Relationship Id="rId61" Type="http://schemas.openxmlformats.org/officeDocument/2006/relationships/tags" Target="../tags/tag1187.xml"/><Relationship Id="rId82" Type="http://schemas.openxmlformats.org/officeDocument/2006/relationships/tags" Target="../tags/tag1208.xml"/><Relationship Id="rId152" Type="http://schemas.openxmlformats.org/officeDocument/2006/relationships/tags" Target="../tags/tag1278.xml"/><Relationship Id="rId173" Type="http://schemas.openxmlformats.org/officeDocument/2006/relationships/image" Target="../media/image16.wmf"/><Relationship Id="rId19" Type="http://schemas.openxmlformats.org/officeDocument/2006/relationships/tags" Target="../tags/tag1145.xml"/><Relationship Id="rId14" Type="http://schemas.openxmlformats.org/officeDocument/2006/relationships/tags" Target="../tags/tag1140.xml"/><Relationship Id="rId30" Type="http://schemas.openxmlformats.org/officeDocument/2006/relationships/tags" Target="../tags/tag1156.xml"/><Relationship Id="rId35" Type="http://schemas.openxmlformats.org/officeDocument/2006/relationships/tags" Target="../tags/tag1161.xml"/><Relationship Id="rId56" Type="http://schemas.openxmlformats.org/officeDocument/2006/relationships/tags" Target="../tags/tag1182.xml"/><Relationship Id="rId77" Type="http://schemas.openxmlformats.org/officeDocument/2006/relationships/tags" Target="../tags/tag1203.xml"/><Relationship Id="rId100" Type="http://schemas.openxmlformats.org/officeDocument/2006/relationships/tags" Target="../tags/tag1226.xml"/><Relationship Id="rId105" Type="http://schemas.openxmlformats.org/officeDocument/2006/relationships/tags" Target="../tags/tag1231.xml"/><Relationship Id="rId126" Type="http://schemas.openxmlformats.org/officeDocument/2006/relationships/tags" Target="../tags/tag1252.xml"/><Relationship Id="rId147" Type="http://schemas.openxmlformats.org/officeDocument/2006/relationships/tags" Target="../tags/tag1273.xml"/><Relationship Id="rId168" Type="http://schemas.openxmlformats.org/officeDocument/2006/relationships/oleObject" Target="../embeddings/oleObject24.bin"/><Relationship Id="rId8" Type="http://schemas.openxmlformats.org/officeDocument/2006/relationships/tags" Target="../tags/tag1134.xml"/><Relationship Id="rId51" Type="http://schemas.openxmlformats.org/officeDocument/2006/relationships/tags" Target="../tags/tag1177.xml"/><Relationship Id="rId72" Type="http://schemas.openxmlformats.org/officeDocument/2006/relationships/tags" Target="../tags/tag1198.xml"/><Relationship Id="rId93" Type="http://schemas.openxmlformats.org/officeDocument/2006/relationships/tags" Target="../tags/tag1219.xml"/><Relationship Id="rId98" Type="http://schemas.openxmlformats.org/officeDocument/2006/relationships/tags" Target="../tags/tag1224.xml"/><Relationship Id="rId121" Type="http://schemas.openxmlformats.org/officeDocument/2006/relationships/tags" Target="../tags/tag1247.xml"/><Relationship Id="rId142" Type="http://schemas.openxmlformats.org/officeDocument/2006/relationships/tags" Target="../tags/tag1268.xml"/><Relationship Id="rId163" Type="http://schemas.openxmlformats.org/officeDocument/2006/relationships/tags" Target="../tags/tag1289.xml"/><Relationship Id="rId3" Type="http://schemas.openxmlformats.org/officeDocument/2006/relationships/tags" Target="../tags/tag1129.xml"/><Relationship Id="rId25" Type="http://schemas.openxmlformats.org/officeDocument/2006/relationships/tags" Target="../tags/tag1151.xml"/><Relationship Id="rId46" Type="http://schemas.openxmlformats.org/officeDocument/2006/relationships/tags" Target="../tags/tag1172.xml"/><Relationship Id="rId67" Type="http://schemas.openxmlformats.org/officeDocument/2006/relationships/tags" Target="../tags/tag1193.xml"/><Relationship Id="rId116" Type="http://schemas.openxmlformats.org/officeDocument/2006/relationships/tags" Target="../tags/tag1242.xml"/><Relationship Id="rId137" Type="http://schemas.openxmlformats.org/officeDocument/2006/relationships/tags" Target="../tags/tag1263.xml"/><Relationship Id="rId158" Type="http://schemas.openxmlformats.org/officeDocument/2006/relationships/tags" Target="../tags/tag1284.xml"/><Relationship Id="rId20" Type="http://schemas.openxmlformats.org/officeDocument/2006/relationships/tags" Target="../tags/tag1146.xml"/><Relationship Id="rId41" Type="http://schemas.openxmlformats.org/officeDocument/2006/relationships/tags" Target="../tags/tag1167.xml"/><Relationship Id="rId62" Type="http://schemas.openxmlformats.org/officeDocument/2006/relationships/tags" Target="../tags/tag1188.xml"/><Relationship Id="rId83" Type="http://schemas.openxmlformats.org/officeDocument/2006/relationships/tags" Target="../tags/tag1209.xml"/><Relationship Id="rId88" Type="http://schemas.openxmlformats.org/officeDocument/2006/relationships/tags" Target="../tags/tag1214.xml"/><Relationship Id="rId111" Type="http://schemas.openxmlformats.org/officeDocument/2006/relationships/tags" Target="../tags/tag1237.xml"/><Relationship Id="rId132" Type="http://schemas.openxmlformats.org/officeDocument/2006/relationships/tags" Target="../tags/tag1258.xml"/><Relationship Id="rId153" Type="http://schemas.openxmlformats.org/officeDocument/2006/relationships/tags" Target="../tags/tag1279.xml"/><Relationship Id="rId15" Type="http://schemas.openxmlformats.org/officeDocument/2006/relationships/tags" Target="../tags/tag1141.xml"/><Relationship Id="rId36" Type="http://schemas.openxmlformats.org/officeDocument/2006/relationships/tags" Target="../tags/tag1162.xml"/><Relationship Id="rId57" Type="http://schemas.openxmlformats.org/officeDocument/2006/relationships/tags" Target="../tags/tag1183.xml"/><Relationship Id="rId106" Type="http://schemas.openxmlformats.org/officeDocument/2006/relationships/tags" Target="../tags/tag1232.xml"/><Relationship Id="rId127" Type="http://schemas.openxmlformats.org/officeDocument/2006/relationships/tags" Target="../tags/tag1253.xml"/><Relationship Id="rId10" Type="http://schemas.openxmlformats.org/officeDocument/2006/relationships/tags" Target="../tags/tag1136.xml"/><Relationship Id="rId31" Type="http://schemas.openxmlformats.org/officeDocument/2006/relationships/tags" Target="../tags/tag1157.xml"/><Relationship Id="rId52" Type="http://schemas.openxmlformats.org/officeDocument/2006/relationships/tags" Target="../tags/tag1178.xml"/><Relationship Id="rId73" Type="http://schemas.openxmlformats.org/officeDocument/2006/relationships/tags" Target="../tags/tag1199.xml"/><Relationship Id="rId78" Type="http://schemas.openxmlformats.org/officeDocument/2006/relationships/tags" Target="../tags/tag1204.xml"/><Relationship Id="rId94" Type="http://schemas.openxmlformats.org/officeDocument/2006/relationships/tags" Target="../tags/tag1220.xml"/><Relationship Id="rId99" Type="http://schemas.openxmlformats.org/officeDocument/2006/relationships/tags" Target="../tags/tag1225.xml"/><Relationship Id="rId101" Type="http://schemas.openxmlformats.org/officeDocument/2006/relationships/tags" Target="../tags/tag1227.xml"/><Relationship Id="rId122" Type="http://schemas.openxmlformats.org/officeDocument/2006/relationships/tags" Target="../tags/tag1248.xml"/><Relationship Id="rId143" Type="http://schemas.openxmlformats.org/officeDocument/2006/relationships/tags" Target="../tags/tag1269.xml"/><Relationship Id="rId148" Type="http://schemas.openxmlformats.org/officeDocument/2006/relationships/tags" Target="../tags/tag1274.xml"/><Relationship Id="rId164" Type="http://schemas.openxmlformats.org/officeDocument/2006/relationships/tags" Target="../tags/tag1290.xml"/><Relationship Id="rId169" Type="http://schemas.openxmlformats.org/officeDocument/2006/relationships/image" Target="../media/image14.wmf"/><Relationship Id="rId4" Type="http://schemas.openxmlformats.org/officeDocument/2006/relationships/tags" Target="../tags/tag1130.xml"/><Relationship Id="rId9" Type="http://schemas.openxmlformats.org/officeDocument/2006/relationships/tags" Target="../tags/tag1135.xml"/><Relationship Id="rId26" Type="http://schemas.openxmlformats.org/officeDocument/2006/relationships/tags" Target="../tags/tag1152.xml"/><Relationship Id="rId47" Type="http://schemas.openxmlformats.org/officeDocument/2006/relationships/tags" Target="../tags/tag1173.xml"/><Relationship Id="rId68" Type="http://schemas.openxmlformats.org/officeDocument/2006/relationships/tags" Target="../tags/tag1194.xml"/><Relationship Id="rId89" Type="http://schemas.openxmlformats.org/officeDocument/2006/relationships/tags" Target="../tags/tag1215.xml"/><Relationship Id="rId112" Type="http://schemas.openxmlformats.org/officeDocument/2006/relationships/tags" Target="../tags/tag1238.xml"/><Relationship Id="rId133" Type="http://schemas.openxmlformats.org/officeDocument/2006/relationships/tags" Target="../tags/tag1259.xml"/><Relationship Id="rId154" Type="http://schemas.openxmlformats.org/officeDocument/2006/relationships/tags" Target="../tags/tag1280.xml"/><Relationship Id="rId16" Type="http://schemas.openxmlformats.org/officeDocument/2006/relationships/tags" Target="../tags/tag1142.xml"/><Relationship Id="rId37" Type="http://schemas.openxmlformats.org/officeDocument/2006/relationships/tags" Target="../tags/tag1163.xml"/><Relationship Id="rId58" Type="http://schemas.openxmlformats.org/officeDocument/2006/relationships/tags" Target="../tags/tag1184.xml"/><Relationship Id="rId79" Type="http://schemas.openxmlformats.org/officeDocument/2006/relationships/tags" Target="../tags/tag1205.xml"/><Relationship Id="rId102" Type="http://schemas.openxmlformats.org/officeDocument/2006/relationships/tags" Target="../tags/tag1228.xml"/><Relationship Id="rId123" Type="http://schemas.openxmlformats.org/officeDocument/2006/relationships/tags" Target="../tags/tag1249.xml"/><Relationship Id="rId144" Type="http://schemas.openxmlformats.org/officeDocument/2006/relationships/tags" Target="../tags/tag1270.xml"/><Relationship Id="rId90" Type="http://schemas.openxmlformats.org/officeDocument/2006/relationships/tags" Target="../tags/tag1216.xml"/><Relationship Id="rId165" Type="http://schemas.openxmlformats.org/officeDocument/2006/relationships/tags" Target="../tags/tag1291.xml"/><Relationship Id="rId27" Type="http://schemas.openxmlformats.org/officeDocument/2006/relationships/tags" Target="../tags/tag1153.xml"/><Relationship Id="rId48" Type="http://schemas.openxmlformats.org/officeDocument/2006/relationships/tags" Target="../tags/tag1174.xml"/><Relationship Id="rId69" Type="http://schemas.openxmlformats.org/officeDocument/2006/relationships/tags" Target="../tags/tag1195.xml"/><Relationship Id="rId113" Type="http://schemas.openxmlformats.org/officeDocument/2006/relationships/tags" Target="../tags/tag1239.xml"/><Relationship Id="rId134" Type="http://schemas.openxmlformats.org/officeDocument/2006/relationships/tags" Target="../tags/tag1260.xml"/><Relationship Id="rId80" Type="http://schemas.openxmlformats.org/officeDocument/2006/relationships/tags" Target="../tags/tag1206.xml"/><Relationship Id="rId155" Type="http://schemas.openxmlformats.org/officeDocument/2006/relationships/tags" Target="../tags/tag1281.xml"/><Relationship Id="rId17" Type="http://schemas.openxmlformats.org/officeDocument/2006/relationships/tags" Target="../tags/tag1143.xml"/><Relationship Id="rId38" Type="http://schemas.openxmlformats.org/officeDocument/2006/relationships/tags" Target="../tags/tag1164.xml"/><Relationship Id="rId59" Type="http://schemas.openxmlformats.org/officeDocument/2006/relationships/tags" Target="../tags/tag1185.xml"/><Relationship Id="rId103" Type="http://schemas.openxmlformats.org/officeDocument/2006/relationships/tags" Target="../tags/tag1229.xml"/><Relationship Id="rId124" Type="http://schemas.openxmlformats.org/officeDocument/2006/relationships/tags" Target="../tags/tag1250.xml"/><Relationship Id="rId70" Type="http://schemas.openxmlformats.org/officeDocument/2006/relationships/tags" Target="../tags/tag1196.xml"/><Relationship Id="rId91" Type="http://schemas.openxmlformats.org/officeDocument/2006/relationships/tags" Target="../tags/tag1217.xml"/><Relationship Id="rId145" Type="http://schemas.openxmlformats.org/officeDocument/2006/relationships/tags" Target="../tags/tag1271.xml"/><Relationship Id="rId166"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298.xml"/><Relationship Id="rId13" Type="http://schemas.openxmlformats.org/officeDocument/2006/relationships/oleObject" Target="../embeddings/oleObject27.bin"/><Relationship Id="rId3" Type="http://schemas.openxmlformats.org/officeDocument/2006/relationships/tags" Target="../tags/tag1293.xml"/><Relationship Id="rId7" Type="http://schemas.openxmlformats.org/officeDocument/2006/relationships/tags" Target="../tags/tag1297.xml"/><Relationship Id="rId12" Type="http://schemas.openxmlformats.org/officeDocument/2006/relationships/notesSlide" Target="../notesSlides/notesSlide21.xml"/><Relationship Id="rId2" Type="http://schemas.openxmlformats.org/officeDocument/2006/relationships/tags" Target="../tags/tag1292.xml"/><Relationship Id="rId1" Type="http://schemas.openxmlformats.org/officeDocument/2006/relationships/vmlDrawing" Target="../drawings/vmlDrawing10.vml"/><Relationship Id="rId6" Type="http://schemas.openxmlformats.org/officeDocument/2006/relationships/tags" Target="../tags/tag1296.xml"/><Relationship Id="rId11" Type="http://schemas.openxmlformats.org/officeDocument/2006/relationships/slideLayout" Target="../slideLayouts/slideLayout3.xml"/><Relationship Id="rId5" Type="http://schemas.openxmlformats.org/officeDocument/2006/relationships/tags" Target="../tags/tag1295.xml"/><Relationship Id="rId10" Type="http://schemas.openxmlformats.org/officeDocument/2006/relationships/tags" Target="../tags/tag1300.xml"/><Relationship Id="rId4" Type="http://schemas.openxmlformats.org/officeDocument/2006/relationships/tags" Target="../tags/tag1294.xml"/><Relationship Id="rId9" Type="http://schemas.openxmlformats.org/officeDocument/2006/relationships/tags" Target="../tags/tag1299.xml"/><Relationship Id="rId14" Type="http://schemas.openxmlformats.org/officeDocument/2006/relationships/image" Target="../media/image1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1302.xml"/><Relationship Id="rId7" Type="http://schemas.openxmlformats.org/officeDocument/2006/relationships/notesSlide" Target="../notesSlides/notesSlide22.xml"/><Relationship Id="rId2" Type="http://schemas.openxmlformats.org/officeDocument/2006/relationships/tags" Target="../tags/tag1301.xml"/><Relationship Id="rId1" Type="http://schemas.openxmlformats.org/officeDocument/2006/relationships/vmlDrawing" Target="../drawings/vmlDrawing11.vml"/><Relationship Id="rId6" Type="http://schemas.openxmlformats.org/officeDocument/2006/relationships/slideLayout" Target="../slideLayouts/slideLayout3.xml"/><Relationship Id="rId5" Type="http://schemas.openxmlformats.org/officeDocument/2006/relationships/tags" Target="../tags/tag1304.xml"/><Relationship Id="rId4" Type="http://schemas.openxmlformats.org/officeDocument/2006/relationships/tags" Target="../tags/tag1303.xml"/><Relationship Id="rId9" Type="http://schemas.openxmlformats.org/officeDocument/2006/relationships/image" Target="../media/image18.wmf"/></Relationships>
</file>

<file path=ppt/slides/_rels/slide29.xml.rels><?xml version="1.0" encoding="UTF-8" standalone="yes"?>
<Relationships xmlns="http://schemas.openxmlformats.org/package/2006/relationships"><Relationship Id="rId117" Type="http://schemas.openxmlformats.org/officeDocument/2006/relationships/tags" Target="../tags/tag1421.xml"/><Relationship Id="rId671" Type="http://schemas.openxmlformats.org/officeDocument/2006/relationships/tags" Target="../tags/tag1975.xml"/><Relationship Id="rId21" Type="http://schemas.openxmlformats.org/officeDocument/2006/relationships/tags" Target="../tags/tag1325.xml"/><Relationship Id="rId324" Type="http://schemas.openxmlformats.org/officeDocument/2006/relationships/tags" Target="../tags/tag1628.xml"/><Relationship Id="rId531" Type="http://schemas.openxmlformats.org/officeDocument/2006/relationships/tags" Target="../tags/tag1835.xml"/><Relationship Id="rId629" Type="http://schemas.openxmlformats.org/officeDocument/2006/relationships/tags" Target="../tags/tag1933.xml"/><Relationship Id="rId170" Type="http://schemas.openxmlformats.org/officeDocument/2006/relationships/tags" Target="../tags/tag1474.xml"/><Relationship Id="rId268" Type="http://schemas.openxmlformats.org/officeDocument/2006/relationships/tags" Target="../tags/tag1572.xml"/><Relationship Id="rId475" Type="http://schemas.openxmlformats.org/officeDocument/2006/relationships/tags" Target="../tags/tag1779.xml"/><Relationship Id="rId682" Type="http://schemas.openxmlformats.org/officeDocument/2006/relationships/tags" Target="../tags/tag1986.xml"/><Relationship Id="rId32" Type="http://schemas.openxmlformats.org/officeDocument/2006/relationships/tags" Target="../tags/tag1336.xml"/><Relationship Id="rId128" Type="http://schemas.openxmlformats.org/officeDocument/2006/relationships/tags" Target="../tags/tag1432.xml"/><Relationship Id="rId335" Type="http://schemas.openxmlformats.org/officeDocument/2006/relationships/tags" Target="../tags/tag1639.xml"/><Relationship Id="rId542" Type="http://schemas.openxmlformats.org/officeDocument/2006/relationships/tags" Target="../tags/tag1846.xml"/><Relationship Id="rId181" Type="http://schemas.openxmlformats.org/officeDocument/2006/relationships/tags" Target="../tags/tag1485.xml"/><Relationship Id="rId402" Type="http://schemas.openxmlformats.org/officeDocument/2006/relationships/tags" Target="../tags/tag1706.xml"/><Relationship Id="rId279" Type="http://schemas.openxmlformats.org/officeDocument/2006/relationships/tags" Target="../tags/tag1583.xml"/><Relationship Id="rId486" Type="http://schemas.openxmlformats.org/officeDocument/2006/relationships/tags" Target="../tags/tag1790.xml"/><Relationship Id="rId693" Type="http://schemas.openxmlformats.org/officeDocument/2006/relationships/tags" Target="../tags/tag1997.xml"/><Relationship Id="rId707" Type="http://schemas.openxmlformats.org/officeDocument/2006/relationships/tags" Target="../tags/tag2011.xml"/><Relationship Id="rId43" Type="http://schemas.openxmlformats.org/officeDocument/2006/relationships/tags" Target="../tags/tag1347.xml"/><Relationship Id="rId139" Type="http://schemas.openxmlformats.org/officeDocument/2006/relationships/tags" Target="../tags/tag1443.xml"/><Relationship Id="rId346" Type="http://schemas.openxmlformats.org/officeDocument/2006/relationships/tags" Target="../tags/tag1650.xml"/><Relationship Id="rId553" Type="http://schemas.openxmlformats.org/officeDocument/2006/relationships/tags" Target="../tags/tag1857.xml"/><Relationship Id="rId760" Type="http://schemas.openxmlformats.org/officeDocument/2006/relationships/slideLayout" Target="../slideLayouts/slideLayout3.xml"/><Relationship Id="rId192" Type="http://schemas.openxmlformats.org/officeDocument/2006/relationships/tags" Target="../tags/tag1496.xml"/><Relationship Id="rId206" Type="http://schemas.openxmlformats.org/officeDocument/2006/relationships/tags" Target="../tags/tag1510.xml"/><Relationship Id="rId413" Type="http://schemas.openxmlformats.org/officeDocument/2006/relationships/tags" Target="../tags/tag1717.xml"/><Relationship Id="rId497" Type="http://schemas.openxmlformats.org/officeDocument/2006/relationships/tags" Target="../tags/tag1801.xml"/><Relationship Id="rId620" Type="http://schemas.openxmlformats.org/officeDocument/2006/relationships/tags" Target="../tags/tag1924.xml"/><Relationship Id="rId718" Type="http://schemas.openxmlformats.org/officeDocument/2006/relationships/tags" Target="../tags/tag2022.xml"/><Relationship Id="rId357" Type="http://schemas.openxmlformats.org/officeDocument/2006/relationships/tags" Target="../tags/tag1661.xml"/><Relationship Id="rId54" Type="http://schemas.openxmlformats.org/officeDocument/2006/relationships/tags" Target="../tags/tag1358.xml"/><Relationship Id="rId217" Type="http://schemas.openxmlformats.org/officeDocument/2006/relationships/tags" Target="../tags/tag1521.xml"/><Relationship Id="rId564" Type="http://schemas.openxmlformats.org/officeDocument/2006/relationships/tags" Target="../tags/tag1868.xml"/><Relationship Id="rId424" Type="http://schemas.openxmlformats.org/officeDocument/2006/relationships/tags" Target="../tags/tag1728.xml"/><Relationship Id="rId631" Type="http://schemas.openxmlformats.org/officeDocument/2006/relationships/tags" Target="../tags/tag1935.xml"/><Relationship Id="rId729" Type="http://schemas.openxmlformats.org/officeDocument/2006/relationships/tags" Target="../tags/tag2033.xml"/><Relationship Id="rId270" Type="http://schemas.openxmlformats.org/officeDocument/2006/relationships/tags" Target="../tags/tag1574.xml"/><Relationship Id="rId65" Type="http://schemas.openxmlformats.org/officeDocument/2006/relationships/tags" Target="../tags/tag1369.xml"/><Relationship Id="rId130" Type="http://schemas.openxmlformats.org/officeDocument/2006/relationships/tags" Target="../tags/tag1434.xml"/><Relationship Id="rId368" Type="http://schemas.openxmlformats.org/officeDocument/2006/relationships/tags" Target="../tags/tag1672.xml"/><Relationship Id="rId575" Type="http://schemas.openxmlformats.org/officeDocument/2006/relationships/tags" Target="../tags/tag1879.xml"/><Relationship Id="rId228" Type="http://schemas.openxmlformats.org/officeDocument/2006/relationships/tags" Target="../tags/tag1532.xml"/><Relationship Id="rId435" Type="http://schemas.openxmlformats.org/officeDocument/2006/relationships/tags" Target="../tags/tag1739.xml"/><Relationship Id="rId642" Type="http://schemas.openxmlformats.org/officeDocument/2006/relationships/tags" Target="../tags/tag1946.xml"/><Relationship Id="rId281" Type="http://schemas.openxmlformats.org/officeDocument/2006/relationships/tags" Target="../tags/tag1585.xml"/><Relationship Id="rId502" Type="http://schemas.openxmlformats.org/officeDocument/2006/relationships/tags" Target="../tags/tag1806.xml"/><Relationship Id="rId76" Type="http://schemas.openxmlformats.org/officeDocument/2006/relationships/tags" Target="../tags/tag1380.xml"/><Relationship Id="rId141" Type="http://schemas.openxmlformats.org/officeDocument/2006/relationships/tags" Target="../tags/tag1445.xml"/><Relationship Id="rId379" Type="http://schemas.openxmlformats.org/officeDocument/2006/relationships/tags" Target="../tags/tag1683.xml"/><Relationship Id="rId586" Type="http://schemas.openxmlformats.org/officeDocument/2006/relationships/tags" Target="../tags/tag1890.xml"/><Relationship Id="rId7" Type="http://schemas.openxmlformats.org/officeDocument/2006/relationships/tags" Target="../tags/tag1311.xml"/><Relationship Id="rId239" Type="http://schemas.openxmlformats.org/officeDocument/2006/relationships/tags" Target="../tags/tag1543.xml"/><Relationship Id="rId446" Type="http://schemas.openxmlformats.org/officeDocument/2006/relationships/tags" Target="../tags/tag1750.xml"/><Relationship Id="rId653" Type="http://schemas.openxmlformats.org/officeDocument/2006/relationships/tags" Target="../tags/tag1957.xml"/><Relationship Id="rId292" Type="http://schemas.openxmlformats.org/officeDocument/2006/relationships/tags" Target="../tags/tag1596.xml"/><Relationship Id="rId306" Type="http://schemas.openxmlformats.org/officeDocument/2006/relationships/tags" Target="../tags/tag1610.xml"/><Relationship Id="rId87" Type="http://schemas.openxmlformats.org/officeDocument/2006/relationships/tags" Target="../tags/tag1391.xml"/><Relationship Id="rId513" Type="http://schemas.openxmlformats.org/officeDocument/2006/relationships/tags" Target="../tags/tag1817.xml"/><Relationship Id="rId597" Type="http://schemas.openxmlformats.org/officeDocument/2006/relationships/tags" Target="../tags/tag1901.xml"/><Relationship Id="rId720" Type="http://schemas.openxmlformats.org/officeDocument/2006/relationships/tags" Target="../tags/tag2024.xml"/><Relationship Id="rId152" Type="http://schemas.openxmlformats.org/officeDocument/2006/relationships/tags" Target="../tags/tag1456.xml"/><Relationship Id="rId457" Type="http://schemas.openxmlformats.org/officeDocument/2006/relationships/tags" Target="../tags/tag1761.xml"/><Relationship Id="rId664" Type="http://schemas.openxmlformats.org/officeDocument/2006/relationships/tags" Target="../tags/tag1968.xml"/><Relationship Id="rId14" Type="http://schemas.openxmlformats.org/officeDocument/2006/relationships/tags" Target="../tags/tag1318.xml"/><Relationship Id="rId317" Type="http://schemas.openxmlformats.org/officeDocument/2006/relationships/tags" Target="../tags/tag1621.xml"/><Relationship Id="rId524" Type="http://schemas.openxmlformats.org/officeDocument/2006/relationships/tags" Target="../tags/tag1828.xml"/><Relationship Id="rId731" Type="http://schemas.openxmlformats.org/officeDocument/2006/relationships/tags" Target="../tags/tag2035.xml"/><Relationship Id="rId98" Type="http://schemas.openxmlformats.org/officeDocument/2006/relationships/tags" Target="../tags/tag1402.xml"/><Relationship Id="rId163" Type="http://schemas.openxmlformats.org/officeDocument/2006/relationships/tags" Target="../tags/tag1467.xml"/><Relationship Id="rId370" Type="http://schemas.openxmlformats.org/officeDocument/2006/relationships/tags" Target="../tags/tag1674.xml"/><Relationship Id="rId230" Type="http://schemas.openxmlformats.org/officeDocument/2006/relationships/tags" Target="../tags/tag1534.xml"/><Relationship Id="rId468" Type="http://schemas.openxmlformats.org/officeDocument/2006/relationships/tags" Target="../tags/tag1772.xml"/><Relationship Id="rId675" Type="http://schemas.openxmlformats.org/officeDocument/2006/relationships/tags" Target="../tags/tag1979.xml"/><Relationship Id="rId25" Type="http://schemas.openxmlformats.org/officeDocument/2006/relationships/tags" Target="../tags/tag1329.xml"/><Relationship Id="rId328" Type="http://schemas.openxmlformats.org/officeDocument/2006/relationships/tags" Target="../tags/tag1632.xml"/><Relationship Id="rId535" Type="http://schemas.openxmlformats.org/officeDocument/2006/relationships/tags" Target="../tags/tag1839.xml"/><Relationship Id="rId742" Type="http://schemas.openxmlformats.org/officeDocument/2006/relationships/tags" Target="../tags/tag2046.xml"/><Relationship Id="rId174" Type="http://schemas.openxmlformats.org/officeDocument/2006/relationships/tags" Target="../tags/tag1478.xml"/><Relationship Id="rId381" Type="http://schemas.openxmlformats.org/officeDocument/2006/relationships/tags" Target="../tags/tag1685.xml"/><Relationship Id="rId602" Type="http://schemas.openxmlformats.org/officeDocument/2006/relationships/tags" Target="../tags/tag1906.xml"/><Relationship Id="rId241" Type="http://schemas.openxmlformats.org/officeDocument/2006/relationships/tags" Target="../tags/tag1545.xml"/><Relationship Id="rId479" Type="http://schemas.openxmlformats.org/officeDocument/2006/relationships/tags" Target="../tags/tag1783.xml"/><Relationship Id="rId686" Type="http://schemas.openxmlformats.org/officeDocument/2006/relationships/tags" Target="../tags/tag1990.xml"/><Relationship Id="rId36" Type="http://schemas.openxmlformats.org/officeDocument/2006/relationships/tags" Target="../tags/tag1340.xml"/><Relationship Id="rId339" Type="http://schemas.openxmlformats.org/officeDocument/2006/relationships/tags" Target="../tags/tag1643.xml"/><Relationship Id="rId546" Type="http://schemas.openxmlformats.org/officeDocument/2006/relationships/tags" Target="../tags/tag1850.xml"/><Relationship Id="rId753" Type="http://schemas.openxmlformats.org/officeDocument/2006/relationships/tags" Target="../tags/tag2057.xml"/><Relationship Id="rId101" Type="http://schemas.openxmlformats.org/officeDocument/2006/relationships/tags" Target="../tags/tag1405.xml"/><Relationship Id="rId185" Type="http://schemas.openxmlformats.org/officeDocument/2006/relationships/tags" Target="../tags/tag1489.xml"/><Relationship Id="rId406" Type="http://schemas.openxmlformats.org/officeDocument/2006/relationships/tags" Target="../tags/tag1710.xml"/><Relationship Id="rId392" Type="http://schemas.openxmlformats.org/officeDocument/2006/relationships/tags" Target="../tags/tag1696.xml"/><Relationship Id="rId613" Type="http://schemas.openxmlformats.org/officeDocument/2006/relationships/tags" Target="../tags/tag1917.xml"/><Relationship Id="rId697" Type="http://schemas.openxmlformats.org/officeDocument/2006/relationships/tags" Target="../tags/tag2001.xml"/><Relationship Id="rId252" Type="http://schemas.openxmlformats.org/officeDocument/2006/relationships/tags" Target="../tags/tag1556.xml"/><Relationship Id="rId47" Type="http://schemas.openxmlformats.org/officeDocument/2006/relationships/tags" Target="../tags/tag1351.xml"/><Relationship Id="rId112" Type="http://schemas.openxmlformats.org/officeDocument/2006/relationships/tags" Target="../tags/tag1416.xml"/><Relationship Id="rId557" Type="http://schemas.openxmlformats.org/officeDocument/2006/relationships/tags" Target="../tags/tag1861.xml"/><Relationship Id="rId196" Type="http://schemas.openxmlformats.org/officeDocument/2006/relationships/tags" Target="../tags/tag1500.xml"/><Relationship Id="rId417" Type="http://schemas.openxmlformats.org/officeDocument/2006/relationships/tags" Target="../tags/tag1721.xml"/><Relationship Id="rId624" Type="http://schemas.openxmlformats.org/officeDocument/2006/relationships/tags" Target="../tags/tag1928.xml"/><Relationship Id="rId263" Type="http://schemas.openxmlformats.org/officeDocument/2006/relationships/tags" Target="../tags/tag1567.xml"/><Relationship Id="rId470" Type="http://schemas.openxmlformats.org/officeDocument/2006/relationships/tags" Target="../tags/tag1774.xml"/><Relationship Id="rId58" Type="http://schemas.openxmlformats.org/officeDocument/2006/relationships/tags" Target="../tags/tag1362.xml"/><Relationship Id="rId123" Type="http://schemas.openxmlformats.org/officeDocument/2006/relationships/tags" Target="../tags/tag1427.xml"/><Relationship Id="rId330" Type="http://schemas.openxmlformats.org/officeDocument/2006/relationships/tags" Target="../tags/tag1634.xml"/><Relationship Id="rId568" Type="http://schemas.openxmlformats.org/officeDocument/2006/relationships/tags" Target="../tags/tag1872.xml"/><Relationship Id="rId428" Type="http://schemas.openxmlformats.org/officeDocument/2006/relationships/tags" Target="../tags/tag1732.xml"/><Relationship Id="rId635" Type="http://schemas.openxmlformats.org/officeDocument/2006/relationships/tags" Target="../tags/tag1939.xml"/><Relationship Id="rId274" Type="http://schemas.openxmlformats.org/officeDocument/2006/relationships/tags" Target="../tags/tag1578.xml"/><Relationship Id="rId481" Type="http://schemas.openxmlformats.org/officeDocument/2006/relationships/tags" Target="../tags/tag1785.xml"/><Relationship Id="rId702" Type="http://schemas.openxmlformats.org/officeDocument/2006/relationships/tags" Target="../tags/tag2006.xml"/><Relationship Id="rId69" Type="http://schemas.openxmlformats.org/officeDocument/2006/relationships/tags" Target="../tags/tag1373.xml"/><Relationship Id="rId134" Type="http://schemas.openxmlformats.org/officeDocument/2006/relationships/tags" Target="../tags/tag1438.xml"/><Relationship Id="rId579" Type="http://schemas.openxmlformats.org/officeDocument/2006/relationships/tags" Target="../tags/tag1883.xml"/><Relationship Id="rId341" Type="http://schemas.openxmlformats.org/officeDocument/2006/relationships/tags" Target="../tags/tag1645.xml"/><Relationship Id="rId439" Type="http://schemas.openxmlformats.org/officeDocument/2006/relationships/tags" Target="../tags/tag1743.xml"/><Relationship Id="rId646" Type="http://schemas.openxmlformats.org/officeDocument/2006/relationships/tags" Target="../tags/tag1950.xml"/><Relationship Id="rId201" Type="http://schemas.openxmlformats.org/officeDocument/2006/relationships/tags" Target="../tags/tag1505.xml"/><Relationship Id="rId285" Type="http://schemas.openxmlformats.org/officeDocument/2006/relationships/tags" Target="../tags/tag1589.xml"/><Relationship Id="rId506" Type="http://schemas.openxmlformats.org/officeDocument/2006/relationships/tags" Target="../tags/tag1810.xml"/><Relationship Id="rId492" Type="http://schemas.openxmlformats.org/officeDocument/2006/relationships/tags" Target="../tags/tag1796.xml"/><Relationship Id="rId713" Type="http://schemas.openxmlformats.org/officeDocument/2006/relationships/tags" Target="../tags/tag2017.xml"/><Relationship Id="rId145" Type="http://schemas.openxmlformats.org/officeDocument/2006/relationships/tags" Target="../tags/tag1449.xml"/><Relationship Id="rId352" Type="http://schemas.openxmlformats.org/officeDocument/2006/relationships/tags" Target="../tags/tag1656.xml"/><Relationship Id="rId212" Type="http://schemas.openxmlformats.org/officeDocument/2006/relationships/tags" Target="../tags/tag1516.xml"/><Relationship Id="rId657" Type="http://schemas.openxmlformats.org/officeDocument/2006/relationships/tags" Target="../tags/tag1961.xml"/><Relationship Id="rId296" Type="http://schemas.openxmlformats.org/officeDocument/2006/relationships/tags" Target="../tags/tag1600.xml"/><Relationship Id="rId517" Type="http://schemas.openxmlformats.org/officeDocument/2006/relationships/tags" Target="../tags/tag1821.xml"/><Relationship Id="rId724" Type="http://schemas.openxmlformats.org/officeDocument/2006/relationships/tags" Target="../tags/tag2028.xml"/><Relationship Id="rId60" Type="http://schemas.openxmlformats.org/officeDocument/2006/relationships/tags" Target="../tags/tag1364.xml"/><Relationship Id="rId156" Type="http://schemas.openxmlformats.org/officeDocument/2006/relationships/tags" Target="../tags/tag1460.xml"/><Relationship Id="rId363" Type="http://schemas.openxmlformats.org/officeDocument/2006/relationships/tags" Target="../tags/tag1667.xml"/><Relationship Id="rId570" Type="http://schemas.openxmlformats.org/officeDocument/2006/relationships/tags" Target="../tags/tag1874.xml"/><Relationship Id="rId223" Type="http://schemas.openxmlformats.org/officeDocument/2006/relationships/tags" Target="../tags/tag1527.xml"/><Relationship Id="rId430" Type="http://schemas.openxmlformats.org/officeDocument/2006/relationships/tags" Target="../tags/tag1734.xml"/><Relationship Id="rId668" Type="http://schemas.openxmlformats.org/officeDocument/2006/relationships/tags" Target="../tags/tag1972.xml"/><Relationship Id="rId18" Type="http://schemas.openxmlformats.org/officeDocument/2006/relationships/tags" Target="../tags/tag1322.xml"/><Relationship Id="rId528" Type="http://schemas.openxmlformats.org/officeDocument/2006/relationships/tags" Target="../tags/tag1832.xml"/><Relationship Id="rId735" Type="http://schemas.openxmlformats.org/officeDocument/2006/relationships/tags" Target="../tags/tag2039.xml"/><Relationship Id="rId167" Type="http://schemas.openxmlformats.org/officeDocument/2006/relationships/tags" Target="../tags/tag1471.xml"/><Relationship Id="rId374" Type="http://schemas.openxmlformats.org/officeDocument/2006/relationships/tags" Target="../tags/tag1678.xml"/><Relationship Id="rId581" Type="http://schemas.openxmlformats.org/officeDocument/2006/relationships/tags" Target="../tags/tag1885.xml"/><Relationship Id="rId71" Type="http://schemas.openxmlformats.org/officeDocument/2006/relationships/tags" Target="../tags/tag1375.xml"/><Relationship Id="rId234" Type="http://schemas.openxmlformats.org/officeDocument/2006/relationships/tags" Target="../tags/tag1538.xml"/><Relationship Id="rId679" Type="http://schemas.openxmlformats.org/officeDocument/2006/relationships/tags" Target="../tags/tag1983.xml"/><Relationship Id="rId2" Type="http://schemas.openxmlformats.org/officeDocument/2006/relationships/tags" Target="../tags/tag1306.xml"/><Relationship Id="rId29" Type="http://schemas.openxmlformats.org/officeDocument/2006/relationships/tags" Target="../tags/tag1333.xml"/><Relationship Id="rId441" Type="http://schemas.openxmlformats.org/officeDocument/2006/relationships/tags" Target="../tags/tag1745.xml"/><Relationship Id="rId539" Type="http://schemas.openxmlformats.org/officeDocument/2006/relationships/tags" Target="../tags/tag1843.xml"/><Relationship Id="rId746" Type="http://schemas.openxmlformats.org/officeDocument/2006/relationships/tags" Target="../tags/tag2050.xml"/><Relationship Id="rId178" Type="http://schemas.openxmlformats.org/officeDocument/2006/relationships/tags" Target="../tags/tag1482.xml"/><Relationship Id="rId301" Type="http://schemas.openxmlformats.org/officeDocument/2006/relationships/tags" Target="../tags/tag1605.xml"/><Relationship Id="rId82" Type="http://schemas.openxmlformats.org/officeDocument/2006/relationships/tags" Target="../tags/tag1386.xml"/><Relationship Id="rId385" Type="http://schemas.openxmlformats.org/officeDocument/2006/relationships/tags" Target="../tags/tag1689.xml"/><Relationship Id="rId592" Type="http://schemas.openxmlformats.org/officeDocument/2006/relationships/tags" Target="../tags/tag1896.xml"/><Relationship Id="rId606" Type="http://schemas.openxmlformats.org/officeDocument/2006/relationships/tags" Target="../tags/tag1910.xml"/><Relationship Id="rId245" Type="http://schemas.openxmlformats.org/officeDocument/2006/relationships/tags" Target="../tags/tag1549.xml"/><Relationship Id="rId452" Type="http://schemas.openxmlformats.org/officeDocument/2006/relationships/tags" Target="../tags/tag1756.xml"/><Relationship Id="rId105" Type="http://schemas.openxmlformats.org/officeDocument/2006/relationships/tags" Target="../tags/tag1409.xml"/><Relationship Id="rId312" Type="http://schemas.openxmlformats.org/officeDocument/2006/relationships/tags" Target="../tags/tag1616.xml"/><Relationship Id="rId757" Type="http://schemas.openxmlformats.org/officeDocument/2006/relationships/tags" Target="../tags/tag2061.xml"/><Relationship Id="rId93" Type="http://schemas.openxmlformats.org/officeDocument/2006/relationships/tags" Target="../tags/tag1397.xml"/><Relationship Id="rId189" Type="http://schemas.openxmlformats.org/officeDocument/2006/relationships/tags" Target="../tags/tag1493.xml"/><Relationship Id="rId396" Type="http://schemas.openxmlformats.org/officeDocument/2006/relationships/tags" Target="../tags/tag1700.xml"/><Relationship Id="rId617" Type="http://schemas.openxmlformats.org/officeDocument/2006/relationships/tags" Target="../tags/tag1921.xml"/><Relationship Id="rId256" Type="http://schemas.openxmlformats.org/officeDocument/2006/relationships/tags" Target="../tags/tag1560.xml"/><Relationship Id="rId463" Type="http://schemas.openxmlformats.org/officeDocument/2006/relationships/tags" Target="../tags/tag1767.xml"/><Relationship Id="rId670" Type="http://schemas.openxmlformats.org/officeDocument/2006/relationships/tags" Target="../tags/tag1974.xml"/><Relationship Id="rId116" Type="http://schemas.openxmlformats.org/officeDocument/2006/relationships/tags" Target="../tags/tag1420.xml"/><Relationship Id="rId323" Type="http://schemas.openxmlformats.org/officeDocument/2006/relationships/tags" Target="../tags/tag1627.xml"/><Relationship Id="rId530" Type="http://schemas.openxmlformats.org/officeDocument/2006/relationships/tags" Target="../tags/tag1834.xml"/><Relationship Id="rId20" Type="http://schemas.openxmlformats.org/officeDocument/2006/relationships/tags" Target="../tags/tag1324.xml"/><Relationship Id="rId628" Type="http://schemas.openxmlformats.org/officeDocument/2006/relationships/tags" Target="../tags/tag1932.xml"/><Relationship Id="rId267" Type="http://schemas.openxmlformats.org/officeDocument/2006/relationships/tags" Target="../tags/tag1571.xml"/><Relationship Id="rId474" Type="http://schemas.openxmlformats.org/officeDocument/2006/relationships/tags" Target="../tags/tag1778.xml"/><Relationship Id="rId127" Type="http://schemas.openxmlformats.org/officeDocument/2006/relationships/tags" Target="../tags/tag1431.xml"/><Relationship Id="rId681" Type="http://schemas.openxmlformats.org/officeDocument/2006/relationships/tags" Target="../tags/tag1985.xml"/><Relationship Id="rId31" Type="http://schemas.openxmlformats.org/officeDocument/2006/relationships/tags" Target="../tags/tag1335.xml"/><Relationship Id="rId334" Type="http://schemas.openxmlformats.org/officeDocument/2006/relationships/tags" Target="../tags/tag1638.xml"/><Relationship Id="rId541" Type="http://schemas.openxmlformats.org/officeDocument/2006/relationships/tags" Target="../tags/tag1845.xml"/><Relationship Id="rId639" Type="http://schemas.openxmlformats.org/officeDocument/2006/relationships/tags" Target="../tags/tag1943.xml"/><Relationship Id="rId4" Type="http://schemas.openxmlformats.org/officeDocument/2006/relationships/tags" Target="../tags/tag1308.xml"/><Relationship Id="rId180" Type="http://schemas.openxmlformats.org/officeDocument/2006/relationships/tags" Target="../tags/tag1484.xml"/><Relationship Id="rId236" Type="http://schemas.openxmlformats.org/officeDocument/2006/relationships/tags" Target="../tags/tag1540.xml"/><Relationship Id="rId278" Type="http://schemas.openxmlformats.org/officeDocument/2006/relationships/tags" Target="../tags/tag1582.xml"/><Relationship Id="rId401" Type="http://schemas.openxmlformats.org/officeDocument/2006/relationships/tags" Target="../tags/tag1705.xml"/><Relationship Id="rId443" Type="http://schemas.openxmlformats.org/officeDocument/2006/relationships/tags" Target="../tags/tag1747.xml"/><Relationship Id="rId650" Type="http://schemas.openxmlformats.org/officeDocument/2006/relationships/tags" Target="../tags/tag1954.xml"/><Relationship Id="rId303" Type="http://schemas.openxmlformats.org/officeDocument/2006/relationships/tags" Target="../tags/tag1607.xml"/><Relationship Id="rId485" Type="http://schemas.openxmlformats.org/officeDocument/2006/relationships/tags" Target="../tags/tag1789.xml"/><Relationship Id="rId692" Type="http://schemas.openxmlformats.org/officeDocument/2006/relationships/tags" Target="../tags/tag1996.xml"/><Relationship Id="rId706" Type="http://schemas.openxmlformats.org/officeDocument/2006/relationships/tags" Target="../tags/tag2010.xml"/><Relationship Id="rId748" Type="http://schemas.openxmlformats.org/officeDocument/2006/relationships/tags" Target="../tags/tag2052.xml"/><Relationship Id="rId42" Type="http://schemas.openxmlformats.org/officeDocument/2006/relationships/tags" Target="../tags/tag1346.xml"/><Relationship Id="rId84" Type="http://schemas.openxmlformats.org/officeDocument/2006/relationships/tags" Target="../tags/tag1388.xml"/><Relationship Id="rId138" Type="http://schemas.openxmlformats.org/officeDocument/2006/relationships/tags" Target="../tags/tag1442.xml"/><Relationship Id="rId345" Type="http://schemas.openxmlformats.org/officeDocument/2006/relationships/tags" Target="../tags/tag1649.xml"/><Relationship Id="rId387" Type="http://schemas.openxmlformats.org/officeDocument/2006/relationships/tags" Target="../tags/tag1691.xml"/><Relationship Id="rId510" Type="http://schemas.openxmlformats.org/officeDocument/2006/relationships/tags" Target="../tags/tag1814.xml"/><Relationship Id="rId552" Type="http://schemas.openxmlformats.org/officeDocument/2006/relationships/tags" Target="../tags/tag1856.xml"/><Relationship Id="rId594" Type="http://schemas.openxmlformats.org/officeDocument/2006/relationships/tags" Target="../tags/tag1898.xml"/><Relationship Id="rId608" Type="http://schemas.openxmlformats.org/officeDocument/2006/relationships/tags" Target="../tags/tag1912.xml"/><Relationship Id="rId191" Type="http://schemas.openxmlformats.org/officeDocument/2006/relationships/tags" Target="../tags/tag1495.xml"/><Relationship Id="rId205" Type="http://schemas.openxmlformats.org/officeDocument/2006/relationships/tags" Target="../tags/tag1509.xml"/><Relationship Id="rId247" Type="http://schemas.openxmlformats.org/officeDocument/2006/relationships/tags" Target="../tags/tag1551.xml"/><Relationship Id="rId412" Type="http://schemas.openxmlformats.org/officeDocument/2006/relationships/tags" Target="../tags/tag1716.xml"/><Relationship Id="rId107" Type="http://schemas.openxmlformats.org/officeDocument/2006/relationships/tags" Target="../tags/tag1411.xml"/><Relationship Id="rId289" Type="http://schemas.openxmlformats.org/officeDocument/2006/relationships/tags" Target="../tags/tag1593.xml"/><Relationship Id="rId454" Type="http://schemas.openxmlformats.org/officeDocument/2006/relationships/tags" Target="../tags/tag1758.xml"/><Relationship Id="rId496" Type="http://schemas.openxmlformats.org/officeDocument/2006/relationships/tags" Target="../tags/tag1800.xml"/><Relationship Id="rId661" Type="http://schemas.openxmlformats.org/officeDocument/2006/relationships/tags" Target="../tags/tag1965.xml"/><Relationship Id="rId717" Type="http://schemas.openxmlformats.org/officeDocument/2006/relationships/tags" Target="../tags/tag2021.xml"/><Relationship Id="rId759" Type="http://schemas.openxmlformats.org/officeDocument/2006/relationships/tags" Target="../tags/tag2063.xml"/><Relationship Id="rId11" Type="http://schemas.openxmlformats.org/officeDocument/2006/relationships/tags" Target="../tags/tag1315.xml"/><Relationship Id="rId53" Type="http://schemas.openxmlformats.org/officeDocument/2006/relationships/tags" Target="../tags/tag1357.xml"/><Relationship Id="rId149" Type="http://schemas.openxmlformats.org/officeDocument/2006/relationships/tags" Target="../tags/tag1453.xml"/><Relationship Id="rId314" Type="http://schemas.openxmlformats.org/officeDocument/2006/relationships/tags" Target="../tags/tag1618.xml"/><Relationship Id="rId356" Type="http://schemas.openxmlformats.org/officeDocument/2006/relationships/tags" Target="../tags/tag1660.xml"/><Relationship Id="rId398" Type="http://schemas.openxmlformats.org/officeDocument/2006/relationships/tags" Target="../tags/tag1702.xml"/><Relationship Id="rId521" Type="http://schemas.openxmlformats.org/officeDocument/2006/relationships/tags" Target="../tags/tag1825.xml"/><Relationship Id="rId563" Type="http://schemas.openxmlformats.org/officeDocument/2006/relationships/tags" Target="../tags/tag1867.xml"/><Relationship Id="rId619" Type="http://schemas.openxmlformats.org/officeDocument/2006/relationships/tags" Target="../tags/tag1923.xml"/><Relationship Id="rId95" Type="http://schemas.openxmlformats.org/officeDocument/2006/relationships/tags" Target="../tags/tag1399.xml"/><Relationship Id="rId160" Type="http://schemas.openxmlformats.org/officeDocument/2006/relationships/tags" Target="../tags/tag1464.xml"/><Relationship Id="rId216" Type="http://schemas.openxmlformats.org/officeDocument/2006/relationships/tags" Target="../tags/tag1520.xml"/><Relationship Id="rId423" Type="http://schemas.openxmlformats.org/officeDocument/2006/relationships/tags" Target="../tags/tag1727.xml"/><Relationship Id="rId258" Type="http://schemas.openxmlformats.org/officeDocument/2006/relationships/tags" Target="../tags/tag1562.xml"/><Relationship Id="rId465" Type="http://schemas.openxmlformats.org/officeDocument/2006/relationships/tags" Target="../tags/tag1769.xml"/><Relationship Id="rId630" Type="http://schemas.openxmlformats.org/officeDocument/2006/relationships/tags" Target="../tags/tag1934.xml"/><Relationship Id="rId672" Type="http://schemas.openxmlformats.org/officeDocument/2006/relationships/tags" Target="../tags/tag1976.xml"/><Relationship Id="rId728" Type="http://schemas.openxmlformats.org/officeDocument/2006/relationships/tags" Target="../tags/tag2032.xml"/><Relationship Id="rId22" Type="http://schemas.openxmlformats.org/officeDocument/2006/relationships/tags" Target="../tags/tag1326.xml"/><Relationship Id="rId64" Type="http://schemas.openxmlformats.org/officeDocument/2006/relationships/tags" Target="../tags/tag1368.xml"/><Relationship Id="rId118" Type="http://schemas.openxmlformats.org/officeDocument/2006/relationships/tags" Target="../tags/tag1422.xml"/><Relationship Id="rId325" Type="http://schemas.openxmlformats.org/officeDocument/2006/relationships/tags" Target="../tags/tag1629.xml"/><Relationship Id="rId367" Type="http://schemas.openxmlformats.org/officeDocument/2006/relationships/tags" Target="../tags/tag1671.xml"/><Relationship Id="rId532" Type="http://schemas.openxmlformats.org/officeDocument/2006/relationships/tags" Target="../tags/tag1836.xml"/><Relationship Id="rId574" Type="http://schemas.openxmlformats.org/officeDocument/2006/relationships/tags" Target="../tags/tag1878.xml"/><Relationship Id="rId171" Type="http://schemas.openxmlformats.org/officeDocument/2006/relationships/tags" Target="../tags/tag1475.xml"/><Relationship Id="rId227" Type="http://schemas.openxmlformats.org/officeDocument/2006/relationships/tags" Target="../tags/tag1531.xml"/><Relationship Id="rId269" Type="http://schemas.openxmlformats.org/officeDocument/2006/relationships/tags" Target="../tags/tag1573.xml"/><Relationship Id="rId434" Type="http://schemas.openxmlformats.org/officeDocument/2006/relationships/tags" Target="../tags/tag1738.xml"/><Relationship Id="rId476" Type="http://schemas.openxmlformats.org/officeDocument/2006/relationships/tags" Target="../tags/tag1780.xml"/><Relationship Id="rId641" Type="http://schemas.openxmlformats.org/officeDocument/2006/relationships/tags" Target="../tags/tag1945.xml"/><Relationship Id="rId683" Type="http://schemas.openxmlformats.org/officeDocument/2006/relationships/tags" Target="../tags/tag1987.xml"/><Relationship Id="rId739" Type="http://schemas.openxmlformats.org/officeDocument/2006/relationships/tags" Target="../tags/tag2043.xml"/><Relationship Id="rId33" Type="http://schemas.openxmlformats.org/officeDocument/2006/relationships/tags" Target="../tags/tag1337.xml"/><Relationship Id="rId129" Type="http://schemas.openxmlformats.org/officeDocument/2006/relationships/tags" Target="../tags/tag1433.xml"/><Relationship Id="rId280" Type="http://schemas.openxmlformats.org/officeDocument/2006/relationships/tags" Target="../tags/tag1584.xml"/><Relationship Id="rId336" Type="http://schemas.openxmlformats.org/officeDocument/2006/relationships/tags" Target="../tags/tag1640.xml"/><Relationship Id="rId501" Type="http://schemas.openxmlformats.org/officeDocument/2006/relationships/tags" Target="../tags/tag1805.xml"/><Relationship Id="rId543" Type="http://schemas.openxmlformats.org/officeDocument/2006/relationships/tags" Target="../tags/tag1847.xml"/><Relationship Id="rId75" Type="http://schemas.openxmlformats.org/officeDocument/2006/relationships/tags" Target="../tags/tag1379.xml"/><Relationship Id="rId140" Type="http://schemas.openxmlformats.org/officeDocument/2006/relationships/tags" Target="../tags/tag1444.xml"/><Relationship Id="rId182" Type="http://schemas.openxmlformats.org/officeDocument/2006/relationships/tags" Target="../tags/tag1486.xml"/><Relationship Id="rId378" Type="http://schemas.openxmlformats.org/officeDocument/2006/relationships/tags" Target="../tags/tag1682.xml"/><Relationship Id="rId403" Type="http://schemas.openxmlformats.org/officeDocument/2006/relationships/tags" Target="../tags/tag1707.xml"/><Relationship Id="rId585" Type="http://schemas.openxmlformats.org/officeDocument/2006/relationships/tags" Target="../tags/tag1889.xml"/><Relationship Id="rId750" Type="http://schemas.openxmlformats.org/officeDocument/2006/relationships/tags" Target="../tags/tag2054.xml"/><Relationship Id="rId6" Type="http://schemas.openxmlformats.org/officeDocument/2006/relationships/tags" Target="../tags/tag1310.xml"/><Relationship Id="rId238" Type="http://schemas.openxmlformats.org/officeDocument/2006/relationships/tags" Target="../tags/tag1542.xml"/><Relationship Id="rId445" Type="http://schemas.openxmlformats.org/officeDocument/2006/relationships/tags" Target="../tags/tag1749.xml"/><Relationship Id="rId487" Type="http://schemas.openxmlformats.org/officeDocument/2006/relationships/tags" Target="../tags/tag1791.xml"/><Relationship Id="rId610" Type="http://schemas.openxmlformats.org/officeDocument/2006/relationships/tags" Target="../tags/tag1914.xml"/><Relationship Id="rId652" Type="http://schemas.openxmlformats.org/officeDocument/2006/relationships/tags" Target="../tags/tag1956.xml"/><Relationship Id="rId694" Type="http://schemas.openxmlformats.org/officeDocument/2006/relationships/tags" Target="../tags/tag1998.xml"/><Relationship Id="rId708" Type="http://schemas.openxmlformats.org/officeDocument/2006/relationships/tags" Target="../tags/tag2012.xml"/><Relationship Id="rId291" Type="http://schemas.openxmlformats.org/officeDocument/2006/relationships/tags" Target="../tags/tag1595.xml"/><Relationship Id="rId305" Type="http://schemas.openxmlformats.org/officeDocument/2006/relationships/tags" Target="../tags/tag1609.xml"/><Relationship Id="rId347" Type="http://schemas.openxmlformats.org/officeDocument/2006/relationships/tags" Target="../tags/tag1651.xml"/><Relationship Id="rId512" Type="http://schemas.openxmlformats.org/officeDocument/2006/relationships/tags" Target="../tags/tag1816.xml"/><Relationship Id="rId44" Type="http://schemas.openxmlformats.org/officeDocument/2006/relationships/tags" Target="../tags/tag1348.xml"/><Relationship Id="rId86" Type="http://schemas.openxmlformats.org/officeDocument/2006/relationships/tags" Target="../tags/tag1390.xml"/><Relationship Id="rId151" Type="http://schemas.openxmlformats.org/officeDocument/2006/relationships/tags" Target="../tags/tag1455.xml"/><Relationship Id="rId389" Type="http://schemas.openxmlformats.org/officeDocument/2006/relationships/tags" Target="../tags/tag1693.xml"/><Relationship Id="rId554" Type="http://schemas.openxmlformats.org/officeDocument/2006/relationships/tags" Target="../tags/tag1858.xml"/><Relationship Id="rId596" Type="http://schemas.openxmlformats.org/officeDocument/2006/relationships/tags" Target="../tags/tag1900.xml"/><Relationship Id="rId761" Type="http://schemas.openxmlformats.org/officeDocument/2006/relationships/notesSlide" Target="../notesSlides/notesSlide23.xml"/><Relationship Id="rId193" Type="http://schemas.openxmlformats.org/officeDocument/2006/relationships/tags" Target="../tags/tag1497.xml"/><Relationship Id="rId207" Type="http://schemas.openxmlformats.org/officeDocument/2006/relationships/tags" Target="../tags/tag1511.xml"/><Relationship Id="rId249" Type="http://schemas.openxmlformats.org/officeDocument/2006/relationships/tags" Target="../tags/tag1553.xml"/><Relationship Id="rId414" Type="http://schemas.openxmlformats.org/officeDocument/2006/relationships/tags" Target="../tags/tag1718.xml"/><Relationship Id="rId456" Type="http://schemas.openxmlformats.org/officeDocument/2006/relationships/tags" Target="../tags/tag1760.xml"/><Relationship Id="rId498" Type="http://schemas.openxmlformats.org/officeDocument/2006/relationships/tags" Target="../tags/tag1802.xml"/><Relationship Id="rId621" Type="http://schemas.openxmlformats.org/officeDocument/2006/relationships/tags" Target="../tags/tag1925.xml"/><Relationship Id="rId663" Type="http://schemas.openxmlformats.org/officeDocument/2006/relationships/tags" Target="../tags/tag1967.xml"/><Relationship Id="rId13" Type="http://schemas.openxmlformats.org/officeDocument/2006/relationships/tags" Target="../tags/tag1317.xml"/><Relationship Id="rId109" Type="http://schemas.openxmlformats.org/officeDocument/2006/relationships/tags" Target="../tags/tag1413.xml"/><Relationship Id="rId260" Type="http://schemas.openxmlformats.org/officeDocument/2006/relationships/tags" Target="../tags/tag1564.xml"/><Relationship Id="rId316" Type="http://schemas.openxmlformats.org/officeDocument/2006/relationships/tags" Target="../tags/tag1620.xml"/><Relationship Id="rId523" Type="http://schemas.openxmlformats.org/officeDocument/2006/relationships/tags" Target="../tags/tag1827.xml"/><Relationship Id="rId719" Type="http://schemas.openxmlformats.org/officeDocument/2006/relationships/tags" Target="../tags/tag2023.xml"/><Relationship Id="rId55" Type="http://schemas.openxmlformats.org/officeDocument/2006/relationships/tags" Target="../tags/tag1359.xml"/><Relationship Id="rId97" Type="http://schemas.openxmlformats.org/officeDocument/2006/relationships/tags" Target="../tags/tag1401.xml"/><Relationship Id="rId120" Type="http://schemas.openxmlformats.org/officeDocument/2006/relationships/tags" Target="../tags/tag1424.xml"/><Relationship Id="rId358" Type="http://schemas.openxmlformats.org/officeDocument/2006/relationships/tags" Target="../tags/tag1662.xml"/><Relationship Id="rId565" Type="http://schemas.openxmlformats.org/officeDocument/2006/relationships/tags" Target="../tags/tag1869.xml"/><Relationship Id="rId730" Type="http://schemas.openxmlformats.org/officeDocument/2006/relationships/tags" Target="../tags/tag2034.xml"/><Relationship Id="rId162" Type="http://schemas.openxmlformats.org/officeDocument/2006/relationships/tags" Target="../tags/tag1466.xml"/><Relationship Id="rId218" Type="http://schemas.openxmlformats.org/officeDocument/2006/relationships/tags" Target="../tags/tag1522.xml"/><Relationship Id="rId425" Type="http://schemas.openxmlformats.org/officeDocument/2006/relationships/tags" Target="../tags/tag1729.xml"/><Relationship Id="rId467" Type="http://schemas.openxmlformats.org/officeDocument/2006/relationships/tags" Target="../tags/tag1771.xml"/><Relationship Id="rId632" Type="http://schemas.openxmlformats.org/officeDocument/2006/relationships/tags" Target="../tags/tag1936.xml"/><Relationship Id="rId271" Type="http://schemas.openxmlformats.org/officeDocument/2006/relationships/tags" Target="../tags/tag1575.xml"/><Relationship Id="rId674" Type="http://schemas.openxmlformats.org/officeDocument/2006/relationships/tags" Target="../tags/tag1978.xml"/><Relationship Id="rId24" Type="http://schemas.openxmlformats.org/officeDocument/2006/relationships/tags" Target="../tags/tag1328.xml"/><Relationship Id="rId66" Type="http://schemas.openxmlformats.org/officeDocument/2006/relationships/tags" Target="../tags/tag1370.xml"/><Relationship Id="rId131" Type="http://schemas.openxmlformats.org/officeDocument/2006/relationships/tags" Target="../tags/tag1435.xml"/><Relationship Id="rId327" Type="http://schemas.openxmlformats.org/officeDocument/2006/relationships/tags" Target="../tags/tag1631.xml"/><Relationship Id="rId369" Type="http://schemas.openxmlformats.org/officeDocument/2006/relationships/tags" Target="../tags/tag1673.xml"/><Relationship Id="rId534" Type="http://schemas.openxmlformats.org/officeDocument/2006/relationships/tags" Target="../tags/tag1838.xml"/><Relationship Id="rId576" Type="http://schemas.openxmlformats.org/officeDocument/2006/relationships/tags" Target="../tags/tag1880.xml"/><Relationship Id="rId741" Type="http://schemas.openxmlformats.org/officeDocument/2006/relationships/tags" Target="../tags/tag2045.xml"/><Relationship Id="rId173" Type="http://schemas.openxmlformats.org/officeDocument/2006/relationships/tags" Target="../tags/tag1477.xml"/><Relationship Id="rId229" Type="http://schemas.openxmlformats.org/officeDocument/2006/relationships/tags" Target="../tags/tag1533.xml"/><Relationship Id="rId380" Type="http://schemas.openxmlformats.org/officeDocument/2006/relationships/tags" Target="../tags/tag1684.xml"/><Relationship Id="rId436" Type="http://schemas.openxmlformats.org/officeDocument/2006/relationships/tags" Target="../tags/tag1740.xml"/><Relationship Id="rId601" Type="http://schemas.openxmlformats.org/officeDocument/2006/relationships/tags" Target="../tags/tag1905.xml"/><Relationship Id="rId643" Type="http://schemas.openxmlformats.org/officeDocument/2006/relationships/tags" Target="../tags/tag1947.xml"/><Relationship Id="rId240" Type="http://schemas.openxmlformats.org/officeDocument/2006/relationships/tags" Target="../tags/tag1544.xml"/><Relationship Id="rId478" Type="http://schemas.openxmlformats.org/officeDocument/2006/relationships/tags" Target="../tags/tag1782.xml"/><Relationship Id="rId685" Type="http://schemas.openxmlformats.org/officeDocument/2006/relationships/tags" Target="../tags/tag1989.xml"/><Relationship Id="rId35" Type="http://schemas.openxmlformats.org/officeDocument/2006/relationships/tags" Target="../tags/tag1339.xml"/><Relationship Id="rId77" Type="http://schemas.openxmlformats.org/officeDocument/2006/relationships/tags" Target="../tags/tag1381.xml"/><Relationship Id="rId100" Type="http://schemas.openxmlformats.org/officeDocument/2006/relationships/tags" Target="../tags/tag1404.xml"/><Relationship Id="rId282" Type="http://schemas.openxmlformats.org/officeDocument/2006/relationships/tags" Target="../tags/tag1586.xml"/><Relationship Id="rId338" Type="http://schemas.openxmlformats.org/officeDocument/2006/relationships/tags" Target="../tags/tag1642.xml"/><Relationship Id="rId503" Type="http://schemas.openxmlformats.org/officeDocument/2006/relationships/tags" Target="../tags/tag1807.xml"/><Relationship Id="rId545" Type="http://schemas.openxmlformats.org/officeDocument/2006/relationships/tags" Target="../tags/tag1849.xml"/><Relationship Id="rId587" Type="http://schemas.openxmlformats.org/officeDocument/2006/relationships/tags" Target="../tags/tag1891.xml"/><Relationship Id="rId710" Type="http://schemas.openxmlformats.org/officeDocument/2006/relationships/tags" Target="../tags/tag2014.xml"/><Relationship Id="rId752" Type="http://schemas.openxmlformats.org/officeDocument/2006/relationships/tags" Target="../tags/tag2056.xml"/><Relationship Id="rId8" Type="http://schemas.openxmlformats.org/officeDocument/2006/relationships/tags" Target="../tags/tag1312.xml"/><Relationship Id="rId142" Type="http://schemas.openxmlformats.org/officeDocument/2006/relationships/tags" Target="../tags/tag1446.xml"/><Relationship Id="rId184" Type="http://schemas.openxmlformats.org/officeDocument/2006/relationships/tags" Target="../tags/tag1488.xml"/><Relationship Id="rId391" Type="http://schemas.openxmlformats.org/officeDocument/2006/relationships/tags" Target="../tags/tag1695.xml"/><Relationship Id="rId405" Type="http://schemas.openxmlformats.org/officeDocument/2006/relationships/tags" Target="../tags/tag1709.xml"/><Relationship Id="rId447" Type="http://schemas.openxmlformats.org/officeDocument/2006/relationships/tags" Target="../tags/tag1751.xml"/><Relationship Id="rId612" Type="http://schemas.openxmlformats.org/officeDocument/2006/relationships/tags" Target="../tags/tag1916.xml"/><Relationship Id="rId251" Type="http://schemas.openxmlformats.org/officeDocument/2006/relationships/tags" Target="../tags/tag1555.xml"/><Relationship Id="rId489" Type="http://schemas.openxmlformats.org/officeDocument/2006/relationships/tags" Target="../tags/tag1793.xml"/><Relationship Id="rId654" Type="http://schemas.openxmlformats.org/officeDocument/2006/relationships/tags" Target="../tags/tag1958.xml"/><Relationship Id="rId696" Type="http://schemas.openxmlformats.org/officeDocument/2006/relationships/tags" Target="../tags/tag2000.xml"/><Relationship Id="rId46" Type="http://schemas.openxmlformats.org/officeDocument/2006/relationships/tags" Target="../tags/tag1350.xml"/><Relationship Id="rId293" Type="http://schemas.openxmlformats.org/officeDocument/2006/relationships/tags" Target="../tags/tag1597.xml"/><Relationship Id="rId307" Type="http://schemas.openxmlformats.org/officeDocument/2006/relationships/tags" Target="../tags/tag1611.xml"/><Relationship Id="rId349" Type="http://schemas.openxmlformats.org/officeDocument/2006/relationships/tags" Target="../tags/tag1653.xml"/><Relationship Id="rId514" Type="http://schemas.openxmlformats.org/officeDocument/2006/relationships/tags" Target="../tags/tag1818.xml"/><Relationship Id="rId556" Type="http://schemas.openxmlformats.org/officeDocument/2006/relationships/tags" Target="../tags/tag1860.xml"/><Relationship Id="rId721" Type="http://schemas.openxmlformats.org/officeDocument/2006/relationships/tags" Target="../tags/tag2025.xml"/><Relationship Id="rId88" Type="http://schemas.openxmlformats.org/officeDocument/2006/relationships/tags" Target="../tags/tag1392.xml"/><Relationship Id="rId111" Type="http://schemas.openxmlformats.org/officeDocument/2006/relationships/tags" Target="../tags/tag1415.xml"/><Relationship Id="rId153" Type="http://schemas.openxmlformats.org/officeDocument/2006/relationships/tags" Target="../tags/tag1457.xml"/><Relationship Id="rId195" Type="http://schemas.openxmlformats.org/officeDocument/2006/relationships/tags" Target="../tags/tag1499.xml"/><Relationship Id="rId209" Type="http://schemas.openxmlformats.org/officeDocument/2006/relationships/tags" Target="../tags/tag1513.xml"/><Relationship Id="rId360" Type="http://schemas.openxmlformats.org/officeDocument/2006/relationships/tags" Target="../tags/tag1664.xml"/><Relationship Id="rId416" Type="http://schemas.openxmlformats.org/officeDocument/2006/relationships/tags" Target="../tags/tag1720.xml"/><Relationship Id="rId598" Type="http://schemas.openxmlformats.org/officeDocument/2006/relationships/tags" Target="../tags/tag1902.xml"/><Relationship Id="rId220" Type="http://schemas.openxmlformats.org/officeDocument/2006/relationships/tags" Target="../tags/tag1524.xml"/><Relationship Id="rId458" Type="http://schemas.openxmlformats.org/officeDocument/2006/relationships/tags" Target="../tags/tag1762.xml"/><Relationship Id="rId623" Type="http://schemas.openxmlformats.org/officeDocument/2006/relationships/tags" Target="../tags/tag1927.xml"/><Relationship Id="rId665" Type="http://schemas.openxmlformats.org/officeDocument/2006/relationships/tags" Target="../tags/tag1969.xml"/><Relationship Id="rId15" Type="http://schemas.openxmlformats.org/officeDocument/2006/relationships/tags" Target="../tags/tag1319.xml"/><Relationship Id="rId57" Type="http://schemas.openxmlformats.org/officeDocument/2006/relationships/tags" Target="../tags/tag1361.xml"/><Relationship Id="rId262" Type="http://schemas.openxmlformats.org/officeDocument/2006/relationships/tags" Target="../tags/tag1566.xml"/><Relationship Id="rId318" Type="http://schemas.openxmlformats.org/officeDocument/2006/relationships/tags" Target="../tags/tag1622.xml"/><Relationship Id="rId525" Type="http://schemas.openxmlformats.org/officeDocument/2006/relationships/tags" Target="../tags/tag1829.xml"/><Relationship Id="rId567" Type="http://schemas.openxmlformats.org/officeDocument/2006/relationships/tags" Target="../tags/tag1871.xml"/><Relationship Id="rId732" Type="http://schemas.openxmlformats.org/officeDocument/2006/relationships/tags" Target="../tags/tag2036.xml"/><Relationship Id="rId99" Type="http://schemas.openxmlformats.org/officeDocument/2006/relationships/tags" Target="../tags/tag1403.xml"/><Relationship Id="rId122" Type="http://schemas.openxmlformats.org/officeDocument/2006/relationships/tags" Target="../tags/tag1426.xml"/><Relationship Id="rId164" Type="http://schemas.openxmlformats.org/officeDocument/2006/relationships/tags" Target="../tags/tag1468.xml"/><Relationship Id="rId371" Type="http://schemas.openxmlformats.org/officeDocument/2006/relationships/tags" Target="../tags/tag1675.xml"/><Relationship Id="rId427" Type="http://schemas.openxmlformats.org/officeDocument/2006/relationships/tags" Target="../tags/tag1731.xml"/><Relationship Id="rId469" Type="http://schemas.openxmlformats.org/officeDocument/2006/relationships/tags" Target="../tags/tag1773.xml"/><Relationship Id="rId634" Type="http://schemas.openxmlformats.org/officeDocument/2006/relationships/tags" Target="../tags/tag1938.xml"/><Relationship Id="rId676" Type="http://schemas.openxmlformats.org/officeDocument/2006/relationships/tags" Target="../tags/tag1980.xml"/><Relationship Id="rId26" Type="http://schemas.openxmlformats.org/officeDocument/2006/relationships/tags" Target="../tags/tag1330.xml"/><Relationship Id="rId231" Type="http://schemas.openxmlformats.org/officeDocument/2006/relationships/tags" Target="../tags/tag1535.xml"/><Relationship Id="rId273" Type="http://schemas.openxmlformats.org/officeDocument/2006/relationships/tags" Target="../tags/tag1577.xml"/><Relationship Id="rId329" Type="http://schemas.openxmlformats.org/officeDocument/2006/relationships/tags" Target="../tags/tag1633.xml"/><Relationship Id="rId480" Type="http://schemas.openxmlformats.org/officeDocument/2006/relationships/tags" Target="../tags/tag1784.xml"/><Relationship Id="rId536" Type="http://schemas.openxmlformats.org/officeDocument/2006/relationships/tags" Target="../tags/tag1840.xml"/><Relationship Id="rId701" Type="http://schemas.openxmlformats.org/officeDocument/2006/relationships/tags" Target="../tags/tag2005.xml"/><Relationship Id="rId68" Type="http://schemas.openxmlformats.org/officeDocument/2006/relationships/tags" Target="../tags/tag1372.xml"/><Relationship Id="rId133" Type="http://schemas.openxmlformats.org/officeDocument/2006/relationships/tags" Target="../tags/tag1437.xml"/><Relationship Id="rId175" Type="http://schemas.openxmlformats.org/officeDocument/2006/relationships/tags" Target="../tags/tag1479.xml"/><Relationship Id="rId340" Type="http://schemas.openxmlformats.org/officeDocument/2006/relationships/tags" Target="../tags/tag1644.xml"/><Relationship Id="rId578" Type="http://schemas.openxmlformats.org/officeDocument/2006/relationships/tags" Target="../tags/tag1882.xml"/><Relationship Id="rId743" Type="http://schemas.openxmlformats.org/officeDocument/2006/relationships/tags" Target="../tags/tag2047.xml"/><Relationship Id="rId200" Type="http://schemas.openxmlformats.org/officeDocument/2006/relationships/tags" Target="../tags/tag1504.xml"/><Relationship Id="rId382" Type="http://schemas.openxmlformats.org/officeDocument/2006/relationships/tags" Target="../tags/tag1686.xml"/><Relationship Id="rId438" Type="http://schemas.openxmlformats.org/officeDocument/2006/relationships/tags" Target="../tags/tag1742.xml"/><Relationship Id="rId603" Type="http://schemas.openxmlformats.org/officeDocument/2006/relationships/tags" Target="../tags/tag1907.xml"/><Relationship Id="rId645" Type="http://schemas.openxmlformats.org/officeDocument/2006/relationships/tags" Target="../tags/tag1949.xml"/><Relationship Id="rId687" Type="http://schemas.openxmlformats.org/officeDocument/2006/relationships/tags" Target="../tags/tag1991.xml"/><Relationship Id="rId242" Type="http://schemas.openxmlformats.org/officeDocument/2006/relationships/tags" Target="../tags/tag1546.xml"/><Relationship Id="rId284" Type="http://schemas.openxmlformats.org/officeDocument/2006/relationships/tags" Target="../tags/tag1588.xml"/><Relationship Id="rId491" Type="http://schemas.openxmlformats.org/officeDocument/2006/relationships/tags" Target="../tags/tag1795.xml"/><Relationship Id="rId505" Type="http://schemas.openxmlformats.org/officeDocument/2006/relationships/tags" Target="../tags/tag1809.xml"/><Relationship Id="rId712" Type="http://schemas.openxmlformats.org/officeDocument/2006/relationships/tags" Target="../tags/tag2016.xml"/><Relationship Id="rId37" Type="http://schemas.openxmlformats.org/officeDocument/2006/relationships/tags" Target="../tags/tag1341.xml"/><Relationship Id="rId79" Type="http://schemas.openxmlformats.org/officeDocument/2006/relationships/tags" Target="../tags/tag1383.xml"/><Relationship Id="rId102" Type="http://schemas.openxmlformats.org/officeDocument/2006/relationships/tags" Target="../tags/tag1406.xml"/><Relationship Id="rId144" Type="http://schemas.openxmlformats.org/officeDocument/2006/relationships/tags" Target="../tags/tag1448.xml"/><Relationship Id="rId547" Type="http://schemas.openxmlformats.org/officeDocument/2006/relationships/tags" Target="../tags/tag1851.xml"/><Relationship Id="rId589" Type="http://schemas.openxmlformats.org/officeDocument/2006/relationships/tags" Target="../tags/tag1893.xml"/><Relationship Id="rId754" Type="http://schemas.openxmlformats.org/officeDocument/2006/relationships/tags" Target="../tags/tag2058.xml"/><Relationship Id="rId90" Type="http://schemas.openxmlformats.org/officeDocument/2006/relationships/tags" Target="../tags/tag1394.xml"/><Relationship Id="rId186" Type="http://schemas.openxmlformats.org/officeDocument/2006/relationships/tags" Target="../tags/tag1490.xml"/><Relationship Id="rId351" Type="http://schemas.openxmlformats.org/officeDocument/2006/relationships/tags" Target="../tags/tag1655.xml"/><Relationship Id="rId393" Type="http://schemas.openxmlformats.org/officeDocument/2006/relationships/tags" Target="../tags/tag1697.xml"/><Relationship Id="rId407" Type="http://schemas.openxmlformats.org/officeDocument/2006/relationships/tags" Target="../tags/tag1711.xml"/><Relationship Id="rId449" Type="http://schemas.openxmlformats.org/officeDocument/2006/relationships/tags" Target="../tags/tag1753.xml"/><Relationship Id="rId614" Type="http://schemas.openxmlformats.org/officeDocument/2006/relationships/tags" Target="../tags/tag1918.xml"/><Relationship Id="rId656" Type="http://schemas.openxmlformats.org/officeDocument/2006/relationships/tags" Target="../tags/tag1960.xml"/><Relationship Id="rId211" Type="http://schemas.openxmlformats.org/officeDocument/2006/relationships/tags" Target="../tags/tag1515.xml"/><Relationship Id="rId253" Type="http://schemas.openxmlformats.org/officeDocument/2006/relationships/tags" Target="../tags/tag1557.xml"/><Relationship Id="rId295" Type="http://schemas.openxmlformats.org/officeDocument/2006/relationships/tags" Target="../tags/tag1599.xml"/><Relationship Id="rId309" Type="http://schemas.openxmlformats.org/officeDocument/2006/relationships/tags" Target="../tags/tag1613.xml"/><Relationship Id="rId460" Type="http://schemas.openxmlformats.org/officeDocument/2006/relationships/tags" Target="../tags/tag1764.xml"/><Relationship Id="rId516" Type="http://schemas.openxmlformats.org/officeDocument/2006/relationships/tags" Target="../tags/tag1820.xml"/><Relationship Id="rId698" Type="http://schemas.openxmlformats.org/officeDocument/2006/relationships/tags" Target="../tags/tag2002.xml"/><Relationship Id="rId48" Type="http://schemas.openxmlformats.org/officeDocument/2006/relationships/tags" Target="../tags/tag1352.xml"/><Relationship Id="rId113" Type="http://schemas.openxmlformats.org/officeDocument/2006/relationships/tags" Target="../tags/tag1417.xml"/><Relationship Id="rId320" Type="http://schemas.openxmlformats.org/officeDocument/2006/relationships/tags" Target="../tags/tag1624.xml"/><Relationship Id="rId558" Type="http://schemas.openxmlformats.org/officeDocument/2006/relationships/tags" Target="../tags/tag1862.xml"/><Relationship Id="rId723" Type="http://schemas.openxmlformats.org/officeDocument/2006/relationships/tags" Target="../tags/tag2027.xml"/><Relationship Id="rId155" Type="http://schemas.openxmlformats.org/officeDocument/2006/relationships/tags" Target="../tags/tag1459.xml"/><Relationship Id="rId197" Type="http://schemas.openxmlformats.org/officeDocument/2006/relationships/tags" Target="../tags/tag1501.xml"/><Relationship Id="rId362" Type="http://schemas.openxmlformats.org/officeDocument/2006/relationships/tags" Target="../tags/tag1666.xml"/><Relationship Id="rId418" Type="http://schemas.openxmlformats.org/officeDocument/2006/relationships/tags" Target="../tags/tag1722.xml"/><Relationship Id="rId625" Type="http://schemas.openxmlformats.org/officeDocument/2006/relationships/tags" Target="../tags/tag1929.xml"/><Relationship Id="rId222" Type="http://schemas.openxmlformats.org/officeDocument/2006/relationships/tags" Target="../tags/tag1526.xml"/><Relationship Id="rId264" Type="http://schemas.openxmlformats.org/officeDocument/2006/relationships/tags" Target="../tags/tag1568.xml"/><Relationship Id="rId471" Type="http://schemas.openxmlformats.org/officeDocument/2006/relationships/tags" Target="../tags/tag1775.xml"/><Relationship Id="rId667" Type="http://schemas.openxmlformats.org/officeDocument/2006/relationships/tags" Target="../tags/tag1971.xml"/><Relationship Id="rId17" Type="http://schemas.openxmlformats.org/officeDocument/2006/relationships/tags" Target="../tags/tag1321.xml"/><Relationship Id="rId59" Type="http://schemas.openxmlformats.org/officeDocument/2006/relationships/tags" Target="../tags/tag1363.xml"/><Relationship Id="rId124" Type="http://schemas.openxmlformats.org/officeDocument/2006/relationships/tags" Target="../tags/tag1428.xml"/><Relationship Id="rId527" Type="http://schemas.openxmlformats.org/officeDocument/2006/relationships/tags" Target="../tags/tag1831.xml"/><Relationship Id="rId569" Type="http://schemas.openxmlformats.org/officeDocument/2006/relationships/tags" Target="../tags/tag1873.xml"/><Relationship Id="rId734" Type="http://schemas.openxmlformats.org/officeDocument/2006/relationships/tags" Target="../tags/tag2038.xml"/><Relationship Id="rId70" Type="http://schemas.openxmlformats.org/officeDocument/2006/relationships/tags" Target="../tags/tag1374.xml"/><Relationship Id="rId166" Type="http://schemas.openxmlformats.org/officeDocument/2006/relationships/tags" Target="../tags/tag1470.xml"/><Relationship Id="rId331" Type="http://schemas.openxmlformats.org/officeDocument/2006/relationships/tags" Target="../tags/tag1635.xml"/><Relationship Id="rId373" Type="http://schemas.openxmlformats.org/officeDocument/2006/relationships/tags" Target="../tags/tag1677.xml"/><Relationship Id="rId429" Type="http://schemas.openxmlformats.org/officeDocument/2006/relationships/tags" Target="../tags/tag1733.xml"/><Relationship Id="rId580" Type="http://schemas.openxmlformats.org/officeDocument/2006/relationships/tags" Target="../tags/tag1884.xml"/><Relationship Id="rId636" Type="http://schemas.openxmlformats.org/officeDocument/2006/relationships/tags" Target="../tags/tag1940.xml"/><Relationship Id="rId1" Type="http://schemas.openxmlformats.org/officeDocument/2006/relationships/tags" Target="../tags/tag1305.xml"/><Relationship Id="rId233" Type="http://schemas.openxmlformats.org/officeDocument/2006/relationships/tags" Target="../tags/tag1537.xml"/><Relationship Id="rId440" Type="http://schemas.openxmlformats.org/officeDocument/2006/relationships/tags" Target="../tags/tag1744.xml"/><Relationship Id="rId678" Type="http://schemas.openxmlformats.org/officeDocument/2006/relationships/tags" Target="../tags/tag1982.xml"/><Relationship Id="rId28" Type="http://schemas.openxmlformats.org/officeDocument/2006/relationships/tags" Target="../tags/tag1332.xml"/><Relationship Id="rId275" Type="http://schemas.openxmlformats.org/officeDocument/2006/relationships/tags" Target="../tags/tag1579.xml"/><Relationship Id="rId300" Type="http://schemas.openxmlformats.org/officeDocument/2006/relationships/tags" Target="../tags/tag1604.xml"/><Relationship Id="rId482" Type="http://schemas.openxmlformats.org/officeDocument/2006/relationships/tags" Target="../tags/tag1786.xml"/><Relationship Id="rId538" Type="http://schemas.openxmlformats.org/officeDocument/2006/relationships/tags" Target="../tags/tag1842.xml"/><Relationship Id="rId703" Type="http://schemas.openxmlformats.org/officeDocument/2006/relationships/tags" Target="../tags/tag2007.xml"/><Relationship Id="rId745" Type="http://schemas.openxmlformats.org/officeDocument/2006/relationships/tags" Target="../tags/tag2049.xml"/><Relationship Id="rId81" Type="http://schemas.openxmlformats.org/officeDocument/2006/relationships/tags" Target="../tags/tag1385.xml"/><Relationship Id="rId135" Type="http://schemas.openxmlformats.org/officeDocument/2006/relationships/tags" Target="../tags/tag1439.xml"/><Relationship Id="rId177" Type="http://schemas.openxmlformats.org/officeDocument/2006/relationships/tags" Target="../tags/tag1481.xml"/><Relationship Id="rId342" Type="http://schemas.openxmlformats.org/officeDocument/2006/relationships/tags" Target="../tags/tag1646.xml"/><Relationship Id="rId384" Type="http://schemas.openxmlformats.org/officeDocument/2006/relationships/tags" Target="../tags/tag1688.xml"/><Relationship Id="rId591" Type="http://schemas.openxmlformats.org/officeDocument/2006/relationships/tags" Target="../tags/tag1895.xml"/><Relationship Id="rId605" Type="http://schemas.openxmlformats.org/officeDocument/2006/relationships/tags" Target="../tags/tag1909.xml"/><Relationship Id="rId202" Type="http://schemas.openxmlformats.org/officeDocument/2006/relationships/tags" Target="../tags/tag1506.xml"/><Relationship Id="rId244" Type="http://schemas.openxmlformats.org/officeDocument/2006/relationships/tags" Target="../tags/tag1548.xml"/><Relationship Id="rId647" Type="http://schemas.openxmlformats.org/officeDocument/2006/relationships/tags" Target="../tags/tag1951.xml"/><Relationship Id="rId689" Type="http://schemas.openxmlformats.org/officeDocument/2006/relationships/tags" Target="../tags/tag1993.xml"/><Relationship Id="rId39" Type="http://schemas.openxmlformats.org/officeDocument/2006/relationships/tags" Target="../tags/tag1343.xml"/><Relationship Id="rId286" Type="http://schemas.openxmlformats.org/officeDocument/2006/relationships/tags" Target="../tags/tag1590.xml"/><Relationship Id="rId451" Type="http://schemas.openxmlformats.org/officeDocument/2006/relationships/tags" Target="../tags/tag1755.xml"/><Relationship Id="rId493" Type="http://schemas.openxmlformats.org/officeDocument/2006/relationships/tags" Target="../tags/tag1797.xml"/><Relationship Id="rId507" Type="http://schemas.openxmlformats.org/officeDocument/2006/relationships/tags" Target="../tags/tag1811.xml"/><Relationship Id="rId549" Type="http://schemas.openxmlformats.org/officeDocument/2006/relationships/tags" Target="../tags/tag1853.xml"/><Relationship Id="rId714" Type="http://schemas.openxmlformats.org/officeDocument/2006/relationships/tags" Target="../tags/tag2018.xml"/><Relationship Id="rId756" Type="http://schemas.openxmlformats.org/officeDocument/2006/relationships/tags" Target="../tags/tag2060.xml"/><Relationship Id="rId50" Type="http://schemas.openxmlformats.org/officeDocument/2006/relationships/tags" Target="../tags/tag1354.xml"/><Relationship Id="rId104" Type="http://schemas.openxmlformats.org/officeDocument/2006/relationships/tags" Target="../tags/tag1408.xml"/><Relationship Id="rId146" Type="http://schemas.openxmlformats.org/officeDocument/2006/relationships/tags" Target="../tags/tag1450.xml"/><Relationship Id="rId188" Type="http://schemas.openxmlformats.org/officeDocument/2006/relationships/tags" Target="../tags/tag1492.xml"/><Relationship Id="rId311" Type="http://schemas.openxmlformats.org/officeDocument/2006/relationships/tags" Target="../tags/tag1615.xml"/><Relationship Id="rId353" Type="http://schemas.openxmlformats.org/officeDocument/2006/relationships/tags" Target="../tags/tag1657.xml"/><Relationship Id="rId395" Type="http://schemas.openxmlformats.org/officeDocument/2006/relationships/tags" Target="../tags/tag1699.xml"/><Relationship Id="rId409" Type="http://schemas.openxmlformats.org/officeDocument/2006/relationships/tags" Target="../tags/tag1713.xml"/><Relationship Id="rId560" Type="http://schemas.openxmlformats.org/officeDocument/2006/relationships/tags" Target="../tags/tag1864.xml"/><Relationship Id="rId92" Type="http://schemas.openxmlformats.org/officeDocument/2006/relationships/tags" Target="../tags/tag1396.xml"/><Relationship Id="rId213" Type="http://schemas.openxmlformats.org/officeDocument/2006/relationships/tags" Target="../tags/tag1517.xml"/><Relationship Id="rId420" Type="http://schemas.openxmlformats.org/officeDocument/2006/relationships/tags" Target="../tags/tag1724.xml"/><Relationship Id="rId616" Type="http://schemas.openxmlformats.org/officeDocument/2006/relationships/tags" Target="../tags/tag1920.xml"/><Relationship Id="rId658" Type="http://schemas.openxmlformats.org/officeDocument/2006/relationships/tags" Target="../tags/tag1962.xml"/><Relationship Id="rId255" Type="http://schemas.openxmlformats.org/officeDocument/2006/relationships/tags" Target="../tags/tag1559.xml"/><Relationship Id="rId297" Type="http://schemas.openxmlformats.org/officeDocument/2006/relationships/tags" Target="../tags/tag1601.xml"/><Relationship Id="rId462" Type="http://schemas.openxmlformats.org/officeDocument/2006/relationships/tags" Target="../tags/tag1766.xml"/><Relationship Id="rId518" Type="http://schemas.openxmlformats.org/officeDocument/2006/relationships/tags" Target="../tags/tag1822.xml"/><Relationship Id="rId725" Type="http://schemas.openxmlformats.org/officeDocument/2006/relationships/tags" Target="../tags/tag2029.xml"/><Relationship Id="rId115" Type="http://schemas.openxmlformats.org/officeDocument/2006/relationships/tags" Target="../tags/tag1419.xml"/><Relationship Id="rId157" Type="http://schemas.openxmlformats.org/officeDocument/2006/relationships/tags" Target="../tags/tag1461.xml"/><Relationship Id="rId322" Type="http://schemas.openxmlformats.org/officeDocument/2006/relationships/tags" Target="../tags/tag1626.xml"/><Relationship Id="rId364" Type="http://schemas.openxmlformats.org/officeDocument/2006/relationships/tags" Target="../tags/tag1668.xml"/><Relationship Id="rId61" Type="http://schemas.openxmlformats.org/officeDocument/2006/relationships/tags" Target="../tags/tag1365.xml"/><Relationship Id="rId199" Type="http://schemas.openxmlformats.org/officeDocument/2006/relationships/tags" Target="../tags/tag1503.xml"/><Relationship Id="rId571" Type="http://schemas.openxmlformats.org/officeDocument/2006/relationships/tags" Target="../tags/tag1875.xml"/><Relationship Id="rId627" Type="http://schemas.openxmlformats.org/officeDocument/2006/relationships/tags" Target="../tags/tag1931.xml"/><Relationship Id="rId669" Type="http://schemas.openxmlformats.org/officeDocument/2006/relationships/tags" Target="../tags/tag1973.xml"/><Relationship Id="rId19" Type="http://schemas.openxmlformats.org/officeDocument/2006/relationships/tags" Target="../tags/tag1323.xml"/><Relationship Id="rId224" Type="http://schemas.openxmlformats.org/officeDocument/2006/relationships/tags" Target="../tags/tag1528.xml"/><Relationship Id="rId266" Type="http://schemas.openxmlformats.org/officeDocument/2006/relationships/tags" Target="../tags/tag1570.xml"/><Relationship Id="rId431" Type="http://schemas.openxmlformats.org/officeDocument/2006/relationships/tags" Target="../tags/tag1735.xml"/><Relationship Id="rId473" Type="http://schemas.openxmlformats.org/officeDocument/2006/relationships/tags" Target="../tags/tag1777.xml"/><Relationship Id="rId529" Type="http://schemas.openxmlformats.org/officeDocument/2006/relationships/tags" Target="../tags/tag1833.xml"/><Relationship Id="rId680" Type="http://schemas.openxmlformats.org/officeDocument/2006/relationships/tags" Target="../tags/tag1984.xml"/><Relationship Id="rId736" Type="http://schemas.openxmlformats.org/officeDocument/2006/relationships/tags" Target="../tags/tag2040.xml"/><Relationship Id="rId30" Type="http://schemas.openxmlformats.org/officeDocument/2006/relationships/tags" Target="../tags/tag1334.xml"/><Relationship Id="rId126" Type="http://schemas.openxmlformats.org/officeDocument/2006/relationships/tags" Target="../tags/tag1430.xml"/><Relationship Id="rId168" Type="http://schemas.openxmlformats.org/officeDocument/2006/relationships/tags" Target="../tags/tag1472.xml"/><Relationship Id="rId333" Type="http://schemas.openxmlformats.org/officeDocument/2006/relationships/tags" Target="../tags/tag1637.xml"/><Relationship Id="rId540" Type="http://schemas.openxmlformats.org/officeDocument/2006/relationships/tags" Target="../tags/tag1844.xml"/><Relationship Id="rId72" Type="http://schemas.openxmlformats.org/officeDocument/2006/relationships/tags" Target="../tags/tag1376.xml"/><Relationship Id="rId375" Type="http://schemas.openxmlformats.org/officeDocument/2006/relationships/tags" Target="../tags/tag1679.xml"/><Relationship Id="rId582" Type="http://schemas.openxmlformats.org/officeDocument/2006/relationships/tags" Target="../tags/tag1886.xml"/><Relationship Id="rId638" Type="http://schemas.openxmlformats.org/officeDocument/2006/relationships/tags" Target="../tags/tag1942.xml"/><Relationship Id="rId3" Type="http://schemas.openxmlformats.org/officeDocument/2006/relationships/tags" Target="../tags/tag1307.xml"/><Relationship Id="rId235" Type="http://schemas.openxmlformats.org/officeDocument/2006/relationships/tags" Target="../tags/tag1539.xml"/><Relationship Id="rId277" Type="http://schemas.openxmlformats.org/officeDocument/2006/relationships/tags" Target="../tags/tag1581.xml"/><Relationship Id="rId400" Type="http://schemas.openxmlformats.org/officeDocument/2006/relationships/tags" Target="../tags/tag1704.xml"/><Relationship Id="rId442" Type="http://schemas.openxmlformats.org/officeDocument/2006/relationships/tags" Target="../tags/tag1746.xml"/><Relationship Id="rId484" Type="http://schemas.openxmlformats.org/officeDocument/2006/relationships/tags" Target="../tags/tag1788.xml"/><Relationship Id="rId705" Type="http://schemas.openxmlformats.org/officeDocument/2006/relationships/tags" Target="../tags/tag2009.xml"/><Relationship Id="rId137" Type="http://schemas.openxmlformats.org/officeDocument/2006/relationships/tags" Target="../tags/tag1441.xml"/><Relationship Id="rId302" Type="http://schemas.openxmlformats.org/officeDocument/2006/relationships/tags" Target="../tags/tag1606.xml"/><Relationship Id="rId344" Type="http://schemas.openxmlformats.org/officeDocument/2006/relationships/tags" Target="../tags/tag1648.xml"/><Relationship Id="rId691" Type="http://schemas.openxmlformats.org/officeDocument/2006/relationships/tags" Target="../tags/tag1995.xml"/><Relationship Id="rId747" Type="http://schemas.openxmlformats.org/officeDocument/2006/relationships/tags" Target="../tags/tag2051.xml"/><Relationship Id="rId41" Type="http://schemas.openxmlformats.org/officeDocument/2006/relationships/tags" Target="../tags/tag1345.xml"/><Relationship Id="rId83" Type="http://schemas.openxmlformats.org/officeDocument/2006/relationships/tags" Target="../tags/tag1387.xml"/><Relationship Id="rId179" Type="http://schemas.openxmlformats.org/officeDocument/2006/relationships/tags" Target="../tags/tag1483.xml"/><Relationship Id="rId386" Type="http://schemas.openxmlformats.org/officeDocument/2006/relationships/tags" Target="../tags/tag1690.xml"/><Relationship Id="rId551" Type="http://schemas.openxmlformats.org/officeDocument/2006/relationships/tags" Target="../tags/tag1855.xml"/><Relationship Id="rId593" Type="http://schemas.openxmlformats.org/officeDocument/2006/relationships/tags" Target="../tags/tag1897.xml"/><Relationship Id="rId607" Type="http://schemas.openxmlformats.org/officeDocument/2006/relationships/tags" Target="../tags/tag1911.xml"/><Relationship Id="rId649" Type="http://schemas.openxmlformats.org/officeDocument/2006/relationships/tags" Target="../tags/tag1953.xml"/><Relationship Id="rId190" Type="http://schemas.openxmlformats.org/officeDocument/2006/relationships/tags" Target="../tags/tag1494.xml"/><Relationship Id="rId204" Type="http://schemas.openxmlformats.org/officeDocument/2006/relationships/tags" Target="../tags/tag1508.xml"/><Relationship Id="rId246" Type="http://schemas.openxmlformats.org/officeDocument/2006/relationships/tags" Target="../tags/tag1550.xml"/><Relationship Id="rId288" Type="http://schemas.openxmlformats.org/officeDocument/2006/relationships/tags" Target="../tags/tag1592.xml"/><Relationship Id="rId411" Type="http://schemas.openxmlformats.org/officeDocument/2006/relationships/tags" Target="../tags/tag1715.xml"/><Relationship Id="rId453" Type="http://schemas.openxmlformats.org/officeDocument/2006/relationships/tags" Target="../tags/tag1757.xml"/><Relationship Id="rId509" Type="http://schemas.openxmlformats.org/officeDocument/2006/relationships/tags" Target="../tags/tag1813.xml"/><Relationship Id="rId660" Type="http://schemas.openxmlformats.org/officeDocument/2006/relationships/tags" Target="../tags/tag1964.xml"/><Relationship Id="rId106" Type="http://schemas.openxmlformats.org/officeDocument/2006/relationships/tags" Target="../tags/tag1410.xml"/><Relationship Id="rId313" Type="http://schemas.openxmlformats.org/officeDocument/2006/relationships/tags" Target="../tags/tag1617.xml"/><Relationship Id="rId495" Type="http://schemas.openxmlformats.org/officeDocument/2006/relationships/tags" Target="../tags/tag1799.xml"/><Relationship Id="rId716" Type="http://schemas.openxmlformats.org/officeDocument/2006/relationships/tags" Target="../tags/tag2020.xml"/><Relationship Id="rId758" Type="http://schemas.openxmlformats.org/officeDocument/2006/relationships/tags" Target="../tags/tag2062.xml"/><Relationship Id="rId10" Type="http://schemas.openxmlformats.org/officeDocument/2006/relationships/tags" Target="../tags/tag1314.xml"/><Relationship Id="rId52" Type="http://schemas.openxmlformats.org/officeDocument/2006/relationships/tags" Target="../tags/tag1356.xml"/><Relationship Id="rId94" Type="http://schemas.openxmlformats.org/officeDocument/2006/relationships/tags" Target="../tags/tag1398.xml"/><Relationship Id="rId148" Type="http://schemas.openxmlformats.org/officeDocument/2006/relationships/tags" Target="../tags/tag1452.xml"/><Relationship Id="rId355" Type="http://schemas.openxmlformats.org/officeDocument/2006/relationships/tags" Target="../tags/tag1659.xml"/><Relationship Id="rId397" Type="http://schemas.openxmlformats.org/officeDocument/2006/relationships/tags" Target="../tags/tag1701.xml"/><Relationship Id="rId520" Type="http://schemas.openxmlformats.org/officeDocument/2006/relationships/tags" Target="../tags/tag1824.xml"/><Relationship Id="rId562" Type="http://schemas.openxmlformats.org/officeDocument/2006/relationships/tags" Target="../tags/tag1866.xml"/><Relationship Id="rId618" Type="http://schemas.openxmlformats.org/officeDocument/2006/relationships/tags" Target="../tags/tag1922.xml"/><Relationship Id="rId215" Type="http://schemas.openxmlformats.org/officeDocument/2006/relationships/tags" Target="../tags/tag1519.xml"/><Relationship Id="rId257" Type="http://schemas.openxmlformats.org/officeDocument/2006/relationships/tags" Target="../tags/tag1561.xml"/><Relationship Id="rId422" Type="http://schemas.openxmlformats.org/officeDocument/2006/relationships/tags" Target="../tags/tag1726.xml"/><Relationship Id="rId464" Type="http://schemas.openxmlformats.org/officeDocument/2006/relationships/tags" Target="../tags/tag1768.xml"/><Relationship Id="rId299" Type="http://schemas.openxmlformats.org/officeDocument/2006/relationships/tags" Target="../tags/tag1603.xml"/><Relationship Id="rId727" Type="http://schemas.openxmlformats.org/officeDocument/2006/relationships/tags" Target="../tags/tag2031.xml"/><Relationship Id="rId63" Type="http://schemas.openxmlformats.org/officeDocument/2006/relationships/tags" Target="../tags/tag1367.xml"/><Relationship Id="rId159" Type="http://schemas.openxmlformats.org/officeDocument/2006/relationships/tags" Target="../tags/tag1463.xml"/><Relationship Id="rId366" Type="http://schemas.openxmlformats.org/officeDocument/2006/relationships/tags" Target="../tags/tag1670.xml"/><Relationship Id="rId573" Type="http://schemas.openxmlformats.org/officeDocument/2006/relationships/tags" Target="../tags/tag1877.xml"/><Relationship Id="rId226" Type="http://schemas.openxmlformats.org/officeDocument/2006/relationships/tags" Target="../tags/tag1530.xml"/><Relationship Id="rId433" Type="http://schemas.openxmlformats.org/officeDocument/2006/relationships/tags" Target="../tags/tag1737.xml"/><Relationship Id="rId640" Type="http://schemas.openxmlformats.org/officeDocument/2006/relationships/tags" Target="../tags/tag1944.xml"/><Relationship Id="rId738" Type="http://schemas.openxmlformats.org/officeDocument/2006/relationships/tags" Target="../tags/tag2042.xml"/><Relationship Id="rId74" Type="http://schemas.openxmlformats.org/officeDocument/2006/relationships/tags" Target="../tags/tag1378.xml"/><Relationship Id="rId377" Type="http://schemas.openxmlformats.org/officeDocument/2006/relationships/tags" Target="../tags/tag1681.xml"/><Relationship Id="rId500" Type="http://schemas.openxmlformats.org/officeDocument/2006/relationships/tags" Target="../tags/tag1804.xml"/><Relationship Id="rId584" Type="http://schemas.openxmlformats.org/officeDocument/2006/relationships/tags" Target="../tags/tag1888.xml"/><Relationship Id="rId5" Type="http://schemas.openxmlformats.org/officeDocument/2006/relationships/tags" Target="../tags/tag1309.xml"/><Relationship Id="rId237" Type="http://schemas.openxmlformats.org/officeDocument/2006/relationships/tags" Target="../tags/tag1541.xml"/><Relationship Id="rId444" Type="http://schemas.openxmlformats.org/officeDocument/2006/relationships/tags" Target="../tags/tag1748.xml"/><Relationship Id="rId651" Type="http://schemas.openxmlformats.org/officeDocument/2006/relationships/tags" Target="../tags/tag1955.xml"/><Relationship Id="rId749" Type="http://schemas.openxmlformats.org/officeDocument/2006/relationships/tags" Target="../tags/tag2053.xml"/><Relationship Id="rId290" Type="http://schemas.openxmlformats.org/officeDocument/2006/relationships/tags" Target="../tags/tag1594.xml"/><Relationship Id="rId304" Type="http://schemas.openxmlformats.org/officeDocument/2006/relationships/tags" Target="../tags/tag1608.xml"/><Relationship Id="rId388" Type="http://schemas.openxmlformats.org/officeDocument/2006/relationships/tags" Target="../tags/tag1692.xml"/><Relationship Id="rId511" Type="http://schemas.openxmlformats.org/officeDocument/2006/relationships/tags" Target="../tags/tag1815.xml"/><Relationship Id="rId609" Type="http://schemas.openxmlformats.org/officeDocument/2006/relationships/tags" Target="../tags/tag1913.xml"/><Relationship Id="rId85" Type="http://schemas.openxmlformats.org/officeDocument/2006/relationships/tags" Target="../tags/tag1389.xml"/><Relationship Id="rId150" Type="http://schemas.openxmlformats.org/officeDocument/2006/relationships/tags" Target="../tags/tag1454.xml"/><Relationship Id="rId595" Type="http://schemas.openxmlformats.org/officeDocument/2006/relationships/tags" Target="../tags/tag1899.xml"/><Relationship Id="rId248" Type="http://schemas.openxmlformats.org/officeDocument/2006/relationships/tags" Target="../tags/tag1552.xml"/><Relationship Id="rId455" Type="http://schemas.openxmlformats.org/officeDocument/2006/relationships/tags" Target="../tags/tag1759.xml"/><Relationship Id="rId662" Type="http://schemas.openxmlformats.org/officeDocument/2006/relationships/tags" Target="../tags/tag1966.xml"/><Relationship Id="rId12" Type="http://schemas.openxmlformats.org/officeDocument/2006/relationships/tags" Target="../tags/tag1316.xml"/><Relationship Id="rId108" Type="http://schemas.openxmlformats.org/officeDocument/2006/relationships/tags" Target="../tags/tag1412.xml"/><Relationship Id="rId315" Type="http://schemas.openxmlformats.org/officeDocument/2006/relationships/tags" Target="../tags/tag1619.xml"/><Relationship Id="rId522" Type="http://schemas.openxmlformats.org/officeDocument/2006/relationships/tags" Target="../tags/tag1826.xml"/><Relationship Id="rId96" Type="http://schemas.openxmlformats.org/officeDocument/2006/relationships/tags" Target="../tags/tag1400.xml"/><Relationship Id="rId161" Type="http://schemas.openxmlformats.org/officeDocument/2006/relationships/tags" Target="../tags/tag1465.xml"/><Relationship Id="rId399" Type="http://schemas.openxmlformats.org/officeDocument/2006/relationships/tags" Target="../tags/tag1703.xml"/><Relationship Id="rId259" Type="http://schemas.openxmlformats.org/officeDocument/2006/relationships/tags" Target="../tags/tag1563.xml"/><Relationship Id="rId466" Type="http://schemas.openxmlformats.org/officeDocument/2006/relationships/tags" Target="../tags/tag1770.xml"/><Relationship Id="rId673" Type="http://schemas.openxmlformats.org/officeDocument/2006/relationships/tags" Target="../tags/tag1977.xml"/><Relationship Id="rId23" Type="http://schemas.openxmlformats.org/officeDocument/2006/relationships/tags" Target="../tags/tag1327.xml"/><Relationship Id="rId119" Type="http://schemas.openxmlformats.org/officeDocument/2006/relationships/tags" Target="../tags/tag1423.xml"/><Relationship Id="rId326" Type="http://schemas.openxmlformats.org/officeDocument/2006/relationships/tags" Target="../tags/tag1630.xml"/><Relationship Id="rId533" Type="http://schemas.openxmlformats.org/officeDocument/2006/relationships/tags" Target="../tags/tag1837.xml"/><Relationship Id="rId740" Type="http://schemas.openxmlformats.org/officeDocument/2006/relationships/tags" Target="../tags/tag2044.xml"/><Relationship Id="rId172" Type="http://schemas.openxmlformats.org/officeDocument/2006/relationships/tags" Target="../tags/tag1476.xml"/><Relationship Id="rId477" Type="http://schemas.openxmlformats.org/officeDocument/2006/relationships/tags" Target="../tags/tag1781.xml"/><Relationship Id="rId600" Type="http://schemas.openxmlformats.org/officeDocument/2006/relationships/tags" Target="../tags/tag1904.xml"/><Relationship Id="rId684" Type="http://schemas.openxmlformats.org/officeDocument/2006/relationships/tags" Target="../tags/tag1988.xml"/><Relationship Id="rId337" Type="http://schemas.openxmlformats.org/officeDocument/2006/relationships/tags" Target="../tags/tag1641.xml"/><Relationship Id="rId34" Type="http://schemas.openxmlformats.org/officeDocument/2006/relationships/tags" Target="../tags/tag1338.xml"/><Relationship Id="rId544" Type="http://schemas.openxmlformats.org/officeDocument/2006/relationships/tags" Target="../tags/tag1848.xml"/><Relationship Id="rId751" Type="http://schemas.openxmlformats.org/officeDocument/2006/relationships/tags" Target="../tags/tag2055.xml"/><Relationship Id="rId183" Type="http://schemas.openxmlformats.org/officeDocument/2006/relationships/tags" Target="../tags/tag1487.xml"/><Relationship Id="rId390" Type="http://schemas.openxmlformats.org/officeDocument/2006/relationships/tags" Target="../tags/tag1694.xml"/><Relationship Id="rId404" Type="http://schemas.openxmlformats.org/officeDocument/2006/relationships/tags" Target="../tags/tag1708.xml"/><Relationship Id="rId611" Type="http://schemas.openxmlformats.org/officeDocument/2006/relationships/tags" Target="../tags/tag1915.xml"/><Relationship Id="rId250" Type="http://schemas.openxmlformats.org/officeDocument/2006/relationships/tags" Target="../tags/tag1554.xml"/><Relationship Id="rId488" Type="http://schemas.openxmlformats.org/officeDocument/2006/relationships/tags" Target="../tags/tag1792.xml"/><Relationship Id="rId695" Type="http://schemas.openxmlformats.org/officeDocument/2006/relationships/tags" Target="../tags/tag1999.xml"/><Relationship Id="rId709" Type="http://schemas.openxmlformats.org/officeDocument/2006/relationships/tags" Target="../tags/tag2013.xml"/><Relationship Id="rId45" Type="http://schemas.openxmlformats.org/officeDocument/2006/relationships/tags" Target="../tags/tag1349.xml"/><Relationship Id="rId110" Type="http://schemas.openxmlformats.org/officeDocument/2006/relationships/tags" Target="../tags/tag1414.xml"/><Relationship Id="rId348" Type="http://schemas.openxmlformats.org/officeDocument/2006/relationships/tags" Target="../tags/tag1652.xml"/><Relationship Id="rId555" Type="http://schemas.openxmlformats.org/officeDocument/2006/relationships/tags" Target="../tags/tag1859.xml"/><Relationship Id="rId762" Type="http://schemas.openxmlformats.org/officeDocument/2006/relationships/image" Target="../media/image19.wmf"/><Relationship Id="rId194" Type="http://schemas.openxmlformats.org/officeDocument/2006/relationships/tags" Target="../tags/tag1498.xml"/><Relationship Id="rId208" Type="http://schemas.openxmlformats.org/officeDocument/2006/relationships/tags" Target="../tags/tag1512.xml"/><Relationship Id="rId415" Type="http://schemas.openxmlformats.org/officeDocument/2006/relationships/tags" Target="../tags/tag1719.xml"/><Relationship Id="rId622" Type="http://schemas.openxmlformats.org/officeDocument/2006/relationships/tags" Target="../tags/tag1926.xml"/><Relationship Id="rId261" Type="http://schemas.openxmlformats.org/officeDocument/2006/relationships/tags" Target="../tags/tag1565.xml"/><Relationship Id="rId499" Type="http://schemas.openxmlformats.org/officeDocument/2006/relationships/tags" Target="../tags/tag1803.xml"/><Relationship Id="rId56" Type="http://schemas.openxmlformats.org/officeDocument/2006/relationships/tags" Target="../tags/tag1360.xml"/><Relationship Id="rId359" Type="http://schemas.openxmlformats.org/officeDocument/2006/relationships/tags" Target="../tags/tag1663.xml"/><Relationship Id="rId566" Type="http://schemas.openxmlformats.org/officeDocument/2006/relationships/tags" Target="../tags/tag1870.xml"/><Relationship Id="rId121" Type="http://schemas.openxmlformats.org/officeDocument/2006/relationships/tags" Target="../tags/tag1425.xml"/><Relationship Id="rId219" Type="http://schemas.openxmlformats.org/officeDocument/2006/relationships/tags" Target="../tags/tag1523.xml"/><Relationship Id="rId426" Type="http://schemas.openxmlformats.org/officeDocument/2006/relationships/tags" Target="../tags/tag1730.xml"/><Relationship Id="rId633" Type="http://schemas.openxmlformats.org/officeDocument/2006/relationships/tags" Target="../tags/tag1937.xml"/><Relationship Id="rId67" Type="http://schemas.openxmlformats.org/officeDocument/2006/relationships/tags" Target="../tags/tag1371.xml"/><Relationship Id="rId272" Type="http://schemas.openxmlformats.org/officeDocument/2006/relationships/tags" Target="../tags/tag1576.xml"/><Relationship Id="rId577" Type="http://schemas.openxmlformats.org/officeDocument/2006/relationships/tags" Target="../tags/tag1881.xml"/><Relationship Id="rId700" Type="http://schemas.openxmlformats.org/officeDocument/2006/relationships/tags" Target="../tags/tag2004.xml"/><Relationship Id="rId132" Type="http://schemas.openxmlformats.org/officeDocument/2006/relationships/tags" Target="../tags/tag1436.xml"/><Relationship Id="rId437" Type="http://schemas.openxmlformats.org/officeDocument/2006/relationships/tags" Target="../tags/tag1741.xml"/><Relationship Id="rId644" Type="http://schemas.openxmlformats.org/officeDocument/2006/relationships/tags" Target="../tags/tag1948.xml"/><Relationship Id="rId283" Type="http://schemas.openxmlformats.org/officeDocument/2006/relationships/tags" Target="../tags/tag1587.xml"/><Relationship Id="rId490" Type="http://schemas.openxmlformats.org/officeDocument/2006/relationships/tags" Target="../tags/tag1794.xml"/><Relationship Id="rId504" Type="http://schemas.openxmlformats.org/officeDocument/2006/relationships/tags" Target="../tags/tag1808.xml"/><Relationship Id="rId711" Type="http://schemas.openxmlformats.org/officeDocument/2006/relationships/tags" Target="../tags/tag2015.xml"/><Relationship Id="rId78" Type="http://schemas.openxmlformats.org/officeDocument/2006/relationships/tags" Target="../tags/tag1382.xml"/><Relationship Id="rId143" Type="http://schemas.openxmlformats.org/officeDocument/2006/relationships/tags" Target="../tags/tag1447.xml"/><Relationship Id="rId350" Type="http://schemas.openxmlformats.org/officeDocument/2006/relationships/tags" Target="../tags/tag1654.xml"/><Relationship Id="rId588" Type="http://schemas.openxmlformats.org/officeDocument/2006/relationships/tags" Target="../tags/tag1892.xml"/><Relationship Id="rId9" Type="http://schemas.openxmlformats.org/officeDocument/2006/relationships/tags" Target="../tags/tag1313.xml"/><Relationship Id="rId210" Type="http://schemas.openxmlformats.org/officeDocument/2006/relationships/tags" Target="../tags/tag1514.xml"/><Relationship Id="rId448" Type="http://schemas.openxmlformats.org/officeDocument/2006/relationships/tags" Target="../tags/tag1752.xml"/><Relationship Id="rId655" Type="http://schemas.openxmlformats.org/officeDocument/2006/relationships/tags" Target="../tags/tag1959.xml"/><Relationship Id="rId294" Type="http://schemas.openxmlformats.org/officeDocument/2006/relationships/tags" Target="../tags/tag1598.xml"/><Relationship Id="rId308" Type="http://schemas.openxmlformats.org/officeDocument/2006/relationships/tags" Target="../tags/tag1612.xml"/><Relationship Id="rId515" Type="http://schemas.openxmlformats.org/officeDocument/2006/relationships/tags" Target="../tags/tag1819.xml"/><Relationship Id="rId722" Type="http://schemas.openxmlformats.org/officeDocument/2006/relationships/tags" Target="../tags/tag2026.xml"/><Relationship Id="rId89" Type="http://schemas.openxmlformats.org/officeDocument/2006/relationships/tags" Target="../tags/tag1393.xml"/><Relationship Id="rId154" Type="http://schemas.openxmlformats.org/officeDocument/2006/relationships/tags" Target="../tags/tag1458.xml"/><Relationship Id="rId361" Type="http://schemas.openxmlformats.org/officeDocument/2006/relationships/tags" Target="../tags/tag1665.xml"/><Relationship Id="rId599" Type="http://schemas.openxmlformats.org/officeDocument/2006/relationships/tags" Target="../tags/tag1903.xml"/><Relationship Id="rId459" Type="http://schemas.openxmlformats.org/officeDocument/2006/relationships/tags" Target="../tags/tag1763.xml"/><Relationship Id="rId666" Type="http://schemas.openxmlformats.org/officeDocument/2006/relationships/tags" Target="../tags/tag1970.xml"/><Relationship Id="rId16" Type="http://schemas.openxmlformats.org/officeDocument/2006/relationships/tags" Target="../tags/tag1320.xml"/><Relationship Id="rId221" Type="http://schemas.openxmlformats.org/officeDocument/2006/relationships/tags" Target="../tags/tag1525.xml"/><Relationship Id="rId319" Type="http://schemas.openxmlformats.org/officeDocument/2006/relationships/tags" Target="../tags/tag1623.xml"/><Relationship Id="rId526" Type="http://schemas.openxmlformats.org/officeDocument/2006/relationships/tags" Target="../tags/tag1830.xml"/><Relationship Id="rId733" Type="http://schemas.openxmlformats.org/officeDocument/2006/relationships/tags" Target="../tags/tag2037.xml"/><Relationship Id="rId165" Type="http://schemas.openxmlformats.org/officeDocument/2006/relationships/tags" Target="../tags/tag1469.xml"/><Relationship Id="rId372" Type="http://schemas.openxmlformats.org/officeDocument/2006/relationships/tags" Target="../tags/tag1676.xml"/><Relationship Id="rId677" Type="http://schemas.openxmlformats.org/officeDocument/2006/relationships/tags" Target="../tags/tag1981.xml"/><Relationship Id="rId232" Type="http://schemas.openxmlformats.org/officeDocument/2006/relationships/tags" Target="../tags/tag1536.xml"/><Relationship Id="rId27" Type="http://schemas.openxmlformats.org/officeDocument/2006/relationships/tags" Target="../tags/tag1331.xml"/><Relationship Id="rId537" Type="http://schemas.openxmlformats.org/officeDocument/2006/relationships/tags" Target="../tags/tag1841.xml"/><Relationship Id="rId744" Type="http://schemas.openxmlformats.org/officeDocument/2006/relationships/tags" Target="../tags/tag2048.xml"/><Relationship Id="rId80" Type="http://schemas.openxmlformats.org/officeDocument/2006/relationships/tags" Target="../tags/tag1384.xml"/><Relationship Id="rId176" Type="http://schemas.openxmlformats.org/officeDocument/2006/relationships/tags" Target="../tags/tag1480.xml"/><Relationship Id="rId383" Type="http://schemas.openxmlformats.org/officeDocument/2006/relationships/tags" Target="../tags/tag1687.xml"/><Relationship Id="rId590" Type="http://schemas.openxmlformats.org/officeDocument/2006/relationships/tags" Target="../tags/tag1894.xml"/><Relationship Id="rId604" Type="http://schemas.openxmlformats.org/officeDocument/2006/relationships/tags" Target="../tags/tag1908.xml"/><Relationship Id="rId243" Type="http://schemas.openxmlformats.org/officeDocument/2006/relationships/tags" Target="../tags/tag1547.xml"/><Relationship Id="rId450" Type="http://schemas.openxmlformats.org/officeDocument/2006/relationships/tags" Target="../tags/tag1754.xml"/><Relationship Id="rId688" Type="http://schemas.openxmlformats.org/officeDocument/2006/relationships/tags" Target="../tags/tag1992.xml"/><Relationship Id="rId38" Type="http://schemas.openxmlformats.org/officeDocument/2006/relationships/tags" Target="../tags/tag1342.xml"/><Relationship Id="rId103" Type="http://schemas.openxmlformats.org/officeDocument/2006/relationships/tags" Target="../tags/tag1407.xml"/><Relationship Id="rId310" Type="http://schemas.openxmlformats.org/officeDocument/2006/relationships/tags" Target="../tags/tag1614.xml"/><Relationship Id="rId548" Type="http://schemas.openxmlformats.org/officeDocument/2006/relationships/tags" Target="../tags/tag1852.xml"/><Relationship Id="rId755" Type="http://schemas.openxmlformats.org/officeDocument/2006/relationships/tags" Target="../tags/tag2059.xml"/><Relationship Id="rId91" Type="http://schemas.openxmlformats.org/officeDocument/2006/relationships/tags" Target="../tags/tag1395.xml"/><Relationship Id="rId187" Type="http://schemas.openxmlformats.org/officeDocument/2006/relationships/tags" Target="../tags/tag1491.xml"/><Relationship Id="rId394" Type="http://schemas.openxmlformats.org/officeDocument/2006/relationships/tags" Target="../tags/tag1698.xml"/><Relationship Id="rId408" Type="http://schemas.openxmlformats.org/officeDocument/2006/relationships/tags" Target="../tags/tag1712.xml"/><Relationship Id="rId615" Type="http://schemas.openxmlformats.org/officeDocument/2006/relationships/tags" Target="../tags/tag1919.xml"/><Relationship Id="rId254" Type="http://schemas.openxmlformats.org/officeDocument/2006/relationships/tags" Target="../tags/tag1558.xml"/><Relationship Id="rId699" Type="http://schemas.openxmlformats.org/officeDocument/2006/relationships/tags" Target="../tags/tag2003.xml"/><Relationship Id="rId49" Type="http://schemas.openxmlformats.org/officeDocument/2006/relationships/tags" Target="../tags/tag1353.xml"/><Relationship Id="rId114" Type="http://schemas.openxmlformats.org/officeDocument/2006/relationships/tags" Target="../tags/tag1418.xml"/><Relationship Id="rId461" Type="http://schemas.openxmlformats.org/officeDocument/2006/relationships/tags" Target="../tags/tag1765.xml"/><Relationship Id="rId559" Type="http://schemas.openxmlformats.org/officeDocument/2006/relationships/tags" Target="../tags/tag1863.xml"/><Relationship Id="rId198" Type="http://schemas.openxmlformats.org/officeDocument/2006/relationships/tags" Target="../tags/tag1502.xml"/><Relationship Id="rId321" Type="http://schemas.openxmlformats.org/officeDocument/2006/relationships/tags" Target="../tags/tag1625.xml"/><Relationship Id="rId419" Type="http://schemas.openxmlformats.org/officeDocument/2006/relationships/tags" Target="../tags/tag1723.xml"/><Relationship Id="rId626" Type="http://schemas.openxmlformats.org/officeDocument/2006/relationships/tags" Target="../tags/tag1930.xml"/><Relationship Id="rId265" Type="http://schemas.openxmlformats.org/officeDocument/2006/relationships/tags" Target="../tags/tag1569.xml"/><Relationship Id="rId472" Type="http://schemas.openxmlformats.org/officeDocument/2006/relationships/tags" Target="../tags/tag1776.xml"/><Relationship Id="rId125" Type="http://schemas.openxmlformats.org/officeDocument/2006/relationships/tags" Target="../tags/tag1429.xml"/><Relationship Id="rId332" Type="http://schemas.openxmlformats.org/officeDocument/2006/relationships/tags" Target="../tags/tag1636.xml"/><Relationship Id="rId637" Type="http://schemas.openxmlformats.org/officeDocument/2006/relationships/tags" Target="../tags/tag1941.xml"/><Relationship Id="rId276" Type="http://schemas.openxmlformats.org/officeDocument/2006/relationships/tags" Target="../tags/tag1580.xml"/><Relationship Id="rId483" Type="http://schemas.openxmlformats.org/officeDocument/2006/relationships/tags" Target="../tags/tag1787.xml"/><Relationship Id="rId690" Type="http://schemas.openxmlformats.org/officeDocument/2006/relationships/tags" Target="../tags/tag1994.xml"/><Relationship Id="rId704" Type="http://schemas.openxmlformats.org/officeDocument/2006/relationships/tags" Target="../tags/tag2008.xml"/><Relationship Id="rId40" Type="http://schemas.openxmlformats.org/officeDocument/2006/relationships/tags" Target="../tags/tag1344.xml"/><Relationship Id="rId136" Type="http://schemas.openxmlformats.org/officeDocument/2006/relationships/tags" Target="../tags/tag1440.xml"/><Relationship Id="rId343" Type="http://schemas.openxmlformats.org/officeDocument/2006/relationships/tags" Target="../tags/tag1647.xml"/><Relationship Id="rId550" Type="http://schemas.openxmlformats.org/officeDocument/2006/relationships/tags" Target="../tags/tag1854.xml"/><Relationship Id="rId203" Type="http://schemas.openxmlformats.org/officeDocument/2006/relationships/tags" Target="../tags/tag1507.xml"/><Relationship Id="rId648" Type="http://schemas.openxmlformats.org/officeDocument/2006/relationships/tags" Target="../tags/tag1952.xml"/><Relationship Id="rId287" Type="http://schemas.openxmlformats.org/officeDocument/2006/relationships/tags" Target="../tags/tag1591.xml"/><Relationship Id="rId410" Type="http://schemas.openxmlformats.org/officeDocument/2006/relationships/tags" Target="../tags/tag1714.xml"/><Relationship Id="rId494" Type="http://schemas.openxmlformats.org/officeDocument/2006/relationships/tags" Target="../tags/tag1798.xml"/><Relationship Id="rId508" Type="http://schemas.openxmlformats.org/officeDocument/2006/relationships/tags" Target="../tags/tag1812.xml"/><Relationship Id="rId715" Type="http://schemas.openxmlformats.org/officeDocument/2006/relationships/tags" Target="../tags/tag2019.xml"/><Relationship Id="rId147" Type="http://schemas.openxmlformats.org/officeDocument/2006/relationships/tags" Target="../tags/tag1451.xml"/><Relationship Id="rId354" Type="http://schemas.openxmlformats.org/officeDocument/2006/relationships/tags" Target="../tags/tag1658.xml"/><Relationship Id="rId51" Type="http://schemas.openxmlformats.org/officeDocument/2006/relationships/tags" Target="../tags/tag1355.xml"/><Relationship Id="rId561" Type="http://schemas.openxmlformats.org/officeDocument/2006/relationships/tags" Target="../tags/tag1865.xml"/><Relationship Id="rId659" Type="http://schemas.openxmlformats.org/officeDocument/2006/relationships/tags" Target="../tags/tag1963.xml"/><Relationship Id="rId214" Type="http://schemas.openxmlformats.org/officeDocument/2006/relationships/tags" Target="../tags/tag1518.xml"/><Relationship Id="rId298" Type="http://schemas.openxmlformats.org/officeDocument/2006/relationships/tags" Target="../tags/tag1602.xml"/><Relationship Id="rId421" Type="http://schemas.openxmlformats.org/officeDocument/2006/relationships/tags" Target="../tags/tag1725.xml"/><Relationship Id="rId519" Type="http://schemas.openxmlformats.org/officeDocument/2006/relationships/tags" Target="../tags/tag1823.xml"/><Relationship Id="rId158" Type="http://schemas.openxmlformats.org/officeDocument/2006/relationships/tags" Target="../tags/tag1462.xml"/><Relationship Id="rId726" Type="http://schemas.openxmlformats.org/officeDocument/2006/relationships/tags" Target="../tags/tag2030.xml"/><Relationship Id="rId62" Type="http://schemas.openxmlformats.org/officeDocument/2006/relationships/tags" Target="../tags/tag1366.xml"/><Relationship Id="rId365" Type="http://schemas.openxmlformats.org/officeDocument/2006/relationships/tags" Target="../tags/tag1669.xml"/><Relationship Id="rId572" Type="http://schemas.openxmlformats.org/officeDocument/2006/relationships/tags" Target="../tags/tag1876.xml"/><Relationship Id="rId225" Type="http://schemas.openxmlformats.org/officeDocument/2006/relationships/tags" Target="../tags/tag1529.xml"/><Relationship Id="rId432" Type="http://schemas.openxmlformats.org/officeDocument/2006/relationships/tags" Target="../tags/tag1736.xml"/><Relationship Id="rId737" Type="http://schemas.openxmlformats.org/officeDocument/2006/relationships/tags" Target="../tags/tag2041.xml"/><Relationship Id="rId73" Type="http://schemas.openxmlformats.org/officeDocument/2006/relationships/tags" Target="../tags/tag1377.xml"/><Relationship Id="rId169" Type="http://schemas.openxmlformats.org/officeDocument/2006/relationships/tags" Target="../tags/tag1473.xml"/><Relationship Id="rId376" Type="http://schemas.openxmlformats.org/officeDocument/2006/relationships/tags" Target="../tags/tag1680.xml"/><Relationship Id="rId583" Type="http://schemas.openxmlformats.org/officeDocument/2006/relationships/tags" Target="../tags/tag188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066.xml"/><Relationship Id="rId2" Type="http://schemas.openxmlformats.org/officeDocument/2006/relationships/tags" Target="../tags/tag2065.xml"/><Relationship Id="rId1" Type="http://schemas.openxmlformats.org/officeDocument/2006/relationships/tags" Target="../tags/tag2064.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2067.xml"/></Relationships>
</file>

<file path=ppt/slides/_rels/slide31.xml.rels><?xml version="1.0" encoding="UTF-8" standalone="yes"?>
<Relationships xmlns="http://schemas.openxmlformats.org/package/2006/relationships"><Relationship Id="rId117" Type="http://schemas.openxmlformats.org/officeDocument/2006/relationships/tags" Target="../tags/tag2184.xml"/><Relationship Id="rId21" Type="http://schemas.openxmlformats.org/officeDocument/2006/relationships/tags" Target="../tags/tag2088.xml"/><Relationship Id="rId42" Type="http://schemas.openxmlformats.org/officeDocument/2006/relationships/tags" Target="../tags/tag2109.xml"/><Relationship Id="rId63" Type="http://schemas.openxmlformats.org/officeDocument/2006/relationships/tags" Target="../tags/tag2130.xml"/><Relationship Id="rId84" Type="http://schemas.openxmlformats.org/officeDocument/2006/relationships/tags" Target="../tags/tag2151.xml"/><Relationship Id="rId138" Type="http://schemas.openxmlformats.org/officeDocument/2006/relationships/tags" Target="../tags/tag2205.xml"/><Relationship Id="rId159" Type="http://schemas.openxmlformats.org/officeDocument/2006/relationships/tags" Target="../tags/tag2226.xml"/><Relationship Id="rId170" Type="http://schemas.openxmlformats.org/officeDocument/2006/relationships/tags" Target="../tags/tag2237.xml"/><Relationship Id="rId107" Type="http://schemas.openxmlformats.org/officeDocument/2006/relationships/tags" Target="../tags/tag2174.xml"/><Relationship Id="rId11" Type="http://schemas.openxmlformats.org/officeDocument/2006/relationships/tags" Target="../tags/tag2078.xml"/><Relationship Id="rId32" Type="http://schemas.openxmlformats.org/officeDocument/2006/relationships/tags" Target="../tags/tag2099.xml"/><Relationship Id="rId53" Type="http://schemas.openxmlformats.org/officeDocument/2006/relationships/tags" Target="../tags/tag2120.xml"/><Relationship Id="rId74" Type="http://schemas.openxmlformats.org/officeDocument/2006/relationships/tags" Target="../tags/tag2141.xml"/><Relationship Id="rId128" Type="http://schemas.openxmlformats.org/officeDocument/2006/relationships/tags" Target="../tags/tag2195.xml"/><Relationship Id="rId149" Type="http://schemas.openxmlformats.org/officeDocument/2006/relationships/tags" Target="../tags/tag2216.xml"/><Relationship Id="rId5" Type="http://schemas.openxmlformats.org/officeDocument/2006/relationships/tags" Target="../tags/tag2072.xml"/><Relationship Id="rId95" Type="http://schemas.openxmlformats.org/officeDocument/2006/relationships/tags" Target="../tags/tag2162.xml"/><Relationship Id="rId160" Type="http://schemas.openxmlformats.org/officeDocument/2006/relationships/tags" Target="../tags/tag2227.xml"/><Relationship Id="rId181" Type="http://schemas.openxmlformats.org/officeDocument/2006/relationships/tags" Target="../tags/tag2248.xml"/><Relationship Id="rId22" Type="http://schemas.openxmlformats.org/officeDocument/2006/relationships/tags" Target="../tags/tag2089.xml"/><Relationship Id="rId43" Type="http://schemas.openxmlformats.org/officeDocument/2006/relationships/tags" Target="../tags/tag2110.xml"/><Relationship Id="rId64" Type="http://schemas.openxmlformats.org/officeDocument/2006/relationships/tags" Target="../tags/tag2131.xml"/><Relationship Id="rId118" Type="http://schemas.openxmlformats.org/officeDocument/2006/relationships/tags" Target="../tags/tag2185.xml"/><Relationship Id="rId139" Type="http://schemas.openxmlformats.org/officeDocument/2006/relationships/tags" Target="../tags/tag2206.xml"/><Relationship Id="rId85" Type="http://schemas.openxmlformats.org/officeDocument/2006/relationships/tags" Target="../tags/tag2152.xml"/><Relationship Id="rId150" Type="http://schemas.openxmlformats.org/officeDocument/2006/relationships/tags" Target="../tags/tag2217.xml"/><Relationship Id="rId171" Type="http://schemas.openxmlformats.org/officeDocument/2006/relationships/tags" Target="../tags/tag2238.xml"/><Relationship Id="rId12" Type="http://schemas.openxmlformats.org/officeDocument/2006/relationships/tags" Target="../tags/tag2079.xml"/><Relationship Id="rId33" Type="http://schemas.openxmlformats.org/officeDocument/2006/relationships/tags" Target="../tags/tag2100.xml"/><Relationship Id="rId108" Type="http://schemas.openxmlformats.org/officeDocument/2006/relationships/tags" Target="../tags/tag2175.xml"/><Relationship Id="rId129" Type="http://schemas.openxmlformats.org/officeDocument/2006/relationships/tags" Target="../tags/tag2196.xml"/><Relationship Id="rId54" Type="http://schemas.openxmlformats.org/officeDocument/2006/relationships/tags" Target="../tags/tag2121.xml"/><Relationship Id="rId75" Type="http://schemas.openxmlformats.org/officeDocument/2006/relationships/tags" Target="../tags/tag2142.xml"/><Relationship Id="rId96" Type="http://schemas.openxmlformats.org/officeDocument/2006/relationships/tags" Target="../tags/tag2163.xml"/><Relationship Id="rId140" Type="http://schemas.openxmlformats.org/officeDocument/2006/relationships/tags" Target="../tags/tag2207.xml"/><Relationship Id="rId161" Type="http://schemas.openxmlformats.org/officeDocument/2006/relationships/tags" Target="../tags/tag2228.xml"/><Relationship Id="rId182" Type="http://schemas.openxmlformats.org/officeDocument/2006/relationships/tags" Target="../tags/tag2249.xml"/><Relationship Id="rId6" Type="http://schemas.openxmlformats.org/officeDocument/2006/relationships/tags" Target="../tags/tag2073.xml"/><Relationship Id="rId23" Type="http://schemas.openxmlformats.org/officeDocument/2006/relationships/tags" Target="../tags/tag2090.xml"/><Relationship Id="rId119" Type="http://schemas.openxmlformats.org/officeDocument/2006/relationships/tags" Target="../tags/tag2186.xml"/><Relationship Id="rId44" Type="http://schemas.openxmlformats.org/officeDocument/2006/relationships/tags" Target="../tags/tag2111.xml"/><Relationship Id="rId65" Type="http://schemas.openxmlformats.org/officeDocument/2006/relationships/tags" Target="../tags/tag2132.xml"/><Relationship Id="rId86" Type="http://schemas.openxmlformats.org/officeDocument/2006/relationships/tags" Target="../tags/tag2153.xml"/><Relationship Id="rId130" Type="http://schemas.openxmlformats.org/officeDocument/2006/relationships/tags" Target="../tags/tag2197.xml"/><Relationship Id="rId151" Type="http://schemas.openxmlformats.org/officeDocument/2006/relationships/tags" Target="../tags/tag2218.xml"/><Relationship Id="rId172" Type="http://schemas.openxmlformats.org/officeDocument/2006/relationships/tags" Target="../tags/tag2239.xml"/><Relationship Id="rId13" Type="http://schemas.openxmlformats.org/officeDocument/2006/relationships/tags" Target="../tags/tag2080.xml"/><Relationship Id="rId18" Type="http://schemas.openxmlformats.org/officeDocument/2006/relationships/tags" Target="../tags/tag2085.xml"/><Relationship Id="rId39" Type="http://schemas.openxmlformats.org/officeDocument/2006/relationships/tags" Target="../tags/tag2106.xml"/><Relationship Id="rId109" Type="http://schemas.openxmlformats.org/officeDocument/2006/relationships/tags" Target="../tags/tag2176.xml"/><Relationship Id="rId34" Type="http://schemas.openxmlformats.org/officeDocument/2006/relationships/tags" Target="../tags/tag2101.xml"/><Relationship Id="rId50" Type="http://schemas.openxmlformats.org/officeDocument/2006/relationships/tags" Target="../tags/tag2117.xml"/><Relationship Id="rId55" Type="http://schemas.openxmlformats.org/officeDocument/2006/relationships/tags" Target="../tags/tag2122.xml"/><Relationship Id="rId76" Type="http://schemas.openxmlformats.org/officeDocument/2006/relationships/tags" Target="../tags/tag2143.xml"/><Relationship Id="rId97" Type="http://schemas.openxmlformats.org/officeDocument/2006/relationships/tags" Target="../tags/tag2164.xml"/><Relationship Id="rId104" Type="http://schemas.openxmlformats.org/officeDocument/2006/relationships/tags" Target="../tags/tag2171.xml"/><Relationship Id="rId120" Type="http://schemas.openxmlformats.org/officeDocument/2006/relationships/tags" Target="../tags/tag2187.xml"/><Relationship Id="rId125" Type="http://schemas.openxmlformats.org/officeDocument/2006/relationships/tags" Target="../tags/tag2192.xml"/><Relationship Id="rId141" Type="http://schemas.openxmlformats.org/officeDocument/2006/relationships/tags" Target="../tags/tag2208.xml"/><Relationship Id="rId146" Type="http://schemas.openxmlformats.org/officeDocument/2006/relationships/tags" Target="../tags/tag2213.xml"/><Relationship Id="rId167" Type="http://schemas.openxmlformats.org/officeDocument/2006/relationships/tags" Target="../tags/tag2234.xml"/><Relationship Id="rId188" Type="http://schemas.openxmlformats.org/officeDocument/2006/relationships/image" Target="../media/image21.wmf"/><Relationship Id="rId7" Type="http://schemas.openxmlformats.org/officeDocument/2006/relationships/tags" Target="../tags/tag2074.xml"/><Relationship Id="rId71" Type="http://schemas.openxmlformats.org/officeDocument/2006/relationships/tags" Target="../tags/tag2138.xml"/><Relationship Id="rId92" Type="http://schemas.openxmlformats.org/officeDocument/2006/relationships/tags" Target="../tags/tag2159.xml"/><Relationship Id="rId162" Type="http://schemas.openxmlformats.org/officeDocument/2006/relationships/tags" Target="../tags/tag2229.xml"/><Relationship Id="rId183" Type="http://schemas.openxmlformats.org/officeDocument/2006/relationships/tags" Target="../tags/tag2250.xml"/><Relationship Id="rId2" Type="http://schemas.openxmlformats.org/officeDocument/2006/relationships/tags" Target="../tags/tag2069.xml"/><Relationship Id="rId29" Type="http://schemas.openxmlformats.org/officeDocument/2006/relationships/tags" Target="../tags/tag2096.xml"/><Relationship Id="rId24" Type="http://schemas.openxmlformats.org/officeDocument/2006/relationships/tags" Target="../tags/tag2091.xml"/><Relationship Id="rId40" Type="http://schemas.openxmlformats.org/officeDocument/2006/relationships/tags" Target="../tags/tag2107.xml"/><Relationship Id="rId45" Type="http://schemas.openxmlformats.org/officeDocument/2006/relationships/tags" Target="../tags/tag2112.xml"/><Relationship Id="rId66" Type="http://schemas.openxmlformats.org/officeDocument/2006/relationships/tags" Target="../tags/tag2133.xml"/><Relationship Id="rId87" Type="http://schemas.openxmlformats.org/officeDocument/2006/relationships/tags" Target="../tags/tag2154.xml"/><Relationship Id="rId110" Type="http://schemas.openxmlformats.org/officeDocument/2006/relationships/tags" Target="../tags/tag2177.xml"/><Relationship Id="rId115" Type="http://schemas.openxmlformats.org/officeDocument/2006/relationships/tags" Target="../tags/tag2182.xml"/><Relationship Id="rId131" Type="http://schemas.openxmlformats.org/officeDocument/2006/relationships/tags" Target="../tags/tag2198.xml"/><Relationship Id="rId136" Type="http://schemas.openxmlformats.org/officeDocument/2006/relationships/tags" Target="../tags/tag2203.xml"/><Relationship Id="rId157" Type="http://schemas.openxmlformats.org/officeDocument/2006/relationships/tags" Target="../tags/tag2224.xml"/><Relationship Id="rId178" Type="http://schemas.openxmlformats.org/officeDocument/2006/relationships/tags" Target="../tags/tag2245.xml"/><Relationship Id="rId61" Type="http://schemas.openxmlformats.org/officeDocument/2006/relationships/tags" Target="../tags/tag2128.xml"/><Relationship Id="rId82" Type="http://schemas.openxmlformats.org/officeDocument/2006/relationships/tags" Target="../tags/tag2149.xml"/><Relationship Id="rId152" Type="http://schemas.openxmlformats.org/officeDocument/2006/relationships/tags" Target="../tags/tag2219.xml"/><Relationship Id="rId173" Type="http://schemas.openxmlformats.org/officeDocument/2006/relationships/tags" Target="../tags/tag2240.xml"/><Relationship Id="rId19" Type="http://schemas.openxmlformats.org/officeDocument/2006/relationships/tags" Target="../tags/tag2086.xml"/><Relationship Id="rId14" Type="http://schemas.openxmlformats.org/officeDocument/2006/relationships/tags" Target="../tags/tag2081.xml"/><Relationship Id="rId30" Type="http://schemas.openxmlformats.org/officeDocument/2006/relationships/tags" Target="../tags/tag2097.xml"/><Relationship Id="rId35" Type="http://schemas.openxmlformats.org/officeDocument/2006/relationships/tags" Target="../tags/tag2102.xml"/><Relationship Id="rId56" Type="http://schemas.openxmlformats.org/officeDocument/2006/relationships/tags" Target="../tags/tag2123.xml"/><Relationship Id="rId77" Type="http://schemas.openxmlformats.org/officeDocument/2006/relationships/tags" Target="../tags/tag2144.xml"/><Relationship Id="rId100" Type="http://schemas.openxmlformats.org/officeDocument/2006/relationships/tags" Target="../tags/tag2167.xml"/><Relationship Id="rId105" Type="http://schemas.openxmlformats.org/officeDocument/2006/relationships/tags" Target="../tags/tag2172.xml"/><Relationship Id="rId126" Type="http://schemas.openxmlformats.org/officeDocument/2006/relationships/tags" Target="../tags/tag2193.xml"/><Relationship Id="rId147" Type="http://schemas.openxmlformats.org/officeDocument/2006/relationships/tags" Target="../tags/tag2214.xml"/><Relationship Id="rId168" Type="http://schemas.openxmlformats.org/officeDocument/2006/relationships/tags" Target="../tags/tag2235.xml"/><Relationship Id="rId8" Type="http://schemas.openxmlformats.org/officeDocument/2006/relationships/tags" Target="../tags/tag2075.xml"/><Relationship Id="rId51" Type="http://schemas.openxmlformats.org/officeDocument/2006/relationships/tags" Target="../tags/tag2118.xml"/><Relationship Id="rId72" Type="http://schemas.openxmlformats.org/officeDocument/2006/relationships/tags" Target="../tags/tag2139.xml"/><Relationship Id="rId93" Type="http://schemas.openxmlformats.org/officeDocument/2006/relationships/tags" Target="../tags/tag2160.xml"/><Relationship Id="rId98" Type="http://schemas.openxmlformats.org/officeDocument/2006/relationships/tags" Target="../tags/tag2165.xml"/><Relationship Id="rId121" Type="http://schemas.openxmlformats.org/officeDocument/2006/relationships/tags" Target="../tags/tag2188.xml"/><Relationship Id="rId142" Type="http://schemas.openxmlformats.org/officeDocument/2006/relationships/tags" Target="../tags/tag2209.xml"/><Relationship Id="rId163" Type="http://schemas.openxmlformats.org/officeDocument/2006/relationships/tags" Target="../tags/tag2230.xml"/><Relationship Id="rId184" Type="http://schemas.openxmlformats.org/officeDocument/2006/relationships/tags" Target="../tags/tag2251.xml"/><Relationship Id="rId189" Type="http://schemas.openxmlformats.org/officeDocument/2006/relationships/image" Target="../media/image19.wmf"/><Relationship Id="rId3" Type="http://schemas.openxmlformats.org/officeDocument/2006/relationships/tags" Target="../tags/tag2070.xml"/><Relationship Id="rId25" Type="http://schemas.openxmlformats.org/officeDocument/2006/relationships/tags" Target="../tags/tag2092.xml"/><Relationship Id="rId46" Type="http://schemas.openxmlformats.org/officeDocument/2006/relationships/tags" Target="../tags/tag2113.xml"/><Relationship Id="rId67" Type="http://schemas.openxmlformats.org/officeDocument/2006/relationships/tags" Target="../tags/tag2134.xml"/><Relationship Id="rId116" Type="http://schemas.openxmlformats.org/officeDocument/2006/relationships/tags" Target="../tags/tag2183.xml"/><Relationship Id="rId137" Type="http://schemas.openxmlformats.org/officeDocument/2006/relationships/tags" Target="../tags/tag2204.xml"/><Relationship Id="rId158" Type="http://schemas.openxmlformats.org/officeDocument/2006/relationships/tags" Target="../tags/tag2225.xml"/><Relationship Id="rId20" Type="http://schemas.openxmlformats.org/officeDocument/2006/relationships/tags" Target="../tags/tag2087.xml"/><Relationship Id="rId41" Type="http://schemas.openxmlformats.org/officeDocument/2006/relationships/tags" Target="../tags/tag2108.xml"/><Relationship Id="rId62" Type="http://schemas.openxmlformats.org/officeDocument/2006/relationships/tags" Target="../tags/tag2129.xml"/><Relationship Id="rId83" Type="http://schemas.openxmlformats.org/officeDocument/2006/relationships/tags" Target="../tags/tag2150.xml"/><Relationship Id="rId88" Type="http://schemas.openxmlformats.org/officeDocument/2006/relationships/tags" Target="../tags/tag2155.xml"/><Relationship Id="rId111" Type="http://schemas.openxmlformats.org/officeDocument/2006/relationships/tags" Target="../tags/tag2178.xml"/><Relationship Id="rId132" Type="http://schemas.openxmlformats.org/officeDocument/2006/relationships/tags" Target="../tags/tag2199.xml"/><Relationship Id="rId153" Type="http://schemas.openxmlformats.org/officeDocument/2006/relationships/tags" Target="../tags/tag2220.xml"/><Relationship Id="rId174" Type="http://schemas.openxmlformats.org/officeDocument/2006/relationships/tags" Target="../tags/tag2241.xml"/><Relationship Id="rId179" Type="http://schemas.openxmlformats.org/officeDocument/2006/relationships/tags" Target="../tags/tag2246.xml"/><Relationship Id="rId15" Type="http://schemas.openxmlformats.org/officeDocument/2006/relationships/tags" Target="../tags/tag2082.xml"/><Relationship Id="rId36" Type="http://schemas.openxmlformats.org/officeDocument/2006/relationships/tags" Target="../tags/tag2103.xml"/><Relationship Id="rId57" Type="http://schemas.openxmlformats.org/officeDocument/2006/relationships/tags" Target="../tags/tag2124.xml"/><Relationship Id="rId106" Type="http://schemas.openxmlformats.org/officeDocument/2006/relationships/tags" Target="../tags/tag2173.xml"/><Relationship Id="rId127" Type="http://schemas.openxmlformats.org/officeDocument/2006/relationships/tags" Target="../tags/tag2194.xml"/><Relationship Id="rId10" Type="http://schemas.openxmlformats.org/officeDocument/2006/relationships/tags" Target="../tags/tag2077.xml"/><Relationship Id="rId31" Type="http://schemas.openxmlformats.org/officeDocument/2006/relationships/tags" Target="../tags/tag2098.xml"/><Relationship Id="rId52" Type="http://schemas.openxmlformats.org/officeDocument/2006/relationships/tags" Target="../tags/tag2119.xml"/><Relationship Id="rId73" Type="http://schemas.openxmlformats.org/officeDocument/2006/relationships/tags" Target="../tags/tag2140.xml"/><Relationship Id="rId78" Type="http://schemas.openxmlformats.org/officeDocument/2006/relationships/tags" Target="../tags/tag2145.xml"/><Relationship Id="rId94" Type="http://schemas.openxmlformats.org/officeDocument/2006/relationships/tags" Target="../tags/tag2161.xml"/><Relationship Id="rId99" Type="http://schemas.openxmlformats.org/officeDocument/2006/relationships/tags" Target="../tags/tag2166.xml"/><Relationship Id="rId101" Type="http://schemas.openxmlformats.org/officeDocument/2006/relationships/tags" Target="../tags/tag2168.xml"/><Relationship Id="rId122" Type="http://schemas.openxmlformats.org/officeDocument/2006/relationships/tags" Target="../tags/tag2189.xml"/><Relationship Id="rId143" Type="http://schemas.openxmlformats.org/officeDocument/2006/relationships/tags" Target="../tags/tag2210.xml"/><Relationship Id="rId148" Type="http://schemas.openxmlformats.org/officeDocument/2006/relationships/tags" Target="../tags/tag2215.xml"/><Relationship Id="rId164" Type="http://schemas.openxmlformats.org/officeDocument/2006/relationships/tags" Target="../tags/tag2231.xml"/><Relationship Id="rId169" Type="http://schemas.openxmlformats.org/officeDocument/2006/relationships/tags" Target="../tags/tag2236.xml"/><Relationship Id="rId185" Type="http://schemas.openxmlformats.org/officeDocument/2006/relationships/slideLayout" Target="../slideLayouts/slideLayout3.xml"/><Relationship Id="rId4" Type="http://schemas.openxmlformats.org/officeDocument/2006/relationships/tags" Target="../tags/tag2071.xml"/><Relationship Id="rId9" Type="http://schemas.openxmlformats.org/officeDocument/2006/relationships/tags" Target="../tags/tag2076.xml"/><Relationship Id="rId180" Type="http://schemas.openxmlformats.org/officeDocument/2006/relationships/tags" Target="../tags/tag2247.xml"/><Relationship Id="rId26" Type="http://schemas.openxmlformats.org/officeDocument/2006/relationships/tags" Target="../tags/tag2093.xml"/><Relationship Id="rId47" Type="http://schemas.openxmlformats.org/officeDocument/2006/relationships/tags" Target="../tags/tag2114.xml"/><Relationship Id="rId68" Type="http://schemas.openxmlformats.org/officeDocument/2006/relationships/tags" Target="../tags/tag2135.xml"/><Relationship Id="rId89" Type="http://schemas.openxmlformats.org/officeDocument/2006/relationships/tags" Target="../tags/tag2156.xml"/><Relationship Id="rId112" Type="http://schemas.openxmlformats.org/officeDocument/2006/relationships/tags" Target="../tags/tag2179.xml"/><Relationship Id="rId133" Type="http://schemas.openxmlformats.org/officeDocument/2006/relationships/tags" Target="../tags/tag2200.xml"/><Relationship Id="rId154" Type="http://schemas.openxmlformats.org/officeDocument/2006/relationships/tags" Target="../tags/tag2221.xml"/><Relationship Id="rId175" Type="http://schemas.openxmlformats.org/officeDocument/2006/relationships/tags" Target="../tags/tag2242.xml"/><Relationship Id="rId16" Type="http://schemas.openxmlformats.org/officeDocument/2006/relationships/tags" Target="../tags/tag2083.xml"/><Relationship Id="rId37" Type="http://schemas.openxmlformats.org/officeDocument/2006/relationships/tags" Target="../tags/tag2104.xml"/><Relationship Id="rId58" Type="http://schemas.openxmlformats.org/officeDocument/2006/relationships/tags" Target="../tags/tag2125.xml"/><Relationship Id="rId79" Type="http://schemas.openxmlformats.org/officeDocument/2006/relationships/tags" Target="../tags/tag2146.xml"/><Relationship Id="rId102" Type="http://schemas.openxmlformats.org/officeDocument/2006/relationships/tags" Target="../tags/tag2169.xml"/><Relationship Id="rId123" Type="http://schemas.openxmlformats.org/officeDocument/2006/relationships/tags" Target="../tags/tag2190.xml"/><Relationship Id="rId144" Type="http://schemas.openxmlformats.org/officeDocument/2006/relationships/tags" Target="../tags/tag2211.xml"/><Relationship Id="rId90" Type="http://schemas.openxmlformats.org/officeDocument/2006/relationships/tags" Target="../tags/tag2157.xml"/><Relationship Id="rId165" Type="http://schemas.openxmlformats.org/officeDocument/2006/relationships/tags" Target="../tags/tag2232.xml"/><Relationship Id="rId186" Type="http://schemas.openxmlformats.org/officeDocument/2006/relationships/notesSlide" Target="../notesSlides/notesSlide25.xml"/><Relationship Id="rId27" Type="http://schemas.openxmlformats.org/officeDocument/2006/relationships/tags" Target="../tags/tag2094.xml"/><Relationship Id="rId48" Type="http://schemas.openxmlformats.org/officeDocument/2006/relationships/tags" Target="../tags/tag2115.xml"/><Relationship Id="rId69" Type="http://schemas.openxmlformats.org/officeDocument/2006/relationships/tags" Target="../tags/tag2136.xml"/><Relationship Id="rId113" Type="http://schemas.openxmlformats.org/officeDocument/2006/relationships/tags" Target="../tags/tag2180.xml"/><Relationship Id="rId134" Type="http://schemas.openxmlformats.org/officeDocument/2006/relationships/tags" Target="../tags/tag2201.xml"/><Relationship Id="rId80" Type="http://schemas.openxmlformats.org/officeDocument/2006/relationships/tags" Target="../tags/tag2147.xml"/><Relationship Id="rId155" Type="http://schemas.openxmlformats.org/officeDocument/2006/relationships/tags" Target="../tags/tag2222.xml"/><Relationship Id="rId176" Type="http://schemas.openxmlformats.org/officeDocument/2006/relationships/tags" Target="../tags/tag2243.xml"/><Relationship Id="rId17" Type="http://schemas.openxmlformats.org/officeDocument/2006/relationships/tags" Target="../tags/tag2084.xml"/><Relationship Id="rId38" Type="http://schemas.openxmlformats.org/officeDocument/2006/relationships/tags" Target="../tags/tag2105.xml"/><Relationship Id="rId59" Type="http://schemas.openxmlformats.org/officeDocument/2006/relationships/tags" Target="../tags/tag2126.xml"/><Relationship Id="rId103" Type="http://schemas.openxmlformats.org/officeDocument/2006/relationships/tags" Target="../tags/tag2170.xml"/><Relationship Id="rId124" Type="http://schemas.openxmlformats.org/officeDocument/2006/relationships/tags" Target="../tags/tag2191.xml"/><Relationship Id="rId70" Type="http://schemas.openxmlformats.org/officeDocument/2006/relationships/tags" Target="../tags/tag2137.xml"/><Relationship Id="rId91" Type="http://schemas.openxmlformats.org/officeDocument/2006/relationships/tags" Target="../tags/tag2158.xml"/><Relationship Id="rId145" Type="http://schemas.openxmlformats.org/officeDocument/2006/relationships/tags" Target="../tags/tag2212.xml"/><Relationship Id="rId166" Type="http://schemas.openxmlformats.org/officeDocument/2006/relationships/tags" Target="../tags/tag2233.xml"/><Relationship Id="rId187" Type="http://schemas.openxmlformats.org/officeDocument/2006/relationships/image" Target="../media/image20.png"/><Relationship Id="rId1" Type="http://schemas.openxmlformats.org/officeDocument/2006/relationships/tags" Target="../tags/tag2068.xml"/><Relationship Id="rId28" Type="http://schemas.openxmlformats.org/officeDocument/2006/relationships/tags" Target="../tags/tag2095.xml"/><Relationship Id="rId49" Type="http://schemas.openxmlformats.org/officeDocument/2006/relationships/tags" Target="../tags/tag2116.xml"/><Relationship Id="rId114" Type="http://schemas.openxmlformats.org/officeDocument/2006/relationships/tags" Target="../tags/tag2181.xml"/><Relationship Id="rId60" Type="http://schemas.openxmlformats.org/officeDocument/2006/relationships/tags" Target="../tags/tag2127.xml"/><Relationship Id="rId81" Type="http://schemas.openxmlformats.org/officeDocument/2006/relationships/tags" Target="../tags/tag2148.xml"/><Relationship Id="rId135" Type="http://schemas.openxmlformats.org/officeDocument/2006/relationships/tags" Target="../tags/tag2202.xml"/><Relationship Id="rId156" Type="http://schemas.openxmlformats.org/officeDocument/2006/relationships/tags" Target="../tags/tag2223.xml"/><Relationship Id="rId177" Type="http://schemas.openxmlformats.org/officeDocument/2006/relationships/tags" Target="../tags/tag2244.xml"/></Relationships>
</file>

<file path=ppt/slides/_rels/slide32.xml.rels><?xml version="1.0" encoding="UTF-8" standalone="yes"?>
<Relationships xmlns="http://schemas.openxmlformats.org/package/2006/relationships"><Relationship Id="rId26" Type="http://schemas.openxmlformats.org/officeDocument/2006/relationships/tags" Target="../tags/tag2277.xml"/><Relationship Id="rId21" Type="http://schemas.openxmlformats.org/officeDocument/2006/relationships/tags" Target="../tags/tag2272.xml"/><Relationship Id="rId42" Type="http://schemas.openxmlformats.org/officeDocument/2006/relationships/tags" Target="../tags/tag2293.xml"/><Relationship Id="rId47" Type="http://schemas.openxmlformats.org/officeDocument/2006/relationships/tags" Target="../tags/tag2298.xml"/><Relationship Id="rId63" Type="http://schemas.openxmlformats.org/officeDocument/2006/relationships/tags" Target="../tags/tag2314.xml"/><Relationship Id="rId68" Type="http://schemas.openxmlformats.org/officeDocument/2006/relationships/tags" Target="../tags/tag2319.xml"/><Relationship Id="rId84" Type="http://schemas.openxmlformats.org/officeDocument/2006/relationships/notesSlide" Target="../notesSlides/notesSlide26.xml"/><Relationship Id="rId16" Type="http://schemas.openxmlformats.org/officeDocument/2006/relationships/tags" Target="../tags/tag2267.xml"/><Relationship Id="rId11" Type="http://schemas.openxmlformats.org/officeDocument/2006/relationships/tags" Target="../tags/tag2262.xml"/><Relationship Id="rId32" Type="http://schemas.openxmlformats.org/officeDocument/2006/relationships/tags" Target="../tags/tag2283.xml"/><Relationship Id="rId37" Type="http://schemas.openxmlformats.org/officeDocument/2006/relationships/tags" Target="../tags/tag2288.xml"/><Relationship Id="rId53" Type="http://schemas.openxmlformats.org/officeDocument/2006/relationships/tags" Target="../tags/tag2304.xml"/><Relationship Id="rId58" Type="http://schemas.openxmlformats.org/officeDocument/2006/relationships/tags" Target="../tags/tag2309.xml"/><Relationship Id="rId74" Type="http://schemas.openxmlformats.org/officeDocument/2006/relationships/tags" Target="../tags/tag2325.xml"/><Relationship Id="rId79" Type="http://schemas.openxmlformats.org/officeDocument/2006/relationships/tags" Target="../tags/tag2330.xml"/><Relationship Id="rId5" Type="http://schemas.openxmlformats.org/officeDocument/2006/relationships/tags" Target="../tags/tag2256.xml"/><Relationship Id="rId19" Type="http://schemas.openxmlformats.org/officeDocument/2006/relationships/tags" Target="../tags/tag2270.xml"/><Relationship Id="rId14" Type="http://schemas.openxmlformats.org/officeDocument/2006/relationships/tags" Target="../tags/tag2265.xml"/><Relationship Id="rId22" Type="http://schemas.openxmlformats.org/officeDocument/2006/relationships/tags" Target="../tags/tag2273.xml"/><Relationship Id="rId27" Type="http://schemas.openxmlformats.org/officeDocument/2006/relationships/tags" Target="../tags/tag2278.xml"/><Relationship Id="rId30" Type="http://schemas.openxmlformats.org/officeDocument/2006/relationships/tags" Target="../tags/tag2281.xml"/><Relationship Id="rId35" Type="http://schemas.openxmlformats.org/officeDocument/2006/relationships/tags" Target="../tags/tag2286.xml"/><Relationship Id="rId43" Type="http://schemas.openxmlformats.org/officeDocument/2006/relationships/tags" Target="../tags/tag2294.xml"/><Relationship Id="rId48" Type="http://schemas.openxmlformats.org/officeDocument/2006/relationships/tags" Target="../tags/tag2299.xml"/><Relationship Id="rId56" Type="http://schemas.openxmlformats.org/officeDocument/2006/relationships/tags" Target="../tags/tag2307.xml"/><Relationship Id="rId64" Type="http://schemas.openxmlformats.org/officeDocument/2006/relationships/tags" Target="../tags/tag2315.xml"/><Relationship Id="rId69" Type="http://schemas.openxmlformats.org/officeDocument/2006/relationships/tags" Target="../tags/tag2320.xml"/><Relationship Id="rId77" Type="http://schemas.openxmlformats.org/officeDocument/2006/relationships/tags" Target="../tags/tag2328.xml"/><Relationship Id="rId8" Type="http://schemas.openxmlformats.org/officeDocument/2006/relationships/tags" Target="../tags/tag2259.xml"/><Relationship Id="rId51" Type="http://schemas.openxmlformats.org/officeDocument/2006/relationships/tags" Target="../tags/tag2302.xml"/><Relationship Id="rId72" Type="http://schemas.openxmlformats.org/officeDocument/2006/relationships/tags" Target="../tags/tag2323.xml"/><Relationship Id="rId80" Type="http://schemas.openxmlformats.org/officeDocument/2006/relationships/tags" Target="../tags/tag2331.xml"/><Relationship Id="rId85" Type="http://schemas.openxmlformats.org/officeDocument/2006/relationships/image" Target="../media/image21.wmf"/><Relationship Id="rId3" Type="http://schemas.openxmlformats.org/officeDocument/2006/relationships/tags" Target="../tags/tag2254.xml"/><Relationship Id="rId12" Type="http://schemas.openxmlformats.org/officeDocument/2006/relationships/tags" Target="../tags/tag2263.xml"/><Relationship Id="rId17" Type="http://schemas.openxmlformats.org/officeDocument/2006/relationships/tags" Target="../tags/tag2268.xml"/><Relationship Id="rId25" Type="http://schemas.openxmlformats.org/officeDocument/2006/relationships/tags" Target="../tags/tag2276.xml"/><Relationship Id="rId33" Type="http://schemas.openxmlformats.org/officeDocument/2006/relationships/tags" Target="../tags/tag2284.xml"/><Relationship Id="rId38" Type="http://schemas.openxmlformats.org/officeDocument/2006/relationships/tags" Target="../tags/tag2289.xml"/><Relationship Id="rId46" Type="http://schemas.openxmlformats.org/officeDocument/2006/relationships/tags" Target="../tags/tag2297.xml"/><Relationship Id="rId59" Type="http://schemas.openxmlformats.org/officeDocument/2006/relationships/tags" Target="../tags/tag2310.xml"/><Relationship Id="rId67" Type="http://schemas.openxmlformats.org/officeDocument/2006/relationships/tags" Target="../tags/tag2318.xml"/><Relationship Id="rId20" Type="http://schemas.openxmlformats.org/officeDocument/2006/relationships/tags" Target="../tags/tag2271.xml"/><Relationship Id="rId41" Type="http://schemas.openxmlformats.org/officeDocument/2006/relationships/tags" Target="../tags/tag2292.xml"/><Relationship Id="rId54" Type="http://schemas.openxmlformats.org/officeDocument/2006/relationships/tags" Target="../tags/tag2305.xml"/><Relationship Id="rId62" Type="http://schemas.openxmlformats.org/officeDocument/2006/relationships/tags" Target="../tags/tag2313.xml"/><Relationship Id="rId70" Type="http://schemas.openxmlformats.org/officeDocument/2006/relationships/tags" Target="../tags/tag2321.xml"/><Relationship Id="rId75" Type="http://schemas.openxmlformats.org/officeDocument/2006/relationships/tags" Target="../tags/tag2326.xml"/><Relationship Id="rId83" Type="http://schemas.openxmlformats.org/officeDocument/2006/relationships/slideLayout" Target="../slideLayouts/slideLayout3.xml"/><Relationship Id="rId1" Type="http://schemas.openxmlformats.org/officeDocument/2006/relationships/tags" Target="../tags/tag2252.xml"/><Relationship Id="rId6" Type="http://schemas.openxmlformats.org/officeDocument/2006/relationships/tags" Target="../tags/tag2257.xml"/><Relationship Id="rId15" Type="http://schemas.openxmlformats.org/officeDocument/2006/relationships/tags" Target="../tags/tag2266.xml"/><Relationship Id="rId23" Type="http://schemas.openxmlformats.org/officeDocument/2006/relationships/tags" Target="../tags/tag2274.xml"/><Relationship Id="rId28" Type="http://schemas.openxmlformats.org/officeDocument/2006/relationships/tags" Target="../tags/tag2279.xml"/><Relationship Id="rId36" Type="http://schemas.openxmlformats.org/officeDocument/2006/relationships/tags" Target="../tags/tag2287.xml"/><Relationship Id="rId49" Type="http://schemas.openxmlformats.org/officeDocument/2006/relationships/tags" Target="../tags/tag2300.xml"/><Relationship Id="rId57" Type="http://schemas.openxmlformats.org/officeDocument/2006/relationships/tags" Target="../tags/tag2308.xml"/><Relationship Id="rId10" Type="http://schemas.openxmlformats.org/officeDocument/2006/relationships/tags" Target="../tags/tag2261.xml"/><Relationship Id="rId31" Type="http://schemas.openxmlformats.org/officeDocument/2006/relationships/tags" Target="../tags/tag2282.xml"/><Relationship Id="rId44" Type="http://schemas.openxmlformats.org/officeDocument/2006/relationships/tags" Target="../tags/tag2295.xml"/><Relationship Id="rId52" Type="http://schemas.openxmlformats.org/officeDocument/2006/relationships/tags" Target="../tags/tag2303.xml"/><Relationship Id="rId60" Type="http://schemas.openxmlformats.org/officeDocument/2006/relationships/tags" Target="../tags/tag2311.xml"/><Relationship Id="rId65" Type="http://schemas.openxmlformats.org/officeDocument/2006/relationships/tags" Target="../tags/tag2316.xml"/><Relationship Id="rId73" Type="http://schemas.openxmlformats.org/officeDocument/2006/relationships/tags" Target="../tags/tag2324.xml"/><Relationship Id="rId78" Type="http://schemas.openxmlformats.org/officeDocument/2006/relationships/tags" Target="../tags/tag2329.xml"/><Relationship Id="rId81" Type="http://schemas.openxmlformats.org/officeDocument/2006/relationships/tags" Target="../tags/tag2332.xml"/><Relationship Id="rId4" Type="http://schemas.openxmlformats.org/officeDocument/2006/relationships/tags" Target="../tags/tag2255.xml"/><Relationship Id="rId9" Type="http://schemas.openxmlformats.org/officeDocument/2006/relationships/tags" Target="../tags/tag2260.xml"/><Relationship Id="rId13" Type="http://schemas.openxmlformats.org/officeDocument/2006/relationships/tags" Target="../tags/tag2264.xml"/><Relationship Id="rId18" Type="http://schemas.openxmlformats.org/officeDocument/2006/relationships/tags" Target="../tags/tag2269.xml"/><Relationship Id="rId39" Type="http://schemas.openxmlformats.org/officeDocument/2006/relationships/tags" Target="../tags/tag2290.xml"/><Relationship Id="rId34" Type="http://schemas.openxmlformats.org/officeDocument/2006/relationships/tags" Target="../tags/tag2285.xml"/><Relationship Id="rId50" Type="http://schemas.openxmlformats.org/officeDocument/2006/relationships/tags" Target="../tags/tag2301.xml"/><Relationship Id="rId55" Type="http://schemas.openxmlformats.org/officeDocument/2006/relationships/tags" Target="../tags/tag2306.xml"/><Relationship Id="rId76" Type="http://schemas.openxmlformats.org/officeDocument/2006/relationships/tags" Target="../tags/tag2327.xml"/><Relationship Id="rId7" Type="http://schemas.openxmlformats.org/officeDocument/2006/relationships/tags" Target="../tags/tag2258.xml"/><Relationship Id="rId71" Type="http://schemas.openxmlformats.org/officeDocument/2006/relationships/tags" Target="../tags/tag2322.xml"/><Relationship Id="rId2" Type="http://schemas.openxmlformats.org/officeDocument/2006/relationships/tags" Target="../tags/tag2253.xml"/><Relationship Id="rId29" Type="http://schemas.openxmlformats.org/officeDocument/2006/relationships/tags" Target="../tags/tag2280.xml"/><Relationship Id="rId24" Type="http://schemas.openxmlformats.org/officeDocument/2006/relationships/tags" Target="../tags/tag2275.xml"/><Relationship Id="rId40" Type="http://schemas.openxmlformats.org/officeDocument/2006/relationships/tags" Target="../tags/tag2291.xml"/><Relationship Id="rId45" Type="http://schemas.openxmlformats.org/officeDocument/2006/relationships/tags" Target="../tags/tag2296.xml"/><Relationship Id="rId66" Type="http://schemas.openxmlformats.org/officeDocument/2006/relationships/tags" Target="../tags/tag2317.xml"/><Relationship Id="rId61" Type="http://schemas.openxmlformats.org/officeDocument/2006/relationships/tags" Target="../tags/tag2312.xml"/><Relationship Id="rId82" Type="http://schemas.openxmlformats.org/officeDocument/2006/relationships/tags" Target="../tags/tag2333.xml"/></Relationships>
</file>

<file path=ppt/slides/_rels/slide33.xml.rels><?xml version="1.0" encoding="UTF-8" standalone="yes"?>
<Relationships xmlns="http://schemas.openxmlformats.org/package/2006/relationships"><Relationship Id="rId26" Type="http://schemas.openxmlformats.org/officeDocument/2006/relationships/tags" Target="../tags/tag2359.xml"/><Relationship Id="rId21" Type="http://schemas.openxmlformats.org/officeDocument/2006/relationships/tags" Target="../tags/tag2354.xml"/><Relationship Id="rId42" Type="http://schemas.openxmlformats.org/officeDocument/2006/relationships/tags" Target="../tags/tag2375.xml"/><Relationship Id="rId47" Type="http://schemas.openxmlformats.org/officeDocument/2006/relationships/tags" Target="../tags/tag2380.xml"/><Relationship Id="rId63" Type="http://schemas.openxmlformats.org/officeDocument/2006/relationships/tags" Target="../tags/tag2396.xml"/><Relationship Id="rId68" Type="http://schemas.openxmlformats.org/officeDocument/2006/relationships/tags" Target="../tags/tag2401.xml"/><Relationship Id="rId84" Type="http://schemas.openxmlformats.org/officeDocument/2006/relationships/tags" Target="../tags/tag2417.xml"/><Relationship Id="rId89" Type="http://schemas.openxmlformats.org/officeDocument/2006/relationships/tags" Target="../tags/tag2422.xml"/><Relationship Id="rId112" Type="http://schemas.openxmlformats.org/officeDocument/2006/relationships/notesSlide" Target="../notesSlides/notesSlide27.xml"/><Relationship Id="rId16" Type="http://schemas.openxmlformats.org/officeDocument/2006/relationships/tags" Target="../tags/tag2349.xml"/><Relationship Id="rId107" Type="http://schemas.openxmlformats.org/officeDocument/2006/relationships/tags" Target="../tags/tag2440.xml"/><Relationship Id="rId11" Type="http://schemas.openxmlformats.org/officeDocument/2006/relationships/tags" Target="../tags/tag2344.xml"/><Relationship Id="rId32" Type="http://schemas.openxmlformats.org/officeDocument/2006/relationships/tags" Target="../tags/tag2365.xml"/><Relationship Id="rId37" Type="http://schemas.openxmlformats.org/officeDocument/2006/relationships/tags" Target="../tags/tag2370.xml"/><Relationship Id="rId53" Type="http://schemas.openxmlformats.org/officeDocument/2006/relationships/tags" Target="../tags/tag2386.xml"/><Relationship Id="rId58" Type="http://schemas.openxmlformats.org/officeDocument/2006/relationships/tags" Target="../tags/tag2391.xml"/><Relationship Id="rId74" Type="http://schemas.openxmlformats.org/officeDocument/2006/relationships/tags" Target="../tags/tag2407.xml"/><Relationship Id="rId79" Type="http://schemas.openxmlformats.org/officeDocument/2006/relationships/tags" Target="../tags/tag2412.xml"/><Relationship Id="rId102" Type="http://schemas.openxmlformats.org/officeDocument/2006/relationships/tags" Target="../tags/tag2435.xml"/><Relationship Id="rId5" Type="http://schemas.openxmlformats.org/officeDocument/2006/relationships/tags" Target="../tags/tag2338.xml"/><Relationship Id="rId90" Type="http://schemas.openxmlformats.org/officeDocument/2006/relationships/tags" Target="../tags/tag2423.xml"/><Relationship Id="rId95" Type="http://schemas.openxmlformats.org/officeDocument/2006/relationships/tags" Target="../tags/tag2428.xml"/><Relationship Id="rId22" Type="http://schemas.openxmlformats.org/officeDocument/2006/relationships/tags" Target="../tags/tag2355.xml"/><Relationship Id="rId27" Type="http://schemas.openxmlformats.org/officeDocument/2006/relationships/tags" Target="../tags/tag2360.xml"/><Relationship Id="rId43" Type="http://schemas.openxmlformats.org/officeDocument/2006/relationships/tags" Target="../tags/tag2376.xml"/><Relationship Id="rId48" Type="http://schemas.openxmlformats.org/officeDocument/2006/relationships/tags" Target="../tags/tag2381.xml"/><Relationship Id="rId64" Type="http://schemas.openxmlformats.org/officeDocument/2006/relationships/tags" Target="../tags/tag2397.xml"/><Relationship Id="rId69" Type="http://schemas.openxmlformats.org/officeDocument/2006/relationships/tags" Target="../tags/tag2402.xml"/><Relationship Id="rId113" Type="http://schemas.openxmlformats.org/officeDocument/2006/relationships/image" Target="../media/image21.wmf"/><Relationship Id="rId80" Type="http://schemas.openxmlformats.org/officeDocument/2006/relationships/tags" Target="../tags/tag2413.xml"/><Relationship Id="rId85" Type="http://schemas.openxmlformats.org/officeDocument/2006/relationships/tags" Target="../tags/tag2418.xml"/><Relationship Id="rId12" Type="http://schemas.openxmlformats.org/officeDocument/2006/relationships/tags" Target="../tags/tag2345.xml"/><Relationship Id="rId17" Type="http://schemas.openxmlformats.org/officeDocument/2006/relationships/tags" Target="../tags/tag2350.xml"/><Relationship Id="rId33" Type="http://schemas.openxmlformats.org/officeDocument/2006/relationships/tags" Target="../tags/tag2366.xml"/><Relationship Id="rId38" Type="http://schemas.openxmlformats.org/officeDocument/2006/relationships/tags" Target="../tags/tag2371.xml"/><Relationship Id="rId59" Type="http://schemas.openxmlformats.org/officeDocument/2006/relationships/tags" Target="../tags/tag2392.xml"/><Relationship Id="rId103" Type="http://schemas.openxmlformats.org/officeDocument/2006/relationships/tags" Target="../tags/tag2436.xml"/><Relationship Id="rId108" Type="http://schemas.openxmlformats.org/officeDocument/2006/relationships/tags" Target="../tags/tag2441.xml"/><Relationship Id="rId54" Type="http://schemas.openxmlformats.org/officeDocument/2006/relationships/tags" Target="../tags/tag2387.xml"/><Relationship Id="rId70" Type="http://schemas.openxmlformats.org/officeDocument/2006/relationships/tags" Target="../tags/tag2403.xml"/><Relationship Id="rId75" Type="http://schemas.openxmlformats.org/officeDocument/2006/relationships/tags" Target="../tags/tag2408.xml"/><Relationship Id="rId91" Type="http://schemas.openxmlformats.org/officeDocument/2006/relationships/tags" Target="../tags/tag2424.xml"/><Relationship Id="rId96" Type="http://schemas.openxmlformats.org/officeDocument/2006/relationships/tags" Target="../tags/tag2429.xml"/><Relationship Id="rId1" Type="http://schemas.openxmlformats.org/officeDocument/2006/relationships/tags" Target="../tags/tag2334.xml"/><Relationship Id="rId6" Type="http://schemas.openxmlformats.org/officeDocument/2006/relationships/tags" Target="../tags/tag2339.xml"/><Relationship Id="rId15" Type="http://schemas.openxmlformats.org/officeDocument/2006/relationships/tags" Target="../tags/tag2348.xml"/><Relationship Id="rId23" Type="http://schemas.openxmlformats.org/officeDocument/2006/relationships/tags" Target="../tags/tag2356.xml"/><Relationship Id="rId28" Type="http://schemas.openxmlformats.org/officeDocument/2006/relationships/tags" Target="../tags/tag2361.xml"/><Relationship Id="rId36" Type="http://schemas.openxmlformats.org/officeDocument/2006/relationships/tags" Target="../tags/tag2369.xml"/><Relationship Id="rId49" Type="http://schemas.openxmlformats.org/officeDocument/2006/relationships/tags" Target="../tags/tag2382.xml"/><Relationship Id="rId57" Type="http://schemas.openxmlformats.org/officeDocument/2006/relationships/tags" Target="../tags/tag2390.xml"/><Relationship Id="rId106" Type="http://schemas.openxmlformats.org/officeDocument/2006/relationships/tags" Target="../tags/tag2439.xml"/><Relationship Id="rId10" Type="http://schemas.openxmlformats.org/officeDocument/2006/relationships/tags" Target="../tags/tag2343.xml"/><Relationship Id="rId31" Type="http://schemas.openxmlformats.org/officeDocument/2006/relationships/tags" Target="../tags/tag2364.xml"/><Relationship Id="rId44" Type="http://schemas.openxmlformats.org/officeDocument/2006/relationships/tags" Target="../tags/tag2377.xml"/><Relationship Id="rId52" Type="http://schemas.openxmlformats.org/officeDocument/2006/relationships/tags" Target="../tags/tag2385.xml"/><Relationship Id="rId60" Type="http://schemas.openxmlformats.org/officeDocument/2006/relationships/tags" Target="../tags/tag2393.xml"/><Relationship Id="rId65" Type="http://schemas.openxmlformats.org/officeDocument/2006/relationships/tags" Target="../tags/tag2398.xml"/><Relationship Id="rId73" Type="http://schemas.openxmlformats.org/officeDocument/2006/relationships/tags" Target="../tags/tag2406.xml"/><Relationship Id="rId78" Type="http://schemas.openxmlformats.org/officeDocument/2006/relationships/tags" Target="../tags/tag2411.xml"/><Relationship Id="rId81" Type="http://schemas.openxmlformats.org/officeDocument/2006/relationships/tags" Target="../tags/tag2414.xml"/><Relationship Id="rId86" Type="http://schemas.openxmlformats.org/officeDocument/2006/relationships/tags" Target="../tags/tag2419.xml"/><Relationship Id="rId94" Type="http://schemas.openxmlformats.org/officeDocument/2006/relationships/tags" Target="../tags/tag2427.xml"/><Relationship Id="rId99" Type="http://schemas.openxmlformats.org/officeDocument/2006/relationships/tags" Target="../tags/tag2432.xml"/><Relationship Id="rId101" Type="http://schemas.openxmlformats.org/officeDocument/2006/relationships/tags" Target="../tags/tag2434.xml"/><Relationship Id="rId4" Type="http://schemas.openxmlformats.org/officeDocument/2006/relationships/tags" Target="../tags/tag2337.xml"/><Relationship Id="rId9" Type="http://schemas.openxmlformats.org/officeDocument/2006/relationships/tags" Target="../tags/tag2342.xml"/><Relationship Id="rId13" Type="http://schemas.openxmlformats.org/officeDocument/2006/relationships/tags" Target="../tags/tag2346.xml"/><Relationship Id="rId18" Type="http://schemas.openxmlformats.org/officeDocument/2006/relationships/tags" Target="../tags/tag2351.xml"/><Relationship Id="rId39" Type="http://schemas.openxmlformats.org/officeDocument/2006/relationships/tags" Target="../tags/tag2372.xml"/><Relationship Id="rId109" Type="http://schemas.openxmlformats.org/officeDocument/2006/relationships/tags" Target="../tags/tag2442.xml"/><Relationship Id="rId34" Type="http://schemas.openxmlformats.org/officeDocument/2006/relationships/tags" Target="../tags/tag2367.xml"/><Relationship Id="rId50" Type="http://schemas.openxmlformats.org/officeDocument/2006/relationships/tags" Target="../tags/tag2383.xml"/><Relationship Id="rId55" Type="http://schemas.openxmlformats.org/officeDocument/2006/relationships/tags" Target="../tags/tag2388.xml"/><Relationship Id="rId76" Type="http://schemas.openxmlformats.org/officeDocument/2006/relationships/tags" Target="../tags/tag2409.xml"/><Relationship Id="rId97" Type="http://schemas.openxmlformats.org/officeDocument/2006/relationships/tags" Target="../tags/tag2430.xml"/><Relationship Id="rId104" Type="http://schemas.openxmlformats.org/officeDocument/2006/relationships/tags" Target="../tags/tag2437.xml"/><Relationship Id="rId7" Type="http://schemas.openxmlformats.org/officeDocument/2006/relationships/tags" Target="../tags/tag2340.xml"/><Relationship Id="rId71" Type="http://schemas.openxmlformats.org/officeDocument/2006/relationships/tags" Target="../tags/tag2404.xml"/><Relationship Id="rId92" Type="http://schemas.openxmlformats.org/officeDocument/2006/relationships/tags" Target="../tags/tag2425.xml"/><Relationship Id="rId2" Type="http://schemas.openxmlformats.org/officeDocument/2006/relationships/tags" Target="../tags/tag2335.xml"/><Relationship Id="rId29" Type="http://schemas.openxmlformats.org/officeDocument/2006/relationships/tags" Target="../tags/tag2362.xml"/><Relationship Id="rId24" Type="http://schemas.openxmlformats.org/officeDocument/2006/relationships/tags" Target="../tags/tag2357.xml"/><Relationship Id="rId40" Type="http://schemas.openxmlformats.org/officeDocument/2006/relationships/tags" Target="../tags/tag2373.xml"/><Relationship Id="rId45" Type="http://schemas.openxmlformats.org/officeDocument/2006/relationships/tags" Target="../tags/tag2378.xml"/><Relationship Id="rId66" Type="http://schemas.openxmlformats.org/officeDocument/2006/relationships/tags" Target="../tags/tag2399.xml"/><Relationship Id="rId87" Type="http://schemas.openxmlformats.org/officeDocument/2006/relationships/tags" Target="../tags/tag2420.xml"/><Relationship Id="rId110" Type="http://schemas.openxmlformats.org/officeDocument/2006/relationships/tags" Target="../tags/tag2443.xml"/><Relationship Id="rId61" Type="http://schemas.openxmlformats.org/officeDocument/2006/relationships/tags" Target="../tags/tag2394.xml"/><Relationship Id="rId82" Type="http://schemas.openxmlformats.org/officeDocument/2006/relationships/tags" Target="../tags/tag2415.xml"/><Relationship Id="rId19" Type="http://schemas.openxmlformats.org/officeDocument/2006/relationships/tags" Target="../tags/tag2352.xml"/><Relationship Id="rId14" Type="http://schemas.openxmlformats.org/officeDocument/2006/relationships/tags" Target="../tags/tag2347.xml"/><Relationship Id="rId30" Type="http://schemas.openxmlformats.org/officeDocument/2006/relationships/tags" Target="../tags/tag2363.xml"/><Relationship Id="rId35" Type="http://schemas.openxmlformats.org/officeDocument/2006/relationships/tags" Target="../tags/tag2368.xml"/><Relationship Id="rId56" Type="http://schemas.openxmlformats.org/officeDocument/2006/relationships/tags" Target="../tags/tag2389.xml"/><Relationship Id="rId77" Type="http://schemas.openxmlformats.org/officeDocument/2006/relationships/tags" Target="../tags/tag2410.xml"/><Relationship Id="rId100" Type="http://schemas.openxmlformats.org/officeDocument/2006/relationships/tags" Target="../tags/tag2433.xml"/><Relationship Id="rId105" Type="http://schemas.openxmlformats.org/officeDocument/2006/relationships/tags" Target="../tags/tag2438.xml"/><Relationship Id="rId8" Type="http://schemas.openxmlformats.org/officeDocument/2006/relationships/tags" Target="../tags/tag2341.xml"/><Relationship Id="rId51" Type="http://schemas.openxmlformats.org/officeDocument/2006/relationships/tags" Target="../tags/tag2384.xml"/><Relationship Id="rId72" Type="http://schemas.openxmlformats.org/officeDocument/2006/relationships/tags" Target="../tags/tag2405.xml"/><Relationship Id="rId93" Type="http://schemas.openxmlformats.org/officeDocument/2006/relationships/tags" Target="../tags/tag2426.xml"/><Relationship Id="rId98" Type="http://schemas.openxmlformats.org/officeDocument/2006/relationships/tags" Target="../tags/tag2431.xml"/><Relationship Id="rId3" Type="http://schemas.openxmlformats.org/officeDocument/2006/relationships/tags" Target="../tags/tag2336.xml"/><Relationship Id="rId25" Type="http://schemas.openxmlformats.org/officeDocument/2006/relationships/tags" Target="../tags/tag2358.xml"/><Relationship Id="rId46" Type="http://schemas.openxmlformats.org/officeDocument/2006/relationships/tags" Target="../tags/tag2379.xml"/><Relationship Id="rId67" Type="http://schemas.openxmlformats.org/officeDocument/2006/relationships/tags" Target="../tags/tag2400.xml"/><Relationship Id="rId20" Type="http://schemas.openxmlformats.org/officeDocument/2006/relationships/tags" Target="../tags/tag2353.xml"/><Relationship Id="rId41" Type="http://schemas.openxmlformats.org/officeDocument/2006/relationships/tags" Target="../tags/tag2374.xml"/><Relationship Id="rId62" Type="http://schemas.openxmlformats.org/officeDocument/2006/relationships/tags" Target="../tags/tag2395.xml"/><Relationship Id="rId83" Type="http://schemas.openxmlformats.org/officeDocument/2006/relationships/tags" Target="../tags/tag2416.xml"/><Relationship Id="rId88" Type="http://schemas.openxmlformats.org/officeDocument/2006/relationships/tags" Target="../tags/tag2421.xml"/><Relationship Id="rId11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17" Type="http://schemas.openxmlformats.org/officeDocument/2006/relationships/tags" Target="../tags/tag2560.xml"/><Relationship Id="rId299" Type="http://schemas.openxmlformats.org/officeDocument/2006/relationships/tags" Target="../tags/tag2742.xml"/><Relationship Id="rId21" Type="http://schemas.openxmlformats.org/officeDocument/2006/relationships/tags" Target="../tags/tag2464.xml"/><Relationship Id="rId63" Type="http://schemas.openxmlformats.org/officeDocument/2006/relationships/tags" Target="../tags/tag2506.xml"/><Relationship Id="rId159" Type="http://schemas.openxmlformats.org/officeDocument/2006/relationships/tags" Target="../tags/tag2602.xml"/><Relationship Id="rId324" Type="http://schemas.openxmlformats.org/officeDocument/2006/relationships/tags" Target="../tags/tag2767.xml"/><Relationship Id="rId366" Type="http://schemas.openxmlformats.org/officeDocument/2006/relationships/tags" Target="../tags/tag2809.xml"/><Relationship Id="rId170" Type="http://schemas.openxmlformats.org/officeDocument/2006/relationships/tags" Target="../tags/tag2613.xml"/><Relationship Id="rId226" Type="http://schemas.openxmlformats.org/officeDocument/2006/relationships/tags" Target="../tags/tag2669.xml"/><Relationship Id="rId433" Type="http://schemas.openxmlformats.org/officeDocument/2006/relationships/tags" Target="../tags/tag2876.xml"/><Relationship Id="rId268" Type="http://schemas.openxmlformats.org/officeDocument/2006/relationships/tags" Target="../tags/tag2711.xml"/><Relationship Id="rId32" Type="http://schemas.openxmlformats.org/officeDocument/2006/relationships/tags" Target="../tags/tag2475.xml"/><Relationship Id="rId74" Type="http://schemas.openxmlformats.org/officeDocument/2006/relationships/tags" Target="../tags/tag2517.xml"/><Relationship Id="rId128" Type="http://schemas.openxmlformats.org/officeDocument/2006/relationships/tags" Target="../tags/tag2571.xml"/><Relationship Id="rId335" Type="http://schemas.openxmlformats.org/officeDocument/2006/relationships/tags" Target="../tags/tag2778.xml"/><Relationship Id="rId377" Type="http://schemas.openxmlformats.org/officeDocument/2006/relationships/tags" Target="../tags/tag2820.xml"/><Relationship Id="rId5" Type="http://schemas.openxmlformats.org/officeDocument/2006/relationships/tags" Target="../tags/tag2448.xml"/><Relationship Id="rId181" Type="http://schemas.openxmlformats.org/officeDocument/2006/relationships/tags" Target="../tags/tag2624.xml"/><Relationship Id="rId237" Type="http://schemas.openxmlformats.org/officeDocument/2006/relationships/tags" Target="../tags/tag2680.xml"/><Relationship Id="rId402" Type="http://schemas.openxmlformats.org/officeDocument/2006/relationships/tags" Target="../tags/tag2845.xml"/><Relationship Id="rId279" Type="http://schemas.openxmlformats.org/officeDocument/2006/relationships/tags" Target="../tags/tag2722.xml"/><Relationship Id="rId444" Type="http://schemas.openxmlformats.org/officeDocument/2006/relationships/tags" Target="../tags/tag2887.xml"/><Relationship Id="rId43" Type="http://schemas.openxmlformats.org/officeDocument/2006/relationships/tags" Target="../tags/tag2486.xml"/><Relationship Id="rId139" Type="http://schemas.openxmlformats.org/officeDocument/2006/relationships/tags" Target="../tags/tag2582.xml"/><Relationship Id="rId290" Type="http://schemas.openxmlformats.org/officeDocument/2006/relationships/tags" Target="../tags/tag2733.xml"/><Relationship Id="rId304" Type="http://schemas.openxmlformats.org/officeDocument/2006/relationships/tags" Target="../tags/tag2747.xml"/><Relationship Id="rId346" Type="http://schemas.openxmlformats.org/officeDocument/2006/relationships/tags" Target="../tags/tag2789.xml"/><Relationship Id="rId388" Type="http://schemas.openxmlformats.org/officeDocument/2006/relationships/tags" Target="../tags/tag2831.xml"/><Relationship Id="rId85" Type="http://schemas.openxmlformats.org/officeDocument/2006/relationships/tags" Target="../tags/tag2528.xml"/><Relationship Id="rId150" Type="http://schemas.openxmlformats.org/officeDocument/2006/relationships/tags" Target="../tags/tag2593.xml"/><Relationship Id="rId192" Type="http://schemas.openxmlformats.org/officeDocument/2006/relationships/tags" Target="../tags/tag2635.xml"/><Relationship Id="rId206" Type="http://schemas.openxmlformats.org/officeDocument/2006/relationships/tags" Target="../tags/tag2649.xml"/><Relationship Id="rId413" Type="http://schemas.openxmlformats.org/officeDocument/2006/relationships/tags" Target="../tags/tag2856.xml"/><Relationship Id="rId248" Type="http://schemas.openxmlformats.org/officeDocument/2006/relationships/tags" Target="../tags/tag2691.xml"/><Relationship Id="rId455" Type="http://schemas.openxmlformats.org/officeDocument/2006/relationships/tags" Target="../tags/tag2898.xml"/><Relationship Id="rId12" Type="http://schemas.openxmlformats.org/officeDocument/2006/relationships/tags" Target="../tags/tag2455.xml"/><Relationship Id="rId108" Type="http://schemas.openxmlformats.org/officeDocument/2006/relationships/tags" Target="../tags/tag2551.xml"/><Relationship Id="rId315" Type="http://schemas.openxmlformats.org/officeDocument/2006/relationships/tags" Target="../tags/tag2758.xml"/><Relationship Id="rId357" Type="http://schemas.openxmlformats.org/officeDocument/2006/relationships/tags" Target="../tags/tag2800.xml"/><Relationship Id="rId54" Type="http://schemas.openxmlformats.org/officeDocument/2006/relationships/tags" Target="../tags/tag2497.xml"/><Relationship Id="rId96" Type="http://schemas.openxmlformats.org/officeDocument/2006/relationships/tags" Target="../tags/tag2539.xml"/><Relationship Id="rId161" Type="http://schemas.openxmlformats.org/officeDocument/2006/relationships/tags" Target="../tags/tag2604.xml"/><Relationship Id="rId217" Type="http://schemas.openxmlformats.org/officeDocument/2006/relationships/tags" Target="../tags/tag2660.xml"/><Relationship Id="rId399" Type="http://schemas.openxmlformats.org/officeDocument/2006/relationships/tags" Target="../tags/tag2842.xml"/><Relationship Id="rId259" Type="http://schemas.openxmlformats.org/officeDocument/2006/relationships/tags" Target="../tags/tag2702.xml"/><Relationship Id="rId424" Type="http://schemas.openxmlformats.org/officeDocument/2006/relationships/tags" Target="../tags/tag2867.xml"/><Relationship Id="rId466" Type="http://schemas.openxmlformats.org/officeDocument/2006/relationships/tags" Target="../tags/tag2909.xml"/><Relationship Id="rId23" Type="http://schemas.openxmlformats.org/officeDocument/2006/relationships/tags" Target="../tags/tag2466.xml"/><Relationship Id="rId119" Type="http://schemas.openxmlformats.org/officeDocument/2006/relationships/tags" Target="../tags/tag2562.xml"/><Relationship Id="rId270" Type="http://schemas.openxmlformats.org/officeDocument/2006/relationships/tags" Target="../tags/tag2713.xml"/><Relationship Id="rId326" Type="http://schemas.openxmlformats.org/officeDocument/2006/relationships/tags" Target="../tags/tag2769.xml"/><Relationship Id="rId65" Type="http://schemas.openxmlformats.org/officeDocument/2006/relationships/tags" Target="../tags/tag2508.xml"/><Relationship Id="rId130" Type="http://schemas.openxmlformats.org/officeDocument/2006/relationships/tags" Target="../tags/tag2573.xml"/><Relationship Id="rId368" Type="http://schemas.openxmlformats.org/officeDocument/2006/relationships/tags" Target="../tags/tag2811.xml"/><Relationship Id="rId172" Type="http://schemas.openxmlformats.org/officeDocument/2006/relationships/tags" Target="../tags/tag2615.xml"/><Relationship Id="rId228" Type="http://schemas.openxmlformats.org/officeDocument/2006/relationships/tags" Target="../tags/tag2671.xml"/><Relationship Id="rId435" Type="http://schemas.openxmlformats.org/officeDocument/2006/relationships/tags" Target="../tags/tag2878.xml"/><Relationship Id="rId281" Type="http://schemas.openxmlformats.org/officeDocument/2006/relationships/tags" Target="../tags/tag2724.xml"/><Relationship Id="rId337" Type="http://schemas.openxmlformats.org/officeDocument/2006/relationships/tags" Target="../tags/tag2780.xml"/><Relationship Id="rId34" Type="http://schemas.openxmlformats.org/officeDocument/2006/relationships/tags" Target="../tags/tag2477.xml"/><Relationship Id="rId76" Type="http://schemas.openxmlformats.org/officeDocument/2006/relationships/tags" Target="../tags/tag2519.xml"/><Relationship Id="rId141" Type="http://schemas.openxmlformats.org/officeDocument/2006/relationships/tags" Target="../tags/tag2584.xml"/><Relationship Id="rId379" Type="http://schemas.openxmlformats.org/officeDocument/2006/relationships/tags" Target="../tags/tag2822.xml"/><Relationship Id="rId7" Type="http://schemas.openxmlformats.org/officeDocument/2006/relationships/tags" Target="../tags/tag2450.xml"/><Relationship Id="rId183" Type="http://schemas.openxmlformats.org/officeDocument/2006/relationships/tags" Target="../tags/tag2626.xml"/><Relationship Id="rId239" Type="http://schemas.openxmlformats.org/officeDocument/2006/relationships/tags" Target="../tags/tag2682.xml"/><Relationship Id="rId390" Type="http://schemas.openxmlformats.org/officeDocument/2006/relationships/tags" Target="../tags/tag2833.xml"/><Relationship Id="rId404" Type="http://schemas.openxmlformats.org/officeDocument/2006/relationships/tags" Target="../tags/tag2847.xml"/><Relationship Id="rId446" Type="http://schemas.openxmlformats.org/officeDocument/2006/relationships/tags" Target="../tags/tag2889.xml"/><Relationship Id="rId250" Type="http://schemas.openxmlformats.org/officeDocument/2006/relationships/tags" Target="../tags/tag2693.xml"/><Relationship Id="rId292" Type="http://schemas.openxmlformats.org/officeDocument/2006/relationships/tags" Target="../tags/tag2735.xml"/><Relationship Id="rId306" Type="http://schemas.openxmlformats.org/officeDocument/2006/relationships/tags" Target="../tags/tag2749.xml"/><Relationship Id="rId45" Type="http://schemas.openxmlformats.org/officeDocument/2006/relationships/tags" Target="../tags/tag2488.xml"/><Relationship Id="rId87" Type="http://schemas.openxmlformats.org/officeDocument/2006/relationships/tags" Target="../tags/tag2530.xml"/><Relationship Id="rId110" Type="http://schemas.openxmlformats.org/officeDocument/2006/relationships/tags" Target="../tags/tag2553.xml"/><Relationship Id="rId348" Type="http://schemas.openxmlformats.org/officeDocument/2006/relationships/tags" Target="../tags/tag2791.xml"/><Relationship Id="rId152" Type="http://schemas.openxmlformats.org/officeDocument/2006/relationships/tags" Target="../tags/tag2595.xml"/><Relationship Id="rId194" Type="http://schemas.openxmlformats.org/officeDocument/2006/relationships/tags" Target="../tags/tag2637.xml"/><Relationship Id="rId208" Type="http://schemas.openxmlformats.org/officeDocument/2006/relationships/tags" Target="../tags/tag2651.xml"/><Relationship Id="rId415" Type="http://schemas.openxmlformats.org/officeDocument/2006/relationships/tags" Target="../tags/tag2858.xml"/><Relationship Id="rId457" Type="http://schemas.openxmlformats.org/officeDocument/2006/relationships/tags" Target="../tags/tag2900.xml"/><Relationship Id="rId261" Type="http://schemas.openxmlformats.org/officeDocument/2006/relationships/tags" Target="../tags/tag2704.xml"/><Relationship Id="rId14" Type="http://schemas.openxmlformats.org/officeDocument/2006/relationships/tags" Target="../tags/tag2457.xml"/><Relationship Id="rId56" Type="http://schemas.openxmlformats.org/officeDocument/2006/relationships/tags" Target="../tags/tag2499.xml"/><Relationship Id="rId317" Type="http://schemas.openxmlformats.org/officeDocument/2006/relationships/tags" Target="../tags/tag2760.xml"/><Relationship Id="rId359" Type="http://schemas.openxmlformats.org/officeDocument/2006/relationships/tags" Target="../tags/tag2802.xml"/><Relationship Id="rId98" Type="http://schemas.openxmlformats.org/officeDocument/2006/relationships/tags" Target="../tags/tag2541.xml"/><Relationship Id="rId121" Type="http://schemas.openxmlformats.org/officeDocument/2006/relationships/tags" Target="../tags/tag2564.xml"/><Relationship Id="rId163" Type="http://schemas.openxmlformats.org/officeDocument/2006/relationships/tags" Target="../tags/tag2606.xml"/><Relationship Id="rId219" Type="http://schemas.openxmlformats.org/officeDocument/2006/relationships/tags" Target="../tags/tag2662.xml"/><Relationship Id="rId370" Type="http://schemas.openxmlformats.org/officeDocument/2006/relationships/tags" Target="../tags/tag2813.xml"/><Relationship Id="rId426" Type="http://schemas.openxmlformats.org/officeDocument/2006/relationships/tags" Target="../tags/tag2869.xml"/><Relationship Id="rId230" Type="http://schemas.openxmlformats.org/officeDocument/2006/relationships/tags" Target="../tags/tag2673.xml"/><Relationship Id="rId468" Type="http://schemas.openxmlformats.org/officeDocument/2006/relationships/slideLayout" Target="../slideLayouts/slideLayout3.xml"/><Relationship Id="rId25" Type="http://schemas.openxmlformats.org/officeDocument/2006/relationships/tags" Target="../tags/tag2468.xml"/><Relationship Id="rId67" Type="http://schemas.openxmlformats.org/officeDocument/2006/relationships/tags" Target="../tags/tag2510.xml"/><Relationship Id="rId272" Type="http://schemas.openxmlformats.org/officeDocument/2006/relationships/tags" Target="../tags/tag2715.xml"/><Relationship Id="rId328" Type="http://schemas.openxmlformats.org/officeDocument/2006/relationships/tags" Target="../tags/tag2771.xml"/><Relationship Id="rId132" Type="http://schemas.openxmlformats.org/officeDocument/2006/relationships/tags" Target="../tags/tag2575.xml"/><Relationship Id="rId174" Type="http://schemas.openxmlformats.org/officeDocument/2006/relationships/tags" Target="../tags/tag2617.xml"/><Relationship Id="rId381" Type="http://schemas.openxmlformats.org/officeDocument/2006/relationships/tags" Target="../tags/tag2824.xml"/><Relationship Id="rId241" Type="http://schemas.openxmlformats.org/officeDocument/2006/relationships/tags" Target="../tags/tag2684.xml"/><Relationship Id="rId437" Type="http://schemas.openxmlformats.org/officeDocument/2006/relationships/tags" Target="../tags/tag2880.xml"/><Relationship Id="rId36" Type="http://schemas.openxmlformats.org/officeDocument/2006/relationships/tags" Target="../tags/tag2479.xml"/><Relationship Id="rId283" Type="http://schemas.openxmlformats.org/officeDocument/2006/relationships/tags" Target="../tags/tag2726.xml"/><Relationship Id="rId339" Type="http://schemas.openxmlformats.org/officeDocument/2006/relationships/tags" Target="../tags/tag2782.xml"/><Relationship Id="rId78" Type="http://schemas.openxmlformats.org/officeDocument/2006/relationships/tags" Target="../tags/tag2521.xml"/><Relationship Id="rId101" Type="http://schemas.openxmlformats.org/officeDocument/2006/relationships/tags" Target="../tags/tag2544.xml"/><Relationship Id="rId143" Type="http://schemas.openxmlformats.org/officeDocument/2006/relationships/tags" Target="../tags/tag2586.xml"/><Relationship Id="rId185" Type="http://schemas.openxmlformats.org/officeDocument/2006/relationships/tags" Target="../tags/tag2628.xml"/><Relationship Id="rId350" Type="http://schemas.openxmlformats.org/officeDocument/2006/relationships/tags" Target="../tags/tag2793.xml"/><Relationship Id="rId406" Type="http://schemas.openxmlformats.org/officeDocument/2006/relationships/tags" Target="../tags/tag2849.xml"/><Relationship Id="rId9" Type="http://schemas.openxmlformats.org/officeDocument/2006/relationships/tags" Target="../tags/tag2452.xml"/><Relationship Id="rId210" Type="http://schemas.openxmlformats.org/officeDocument/2006/relationships/tags" Target="../tags/tag2653.xml"/><Relationship Id="rId392" Type="http://schemas.openxmlformats.org/officeDocument/2006/relationships/tags" Target="../tags/tag2835.xml"/><Relationship Id="rId448" Type="http://schemas.openxmlformats.org/officeDocument/2006/relationships/tags" Target="../tags/tag2891.xml"/><Relationship Id="rId252" Type="http://schemas.openxmlformats.org/officeDocument/2006/relationships/tags" Target="../tags/tag2695.xml"/><Relationship Id="rId294" Type="http://schemas.openxmlformats.org/officeDocument/2006/relationships/tags" Target="../tags/tag2737.xml"/><Relationship Id="rId308" Type="http://schemas.openxmlformats.org/officeDocument/2006/relationships/tags" Target="../tags/tag2751.xml"/><Relationship Id="rId47" Type="http://schemas.openxmlformats.org/officeDocument/2006/relationships/tags" Target="../tags/tag2490.xml"/><Relationship Id="rId89" Type="http://schemas.openxmlformats.org/officeDocument/2006/relationships/tags" Target="../tags/tag2532.xml"/><Relationship Id="rId112" Type="http://schemas.openxmlformats.org/officeDocument/2006/relationships/tags" Target="../tags/tag2555.xml"/><Relationship Id="rId154" Type="http://schemas.openxmlformats.org/officeDocument/2006/relationships/tags" Target="../tags/tag2597.xml"/><Relationship Id="rId361" Type="http://schemas.openxmlformats.org/officeDocument/2006/relationships/tags" Target="../tags/tag2804.xml"/><Relationship Id="rId196" Type="http://schemas.openxmlformats.org/officeDocument/2006/relationships/tags" Target="../tags/tag2639.xml"/><Relationship Id="rId417" Type="http://schemas.openxmlformats.org/officeDocument/2006/relationships/tags" Target="../tags/tag2860.xml"/><Relationship Id="rId459" Type="http://schemas.openxmlformats.org/officeDocument/2006/relationships/tags" Target="../tags/tag2902.xml"/><Relationship Id="rId16" Type="http://schemas.openxmlformats.org/officeDocument/2006/relationships/tags" Target="../tags/tag2459.xml"/><Relationship Id="rId221" Type="http://schemas.openxmlformats.org/officeDocument/2006/relationships/tags" Target="../tags/tag2664.xml"/><Relationship Id="rId263" Type="http://schemas.openxmlformats.org/officeDocument/2006/relationships/tags" Target="../tags/tag2706.xml"/><Relationship Id="rId319" Type="http://schemas.openxmlformats.org/officeDocument/2006/relationships/tags" Target="../tags/tag2762.xml"/><Relationship Id="rId470" Type="http://schemas.openxmlformats.org/officeDocument/2006/relationships/image" Target="../media/image21.wmf"/><Relationship Id="rId58" Type="http://schemas.openxmlformats.org/officeDocument/2006/relationships/tags" Target="../tags/tag2501.xml"/><Relationship Id="rId123" Type="http://schemas.openxmlformats.org/officeDocument/2006/relationships/tags" Target="../tags/tag2566.xml"/><Relationship Id="rId330" Type="http://schemas.openxmlformats.org/officeDocument/2006/relationships/tags" Target="../tags/tag2773.xml"/><Relationship Id="rId165" Type="http://schemas.openxmlformats.org/officeDocument/2006/relationships/tags" Target="../tags/tag2608.xml"/><Relationship Id="rId372" Type="http://schemas.openxmlformats.org/officeDocument/2006/relationships/tags" Target="../tags/tag2815.xml"/><Relationship Id="rId428" Type="http://schemas.openxmlformats.org/officeDocument/2006/relationships/tags" Target="../tags/tag2871.xml"/><Relationship Id="rId232" Type="http://schemas.openxmlformats.org/officeDocument/2006/relationships/tags" Target="../tags/tag2675.xml"/><Relationship Id="rId274" Type="http://schemas.openxmlformats.org/officeDocument/2006/relationships/tags" Target="../tags/tag2717.xml"/><Relationship Id="rId27" Type="http://schemas.openxmlformats.org/officeDocument/2006/relationships/tags" Target="../tags/tag2470.xml"/><Relationship Id="rId69" Type="http://schemas.openxmlformats.org/officeDocument/2006/relationships/tags" Target="../tags/tag2512.xml"/><Relationship Id="rId134" Type="http://schemas.openxmlformats.org/officeDocument/2006/relationships/tags" Target="../tags/tag2577.xml"/><Relationship Id="rId80" Type="http://schemas.openxmlformats.org/officeDocument/2006/relationships/tags" Target="../tags/tag2523.xml"/><Relationship Id="rId176" Type="http://schemas.openxmlformats.org/officeDocument/2006/relationships/tags" Target="../tags/tag2619.xml"/><Relationship Id="rId341" Type="http://schemas.openxmlformats.org/officeDocument/2006/relationships/tags" Target="../tags/tag2784.xml"/><Relationship Id="rId383" Type="http://schemas.openxmlformats.org/officeDocument/2006/relationships/tags" Target="../tags/tag2826.xml"/><Relationship Id="rId439" Type="http://schemas.openxmlformats.org/officeDocument/2006/relationships/tags" Target="../tags/tag2882.xml"/><Relationship Id="rId201" Type="http://schemas.openxmlformats.org/officeDocument/2006/relationships/tags" Target="../tags/tag2644.xml"/><Relationship Id="rId243" Type="http://schemas.openxmlformats.org/officeDocument/2006/relationships/tags" Target="../tags/tag2686.xml"/><Relationship Id="rId285" Type="http://schemas.openxmlformats.org/officeDocument/2006/relationships/tags" Target="../tags/tag2728.xml"/><Relationship Id="rId450" Type="http://schemas.openxmlformats.org/officeDocument/2006/relationships/tags" Target="../tags/tag2893.xml"/><Relationship Id="rId38" Type="http://schemas.openxmlformats.org/officeDocument/2006/relationships/tags" Target="../tags/tag2481.xml"/><Relationship Id="rId103" Type="http://schemas.openxmlformats.org/officeDocument/2006/relationships/tags" Target="../tags/tag2546.xml"/><Relationship Id="rId310" Type="http://schemas.openxmlformats.org/officeDocument/2006/relationships/tags" Target="../tags/tag2753.xml"/><Relationship Id="rId91" Type="http://schemas.openxmlformats.org/officeDocument/2006/relationships/tags" Target="../tags/tag2534.xml"/><Relationship Id="rId145" Type="http://schemas.openxmlformats.org/officeDocument/2006/relationships/tags" Target="../tags/tag2588.xml"/><Relationship Id="rId187" Type="http://schemas.openxmlformats.org/officeDocument/2006/relationships/tags" Target="../tags/tag2630.xml"/><Relationship Id="rId352" Type="http://schemas.openxmlformats.org/officeDocument/2006/relationships/tags" Target="../tags/tag2795.xml"/><Relationship Id="rId394" Type="http://schemas.openxmlformats.org/officeDocument/2006/relationships/tags" Target="../tags/tag2837.xml"/><Relationship Id="rId408" Type="http://schemas.openxmlformats.org/officeDocument/2006/relationships/tags" Target="../tags/tag2851.xml"/><Relationship Id="rId212" Type="http://schemas.openxmlformats.org/officeDocument/2006/relationships/tags" Target="../tags/tag2655.xml"/><Relationship Id="rId254" Type="http://schemas.openxmlformats.org/officeDocument/2006/relationships/tags" Target="../tags/tag2697.xml"/><Relationship Id="rId49" Type="http://schemas.openxmlformats.org/officeDocument/2006/relationships/tags" Target="../tags/tag2492.xml"/><Relationship Id="rId114" Type="http://schemas.openxmlformats.org/officeDocument/2006/relationships/tags" Target="../tags/tag2557.xml"/><Relationship Id="rId296" Type="http://schemas.openxmlformats.org/officeDocument/2006/relationships/tags" Target="../tags/tag2739.xml"/><Relationship Id="rId461" Type="http://schemas.openxmlformats.org/officeDocument/2006/relationships/tags" Target="../tags/tag2904.xml"/><Relationship Id="rId60" Type="http://schemas.openxmlformats.org/officeDocument/2006/relationships/tags" Target="../tags/tag2503.xml"/><Relationship Id="rId156" Type="http://schemas.openxmlformats.org/officeDocument/2006/relationships/tags" Target="../tags/tag2599.xml"/><Relationship Id="rId198" Type="http://schemas.openxmlformats.org/officeDocument/2006/relationships/tags" Target="../tags/tag2641.xml"/><Relationship Id="rId321" Type="http://schemas.openxmlformats.org/officeDocument/2006/relationships/tags" Target="../tags/tag2764.xml"/><Relationship Id="rId363" Type="http://schemas.openxmlformats.org/officeDocument/2006/relationships/tags" Target="../tags/tag2806.xml"/><Relationship Id="rId419" Type="http://schemas.openxmlformats.org/officeDocument/2006/relationships/tags" Target="../tags/tag2862.xml"/><Relationship Id="rId223" Type="http://schemas.openxmlformats.org/officeDocument/2006/relationships/tags" Target="../tags/tag2666.xml"/><Relationship Id="rId430" Type="http://schemas.openxmlformats.org/officeDocument/2006/relationships/tags" Target="../tags/tag2873.xml"/><Relationship Id="rId18" Type="http://schemas.openxmlformats.org/officeDocument/2006/relationships/tags" Target="../tags/tag2461.xml"/><Relationship Id="rId265" Type="http://schemas.openxmlformats.org/officeDocument/2006/relationships/tags" Target="../tags/tag2708.xml"/><Relationship Id="rId125" Type="http://schemas.openxmlformats.org/officeDocument/2006/relationships/tags" Target="../tags/tag2568.xml"/><Relationship Id="rId167" Type="http://schemas.openxmlformats.org/officeDocument/2006/relationships/tags" Target="../tags/tag2610.xml"/><Relationship Id="rId332" Type="http://schemas.openxmlformats.org/officeDocument/2006/relationships/tags" Target="../tags/tag2775.xml"/><Relationship Id="rId374" Type="http://schemas.openxmlformats.org/officeDocument/2006/relationships/tags" Target="../tags/tag2817.xml"/><Relationship Id="rId71" Type="http://schemas.openxmlformats.org/officeDocument/2006/relationships/tags" Target="../tags/tag2514.xml"/><Relationship Id="rId234" Type="http://schemas.openxmlformats.org/officeDocument/2006/relationships/tags" Target="../tags/tag2677.xml"/><Relationship Id="rId2" Type="http://schemas.openxmlformats.org/officeDocument/2006/relationships/tags" Target="../tags/tag2445.xml"/><Relationship Id="rId29" Type="http://schemas.openxmlformats.org/officeDocument/2006/relationships/tags" Target="../tags/tag2472.xml"/><Relationship Id="rId276" Type="http://schemas.openxmlformats.org/officeDocument/2006/relationships/tags" Target="../tags/tag2719.xml"/><Relationship Id="rId441" Type="http://schemas.openxmlformats.org/officeDocument/2006/relationships/tags" Target="../tags/tag2884.xml"/><Relationship Id="rId40" Type="http://schemas.openxmlformats.org/officeDocument/2006/relationships/tags" Target="../tags/tag2483.xml"/><Relationship Id="rId136" Type="http://schemas.openxmlformats.org/officeDocument/2006/relationships/tags" Target="../tags/tag2579.xml"/><Relationship Id="rId178" Type="http://schemas.openxmlformats.org/officeDocument/2006/relationships/tags" Target="../tags/tag2621.xml"/><Relationship Id="rId301" Type="http://schemas.openxmlformats.org/officeDocument/2006/relationships/tags" Target="../tags/tag2744.xml"/><Relationship Id="rId343" Type="http://schemas.openxmlformats.org/officeDocument/2006/relationships/tags" Target="../tags/tag2786.xml"/><Relationship Id="rId82" Type="http://schemas.openxmlformats.org/officeDocument/2006/relationships/tags" Target="../tags/tag2525.xml"/><Relationship Id="rId203" Type="http://schemas.openxmlformats.org/officeDocument/2006/relationships/tags" Target="../tags/tag2646.xml"/><Relationship Id="rId385" Type="http://schemas.openxmlformats.org/officeDocument/2006/relationships/tags" Target="../tags/tag2828.xml"/><Relationship Id="rId19" Type="http://schemas.openxmlformats.org/officeDocument/2006/relationships/tags" Target="../tags/tag2462.xml"/><Relationship Id="rId224" Type="http://schemas.openxmlformats.org/officeDocument/2006/relationships/tags" Target="../tags/tag2667.xml"/><Relationship Id="rId245" Type="http://schemas.openxmlformats.org/officeDocument/2006/relationships/tags" Target="../tags/tag2688.xml"/><Relationship Id="rId266" Type="http://schemas.openxmlformats.org/officeDocument/2006/relationships/tags" Target="../tags/tag2709.xml"/><Relationship Id="rId287" Type="http://schemas.openxmlformats.org/officeDocument/2006/relationships/tags" Target="../tags/tag2730.xml"/><Relationship Id="rId410" Type="http://schemas.openxmlformats.org/officeDocument/2006/relationships/tags" Target="../tags/tag2853.xml"/><Relationship Id="rId431" Type="http://schemas.openxmlformats.org/officeDocument/2006/relationships/tags" Target="../tags/tag2874.xml"/><Relationship Id="rId452" Type="http://schemas.openxmlformats.org/officeDocument/2006/relationships/tags" Target="../tags/tag2895.xml"/><Relationship Id="rId30" Type="http://schemas.openxmlformats.org/officeDocument/2006/relationships/tags" Target="../tags/tag2473.xml"/><Relationship Id="rId105" Type="http://schemas.openxmlformats.org/officeDocument/2006/relationships/tags" Target="../tags/tag2548.xml"/><Relationship Id="rId126" Type="http://schemas.openxmlformats.org/officeDocument/2006/relationships/tags" Target="../tags/tag2569.xml"/><Relationship Id="rId147" Type="http://schemas.openxmlformats.org/officeDocument/2006/relationships/tags" Target="../tags/tag2590.xml"/><Relationship Id="rId168" Type="http://schemas.openxmlformats.org/officeDocument/2006/relationships/tags" Target="../tags/tag2611.xml"/><Relationship Id="rId312" Type="http://schemas.openxmlformats.org/officeDocument/2006/relationships/tags" Target="../tags/tag2755.xml"/><Relationship Id="rId333" Type="http://schemas.openxmlformats.org/officeDocument/2006/relationships/tags" Target="../tags/tag2776.xml"/><Relationship Id="rId354" Type="http://schemas.openxmlformats.org/officeDocument/2006/relationships/tags" Target="../tags/tag2797.xml"/><Relationship Id="rId51" Type="http://schemas.openxmlformats.org/officeDocument/2006/relationships/tags" Target="../tags/tag2494.xml"/><Relationship Id="rId72" Type="http://schemas.openxmlformats.org/officeDocument/2006/relationships/tags" Target="../tags/tag2515.xml"/><Relationship Id="rId93" Type="http://schemas.openxmlformats.org/officeDocument/2006/relationships/tags" Target="../tags/tag2536.xml"/><Relationship Id="rId189" Type="http://schemas.openxmlformats.org/officeDocument/2006/relationships/tags" Target="../tags/tag2632.xml"/><Relationship Id="rId375" Type="http://schemas.openxmlformats.org/officeDocument/2006/relationships/tags" Target="../tags/tag2818.xml"/><Relationship Id="rId396" Type="http://schemas.openxmlformats.org/officeDocument/2006/relationships/tags" Target="../tags/tag2839.xml"/><Relationship Id="rId3" Type="http://schemas.openxmlformats.org/officeDocument/2006/relationships/tags" Target="../tags/tag2446.xml"/><Relationship Id="rId214" Type="http://schemas.openxmlformats.org/officeDocument/2006/relationships/tags" Target="../tags/tag2657.xml"/><Relationship Id="rId235" Type="http://schemas.openxmlformats.org/officeDocument/2006/relationships/tags" Target="../tags/tag2678.xml"/><Relationship Id="rId256" Type="http://schemas.openxmlformats.org/officeDocument/2006/relationships/tags" Target="../tags/tag2699.xml"/><Relationship Id="rId277" Type="http://schemas.openxmlformats.org/officeDocument/2006/relationships/tags" Target="../tags/tag2720.xml"/><Relationship Id="rId298" Type="http://schemas.openxmlformats.org/officeDocument/2006/relationships/tags" Target="../tags/tag2741.xml"/><Relationship Id="rId400" Type="http://schemas.openxmlformats.org/officeDocument/2006/relationships/tags" Target="../tags/tag2843.xml"/><Relationship Id="rId421" Type="http://schemas.openxmlformats.org/officeDocument/2006/relationships/tags" Target="../tags/tag2864.xml"/><Relationship Id="rId442" Type="http://schemas.openxmlformats.org/officeDocument/2006/relationships/tags" Target="../tags/tag2885.xml"/><Relationship Id="rId463" Type="http://schemas.openxmlformats.org/officeDocument/2006/relationships/tags" Target="../tags/tag2906.xml"/><Relationship Id="rId116" Type="http://schemas.openxmlformats.org/officeDocument/2006/relationships/tags" Target="../tags/tag2559.xml"/><Relationship Id="rId137" Type="http://schemas.openxmlformats.org/officeDocument/2006/relationships/tags" Target="../tags/tag2580.xml"/><Relationship Id="rId158" Type="http://schemas.openxmlformats.org/officeDocument/2006/relationships/tags" Target="../tags/tag2601.xml"/><Relationship Id="rId302" Type="http://schemas.openxmlformats.org/officeDocument/2006/relationships/tags" Target="../tags/tag2745.xml"/><Relationship Id="rId323" Type="http://schemas.openxmlformats.org/officeDocument/2006/relationships/tags" Target="../tags/tag2766.xml"/><Relationship Id="rId344" Type="http://schemas.openxmlformats.org/officeDocument/2006/relationships/tags" Target="../tags/tag2787.xml"/><Relationship Id="rId20" Type="http://schemas.openxmlformats.org/officeDocument/2006/relationships/tags" Target="../tags/tag2463.xml"/><Relationship Id="rId41" Type="http://schemas.openxmlformats.org/officeDocument/2006/relationships/tags" Target="../tags/tag2484.xml"/><Relationship Id="rId62" Type="http://schemas.openxmlformats.org/officeDocument/2006/relationships/tags" Target="../tags/tag2505.xml"/><Relationship Id="rId83" Type="http://schemas.openxmlformats.org/officeDocument/2006/relationships/tags" Target="../tags/tag2526.xml"/><Relationship Id="rId179" Type="http://schemas.openxmlformats.org/officeDocument/2006/relationships/tags" Target="../tags/tag2622.xml"/><Relationship Id="rId365" Type="http://schemas.openxmlformats.org/officeDocument/2006/relationships/tags" Target="../tags/tag2808.xml"/><Relationship Id="rId386" Type="http://schemas.openxmlformats.org/officeDocument/2006/relationships/tags" Target="../tags/tag2829.xml"/><Relationship Id="rId190" Type="http://schemas.openxmlformats.org/officeDocument/2006/relationships/tags" Target="../tags/tag2633.xml"/><Relationship Id="rId204" Type="http://schemas.openxmlformats.org/officeDocument/2006/relationships/tags" Target="../tags/tag2647.xml"/><Relationship Id="rId225" Type="http://schemas.openxmlformats.org/officeDocument/2006/relationships/tags" Target="../tags/tag2668.xml"/><Relationship Id="rId246" Type="http://schemas.openxmlformats.org/officeDocument/2006/relationships/tags" Target="../tags/tag2689.xml"/><Relationship Id="rId267" Type="http://schemas.openxmlformats.org/officeDocument/2006/relationships/tags" Target="../tags/tag2710.xml"/><Relationship Id="rId288" Type="http://schemas.openxmlformats.org/officeDocument/2006/relationships/tags" Target="../tags/tag2731.xml"/><Relationship Id="rId411" Type="http://schemas.openxmlformats.org/officeDocument/2006/relationships/tags" Target="../tags/tag2854.xml"/><Relationship Id="rId432" Type="http://schemas.openxmlformats.org/officeDocument/2006/relationships/tags" Target="../tags/tag2875.xml"/><Relationship Id="rId453" Type="http://schemas.openxmlformats.org/officeDocument/2006/relationships/tags" Target="../tags/tag2896.xml"/><Relationship Id="rId106" Type="http://schemas.openxmlformats.org/officeDocument/2006/relationships/tags" Target="../tags/tag2549.xml"/><Relationship Id="rId127" Type="http://schemas.openxmlformats.org/officeDocument/2006/relationships/tags" Target="../tags/tag2570.xml"/><Relationship Id="rId313" Type="http://schemas.openxmlformats.org/officeDocument/2006/relationships/tags" Target="../tags/tag2756.xml"/><Relationship Id="rId10" Type="http://schemas.openxmlformats.org/officeDocument/2006/relationships/tags" Target="../tags/tag2453.xml"/><Relationship Id="rId31" Type="http://schemas.openxmlformats.org/officeDocument/2006/relationships/tags" Target="../tags/tag2474.xml"/><Relationship Id="rId52" Type="http://schemas.openxmlformats.org/officeDocument/2006/relationships/tags" Target="../tags/tag2495.xml"/><Relationship Id="rId73" Type="http://schemas.openxmlformats.org/officeDocument/2006/relationships/tags" Target="../tags/tag2516.xml"/><Relationship Id="rId94" Type="http://schemas.openxmlformats.org/officeDocument/2006/relationships/tags" Target="../tags/tag2537.xml"/><Relationship Id="rId148" Type="http://schemas.openxmlformats.org/officeDocument/2006/relationships/tags" Target="../tags/tag2591.xml"/><Relationship Id="rId169" Type="http://schemas.openxmlformats.org/officeDocument/2006/relationships/tags" Target="../tags/tag2612.xml"/><Relationship Id="rId334" Type="http://schemas.openxmlformats.org/officeDocument/2006/relationships/tags" Target="../tags/tag2777.xml"/><Relationship Id="rId355" Type="http://schemas.openxmlformats.org/officeDocument/2006/relationships/tags" Target="../tags/tag2798.xml"/><Relationship Id="rId376" Type="http://schemas.openxmlformats.org/officeDocument/2006/relationships/tags" Target="../tags/tag2819.xml"/><Relationship Id="rId397" Type="http://schemas.openxmlformats.org/officeDocument/2006/relationships/tags" Target="../tags/tag2840.xml"/><Relationship Id="rId4" Type="http://schemas.openxmlformats.org/officeDocument/2006/relationships/tags" Target="../tags/tag2447.xml"/><Relationship Id="rId180" Type="http://schemas.openxmlformats.org/officeDocument/2006/relationships/tags" Target="../tags/tag2623.xml"/><Relationship Id="rId215" Type="http://schemas.openxmlformats.org/officeDocument/2006/relationships/tags" Target="../tags/tag2658.xml"/><Relationship Id="rId236" Type="http://schemas.openxmlformats.org/officeDocument/2006/relationships/tags" Target="../tags/tag2679.xml"/><Relationship Id="rId257" Type="http://schemas.openxmlformats.org/officeDocument/2006/relationships/tags" Target="../tags/tag2700.xml"/><Relationship Id="rId278" Type="http://schemas.openxmlformats.org/officeDocument/2006/relationships/tags" Target="../tags/tag2721.xml"/><Relationship Id="rId401" Type="http://schemas.openxmlformats.org/officeDocument/2006/relationships/tags" Target="../tags/tag2844.xml"/><Relationship Id="rId422" Type="http://schemas.openxmlformats.org/officeDocument/2006/relationships/tags" Target="../tags/tag2865.xml"/><Relationship Id="rId443" Type="http://schemas.openxmlformats.org/officeDocument/2006/relationships/tags" Target="../tags/tag2886.xml"/><Relationship Id="rId464" Type="http://schemas.openxmlformats.org/officeDocument/2006/relationships/tags" Target="../tags/tag2907.xml"/><Relationship Id="rId303" Type="http://schemas.openxmlformats.org/officeDocument/2006/relationships/tags" Target="../tags/tag2746.xml"/><Relationship Id="rId42" Type="http://schemas.openxmlformats.org/officeDocument/2006/relationships/tags" Target="../tags/tag2485.xml"/><Relationship Id="rId84" Type="http://schemas.openxmlformats.org/officeDocument/2006/relationships/tags" Target="../tags/tag2527.xml"/><Relationship Id="rId138" Type="http://schemas.openxmlformats.org/officeDocument/2006/relationships/tags" Target="../tags/tag2581.xml"/><Relationship Id="rId345" Type="http://schemas.openxmlformats.org/officeDocument/2006/relationships/tags" Target="../tags/tag2788.xml"/><Relationship Id="rId387" Type="http://schemas.openxmlformats.org/officeDocument/2006/relationships/tags" Target="../tags/tag2830.xml"/><Relationship Id="rId191" Type="http://schemas.openxmlformats.org/officeDocument/2006/relationships/tags" Target="../tags/tag2634.xml"/><Relationship Id="rId205" Type="http://schemas.openxmlformats.org/officeDocument/2006/relationships/tags" Target="../tags/tag2648.xml"/><Relationship Id="rId247" Type="http://schemas.openxmlformats.org/officeDocument/2006/relationships/tags" Target="../tags/tag2690.xml"/><Relationship Id="rId412" Type="http://schemas.openxmlformats.org/officeDocument/2006/relationships/tags" Target="../tags/tag2855.xml"/><Relationship Id="rId107" Type="http://schemas.openxmlformats.org/officeDocument/2006/relationships/tags" Target="../tags/tag2550.xml"/><Relationship Id="rId289" Type="http://schemas.openxmlformats.org/officeDocument/2006/relationships/tags" Target="../tags/tag2732.xml"/><Relationship Id="rId454" Type="http://schemas.openxmlformats.org/officeDocument/2006/relationships/tags" Target="../tags/tag2897.xml"/><Relationship Id="rId11" Type="http://schemas.openxmlformats.org/officeDocument/2006/relationships/tags" Target="../tags/tag2454.xml"/><Relationship Id="rId53" Type="http://schemas.openxmlformats.org/officeDocument/2006/relationships/tags" Target="../tags/tag2496.xml"/><Relationship Id="rId149" Type="http://schemas.openxmlformats.org/officeDocument/2006/relationships/tags" Target="../tags/tag2592.xml"/><Relationship Id="rId314" Type="http://schemas.openxmlformats.org/officeDocument/2006/relationships/tags" Target="../tags/tag2757.xml"/><Relationship Id="rId356" Type="http://schemas.openxmlformats.org/officeDocument/2006/relationships/tags" Target="../tags/tag2799.xml"/><Relationship Id="rId398" Type="http://schemas.openxmlformats.org/officeDocument/2006/relationships/tags" Target="../tags/tag2841.xml"/><Relationship Id="rId95" Type="http://schemas.openxmlformats.org/officeDocument/2006/relationships/tags" Target="../tags/tag2538.xml"/><Relationship Id="rId160" Type="http://schemas.openxmlformats.org/officeDocument/2006/relationships/tags" Target="../tags/tag2603.xml"/><Relationship Id="rId216" Type="http://schemas.openxmlformats.org/officeDocument/2006/relationships/tags" Target="../tags/tag2659.xml"/><Relationship Id="rId423" Type="http://schemas.openxmlformats.org/officeDocument/2006/relationships/tags" Target="../tags/tag2866.xml"/><Relationship Id="rId258" Type="http://schemas.openxmlformats.org/officeDocument/2006/relationships/tags" Target="../tags/tag2701.xml"/><Relationship Id="rId465" Type="http://schemas.openxmlformats.org/officeDocument/2006/relationships/tags" Target="../tags/tag2908.xml"/><Relationship Id="rId22" Type="http://schemas.openxmlformats.org/officeDocument/2006/relationships/tags" Target="../tags/tag2465.xml"/><Relationship Id="rId64" Type="http://schemas.openxmlformats.org/officeDocument/2006/relationships/tags" Target="../tags/tag2507.xml"/><Relationship Id="rId118" Type="http://schemas.openxmlformats.org/officeDocument/2006/relationships/tags" Target="../tags/tag2561.xml"/><Relationship Id="rId325" Type="http://schemas.openxmlformats.org/officeDocument/2006/relationships/tags" Target="../tags/tag2768.xml"/><Relationship Id="rId367" Type="http://schemas.openxmlformats.org/officeDocument/2006/relationships/tags" Target="../tags/tag2810.xml"/><Relationship Id="rId171" Type="http://schemas.openxmlformats.org/officeDocument/2006/relationships/tags" Target="../tags/tag2614.xml"/><Relationship Id="rId227" Type="http://schemas.openxmlformats.org/officeDocument/2006/relationships/tags" Target="../tags/tag2670.xml"/><Relationship Id="rId269" Type="http://schemas.openxmlformats.org/officeDocument/2006/relationships/tags" Target="../tags/tag2712.xml"/><Relationship Id="rId434" Type="http://schemas.openxmlformats.org/officeDocument/2006/relationships/tags" Target="../tags/tag2877.xml"/><Relationship Id="rId33" Type="http://schemas.openxmlformats.org/officeDocument/2006/relationships/tags" Target="../tags/tag2476.xml"/><Relationship Id="rId129" Type="http://schemas.openxmlformats.org/officeDocument/2006/relationships/tags" Target="../tags/tag2572.xml"/><Relationship Id="rId280" Type="http://schemas.openxmlformats.org/officeDocument/2006/relationships/tags" Target="../tags/tag2723.xml"/><Relationship Id="rId336" Type="http://schemas.openxmlformats.org/officeDocument/2006/relationships/tags" Target="../tags/tag2779.xml"/><Relationship Id="rId75" Type="http://schemas.openxmlformats.org/officeDocument/2006/relationships/tags" Target="../tags/tag2518.xml"/><Relationship Id="rId140" Type="http://schemas.openxmlformats.org/officeDocument/2006/relationships/tags" Target="../tags/tag2583.xml"/><Relationship Id="rId182" Type="http://schemas.openxmlformats.org/officeDocument/2006/relationships/tags" Target="../tags/tag2625.xml"/><Relationship Id="rId378" Type="http://schemas.openxmlformats.org/officeDocument/2006/relationships/tags" Target="../tags/tag2821.xml"/><Relationship Id="rId403" Type="http://schemas.openxmlformats.org/officeDocument/2006/relationships/tags" Target="../tags/tag2846.xml"/><Relationship Id="rId6" Type="http://schemas.openxmlformats.org/officeDocument/2006/relationships/tags" Target="../tags/tag2449.xml"/><Relationship Id="rId238" Type="http://schemas.openxmlformats.org/officeDocument/2006/relationships/tags" Target="../tags/tag2681.xml"/><Relationship Id="rId445" Type="http://schemas.openxmlformats.org/officeDocument/2006/relationships/tags" Target="../tags/tag2888.xml"/><Relationship Id="rId291" Type="http://schemas.openxmlformats.org/officeDocument/2006/relationships/tags" Target="../tags/tag2734.xml"/><Relationship Id="rId305" Type="http://schemas.openxmlformats.org/officeDocument/2006/relationships/tags" Target="../tags/tag2748.xml"/><Relationship Id="rId347" Type="http://schemas.openxmlformats.org/officeDocument/2006/relationships/tags" Target="../tags/tag2790.xml"/><Relationship Id="rId44" Type="http://schemas.openxmlformats.org/officeDocument/2006/relationships/tags" Target="../tags/tag2487.xml"/><Relationship Id="rId86" Type="http://schemas.openxmlformats.org/officeDocument/2006/relationships/tags" Target="../tags/tag2529.xml"/><Relationship Id="rId151" Type="http://schemas.openxmlformats.org/officeDocument/2006/relationships/tags" Target="../tags/tag2594.xml"/><Relationship Id="rId389" Type="http://schemas.openxmlformats.org/officeDocument/2006/relationships/tags" Target="../tags/tag2832.xml"/><Relationship Id="rId193" Type="http://schemas.openxmlformats.org/officeDocument/2006/relationships/tags" Target="../tags/tag2636.xml"/><Relationship Id="rId207" Type="http://schemas.openxmlformats.org/officeDocument/2006/relationships/tags" Target="../tags/tag2650.xml"/><Relationship Id="rId249" Type="http://schemas.openxmlformats.org/officeDocument/2006/relationships/tags" Target="../tags/tag2692.xml"/><Relationship Id="rId414" Type="http://schemas.openxmlformats.org/officeDocument/2006/relationships/tags" Target="../tags/tag2857.xml"/><Relationship Id="rId456" Type="http://schemas.openxmlformats.org/officeDocument/2006/relationships/tags" Target="../tags/tag2899.xml"/><Relationship Id="rId13" Type="http://schemas.openxmlformats.org/officeDocument/2006/relationships/tags" Target="../tags/tag2456.xml"/><Relationship Id="rId109" Type="http://schemas.openxmlformats.org/officeDocument/2006/relationships/tags" Target="../tags/tag2552.xml"/><Relationship Id="rId260" Type="http://schemas.openxmlformats.org/officeDocument/2006/relationships/tags" Target="../tags/tag2703.xml"/><Relationship Id="rId316" Type="http://schemas.openxmlformats.org/officeDocument/2006/relationships/tags" Target="../tags/tag2759.xml"/><Relationship Id="rId55" Type="http://schemas.openxmlformats.org/officeDocument/2006/relationships/tags" Target="../tags/tag2498.xml"/><Relationship Id="rId97" Type="http://schemas.openxmlformats.org/officeDocument/2006/relationships/tags" Target="../tags/tag2540.xml"/><Relationship Id="rId120" Type="http://schemas.openxmlformats.org/officeDocument/2006/relationships/tags" Target="../tags/tag2563.xml"/><Relationship Id="rId358" Type="http://schemas.openxmlformats.org/officeDocument/2006/relationships/tags" Target="../tags/tag2801.xml"/><Relationship Id="rId162" Type="http://schemas.openxmlformats.org/officeDocument/2006/relationships/tags" Target="../tags/tag2605.xml"/><Relationship Id="rId218" Type="http://schemas.openxmlformats.org/officeDocument/2006/relationships/tags" Target="../tags/tag2661.xml"/><Relationship Id="rId425" Type="http://schemas.openxmlformats.org/officeDocument/2006/relationships/tags" Target="../tags/tag2868.xml"/><Relationship Id="rId467" Type="http://schemas.openxmlformats.org/officeDocument/2006/relationships/tags" Target="../tags/tag2910.xml"/><Relationship Id="rId271" Type="http://schemas.openxmlformats.org/officeDocument/2006/relationships/tags" Target="../tags/tag2714.xml"/><Relationship Id="rId24" Type="http://schemas.openxmlformats.org/officeDocument/2006/relationships/tags" Target="../tags/tag2467.xml"/><Relationship Id="rId66" Type="http://schemas.openxmlformats.org/officeDocument/2006/relationships/tags" Target="../tags/tag2509.xml"/><Relationship Id="rId131" Type="http://schemas.openxmlformats.org/officeDocument/2006/relationships/tags" Target="../tags/tag2574.xml"/><Relationship Id="rId327" Type="http://schemas.openxmlformats.org/officeDocument/2006/relationships/tags" Target="../tags/tag2770.xml"/><Relationship Id="rId369" Type="http://schemas.openxmlformats.org/officeDocument/2006/relationships/tags" Target="../tags/tag2812.xml"/><Relationship Id="rId173" Type="http://schemas.openxmlformats.org/officeDocument/2006/relationships/tags" Target="../tags/tag2616.xml"/><Relationship Id="rId229" Type="http://schemas.openxmlformats.org/officeDocument/2006/relationships/tags" Target="../tags/tag2672.xml"/><Relationship Id="rId380" Type="http://schemas.openxmlformats.org/officeDocument/2006/relationships/tags" Target="../tags/tag2823.xml"/><Relationship Id="rId436" Type="http://schemas.openxmlformats.org/officeDocument/2006/relationships/tags" Target="../tags/tag2879.xml"/><Relationship Id="rId240" Type="http://schemas.openxmlformats.org/officeDocument/2006/relationships/tags" Target="../tags/tag2683.xml"/><Relationship Id="rId35" Type="http://schemas.openxmlformats.org/officeDocument/2006/relationships/tags" Target="../tags/tag2478.xml"/><Relationship Id="rId77" Type="http://schemas.openxmlformats.org/officeDocument/2006/relationships/tags" Target="../tags/tag2520.xml"/><Relationship Id="rId100" Type="http://schemas.openxmlformats.org/officeDocument/2006/relationships/tags" Target="../tags/tag2543.xml"/><Relationship Id="rId282" Type="http://schemas.openxmlformats.org/officeDocument/2006/relationships/tags" Target="../tags/tag2725.xml"/><Relationship Id="rId338" Type="http://schemas.openxmlformats.org/officeDocument/2006/relationships/tags" Target="../tags/tag2781.xml"/><Relationship Id="rId8" Type="http://schemas.openxmlformats.org/officeDocument/2006/relationships/tags" Target="../tags/tag2451.xml"/><Relationship Id="rId142" Type="http://schemas.openxmlformats.org/officeDocument/2006/relationships/tags" Target="../tags/tag2585.xml"/><Relationship Id="rId184" Type="http://schemas.openxmlformats.org/officeDocument/2006/relationships/tags" Target="../tags/tag2627.xml"/><Relationship Id="rId391" Type="http://schemas.openxmlformats.org/officeDocument/2006/relationships/tags" Target="../tags/tag2834.xml"/><Relationship Id="rId405" Type="http://schemas.openxmlformats.org/officeDocument/2006/relationships/tags" Target="../tags/tag2848.xml"/><Relationship Id="rId447" Type="http://schemas.openxmlformats.org/officeDocument/2006/relationships/tags" Target="../tags/tag2890.xml"/><Relationship Id="rId251" Type="http://schemas.openxmlformats.org/officeDocument/2006/relationships/tags" Target="../tags/tag2694.xml"/><Relationship Id="rId46" Type="http://schemas.openxmlformats.org/officeDocument/2006/relationships/tags" Target="../tags/tag2489.xml"/><Relationship Id="rId293" Type="http://schemas.openxmlformats.org/officeDocument/2006/relationships/tags" Target="../tags/tag2736.xml"/><Relationship Id="rId307" Type="http://schemas.openxmlformats.org/officeDocument/2006/relationships/tags" Target="../tags/tag2750.xml"/><Relationship Id="rId349" Type="http://schemas.openxmlformats.org/officeDocument/2006/relationships/tags" Target="../tags/tag2792.xml"/><Relationship Id="rId88" Type="http://schemas.openxmlformats.org/officeDocument/2006/relationships/tags" Target="../tags/tag2531.xml"/><Relationship Id="rId111" Type="http://schemas.openxmlformats.org/officeDocument/2006/relationships/tags" Target="../tags/tag2554.xml"/><Relationship Id="rId153" Type="http://schemas.openxmlformats.org/officeDocument/2006/relationships/tags" Target="../tags/tag2596.xml"/><Relationship Id="rId195" Type="http://schemas.openxmlformats.org/officeDocument/2006/relationships/tags" Target="../tags/tag2638.xml"/><Relationship Id="rId209" Type="http://schemas.openxmlformats.org/officeDocument/2006/relationships/tags" Target="../tags/tag2652.xml"/><Relationship Id="rId360" Type="http://schemas.openxmlformats.org/officeDocument/2006/relationships/tags" Target="../tags/tag2803.xml"/><Relationship Id="rId416" Type="http://schemas.openxmlformats.org/officeDocument/2006/relationships/tags" Target="../tags/tag2859.xml"/><Relationship Id="rId220" Type="http://schemas.openxmlformats.org/officeDocument/2006/relationships/tags" Target="../tags/tag2663.xml"/><Relationship Id="rId458" Type="http://schemas.openxmlformats.org/officeDocument/2006/relationships/tags" Target="../tags/tag2901.xml"/><Relationship Id="rId15" Type="http://schemas.openxmlformats.org/officeDocument/2006/relationships/tags" Target="../tags/tag2458.xml"/><Relationship Id="rId57" Type="http://schemas.openxmlformats.org/officeDocument/2006/relationships/tags" Target="../tags/tag2500.xml"/><Relationship Id="rId262" Type="http://schemas.openxmlformats.org/officeDocument/2006/relationships/tags" Target="../tags/tag2705.xml"/><Relationship Id="rId318" Type="http://schemas.openxmlformats.org/officeDocument/2006/relationships/tags" Target="../tags/tag2761.xml"/><Relationship Id="rId99" Type="http://schemas.openxmlformats.org/officeDocument/2006/relationships/tags" Target="../tags/tag2542.xml"/><Relationship Id="rId122" Type="http://schemas.openxmlformats.org/officeDocument/2006/relationships/tags" Target="../tags/tag2565.xml"/><Relationship Id="rId164" Type="http://schemas.openxmlformats.org/officeDocument/2006/relationships/tags" Target="../tags/tag2607.xml"/><Relationship Id="rId371" Type="http://schemas.openxmlformats.org/officeDocument/2006/relationships/tags" Target="../tags/tag2814.xml"/><Relationship Id="rId427" Type="http://schemas.openxmlformats.org/officeDocument/2006/relationships/tags" Target="../tags/tag2870.xml"/><Relationship Id="rId469" Type="http://schemas.openxmlformats.org/officeDocument/2006/relationships/notesSlide" Target="../notesSlides/notesSlide28.xml"/><Relationship Id="rId26" Type="http://schemas.openxmlformats.org/officeDocument/2006/relationships/tags" Target="../tags/tag2469.xml"/><Relationship Id="rId231" Type="http://schemas.openxmlformats.org/officeDocument/2006/relationships/tags" Target="../tags/tag2674.xml"/><Relationship Id="rId273" Type="http://schemas.openxmlformats.org/officeDocument/2006/relationships/tags" Target="../tags/tag2716.xml"/><Relationship Id="rId329" Type="http://schemas.openxmlformats.org/officeDocument/2006/relationships/tags" Target="../tags/tag2772.xml"/><Relationship Id="rId68" Type="http://schemas.openxmlformats.org/officeDocument/2006/relationships/tags" Target="../tags/tag2511.xml"/><Relationship Id="rId133" Type="http://schemas.openxmlformats.org/officeDocument/2006/relationships/tags" Target="../tags/tag2576.xml"/><Relationship Id="rId175" Type="http://schemas.openxmlformats.org/officeDocument/2006/relationships/tags" Target="../tags/tag2618.xml"/><Relationship Id="rId340" Type="http://schemas.openxmlformats.org/officeDocument/2006/relationships/tags" Target="../tags/tag2783.xml"/><Relationship Id="rId200" Type="http://schemas.openxmlformats.org/officeDocument/2006/relationships/tags" Target="../tags/tag2643.xml"/><Relationship Id="rId382" Type="http://schemas.openxmlformats.org/officeDocument/2006/relationships/tags" Target="../tags/tag2825.xml"/><Relationship Id="rId438" Type="http://schemas.openxmlformats.org/officeDocument/2006/relationships/tags" Target="../tags/tag2881.xml"/><Relationship Id="rId242" Type="http://schemas.openxmlformats.org/officeDocument/2006/relationships/tags" Target="../tags/tag2685.xml"/><Relationship Id="rId284" Type="http://schemas.openxmlformats.org/officeDocument/2006/relationships/tags" Target="../tags/tag2727.xml"/><Relationship Id="rId37" Type="http://schemas.openxmlformats.org/officeDocument/2006/relationships/tags" Target="../tags/tag2480.xml"/><Relationship Id="rId79" Type="http://schemas.openxmlformats.org/officeDocument/2006/relationships/tags" Target="../tags/tag2522.xml"/><Relationship Id="rId102" Type="http://schemas.openxmlformats.org/officeDocument/2006/relationships/tags" Target="../tags/tag2545.xml"/><Relationship Id="rId144" Type="http://schemas.openxmlformats.org/officeDocument/2006/relationships/tags" Target="../tags/tag2587.xml"/><Relationship Id="rId90" Type="http://schemas.openxmlformats.org/officeDocument/2006/relationships/tags" Target="../tags/tag2533.xml"/><Relationship Id="rId186" Type="http://schemas.openxmlformats.org/officeDocument/2006/relationships/tags" Target="../tags/tag2629.xml"/><Relationship Id="rId351" Type="http://schemas.openxmlformats.org/officeDocument/2006/relationships/tags" Target="../tags/tag2794.xml"/><Relationship Id="rId393" Type="http://schemas.openxmlformats.org/officeDocument/2006/relationships/tags" Target="../tags/tag2836.xml"/><Relationship Id="rId407" Type="http://schemas.openxmlformats.org/officeDocument/2006/relationships/tags" Target="../tags/tag2850.xml"/><Relationship Id="rId449" Type="http://schemas.openxmlformats.org/officeDocument/2006/relationships/tags" Target="../tags/tag2892.xml"/><Relationship Id="rId211" Type="http://schemas.openxmlformats.org/officeDocument/2006/relationships/tags" Target="../tags/tag2654.xml"/><Relationship Id="rId253" Type="http://schemas.openxmlformats.org/officeDocument/2006/relationships/tags" Target="../tags/tag2696.xml"/><Relationship Id="rId295" Type="http://schemas.openxmlformats.org/officeDocument/2006/relationships/tags" Target="../tags/tag2738.xml"/><Relationship Id="rId309" Type="http://schemas.openxmlformats.org/officeDocument/2006/relationships/tags" Target="../tags/tag2752.xml"/><Relationship Id="rId460" Type="http://schemas.openxmlformats.org/officeDocument/2006/relationships/tags" Target="../tags/tag2903.xml"/><Relationship Id="rId48" Type="http://schemas.openxmlformats.org/officeDocument/2006/relationships/tags" Target="../tags/tag2491.xml"/><Relationship Id="rId113" Type="http://schemas.openxmlformats.org/officeDocument/2006/relationships/tags" Target="../tags/tag2556.xml"/><Relationship Id="rId320" Type="http://schemas.openxmlformats.org/officeDocument/2006/relationships/tags" Target="../tags/tag2763.xml"/><Relationship Id="rId155" Type="http://schemas.openxmlformats.org/officeDocument/2006/relationships/tags" Target="../tags/tag2598.xml"/><Relationship Id="rId197" Type="http://schemas.openxmlformats.org/officeDocument/2006/relationships/tags" Target="../tags/tag2640.xml"/><Relationship Id="rId362" Type="http://schemas.openxmlformats.org/officeDocument/2006/relationships/tags" Target="../tags/tag2805.xml"/><Relationship Id="rId418" Type="http://schemas.openxmlformats.org/officeDocument/2006/relationships/tags" Target="../tags/tag2861.xml"/><Relationship Id="rId222" Type="http://schemas.openxmlformats.org/officeDocument/2006/relationships/tags" Target="../tags/tag2665.xml"/><Relationship Id="rId264" Type="http://schemas.openxmlformats.org/officeDocument/2006/relationships/tags" Target="../tags/tag2707.xml"/><Relationship Id="rId471" Type="http://schemas.openxmlformats.org/officeDocument/2006/relationships/image" Target="../media/image19.wmf"/><Relationship Id="rId17" Type="http://schemas.openxmlformats.org/officeDocument/2006/relationships/tags" Target="../tags/tag2460.xml"/><Relationship Id="rId59" Type="http://schemas.openxmlformats.org/officeDocument/2006/relationships/tags" Target="../tags/tag2502.xml"/><Relationship Id="rId124" Type="http://schemas.openxmlformats.org/officeDocument/2006/relationships/tags" Target="../tags/tag2567.xml"/><Relationship Id="rId70" Type="http://schemas.openxmlformats.org/officeDocument/2006/relationships/tags" Target="../tags/tag2513.xml"/><Relationship Id="rId166" Type="http://schemas.openxmlformats.org/officeDocument/2006/relationships/tags" Target="../tags/tag2609.xml"/><Relationship Id="rId331" Type="http://schemas.openxmlformats.org/officeDocument/2006/relationships/tags" Target="../tags/tag2774.xml"/><Relationship Id="rId373" Type="http://schemas.openxmlformats.org/officeDocument/2006/relationships/tags" Target="../tags/tag2816.xml"/><Relationship Id="rId429" Type="http://schemas.openxmlformats.org/officeDocument/2006/relationships/tags" Target="../tags/tag2872.xml"/><Relationship Id="rId1" Type="http://schemas.openxmlformats.org/officeDocument/2006/relationships/tags" Target="../tags/tag2444.xml"/><Relationship Id="rId233" Type="http://schemas.openxmlformats.org/officeDocument/2006/relationships/tags" Target="../tags/tag2676.xml"/><Relationship Id="rId440" Type="http://schemas.openxmlformats.org/officeDocument/2006/relationships/tags" Target="../tags/tag2883.xml"/><Relationship Id="rId28" Type="http://schemas.openxmlformats.org/officeDocument/2006/relationships/tags" Target="../tags/tag2471.xml"/><Relationship Id="rId275" Type="http://schemas.openxmlformats.org/officeDocument/2006/relationships/tags" Target="../tags/tag2718.xml"/><Relationship Id="rId300" Type="http://schemas.openxmlformats.org/officeDocument/2006/relationships/tags" Target="../tags/tag2743.xml"/><Relationship Id="rId81" Type="http://schemas.openxmlformats.org/officeDocument/2006/relationships/tags" Target="../tags/tag2524.xml"/><Relationship Id="rId135" Type="http://schemas.openxmlformats.org/officeDocument/2006/relationships/tags" Target="../tags/tag2578.xml"/><Relationship Id="rId177" Type="http://schemas.openxmlformats.org/officeDocument/2006/relationships/tags" Target="../tags/tag2620.xml"/><Relationship Id="rId342" Type="http://schemas.openxmlformats.org/officeDocument/2006/relationships/tags" Target="../tags/tag2785.xml"/><Relationship Id="rId384" Type="http://schemas.openxmlformats.org/officeDocument/2006/relationships/tags" Target="../tags/tag2827.xml"/><Relationship Id="rId202" Type="http://schemas.openxmlformats.org/officeDocument/2006/relationships/tags" Target="../tags/tag2645.xml"/><Relationship Id="rId244" Type="http://schemas.openxmlformats.org/officeDocument/2006/relationships/tags" Target="../tags/tag2687.xml"/><Relationship Id="rId39" Type="http://schemas.openxmlformats.org/officeDocument/2006/relationships/tags" Target="../tags/tag2482.xml"/><Relationship Id="rId286" Type="http://schemas.openxmlformats.org/officeDocument/2006/relationships/tags" Target="../tags/tag2729.xml"/><Relationship Id="rId451" Type="http://schemas.openxmlformats.org/officeDocument/2006/relationships/tags" Target="../tags/tag2894.xml"/><Relationship Id="rId50" Type="http://schemas.openxmlformats.org/officeDocument/2006/relationships/tags" Target="../tags/tag2493.xml"/><Relationship Id="rId104" Type="http://schemas.openxmlformats.org/officeDocument/2006/relationships/tags" Target="../tags/tag2547.xml"/><Relationship Id="rId146" Type="http://schemas.openxmlformats.org/officeDocument/2006/relationships/tags" Target="../tags/tag2589.xml"/><Relationship Id="rId188" Type="http://schemas.openxmlformats.org/officeDocument/2006/relationships/tags" Target="../tags/tag2631.xml"/><Relationship Id="rId311" Type="http://schemas.openxmlformats.org/officeDocument/2006/relationships/tags" Target="../tags/tag2754.xml"/><Relationship Id="rId353" Type="http://schemas.openxmlformats.org/officeDocument/2006/relationships/tags" Target="../tags/tag2796.xml"/><Relationship Id="rId395" Type="http://schemas.openxmlformats.org/officeDocument/2006/relationships/tags" Target="../tags/tag2838.xml"/><Relationship Id="rId409" Type="http://schemas.openxmlformats.org/officeDocument/2006/relationships/tags" Target="../tags/tag2852.xml"/><Relationship Id="rId92" Type="http://schemas.openxmlformats.org/officeDocument/2006/relationships/tags" Target="../tags/tag2535.xml"/><Relationship Id="rId213" Type="http://schemas.openxmlformats.org/officeDocument/2006/relationships/tags" Target="../tags/tag2656.xml"/><Relationship Id="rId420" Type="http://schemas.openxmlformats.org/officeDocument/2006/relationships/tags" Target="../tags/tag2863.xml"/><Relationship Id="rId255" Type="http://schemas.openxmlformats.org/officeDocument/2006/relationships/tags" Target="../tags/tag2698.xml"/><Relationship Id="rId297" Type="http://schemas.openxmlformats.org/officeDocument/2006/relationships/tags" Target="../tags/tag2740.xml"/><Relationship Id="rId462" Type="http://schemas.openxmlformats.org/officeDocument/2006/relationships/tags" Target="../tags/tag2905.xml"/><Relationship Id="rId115" Type="http://schemas.openxmlformats.org/officeDocument/2006/relationships/tags" Target="../tags/tag2558.xml"/><Relationship Id="rId157" Type="http://schemas.openxmlformats.org/officeDocument/2006/relationships/tags" Target="../tags/tag2600.xml"/><Relationship Id="rId322" Type="http://schemas.openxmlformats.org/officeDocument/2006/relationships/tags" Target="../tags/tag2765.xml"/><Relationship Id="rId364" Type="http://schemas.openxmlformats.org/officeDocument/2006/relationships/tags" Target="../tags/tag2807.xml"/><Relationship Id="rId61" Type="http://schemas.openxmlformats.org/officeDocument/2006/relationships/tags" Target="../tags/tag2504.xml"/><Relationship Id="rId199" Type="http://schemas.openxmlformats.org/officeDocument/2006/relationships/tags" Target="../tags/tag2642.xml"/></Relationships>
</file>

<file path=ppt/slides/_rels/slide35.xml.rels><?xml version="1.0" encoding="UTF-8" standalone="yes"?>
<Relationships xmlns="http://schemas.openxmlformats.org/package/2006/relationships"><Relationship Id="rId117" Type="http://schemas.openxmlformats.org/officeDocument/2006/relationships/tags" Target="../tags/tag3027.xml"/><Relationship Id="rId299" Type="http://schemas.openxmlformats.org/officeDocument/2006/relationships/tags" Target="../tags/tag3209.xml"/><Relationship Id="rId21" Type="http://schemas.openxmlformats.org/officeDocument/2006/relationships/tags" Target="../tags/tag2931.xml"/><Relationship Id="rId63" Type="http://schemas.openxmlformats.org/officeDocument/2006/relationships/tags" Target="../tags/tag2973.xml"/><Relationship Id="rId159" Type="http://schemas.openxmlformats.org/officeDocument/2006/relationships/tags" Target="../tags/tag3069.xml"/><Relationship Id="rId324" Type="http://schemas.openxmlformats.org/officeDocument/2006/relationships/tags" Target="../tags/tag3234.xml"/><Relationship Id="rId366" Type="http://schemas.openxmlformats.org/officeDocument/2006/relationships/tags" Target="../tags/tag3276.xml"/><Relationship Id="rId170" Type="http://schemas.openxmlformats.org/officeDocument/2006/relationships/tags" Target="../tags/tag3080.xml"/><Relationship Id="rId226" Type="http://schemas.openxmlformats.org/officeDocument/2006/relationships/tags" Target="../tags/tag3136.xml"/><Relationship Id="rId433" Type="http://schemas.openxmlformats.org/officeDocument/2006/relationships/tags" Target="../tags/tag3343.xml"/><Relationship Id="rId268" Type="http://schemas.openxmlformats.org/officeDocument/2006/relationships/tags" Target="../tags/tag3178.xml"/><Relationship Id="rId32" Type="http://schemas.openxmlformats.org/officeDocument/2006/relationships/tags" Target="../tags/tag2942.xml"/><Relationship Id="rId74" Type="http://schemas.openxmlformats.org/officeDocument/2006/relationships/tags" Target="../tags/tag2984.xml"/><Relationship Id="rId128" Type="http://schemas.openxmlformats.org/officeDocument/2006/relationships/tags" Target="../tags/tag3038.xml"/><Relationship Id="rId335" Type="http://schemas.openxmlformats.org/officeDocument/2006/relationships/tags" Target="../tags/tag3245.xml"/><Relationship Id="rId377" Type="http://schemas.openxmlformats.org/officeDocument/2006/relationships/tags" Target="../tags/tag3287.xml"/><Relationship Id="rId5" Type="http://schemas.openxmlformats.org/officeDocument/2006/relationships/tags" Target="../tags/tag2915.xml"/><Relationship Id="rId181" Type="http://schemas.openxmlformats.org/officeDocument/2006/relationships/tags" Target="../tags/tag3091.xml"/><Relationship Id="rId237" Type="http://schemas.openxmlformats.org/officeDocument/2006/relationships/tags" Target="../tags/tag3147.xml"/><Relationship Id="rId402" Type="http://schemas.openxmlformats.org/officeDocument/2006/relationships/tags" Target="../tags/tag3312.xml"/><Relationship Id="rId279" Type="http://schemas.openxmlformats.org/officeDocument/2006/relationships/tags" Target="../tags/tag3189.xml"/><Relationship Id="rId444" Type="http://schemas.openxmlformats.org/officeDocument/2006/relationships/tags" Target="../tags/tag3354.xml"/><Relationship Id="rId43" Type="http://schemas.openxmlformats.org/officeDocument/2006/relationships/tags" Target="../tags/tag2953.xml"/><Relationship Id="rId139" Type="http://schemas.openxmlformats.org/officeDocument/2006/relationships/tags" Target="../tags/tag3049.xml"/><Relationship Id="rId290" Type="http://schemas.openxmlformats.org/officeDocument/2006/relationships/tags" Target="../tags/tag3200.xml"/><Relationship Id="rId304" Type="http://schemas.openxmlformats.org/officeDocument/2006/relationships/tags" Target="../tags/tag3214.xml"/><Relationship Id="rId346" Type="http://schemas.openxmlformats.org/officeDocument/2006/relationships/tags" Target="../tags/tag3256.xml"/><Relationship Id="rId388" Type="http://schemas.openxmlformats.org/officeDocument/2006/relationships/tags" Target="../tags/tag3298.xml"/><Relationship Id="rId85" Type="http://schemas.openxmlformats.org/officeDocument/2006/relationships/tags" Target="../tags/tag2995.xml"/><Relationship Id="rId150" Type="http://schemas.openxmlformats.org/officeDocument/2006/relationships/tags" Target="../tags/tag3060.xml"/><Relationship Id="rId192" Type="http://schemas.openxmlformats.org/officeDocument/2006/relationships/tags" Target="../tags/tag3102.xml"/><Relationship Id="rId206" Type="http://schemas.openxmlformats.org/officeDocument/2006/relationships/tags" Target="../tags/tag3116.xml"/><Relationship Id="rId413" Type="http://schemas.openxmlformats.org/officeDocument/2006/relationships/tags" Target="../tags/tag3323.xml"/><Relationship Id="rId248" Type="http://schemas.openxmlformats.org/officeDocument/2006/relationships/tags" Target="../tags/tag3158.xml"/><Relationship Id="rId455" Type="http://schemas.openxmlformats.org/officeDocument/2006/relationships/tags" Target="../tags/tag3365.xml"/><Relationship Id="rId12" Type="http://schemas.openxmlformats.org/officeDocument/2006/relationships/tags" Target="../tags/tag2922.xml"/><Relationship Id="rId108" Type="http://schemas.openxmlformats.org/officeDocument/2006/relationships/tags" Target="../tags/tag3018.xml"/><Relationship Id="rId315" Type="http://schemas.openxmlformats.org/officeDocument/2006/relationships/tags" Target="../tags/tag3225.xml"/><Relationship Id="rId357" Type="http://schemas.openxmlformats.org/officeDocument/2006/relationships/tags" Target="../tags/tag3267.xml"/><Relationship Id="rId54" Type="http://schemas.openxmlformats.org/officeDocument/2006/relationships/tags" Target="../tags/tag2964.xml"/><Relationship Id="rId96" Type="http://schemas.openxmlformats.org/officeDocument/2006/relationships/tags" Target="../tags/tag3006.xml"/><Relationship Id="rId161" Type="http://schemas.openxmlformats.org/officeDocument/2006/relationships/tags" Target="../tags/tag3071.xml"/><Relationship Id="rId217" Type="http://schemas.openxmlformats.org/officeDocument/2006/relationships/tags" Target="../tags/tag3127.xml"/><Relationship Id="rId399" Type="http://schemas.openxmlformats.org/officeDocument/2006/relationships/tags" Target="../tags/tag3309.xml"/><Relationship Id="rId259" Type="http://schemas.openxmlformats.org/officeDocument/2006/relationships/tags" Target="../tags/tag3169.xml"/><Relationship Id="rId424" Type="http://schemas.openxmlformats.org/officeDocument/2006/relationships/tags" Target="../tags/tag3334.xml"/><Relationship Id="rId466" Type="http://schemas.openxmlformats.org/officeDocument/2006/relationships/tags" Target="../tags/tag3376.xml"/><Relationship Id="rId23" Type="http://schemas.openxmlformats.org/officeDocument/2006/relationships/tags" Target="../tags/tag2933.xml"/><Relationship Id="rId119" Type="http://schemas.openxmlformats.org/officeDocument/2006/relationships/tags" Target="../tags/tag3029.xml"/><Relationship Id="rId270" Type="http://schemas.openxmlformats.org/officeDocument/2006/relationships/tags" Target="../tags/tag3180.xml"/><Relationship Id="rId326" Type="http://schemas.openxmlformats.org/officeDocument/2006/relationships/tags" Target="../tags/tag3236.xml"/><Relationship Id="rId65" Type="http://schemas.openxmlformats.org/officeDocument/2006/relationships/tags" Target="../tags/tag2975.xml"/><Relationship Id="rId130" Type="http://schemas.openxmlformats.org/officeDocument/2006/relationships/tags" Target="../tags/tag3040.xml"/><Relationship Id="rId368" Type="http://schemas.openxmlformats.org/officeDocument/2006/relationships/tags" Target="../tags/tag3278.xml"/><Relationship Id="rId172" Type="http://schemas.openxmlformats.org/officeDocument/2006/relationships/tags" Target="../tags/tag3082.xml"/><Relationship Id="rId228" Type="http://schemas.openxmlformats.org/officeDocument/2006/relationships/tags" Target="../tags/tag3138.xml"/><Relationship Id="rId435" Type="http://schemas.openxmlformats.org/officeDocument/2006/relationships/tags" Target="../tags/tag3345.xml"/><Relationship Id="rId281" Type="http://schemas.openxmlformats.org/officeDocument/2006/relationships/tags" Target="../tags/tag3191.xml"/><Relationship Id="rId337" Type="http://schemas.openxmlformats.org/officeDocument/2006/relationships/tags" Target="../tags/tag3247.xml"/><Relationship Id="rId34" Type="http://schemas.openxmlformats.org/officeDocument/2006/relationships/tags" Target="../tags/tag2944.xml"/><Relationship Id="rId76" Type="http://schemas.openxmlformats.org/officeDocument/2006/relationships/tags" Target="../tags/tag2986.xml"/><Relationship Id="rId141" Type="http://schemas.openxmlformats.org/officeDocument/2006/relationships/tags" Target="../tags/tag3051.xml"/><Relationship Id="rId379" Type="http://schemas.openxmlformats.org/officeDocument/2006/relationships/tags" Target="../tags/tag3289.xml"/><Relationship Id="rId7" Type="http://schemas.openxmlformats.org/officeDocument/2006/relationships/tags" Target="../tags/tag2917.xml"/><Relationship Id="rId183" Type="http://schemas.openxmlformats.org/officeDocument/2006/relationships/tags" Target="../tags/tag3093.xml"/><Relationship Id="rId239" Type="http://schemas.openxmlformats.org/officeDocument/2006/relationships/tags" Target="../tags/tag3149.xml"/><Relationship Id="rId390" Type="http://schemas.openxmlformats.org/officeDocument/2006/relationships/tags" Target="../tags/tag3300.xml"/><Relationship Id="rId404" Type="http://schemas.openxmlformats.org/officeDocument/2006/relationships/tags" Target="../tags/tag3314.xml"/><Relationship Id="rId446" Type="http://schemas.openxmlformats.org/officeDocument/2006/relationships/tags" Target="../tags/tag3356.xml"/><Relationship Id="rId250" Type="http://schemas.openxmlformats.org/officeDocument/2006/relationships/tags" Target="../tags/tag3160.xml"/><Relationship Id="rId292" Type="http://schemas.openxmlformats.org/officeDocument/2006/relationships/tags" Target="../tags/tag3202.xml"/><Relationship Id="rId306" Type="http://schemas.openxmlformats.org/officeDocument/2006/relationships/tags" Target="../tags/tag3216.xml"/><Relationship Id="rId45" Type="http://schemas.openxmlformats.org/officeDocument/2006/relationships/tags" Target="../tags/tag2955.xml"/><Relationship Id="rId87" Type="http://schemas.openxmlformats.org/officeDocument/2006/relationships/tags" Target="../tags/tag2997.xml"/><Relationship Id="rId110" Type="http://schemas.openxmlformats.org/officeDocument/2006/relationships/tags" Target="../tags/tag3020.xml"/><Relationship Id="rId348" Type="http://schemas.openxmlformats.org/officeDocument/2006/relationships/tags" Target="../tags/tag3258.xml"/><Relationship Id="rId152" Type="http://schemas.openxmlformats.org/officeDocument/2006/relationships/tags" Target="../tags/tag3062.xml"/><Relationship Id="rId194" Type="http://schemas.openxmlformats.org/officeDocument/2006/relationships/tags" Target="../tags/tag3104.xml"/><Relationship Id="rId208" Type="http://schemas.openxmlformats.org/officeDocument/2006/relationships/tags" Target="../tags/tag3118.xml"/><Relationship Id="rId415" Type="http://schemas.openxmlformats.org/officeDocument/2006/relationships/tags" Target="../tags/tag3325.xml"/><Relationship Id="rId457" Type="http://schemas.openxmlformats.org/officeDocument/2006/relationships/tags" Target="../tags/tag3367.xml"/><Relationship Id="rId261" Type="http://schemas.openxmlformats.org/officeDocument/2006/relationships/tags" Target="../tags/tag3171.xml"/><Relationship Id="rId14" Type="http://schemas.openxmlformats.org/officeDocument/2006/relationships/tags" Target="../tags/tag2924.xml"/><Relationship Id="rId56" Type="http://schemas.openxmlformats.org/officeDocument/2006/relationships/tags" Target="../tags/tag2966.xml"/><Relationship Id="rId317" Type="http://schemas.openxmlformats.org/officeDocument/2006/relationships/tags" Target="../tags/tag3227.xml"/><Relationship Id="rId359" Type="http://schemas.openxmlformats.org/officeDocument/2006/relationships/tags" Target="../tags/tag3269.xml"/><Relationship Id="rId98" Type="http://schemas.openxmlformats.org/officeDocument/2006/relationships/tags" Target="../tags/tag3008.xml"/><Relationship Id="rId121" Type="http://schemas.openxmlformats.org/officeDocument/2006/relationships/tags" Target="../tags/tag3031.xml"/><Relationship Id="rId163" Type="http://schemas.openxmlformats.org/officeDocument/2006/relationships/tags" Target="../tags/tag3073.xml"/><Relationship Id="rId219" Type="http://schemas.openxmlformats.org/officeDocument/2006/relationships/tags" Target="../tags/tag3129.xml"/><Relationship Id="rId370" Type="http://schemas.openxmlformats.org/officeDocument/2006/relationships/tags" Target="../tags/tag3280.xml"/><Relationship Id="rId426" Type="http://schemas.openxmlformats.org/officeDocument/2006/relationships/tags" Target="../tags/tag3336.xml"/><Relationship Id="rId230" Type="http://schemas.openxmlformats.org/officeDocument/2006/relationships/tags" Target="../tags/tag3140.xml"/><Relationship Id="rId468" Type="http://schemas.openxmlformats.org/officeDocument/2006/relationships/slideLayout" Target="../slideLayouts/slideLayout3.xml"/><Relationship Id="rId25" Type="http://schemas.openxmlformats.org/officeDocument/2006/relationships/tags" Target="../tags/tag2935.xml"/><Relationship Id="rId67" Type="http://schemas.openxmlformats.org/officeDocument/2006/relationships/tags" Target="../tags/tag2977.xml"/><Relationship Id="rId272" Type="http://schemas.openxmlformats.org/officeDocument/2006/relationships/tags" Target="../tags/tag3182.xml"/><Relationship Id="rId328" Type="http://schemas.openxmlformats.org/officeDocument/2006/relationships/tags" Target="../tags/tag3238.xml"/><Relationship Id="rId132" Type="http://schemas.openxmlformats.org/officeDocument/2006/relationships/tags" Target="../tags/tag3042.xml"/><Relationship Id="rId174" Type="http://schemas.openxmlformats.org/officeDocument/2006/relationships/tags" Target="../tags/tag3084.xml"/><Relationship Id="rId381" Type="http://schemas.openxmlformats.org/officeDocument/2006/relationships/tags" Target="../tags/tag3291.xml"/><Relationship Id="rId241" Type="http://schemas.openxmlformats.org/officeDocument/2006/relationships/tags" Target="../tags/tag3151.xml"/><Relationship Id="rId437" Type="http://schemas.openxmlformats.org/officeDocument/2006/relationships/tags" Target="../tags/tag3347.xml"/><Relationship Id="rId36" Type="http://schemas.openxmlformats.org/officeDocument/2006/relationships/tags" Target="../tags/tag2946.xml"/><Relationship Id="rId283" Type="http://schemas.openxmlformats.org/officeDocument/2006/relationships/tags" Target="../tags/tag3193.xml"/><Relationship Id="rId339" Type="http://schemas.openxmlformats.org/officeDocument/2006/relationships/tags" Target="../tags/tag3249.xml"/><Relationship Id="rId78" Type="http://schemas.openxmlformats.org/officeDocument/2006/relationships/tags" Target="../tags/tag2988.xml"/><Relationship Id="rId101" Type="http://schemas.openxmlformats.org/officeDocument/2006/relationships/tags" Target="../tags/tag3011.xml"/><Relationship Id="rId143" Type="http://schemas.openxmlformats.org/officeDocument/2006/relationships/tags" Target="../tags/tag3053.xml"/><Relationship Id="rId185" Type="http://schemas.openxmlformats.org/officeDocument/2006/relationships/tags" Target="../tags/tag3095.xml"/><Relationship Id="rId350" Type="http://schemas.openxmlformats.org/officeDocument/2006/relationships/tags" Target="../tags/tag3260.xml"/><Relationship Id="rId406" Type="http://schemas.openxmlformats.org/officeDocument/2006/relationships/tags" Target="../tags/tag3316.xml"/><Relationship Id="rId9" Type="http://schemas.openxmlformats.org/officeDocument/2006/relationships/tags" Target="../tags/tag2919.xml"/><Relationship Id="rId210" Type="http://schemas.openxmlformats.org/officeDocument/2006/relationships/tags" Target="../tags/tag3120.xml"/><Relationship Id="rId392" Type="http://schemas.openxmlformats.org/officeDocument/2006/relationships/tags" Target="../tags/tag3302.xml"/><Relationship Id="rId448" Type="http://schemas.openxmlformats.org/officeDocument/2006/relationships/tags" Target="../tags/tag3358.xml"/><Relationship Id="rId252" Type="http://schemas.openxmlformats.org/officeDocument/2006/relationships/tags" Target="../tags/tag3162.xml"/><Relationship Id="rId294" Type="http://schemas.openxmlformats.org/officeDocument/2006/relationships/tags" Target="../tags/tag3204.xml"/><Relationship Id="rId308" Type="http://schemas.openxmlformats.org/officeDocument/2006/relationships/tags" Target="../tags/tag3218.xml"/><Relationship Id="rId47" Type="http://schemas.openxmlformats.org/officeDocument/2006/relationships/tags" Target="../tags/tag2957.xml"/><Relationship Id="rId89" Type="http://schemas.openxmlformats.org/officeDocument/2006/relationships/tags" Target="../tags/tag2999.xml"/><Relationship Id="rId112" Type="http://schemas.openxmlformats.org/officeDocument/2006/relationships/tags" Target="../tags/tag3022.xml"/><Relationship Id="rId154" Type="http://schemas.openxmlformats.org/officeDocument/2006/relationships/tags" Target="../tags/tag3064.xml"/><Relationship Id="rId361" Type="http://schemas.openxmlformats.org/officeDocument/2006/relationships/tags" Target="../tags/tag3271.xml"/><Relationship Id="rId196" Type="http://schemas.openxmlformats.org/officeDocument/2006/relationships/tags" Target="../tags/tag3106.xml"/><Relationship Id="rId417" Type="http://schemas.openxmlformats.org/officeDocument/2006/relationships/tags" Target="../tags/tag3327.xml"/><Relationship Id="rId459" Type="http://schemas.openxmlformats.org/officeDocument/2006/relationships/tags" Target="../tags/tag3369.xml"/><Relationship Id="rId16" Type="http://schemas.openxmlformats.org/officeDocument/2006/relationships/tags" Target="../tags/tag2926.xml"/><Relationship Id="rId221" Type="http://schemas.openxmlformats.org/officeDocument/2006/relationships/tags" Target="../tags/tag3131.xml"/><Relationship Id="rId263" Type="http://schemas.openxmlformats.org/officeDocument/2006/relationships/tags" Target="../tags/tag3173.xml"/><Relationship Id="rId319" Type="http://schemas.openxmlformats.org/officeDocument/2006/relationships/tags" Target="../tags/tag3229.xml"/><Relationship Id="rId470" Type="http://schemas.openxmlformats.org/officeDocument/2006/relationships/image" Target="../media/image19.wmf"/><Relationship Id="rId58" Type="http://schemas.openxmlformats.org/officeDocument/2006/relationships/tags" Target="../tags/tag2968.xml"/><Relationship Id="rId123" Type="http://schemas.openxmlformats.org/officeDocument/2006/relationships/tags" Target="../tags/tag3033.xml"/><Relationship Id="rId330" Type="http://schemas.openxmlformats.org/officeDocument/2006/relationships/tags" Target="../tags/tag3240.xml"/><Relationship Id="rId165" Type="http://schemas.openxmlformats.org/officeDocument/2006/relationships/tags" Target="../tags/tag3075.xml"/><Relationship Id="rId372" Type="http://schemas.openxmlformats.org/officeDocument/2006/relationships/tags" Target="../tags/tag3282.xml"/><Relationship Id="rId428" Type="http://schemas.openxmlformats.org/officeDocument/2006/relationships/tags" Target="../tags/tag3338.xml"/><Relationship Id="rId232" Type="http://schemas.openxmlformats.org/officeDocument/2006/relationships/tags" Target="../tags/tag3142.xml"/><Relationship Id="rId274" Type="http://schemas.openxmlformats.org/officeDocument/2006/relationships/tags" Target="../tags/tag3184.xml"/><Relationship Id="rId27" Type="http://schemas.openxmlformats.org/officeDocument/2006/relationships/tags" Target="../tags/tag2937.xml"/><Relationship Id="rId69" Type="http://schemas.openxmlformats.org/officeDocument/2006/relationships/tags" Target="../tags/tag2979.xml"/><Relationship Id="rId134" Type="http://schemas.openxmlformats.org/officeDocument/2006/relationships/tags" Target="../tags/tag3044.xml"/><Relationship Id="rId80" Type="http://schemas.openxmlformats.org/officeDocument/2006/relationships/tags" Target="../tags/tag2990.xml"/><Relationship Id="rId176" Type="http://schemas.openxmlformats.org/officeDocument/2006/relationships/tags" Target="../tags/tag3086.xml"/><Relationship Id="rId341" Type="http://schemas.openxmlformats.org/officeDocument/2006/relationships/tags" Target="../tags/tag3251.xml"/><Relationship Id="rId383" Type="http://schemas.openxmlformats.org/officeDocument/2006/relationships/tags" Target="../tags/tag3293.xml"/><Relationship Id="rId439" Type="http://schemas.openxmlformats.org/officeDocument/2006/relationships/tags" Target="../tags/tag3349.xml"/><Relationship Id="rId201" Type="http://schemas.openxmlformats.org/officeDocument/2006/relationships/tags" Target="../tags/tag3111.xml"/><Relationship Id="rId243" Type="http://schemas.openxmlformats.org/officeDocument/2006/relationships/tags" Target="../tags/tag3153.xml"/><Relationship Id="rId285" Type="http://schemas.openxmlformats.org/officeDocument/2006/relationships/tags" Target="../tags/tag3195.xml"/><Relationship Id="rId450" Type="http://schemas.openxmlformats.org/officeDocument/2006/relationships/tags" Target="../tags/tag3360.xml"/><Relationship Id="rId38" Type="http://schemas.openxmlformats.org/officeDocument/2006/relationships/tags" Target="../tags/tag2948.xml"/><Relationship Id="rId103" Type="http://schemas.openxmlformats.org/officeDocument/2006/relationships/tags" Target="../tags/tag3013.xml"/><Relationship Id="rId310" Type="http://schemas.openxmlformats.org/officeDocument/2006/relationships/tags" Target="../tags/tag3220.xml"/><Relationship Id="rId91" Type="http://schemas.openxmlformats.org/officeDocument/2006/relationships/tags" Target="../tags/tag3001.xml"/><Relationship Id="rId145" Type="http://schemas.openxmlformats.org/officeDocument/2006/relationships/tags" Target="../tags/tag3055.xml"/><Relationship Id="rId187" Type="http://schemas.openxmlformats.org/officeDocument/2006/relationships/tags" Target="../tags/tag3097.xml"/><Relationship Id="rId352" Type="http://schemas.openxmlformats.org/officeDocument/2006/relationships/tags" Target="../tags/tag3262.xml"/><Relationship Id="rId394" Type="http://schemas.openxmlformats.org/officeDocument/2006/relationships/tags" Target="../tags/tag3304.xml"/><Relationship Id="rId408" Type="http://schemas.openxmlformats.org/officeDocument/2006/relationships/tags" Target="../tags/tag3318.xml"/><Relationship Id="rId212" Type="http://schemas.openxmlformats.org/officeDocument/2006/relationships/tags" Target="../tags/tag3122.xml"/><Relationship Id="rId254" Type="http://schemas.openxmlformats.org/officeDocument/2006/relationships/tags" Target="../tags/tag3164.xml"/><Relationship Id="rId49" Type="http://schemas.openxmlformats.org/officeDocument/2006/relationships/tags" Target="../tags/tag2959.xml"/><Relationship Id="rId114" Type="http://schemas.openxmlformats.org/officeDocument/2006/relationships/tags" Target="../tags/tag3024.xml"/><Relationship Id="rId296" Type="http://schemas.openxmlformats.org/officeDocument/2006/relationships/tags" Target="../tags/tag3206.xml"/><Relationship Id="rId461" Type="http://schemas.openxmlformats.org/officeDocument/2006/relationships/tags" Target="../tags/tag3371.xml"/><Relationship Id="rId60" Type="http://schemas.openxmlformats.org/officeDocument/2006/relationships/tags" Target="../tags/tag2970.xml"/><Relationship Id="rId156" Type="http://schemas.openxmlformats.org/officeDocument/2006/relationships/tags" Target="../tags/tag3066.xml"/><Relationship Id="rId198" Type="http://schemas.openxmlformats.org/officeDocument/2006/relationships/tags" Target="../tags/tag3108.xml"/><Relationship Id="rId321" Type="http://schemas.openxmlformats.org/officeDocument/2006/relationships/tags" Target="../tags/tag3231.xml"/><Relationship Id="rId363" Type="http://schemas.openxmlformats.org/officeDocument/2006/relationships/tags" Target="../tags/tag3273.xml"/><Relationship Id="rId419" Type="http://schemas.openxmlformats.org/officeDocument/2006/relationships/tags" Target="../tags/tag3329.xml"/><Relationship Id="rId223" Type="http://schemas.openxmlformats.org/officeDocument/2006/relationships/tags" Target="../tags/tag3133.xml"/><Relationship Id="rId430" Type="http://schemas.openxmlformats.org/officeDocument/2006/relationships/tags" Target="../tags/tag3340.xml"/><Relationship Id="rId18" Type="http://schemas.openxmlformats.org/officeDocument/2006/relationships/tags" Target="../tags/tag2928.xml"/><Relationship Id="rId265" Type="http://schemas.openxmlformats.org/officeDocument/2006/relationships/tags" Target="../tags/tag3175.xml"/><Relationship Id="rId125" Type="http://schemas.openxmlformats.org/officeDocument/2006/relationships/tags" Target="../tags/tag3035.xml"/><Relationship Id="rId167" Type="http://schemas.openxmlformats.org/officeDocument/2006/relationships/tags" Target="../tags/tag3077.xml"/><Relationship Id="rId332" Type="http://schemas.openxmlformats.org/officeDocument/2006/relationships/tags" Target="../tags/tag3242.xml"/><Relationship Id="rId374" Type="http://schemas.openxmlformats.org/officeDocument/2006/relationships/tags" Target="../tags/tag3284.xml"/><Relationship Id="rId71" Type="http://schemas.openxmlformats.org/officeDocument/2006/relationships/tags" Target="../tags/tag2981.xml"/><Relationship Id="rId234" Type="http://schemas.openxmlformats.org/officeDocument/2006/relationships/tags" Target="../tags/tag3144.xml"/><Relationship Id="rId2" Type="http://schemas.openxmlformats.org/officeDocument/2006/relationships/tags" Target="../tags/tag2912.xml"/><Relationship Id="rId29" Type="http://schemas.openxmlformats.org/officeDocument/2006/relationships/tags" Target="../tags/tag2939.xml"/><Relationship Id="rId276" Type="http://schemas.openxmlformats.org/officeDocument/2006/relationships/tags" Target="../tags/tag3186.xml"/><Relationship Id="rId441" Type="http://schemas.openxmlformats.org/officeDocument/2006/relationships/tags" Target="../tags/tag3351.xml"/><Relationship Id="rId40" Type="http://schemas.openxmlformats.org/officeDocument/2006/relationships/tags" Target="../tags/tag2950.xml"/><Relationship Id="rId136" Type="http://schemas.openxmlformats.org/officeDocument/2006/relationships/tags" Target="../tags/tag3046.xml"/><Relationship Id="rId178" Type="http://schemas.openxmlformats.org/officeDocument/2006/relationships/tags" Target="../tags/tag3088.xml"/><Relationship Id="rId301" Type="http://schemas.openxmlformats.org/officeDocument/2006/relationships/tags" Target="../tags/tag3211.xml"/><Relationship Id="rId343" Type="http://schemas.openxmlformats.org/officeDocument/2006/relationships/tags" Target="../tags/tag3253.xml"/><Relationship Id="rId82" Type="http://schemas.openxmlformats.org/officeDocument/2006/relationships/tags" Target="../tags/tag2992.xml"/><Relationship Id="rId203" Type="http://schemas.openxmlformats.org/officeDocument/2006/relationships/tags" Target="../tags/tag3113.xml"/><Relationship Id="rId385" Type="http://schemas.openxmlformats.org/officeDocument/2006/relationships/tags" Target="../tags/tag3295.xml"/><Relationship Id="rId19" Type="http://schemas.openxmlformats.org/officeDocument/2006/relationships/tags" Target="../tags/tag2929.xml"/><Relationship Id="rId224" Type="http://schemas.openxmlformats.org/officeDocument/2006/relationships/tags" Target="../tags/tag3134.xml"/><Relationship Id="rId245" Type="http://schemas.openxmlformats.org/officeDocument/2006/relationships/tags" Target="../tags/tag3155.xml"/><Relationship Id="rId266" Type="http://schemas.openxmlformats.org/officeDocument/2006/relationships/tags" Target="../tags/tag3176.xml"/><Relationship Id="rId287" Type="http://schemas.openxmlformats.org/officeDocument/2006/relationships/tags" Target="../tags/tag3197.xml"/><Relationship Id="rId410" Type="http://schemas.openxmlformats.org/officeDocument/2006/relationships/tags" Target="../tags/tag3320.xml"/><Relationship Id="rId431" Type="http://schemas.openxmlformats.org/officeDocument/2006/relationships/tags" Target="../tags/tag3341.xml"/><Relationship Id="rId452" Type="http://schemas.openxmlformats.org/officeDocument/2006/relationships/tags" Target="../tags/tag3362.xml"/><Relationship Id="rId30" Type="http://schemas.openxmlformats.org/officeDocument/2006/relationships/tags" Target="../tags/tag2940.xml"/><Relationship Id="rId105" Type="http://schemas.openxmlformats.org/officeDocument/2006/relationships/tags" Target="../tags/tag3015.xml"/><Relationship Id="rId126" Type="http://schemas.openxmlformats.org/officeDocument/2006/relationships/tags" Target="../tags/tag3036.xml"/><Relationship Id="rId147" Type="http://schemas.openxmlformats.org/officeDocument/2006/relationships/tags" Target="../tags/tag3057.xml"/><Relationship Id="rId168" Type="http://schemas.openxmlformats.org/officeDocument/2006/relationships/tags" Target="../tags/tag3078.xml"/><Relationship Id="rId312" Type="http://schemas.openxmlformats.org/officeDocument/2006/relationships/tags" Target="../tags/tag3222.xml"/><Relationship Id="rId333" Type="http://schemas.openxmlformats.org/officeDocument/2006/relationships/tags" Target="../tags/tag3243.xml"/><Relationship Id="rId354" Type="http://schemas.openxmlformats.org/officeDocument/2006/relationships/tags" Target="../tags/tag3264.xml"/><Relationship Id="rId51" Type="http://schemas.openxmlformats.org/officeDocument/2006/relationships/tags" Target="../tags/tag2961.xml"/><Relationship Id="rId72" Type="http://schemas.openxmlformats.org/officeDocument/2006/relationships/tags" Target="../tags/tag2982.xml"/><Relationship Id="rId93" Type="http://schemas.openxmlformats.org/officeDocument/2006/relationships/tags" Target="../tags/tag3003.xml"/><Relationship Id="rId189" Type="http://schemas.openxmlformats.org/officeDocument/2006/relationships/tags" Target="../tags/tag3099.xml"/><Relationship Id="rId375" Type="http://schemas.openxmlformats.org/officeDocument/2006/relationships/tags" Target="../tags/tag3285.xml"/><Relationship Id="rId396" Type="http://schemas.openxmlformats.org/officeDocument/2006/relationships/tags" Target="../tags/tag3306.xml"/><Relationship Id="rId3" Type="http://schemas.openxmlformats.org/officeDocument/2006/relationships/tags" Target="../tags/tag2913.xml"/><Relationship Id="rId214" Type="http://schemas.openxmlformats.org/officeDocument/2006/relationships/tags" Target="../tags/tag3124.xml"/><Relationship Id="rId235" Type="http://schemas.openxmlformats.org/officeDocument/2006/relationships/tags" Target="../tags/tag3145.xml"/><Relationship Id="rId256" Type="http://schemas.openxmlformats.org/officeDocument/2006/relationships/tags" Target="../tags/tag3166.xml"/><Relationship Id="rId277" Type="http://schemas.openxmlformats.org/officeDocument/2006/relationships/tags" Target="../tags/tag3187.xml"/><Relationship Id="rId298" Type="http://schemas.openxmlformats.org/officeDocument/2006/relationships/tags" Target="../tags/tag3208.xml"/><Relationship Id="rId400" Type="http://schemas.openxmlformats.org/officeDocument/2006/relationships/tags" Target="../tags/tag3310.xml"/><Relationship Id="rId421" Type="http://schemas.openxmlformats.org/officeDocument/2006/relationships/tags" Target="../tags/tag3331.xml"/><Relationship Id="rId442" Type="http://schemas.openxmlformats.org/officeDocument/2006/relationships/tags" Target="../tags/tag3352.xml"/><Relationship Id="rId463" Type="http://schemas.openxmlformats.org/officeDocument/2006/relationships/tags" Target="../tags/tag3373.xml"/><Relationship Id="rId116" Type="http://schemas.openxmlformats.org/officeDocument/2006/relationships/tags" Target="../tags/tag3026.xml"/><Relationship Id="rId137" Type="http://schemas.openxmlformats.org/officeDocument/2006/relationships/tags" Target="../tags/tag3047.xml"/><Relationship Id="rId158" Type="http://schemas.openxmlformats.org/officeDocument/2006/relationships/tags" Target="../tags/tag3068.xml"/><Relationship Id="rId302" Type="http://schemas.openxmlformats.org/officeDocument/2006/relationships/tags" Target="../tags/tag3212.xml"/><Relationship Id="rId323" Type="http://schemas.openxmlformats.org/officeDocument/2006/relationships/tags" Target="../tags/tag3233.xml"/><Relationship Id="rId344" Type="http://schemas.openxmlformats.org/officeDocument/2006/relationships/tags" Target="../tags/tag3254.xml"/><Relationship Id="rId20" Type="http://schemas.openxmlformats.org/officeDocument/2006/relationships/tags" Target="../tags/tag2930.xml"/><Relationship Id="rId41" Type="http://schemas.openxmlformats.org/officeDocument/2006/relationships/tags" Target="../tags/tag2951.xml"/><Relationship Id="rId62" Type="http://schemas.openxmlformats.org/officeDocument/2006/relationships/tags" Target="../tags/tag2972.xml"/><Relationship Id="rId83" Type="http://schemas.openxmlformats.org/officeDocument/2006/relationships/tags" Target="../tags/tag2993.xml"/><Relationship Id="rId179" Type="http://schemas.openxmlformats.org/officeDocument/2006/relationships/tags" Target="../tags/tag3089.xml"/><Relationship Id="rId365" Type="http://schemas.openxmlformats.org/officeDocument/2006/relationships/tags" Target="../tags/tag3275.xml"/><Relationship Id="rId386" Type="http://schemas.openxmlformats.org/officeDocument/2006/relationships/tags" Target="../tags/tag3296.xml"/><Relationship Id="rId190" Type="http://schemas.openxmlformats.org/officeDocument/2006/relationships/tags" Target="../tags/tag3100.xml"/><Relationship Id="rId204" Type="http://schemas.openxmlformats.org/officeDocument/2006/relationships/tags" Target="../tags/tag3114.xml"/><Relationship Id="rId225" Type="http://schemas.openxmlformats.org/officeDocument/2006/relationships/tags" Target="../tags/tag3135.xml"/><Relationship Id="rId246" Type="http://schemas.openxmlformats.org/officeDocument/2006/relationships/tags" Target="../tags/tag3156.xml"/><Relationship Id="rId267" Type="http://schemas.openxmlformats.org/officeDocument/2006/relationships/tags" Target="../tags/tag3177.xml"/><Relationship Id="rId288" Type="http://schemas.openxmlformats.org/officeDocument/2006/relationships/tags" Target="../tags/tag3198.xml"/><Relationship Id="rId411" Type="http://schemas.openxmlformats.org/officeDocument/2006/relationships/tags" Target="../tags/tag3321.xml"/><Relationship Id="rId432" Type="http://schemas.openxmlformats.org/officeDocument/2006/relationships/tags" Target="../tags/tag3342.xml"/><Relationship Id="rId453" Type="http://schemas.openxmlformats.org/officeDocument/2006/relationships/tags" Target="../tags/tag3363.xml"/><Relationship Id="rId106" Type="http://schemas.openxmlformats.org/officeDocument/2006/relationships/tags" Target="../tags/tag3016.xml"/><Relationship Id="rId127" Type="http://schemas.openxmlformats.org/officeDocument/2006/relationships/tags" Target="../tags/tag3037.xml"/><Relationship Id="rId313" Type="http://schemas.openxmlformats.org/officeDocument/2006/relationships/tags" Target="../tags/tag3223.xml"/><Relationship Id="rId10" Type="http://schemas.openxmlformats.org/officeDocument/2006/relationships/tags" Target="../tags/tag2920.xml"/><Relationship Id="rId31" Type="http://schemas.openxmlformats.org/officeDocument/2006/relationships/tags" Target="../tags/tag2941.xml"/><Relationship Id="rId52" Type="http://schemas.openxmlformats.org/officeDocument/2006/relationships/tags" Target="../tags/tag2962.xml"/><Relationship Id="rId73" Type="http://schemas.openxmlformats.org/officeDocument/2006/relationships/tags" Target="../tags/tag2983.xml"/><Relationship Id="rId94" Type="http://schemas.openxmlformats.org/officeDocument/2006/relationships/tags" Target="../tags/tag3004.xml"/><Relationship Id="rId148" Type="http://schemas.openxmlformats.org/officeDocument/2006/relationships/tags" Target="../tags/tag3058.xml"/><Relationship Id="rId169" Type="http://schemas.openxmlformats.org/officeDocument/2006/relationships/tags" Target="../tags/tag3079.xml"/><Relationship Id="rId334" Type="http://schemas.openxmlformats.org/officeDocument/2006/relationships/tags" Target="../tags/tag3244.xml"/><Relationship Id="rId355" Type="http://schemas.openxmlformats.org/officeDocument/2006/relationships/tags" Target="../tags/tag3265.xml"/><Relationship Id="rId376" Type="http://schemas.openxmlformats.org/officeDocument/2006/relationships/tags" Target="../tags/tag3286.xml"/><Relationship Id="rId397" Type="http://schemas.openxmlformats.org/officeDocument/2006/relationships/tags" Target="../tags/tag3307.xml"/><Relationship Id="rId4" Type="http://schemas.openxmlformats.org/officeDocument/2006/relationships/tags" Target="../tags/tag2914.xml"/><Relationship Id="rId180" Type="http://schemas.openxmlformats.org/officeDocument/2006/relationships/tags" Target="../tags/tag3090.xml"/><Relationship Id="rId215" Type="http://schemas.openxmlformats.org/officeDocument/2006/relationships/tags" Target="../tags/tag3125.xml"/><Relationship Id="rId236" Type="http://schemas.openxmlformats.org/officeDocument/2006/relationships/tags" Target="../tags/tag3146.xml"/><Relationship Id="rId257" Type="http://schemas.openxmlformats.org/officeDocument/2006/relationships/tags" Target="../tags/tag3167.xml"/><Relationship Id="rId278" Type="http://schemas.openxmlformats.org/officeDocument/2006/relationships/tags" Target="../tags/tag3188.xml"/><Relationship Id="rId401" Type="http://schemas.openxmlformats.org/officeDocument/2006/relationships/tags" Target="../tags/tag3311.xml"/><Relationship Id="rId422" Type="http://schemas.openxmlformats.org/officeDocument/2006/relationships/tags" Target="../tags/tag3332.xml"/><Relationship Id="rId443" Type="http://schemas.openxmlformats.org/officeDocument/2006/relationships/tags" Target="../tags/tag3353.xml"/><Relationship Id="rId464" Type="http://schemas.openxmlformats.org/officeDocument/2006/relationships/tags" Target="../tags/tag3374.xml"/><Relationship Id="rId303" Type="http://schemas.openxmlformats.org/officeDocument/2006/relationships/tags" Target="../tags/tag3213.xml"/><Relationship Id="rId42" Type="http://schemas.openxmlformats.org/officeDocument/2006/relationships/tags" Target="../tags/tag2952.xml"/><Relationship Id="rId84" Type="http://schemas.openxmlformats.org/officeDocument/2006/relationships/tags" Target="../tags/tag2994.xml"/><Relationship Id="rId138" Type="http://schemas.openxmlformats.org/officeDocument/2006/relationships/tags" Target="../tags/tag3048.xml"/><Relationship Id="rId345" Type="http://schemas.openxmlformats.org/officeDocument/2006/relationships/tags" Target="../tags/tag3255.xml"/><Relationship Id="rId387" Type="http://schemas.openxmlformats.org/officeDocument/2006/relationships/tags" Target="../tags/tag3297.xml"/><Relationship Id="rId191" Type="http://schemas.openxmlformats.org/officeDocument/2006/relationships/tags" Target="../tags/tag3101.xml"/><Relationship Id="rId205" Type="http://schemas.openxmlformats.org/officeDocument/2006/relationships/tags" Target="../tags/tag3115.xml"/><Relationship Id="rId247" Type="http://schemas.openxmlformats.org/officeDocument/2006/relationships/tags" Target="../tags/tag3157.xml"/><Relationship Id="rId412" Type="http://schemas.openxmlformats.org/officeDocument/2006/relationships/tags" Target="../tags/tag3322.xml"/><Relationship Id="rId107" Type="http://schemas.openxmlformats.org/officeDocument/2006/relationships/tags" Target="../tags/tag3017.xml"/><Relationship Id="rId289" Type="http://schemas.openxmlformats.org/officeDocument/2006/relationships/tags" Target="../tags/tag3199.xml"/><Relationship Id="rId454" Type="http://schemas.openxmlformats.org/officeDocument/2006/relationships/tags" Target="../tags/tag3364.xml"/><Relationship Id="rId11" Type="http://schemas.openxmlformats.org/officeDocument/2006/relationships/tags" Target="../tags/tag2921.xml"/><Relationship Id="rId53" Type="http://schemas.openxmlformats.org/officeDocument/2006/relationships/tags" Target="../tags/tag2963.xml"/><Relationship Id="rId149" Type="http://schemas.openxmlformats.org/officeDocument/2006/relationships/tags" Target="../tags/tag3059.xml"/><Relationship Id="rId314" Type="http://schemas.openxmlformats.org/officeDocument/2006/relationships/tags" Target="../tags/tag3224.xml"/><Relationship Id="rId356" Type="http://schemas.openxmlformats.org/officeDocument/2006/relationships/tags" Target="../tags/tag3266.xml"/><Relationship Id="rId398" Type="http://schemas.openxmlformats.org/officeDocument/2006/relationships/tags" Target="../tags/tag3308.xml"/><Relationship Id="rId95" Type="http://schemas.openxmlformats.org/officeDocument/2006/relationships/tags" Target="../tags/tag3005.xml"/><Relationship Id="rId160" Type="http://schemas.openxmlformats.org/officeDocument/2006/relationships/tags" Target="../tags/tag3070.xml"/><Relationship Id="rId216" Type="http://schemas.openxmlformats.org/officeDocument/2006/relationships/tags" Target="../tags/tag3126.xml"/><Relationship Id="rId423" Type="http://schemas.openxmlformats.org/officeDocument/2006/relationships/tags" Target="../tags/tag3333.xml"/><Relationship Id="rId258" Type="http://schemas.openxmlformats.org/officeDocument/2006/relationships/tags" Target="../tags/tag3168.xml"/><Relationship Id="rId465" Type="http://schemas.openxmlformats.org/officeDocument/2006/relationships/tags" Target="../tags/tag3375.xml"/><Relationship Id="rId22" Type="http://schemas.openxmlformats.org/officeDocument/2006/relationships/tags" Target="../tags/tag2932.xml"/><Relationship Id="rId64" Type="http://schemas.openxmlformats.org/officeDocument/2006/relationships/tags" Target="../tags/tag2974.xml"/><Relationship Id="rId118" Type="http://schemas.openxmlformats.org/officeDocument/2006/relationships/tags" Target="../tags/tag3028.xml"/><Relationship Id="rId325" Type="http://schemas.openxmlformats.org/officeDocument/2006/relationships/tags" Target="../tags/tag3235.xml"/><Relationship Id="rId367" Type="http://schemas.openxmlformats.org/officeDocument/2006/relationships/tags" Target="../tags/tag3277.xml"/><Relationship Id="rId171" Type="http://schemas.openxmlformats.org/officeDocument/2006/relationships/tags" Target="../tags/tag3081.xml"/><Relationship Id="rId227" Type="http://schemas.openxmlformats.org/officeDocument/2006/relationships/tags" Target="../tags/tag3137.xml"/><Relationship Id="rId269" Type="http://schemas.openxmlformats.org/officeDocument/2006/relationships/tags" Target="../tags/tag3179.xml"/><Relationship Id="rId434" Type="http://schemas.openxmlformats.org/officeDocument/2006/relationships/tags" Target="../tags/tag3344.xml"/><Relationship Id="rId33" Type="http://schemas.openxmlformats.org/officeDocument/2006/relationships/tags" Target="../tags/tag2943.xml"/><Relationship Id="rId129" Type="http://schemas.openxmlformats.org/officeDocument/2006/relationships/tags" Target="../tags/tag3039.xml"/><Relationship Id="rId280" Type="http://schemas.openxmlformats.org/officeDocument/2006/relationships/tags" Target="../tags/tag3190.xml"/><Relationship Id="rId336" Type="http://schemas.openxmlformats.org/officeDocument/2006/relationships/tags" Target="../tags/tag3246.xml"/><Relationship Id="rId75" Type="http://schemas.openxmlformats.org/officeDocument/2006/relationships/tags" Target="../tags/tag2985.xml"/><Relationship Id="rId140" Type="http://schemas.openxmlformats.org/officeDocument/2006/relationships/tags" Target="../tags/tag3050.xml"/><Relationship Id="rId182" Type="http://schemas.openxmlformats.org/officeDocument/2006/relationships/tags" Target="../tags/tag3092.xml"/><Relationship Id="rId378" Type="http://schemas.openxmlformats.org/officeDocument/2006/relationships/tags" Target="../tags/tag3288.xml"/><Relationship Id="rId403" Type="http://schemas.openxmlformats.org/officeDocument/2006/relationships/tags" Target="../tags/tag3313.xml"/><Relationship Id="rId6" Type="http://schemas.openxmlformats.org/officeDocument/2006/relationships/tags" Target="../tags/tag2916.xml"/><Relationship Id="rId238" Type="http://schemas.openxmlformats.org/officeDocument/2006/relationships/tags" Target="../tags/tag3148.xml"/><Relationship Id="rId445" Type="http://schemas.openxmlformats.org/officeDocument/2006/relationships/tags" Target="../tags/tag3355.xml"/><Relationship Id="rId291" Type="http://schemas.openxmlformats.org/officeDocument/2006/relationships/tags" Target="../tags/tag3201.xml"/><Relationship Id="rId305" Type="http://schemas.openxmlformats.org/officeDocument/2006/relationships/tags" Target="../tags/tag3215.xml"/><Relationship Id="rId347" Type="http://schemas.openxmlformats.org/officeDocument/2006/relationships/tags" Target="../tags/tag3257.xml"/><Relationship Id="rId44" Type="http://schemas.openxmlformats.org/officeDocument/2006/relationships/tags" Target="../tags/tag2954.xml"/><Relationship Id="rId86" Type="http://schemas.openxmlformats.org/officeDocument/2006/relationships/tags" Target="../tags/tag2996.xml"/><Relationship Id="rId151" Type="http://schemas.openxmlformats.org/officeDocument/2006/relationships/tags" Target="../tags/tag3061.xml"/><Relationship Id="rId389" Type="http://schemas.openxmlformats.org/officeDocument/2006/relationships/tags" Target="../tags/tag3299.xml"/><Relationship Id="rId193" Type="http://schemas.openxmlformats.org/officeDocument/2006/relationships/tags" Target="../tags/tag3103.xml"/><Relationship Id="rId207" Type="http://schemas.openxmlformats.org/officeDocument/2006/relationships/tags" Target="../tags/tag3117.xml"/><Relationship Id="rId249" Type="http://schemas.openxmlformats.org/officeDocument/2006/relationships/tags" Target="../tags/tag3159.xml"/><Relationship Id="rId414" Type="http://schemas.openxmlformats.org/officeDocument/2006/relationships/tags" Target="../tags/tag3324.xml"/><Relationship Id="rId456" Type="http://schemas.openxmlformats.org/officeDocument/2006/relationships/tags" Target="../tags/tag3366.xml"/><Relationship Id="rId13" Type="http://schemas.openxmlformats.org/officeDocument/2006/relationships/tags" Target="../tags/tag2923.xml"/><Relationship Id="rId109" Type="http://schemas.openxmlformats.org/officeDocument/2006/relationships/tags" Target="../tags/tag3019.xml"/><Relationship Id="rId260" Type="http://schemas.openxmlformats.org/officeDocument/2006/relationships/tags" Target="../tags/tag3170.xml"/><Relationship Id="rId316" Type="http://schemas.openxmlformats.org/officeDocument/2006/relationships/tags" Target="../tags/tag3226.xml"/><Relationship Id="rId55" Type="http://schemas.openxmlformats.org/officeDocument/2006/relationships/tags" Target="../tags/tag2965.xml"/><Relationship Id="rId97" Type="http://schemas.openxmlformats.org/officeDocument/2006/relationships/tags" Target="../tags/tag3007.xml"/><Relationship Id="rId120" Type="http://schemas.openxmlformats.org/officeDocument/2006/relationships/tags" Target="../tags/tag3030.xml"/><Relationship Id="rId358" Type="http://schemas.openxmlformats.org/officeDocument/2006/relationships/tags" Target="../tags/tag3268.xml"/><Relationship Id="rId162" Type="http://schemas.openxmlformats.org/officeDocument/2006/relationships/tags" Target="../tags/tag3072.xml"/><Relationship Id="rId218" Type="http://schemas.openxmlformats.org/officeDocument/2006/relationships/tags" Target="../tags/tag3128.xml"/><Relationship Id="rId425" Type="http://schemas.openxmlformats.org/officeDocument/2006/relationships/tags" Target="../tags/tag3335.xml"/><Relationship Id="rId467" Type="http://schemas.openxmlformats.org/officeDocument/2006/relationships/tags" Target="../tags/tag3377.xml"/><Relationship Id="rId271" Type="http://schemas.openxmlformats.org/officeDocument/2006/relationships/tags" Target="../tags/tag3181.xml"/><Relationship Id="rId24" Type="http://schemas.openxmlformats.org/officeDocument/2006/relationships/tags" Target="../tags/tag2934.xml"/><Relationship Id="rId66" Type="http://schemas.openxmlformats.org/officeDocument/2006/relationships/tags" Target="../tags/tag2976.xml"/><Relationship Id="rId131" Type="http://schemas.openxmlformats.org/officeDocument/2006/relationships/tags" Target="../tags/tag3041.xml"/><Relationship Id="rId327" Type="http://schemas.openxmlformats.org/officeDocument/2006/relationships/tags" Target="../tags/tag3237.xml"/><Relationship Id="rId369" Type="http://schemas.openxmlformats.org/officeDocument/2006/relationships/tags" Target="../tags/tag3279.xml"/><Relationship Id="rId173" Type="http://schemas.openxmlformats.org/officeDocument/2006/relationships/tags" Target="../tags/tag3083.xml"/><Relationship Id="rId229" Type="http://schemas.openxmlformats.org/officeDocument/2006/relationships/tags" Target="../tags/tag3139.xml"/><Relationship Id="rId380" Type="http://schemas.openxmlformats.org/officeDocument/2006/relationships/tags" Target="../tags/tag3290.xml"/><Relationship Id="rId436" Type="http://schemas.openxmlformats.org/officeDocument/2006/relationships/tags" Target="../tags/tag3346.xml"/><Relationship Id="rId240" Type="http://schemas.openxmlformats.org/officeDocument/2006/relationships/tags" Target="../tags/tag3150.xml"/><Relationship Id="rId35" Type="http://schemas.openxmlformats.org/officeDocument/2006/relationships/tags" Target="../tags/tag2945.xml"/><Relationship Id="rId77" Type="http://schemas.openxmlformats.org/officeDocument/2006/relationships/tags" Target="../tags/tag2987.xml"/><Relationship Id="rId100" Type="http://schemas.openxmlformats.org/officeDocument/2006/relationships/tags" Target="../tags/tag3010.xml"/><Relationship Id="rId282" Type="http://schemas.openxmlformats.org/officeDocument/2006/relationships/tags" Target="../tags/tag3192.xml"/><Relationship Id="rId338" Type="http://schemas.openxmlformats.org/officeDocument/2006/relationships/tags" Target="../tags/tag3248.xml"/><Relationship Id="rId8" Type="http://schemas.openxmlformats.org/officeDocument/2006/relationships/tags" Target="../tags/tag2918.xml"/><Relationship Id="rId142" Type="http://schemas.openxmlformats.org/officeDocument/2006/relationships/tags" Target="../tags/tag3052.xml"/><Relationship Id="rId184" Type="http://schemas.openxmlformats.org/officeDocument/2006/relationships/tags" Target="../tags/tag3094.xml"/><Relationship Id="rId391" Type="http://schemas.openxmlformats.org/officeDocument/2006/relationships/tags" Target="../tags/tag3301.xml"/><Relationship Id="rId405" Type="http://schemas.openxmlformats.org/officeDocument/2006/relationships/tags" Target="../tags/tag3315.xml"/><Relationship Id="rId447" Type="http://schemas.openxmlformats.org/officeDocument/2006/relationships/tags" Target="../tags/tag3357.xml"/><Relationship Id="rId251" Type="http://schemas.openxmlformats.org/officeDocument/2006/relationships/tags" Target="../tags/tag3161.xml"/><Relationship Id="rId46" Type="http://schemas.openxmlformats.org/officeDocument/2006/relationships/tags" Target="../tags/tag2956.xml"/><Relationship Id="rId293" Type="http://schemas.openxmlformats.org/officeDocument/2006/relationships/tags" Target="../tags/tag3203.xml"/><Relationship Id="rId307" Type="http://schemas.openxmlformats.org/officeDocument/2006/relationships/tags" Target="../tags/tag3217.xml"/><Relationship Id="rId349" Type="http://schemas.openxmlformats.org/officeDocument/2006/relationships/tags" Target="../tags/tag3259.xml"/><Relationship Id="rId88" Type="http://schemas.openxmlformats.org/officeDocument/2006/relationships/tags" Target="../tags/tag2998.xml"/><Relationship Id="rId111" Type="http://schemas.openxmlformats.org/officeDocument/2006/relationships/tags" Target="../tags/tag3021.xml"/><Relationship Id="rId153" Type="http://schemas.openxmlformats.org/officeDocument/2006/relationships/tags" Target="../tags/tag3063.xml"/><Relationship Id="rId195" Type="http://schemas.openxmlformats.org/officeDocument/2006/relationships/tags" Target="../tags/tag3105.xml"/><Relationship Id="rId209" Type="http://schemas.openxmlformats.org/officeDocument/2006/relationships/tags" Target="../tags/tag3119.xml"/><Relationship Id="rId360" Type="http://schemas.openxmlformats.org/officeDocument/2006/relationships/tags" Target="../tags/tag3270.xml"/><Relationship Id="rId416" Type="http://schemas.openxmlformats.org/officeDocument/2006/relationships/tags" Target="../tags/tag3326.xml"/><Relationship Id="rId220" Type="http://schemas.openxmlformats.org/officeDocument/2006/relationships/tags" Target="../tags/tag3130.xml"/><Relationship Id="rId458" Type="http://schemas.openxmlformats.org/officeDocument/2006/relationships/tags" Target="../tags/tag3368.xml"/><Relationship Id="rId15" Type="http://schemas.openxmlformats.org/officeDocument/2006/relationships/tags" Target="../tags/tag2925.xml"/><Relationship Id="rId57" Type="http://schemas.openxmlformats.org/officeDocument/2006/relationships/tags" Target="../tags/tag2967.xml"/><Relationship Id="rId262" Type="http://schemas.openxmlformats.org/officeDocument/2006/relationships/tags" Target="../tags/tag3172.xml"/><Relationship Id="rId318" Type="http://schemas.openxmlformats.org/officeDocument/2006/relationships/tags" Target="../tags/tag3228.xml"/><Relationship Id="rId99" Type="http://schemas.openxmlformats.org/officeDocument/2006/relationships/tags" Target="../tags/tag3009.xml"/><Relationship Id="rId122" Type="http://schemas.openxmlformats.org/officeDocument/2006/relationships/tags" Target="../tags/tag3032.xml"/><Relationship Id="rId164" Type="http://schemas.openxmlformats.org/officeDocument/2006/relationships/tags" Target="../tags/tag3074.xml"/><Relationship Id="rId371" Type="http://schemas.openxmlformats.org/officeDocument/2006/relationships/tags" Target="../tags/tag3281.xml"/><Relationship Id="rId427" Type="http://schemas.openxmlformats.org/officeDocument/2006/relationships/tags" Target="../tags/tag3337.xml"/><Relationship Id="rId469" Type="http://schemas.openxmlformats.org/officeDocument/2006/relationships/notesSlide" Target="../notesSlides/notesSlide29.xml"/><Relationship Id="rId26" Type="http://schemas.openxmlformats.org/officeDocument/2006/relationships/tags" Target="../tags/tag2936.xml"/><Relationship Id="rId231" Type="http://schemas.openxmlformats.org/officeDocument/2006/relationships/tags" Target="../tags/tag3141.xml"/><Relationship Id="rId273" Type="http://schemas.openxmlformats.org/officeDocument/2006/relationships/tags" Target="../tags/tag3183.xml"/><Relationship Id="rId329" Type="http://schemas.openxmlformats.org/officeDocument/2006/relationships/tags" Target="../tags/tag3239.xml"/><Relationship Id="rId68" Type="http://schemas.openxmlformats.org/officeDocument/2006/relationships/tags" Target="../tags/tag2978.xml"/><Relationship Id="rId133" Type="http://schemas.openxmlformats.org/officeDocument/2006/relationships/tags" Target="../tags/tag3043.xml"/><Relationship Id="rId175" Type="http://schemas.openxmlformats.org/officeDocument/2006/relationships/tags" Target="../tags/tag3085.xml"/><Relationship Id="rId340" Type="http://schemas.openxmlformats.org/officeDocument/2006/relationships/tags" Target="../tags/tag3250.xml"/><Relationship Id="rId200" Type="http://schemas.openxmlformats.org/officeDocument/2006/relationships/tags" Target="../tags/tag3110.xml"/><Relationship Id="rId382" Type="http://schemas.openxmlformats.org/officeDocument/2006/relationships/tags" Target="../tags/tag3292.xml"/><Relationship Id="rId438" Type="http://schemas.openxmlformats.org/officeDocument/2006/relationships/tags" Target="../tags/tag3348.xml"/><Relationship Id="rId242" Type="http://schemas.openxmlformats.org/officeDocument/2006/relationships/tags" Target="../tags/tag3152.xml"/><Relationship Id="rId284" Type="http://schemas.openxmlformats.org/officeDocument/2006/relationships/tags" Target="../tags/tag3194.xml"/><Relationship Id="rId37" Type="http://schemas.openxmlformats.org/officeDocument/2006/relationships/tags" Target="../tags/tag2947.xml"/><Relationship Id="rId79" Type="http://schemas.openxmlformats.org/officeDocument/2006/relationships/tags" Target="../tags/tag2989.xml"/><Relationship Id="rId102" Type="http://schemas.openxmlformats.org/officeDocument/2006/relationships/tags" Target="../tags/tag3012.xml"/><Relationship Id="rId144" Type="http://schemas.openxmlformats.org/officeDocument/2006/relationships/tags" Target="../tags/tag3054.xml"/><Relationship Id="rId90" Type="http://schemas.openxmlformats.org/officeDocument/2006/relationships/tags" Target="../tags/tag3000.xml"/><Relationship Id="rId186" Type="http://schemas.openxmlformats.org/officeDocument/2006/relationships/tags" Target="../tags/tag3096.xml"/><Relationship Id="rId351" Type="http://schemas.openxmlformats.org/officeDocument/2006/relationships/tags" Target="../tags/tag3261.xml"/><Relationship Id="rId393" Type="http://schemas.openxmlformats.org/officeDocument/2006/relationships/tags" Target="../tags/tag3303.xml"/><Relationship Id="rId407" Type="http://schemas.openxmlformats.org/officeDocument/2006/relationships/tags" Target="../tags/tag3317.xml"/><Relationship Id="rId449" Type="http://schemas.openxmlformats.org/officeDocument/2006/relationships/tags" Target="../tags/tag3359.xml"/><Relationship Id="rId211" Type="http://schemas.openxmlformats.org/officeDocument/2006/relationships/tags" Target="../tags/tag3121.xml"/><Relationship Id="rId253" Type="http://schemas.openxmlformats.org/officeDocument/2006/relationships/tags" Target="../tags/tag3163.xml"/><Relationship Id="rId295" Type="http://schemas.openxmlformats.org/officeDocument/2006/relationships/tags" Target="../tags/tag3205.xml"/><Relationship Id="rId309" Type="http://schemas.openxmlformats.org/officeDocument/2006/relationships/tags" Target="../tags/tag3219.xml"/><Relationship Id="rId460" Type="http://schemas.openxmlformats.org/officeDocument/2006/relationships/tags" Target="../tags/tag3370.xml"/><Relationship Id="rId48" Type="http://schemas.openxmlformats.org/officeDocument/2006/relationships/tags" Target="../tags/tag2958.xml"/><Relationship Id="rId113" Type="http://schemas.openxmlformats.org/officeDocument/2006/relationships/tags" Target="../tags/tag3023.xml"/><Relationship Id="rId320" Type="http://schemas.openxmlformats.org/officeDocument/2006/relationships/tags" Target="../tags/tag3230.xml"/><Relationship Id="rId155" Type="http://schemas.openxmlformats.org/officeDocument/2006/relationships/tags" Target="../tags/tag3065.xml"/><Relationship Id="rId197" Type="http://schemas.openxmlformats.org/officeDocument/2006/relationships/tags" Target="../tags/tag3107.xml"/><Relationship Id="rId362" Type="http://schemas.openxmlformats.org/officeDocument/2006/relationships/tags" Target="../tags/tag3272.xml"/><Relationship Id="rId418" Type="http://schemas.openxmlformats.org/officeDocument/2006/relationships/tags" Target="../tags/tag3328.xml"/><Relationship Id="rId222" Type="http://schemas.openxmlformats.org/officeDocument/2006/relationships/tags" Target="../tags/tag3132.xml"/><Relationship Id="rId264" Type="http://schemas.openxmlformats.org/officeDocument/2006/relationships/tags" Target="../tags/tag3174.xml"/><Relationship Id="rId471" Type="http://schemas.openxmlformats.org/officeDocument/2006/relationships/image" Target="../media/image21.wmf"/><Relationship Id="rId17" Type="http://schemas.openxmlformats.org/officeDocument/2006/relationships/tags" Target="../tags/tag2927.xml"/><Relationship Id="rId59" Type="http://schemas.openxmlformats.org/officeDocument/2006/relationships/tags" Target="../tags/tag2969.xml"/><Relationship Id="rId124" Type="http://schemas.openxmlformats.org/officeDocument/2006/relationships/tags" Target="../tags/tag3034.xml"/><Relationship Id="rId70" Type="http://schemas.openxmlformats.org/officeDocument/2006/relationships/tags" Target="../tags/tag2980.xml"/><Relationship Id="rId166" Type="http://schemas.openxmlformats.org/officeDocument/2006/relationships/tags" Target="../tags/tag3076.xml"/><Relationship Id="rId331" Type="http://schemas.openxmlformats.org/officeDocument/2006/relationships/tags" Target="../tags/tag3241.xml"/><Relationship Id="rId373" Type="http://schemas.openxmlformats.org/officeDocument/2006/relationships/tags" Target="../tags/tag3283.xml"/><Relationship Id="rId429" Type="http://schemas.openxmlformats.org/officeDocument/2006/relationships/tags" Target="../tags/tag3339.xml"/><Relationship Id="rId1" Type="http://schemas.openxmlformats.org/officeDocument/2006/relationships/tags" Target="../tags/tag2911.xml"/><Relationship Id="rId233" Type="http://schemas.openxmlformats.org/officeDocument/2006/relationships/tags" Target="../tags/tag3143.xml"/><Relationship Id="rId440" Type="http://schemas.openxmlformats.org/officeDocument/2006/relationships/tags" Target="../tags/tag3350.xml"/><Relationship Id="rId28" Type="http://schemas.openxmlformats.org/officeDocument/2006/relationships/tags" Target="../tags/tag2938.xml"/><Relationship Id="rId275" Type="http://schemas.openxmlformats.org/officeDocument/2006/relationships/tags" Target="../tags/tag3185.xml"/><Relationship Id="rId300" Type="http://schemas.openxmlformats.org/officeDocument/2006/relationships/tags" Target="../tags/tag3210.xml"/><Relationship Id="rId81" Type="http://schemas.openxmlformats.org/officeDocument/2006/relationships/tags" Target="../tags/tag2991.xml"/><Relationship Id="rId135" Type="http://schemas.openxmlformats.org/officeDocument/2006/relationships/tags" Target="../tags/tag3045.xml"/><Relationship Id="rId177" Type="http://schemas.openxmlformats.org/officeDocument/2006/relationships/tags" Target="../tags/tag3087.xml"/><Relationship Id="rId342" Type="http://schemas.openxmlformats.org/officeDocument/2006/relationships/tags" Target="../tags/tag3252.xml"/><Relationship Id="rId384" Type="http://schemas.openxmlformats.org/officeDocument/2006/relationships/tags" Target="../tags/tag3294.xml"/><Relationship Id="rId202" Type="http://schemas.openxmlformats.org/officeDocument/2006/relationships/tags" Target="../tags/tag3112.xml"/><Relationship Id="rId244" Type="http://schemas.openxmlformats.org/officeDocument/2006/relationships/tags" Target="../tags/tag3154.xml"/><Relationship Id="rId39" Type="http://schemas.openxmlformats.org/officeDocument/2006/relationships/tags" Target="../tags/tag2949.xml"/><Relationship Id="rId286" Type="http://schemas.openxmlformats.org/officeDocument/2006/relationships/tags" Target="../tags/tag3196.xml"/><Relationship Id="rId451" Type="http://schemas.openxmlformats.org/officeDocument/2006/relationships/tags" Target="../tags/tag3361.xml"/><Relationship Id="rId50" Type="http://schemas.openxmlformats.org/officeDocument/2006/relationships/tags" Target="../tags/tag2960.xml"/><Relationship Id="rId104" Type="http://schemas.openxmlformats.org/officeDocument/2006/relationships/tags" Target="../tags/tag3014.xml"/><Relationship Id="rId146" Type="http://schemas.openxmlformats.org/officeDocument/2006/relationships/tags" Target="../tags/tag3056.xml"/><Relationship Id="rId188" Type="http://schemas.openxmlformats.org/officeDocument/2006/relationships/tags" Target="../tags/tag3098.xml"/><Relationship Id="rId311" Type="http://schemas.openxmlformats.org/officeDocument/2006/relationships/tags" Target="../tags/tag3221.xml"/><Relationship Id="rId353" Type="http://schemas.openxmlformats.org/officeDocument/2006/relationships/tags" Target="../tags/tag3263.xml"/><Relationship Id="rId395" Type="http://schemas.openxmlformats.org/officeDocument/2006/relationships/tags" Target="../tags/tag3305.xml"/><Relationship Id="rId409" Type="http://schemas.openxmlformats.org/officeDocument/2006/relationships/tags" Target="../tags/tag3319.xml"/><Relationship Id="rId92" Type="http://schemas.openxmlformats.org/officeDocument/2006/relationships/tags" Target="../tags/tag3002.xml"/><Relationship Id="rId213" Type="http://schemas.openxmlformats.org/officeDocument/2006/relationships/tags" Target="../tags/tag3123.xml"/><Relationship Id="rId420" Type="http://schemas.openxmlformats.org/officeDocument/2006/relationships/tags" Target="../tags/tag3330.xml"/><Relationship Id="rId255" Type="http://schemas.openxmlformats.org/officeDocument/2006/relationships/tags" Target="../tags/tag3165.xml"/><Relationship Id="rId297" Type="http://schemas.openxmlformats.org/officeDocument/2006/relationships/tags" Target="../tags/tag3207.xml"/><Relationship Id="rId462" Type="http://schemas.openxmlformats.org/officeDocument/2006/relationships/tags" Target="../tags/tag3372.xml"/><Relationship Id="rId115" Type="http://schemas.openxmlformats.org/officeDocument/2006/relationships/tags" Target="../tags/tag3025.xml"/><Relationship Id="rId157" Type="http://schemas.openxmlformats.org/officeDocument/2006/relationships/tags" Target="../tags/tag3067.xml"/><Relationship Id="rId322" Type="http://schemas.openxmlformats.org/officeDocument/2006/relationships/tags" Target="../tags/tag3232.xml"/><Relationship Id="rId364" Type="http://schemas.openxmlformats.org/officeDocument/2006/relationships/tags" Target="../tags/tag3274.xml"/><Relationship Id="rId61" Type="http://schemas.openxmlformats.org/officeDocument/2006/relationships/tags" Target="../tags/tag2971.xml"/><Relationship Id="rId199" Type="http://schemas.openxmlformats.org/officeDocument/2006/relationships/tags" Target="../tags/tag310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79.xml"/><Relationship Id="rId1" Type="http://schemas.openxmlformats.org/officeDocument/2006/relationships/tags" Target="../tags/tag3378.xml"/><Relationship Id="rId6" Type="http://schemas.openxmlformats.org/officeDocument/2006/relationships/image" Target="../media/image21.wmf"/><Relationship Id="rId5" Type="http://schemas.openxmlformats.org/officeDocument/2006/relationships/image" Target="../media/image22.png"/><Relationship Id="rId4"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tags" Target="../tags/tag3382.xml"/><Relationship Id="rId2" Type="http://schemas.openxmlformats.org/officeDocument/2006/relationships/tags" Target="../tags/tag3381.xml"/><Relationship Id="rId1" Type="http://schemas.openxmlformats.org/officeDocument/2006/relationships/tags" Target="../tags/tag3380.xml"/><Relationship Id="rId6" Type="http://schemas.openxmlformats.org/officeDocument/2006/relationships/notesSlide" Target="../notesSlides/notesSlide31.xml"/><Relationship Id="rId5" Type="http://schemas.openxmlformats.org/officeDocument/2006/relationships/slideLayout" Target="../slideLayouts/slideLayout3.xml"/><Relationship Id="rId4" Type="http://schemas.openxmlformats.org/officeDocument/2006/relationships/tags" Target="../tags/tag3383.xml"/></Relationships>
</file>

<file path=ppt/slides/_rels/slide38.xml.rels><?xml version="1.0" encoding="UTF-8" standalone="yes"?>
<Relationships xmlns="http://schemas.openxmlformats.org/package/2006/relationships"><Relationship Id="rId3" Type="http://schemas.openxmlformats.org/officeDocument/2006/relationships/tags" Target="../tags/tag3386.xml"/><Relationship Id="rId2" Type="http://schemas.openxmlformats.org/officeDocument/2006/relationships/tags" Target="../tags/tag3385.xml"/><Relationship Id="rId1" Type="http://schemas.openxmlformats.org/officeDocument/2006/relationships/tags" Target="../tags/tag3384.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3387.xml"/></Relationships>
</file>

<file path=ppt/slides/_rels/slide39.xml.rels><?xml version="1.0" encoding="UTF-8" standalone="yes"?>
<Relationships xmlns="http://schemas.openxmlformats.org/package/2006/relationships"><Relationship Id="rId3" Type="http://schemas.openxmlformats.org/officeDocument/2006/relationships/tags" Target="../tags/tag3390.xml"/><Relationship Id="rId7" Type="http://schemas.openxmlformats.org/officeDocument/2006/relationships/notesSlide" Target="../notesSlides/notesSlide33.xml"/><Relationship Id="rId2" Type="http://schemas.openxmlformats.org/officeDocument/2006/relationships/tags" Target="../tags/tag3389.xml"/><Relationship Id="rId1" Type="http://schemas.openxmlformats.org/officeDocument/2006/relationships/tags" Target="../tags/tag3388.xml"/><Relationship Id="rId6" Type="http://schemas.openxmlformats.org/officeDocument/2006/relationships/slideLayout" Target="../slideLayouts/slideLayout6.xml"/><Relationship Id="rId5" Type="http://schemas.openxmlformats.org/officeDocument/2006/relationships/tags" Target="../tags/tag3392.xml"/><Relationship Id="rId4" Type="http://schemas.openxmlformats.org/officeDocument/2006/relationships/tags" Target="../tags/tag339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3395.xml"/><Relationship Id="rId2" Type="http://schemas.openxmlformats.org/officeDocument/2006/relationships/tags" Target="../tags/tag3394.xml"/><Relationship Id="rId1" Type="http://schemas.openxmlformats.org/officeDocument/2006/relationships/tags" Target="../tags/tag3393.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339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9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98.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24.wmf"/><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baike.baidu.com/item/%E9%AB%98%E9%80%9A?fromModule=lemma_inlink" TargetMode="External"/><Relationship Id="rId3" Type="http://schemas.openxmlformats.org/officeDocument/2006/relationships/hyperlink" Target="https://baike.baidu.com/item/%E9%A6%99%E5%86%9C%E6%9E%81%E9%99%90?fromModule=lemma_inlink" TargetMode="External"/><Relationship Id="rId7" Type="http://schemas.openxmlformats.org/officeDocument/2006/relationships/hyperlink" Target="https://baike.baidu.com/item/5G?fromModule=lemma_inlink" TargetMode="External"/><Relationship Id="rId2" Type="http://schemas.openxmlformats.org/officeDocument/2006/relationships/hyperlink" Target="https://baike.baidu.com/item/%E5%89%8D%E5%90%91%E9%94%99%E8%AF%AF%E6%9B%B4%E6%AD%A3?fromModule=lemma_inlink" TargetMode="External"/><Relationship Id="rId1" Type="http://schemas.openxmlformats.org/officeDocument/2006/relationships/slideLayout" Target="../slideLayouts/slideLayout2.xml"/><Relationship Id="rId6" Type="http://schemas.openxmlformats.org/officeDocument/2006/relationships/hyperlink" Target="https://baike.baidu.com/item/IMT-2020?fromModule=lemma_inlink" TargetMode="External"/><Relationship Id="rId5" Type="http://schemas.openxmlformats.org/officeDocument/2006/relationships/hyperlink" Target="https://baike.baidu.com/item/%E5%8D%8E%E4%B8%BA?fromModule=lemma_inlink" TargetMode="External"/><Relationship Id="rId4" Type="http://schemas.openxmlformats.org/officeDocument/2006/relationships/hyperlink" Target="https://baike.baidu.com/item/%E5%9F%83%E5%B0%94%E8%BE%BE%E5%B0%94%C2%B7%E9%98%BF%E9%87%8C%E5%9D%8E/23660623?fromModule=lemma_inlink" TargetMode="External"/><Relationship Id="rId9" Type="http://schemas.openxmlformats.org/officeDocument/2006/relationships/hyperlink" Target="https://baike.baidu.com/item/%E4%BD%8E%E5%AF%86%E5%BA%A6%E5%A5%87%E5%81%B6%E6%A3%80%E6%9F%A5%E7%A0%81?fromModule=lemma_inlin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custDataLst>
              <p:tags r:id="rId1"/>
            </p:custDataLst>
          </p:nvPr>
        </p:nvSpPr>
        <p:spPr>
          <a:xfrm>
            <a:off x="468313" y="764704"/>
            <a:ext cx="8353425" cy="3600400"/>
          </a:xfrm>
        </p:spPr>
        <p:txBody>
          <a:bodyPr>
            <a:normAutofit fontScale="90000"/>
          </a:bodyPr>
          <a:lstStyle/>
          <a:p>
            <a:pPr>
              <a:defRPr/>
            </a:pPr>
            <a:r>
              <a:rPr lang="zh-CN" altLang="en-US" sz="5300" dirty="0">
                <a:solidFill>
                  <a:srgbClr val="FF0066"/>
                </a:solidFill>
                <a:effectLst>
                  <a:outerShdw blurRad="38100" dist="38100" dir="2700000" algn="tl">
                    <a:srgbClr val="000000">
                      <a:alpha val="43137"/>
                    </a:srgbClr>
                  </a:outerShdw>
                </a:effectLst>
                <a:ea typeface="黑体" pitchFamily="2" charset="-122"/>
              </a:rPr>
              <a:t>计算机网络及应用</a:t>
            </a:r>
            <a:br>
              <a:rPr lang="zh-CN" altLang="en-US" sz="4800" dirty="0">
                <a:solidFill>
                  <a:srgbClr val="FF0066"/>
                </a:solidFill>
                <a:ea typeface="黑体" pitchFamily="2" charset="-122"/>
              </a:rPr>
            </a:br>
            <a:r>
              <a:rPr lang="en-US" altLang="zh-CN" sz="3600" dirty="0">
                <a:solidFill>
                  <a:srgbClr val="002060"/>
                </a:solidFill>
                <a:latin typeface="+mj-lt"/>
                <a:ea typeface="黑体" pitchFamily="2" charset="-122"/>
              </a:rPr>
              <a:t>Computer Networks and Applications</a:t>
            </a:r>
            <a:br>
              <a:rPr lang="en-US" altLang="zh-CN" sz="4800" dirty="0"/>
            </a:br>
            <a:br>
              <a:rPr lang="en-US" altLang="zh-CN" sz="3600" dirty="0"/>
            </a:br>
            <a:r>
              <a:rPr lang="zh-CN" altLang="en-US" dirty="0">
                <a:latin typeface="+mj-ea"/>
              </a:rPr>
              <a:t>第七章 无线与移动网络</a:t>
            </a:r>
            <a:br>
              <a:rPr lang="zh-CN" altLang="en-US" dirty="0"/>
            </a:br>
            <a:br>
              <a:rPr lang="zh-CN" altLang="en-US" sz="3600" dirty="0"/>
            </a:br>
            <a:r>
              <a:rPr lang="zh-CN" altLang="en-US" sz="3100" b="1" dirty="0">
                <a:solidFill>
                  <a:srgbClr val="660066"/>
                </a:solidFill>
                <a:latin typeface="仿宋" panose="02010609060101010101" pitchFamily="49" charset="-122"/>
                <a:ea typeface="仿宋" panose="02010609060101010101" pitchFamily="49" charset="-122"/>
              </a:rPr>
              <a:t>无线链路特性</a:t>
            </a:r>
            <a:r>
              <a:rPr lang="en-US" altLang="zh-CN" sz="3100" b="1" dirty="0">
                <a:solidFill>
                  <a:srgbClr val="660066"/>
                </a:solidFill>
                <a:latin typeface="仿宋" panose="02010609060101010101" pitchFamily="49" charset="-122"/>
                <a:ea typeface="仿宋" panose="02010609060101010101" pitchFamily="49" charset="-122"/>
              </a:rPr>
              <a:t>; WLAN</a:t>
            </a:r>
            <a:r>
              <a:rPr lang="zh-CN" altLang="en-US" sz="3100" b="1" dirty="0">
                <a:solidFill>
                  <a:srgbClr val="660066"/>
                </a:solidFill>
                <a:latin typeface="仿宋" panose="02010609060101010101" pitchFamily="49" charset="-122"/>
                <a:ea typeface="仿宋" panose="02010609060101010101" pitchFamily="49" charset="-122"/>
              </a:rPr>
              <a:t>和</a:t>
            </a:r>
            <a:r>
              <a:rPr lang="en-US" altLang="zh-CN" sz="3100" b="1" dirty="0">
                <a:solidFill>
                  <a:srgbClr val="660066"/>
                </a:solidFill>
                <a:latin typeface="仿宋" panose="02010609060101010101" pitchFamily="49" charset="-122"/>
                <a:ea typeface="仿宋" panose="02010609060101010101" pitchFamily="49" charset="-122"/>
              </a:rPr>
              <a:t>CSMA/CA;</a:t>
            </a:r>
            <a:r>
              <a:rPr lang="zh-CN" altLang="en-US" sz="3100" b="1" dirty="0">
                <a:solidFill>
                  <a:srgbClr val="660066"/>
                </a:solidFill>
                <a:latin typeface="仿宋" panose="02010609060101010101" pitchFamily="49" charset="-122"/>
                <a:ea typeface="仿宋" panose="02010609060101010101" pitchFamily="49" charset="-122"/>
              </a:rPr>
              <a:t>蜂窝因特网接入</a:t>
            </a:r>
            <a:r>
              <a:rPr lang="en-US" altLang="zh-CN" sz="3100" b="1" dirty="0">
                <a:solidFill>
                  <a:srgbClr val="660066"/>
                </a:solidFill>
                <a:latin typeface="仿宋" panose="02010609060101010101" pitchFamily="49" charset="-122"/>
                <a:ea typeface="仿宋" panose="02010609060101010101" pitchFamily="49" charset="-122"/>
              </a:rPr>
              <a:t>;</a:t>
            </a:r>
            <a:r>
              <a:rPr lang="zh-CN" altLang="en-US" sz="3100" b="1" dirty="0">
                <a:solidFill>
                  <a:srgbClr val="660066"/>
                </a:solidFill>
                <a:latin typeface="仿宋" panose="02010609060101010101" pitchFamily="49" charset="-122"/>
                <a:ea typeface="仿宋" panose="02010609060101010101" pitchFamily="49" charset="-122"/>
              </a:rPr>
              <a:t>移动管理原理</a:t>
            </a:r>
            <a:r>
              <a:rPr lang="en-US" altLang="zh-CN" sz="3100" b="1" dirty="0">
                <a:solidFill>
                  <a:srgbClr val="660066"/>
                </a:solidFill>
                <a:latin typeface="仿宋" panose="02010609060101010101" pitchFamily="49" charset="-122"/>
                <a:ea typeface="仿宋" panose="02010609060101010101" pitchFamily="49" charset="-122"/>
              </a:rPr>
              <a:t>; </a:t>
            </a:r>
            <a:r>
              <a:rPr lang="zh-CN" altLang="en-US" sz="3100" b="1" dirty="0">
                <a:solidFill>
                  <a:srgbClr val="660066"/>
                </a:solidFill>
                <a:latin typeface="仿宋" panose="02010609060101010101" pitchFamily="49" charset="-122"/>
                <a:ea typeface="仿宋" panose="02010609060101010101" pitchFamily="49" charset="-122"/>
              </a:rPr>
              <a:t>移动</a:t>
            </a:r>
            <a:r>
              <a:rPr lang="en-US" altLang="zh-CN" sz="3100" b="1" dirty="0">
                <a:solidFill>
                  <a:srgbClr val="660066"/>
                </a:solidFill>
                <a:latin typeface="仿宋" panose="02010609060101010101" pitchFamily="49" charset="-122"/>
                <a:ea typeface="仿宋" panose="02010609060101010101" pitchFamily="49" charset="-122"/>
              </a:rPr>
              <a:t>IP; </a:t>
            </a:r>
            <a:r>
              <a:rPr lang="zh-CN" altLang="en-US" sz="3100" b="1" dirty="0">
                <a:solidFill>
                  <a:srgbClr val="660066"/>
                </a:solidFill>
                <a:latin typeface="仿宋" panose="02010609060101010101" pitchFamily="49" charset="-122"/>
                <a:ea typeface="仿宋" panose="02010609060101010101" pitchFamily="49" charset="-122"/>
              </a:rPr>
              <a:t>蜂窝网中的移动性</a:t>
            </a:r>
            <a:br>
              <a:rPr lang="en-US" altLang="zh-CN" sz="3100" b="1" dirty="0">
                <a:solidFill>
                  <a:srgbClr val="660066"/>
                </a:solidFill>
                <a:latin typeface="仿宋" panose="02010609060101010101" pitchFamily="49" charset="-122"/>
                <a:ea typeface="仿宋" panose="02010609060101010101" pitchFamily="49" charset="-122"/>
              </a:rPr>
            </a:br>
            <a:endParaRPr lang="zh-CN" altLang="en-US" sz="3100" dirty="0">
              <a:latin typeface="仿宋" panose="02010609060101010101" pitchFamily="49" charset="-122"/>
              <a:ea typeface="仿宋" panose="02010609060101010101" pitchFamily="49" charset="-122"/>
            </a:endParaRPr>
          </a:p>
        </p:txBody>
      </p:sp>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25606" name="灯片编号占位符 6"/>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F10E53-6972-4273-8D4C-D2896954912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25604" name="Rectangle 3"/>
          <p:cNvSpPr>
            <a:spLocks noChangeArrowheads="1"/>
          </p:cNvSpPr>
          <p:nvPr>
            <p:custDataLst>
              <p:tags r:id="rId4"/>
            </p:custDataLst>
          </p:nvPr>
        </p:nvSpPr>
        <p:spPr bwMode="auto">
          <a:xfrm>
            <a:off x="539750" y="5084763"/>
            <a:ext cx="81359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主讲：</a:t>
            </a:r>
            <a:r>
              <a:rPr kumimoji="1" lang="zh-CN" altLang="en-US" sz="2000" b="0" i="0" u="none" strike="noStrike" kern="1200" cap="none" spc="0" normalizeH="0" baseline="0" noProof="0" dirty="0">
                <a:ln>
                  <a:noFill/>
                </a:ln>
                <a:solidFill>
                  <a:srgbClr val="0070C0"/>
                </a:solidFill>
                <a:effectLst/>
                <a:uLnTx/>
                <a:uFillTx/>
                <a:latin typeface="楷体_GB2312" pitchFamily="49" charset="-122"/>
                <a:ea typeface="楷体_GB2312" pitchFamily="49" charset="-122"/>
                <a:cs typeface="+mn-cs"/>
              </a:rPr>
              <a:t>清华大学</a:t>
            </a: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    </a:t>
            </a:r>
            <a:r>
              <a:rPr kumimoji="1" lang="zh-CN" altLang="en-US" sz="2000" b="0" i="0" u="none" strike="noStrike" kern="1200" cap="none" spc="0" normalizeH="0" baseline="0" noProof="0" dirty="0">
                <a:ln>
                  <a:noFill/>
                </a:ln>
                <a:solidFill>
                  <a:srgbClr val="0070C0"/>
                </a:solidFill>
                <a:effectLst/>
                <a:uLnTx/>
                <a:uFillTx/>
                <a:latin typeface="楷体_GB2312" pitchFamily="49" charset="-122"/>
                <a:ea typeface="楷体_GB2312" pitchFamily="49" charset="-122"/>
                <a:cs typeface="+mn-cs"/>
              </a:rPr>
              <a:t>贾庆山</a:t>
            </a:r>
            <a:b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b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教材：</a:t>
            </a:r>
            <a:r>
              <a:rPr kumimoji="1" lang="en-US" altLang="zh-CN"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J.F. Kurose, K.W. Ross</a:t>
            </a:r>
            <a:r>
              <a:rPr kumimoji="1" lang="zh-CN" altLang="en-US"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a:t>
            </a:r>
            <a:r>
              <a:rPr kumimoji="1" lang="en-US" altLang="zh-CN"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Computer Networking: A Top-Down Approach, Addison Wiley, 7th Edition, 2017</a:t>
            </a:r>
            <a:r>
              <a:rPr kumimoji="1" lang="zh-CN" altLang="en-US" sz="16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a:t>
            </a:r>
            <a:r>
              <a:rPr kumimoji="1" lang="zh-CN" altLang="en-US" sz="1600" b="0" i="0" u="none" strike="noStrike" kern="1200" cap="none" spc="0" normalizeH="0" baseline="0" noProof="0" dirty="0">
                <a:ln>
                  <a:noFill/>
                </a:ln>
                <a:solidFill>
                  <a:srgbClr val="0070C0"/>
                </a:solidFill>
                <a:effectLst/>
                <a:uLnTx/>
                <a:uFillTx/>
                <a:latin typeface="Arial" charset="0"/>
                <a:ea typeface="宋体" charset="-122"/>
                <a:cs typeface="+mn-cs"/>
              </a:rPr>
              <a:t>机械工业出版社中文版，</a:t>
            </a:r>
            <a:r>
              <a:rPr kumimoji="1" lang="en-US" altLang="zh-CN" sz="1600" b="0" i="0" u="none" strike="noStrike" kern="1200" cap="none" spc="0" normalizeH="0" baseline="0" noProof="0" dirty="0">
                <a:ln>
                  <a:noFill/>
                </a:ln>
                <a:solidFill>
                  <a:srgbClr val="0070C0"/>
                </a:solidFill>
                <a:effectLst/>
                <a:uLnTx/>
                <a:uFillTx/>
                <a:latin typeface="Arial" charset="0"/>
                <a:ea typeface="宋体" charset="-122"/>
                <a:cs typeface="+mn-cs"/>
              </a:rPr>
              <a:t>2018</a:t>
            </a:r>
            <a:r>
              <a:rPr kumimoji="1" lang="zh-CN" altLang="en-US" sz="16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a:t>
            </a:r>
          </a:p>
        </p:txBody>
      </p:sp>
      <p:sp>
        <p:nvSpPr>
          <p:cNvPr id="25605" name="Text Box 4"/>
          <p:cNvSpPr txBox="1">
            <a:spLocks noChangeArrowheads="1"/>
          </p:cNvSpPr>
          <p:nvPr>
            <p:custDataLst>
              <p:tags r:id="rId5"/>
            </p:custDataLst>
          </p:nvPr>
        </p:nvSpPr>
        <p:spPr bwMode="auto">
          <a:xfrm>
            <a:off x="2627313" y="6453188"/>
            <a:ext cx="414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Special thanks to Prof. Kurose and Prof. Ross for presentation material</a:t>
            </a:r>
          </a:p>
        </p:txBody>
      </p:sp>
    </p:spTree>
    <p:extLst>
      <p:ext uri="{BB962C8B-B14F-4D97-AF65-F5344CB8AC3E}">
        <p14:creationId xmlns:p14="http://schemas.microsoft.com/office/powerpoint/2010/main" val="189644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a:xfrm>
            <a:off x="457200" y="457200"/>
            <a:ext cx="8229600" cy="884238"/>
          </a:xfrm>
        </p:spPr>
        <p:txBody>
          <a:bodyPr/>
          <a:lstStyle/>
          <a:p>
            <a:r>
              <a:rPr lang="zh-CN" altLang="en-US" dirty="0"/>
              <a:t>第七章  无线和移动网络</a:t>
            </a:r>
          </a:p>
        </p:txBody>
      </p:sp>
      <p:sp>
        <p:nvSpPr>
          <p:cNvPr id="829443" name="Rectangle 3"/>
          <p:cNvSpPr>
            <a:spLocks noGrp="1" noChangeArrowheads="1"/>
          </p:cNvSpPr>
          <p:nvPr>
            <p:ph idx="1"/>
            <p:custDataLst>
              <p:tags r:id="rId2"/>
            </p:custDataLst>
          </p:nvPr>
        </p:nvSpPr>
        <p:spPr>
          <a:xfrm>
            <a:off x="642938" y="1500188"/>
            <a:ext cx="7572375" cy="4143375"/>
          </a:xfrm>
        </p:spPr>
        <p:txBody>
          <a:bodyPr rtlCol="0">
            <a:normAutofit/>
          </a:bodyPr>
          <a:lstStyle/>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7.1  </a:t>
            </a:r>
            <a:r>
              <a:rPr lang="zh-CN" altLang="en-US" sz="2800" dirty="0">
                <a:solidFill>
                  <a:schemeClr val="accent5">
                    <a:lumMod val="40000"/>
                    <a:lumOff val="60000"/>
                  </a:schemeClr>
                </a:solidFill>
                <a:latin typeface="+mj-lt"/>
              </a:rPr>
              <a:t>概论</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7.2  </a:t>
            </a:r>
            <a:r>
              <a:rPr lang="zh-CN" altLang="en-US" sz="2800" dirty="0">
                <a:solidFill>
                  <a:schemeClr val="accent5">
                    <a:lumMod val="40000"/>
                    <a:lumOff val="60000"/>
                  </a:schemeClr>
                </a:solidFill>
                <a:latin typeface="+mj-lt"/>
              </a:rPr>
              <a:t>无线链路的特点</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7.3  </a:t>
            </a:r>
            <a:r>
              <a:rPr lang="en-US" altLang="zh-CN" sz="2800" dirty="0">
                <a:solidFill>
                  <a:schemeClr val="accent5">
                    <a:lumMod val="40000"/>
                    <a:lumOff val="60000"/>
                  </a:schemeClr>
                </a:solidFill>
              </a:rPr>
              <a:t>IEEE 802.11 </a:t>
            </a:r>
            <a:r>
              <a:rPr lang="zh-CN" altLang="en-US" sz="2800" dirty="0">
                <a:solidFill>
                  <a:schemeClr val="accent5">
                    <a:lumMod val="40000"/>
                    <a:lumOff val="60000"/>
                  </a:schemeClr>
                </a:solidFill>
              </a:rPr>
              <a:t>无线局域网</a:t>
            </a:r>
            <a:r>
              <a:rPr lang="en-US" altLang="zh-CN" sz="2800" dirty="0">
                <a:solidFill>
                  <a:schemeClr val="accent5">
                    <a:lumMod val="40000"/>
                    <a:lumOff val="60000"/>
                  </a:schemeClr>
                </a:solidFill>
              </a:rPr>
              <a:t>(“</a:t>
            </a:r>
            <a:r>
              <a:rPr lang="en-US" altLang="zh-CN" sz="2800" dirty="0" err="1">
                <a:solidFill>
                  <a:schemeClr val="accent5">
                    <a:lumMod val="40000"/>
                    <a:lumOff val="60000"/>
                  </a:schemeClr>
                </a:solidFill>
              </a:rPr>
              <a:t>WiFi</a:t>
            </a:r>
            <a:r>
              <a:rPr lang="en-US" altLang="zh-CN" sz="2800" dirty="0">
                <a:solidFill>
                  <a:schemeClr val="accent5">
                    <a:lumMod val="40000"/>
                    <a:lumOff val="60000"/>
                  </a:schemeClr>
                </a:solidFill>
              </a:rPr>
              <a:t>”)</a:t>
            </a: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7.4  </a:t>
            </a:r>
            <a:r>
              <a:rPr lang="zh-CN" altLang="en-US" sz="2800" dirty="0">
                <a:solidFill>
                  <a:schemeClr val="accent5">
                    <a:lumMod val="40000"/>
                    <a:lumOff val="60000"/>
                  </a:schemeClr>
                </a:solidFill>
                <a:latin typeface="+mj-lt"/>
              </a:rPr>
              <a:t>蜂窝因特网接入</a:t>
            </a:r>
            <a:r>
              <a:rPr lang="en-US" altLang="zh-CN" sz="2400" dirty="0">
                <a:solidFill>
                  <a:schemeClr val="accent5">
                    <a:lumMod val="40000"/>
                    <a:lumOff val="60000"/>
                  </a:schemeClr>
                </a:solidFill>
              </a:rPr>
              <a:t>Cellular Internet Access</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7.5  </a:t>
            </a:r>
            <a:r>
              <a:rPr lang="zh-CN" altLang="en-US" sz="2800" b="1" dirty="0">
                <a:solidFill>
                  <a:srgbClr val="FF0000"/>
                </a:solidFill>
                <a:effectLst>
                  <a:outerShdw blurRad="38100" dist="38100" dir="2700000" algn="tl">
                    <a:srgbClr val="000000">
                      <a:alpha val="43137"/>
                    </a:srgbClr>
                  </a:outerShdw>
                </a:effectLst>
                <a:latin typeface="+mj-lt"/>
              </a:rPr>
              <a:t>移动管理原理：寻址和选路</a:t>
            </a:r>
            <a:endParaRPr lang="en-US" altLang="zh-CN" sz="2800" b="1" dirty="0">
              <a:solidFill>
                <a:srgbClr val="FF0000"/>
              </a:solidFill>
              <a:effectLst>
                <a:outerShdw blurRad="38100" dist="38100" dir="2700000" algn="tl">
                  <a:srgbClr val="000000">
                    <a:alpha val="43137"/>
                  </a:srgbClr>
                </a:outerShdw>
              </a:effectLst>
              <a:latin typeface="+mj-lt"/>
            </a:endParaRPr>
          </a:p>
          <a:p>
            <a:pPr marL="609600" indent="-609600" fontAlgn="auto">
              <a:spcAft>
                <a:spcPts val="0"/>
              </a:spcAft>
              <a:buFont typeface="Wingdings" panose="05000000000000000000" pitchFamily="2" charset="2"/>
              <a:buNone/>
              <a:defRPr/>
            </a:pPr>
            <a:r>
              <a:rPr lang="en-US" altLang="zh-CN" sz="2800" dirty="0">
                <a:solidFill>
                  <a:schemeClr val="bg1">
                    <a:lumMod val="50000"/>
                  </a:schemeClr>
                </a:solidFill>
                <a:latin typeface="+mj-lt"/>
              </a:rPr>
              <a:t>7.6  </a:t>
            </a:r>
            <a:r>
              <a:rPr lang="zh-CN" altLang="en-US" sz="2800" dirty="0">
                <a:solidFill>
                  <a:schemeClr val="bg1">
                    <a:lumMod val="50000"/>
                  </a:schemeClr>
                </a:solidFill>
                <a:latin typeface="+mj-lt"/>
              </a:rPr>
              <a:t>移动</a:t>
            </a:r>
            <a:r>
              <a:rPr lang="en-US" altLang="zh-CN" sz="2800" dirty="0">
                <a:solidFill>
                  <a:schemeClr val="bg1">
                    <a:lumMod val="50000"/>
                  </a:schemeClr>
                </a:solidFill>
                <a:latin typeface="+mj-lt"/>
              </a:rPr>
              <a:t>IP</a:t>
            </a:r>
          </a:p>
          <a:p>
            <a:pPr marL="609600" indent="-609600" fontAlgn="auto">
              <a:spcAft>
                <a:spcPts val="0"/>
              </a:spcAft>
              <a:buFont typeface="Wingdings" panose="05000000000000000000" pitchFamily="2" charset="2"/>
              <a:buNone/>
              <a:defRPr/>
            </a:pPr>
            <a:r>
              <a:rPr lang="en-US" altLang="zh-CN" sz="2800" dirty="0">
                <a:solidFill>
                  <a:schemeClr val="bg1">
                    <a:lumMod val="50000"/>
                  </a:schemeClr>
                </a:solidFill>
                <a:latin typeface="+mj-lt"/>
              </a:rPr>
              <a:t>7.7  </a:t>
            </a:r>
            <a:r>
              <a:rPr lang="zh-CN" altLang="en-US" sz="2800" dirty="0">
                <a:solidFill>
                  <a:schemeClr val="bg1">
                    <a:lumMod val="50000"/>
                  </a:schemeClr>
                </a:solidFill>
                <a:latin typeface="+mj-lt"/>
              </a:rPr>
              <a:t>处理蜂窝网络中的移动性</a:t>
            </a:r>
            <a:endParaRPr lang="en-US" altLang="zh-CN" sz="2800" dirty="0">
              <a:solidFill>
                <a:schemeClr val="bg1">
                  <a:lumMod val="5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bg1">
                    <a:lumMod val="50000"/>
                  </a:schemeClr>
                </a:solidFill>
                <a:latin typeface="+mj-lt"/>
              </a:rPr>
              <a:t>7.8  </a:t>
            </a:r>
            <a:r>
              <a:rPr lang="zh-CN" altLang="en-US" sz="2800" dirty="0">
                <a:solidFill>
                  <a:schemeClr val="bg1">
                    <a:lumMod val="50000"/>
                  </a:schemeClr>
                </a:solidFill>
                <a:latin typeface="+mj-lt"/>
              </a:rPr>
              <a:t>移动性和更高层协议</a:t>
            </a:r>
            <a:endParaRPr lang="en-US" altLang="zh-CN" sz="2800" dirty="0">
              <a:solidFill>
                <a:schemeClr val="bg1">
                  <a:lumMod val="50000"/>
                </a:schemeClr>
              </a:solidFill>
              <a:latin typeface="+mj-lt"/>
            </a:endParaRPr>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14341" name="灯片编号占位符 5"/>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27FA81-48C7-47F1-8F71-8741B608591D}"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328846171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a:xfrm>
            <a:off x="457200" y="274638"/>
            <a:ext cx="8229600" cy="993775"/>
          </a:xfrm>
        </p:spPr>
        <p:txBody>
          <a:bodyPr/>
          <a:lstStyle/>
          <a:p>
            <a:r>
              <a:rPr lang="zh-CN" altLang="en-US"/>
              <a:t>什么是移动性</a:t>
            </a:r>
            <a:r>
              <a:rPr lang="en-US" altLang="zh-CN"/>
              <a:t>(mobility)?</a:t>
            </a:r>
          </a:p>
        </p:txBody>
      </p:sp>
      <p:sp>
        <p:nvSpPr>
          <p:cNvPr id="16387" name="Rectangle 3"/>
          <p:cNvSpPr>
            <a:spLocks noGrp="1" noChangeArrowheads="1"/>
          </p:cNvSpPr>
          <p:nvPr>
            <p:ph idx="1"/>
            <p:custDataLst>
              <p:tags r:id="rId2"/>
            </p:custDataLst>
          </p:nvPr>
        </p:nvSpPr>
        <p:spPr>
          <a:xfrm>
            <a:off x="538163" y="1601788"/>
            <a:ext cx="8197850" cy="574675"/>
          </a:xfrm>
        </p:spPr>
        <p:txBody>
          <a:bodyPr/>
          <a:lstStyle/>
          <a:p>
            <a:r>
              <a:rPr lang="zh-CN" altLang="en-US" sz="2400"/>
              <a:t>从</a:t>
            </a:r>
            <a:r>
              <a:rPr lang="zh-CN" altLang="en-US" sz="2400">
                <a:solidFill>
                  <a:srgbClr val="FF0000"/>
                </a:solidFill>
              </a:rPr>
              <a:t>网络</a:t>
            </a:r>
            <a:r>
              <a:rPr lang="zh-CN" altLang="en-US" sz="2400"/>
              <a:t>的角度，</a:t>
            </a:r>
            <a:r>
              <a:rPr lang="zh-CN" altLang="en-US" sz="2400">
                <a:solidFill>
                  <a:srgbClr val="C00000"/>
                </a:solidFill>
                <a:latin typeface="黑体" panose="02010609060101010101" pitchFamily="49" charset="-122"/>
                <a:ea typeface="黑体" panose="02010609060101010101" pitchFamily="49" charset="-122"/>
              </a:rPr>
              <a:t>移动性</a:t>
            </a:r>
            <a:r>
              <a:rPr lang="zh-CN" altLang="en-US" sz="2400"/>
              <a:t>的程度</a:t>
            </a:r>
            <a:r>
              <a:rPr lang="en-US" altLang="zh-CN" sz="2400"/>
              <a:t>:</a:t>
            </a:r>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16389" name="灯片编号占位符 1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F75CA8-BF74-49CF-B58E-50893E135ABB}"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16390" name="Group 4"/>
          <p:cNvGrpSpPr>
            <a:grpSpLocks/>
          </p:cNvGrpSpPr>
          <p:nvPr>
            <p:custDataLst>
              <p:tags r:id="rId5"/>
            </p:custDataLst>
          </p:nvPr>
        </p:nvGrpSpPr>
        <p:grpSpPr bwMode="auto">
          <a:xfrm>
            <a:off x="644525" y="2657475"/>
            <a:ext cx="7623175" cy="771525"/>
            <a:chOff x="390" y="890"/>
            <a:chExt cx="4802" cy="486"/>
          </a:xfrm>
        </p:grpSpPr>
        <p:sp>
          <p:nvSpPr>
            <p:cNvPr id="16397" name="Rectangle 5"/>
            <p:cNvSpPr>
              <a:spLocks noChangeArrowheads="1"/>
            </p:cNvSpPr>
            <p:nvPr>
              <p:custDataLst>
                <p:tags r:id="rId12"/>
              </p:custDataLst>
            </p:nvPr>
          </p:nvSpPr>
          <p:spPr bwMode="auto">
            <a:xfrm>
              <a:off x="392" y="1120"/>
              <a:ext cx="4800" cy="256"/>
            </a:xfrm>
            <a:prstGeom prst="rect">
              <a:avLst/>
            </a:prstGeom>
            <a:gradFill rotWithShape="1">
              <a:gsLst>
                <a:gs pos="0">
                  <a:srgbClr val="FFFFFF"/>
                </a:gs>
                <a:gs pos="100000">
                  <a:schemeClr val="accent2"/>
                </a:gs>
              </a:gsLst>
              <a:lin ang="0" scaled="1"/>
            </a:gradFill>
            <a:ln w="9525">
              <a:solidFill>
                <a:schemeClr val="accent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6398" name="Text Box 6"/>
            <p:cNvSpPr txBox="1">
              <a:spLocks noChangeArrowheads="1"/>
            </p:cNvSpPr>
            <p:nvPr>
              <p:custDataLst>
                <p:tags r:id="rId13"/>
              </p:custDataLst>
            </p:nvPr>
          </p:nvSpPr>
          <p:spPr bwMode="auto">
            <a:xfrm>
              <a:off x="390" y="890"/>
              <a:ext cx="6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无移动性</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399" name="Text Box 7"/>
            <p:cNvSpPr txBox="1">
              <a:spLocks noChangeArrowheads="1"/>
            </p:cNvSpPr>
            <p:nvPr>
              <p:custDataLst>
                <p:tags r:id="rId14"/>
              </p:custDataLst>
            </p:nvPr>
          </p:nvSpPr>
          <p:spPr bwMode="auto">
            <a:xfrm>
              <a:off x="4461" y="898"/>
              <a:ext cx="6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高移动性</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6391" name="Text Box 8"/>
          <p:cNvSpPr txBox="1">
            <a:spLocks noChangeArrowheads="1"/>
          </p:cNvSpPr>
          <p:nvPr>
            <p:custDataLst>
              <p:tags r:id="rId6"/>
            </p:custDataLst>
          </p:nvPr>
        </p:nvSpPr>
        <p:spPr bwMode="auto">
          <a:xfrm>
            <a:off x="568325" y="4081463"/>
            <a:ext cx="2122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移动用户</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总使用相同的</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AP</a:t>
            </a:r>
          </a:p>
        </p:txBody>
      </p:sp>
      <p:sp>
        <p:nvSpPr>
          <p:cNvPr id="16392" name="Text Box 9"/>
          <p:cNvSpPr txBox="1">
            <a:spLocks noChangeArrowheads="1"/>
          </p:cNvSpPr>
          <p:nvPr>
            <p:custDataLst>
              <p:tags r:id="rId7"/>
            </p:custDataLst>
          </p:nvPr>
        </p:nvSpPr>
        <p:spPr bwMode="auto">
          <a:xfrm>
            <a:off x="6016625" y="4092575"/>
            <a:ext cx="269081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移动用户</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经过多个</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AP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之间而保持正在进行的连接</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如 </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cell phone)</a:t>
            </a:r>
          </a:p>
        </p:txBody>
      </p:sp>
      <p:sp>
        <p:nvSpPr>
          <p:cNvPr id="16393" name="Text Box 10"/>
          <p:cNvSpPr txBox="1">
            <a:spLocks noChangeArrowheads="1"/>
          </p:cNvSpPr>
          <p:nvPr>
            <p:custDataLst>
              <p:tags r:id="rId8"/>
            </p:custDataLst>
          </p:nvPr>
        </p:nvSpPr>
        <p:spPr bwMode="auto">
          <a:xfrm>
            <a:off x="3248025" y="4094163"/>
            <a:ext cx="243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移动用户</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连网</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断开网络，使用</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DHCP  </a:t>
            </a:r>
          </a:p>
        </p:txBody>
      </p:sp>
      <p:sp>
        <p:nvSpPr>
          <p:cNvPr id="16394" name="Line 11"/>
          <p:cNvSpPr>
            <a:spLocks noChangeShapeType="1"/>
          </p:cNvSpPr>
          <p:nvPr>
            <p:custDataLst>
              <p:tags r:id="rId9"/>
            </p:custDataLst>
          </p:nvPr>
        </p:nvSpPr>
        <p:spPr bwMode="auto">
          <a:xfrm flipH="1" flipV="1">
            <a:off x="1003300" y="3225800"/>
            <a:ext cx="215900" cy="863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6395" name="Line 12"/>
          <p:cNvSpPr>
            <a:spLocks noChangeShapeType="1"/>
          </p:cNvSpPr>
          <p:nvPr>
            <p:custDataLst>
              <p:tags r:id="rId10"/>
            </p:custDataLst>
          </p:nvPr>
        </p:nvSpPr>
        <p:spPr bwMode="auto">
          <a:xfrm flipV="1">
            <a:off x="7531100" y="3263900"/>
            <a:ext cx="215900" cy="863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6396" name="Line 13"/>
          <p:cNvSpPr>
            <a:spLocks noChangeShapeType="1"/>
          </p:cNvSpPr>
          <p:nvPr>
            <p:custDataLst>
              <p:tags r:id="rId11"/>
            </p:custDataLst>
          </p:nvPr>
        </p:nvSpPr>
        <p:spPr bwMode="auto">
          <a:xfrm flipV="1">
            <a:off x="4114800" y="3263900"/>
            <a:ext cx="25400" cy="8509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5166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457200" y="457200"/>
            <a:ext cx="8229600" cy="1185863"/>
          </a:xfrm>
        </p:spPr>
        <p:txBody>
          <a:bodyPr/>
          <a:lstStyle/>
          <a:p>
            <a:r>
              <a:rPr lang="zh-CN" altLang="en-US" sz="3600"/>
              <a:t>你如何联系上一个移动的朋友</a:t>
            </a:r>
            <a:r>
              <a:rPr lang="en-US" altLang="zh-CN" sz="3600"/>
              <a:t>:</a:t>
            </a:r>
          </a:p>
        </p:txBody>
      </p:sp>
      <p:sp>
        <p:nvSpPr>
          <p:cNvPr id="50179" name="Rectangle 3"/>
          <p:cNvSpPr>
            <a:spLocks noGrp="1" noChangeArrowheads="1"/>
          </p:cNvSpPr>
          <p:nvPr>
            <p:ph type="body" sz="half" idx="1"/>
            <p:custDataLst>
              <p:tags r:id="rId2"/>
            </p:custDataLst>
          </p:nvPr>
        </p:nvSpPr>
        <p:spPr>
          <a:xfrm>
            <a:off x="469900" y="2546350"/>
            <a:ext cx="3824288" cy="2473325"/>
          </a:xfrm>
        </p:spPr>
        <p:txBody>
          <a:bodyPr/>
          <a:lstStyle/>
          <a:p>
            <a:r>
              <a:rPr lang="zh-CN" altLang="en-US" sz="2400"/>
              <a:t>查电话簿</a:t>
            </a:r>
            <a:r>
              <a:rPr lang="en-US" altLang="zh-CN" sz="2400"/>
              <a:t>?</a:t>
            </a:r>
          </a:p>
          <a:p>
            <a:r>
              <a:rPr lang="zh-CN" altLang="en-US" sz="2400">
                <a:solidFill>
                  <a:srgbClr val="C00000"/>
                </a:solidFill>
              </a:rPr>
              <a:t>联系他父母</a:t>
            </a:r>
            <a:r>
              <a:rPr lang="en-US" altLang="zh-CN" sz="2400">
                <a:solidFill>
                  <a:srgbClr val="C00000"/>
                </a:solidFill>
              </a:rPr>
              <a:t>?</a:t>
            </a:r>
          </a:p>
          <a:p>
            <a:r>
              <a:rPr lang="zh-CN" altLang="en-US" sz="2400"/>
              <a:t>期望他</a:t>
            </a:r>
            <a:r>
              <a:rPr lang="en-US" altLang="zh-CN" sz="2400"/>
              <a:t>/</a:t>
            </a:r>
            <a:r>
              <a:rPr lang="zh-CN" altLang="en-US" sz="2400"/>
              <a:t>她主动联系你，告诉你他</a:t>
            </a:r>
            <a:r>
              <a:rPr lang="en-US" altLang="zh-CN" sz="2400"/>
              <a:t>/</a:t>
            </a:r>
            <a:r>
              <a:rPr lang="zh-CN" altLang="en-US" sz="2400"/>
              <a:t>她在哪</a:t>
            </a:r>
            <a:r>
              <a:rPr lang="en-US" altLang="zh-CN" sz="2400"/>
              <a:t>?</a:t>
            </a:r>
          </a:p>
        </p:txBody>
      </p:sp>
      <p:pic>
        <p:nvPicPr>
          <p:cNvPr id="18436" name="Picture 4" descr="worldf"/>
          <p:cNvPicPr>
            <a:picLocks noGrp="1" noChangeAspect="1" noChangeArrowheads="1"/>
          </p:cNvPicPr>
          <p:nvPr>
            <p:ph sz="half" idx="2"/>
            <p:custDataLst>
              <p:tags r:id="rId3"/>
            </p:custDataLst>
          </p:nvPr>
        </p:nvPicPr>
        <p:blipFill>
          <a:blip r:embed="rId16">
            <a:extLst>
              <a:ext uri="{28A0092B-C50C-407E-A947-70E740481C1C}">
                <a14:useLocalDpi xmlns:a14="http://schemas.microsoft.com/office/drawing/2010/main"/>
              </a:ext>
            </a:extLst>
          </a:blip>
          <a:srcRect/>
          <a:stretch>
            <a:fillRect/>
          </a:stretch>
        </p:blipFill>
        <p:spPr>
          <a:xfrm>
            <a:off x="4060825" y="3729038"/>
            <a:ext cx="4813300" cy="2489200"/>
          </a:xfrm>
        </p:spPr>
      </p:pic>
      <p:sp>
        <p:nvSpPr>
          <p:cNvPr id="18437" name="灯片编号占位符 15"/>
          <p:cNvSpPr>
            <a:spLocks noGrp="1"/>
          </p:cNvSpPr>
          <p:nvPr>
            <p:ph type="sldNum" sz="quarter" idx="11"/>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8411DD-14DA-4E41-898D-76C60C13F6F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2" name="日期占位符 1"/>
          <p:cNvSpPr>
            <a:spLocks noGrp="1"/>
          </p:cNvSpPr>
          <p:nvPr>
            <p:ph type="dt" sz="quarter" idx="12"/>
            <p:custDataLst>
              <p:tags r:id="rId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pic>
        <p:nvPicPr>
          <p:cNvPr id="18439" name="Picture 5" descr="Alice"/>
          <p:cNvPicPr>
            <a:picLocks noChangeAspect="1" noChangeArrowheads="1"/>
          </p:cNvPicPr>
          <p:nvPr>
            <p:custDataLst>
              <p:tags r:id="rId6"/>
            </p:custDataLst>
          </p:nvPr>
        </p:nvPicPr>
        <p:blipFill>
          <a:blip r:embed="rId17">
            <a:extLst>
              <a:ext uri="{28A0092B-C50C-407E-A947-70E740481C1C}">
                <a14:useLocalDpi xmlns:a14="http://schemas.microsoft.com/office/drawing/2010/main"/>
              </a:ext>
            </a:extLst>
          </a:blip>
          <a:srcRect/>
          <a:stretch>
            <a:fillRect/>
          </a:stretch>
        </p:blipFill>
        <p:spPr bwMode="auto">
          <a:xfrm>
            <a:off x="5627688" y="5354638"/>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6" descr="Bob"/>
          <p:cNvPicPr>
            <a:picLocks noChangeAspect="1" noChangeArrowheads="1"/>
          </p:cNvPicPr>
          <p:nvPr>
            <p:custDataLst>
              <p:tags r:id="rId7"/>
            </p:custDataLst>
          </p:nvPr>
        </p:nvPicPr>
        <p:blipFill>
          <a:blip r:embed="rId18">
            <a:extLst>
              <a:ext uri="{28A0092B-C50C-407E-A947-70E740481C1C}">
                <a14:useLocalDpi xmlns:a14="http://schemas.microsoft.com/office/drawing/2010/main"/>
              </a:ext>
            </a:extLst>
          </a:blip>
          <a:srcRect/>
          <a:stretch>
            <a:fillRect/>
          </a:stretch>
        </p:blipFill>
        <p:spPr bwMode="auto">
          <a:xfrm>
            <a:off x="6645275" y="3151188"/>
            <a:ext cx="6762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Text Box 7"/>
          <p:cNvSpPr txBox="1">
            <a:spLocks noChangeArrowheads="1"/>
          </p:cNvSpPr>
          <p:nvPr>
            <p:custDataLst>
              <p:tags r:id="rId8"/>
            </p:custDataLst>
          </p:nvPr>
        </p:nvSpPr>
        <p:spPr bwMode="auto">
          <a:xfrm>
            <a:off x="6381750" y="1616075"/>
            <a:ext cx="264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 wonder where Alice moved to?</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42" name="Oval 8"/>
          <p:cNvSpPr>
            <a:spLocks noChangeArrowheads="1"/>
          </p:cNvSpPr>
          <p:nvPr>
            <p:custDataLst>
              <p:tags r:id="rId9"/>
            </p:custDataLst>
          </p:nvPr>
        </p:nvSpPr>
        <p:spPr bwMode="auto">
          <a:xfrm>
            <a:off x="5975350" y="1528763"/>
            <a:ext cx="3168650" cy="9921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8443" name="Oval 9"/>
          <p:cNvSpPr>
            <a:spLocks noChangeArrowheads="1"/>
          </p:cNvSpPr>
          <p:nvPr>
            <p:custDataLst>
              <p:tags r:id="rId10"/>
            </p:custDataLst>
          </p:nvPr>
        </p:nvSpPr>
        <p:spPr bwMode="auto">
          <a:xfrm>
            <a:off x="6473825" y="2420938"/>
            <a:ext cx="1387475" cy="268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8444" name="Oval 10"/>
          <p:cNvSpPr>
            <a:spLocks noChangeArrowheads="1"/>
          </p:cNvSpPr>
          <p:nvPr>
            <p:custDataLst>
              <p:tags r:id="rId11"/>
            </p:custDataLst>
          </p:nvPr>
        </p:nvSpPr>
        <p:spPr bwMode="auto">
          <a:xfrm>
            <a:off x="6405563" y="2760663"/>
            <a:ext cx="708025" cy="1428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8445" name="Oval 11"/>
          <p:cNvSpPr>
            <a:spLocks noChangeArrowheads="1"/>
          </p:cNvSpPr>
          <p:nvPr>
            <p:custDataLst>
              <p:tags r:id="rId12"/>
            </p:custDataLst>
          </p:nvPr>
        </p:nvSpPr>
        <p:spPr bwMode="auto">
          <a:xfrm>
            <a:off x="6557963" y="2960688"/>
            <a:ext cx="280987" cy="95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8446" name="Rectangle 12"/>
          <p:cNvSpPr>
            <a:spLocks noChangeArrowheads="1"/>
          </p:cNvSpPr>
          <p:nvPr>
            <p:custDataLst>
              <p:tags r:id="rId13"/>
            </p:custDataLst>
          </p:nvPr>
        </p:nvSpPr>
        <p:spPr bwMode="auto">
          <a:xfrm>
            <a:off x="417513" y="1720850"/>
            <a:ext cx="5322887"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33CC"/>
              </a:buClr>
              <a:buSzPct val="85000"/>
              <a:buFontTx/>
              <a:buNone/>
              <a:tabLst/>
              <a:defRPr/>
            </a:pPr>
            <a:r>
              <a:rPr kumimoji="0" lang="zh-CN" altLang="en-US" sz="2400" b="0" i="0" u="none" strike="noStrike" kern="1200" cap="none" spc="0" normalizeH="0" baseline="0" noProof="0">
                <a:ln>
                  <a:noFill/>
                </a:ln>
                <a:solidFill>
                  <a:srgbClr val="000000"/>
                </a:solidFill>
                <a:effectLst/>
                <a:uLnTx/>
                <a:uFillTx/>
                <a:latin typeface="Arial" pitchFamily="34" charset="0"/>
                <a:ea typeface="宋体" pitchFamily="2" charset="-122"/>
                <a:cs typeface="+mn-cs"/>
              </a:rPr>
              <a:t>考虑一个频繁改变地址的朋友</a:t>
            </a:r>
            <a:r>
              <a:rPr kumimoji="0" lang="en-US"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Arial" pitchFamily="34" charset="0"/>
                <a:ea typeface="宋体" pitchFamily="2" charset="-122"/>
                <a:cs typeface="+mn-cs"/>
              </a:rPr>
              <a:t>你如何找到她</a:t>
            </a:r>
            <a:r>
              <a:rPr kumimoji="0" lang="en-US"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p>
        </p:txBody>
      </p:sp>
    </p:spTree>
    <p:extLst>
      <p:ext uri="{BB962C8B-B14F-4D97-AF65-F5344CB8AC3E}">
        <p14:creationId xmlns:p14="http://schemas.microsoft.com/office/powerpoint/2010/main" val="152780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custDataLst>
              <p:tags r:id="rId2"/>
            </p:custDataLst>
          </p:nvPr>
        </p:nvSpPr>
        <p:spPr bwMode="auto">
          <a:xfrm>
            <a:off x="1612900" y="2616200"/>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483" name="Group 3"/>
          <p:cNvGrpSpPr>
            <a:grpSpLocks/>
          </p:cNvGrpSpPr>
          <p:nvPr>
            <p:custDataLst>
              <p:tags r:id="rId3"/>
            </p:custDataLst>
          </p:nvPr>
        </p:nvGrpSpPr>
        <p:grpSpPr bwMode="auto">
          <a:xfrm>
            <a:off x="2668588" y="3609975"/>
            <a:ext cx="501650" cy="233363"/>
            <a:chOff x="3600" y="219"/>
            <a:chExt cx="360" cy="175"/>
          </a:xfrm>
        </p:grpSpPr>
        <p:sp>
          <p:nvSpPr>
            <p:cNvPr id="20596" name="Oval 4"/>
            <p:cNvSpPr>
              <a:spLocks noChangeArrowheads="1"/>
            </p:cNvSpPr>
            <p:nvPr>
              <p:custDataLst>
                <p:tags r:id="rId112"/>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7" name="Line 5"/>
            <p:cNvSpPr>
              <a:spLocks noChangeShapeType="1"/>
            </p:cNvSpPr>
            <p:nvPr>
              <p:custDataLst>
                <p:tags r:id="rId113"/>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8" name="Line 6"/>
            <p:cNvSpPr>
              <a:spLocks noChangeShapeType="1"/>
            </p:cNvSpPr>
            <p:nvPr>
              <p:custDataLst>
                <p:tags r:id="rId114"/>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9" name="Rectangle 7"/>
            <p:cNvSpPr>
              <a:spLocks noChangeArrowheads="1"/>
            </p:cNvSpPr>
            <p:nvPr>
              <p:custDataLst>
                <p:tags r:id="rId115"/>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600" name="Oval 8"/>
            <p:cNvSpPr>
              <a:spLocks noChangeArrowheads="1"/>
            </p:cNvSpPr>
            <p:nvPr>
              <p:custDataLst>
                <p:tags r:id="rId116"/>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601" name="Group 9"/>
            <p:cNvGrpSpPr>
              <a:grpSpLocks/>
            </p:cNvGrpSpPr>
            <p:nvPr/>
          </p:nvGrpSpPr>
          <p:grpSpPr bwMode="auto">
            <a:xfrm>
              <a:off x="3686" y="244"/>
              <a:ext cx="177" cy="66"/>
              <a:chOff x="2848" y="848"/>
              <a:chExt cx="140" cy="98"/>
            </a:xfrm>
          </p:grpSpPr>
          <p:sp>
            <p:nvSpPr>
              <p:cNvPr id="20606" name="Line 10"/>
              <p:cNvSpPr>
                <a:spLocks noChangeShapeType="1"/>
              </p:cNvSpPr>
              <p:nvPr>
                <p:custDataLst>
                  <p:tags r:id="rId12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607" name="Line 11"/>
              <p:cNvSpPr>
                <a:spLocks noChangeShapeType="1"/>
              </p:cNvSpPr>
              <p:nvPr>
                <p:custDataLst>
                  <p:tags r:id="rId12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608" name="Line 12"/>
              <p:cNvSpPr>
                <a:spLocks noChangeShapeType="1"/>
              </p:cNvSpPr>
              <p:nvPr>
                <p:custDataLst>
                  <p:tags r:id="rId12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0602" name="Group 13"/>
            <p:cNvGrpSpPr>
              <a:grpSpLocks/>
            </p:cNvGrpSpPr>
            <p:nvPr/>
          </p:nvGrpSpPr>
          <p:grpSpPr bwMode="auto">
            <a:xfrm flipV="1">
              <a:off x="3686" y="243"/>
              <a:ext cx="177" cy="66"/>
              <a:chOff x="2848" y="848"/>
              <a:chExt cx="140" cy="98"/>
            </a:xfrm>
          </p:grpSpPr>
          <p:sp>
            <p:nvSpPr>
              <p:cNvPr id="20603" name="Line 14"/>
              <p:cNvSpPr>
                <a:spLocks noChangeShapeType="1"/>
              </p:cNvSpPr>
              <p:nvPr>
                <p:custDataLst>
                  <p:tags r:id="rId117"/>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604" name="Line 15"/>
              <p:cNvSpPr>
                <a:spLocks noChangeShapeType="1"/>
              </p:cNvSpPr>
              <p:nvPr>
                <p:custDataLst>
                  <p:tags r:id="rId118"/>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605" name="Line 16"/>
              <p:cNvSpPr>
                <a:spLocks noChangeShapeType="1"/>
              </p:cNvSpPr>
              <p:nvPr>
                <p:custDataLst>
                  <p:tags r:id="rId119"/>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20484" name="Group 17"/>
          <p:cNvGrpSpPr>
            <a:grpSpLocks/>
          </p:cNvGrpSpPr>
          <p:nvPr>
            <p:custDataLst>
              <p:tags r:id="rId4"/>
            </p:custDataLst>
          </p:nvPr>
        </p:nvGrpSpPr>
        <p:grpSpPr bwMode="auto">
          <a:xfrm>
            <a:off x="1771650" y="3263900"/>
            <a:ext cx="1333500" cy="342900"/>
            <a:chOff x="8025" y="5070"/>
            <a:chExt cx="2100" cy="540"/>
          </a:xfrm>
        </p:grpSpPr>
        <p:sp>
          <p:nvSpPr>
            <p:cNvPr id="20593" name="Line 18"/>
            <p:cNvSpPr>
              <a:spLocks noChangeShapeType="1"/>
            </p:cNvSpPr>
            <p:nvPr>
              <p:custDataLst>
                <p:tags r:id="rId109"/>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4" name="Line 19"/>
            <p:cNvSpPr>
              <a:spLocks noChangeShapeType="1"/>
            </p:cNvSpPr>
            <p:nvPr>
              <p:custDataLst>
                <p:tags r:id="rId110"/>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5" name="Line 20"/>
            <p:cNvSpPr>
              <a:spLocks noChangeShapeType="1"/>
            </p:cNvSpPr>
            <p:nvPr>
              <p:custDataLst>
                <p:tags r:id="rId111"/>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20485" name="Rectangle 21"/>
          <p:cNvSpPr>
            <a:spLocks noGrp="1" noChangeArrowheads="1"/>
          </p:cNvSpPr>
          <p:nvPr>
            <p:ph type="title"/>
            <p:custDataLst>
              <p:tags r:id="rId5"/>
            </p:custDataLst>
          </p:nvPr>
        </p:nvSpPr>
        <p:spPr>
          <a:xfrm>
            <a:off x="457200" y="457200"/>
            <a:ext cx="8229600" cy="900113"/>
          </a:xfrm>
        </p:spPr>
        <p:txBody>
          <a:bodyPr/>
          <a:lstStyle/>
          <a:p>
            <a:r>
              <a:rPr lang="zh-CN" altLang="en-US" dirty="0"/>
              <a:t>移动性</a:t>
            </a:r>
            <a:r>
              <a:rPr lang="en-US" altLang="zh-CN" dirty="0"/>
              <a:t>: </a:t>
            </a:r>
            <a:r>
              <a:rPr lang="zh-CN" altLang="en-US" dirty="0"/>
              <a:t>名词解释</a:t>
            </a:r>
            <a:endParaRPr lang="en-US" altLang="zh-CN" dirty="0"/>
          </a:p>
        </p:txBody>
      </p:sp>
      <p:sp>
        <p:nvSpPr>
          <p:cNvPr id="2" name="日期占位符 1"/>
          <p:cNvSpPr>
            <a:spLocks noGrp="1"/>
          </p:cNvSpPr>
          <p:nvPr>
            <p:ph type="dt" sz="quarter" idx="10"/>
            <p:custDataLst>
              <p:tags r:id="rId6"/>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20487" name="灯片编号占位符 129"/>
          <p:cNvSpPr>
            <a:spLocks noGrp="1"/>
          </p:cNvSpPr>
          <p:nvPr>
            <p:ph type="sldNum" sz="quarter" idx="12"/>
            <p:custDataLst>
              <p:tags r:id="rId7"/>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140845-15CB-4EC7-8C49-A54285F38E27}"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20488" name="Text Box 22"/>
          <p:cNvSpPr txBox="1">
            <a:spLocks noChangeArrowheads="1"/>
          </p:cNvSpPr>
          <p:nvPr>
            <p:custDataLst>
              <p:tags r:id="rId8"/>
            </p:custDataLst>
          </p:nvPr>
        </p:nvSpPr>
        <p:spPr bwMode="auto">
          <a:xfrm>
            <a:off x="593725" y="1350963"/>
            <a:ext cx="3349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归属网络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home network:</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移动节点的永久“居所”</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(e.g., 128.119.40/24)</a:t>
            </a:r>
          </a:p>
        </p:txBody>
      </p:sp>
      <p:sp>
        <p:nvSpPr>
          <p:cNvPr id="20489" name="Text Box 23"/>
          <p:cNvSpPr txBox="1">
            <a:spLocks noChangeArrowheads="1"/>
          </p:cNvSpPr>
          <p:nvPr>
            <p:custDataLst>
              <p:tags r:id="rId9"/>
            </p:custDataLst>
          </p:nvPr>
        </p:nvSpPr>
        <p:spPr bwMode="auto">
          <a:xfrm>
            <a:off x="320675" y="4257675"/>
            <a:ext cx="2905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永久地址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Permanent address: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归属网络中的地址，通过它总能找到移动节点</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e.g., 128.119.40.186</a:t>
            </a:r>
          </a:p>
        </p:txBody>
      </p:sp>
      <p:sp>
        <p:nvSpPr>
          <p:cNvPr id="20490" name="Text Box 24"/>
          <p:cNvSpPr txBox="1">
            <a:spLocks noChangeArrowheads="1"/>
          </p:cNvSpPr>
          <p:nvPr>
            <p:custDataLst>
              <p:tags r:id="rId10"/>
            </p:custDataLst>
          </p:nvPr>
        </p:nvSpPr>
        <p:spPr bwMode="auto">
          <a:xfrm>
            <a:off x="4232275" y="1423988"/>
            <a:ext cx="4019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归属代理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home agent: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当移动节点处于外部时，归属网络中代表移动节点执行移动管理功能的实体</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0491" name="Group 25"/>
          <p:cNvGrpSpPr>
            <a:grpSpLocks/>
          </p:cNvGrpSpPr>
          <p:nvPr>
            <p:custDataLst>
              <p:tags r:id="rId11"/>
            </p:custDataLst>
          </p:nvPr>
        </p:nvGrpSpPr>
        <p:grpSpPr bwMode="auto">
          <a:xfrm>
            <a:off x="1520825" y="2822575"/>
            <a:ext cx="914400" cy="590550"/>
            <a:chOff x="10665" y="3225"/>
            <a:chExt cx="1440" cy="930"/>
          </a:xfrm>
        </p:grpSpPr>
        <p:sp>
          <p:nvSpPr>
            <p:cNvPr id="20523" name="Oval 26"/>
            <p:cNvSpPr>
              <a:spLocks noChangeArrowheads="1"/>
            </p:cNvSpPr>
            <p:nvPr>
              <p:custDataLst>
                <p:tags r:id="rId40"/>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524" name="Group 27"/>
            <p:cNvGrpSpPr>
              <a:grpSpLocks/>
            </p:cNvGrpSpPr>
            <p:nvPr/>
          </p:nvGrpSpPr>
          <p:grpSpPr bwMode="auto">
            <a:xfrm>
              <a:off x="11038" y="3281"/>
              <a:ext cx="618" cy="667"/>
              <a:chOff x="8023" y="4451"/>
              <a:chExt cx="618" cy="667"/>
            </a:xfrm>
          </p:grpSpPr>
          <p:sp>
            <p:nvSpPr>
              <p:cNvPr id="20525" name="Freeform 28"/>
              <p:cNvSpPr>
                <a:spLocks/>
              </p:cNvSpPr>
              <p:nvPr>
                <p:custDataLst>
                  <p:tags r:id="rId41"/>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6" name="Freeform 29"/>
              <p:cNvSpPr>
                <a:spLocks/>
              </p:cNvSpPr>
              <p:nvPr>
                <p:custDataLst>
                  <p:tags r:id="rId42"/>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7" name="Freeform 30"/>
              <p:cNvSpPr>
                <a:spLocks/>
              </p:cNvSpPr>
              <p:nvPr>
                <p:custDataLst>
                  <p:tags r:id="rId43"/>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8" name="Freeform 31"/>
              <p:cNvSpPr>
                <a:spLocks/>
              </p:cNvSpPr>
              <p:nvPr>
                <p:custDataLst>
                  <p:tags r:id="rId44"/>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9" name="Freeform 32"/>
              <p:cNvSpPr>
                <a:spLocks/>
              </p:cNvSpPr>
              <p:nvPr>
                <p:custDataLst>
                  <p:tags r:id="rId45"/>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0" name="Freeform 33"/>
              <p:cNvSpPr>
                <a:spLocks/>
              </p:cNvSpPr>
              <p:nvPr>
                <p:custDataLst>
                  <p:tags r:id="rId46"/>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1" name="Freeform 34"/>
              <p:cNvSpPr>
                <a:spLocks/>
              </p:cNvSpPr>
              <p:nvPr>
                <p:custDataLst>
                  <p:tags r:id="rId47"/>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2" name="Freeform 35"/>
              <p:cNvSpPr>
                <a:spLocks/>
              </p:cNvSpPr>
              <p:nvPr>
                <p:custDataLst>
                  <p:tags r:id="rId48"/>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3" name="Freeform 36"/>
              <p:cNvSpPr>
                <a:spLocks/>
              </p:cNvSpPr>
              <p:nvPr>
                <p:custDataLst>
                  <p:tags r:id="rId49"/>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4" name="Freeform 37"/>
              <p:cNvSpPr>
                <a:spLocks/>
              </p:cNvSpPr>
              <p:nvPr>
                <p:custDataLst>
                  <p:tags r:id="rId50"/>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5" name="Freeform 38"/>
              <p:cNvSpPr>
                <a:spLocks/>
              </p:cNvSpPr>
              <p:nvPr>
                <p:custDataLst>
                  <p:tags r:id="rId51"/>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6" name="Freeform 39"/>
              <p:cNvSpPr>
                <a:spLocks/>
              </p:cNvSpPr>
              <p:nvPr>
                <p:custDataLst>
                  <p:tags r:id="rId52"/>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7" name="Freeform 40"/>
              <p:cNvSpPr>
                <a:spLocks/>
              </p:cNvSpPr>
              <p:nvPr>
                <p:custDataLst>
                  <p:tags r:id="rId53"/>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8" name="Freeform 41"/>
              <p:cNvSpPr>
                <a:spLocks/>
              </p:cNvSpPr>
              <p:nvPr>
                <p:custDataLst>
                  <p:tags r:id="rId54"/>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39" name="Freeform 42"/>
              <p:cNvSpPr>
                <a:spLocks/>
              </p:cNvSpPr>
              <p:nvPr>
                <p:custDataLst>
                  <p:tags r:id="rId55"/>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0" name="Freeform 43"/>
              <p:cNvSpPr>
                <a:spLocks/>
              </p:cNvSpPr>
              <p:nvPr>
                <p:custDataLst>
                  <p:tags r:id="rId56"/>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1" name="Freeform 44"/>
              <p:cNvSpPr>
                <a:spLocks/>
              </p:cNvSpPr>
              <p:nvPr>
                <p:custDataLst>
                  <p:tags r:id="rId57"/>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2" name="Freeform 45"/>
              <p:cNvSpPr>
                <a:spLocks/>
              </p:cNvSpPr>
              <p:nvPr>
                <p:custDataLst>
                  <p:tags r:id="rId58"/>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3" name="Freeform 46"/>
              <p:cNvSpPr>
                <a:spLocks/>
              </p:cNvSpPr>
              <p:nvPr>
                <p:custDataLst>
                  <p:tags r:id="rId59"/>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4" name="Freeform 47"/>
              <p:cNvSpPr>
                <a:spLocks/>
              </p:cNvSpPr>
              <p:nvPr>
                <p:custDataLst>
                  <p:tags r:id="rId60"/>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5" name="Freeform 48"/>
              <p:cNvSpPr>
                <a:spLocks/>
              </p:cNvSpPr>
              <p:nvPr>
                <p:custDataLst>
                  <p:tags r:id="rId61"/>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6" name="Freeform 49"/>
              <p:cNvSpPr>
                <a:spLocks/>
              </p:cNvSpPr>
              <p:nvPr>
                <p:custDataLst>
                  <p:tags r:id="rId62"/>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7" name="Freeform 50"/>
              <p:cNvSpPr>
                <a:spLocks/>
              </p:cNvSpPr>
              <p:nvPr>
                <p:custDataLst>
                  <p:tags r:id="rId63"/>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8" name="Freeform 51"/>
              <p:cNvSpPr>
                <a:spLocks/>
              </p:cNvSpPr>
              <p:nvPr>
                <p:custDataLst>
                  <p:tags r:id="rId64"/>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49" name="Freeform 52"/>
              <p:cNvSpPr>
                <a:spLocks/>
              </p:cNvSpPr>
              <p:nvPr>
                <p:custDataLst>
                  <p:tags r:id="rId65"/>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0" name="Freeform 53"/>
              <p:cNvSpPr>
                <a:spLocks/>
              </p:cNvSpPr>
              <p:nvPr>
                <p:custDataLst>
                  <p:tags r:id="rId66"/>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1" name="Freeform 54"/>
              <p:cNvSpPr>
                <a:spLocks/>
              </p:cNvSpPr>
              <p:nvPr>
                <p:custDataLst>
                  <p:tags r:id="rId67"/>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2" name="Freeform 55"/>
              <p:cNvSpPr>
                <a:spLocks/>
              </p:cNvSpPr>
              <p:nvPr>
                <p:custDataLst>
                  <p:tags r:id="rId68"/>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3" name="Freeform 56"/>
              <p:cNvSpPr>
                <a:spLocks/>
              </p:cNvSpPr>
              <p:nvPr>
                <p:custDataLst>
                  <p:tags r:id="rId69"/>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4" name="Freeform 57"/>
              <p:cNvSpPr>
                <a:spLocks/>
              </p:cNvSpPr>
              <p:nvPr>
                <p:custDataLst>
                  <p:tags r:id="rId70"/>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5" name="Freeform 58"/>
              <p:cNvSpPr>
                <a:spLocks/>
              </p:cNvSpPr>
              <p:nvPr>
                <p:custDataLst>
                  <p:tags r:id="rId71"/>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6" name="Freeform 59"/>
              <p:cNvSpPr>
                <a:spLocks/>
              </p:cNvSpPr>
              <p:nvPr>
                <p:custDataLst>
                  <p:tags r:id="rId72"/>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7" name="Freeform 60"/>
              <p:cNvSpPr>
                <a:spLocks/>
              </p:cNvSpPr>
              <p:nvPr>
                <p:custDataLst>
                  <p:tags r:id="rId73"/>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8" name="Freeform 61"/>
              <p:cNvSpPr>
                <a:spLocks/>
              </p:cNvSpPr>
              <p:nvPr>
                <p:custDataLst>
                  <p:tags r:id="rId74"/>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59" name="Freeform 62"/>
              <p:cNvSpPr>
                <a:spLocks/>
              </p:cNvSpPr>
              <p:nvPr>
                <p:custDataLst>
                  <p:tags r:id="rId75"/>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0" name="Freeform 63"/>
              <p:cNvSpPr>
                <a:spLocks/>
              </p:cNvSpPr>
              <p:nvPr>
                <p:custDataLst>
                  <p:tags r:id="rId76"/>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1" name="Freeform 64"/>
              <p:cNvSpPr>
                <a:spLocks/>
              </p:cNvSpPr>
              <p:nvPr>
                <p:custDataLst>
                  <p:tags r:id="rId77"/>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2" name="Freeform 65"/>
              <p:cNvSpPr>
                <a:spLocks/>
              </p:cNvSpPr>
              <p:nvPr>
                <p:custDataLst>
                  <p:tags r:id="rId78"/>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3" name="Freeform 66"/>
              <p:cNvSpPr>
                <a:spLocks/>
              </p:cNvSpPr>
              <p:nvPr>
                <p:custDataLst>
                  <p:tags r:id="rId79"/>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4" name="Freeform 67"/>
              <p:cNvSpPr>
                <a:spLocks/>
              </p:cNvSpPr>
              <p:nvPr>
                <p:custDataLst>
                  <p:tags r:id="rId80"/>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5" name="Freeform 68"/>
              <p:cNvSpPr>
                <a:spLocks/>
              </p:cNvSpPr>
              <p:nvPr>
                <p:custDataLst>
                  <p:tags r:id="rId81"/>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6" name="Freeform 69"/>
              <p:cNvSpPr>
                <a:spLocks/>
              </p:cNvSpPr>
              <p:nvPr>
                <p:custDataLst>
                  <p:tags r:id="rId82"/>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7" name="Freeform 70"/>
              <p:cNvSpPr>
                <a:spLocks/>
              </p:cNvSpPr>
              <p:nvPr>
                <p:custDataLst>
                  <p:tags r:id="rId83"/>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8" name="Freeform 71"/>
              <p:cNvSpPr>
                <a:spLocks/>
              </p:cNvSpPr>
              <p:nvPr>
                <p:custDataLst>
                  <p:tags r:id="rId84"/>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69" name="Freeform 72"/>
              <p:cNvSpPr>
                <a:spLocks/>
              </p:cNvSpPr>
              <p:nvPr>
                <p:custDataLst>
                  <p:tags r:id="rId85"/>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0" name="Freeform 73"/>
              <p:cNvSpPr>
                <a:spLocks/>
              </p:cNvSpPr>
              <p:nvPr>
                <p:custDataLst>
                  <p:tags r:id="rId86"/>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1" name="Freeform 74"/>
              <p:cNvSpPr>
                <a:spLocks/>
              </p:cNvSpPr>
              <p:nvPr>
                <p:custDataLst>
                  <p:tags r:id="rId87"/>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2" name="Freeform 75"/>
              <p:cNvSpPr>
                <a:spLocks/>
              </p:cNvSpPr>
              <p:nvPr>
                <p:custDataLst>
                  <p:tags r:id="rId88"/>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3" name="Freeform 76"/>
              <p:cNvSpPr>
                <a:spLocks/>
              </p:cNvSpPr>
              <p:nvPr>
                <p:custDataLst>
                  <p:tags r:id="rId89"/>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4" name="Freeform 77"/>
              <p:cNvSpPr>
                <a:spLocks/>
              </p:cNvSpPr>
              <p:nvPr>
                <p:custDataLst>
                  <p:tags r:id="rId90"/>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5" name="Freeform 78"/>
              <p:cNvSpPr>
                <a:spLocks/>
              </p:cNvSpPr>
              <p:nvPr>
                <p:custDataLst>
                  <p:tags r:id="rId91"/>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6" name="Freeform 79"/>
              <p:cNvSpPr>
                <a:spLocks/>
              </p:cNvSpPr>
              <p:nvPr>
                <p:custDataLst>
                  <p:tags r:id="rId92"/>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7" name="Freeform 80"/>
              <p:cNvSpPr>
                <a:spLocks/>
              </p:cNvSpPr>
              <p:nvPr>
                <p:custDataLst>
                  <p:tags r:id="rId93"/>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8" name="Freeform 81"/>
              <p:cNvSpPr>
                <a:spLocks/>
              </p:cNvSpPr>
              <p:nvPr>
                <p:custDataLst>
                  <p:tags r:id="rId94"/>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79" name="Freeform 82"/>
              <p:cNvSpPr>
                <a:spLocks/>
              </p:cNvSpPr>
              <p:nvPr>
                <p:custDataLst>
                  <p:tags r:id="rId95"/>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0" name="Freeform 83"/>
              <p:cNvSpPr>
                <a:spLocks/>
              </p:cNvSpPr>
              <p:nvPr>
                <p:custDataLst>
                  <p:tags r:id="rId96"/>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1" name="Freeform 84"/>
              <p:cNvSpPr>
                <a:spLocks/>
              </p:cNvSpPr>
              <p:nvPr>
                <p:custDataLst>
                  <p:tags r:id="rId97"/>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2" name="Freeform 85"/>
              <p:cNvSpPr>
                <a:spLocks/>
              </p:cNvSpPr>
              <p:nvPr>
                <p:custDataLst>
                  <p:tags r:id="rId98"/>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3" name="Freeform 86"/>
              <p:cNvSpPr>
                <a:spLocks/>
              </p:cNvSpPr>
              <p:nvPr>
                <p:custDataLst>
                  <p:tags r:id="rId99"/>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4" name="Freeform 87"/>
              <p:cNvSpPr>
                <a:spLocks/>
              </p:cNvSpPr>
              <p:nvPr>
                <p:custDataLst>
                  <p:tags r:id="rId100"/>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5" name="Freeform 88"/>
              <p:cNvSpPr>
                <a:spLocks/>
              </p:cNvSpPr>
              <p:nvPr>
                <p:custDataLst>
                  <p:tags r:id="rId101"/>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6" name="Freeform 89"/>
              <p:cNvSpPr>
                <a:spLocks/>
              </p:cNvSpPr>
              <p:nvPr>
                <p:custDataLst>
                  <p:tags r:id="rId102"/>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7" name="Freeform 90"/>
              <p:cNvSpPr>
                <a:spLocks/>
              </p:cNvSpPr>
              <p:nvPr>
                <p:custDataLst>
                  <p:tags r:id="rId103"/>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8" name="Freeform 91"/>
              <p:cNvSpPr>
                <a:spLocks/>
              </p:cNvSpPr>
              <p:nvPr>
                <p:custDataLst>
                  <p:tags r:id="rId104"/>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89" name="Freeform 92"/>
              <p:cNvSpPr>
                <a:spLocks/>
              </p:cNvSpPr>
              <p:nvPr>
                <p:custDataLst>
                  <p:tags r:id="rId105"/>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0" name="Freeform 93"/>
              <p:cNvSpPr>
                <a:spLocks/>
              </p:cNvSpPr>
              <p:nvPr>
                <p:custDataLst>
                  <p:tags r:id="rId106"/>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1" name="Freeform 94"/>
              <p:cNvSpPr>
                <a:spLocks/>
              </p:cNvSpPr>
              <p:nvPr>
                <p:custDataLst>
                  <p:tags r:id="rId107"/>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92" name="Freeform 95"/>
              <p:cNvSpPr>
                <a:spLocks/>
              </p:cNvSpPr>
              <p:nvPr>
                <p:custDataLst>
                  <p:tags r:id="rId108"/>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0492" name="Freeform 96"/>
          <p:cNvSpPr>
            <a:spLocks/>
          </p:cNvSpPr>
          <p:nvPr>
            <p:custDataLst>
              <p:tags r:id="rId12"/>
            </p:custDataLst>
          </p:nvPr>
        </p:nvSpPr>
        <p:spPr bwMode="auto">
          <a:xfrm>
            <a:off x="6413500" y="2486025"/>
            <a:ext cx="1838325" cy="17113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493" name="Group 97"/>
          <p:cNvGrpSpPr>
            <a:grpSpLocks/>
          </p:cNvGrpSpPr>
          <p:nvPr>
            <p:custDataLst>
              <p:tags r:id="rId13"/>
            </p:custDataLst>
          </p:nvPr>
        </p:nvGrpSpPr>
        <p:grpSpPr bwMode="auto">
          <a:xfrm>
            <a:off x="6705600" y="3724275"/>
            <a:ext cx="501650" cy="233363"/>
            <a:chOff x="3600" y="219"/>
            <a:chExt cx="360" cy="175"/>
          </a:xfrm>
        </p:grpSpPr>
        <p:sp>
          <p:nvSpPr>
            <p:cNvPr id="20510" name="Oval 98"/>
            <p:cNvSpPr>
              <a:spLocks noChangeArrowheads="1"/>
            </p:cNvSpPr>
            <p:nvPr>
              <p:custDataLst>
                <p:tags r:id="rId29"/>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1" name="Line 99"/>
            <p:cNvSpPr>
              <a:spLocks noChangeShapeType="1"/>
            </p:cNvSpPr>
            <p:nvPr>
              <p:custDataLst>
                <p:tags r:id="rId30"/>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2" name="Line 100"/>
            <p:cNvSpPr>
              <a:spLocks noChangeShapeType="1"/>
            </p:cNvSpPr>
            <p:nvPr>
              <p:custDataLst>
                <p:tags r:id="rId31"/>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3" name="Rectangle 101"/>
            <p:cNvSpPr>
              <a:spLocks noChangeArrowheads="1"/>
            </p:cNvSpPr>
            <p:nvPr>
              <p:custDataLst>
                <p:tags r:id="rId32"/>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4" name="Oval 102"/>
            <p:cNvSpPr>
              <a:spLocks noChangeArrowheads="1"/>
            </p:cNvSpPr>
            <p:nvPr>
              <p:custDataLst>
                <p:tags r:id="rId33"/>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515" name="Group 103"/>
            <p:cNvGrpSpPr>
              <a:grpSpLocks/>
            </p:cNvGrpSpPr>
            <p:nvPr/>
          </p:nvGrpSpPr>
          <p:grpSpPr bwMode="auto">
            <a:xfrm>
              <a:off x="3686" y="244"/>
              <a:ext cx="177" cy="66"/>
              <a:chOff x="2848" y="848"/>
              <a:chExt cx="140" cy="98"/>
            </a:xfrm>
          </p:grpSpPr>
          <p:sp>
            <p:nvSpPr>
              <p:cNvPr id="20520" name="Line 104"/>
              <p:cNvSpPr>
                <a:spLocks noChangeShapeType="1"/>
              </p:cNvSpPr>
              <p:nvPr>
                <p:custDataLst>
                  <p:tags r:id="rId37"/>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1" name="Line 105"/>
              <p:cNvSpPr>
                <a:spLocks noChangeShapeType="1"/>
              </p:cNvSpPr>
              <p:nvPr>
                <p:custDataLst>
                  <p:tags r:id="rId38"/>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22" name="Line 106"/>
              <p:cNvSpPr>
                <a:spLocks noChangeShapeType="1"/>
              </p:cNvSpPr>
              <p:nvPr>
                <p:custDataLst>
                  <p:tags r:id="rId39"/>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0516" name="Group 107"/>
            <p:cNvGrpSpPr>
              <a:grpSpLocks/>
            </p:cNvGrpSpPr>
            <p:nvPr/>
          </p:nvGrpSpPr>
          <p:grpSpPr bwMode="auto">
            <a:xfrm flipV="1">
              <a:off x="3686" y="243"/>
              <a:ext cx="177" cy="66"/>
              <a:chOff x="2848" y="848"/>
              <a:chExt cx="140" cy="98"/>
            </a:xfrm>
          </p:grpSpPr>
          <p:sp>
            <p:nvSpPr>
              <p:cNvPr id="20517" name="Line 108"/>
              <p:cNvSpPr>
                <a:spLocks noChangeShapeType="1"/>
              </p:cNvSpPr>
              <p:nvPr>
                <p:custDataLst>
                  <p:tags r:id="rId34"/>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8" name="Line 109"/>
              <p:cNvSpPr>
                <a:spLocks noChangeShapeType="1"/>
              </p:cNvSpPr>
              <p:nvPr>
                <p:custDataLst>
                  <p:tags r:id="rId35"/>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19" name="Line 110"/>
              <p:cNvSpPr>
                <a:spLocks noChangeShapeType="1"/>
              </p:cNvSpPr>
              <p:nvPr>
                <p:custDataLst>
                  <p:tags r:id="rId36"/>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0494" name="Line 111"/>
          <p:cNvSpPr>
            <a:spLocks noChangeShapeType="1"/>
          </p:cNvSpPr>
          <p:nvPr>
            <p:custDataLst>
              <p:tags r:id="rId14"/>
            </p:custDataLst>
          </p:nvPr>
        </p:nvSpPr>
        <p:spPr bwMode="auto">
          <a:xfrm>
            <a:off x="6735763" y="3552825"/>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495" name="Line 112"/>
          <p:cNvSpPr>
            <a:spLocks noChangeShapeType="1"/>
          </p:cNvSpPr>
          <p:nvPr>
            <p:custDataLst>
              <p:tags r:id="rId15"/>
            </p:custDataLst>
          </p:nvPr>
        </p:nvSpPr>
        <p:spPr bwMode="auto">
          <a:xfrm>
            <a:off x="6945313" y="35528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496" name="Line 113"/>
          <p:cNvSpPr>
            <a:spLocks noChangeShapeType="1"/>
          </p:cNvSpPr>
          <p:nvPr>
            <p:custDataLst>
              <p:tags r:id="rId16"/>
            </p:custDataLst>
          </p:nvPr>
        </p:nvSpPr>
        <p:spPr bwMode="auto">
          <a:xfrm>
            <a:off x="7797800" y="3386138"/>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497" name="Group 114"/>
          <p:cNvGrpSpPr>
            <a:grpSpLocks/>
          </p:cNvGrpSpPr>
          <p:nvPr>
            <p:custDataLst>
              <p:tags r:id="rId17"/>
            </p:custDataLst>
          </p:nvPr>
        </p:nvGrpSpPr>
        <p:grpSpPr bwMode="auto">
          <a:xfrm>
            <a:off x="7340600" y="2914650"/>
            <a:ext cx="914400" cy="590550"/>
            <a:chOff x="10665" y="3225"/>
            <a:chExt cx="1440" cy="930"/>
          </a:xfrm>
        </p:grpSpPr>
        <p:sp>
          <p:nvSpPr>
            <p:cNvPr id="20506" name="Oval 115"/>
            <p:cNvSpPr>
              <a:spLocks noChangeArrowheads="1"/>
            </p:cNvSpPr>
            <p:nvPr>
              <p:custDataLst>
                <p:tags r:id="rId26"/>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0507" name="Group 116"/>
            <p:cNvGrpSpPr>
              <a:grpSpLocks/>
            </p:cNvGrpSpPr>
            <p:nvPr/>
          </p:nvGrpSpPr>
          <p:grpSpPr bwMode="auto">
            <a:xfrm>
              <a:off x="11031" y="3335"/>
              <a:ext cx="565" cy="643"/>
              <a:chOff x="2870" y="1518"/>
              <a:chExt cx="292" cy="320"/>
            </a:xfrm>
          </p:grpSpPr>
          <p:graphicFrame>
            <p:nvGraphicFramePr>
              <p:cNvPr id="20508" name="Object 117"/>
              <p:cNvGraphicFramePr>
                <a:graphicFrameLocks noChangeAspect="1"/>
              </p:cNvGraphicFramePr>
              <p:nvPr>
                <p:custDataLst>
                  <p:tags r:id="rId2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523" r:id="rId125" imgW="826829" imgH="840406" progId="">
                      <p:embed/>
                    </p:oleObj>
                  </mc:Choice>
                  <mc:Fallback>
                    <p:oleObj r:id="rId125" imgW="826829" imgH="840406" progId="">
                      <p:embed/>
                      <p:pic>
                        <p:nvPicPr>
                          <p:cNvPr id="20508" name="Object 117"/>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9" name="Object 118"/>
              <p:cNvGraphicFramePr>
                <a:graphicFrameLocks noChangeAspect="1"/>
              </p:cNvGraphicFramePr>
              <p:nvPr>
                <p:custDataLst>
                  <p:tags r:id="rId2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524" r:id="rId127" imgW="1268295" imgH="1199426" progId="">
                      <p:embed/>
                    </p:oleObj>
                  </mc:Choice>
                  <mc:Fallback>
                    <p:oleObj r:id="rId127" imgW="1268295" imgH="1199426" progId="">
                      <p:embed/>
                      <p:pic>
                        <p:nvPicPr>
                          <p:cNvPr id="20509" name="Object 118"/>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0498" name="Freeform 119"/>
          <p:cNvSpPr>
            <a:spLocks/>
          </p:cNvSpPr>
          <p:nvPr>
            <p:custDataLst>
              <p:tags r:id="rId18"/>
            </p:custDataLst>
          </p:nvPr>
        </p:nvSpPr>
        <p:spPr bwMode="auto">
          <a:xfrm>
            <a:off x="3954463" y="3432175"/>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499" name="Text Box 120"/>
          <p:cNvSpPr txBox="1">
            <a:spLocks noChangeArrowheads="1"/>
          </p:cNvSpPr>
          <p:nvPr>
            <p:custDataLst>
              <p:tags r:id="rId19"/>
            </p:custDataLst>
          </p:nvPr>
        </p:nvSpPr>
        <p:spPr bwMode="auto">
          <a:xfrm>
            <a:off x="4129088" y="372903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20500" name="Freeform 121"/>
          <p:cNvSpPr>
            <a:spLocks/>
          </p:cNvSpPr>
          <p:nvPr>
            <p:custDataLst>
              <p:tags r:id="rId20"/>
            </p:custDataLst>
          </p:nvPr>
        </p:nvSpPr>
        <p:spPr bwMode="auto">
          <a:xfrm>
            <a:off x="3259138" y="4995863"/>
            <a:ext cx="2944812" cy="911225"/>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20501" name="Object 122"/>
          <p:cNvGraphicFramePr>
            <a:graphicFrameLocks noChangeAspect="1"/>
          </p:cNvGraphicFramePr>
          <p:nvPr>
            <p:custDataLst>
              <p:tags r:id="rId21"/>
            </p:custDataLst>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19525" r:id="rId129" imgW="1307263" imgH="1084139" progId="">
                  <p:embed/>
                </p:oleObj>
              </mc:Choice>
              <mc:Fallback>
                <p:oleObj r:id="rId129" imgW="1307263" imgH="1084139" progId="">
                  <p:embed/>
                  <p:pic>
                    <p:nvPicPr>
                      <p:cNvPr id="20501" name="Object 122"/>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2" name="Text Box 123"/>
          <p:cNvSpPr txBox="1">
            <a:spLocks noChangeArrowheads="1"/>
          </p:cNvSpPr>
          <p:nvPr>
            <p:custDataLst>
              <p:tags r:id="rId22"/>
            </p:custDataLst>
          </p:nvPr>
        </p:nvSpPr>
        <p:spPr bwMode="auto">
          <a:xfrm>
            <a:off x="3984625" y="5473700"/>
            <a:ext cx="1387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03" name="Line 124"/>
          <p:cNvSpPr>
            <a:spLocks noChangeShapeType="1"/>
          </p:cNvSpPr>
          <p:nvPr>
            <p:custDataLst>
              <p:tags r:id="rId23"/>
            </p:custDataLst>
          </p:nvPr>
        </p:nvSpPr>
        <p:spPr bwMode="auto">
          <a:xfrm>
            <a:off x="1169988" y="2298700"/>
            <a:ext cx="511175" cy="712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04" name="Line 125"/>
          <p:cNvSpPr>
            <a:spLocks noChangeShapeType="1"/>
          </p:cNvSpPr>
          <p:nvPr>
            <p:custDataLst>
              <p:tags r:id="rId24"/>
            </p:custDataLst>
          </p:nvPr>
        </p:nvSpPr>
        <p:spPr bwMode="auto">
          <a:xfrm flipV="1">
            <a:off x="757238" y="3216275"/>
            <a:ext cx="996950" cy="11033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0505" name="Line 126"/>
          <p:cNvSpPr>
            <a:spLocks noChangeShapeType="1"/>
          </p:cNvSpPr>
          <p:nvPr>
            <p:custDataLst>
              <p:tags r:id="rId25"/>
            </p:custDataLst>
          </p:nvPr>
        </p:nvSpPr>
        <p:spPr bwMode="auto">
          <a:xfrm flipH="1">
            <a:off x="3003550" y="1711325"/>
            <a:ext cx="1263650" cy="18430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1421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custDataLst>
              <p:tags r:id="rId2"/>
            </p:custDataLst>
          </p:nvPr>
        </p:nvSpPr>
        <p:spPr bwMode="auto">
          <a:xfrm>
            <a:off x="1219200" y="3208338"/>
            <a:ext cx="1866900" cy="1589087"/>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31" name="Group 3"/>
          <p:cNvGrpSpPr>
            <a:grpSpLocks/>
          </p:cNvGrpSpPr>
          <p:nvPr>
            <p:custDataLst>
              <p:tags r:id="rId3"/>
            </p:custDataLst>
          </p:nvPr>
        </p:nvGrpSpPr>
        <p:grpSpPr bwMode="auto">
          <a:xfrm>
            <a:off x="2335213" y="4187825"/>
            <a:ext cx="501650" cy="233363"/>
            <a:chOff x="3600" y="219"/>
            <a:chExt cx="360" cy="175"/>
          </a:xfrm>
        </p:grpSpPr>
        <p:sp>
          <p:nvSpPr>
            <p:cNvPr id="22647" name="Oval 4"/>
            <p:cNvSpPr>
              <a:spLocks noChangeArrowheads="1"/>
            </p:cNvSpPr>
            <p:nvPr>
              <p:custDataLst>
                <p:tags r:id="rId11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8" name="Line 5"/>
            <p:cNvSpPr>
              <a:spLocks noChangeShapeType="1"/>
            </p:cNvSpPr>
            <p:nvPr>
              <p:custDataLst>
                <p:tags r:id="rId11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9" name="Line 6"/>
            <p:cNvSpPr>
              <a:spLocks noChangeShapeType="1"/>
            </p:cNvSpPr>
            <p:nvPr>
              <p:custDataLst>
                <p:tags r:id="rId11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0" name="Rectangle 7"/>
            <p:cNvSpPr>
              <a:spLocks noChangeArrowheads="1"/>
            </p:cNvSpPr>
            <p:nvPr>
              <p:custDataLst>
                <p:tags r:id="rId11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1" name="Oval 8"/>
            <p:cNvSpPr>
              <a:spLocks noChangeArrowheads="1"/>
            </p:cNvSpPr>
            <p:nvPr>
              <p:custDataLst>
                <p:tags r:id="rId11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652" name="Group 9"/>
            <p:cNvGrpSpPr>
              <a:grpSpLocks/>
            </p:cNvGrpSpPr>
            <p:nvPr/>
          </p:nvGrpSpPr>
          <p:grpSpPr bwMode="auto">
            <a:xfrm>
              <a:off x="3686" y="244"/>
              <a:ext cx="177" cy="66"/>
              <a:chOff x="2848" y="848"/>
              <a:chExt cx="140" cy="98"/>
            </a:xfrm>
          </p:grpSpPr>
          <p:sp>
            <p:nvSpPr>
              <p:cNvPr id="22657" name="Line 10"/>
              <p:cNvSpPr>
                <a:spLocks noChangeShapeType="1"/>
              </p:cNvSpPr>
              <p:nvPr>
                <p:custDataLst>
                  <p:tags r:id="rId12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8" name="Line 11"/>
              <p:cNvSpPr>
                <a:spLocks noChangeShapeType="1"/>
              </p:cNvSpPr>
              <p:nvPr>
                <p:custDataLst>
                  <p:tags r:id="rId12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9" name="Line 12"/>
              <p:cNvSpPr>
                <a:spLocks noChangeShapeType="1"/>
              </p:cNvSpPr>
              <p:nvPr>
                <p:custDataLst>
                  <p:tags r:id="rId12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2653" name="Group 13"/>
            <p:cNvGrpSpPr>
              <a:grpSpLocks/>
            </p:cNvGrpSpPr>
            <p:nvPr/>
          </p:nvGrpSpPr>
          <p:grpSpPr bwMode="auto">
            <a:xfrm flipV="1">
              <a:off x="3686" y="243"/>
              <a:ext cx="177" cy="66"/>
              <a:chOff x="2848" y="848"/>
              <a:chExt cx="140" cy="98"/>
            </a:xfrm>
          </p:grpSpPr>
          <p:sp>
            <p:nvSpPr>
              <p:cNvPr id="22654" name="Line 14"/>
              <p:cNvSpPr>
                <a:spLocks noChangeShapeType="1"/>
              </p:cNvSpPr>
              <p:nvPr>
                <p:custDataLst>
                  <p:tags r:id="rId12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5" name="Line 15"/>
              <p:cNvSpPr>
                <a:spLocks noChangeShapeType="1"/>
              </p:cNvSpPr>
              <p:nvPr>
                <p:custDataLst>
                  <p:tags r:id="rId12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56" name="Line 16"/>
              <p:cNvSpPr>
                <a:spLocks noChangeShapeType="1"/>
              </p:cNvSpPr>
              <p:nvPr>
                <p:custDataLst>
                  <p:tags r:id="rId12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22532" name="Group 17"/>
          <p:cNvGrpSpPr>
            <a:grpSpLocks/>
          </p:cNvGrpSpPr>
          <p:nvPr>
            <p:custDataLst>
              <p:tags r:id="rId4"/>
            </p:custDataLst>
          </p:nvPr>
        </p:nvGrpSpPr>
        <p:grpSpPr bwMode="auto">
          <a:xfrm>
            <a:off x="1438275" y="3841750"/>
            <a:ext cx="1333500" cy="342900"/>
            <a:chOff x="8025" y="5070"/>
            <a:chExt cx="2100" cy="540"/>
          </a:xfrm>
        </p:grpSpPr>
        <p:sp>
          <p:nvSpPr>
            <p:cNvPr id="22644" name="Line 18"/>
            <p:cNvSpPr>
              <a:spLocks noChangeShapeType="1"/>
            </p:cNvSpPr>
            <p:nvPr>
              <p:custDataLst>
                <p:tags r:id="rId112"/>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5" name="Line 19"/>
            <p:cNvSpPr>
              <a:spLocks noChangeShapeType="1"/>
            </p:cNvSpPr>
            <p:nvPr>
              <p:custDataLst>
                <p:tags r:id="rId113"/>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6" name="Line 20"/>
            <p:cNvSpPr>
              <a:spLocks noChangeShapeType="1"/>
            </p:cNvSpPr>
            <p:nvPr>
              <p:custDataLst>
                <p:tags r:id="rId114"/>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22533" name="Rectangle 21"/>
          <p:cNvSpPr>
            <a:spLocks noGrp="1" noChangeArrowheads="1"/>
          </p:cNvSpPr>
          <p:nvPr>
            <p:ph type="title"/>
            <p:custDataLst>
              <p:tags r:id="rId5"/>
            </p:custDataLst>
          </p:nvPr>
        </p:nvSpPr>
        <p:spPr>
          <a:xfrm>
            <a:off x="392113" y="220663"/>
            <a:ext cx="7772400" cy="1143000"/>
          </a:xfrm>
        </p:spPr>
        <p:txBody>
          <a:bodyPr/>
          <a:lstStyle/>
          <a:p>
            <a:r>
              <a:rPr lang="zh-CN" altLang="en-US" dirty="0"/>
              <a:t>移动性</a:t>
            </a:r>
            <a:r>
              <a:rPr lang="en-US" altLang="zh-CN" dirty="0"/>
              <a:t>: </a:t>
            </a:r>
            <a:r>
              <a:rPr lang="zh-CN" altLang="en-US" dirty="0"/>
              <a:t>名词解释</a:t>
            </a:r>
            <a:r>
              <a:rPr lang="en-US" altLang="zh-CN" dirty="0"/>
              <a:t>(</a:t>
            </a:r>
            <a:r>
              <a:rPr lang="zh-CN" altLang="en-US" dirty="0"/>
              <a:t>续</a:t>
            </a:r>
            <a:r>
              <a:rPr lang="en-US" altLang="zh-CN" dirty="0"/>
              <a:t>)</a:t>
            </a:r>
          </a:p>
        </p:txBody>
      </p:sp>
      <p:sp>
        <p:nvSpPr>
          <p:cNvPr id="2" name="日期占位符 1"/>
          <p:cNvSpPr>
            <a:spLocks noGrp="1"/>
          </p:cNvSpPr>
          <p:nvPr>
            <p:ph type="dt" sz="quarter" idx="10"/>
            <p:custDataLst>
              <p:tags r:id="rId6"/>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22535" name="灯片编号占位符 132"/>
          <p:cNvSpPr>
            <a:spLocks noGrp="1"/>
          </p:cNvSpPr>
          <p:nvPr>
            <p:ph type="sldNum" sz="quarter" idx="12"/>
            <p:custDataLst>
              <p:tags r:id="rId7"/>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A46AE52-70A1-44E2-B0C9-DD94D8A4F2EE}"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22536" name="Text Box 22"/>
          <p:cNvSpPr txBox="1">
            <a:spLocks noChangeArrowheads="1"/>
          </p:cNvSpPr>
          <p:nvPr>
            <p:custDataLst>
              <p:tags r:id="rId8"/>
            </p:custDataLst>
          </p:nvPr>
        </p:nvSpPr>
        <p:spPr bwMode="auto">
          <a:xfrm>
            <a:off x="2484438" y="2665413"/>
            <a:ext cx="33353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转交地址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Care-of-address: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被访网络中的临时地址</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(e.g., 79,129.13.2) </a:t>
            </a:r>
          </a:p>
        </p:txBody>
      </p:sp>
      <p:grpSp>
        <p:nvGrpSpPr>
          <p:cNvPr id="22537" name="Group 23"/>
          <p:cNvGrpSpPr>
            <a:grpSpLocks/>
          </p:cNvGrpSpPr>
          <p:nvPr>
            <p:custDataLst>
              <p:tags r:id="rId9"/>
            </p:custDataLst>
          </p:nvPr>
        </p:nvGrpSpPr>
        <p:grpSpPr bwMode="auto">
          <a:xfrm>
            <a:off x="1187450" y="3400425"/>
            <a:ext cx="914400" cy="590550"/>
            <a:chOff x="10665" y="3225"/>
            <a:chExt cx="1440" cy="930"/>
          </a:xfrm>
        </p:grpSpPr>
        <p:sp>
          <p:nvSpPr>
            <p:cNvPr id="22574" name="Oval 24"/>
            <p:cNvSpPr>
              <a:spLocks noChangeArrowheads="1"/>
            </p:cNvSpPr>
            <p:nvPr>
              <p:custDataLst>
                <p:tags r:id="rId43"/>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75" name="Group 25"/>
            <p:cNvGrpSpPr>
              <a:grpSpLocks/>
            </p:cNvGrpSpPr>
            <p:nvPr/>
          </p:nvGrpSpPr>
          <p:grpSpPr bwMode="auto">
            <a:xfrm>
              <a:off x="11038" y="3281"/>
              <a:ext cx="618" cy="667"/>
              <a:chOff x="8023" y="4451"/>
              <a:chExt cx="618" cy="667"/>
            </a:xfrm>
          </p:grpSpPr>
          <p:sp>
            <p:nvSpPr>
              <p:cNvPr id="22576" name="Freeform 26"/>
              <p:cNvSpPr>
                <a:spLocks/>
              </p:cNvSpPr>
              <p:nvPr>
                <p:custDataLst>
                  <p:tags r:id="rId44"/>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7" name="Freeform 27"/>
              <p:cNvSpPr>
                <a:spLocks/>
              </p:cNvSpPr>
              <p:nvPr>
                <p:custDataLst>
                  <p:tags r:id="rId45"/>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8" name="Freeform 28"/>
              <p:cNvSpPr>
                <a:spLocks/>
              </p:cNvSpPr>
              <p:nvPr>
                <p:custDataLst>
                  <p:tags r:id="rId46"/>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9" name="Freeform 29"/>
              <p:cNvSpPr>
                <a:spLocks/>
              </p:cNvSpPr>
              <p:nvPr>
                <p:custDataLst>
                  <p:tags r:id="rId47"/>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0" name="Freeform 30"/>
              <p:cNvSpPr>
                <a:spLocks/>
              </p:cNvSpPr>
              <p:nvPr>
                <p:custDataLst>
                  <p:tags r:id="rId48"/>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1" name="Freeform 31"/>
              <p:cNvSpPr>
                <a:spLocks/>
              </p:cNvSpPr>
              <p:nvPr>
                <p:custDataLst>
                  <p:tags r:id="rId49"/>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2" name="Freeform 32"/>
              <p:cNvSpPr>
                <a:spLocks/>
              </p:cNvSpPr>
              <p:nvPr>
                <p:custDataLst>
                  <p:tags r:id="rId50"/>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3" name="Freeform 33"/>
              <p:cNvSpPr>
                <a:spLocks/>
              </p:cNvSpPr>
              <p:nvPr>
                <p:custDataLst>
                  <p:tags r:id="rId51"/>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4" name="Freeform 34"/>
              <p:cNvSpPr>
                <a:spLocks/>
              </p:cNvSpPr>
              <p:nvPr>
                <p:custDataLst>
                  <p:tags r:id="rId52"/>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5" name="Freeform 35"/>
              <p:cNvSpPr>
                <a:spLocks/>
              </p:cNvSpPr>
              <p:nvPr>
                <p:custDataLst>
                  <p:tags r:id="rId53"/>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6" name="Freeform 36"/>
              <p:cNvSpPr>
                <a:spLocks/>
              </p:cNvSpPr>
              <p:nvPr>
                <p:custDataLst>
                  <p:tags r:id="rId54"/>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7" name="Freeform 37"/>
              <p:cNvSpPr>
                <a:spLocks/>
              </p:cNvSpPr>
              <p:nvPr>
                <p:custDataLst>
                  <p:tags r:id="rId55"/>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8" name="Freeform 38"/>
              <p:cNvSpPr>
                <a:spLocks/>
              </p:cNvSpPr>
              <p:nvPr>
                <p:custDataLst>
                  <p:tags r:id="rId56"/>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89" name="Freeform 39"/>
              <p:cNvSpPr>
                <a:spLocks/>
              </p:cNvSpPr>
              <p:nvPr>
                <p:custDataLst>
                  <p:tags r:id="rId57"/>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0" name="Freeform 40"/>
              <p:cNvSpPr>
                <a:spLocks/>
              </p:cNvSpPr>
              <p:nvPr>
                <p:custDataLst>
                  <p:tags r:id="rId58"/>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1" name="Freeform 41"/>
              <p:cNvSpPr>
                <a:spLocks/>
              </p:cNvSpPr>
              <p:nvPr>
                <p:custDataLst>
                  <p:tags r:id="rId59"/>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2" name="Freeform 42"/>
              <p:cNvSpPr>
                <a:spLocks/>
              </p:cNvSpPr>
              <p:nvPr>
                <p:custDataLst>
                  <p:tags r:id="rId60"/>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3" name="Freeform 43"/>
              <p:cNvSpPr>
                <a:spLocks/>
              </p:cNvSpPr>
              <p:nvPr>
                <p:custDataLst>
                  <p:tags r:id="rId61"/>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4" name="Freeform 44"/>
              <p:cNvSpPr>
                <a:spLocks/>
              </p:cNvSpPr>
              <p:nvPr>
                <p:custDataLst>
                  <p:tags r:id="rId62"/>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5" name="Freeform 45"/>
              <p:cNvSpPr>
                <a:spLocks/>
              </p:cNvSpPr>
              <p:nvPr>
                <p:custDataLst>
                  <p:tags r:id="rId63"/>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6" name="Freeform 46"/>
              <p:cNvSpPr>
                <a:spLocks/>
              </p:cNvSpPr>
              <p:nvPr>
                <p:custDataLst>
                  <p:tags r:id="rId64"/>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7" name="Freeform 47"/>
              <p:cNvSpPr>
                <a:spLocks/>
              </p:cNvSpPr>
              <p:nvPr>
                <p:custDataLst>
                  <p:tags r:id="rId65"/>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8" name="Freeform 48"/>
              <p:cNvSpPr>
                <a:spLocks/>
              </p:cNvSpPr>
              <p:nvPr>
                <p:custDataLst>
                  <p:tags r:id="rId66"/>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99" name="Freeform 49"/>
              <p:cNvSpPr>
                <a:spLocks/>
              </p:cNvSpPr>
              <p:nvPr>
                <p:custDataLst>
                  <p:tags r:id="rId67"/>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0" name="Freeform 50"/>
              <p:cNvSpPr>
                <a:spLocks/>
              </p:cNvSpPr>
              <p:nvPr>
                <p:custDataLst>
                  <p:tags r:id="rId68"/>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1" name="Freeform 51"/>
              <p:cNvSpPr>
                <a:spLocks/>
              </p:cNvSpPr>
              <p:nvPr>
                <p:custDataLst>
                  <p:tags r:id="rId69"/>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2" name="Freeform 52"/>
              <p:cNvSpPr>
                <a:spLocks/>
              </p:cNvSpPr>
              <p:nvPr>
                <p:custDataLst>
                  <p:tags r:id="rId70"/>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3" name="Freeform 53"/>
              <p:cNvSpPr>
                <a:spLocks/>
              </p:cNvSpPr>
              <p:nvPr>
                <p:custDataLst>
                  <p:tags r:id="rId71"/>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4" name="Freeform 54"/>
              <p:cNvSpPr>
                <a:spLocks/>
              </p:cNvSpPr>
              <p:nvPr>
                <p:custDataLst>
                  <p:tags r:id="rId72"/>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5" name="Freeform 55"/>
              <p:cNvSpPr>
                <a:spLocks/>
              </p:cNvSpPr>
              <p:nvPr>
                <p:custDataLst>
                  <p:tags r:id="rId73"/>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6" name="Freeform 56"/>
              <p:cNvSpPr>
                <a:spLocks/>
              </p:cNvSpPr>
              <p:nvPr>
                <p:custDataLst>
                  <p:tags r:id="rId74"/>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7" name="Freeform 57"/>
              <p:cNvSpPr>
                <a:spLocks/>
              </p:cNvSpPr>
              <p:nvPr>
                <p:custDataLst>
                  <p:tags r:id="rId75"/>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8" name="Freeform 58"/>
              <p:cNvSpPr>
                <a:spLocks/>
              </p:cNvSpPr>
              <p:nvPr>
                <p:custDataLst>
                  <p:tags r:id="rId76"/>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09" name="Freeform 59"/>
              <p:cNvSpPr>
                <a:spLocks/>
              </p:cNvSpPr>
              <p:nvPr>
                <p:custDataLst>
                  <p:tags r:id="rId77"/>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0" name="Freeform 60"/>
              <p:cNvSpPr>
                <a:spLocks/>
              </p:cNvSpPr>
              <p:nvPr>
                <p:custDataLst>
                  <p:tags r:id="rId78"/>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1" name="Freeform 61"/>
              <p:cNvSpPr>
                <a:spLocks/>
              </p:cNvSpPr>
              <p:nvPr>
                <p:custDataLst>
                  <p:tags r:id="rId79"/>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2" name="Freeform 62"/>
              <p:cNvSpPr>
                <a:spLocks/>
              </p:cNvSpPr>
              <p:nvPr>
                <p:custDataLst>
                  <p:tags r:id="rId80"/>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3" name="Freeform 63"/>
              <p:cNvSpPr>
                <a:spLocks/>
              </p:cNvSpPr>
              <p:nvPr>
                <p:custDataLst>
                  <p:tags r:id="rId81"/>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4" name="Freeform 64"/>
              <p:cNvSpPr>
                <a:spLocks/>
              </p:cNvSpPr>
              <p:nvPr>
                <p:custDataLst>
                  <p:tags r:id="rId82"/>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5" name="Freeform 65"/>
              <p:cNvSpPr>
                <a:spLocks/>
              </p:cNvSpPr>
              <p:nvPr>
                <p:custDataLst>
                  <p:tags r:id="rId83"/>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6" name="Freeform 66"/>
              <p:cNvSpPr>
                <a:spLocks/>
              </p:cNvSpPr>
              <p:nvPr>
                <p:custDataLst>
                  <p:tags r:id="rId84"/>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7" name="Freeform 67"/>
              <p:cNvSpPr>
                <a:spLocks/>
              </p:cNvSpPr>
              <p:nvPr>
                <p:custDataLst>
                  <p:tags r:id="rId85"/>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8" name="Freeform 68"/>
              <p:cNvSpPr>
                <a:spLocks/>
              </p:cNvSpPr>
              <p:nvPr>
                <p:custDataLst>
                  <p:tags r:id="rId86"/>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19" name="Freeform 69"/>
              <p:cNvSpPr>
                <a:spLocks/>
              </p:cNvSpPr>
              <p:nvPr>
                <p:custDataLst>
                  <p:tags r:id="rId87"/>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0" name="Freeform 70"/>
              <p:cNvSpPr>
                <a:spLocks/>
              </p:cNvSpPr>
              <p:nvPr>
                <p:custDataLst>
                  <p:tags r:id="rId88"/>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1" name="Freeform 71"/>
              <p:cNvSpPr>
                <a:spLocks/>
              </p:cNvSpPr>
              <p:nvPr>
                <p:custDataLst>
                  <p:tags r:id="rId89"/>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2" name="Freeform 72"/>
              <p:cNvSpPr>
                <a:spLocks/>
              </p:cNvSpPr>
              <p:nvPr>
                <p:custDataLst>
                  <p:tags r:id="rId90"/>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3" name="Freeform 73"/>
              <p:cNvSpPr>
                <a:spLocks/>
              </p:cNvSpPr>
              <p:nvPr>
                <p:custDataLst>
                  <p:tags r:id="rId91"/>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4" name="Freeform 74"/>
              <p:cNvSpPr>
                <a:spLocks/>
              </p:cNvSpPr>
              <p:nvPr>
                <p:custDataLst>
                  <p:tags r:id="rId92"/>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5" name="Freeform 75"/>
              <p:cNvSpPr>
                <a:spLocks/>
              </p:cNvSpPr>
              <p:nvPr>
                <p:custDataLst>
                  <p:tags r:id="rId93"/>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6" name="Freeform 76"/>
              <p:cNvSpPr>
                <a:spLocks/>
              </p:cNvSpPr>
              <p:nvPr>
                <p:custDataLst>
                  <p:tags r:id="rId94"/>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7" name="Freeform 77"/>
              <p:cNvSpPr>
                <a:spLocks/>
              </p:cNvSpPr>
              <p:nvPr>
                <p:custDataLst>
                  <p:tags r:id="rId95"/>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8" name="Freeform 78"/>
              <p:cNvSpPr>
                <a:spLocks/>
              </p:cNvSpPr>
              <p:nvPr>
                <p:custDataLst>
                  <p:tags r:id="rId96"/>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29" name="Freeform 79"/>
              <p:cNvSpPr>
                <a:spLocks/>
              </p:cNvSpPr>
              <p:nvPr>
                <p:custDataLst>
                  <p:tags r:id="rId97"/>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0" name="Freeform 80"/>
              <p:cNvSpPr>
                <a:spLocks/>
              </p:cNvSpPr>
              <p:nvPr>
                <p:custDataLst>
                  <p:tags r:id="rId98"/>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1" name="Freeform 81"/>
              <p:cNvSpPr>
                <a:spLocks/>
              </p:cNvSpPr>
              <p:nvPr>
                <p:custDataLst>
                  <p:tags r:id="rId99"/>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2" name="Freeform 82"/>
              <p:cNvSpPr>
                <a:spLocks/>
              </p:cNvSpPr>
              <p:nvPr>
                <p:custDataLst>
                  <p:tags r:id="rId100"/>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3" name="Freeform 83"/>
              <p:cNvSpPr>
                <a:spLocks/>
              </p:cNvSpPr>
              <p:nvPr>
                <p:custDataLst>
                  <p:tags r:id="rId101"/>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4" name="Freeform 84"/>
              <p:cNvSpPr>
                <a:spLocks/>
              </p:cNvSpPr>
              <p:nvPr>
                <p:custDataLst>
                  <p:tags r:id="rId102"/>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5" name="Freeform 85"/>
              <p:cNvSpPr>
                <a:spLocks/>
              </p:cNvSpPr>
              <p:nvPr>
                <p:custDataLst>
                  <p:tags r:id="rId103"/>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6" name="Freeform 86"/>
              <p:cNvSpPr>
                <a:spLocks/>
              </p:cNvSpPr>
              <p:nvPr>
                <p:custDataLst>
                  <p:tags r:id="rId104"/>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7" name="Freeform 87"/>
              <p:cNvSpPr>
                <a:spLocks/>
              </p:cNvSpPr>
              <p:nvPr>
                <p:custDataLst>
                  <p:tags r:id="rId105"/>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8" name="Freeform 88"/>
              <p:cNvSpPr>
                <a:spLocks/>
              </p:cNvSpPr>
              <p:nvPr>
                <p:custDataLst>
                  <p:tags r:id="rId106"/>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39" name="Freeform 89"/>
              <p:cNvSpPr>
                <a:spLocks/>
              </p:cNvSpPr>
              <p:nvPr>
                <p:custDataLst>
                  <p:tags r:id="rId107"/>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0" name="Freeform 90"/>
              <p:cNvSpPr>
                <a:spLocks/>
              </p:cNvSpPr>
              <p:nvPr>
                <p:custDataLst>
                  <p:tags r:id="rId108"/>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1" name="Freeform 91"/>
              <p:cNvSpPr>
                <a:spLocks/>
              </p:cNvSpPr>
              <p:nvPr>
                <p:custDataLst>
                  <p:tags r:id="rId109"/>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2" name="Freeform 92"/>
              <p:cNvSpPr>
                <a:spLocks/>
              </p:cNvSpPr>
              <p:nvPr>
                <p:custDataLst>
                  <p:tags r:id="rId110"/>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643" name="Freeform 93"/>
              <p:cNvSpPr>
                <a:spLocks/>
              </p:cNvSpPr>
              <p:nvPr>
                <p:custDataLst>
                  <p:tags r:id="rId111"/>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2538" name="Freeform 94"/>
          <p:cNvSpPr>
            <a:spLocks/>
          </p:cNvSpPr>
          <p:nvPr>
            <p:custDataLst>
              <p:tags r:id="rId10"/>
            </p:custDataLst>
          </p:nvPr>
        </p:nvSpPr>
        <p:spPr bwMode="auto">
          <a:xfrm>
            <a:off x="6413500" y="2708275"/>
            <a:ext cx="1838325" cy="17113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39" name="Group 95"/>
          <p:cNvGrpSpPr>
            <a:grpSpLocks/>
          </p:cNvGrpSpPr>
          <p:nvPr>
            <p:custDataLst>
              <p:tags r:id="rId11"/>
            </p:custDataLst>
          </p:nvPr>
        </p:nvGrpSpPr>
        <p:grpSpPr bwMode="auto">
          <a:xfrm>
            <a:off x="6705600" y="3946525"/>
            <a:ext cx="501650" cy="233363"/>
            <a:chOff x="3600" y="219"/>
            <a:chExt cx="360" cy="175"/>
          </a:xfrm>
        </p:grpSpPr>
        <p:sp>
          <p:nvSpPr>
            <p:cNvPr id="22561" name="Oval 96"/>
            <p:cNvSpPr>
              <a:spLocks noChangeArrowheads="1"/>
            </p:cNvSpPr>
            <p:nvPr>
              <p:custDataLst>
                <p:tags r:id="rId32"/>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62" name="Line 97"/>
            <p:cNvSpPr>
              <a:spLocks noChangeShapeType="1"/>
            </p:cNvSpPr>
            <p:nvPr>
              <p:custDataLst>
                <p:tags r:id="rId33"/>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63" name="Line 98"/>
            <p:cNvSpPr>
              <a:spLocks noChangeShapeType="1"/>
            </p:cNvSpPr>
            <p:nvPr>
              <p:custDataLst>
                <p:tags r:id="rId34"/>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64" name="Rectangle 99"/>
            <p:cNvSpPr>
              <a:spLocks noChangeArrowheads="1"/>
            </p:cNvSpPr>
            <p:nvPr>
              <p:custDataLst>
                <p:tags r:id="rId35"/>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65" name="Oval 100"/>
            <p:cNvSpPr>
              <a:spLocks noChangeArrowheads="1"/>
            </p:cNvSpPr>
            <p:nvPr>
              <p:custDataLst>
                <p:tags r:id="rId36"/>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66" name="Group 101"/>
            <p:cNvGrpSpPr>
              <a:grpSpLocks/>
            </p:cNvGrpSpPr>
            <p:nvPr/>
          </p:nvGrpSpPr>
          <p:grpSpPr bwMode="auto">
            <a:xfrm>
              <a:off x="3686" y="244"/>
              <a:ext cx="177" cy="66"/>
              <a:chOff x="2848" y="848"/>
              <a:chExt cx="140" cy="98"/>
            </a:xfrm>
          </p:grpSpPr>
          <p:sp>
            <p:nvSpPr>
              <p:cNvPr id="22571" name="Line 102"/>
              <p:cNvSpPr>
                <a:spLocks noChangeShapeType="1"/>
              </p:cNvSpPr>
              <p:nvPr>
                <p:custDataLst>
                  <p:tags r:id="rId4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2" name="Line 103"/>
              <p:cNvSpPr>
                <a:spLocks noChangeShapeType="1"/>
              </p:cNvSpPr>
              <p:nvPr>
                <p:custDataLst>
                  <p:tags r:id="rId4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3" name="Line 104"/>
              <p:cNvSpPr>
                <a:spLocks noChangeShapeType="1"/>
              </p:cNvSpPr>
              <p:nvPr>
                <p:custDataLst>
                  <p:tags r:id="rId4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2567" name="Group 105"/>
            <p:cNvGrpSpPr>
              <a:grpSpLocks/>
            </p:cNvGrpSpPr>
            <p:nvPr/>
          </p:nvGrpSpPr>
          <p:grpSpPr bwMode="auto">
            <a:xfrm flipV="1">
              <a:off x="3686" y="243"/>
              <a:ext cx="177" cy="66"/>
              <a:chOff x="2848" y="848"/>
              <a:chExt cx="140" cy="98"/>
            </a:xfrm>
          </p:grpSpPr>
          <p:sp>
            <p:nvSpPr>
              <p:cNvPr id="22568" name="Line 106"/>
              <p:cNvSpPr>
                <a:spLocks noChangeShapeType="1"/>
              </p:cNvSpPr>
              <p:nvPr>
                <p:custDataLst>
                  <p:tags r:id="rId37"/>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69" name="Line 107"/>
              <p:cNvSpPr>
                <a:spLocks noChangeShapeType="1"/>
              </p:cNvSpPr>
              <p:nvPr>
                <p:custDataLst>
                  <p:tags r:id="rId38"/>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70" name="Line 108"/>
              <p:cNvSpPr>
                <a:spLocks noChangeShapeType="1"/>
              </p:cNvSpPr>
              <p:nvPr>
                <p:custDataLst>
                  <p:tags r:id="rId39"/>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2540" name="Line 109"/>
          <p:cNvSpPr>
            <a:spLocks noChangeShapeType="1"/>
          </p:cNvSpPr>
          <p:nvPr>
            <p:custDataLst>
              <p:tags r:id="rId12"/>
            </p:custDataLst>
          </p:nvPr>
        </p:nvSpPr>
        <p:spPr bwMode="auto">
          <a:xfrm>
            <a:off x="6735763" y="3775075"/>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41" name="Line 110"/>
          <p:cNvSpPr>
            <a:spLocks noChangeShapeType="1"/>
          </p:cNvSpPr>
          <p:nvPr>
            <p:custDataLst>
              <p:tags r:id="rId13"/>
            </p:custDataLst>
          </p:nvPr>
        </p:nvSpPr>
        <p:spPr bwMode="auto">
          <a:xfrm>
            <a:off x="6945313" y="377507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42" name="Line 111"/>
          <p:cNvSpPr>
            <a:spLocks noChangeShapeType="1"/>
          </p:cNvSpPr>
          <p:nvPr>
            <p:custDataLst>
              <p:tags r:id="rId14"/>
            </p:custDataLst>
          </p:nvPr>
        </p:nvSpPr>
        <p:spPr bwMode="auto">
          <a:xfrm>
            <a:off x="7797800" y="3608388"/>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43" name="Group 112"/>
          <p:cNvGrpSpPr>
            <a:grpSpLocks/>
          </p:cNvGrpSpPr>
          <p:nvPr>
            <p:custDataLst>
              <p:tags r:id="rId15"/>
            </p:custDataLst>
          </p:nvPr>
        </p:nvGrpSpPr>
        <p:grpSpPr bwMode="auto">
          <a:xfrm>
            <a:off x="7340600" y="3136900"/>
            <a:ext cx="914400" cy="590550"/>
            <a:chOff x="10665" y="3225"/>
            <a:chExt cx="1440" cy="930"/>
          </a:xfrm>
        </p:grpSpPr>
        <p:sp>
          <p:nvSpPr>
            <p:cNvPr id="22557" name="Oval 113"/>
            <p:cNvSpPr>
              <a:spLocks noChangeArrowheads="1"/>
            </p:cNvSpPr>
            <p:nvPr>
              <p:custDataLst>
                <p:tags r:id="rId29"/>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2558" name="Group 114"/>
            <p:cNvGrpSpPr>
              <a:grpSpLocks/>
            </p:cNvGrpSpPr>
            <p:nvPr/>
          </p:nvGrpSpPr>
          <p:grpSpPr bwMode="auto">
            <a:xfrm>
              <a:off x="11031" y="3335"/>
              <a:ext cx="565" cy="643"/>
              <a:chOff x="2870" y="1518"/>
              <a:chExt cx="292" cy="320"/>
            </a:xfrm>
          </p:grpSpPr>
          <p:graphicFrame>
            <p:nvGraphicFramePr>
              <p:cNvPr id="22559" name="Object 115"/>
              <p:cNvGraphicFramePr>
                <a:graphicFrameLocks noChangeAspect="1"/>
              </p:cNvGraphicFramePr>
              <p:nvPr>
                <p:custDataLst>
                  <p:tags r:id="rId30"/>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547" r:id="rId128" imgW="826829" imgH="840406" progId="">
                      <p:embed/>
                    </p:oleObj>
                  </mc:Choice>
                  <mc:Fallback>
                    <p:oleObj r:id="rId128" imgW="826829" imgH="840406" progId="">
                      <p:embed/>
                      <p:pic>
                        <p:nvPicPr>
                          <p:cNvPr id="22559" name="Object 115"/>
                          <p:cNvPicPr>
                            <a:picLocks noChangeAspect="1" noChangeArrowheads="1"/>
                          </p:cNvPicPr>
                          <p:nvPr/>
                        </p:nvPicPr>
                        <p:blipFill>
                          <a:blip r:embed="rId129">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0" name="Object 116"/>
              <p:cNvGraphicFramePr>
                <a:graphicFrameLocks noChangeAspect="1"/>
              </p:cNvGraphicFramePr>
              <p:nvPr>
                <p:custDataLst>
                  <p:tags r:id="rId31"/>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548" r:id="rId130" imgW="1268295" imgH="1199426" progId="">
                      <p:embed/>
                    </p:oleObj>
                  </mc:Choice>
                  <mc:Fallback>
                    <p:oleObj r:id="rId130" imgW="1268295" imgH="1199426" progId="">
                      <p:embed/>
                      <p:pic>
                        <p:nvPicPr>
                          <p:cNvPr id="22560" name="Object 116"/>
                          <p:cNvPicPr>
                            <a:picLocks noChangeAspect="1" noChangeArrowheads="1"/>
                          </p:cNvPicPr>
                          <p:nvPr/>
                        </p:nvPicPr>
                        <p:blipFill>
                          <a:blip r:embed="rId131">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2544" name="Freeform 117"/>
          <p:cNvSpPr>
            <a:spLocks/>
          </p:cNvSpPr>
          <p:nvPr>
            <p:custDataLst>
              <p:tags r:id="rId16"/>
            </p:custDataLst>
          </p:nvPr>
        </p:nvSpPr>
        <p:spPr bwMode="auto">
          <a:xfrm>
            <a:off x="3954463" y="3654425"/>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45" name="Text Box 118"/>
          <p:cNvSpPr txBox="1">
            <a:spLocks noChangeArrowheads="1"/>
          </p:cNvSpPr>
          <p:nvPr>
            <p:custDataLst>
              <p:tags r:id="rId17"/>
            </p:custDataLst>
          </p:nvPr>
        </p:nvSpPr>
        <p:spPr bwMode="auto">
          <a:xfrm>
            <a:off x="4129088" y="395128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22546" name="Freeform 119"/>
          <p:cNvSpPr>
            <a:spLocks/>
          </p:cNvSpPr>
          <p:nvPr>
            <p:custDataLst>
              <p:tags r:id="rId18"/>
            </p:custDataLst>
          </p:nvPr>
        </p:nvSpPr>
        <p:spPr bwMode="auto">
          <a:xfrm>
            <a:off x="3259138" y="5218113"/>
            <a:ext cx="2944812" cy="911225"/>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22547" name="Object 120"/>
          <p:cNvGraphicFramePr>
            <a:graphicFrameLocks noChangeAspect="1"/>
          </p:cNvGraphicFramePr>
          <p:nvPr>
            <p:custDataLst>
              <p:tags r:id="rId19"/>
            </p:custDataLst>
          </p:nvPr>
        </p:nvGraphicFramePr>
        <p:xfrm>
          <a:off x="4392613" y="5400675"/>
          <a:ext cx="415925" cy="317500"/>
        </p:xfrm>
        <a:graphic>
          <a:graphicData uri="http://schemas.openxmlformats.org/presentationml/2006/ole">
            <mc:AlternateContent xmlns:mc="http://schemas.openxmlformats.org/markup-compatibility/2006">
              <mc:Choice xmlns:v="urn:schemas-microsoft-com:vml" Requires="v">
                <p:oleObj spid="_x0000_s20549" r:id="rId132" imgW="1307263" imgH="1084139" progId="">
                  <p:embed/>
                </p:oleObj>
              </mc:Choice>
              <mc:Fallback>
                <p:oleObj r:id="rId132" imgW="1307263" imgH="1084139" progId="">
                  <p:embed/>
                  <p:pic>
                    <p:nvPicPr>
                      <p:cNvPr id="22547" name="Object 120"/>
                      <p:cNvPicPr>
                        <a:picLocks noChangeAspect="1" noChangeArrowheads="1"/>
                      </p:cNvPicPr>
                      <p:nvPr/>
                    </p:nvPicPr>
                    <p:blipFill>
                      <a:blip r:embed="rId133">
                        <a:extLst>
                          <a:ext uri="{28A0092B-C50C-407E-A947-70E740481C1C}">
                            <a14:useLocalDpi xmlns:a14="http://schemas.microsoft.com/office/drawing/2010/main" val="0"/>
                          </a:ext>
                        </a:extLst>
                      </a:blip>
                      <a:srcRect/>
                      <a:stretch>
                        <a:fillRect/>
                      </a:stretch>
                    </p:blipFill>
                    <p:spPr bwMode="auto">
                      <a:xfrm>
                        <a:off x="4392613" y="540067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8" name="Line 121"/>
          <p:cNvSpPr>
            <a:spLocks noChangeShapeType="1"/>
          </p:cNvSpPr>
          <p:nvPr>
            <p:custDataLst>
              <p:tags r:id="rId20"/>
            </p:custDataLst>
          </p:nvPr>
        </p:nvSpPr>
        <p:spPr bwMode="auto">
          <a:xfrm>
            <a:off x="4894263" y="2238375"/>
            <a:ext cx="2528887" cy="10874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49" name="Line 122"/>
          <p:cNvSpPr>
            <a:spLocks noChangeShapeType="1"/>
          </p:cNvSpPr>
          <p:nvPr>
            <p:custDataLst>
              <p:tags r:id="rId21"/>
            </p:custDataLst>
          </p:nvPr>
        </p:nvSpPr>
        <p:spPr bwMode="auto">
          <a:xfrm flipH="1" flipV="1">
            <a:off x="6916738" y="4244975"/>
            <a:ext cx="255587" cy="5397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50" name="Line 123"/>
          <p:cNvSpPr>
            <a:spLocks noChangeShapeType="1"/>
          </p:cNvSpPr>
          <p:nvPr>
            <p:custDataLst>
              <p:tags r:id="rId22"/>
            </p:custDataLst>
          </p:nvPr>
        </p:nvSpPr>
        <p:spPr bwMode="auto">
          <a:xfrm flipH="1">
            <a:off x="7951788" y="2243138"/>
            <a:ext cx="215900" cy="7794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51" name="Text Box 124"/>
          <p:cNvSpPr txBox="1">
            <a:spLocks noChangeArrowheads="1"/>
          </p:cNvSpPr>
          <p:nvPr>
            <p:custDataLst>
              <p:tags r:id="rId23"/>
            </p:custDataLst>
          </p:nvPr>
        </p:nvSpPr>
        <p:spPr bwMode="auto">
          <a:xfrm>
            <a:off x="5500688" y="1330325"/>
            <a:ext cx="3349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被访网络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visited network:</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移动节点当前暂时驻留的网络</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(e.g., 79.129.13/24)</a:t>
            </a:r>
          </a:p>
        </p:txBody>
      </p:sp>
      <p:sp>
        <p:nvSpPr>
          <p:cNvPr id="22552" name="Text Box 125"/>
          <p:cNvSpPr txBox="1">
            <a:spLocks noChangeArrowheads="1"/>
          </p:cNvSpPr>
          <p:nvPr>
            <p:custDataLst>
              <p:tags r:id="rId24"/>
            </p:custDataLst>
          </p:nvPr>
        </p:nvSpPr>
        <p:spPr bwMode="auto">
          <a:xfrm>
            <a:off x="1684338" y="1700213"/>
            <a:ext cx="3671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永久地址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Permanent address: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保持不变 </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e.g., 128.119.40.186)</a:t>
            </a:r>
          </a:p>
        </p:txBody>
      </p:sp>
      <p:sp>
        <p:nvSpPr>
          <p:cNvPr id="22553" name="Text Box 126"/>
          <p:cNvSpPr txBox="1">
            <a:spLocks noChangeArrowheads="1"/>
          </p:cNvSpPr>
          <p:nvPr>
            <p:custDataLst>
              <p:tags r:id="rId25"/>
            </p:custDataLst>
          </p:nvPr>
        </p:nvSpPr>
        <p:spPr bwMode="auto">
          <a:xfrm>
            <a:off x="6396038" y="4740275"/>
            <a:ext cx="27479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外部代理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Foreign agent: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被访网络中代表移动节点执行移动管理功能的实体</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22554" name="Line 127"/>
          <p:cNvSpPr>
            <a:spLocks noChangeShapeType="1"/>
          </p:cNvSpPr>
          <p:nvPr>
            <p:custDataLst>
              <p:tags r:id="rId26"/>
            </p:custDataLst>
          </p:nvPr>
        </p:nvSpPr>
        <p:spPr bwMode="auto">
          <a:xfrm>
            <a:off x="5073650" y="3130550"/>
            <a:ext cx="2393950" cy="3476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2555" name="Text Box 128"/>
          <p:cNvSpPr txBox="1">
            <a:spLocks noChangeArrowheads="1"/>
          </p:cNvSpPr>
          <p:nvPr>
            <p:custDataLst>
              <p:tags r:id="rId27"/>
            </p:custDataLst>
          </p:nvPr>
        </p:nvSpPr>
        <p:spPr bwMode="auto">
          <a:xfrm>
            <a:off x="392113" y="5432425"/>
            <a:ext cx="29527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通信者 </a:t>
            </a:r>
            <a:r>
              <a:rPr kumimoji="0" lang="en-US" altLang="zh-CN" sz="2000" b="0" i="1"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correspondent: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希望与移动节点通信的实体</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56" name="Line 129"/>
          <p:cNvSpPr>
            <a:spLocks noChangeShapeType="1"/>
          </p:cNvSpPr>
          <p:nvPr>
            <p:custDataLst>
              <p:tags r:id="rId28"/>
            </p:custDataLst>
          </p:nvPr>
        </p:nvSpPr>
        <p:spPr bwMode="auto">
          <a:xfrm flipV="1">
            <a:off x="3209925" y="5621338"/>
            <a:ext cx="1169988" cy="3111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80087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a:xfrm>
            <a:off x="457200" y="274638"/>
            <a:ext cx="8229600" cy="993775"/>
          </a:xfrm>
        </p:spPr>
        <p:txBody>
          <a:bodyPr/>
          <a:lstStyle/>
          <a:p>
            <a:r>
              <a:rPr lang="zh-CN" altLang="en-US"/>
              <a:t>移动性</a:t>
            </a:r>
            <a:r>
              <a:rPr lang="en-US" altLang="zh-CN"/>
              <a:t>: </a:t>
            </a:r>
            <a:r>
              <a:rPr lang="zh-CN" altLang="en-US"/>
              <a:t>实现方法</a:t>
            </a:r>
            <a:endParaRPr lang="en-US" altLang="zh-CN"/>
          </a:p>
        </p:txBody>
      </p:sp>
      <p:sp>
        <p:nvSpPr>
          <p:cNvPr id="51203" name="Rectangle 3"/>
          <p:cNvSpPr>
            <a:spLocks noGrp="1" noChangeArrowheads="1"/>
          </p:cNvSpPr>
          <p:nvPr>
            <p:ph idx="1"/>
            <p:custDataLst>
              <p:tags r:id="rId2"/>
            </p:custDataLst>
          </p:nvPr>
        </p:nvSpPr>
        <p:spPr>
          <a:xfrm>
            <a:off x="663575" y="1571625"/>
            <a:ext cx="8107363" cy="4487863"/>
          </a:xfrm>
        </p:spPr>
        <p:txBody>
          <a:bodyPr/>
          <a:lstStyle/>
          <a:p>
            <a:r>
              <a:rPr lang="zh-CN" altLang="en-US" sz="2400" i="1">
                <a:solidFill>
                  <a:srgbClr val="FF0000"/>
                </a:solidFill>
              </a:rPr>
              <a:t>让路由来处理 </a:t>
            </a:r>
            <a:r>
              <a:rPr lang="en-US" altLang="zh-CN" sz="2400" i="1">
                <a:solidFill>
                  <a:srgbClr val="FF0000"/>
                </a:solidFill>
              </a:rPr>
              <a:t>Let routing handle it:  </a:t>
            </a:r>
            <a:r>
              <a:rPr lang="zh-CN" altLang="en-US" sz="2400"/>
              <a:t>路由器把当前暂住的移动节点经过通常的路由表交换向外通告它的永久地址</a:t>
            </a:r>
            <a:endParaRPr lang="en-US" altLang="zh-CN" sz="2400"/>
          </a:p>
          <a:p>
            <a:pPr lvl="1">
              <a:buClr>
                <a:srgbClr val="7F7F7F"/>
              </a:buClr>
            </a:pPr>
            <a:r>
              <a:rPr lang="zh-CN" altLang="en-US" sz="2400"/>
              <a:t>路由表指明每个移动节点在什么地方</a:t>
            </a:r>
            <a:endParaRPr lang="en-US" altLang="zh-CN" sz="2400"/>
          </a:p>
          <a:p>
            <a:pPr lvl="1">
              <a:buClr>
                <a:srgbClr val="7F7F7F"/>
              </a:buClr>
            </a:pPr>
            <a:r>
              <a:rPr lang="zh-CN" altLang="en-US" sz="2400"/>
              <a:t>端系统没有改变</a:t>
            </a:r>
            <a:endParaRPr lang="en-US" altLang="zh-CN" sz="2400"/>
          </a:p>
          <a:p>
            <a:endParaRPr lang="en-US" altLang="zh-CN" sz="2400" i="1">
              <a:solidFill>
                <a:srgbClr val="FF0000"/>
              </a:solidFill>
            </a:endParaRPr>
          </a:p>
          <a:p>
            <a:r>
              <a:rPr lang="zh-CN" altLang="en-US" sz="2400" i="1">
                <a:solidFill>
                  <a:srgbClr val="FF0000"/>
                </a:solidFill>
              </a:rPr>
              <a:t>让端系统来处理 </a:t>
            </a:r>
            <a:r>
              <a:rPr lang="en-US" altLang="zh-CN" sz="2400" i="1">
                <a:solidFill>
                  <a:srgbClr val="FF0000"/>
                </a:solidFill>
              </a:rPr>
              <a:t>Let end-systems handle it:</a:t>
            </a:r>
          </a:p>
          <a:p>
            <a:pPr lvl="1">
              <a:buClr>
                <a:srgbClr val="7F7F7F"/>
              </a:buClr>
            </a:pPr>
            <a:r>
              <a:rPr lang="zh-CN" altLang="en-US" sz="2400" i="1">
                <a:solidFill>
                  <a:srgbClr val="FF0000"/>
                </a:solidFill>
              </a:rPr>
              <a:t>间接选路 </a:t>
            </a:r>
            <a:r>
              <a:rPr lang="en-US" altLang="zh-CN" sz="2400" i="1">
                <a:solidFill>
                  <a:srgbClr val="FF0000"/>
                </a:solidFill>
              </a:rPr>
              <a:t>indirect routing:</a:t>
            </a:r>
            <a:r>
              <a:rPr lang="en-US" altLang="zh-CN" sz="2400"/>
              <a:t> </a:t>
            </a:r>
            <a:r>
              <a:rPr lang="zh-CN" altLang="en-US" sz="2400"/>
              <a:t>从通信者到移动节点的通信先经过归属代理，再转发到远程</a:t>
            </a:r>
            <a:endParaRPr lang="en-US" altLang="zh-CN" sz="2400" i="1">
              <a:solidFill>
                <a:srgbClr val="FF0000"/>
              </a:solidFill>
            </a:endParaRPr>
          </a:p>
          <a:p>
            <a:pPr lvl="1">
              <a:buClr>
                <a:srgbClr val="7F7F7F"/>
              </a:buClr>
            </a:pPr>
            <a:r>
              <a:rPr lang="zh-CN" altLang="en-US" sz="2400" i="1">
                <a:solidFill>
                  <a:srgbClr val="FF0000"/>
                </a:solidFill>
              </a:rPr>
              <a:t>直接选路 </a:t>
            </a:r>
            <a:r>
              <a:rPr lang="en-US" altLang="zh-CN" sz="2400" i="1">
                <a:solidFill>
                  <a:srgbClr val="FF0000"/>
                </a:solidFill>
              </a:rPr>
              <a:t>direct routing:</a:t>
            </a:r>
            <a:r>
              <a:rPr lang="en-US" altLang="zh-CN" sz="2400"/>
              <a:t>  </a:t>
            </a:r>
            <a:r>
              <a:rPr lang="zh-CN" altLang="en-US" sz="2400"/>
              <a:t>通信者得到移动节点的外部地址，直接发送信息给它</a:t>
            </a:r>
            <a:endParaRPr lang="en-US" altLang="zh-CN" sz="2400"/>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24581"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4FBE5E-6261-4CB3-B6E7-811B37AD6597}"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6" name="TextBox 5"/>
          <p:cNvSpPr txBox="1"/>
          <p:nvPr/>
        </p:nvSpPr>
        <p:spPr>
          <a:xfrm>
            <a:off x="3995738" y="2852738"/>
            <a:ext cx="2736850"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类似 更新电话簿</a:t>
            </a:r>
          </a:p>
        </p:txBody>
      </p:sp>
      <p:sp>
        <p:nvSpPr>
          <p:cNvPr id="7" name="TextBox 6"/>
          <p:cNvSpPr txBox="1"/>
          <p:nvPr/>
        </p:nvSpPr>
        <p:spPr>
          <a:xfrm>
            <a:off x="4716463" y="5445125"/>
            <a:ext cx="2735262"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类似 询问他父母</a:t>
            </a:r>
          </a:p>
        </p:txBody>
      </p:sp>
    </p:spTree>
    <p:extLst>
      <p:ext uri="{BB962C8B-B14F-4D97-AF65-F5344CB8AC3E}">
        <p14:creationId xmlns:p14="http://schemas.microsoft.com/office/powerpoint/2010/main" val="347223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0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120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a:xfrm>
            <a:off x="457200" y="274638"/>
            <a:ext cx="8229600" cy="993775"/>
          </a:xfrm>
        </p:spPr>
        <p:txBody>
          <a:bodyPr/>
          <a:lstStyle/>
          <a:p>
            <a:r>
              <a:rPr lang="zh-CN" altLang="en-US"/>
              <a:t>移动性</a:t>
            </a:r>
            <a:r>
              <a:rPr lang="en-US" altLang="zh-CN"/>
              <a:t>: </a:t>
            </a:r>
            <a:r>
              <a:rPr lang="zh-CN" altLang="en-US"/>
              <a:t>实现方法</a:t>
            </a:r>
            <a:endParaRPr lang="en-US" altLang="zh-CN"/>
          </a:p>
        </p:txBody>
      </p:sp>
      <p:sp>
        <p:nvSpPr>
          <p:cNvPr id="26627" name="Rectangle 3"/>
          <p:cNvSpPr>
            <a:spLocks noGrp="1" noChangeArrowheads="1"/>
          </p:cNvSpPr>
          <p:nvPr>
            <p:ph idx="1"/>
            <p:custDataLst>
              <p:tags r:id="rId2"/>
            </p:custDataLst>
          </p:nvPr>
        </p:nvSpPr>
        <p:spPr>
          <a:xfrm>
            <a:off x="663575" y="1571625"/>
            <a:ext cx="8107363" cy="4487863"/>
          </a:xfrm>
        </p:spPr>
        <p:txBody>
          <a:bodyPr/>
          <a:lstStyle/>
          <a:p>
            <a:r>
              <a:rPr lang="zh-CN" altLang="en-US" sz="2400" i="1">
                <a:solidFill>
                  <a:schemeClr val="accent2"/>
                </a:solidFill>
              </a:rPr>
              <a:t>让路由来处理 </a:t>
            </a:r>
            <a:r>
              <a:rPr lang="en-US" altLang="zh-CN" sz="2400" i="1">
                <a:solidFill>
                  <a:schemeClr val="accent2"/>
                </a:solidFill>
              </a:rPr>
              <a:t>Let routing handle it:  </a:t>
            </a:r>
            <a:r>
              <a:rPr lang="zh-CN" altLang="en-US" sz="2400">
                <a:solidFill>
                  <a:schemeClr val="accent2"/>
                </a:solidFill>
              </a:rPr>
              <a:t>路由器把当前暂住的移动节点经过通常的路由表交换向外通告它的永久地址</a:t>
            </a:r>
            <a:endParaRPr lang="en-US" altLang="zh-CN" sz="2400">
              <a:solidFill>
                <a:schemeClr val="accent2"/>
              </a:solidFill>
            </a:endParaRPr>
          </a:p>
          <a:p>
            <a:pPr lvl="1">
              <a:buClr>
                <a:srgbClr val="7F7F7F"/>
              </a:buClr>
            </a:pPr>
            <a:r>
              <a:rPr lang="zh-CN" altLang="en-US" sz="2400">
                <a:solidFill>
                  <a:schemeClr val="accent2"/>
                </a:solidFill>
              </a:rPr>
              <a:t>路由表指明每个移动节点在什么地方</a:t>
            </a:r>
            <a:endParaRPr lang="en-US" altLang="zh-CN" sz="2400">
              <a:solidFill>
                <a:schemeClr val="accent2"/>
              </a:solidFill>
            </a:endParaRPr>
          </a:p>
          <a:p>
            <a:pPr lvl="1">
              <a:buClr>
                <a:srgbClr val="7F7F7F"/>
              </a:buClr>
            </a:pPr>
            <a:r>
              <a:rPr lang="zh-CN" altLang="en-US" sz="2400">
                <a:solidFill>
                  <a:schemeClr val="accent2"/>
                </a:solidFill>
              </a:rPr>
              <a:t>端系统没有改变</a:t>
            </a:r>
            <a:endParaRPr lang="en-US" altLang="zh-CN" sz="2400">
              <a:solidFill>
                <a:schemeClr val="accent2"/>
              </a:solidFill>
            </a:endParaRPr>
          </a:p>
          <a:p>
            <a:endParaRPr lang="en-US" altLang="zh-CN" sz="2400" i="1">
              <a:solidFill>
                <a:srgbClr val="FF0000"/>
              </a:solidFill>
            </a:endParaRPr>
          </a:p>
          <a:p>
            <a:r>
              <a:rPr lang="zh-CN" altLang="en-US" sz="2400" i="1">
                <a:solidFill>
                  <a:srgbClr val="FF0000"/>
                </a:solidFill>
              </a:rPr>
              <a:t>让端系统来处理 </a:t>
            </a:r>
            <a:r>
              <a:rPr lang="en-US" altLang="zh-CN" sz="2400" i="1">
                <a:solidFill>
                  <a:srgbClr val="FF0000"/>
                </a:solidFill>
              </a:rPr>
              <a:t>Let end-systems handle it:</a:t>
            </a:r>
          </a:p>
          <a:p>
            <a:pPr lvl="1">
              <a:buClr>
                <a:srgbClr val="7F7F7F"/>
              </a:buClr>
            </a:pPr>
            <a:r>
              <a:rPr lang="zh-CN" altLang="en-US" sz="2400" i="1">
                <a:solidFill>
                  <a:srgbClr val="FF0000"/>
                </a:solidFill>
              </a:rPr>
              <a:t>间接选路 </a:t>
            </a:r>
            <a:r>
              <a:rPr lang="en-US" altLang="zh-CN" sz="2400" i="1">
                <a:solidFill>
                  <a:srgbClr val="FF0000"/>
                </a:solidFill>
              </a:rPr>
              <a:t>indirect routing:</a:t>
            </a:r>
            <a:r>
              <a:rPr lang="en-US" altLang="zh-CN" sz="2400"/>
              <a:t> </a:t>
            </a:r>
            <a:r>
              <a:rPr lang="zh-CN" altLang="en-US" sz="2400"/>
              <a:t>从通信者到移动节点的通信先经过归属代理，再转发到远程</a:t>
            </a:r>
            <a:endParaRPr lang="en-US" altLang="zh-CN" sz="2400"/>
          </a:p>
          <a:p>
            <a:pPr lvl="1">
              <a:buClr>
                <a:srgbClr val="7F7F7F"/>
              </a:buClr>
            </a:pPr>
            <a:r>
              <a:rPr lang="zh-CN" altLang="en-US" sz="2400" i="1">
                <a:solidFill>
                  <a:srgbClr val="FF0000"/>
                </a:solidFill>
              </a:rPr>
              <a:t>直接选路 </a:t>
            </a:r>
            <a:r>
              <a:rPr lang="en-US" altLang="zh-CN" sz="2400" i="1">
                <a:solidFill>
                  <a:srgbClr val="FF0000"/>
                </a:solidFill>
              </a:rPr>
              <a:t>direct routing:</a:t>
            </a:r>
            <a:r>
              <a:rPr lang="en-US" altLang="zh-CN" sz="2400"/>
              <a:t>  </a:t>
            </a:r>
            <a:r>
              <a:rPr lang="zh-CN" altLang="en-US" sz="2400"/>
              <a:t>通信者得到移动节点的外部地址，直接发送信息给它</a:t>
            </a:r>
            <a:endParaRPr lang="en-US" altLang="zh-CN" sz="2400"/>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26629" name="灯片编号占位符 9"/>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D30DA9-3F8B-41C7-A4CE-4383086BF69C}"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26630" name="Oval 4"/>
          <p:cNvSpPr>
            <a:spLocks noChangeArrowheads="1"/>
          </p:cNvSpPr>
          <p:nvPr>
            <p:custDataLst>
              <p:tags r:id="rId5"/>
            </p:custDataLst>
          </p:nvPr>
        </p:nvSpPr>
        <p:spPr bwMode="auto">
          <a:xfrm>
            <a:off x="3265488" y="1770063"/>
            <a:ext cx="1887537" cy="1743075"/>
          </a:xfrm>
          <a:prstGeom prst="ellipse">
            <a:avLst/>
          </a:prstGeom>
          <a:solidFill>
            <a:schemeClr val="bg1"/>
          </a:solidFill>
          <a:ln w="7620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6631" name="Line 5"/>
          <p:cNvSpPr>
            <a:spLocks noChangeShapeType="1"/>
          </p:cNvSpPr>
          <p:nvPr>
            <p:custDataLst>
              <p:tags r:id="rId6"/>
            </p:custDataLst>
          </p:nvPr>
        </p:nvSpPr>
        <p:spPr bwMode="auto">
          <a:xfrm>
            <a:off x="3700463" y="1944688"/>
            <a:ext cx="1133475" cy="13652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6632" name="Text Box 6"/>
          <p:cNvSpPr txBox="1">
            <a:spLocks noChangeArrowheads="1"/>
          </p:cNvSpPr>
          <p:nvPr>
            <p:custDataLst>
              <p:tags r:id="rId7"/>
            </p:custDataLst>
          </p:nvPr>
        </p:nvSpPr>
        <p:spPr bwMode="auto">
          <a:xfrm>
            <a:off x="3101975" y="1958975"/>
            <a:ext cx="22717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not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scalable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to millions of</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mobiles</a:t>
            </a:r>
          </a:p>
        </p:txBody>
      </p:sp>
    </p:spTree>
    <p:extLst>
      <p:ext uri="{BB962C8B-B14F-4D97-AF65-F5344CB8AC3E}">
        <p14:creationId xmlns:p14="http://schemas.microsoft.com/office/powerpoint/2010/main" val="95503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2"/>
          <p:cNvSpPr>
            <a:spLocks/>
          </p:cNvSpPr>
          <p:nvPr>
            <p:custDataLst>
              <p:tags r:id="rId2"/>
            </p:custDataLst>
          </p:nvPr>
        </p:nvSpPr>
        <p:spPr bwMode="auto">
          <a:xfrm>
            <a:off x="1257300" y="1727200"/>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675" name="Group 3"/>
          <p:cNvGrpSpPr>
            <a:grpSpLocks/>
          </p:cNvGrpSpPr>
          <p:nvPr>
            <p:custDataLst>
              <p:tags r:id="rId3"/>
            </p:custDataLst>
          </p:nvPr>
        </p:nvGrpSpPr>
        <p:grpSpPr bwMode="auto">
          <a:xfrm>
            <a:off x="2312988" y="2708275"/>
            <a:ext cx="501650" cy="233363"/>
            <a:chOff x="3600" y="219"/>
            <a:chExt cx="360" cy="175"/>
          </a:xfrm>
        </p:grpSpPr>
        <p:sp>
          <p:nvSpPr>
            <p:cNvPr id="28796" name="Oval 4"/>
            <p:cNvSpPr>
              <a:spLocks noChangeArrowheads="1"/>
            </p:cNvSpPr>
            <p:nvPr>
              <p:custDataLst>
                <p:tags r:id="rId118"/>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7" name="Line 5"/>
            <p:cNvSpPr>
              <a:spLocks noChangeShapeType="1"/>
            </p:cNvSpPr>
            <p:nvPr>
              <p:custDataLst>
                <p:tags r:id="rId119"/>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8" name="Line 6"/>
            <p:cNvSpPr>
              <a:spLocks noChangeShapeType="1"/>
            </p:cNvSpPr>
            <p:nvPr>
              <p:custDataLst>
                <p:tags r:id="rId120"/>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9" name="Rectangle 7"/>
            <p:cNvSpPr>
              <a:spLocks noChangeArrowheads="1"/>
            </p:cNvSpPr>
            <p:nvPr>
              <p:custDataLst>
                <p:tags r:id="rId121"/>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800" name="Oval 8"/>
            <p:cNvSpPr>
              <a:spLocks noChangeArrowheads="1"/>
            </p:cNvSpPr>
            <p:nvPr>
              <p:custDataLst>
                <p:tags r:id="rId122"/>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801" name="Group 9"/>
            <p:cNvGrpSpPr>
              <a:grpSpLocks/>
            </p:cNvGrpSpPr>
            <p:nvPr/>
          </p:nvGrpSpPr>
          <p:grpSpPr bwMode="auto">
            <a:xfrm>
              <a:off x="3686" y="244"/>
              <a:ext cx="177" cy="66"/>
              <a:chOff x="2848" y="848"/>
              <a:chExt cx="140" cy="98"/>
            </a:xfrm>
          </p:grpSpPr>
          <p:sp>
            <p:nvSpPr>
              <p:cNvPr id="28806" name="Line 10"/>
              <p:cNvSpPr>
                <a:spLocks noChangeShapeType="1"/>
              </p:cNvSpPr>
              <p:nvPr>
                <p:custDataLst>
                  <p:tags r:id="rId126"/>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807" name="Line 11"/>
              <p:cNvSpPr>
                <a:spLocks noChangeShapeType="1"/>
              </p:cNvSpPr>
              <p:nvPr>
                <p:custDataLst>
                  <p:tags r:id="rId127"/>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808" name="Line 12"/>
              <p:cNvSpPr>
                <a:spLocks noChangeShapeType="1"/>
              </p:cNvSpPr>
              <p:nvPr>
                <p:custDataLst>
                  <p:tags r:id="rId128"/>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8802" name="Group 13"/>
            <p:cNvGrpSpPr>
              <a:grpSpLocks/>
            </p:cNvGrpSpPr>
            <p:nvPr/>
          </p:nvGrpSpPr>
          <p:grpSpPr bwMode="auto">
            <a:xfrm flipV="1">
              <a:off x="3686" y="243"/>
              <a:ext cx="177" cy="66"/>
              <a:chOff x="2848" y="848"/>
              <a:chExt cx="140" cy="98"/>
            </a:xfrm>
          </p:grpSpPr>
          <p:sp>
            <p:nvSpPr>
              <p:cNvPr id="28803" name="Line 14"/>
              <p:cNvSpPr>
                <a:spLocks noChangeShapeType="1"/>
              </p:cNvSpPr>
              <p:nvPr>
                <p:custDataLst>
                  <p:tags r:id="rId12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804" name="Line 15"/>
              <p:cNvSpPr>
                <a:spLocks noChangeShapeType="1"/>
              </p:cNvSpPr>
              <p:nvPr>
                <p:custDataLst>
                  <p:tags r:id="rId12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805" name="Line 16"/>
              <p:cNvSpPr>
                <a:spLocks noChangeShapeType="1"/>
              </p:cNvSpPr>
              <p:nvPr>
                <p:custDataLst>
                  <p:tags r:id="rId12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28676" name="Group 17"/>
          <p:cNvGrpSpPr>
            <a:grpSpLocks/>
          </p:cNvGrpSpPr>
          <p:nvPr>
            <p:custDataLst>
              <p:tags r:id="rId4"/>
            </p:custDataLst>
          </p:nvPr>
        </p:nvGrpSpPr>
        <p:grpSpPr bwMode="auto">
          <a:xfrm>
            <a:off x="1416050" y="2362200"/>
            <a:ext cx="1333500" cy="342900"/>
            <a:chOff x="8025" y="5070"/>
            <a:chExt cx="2100" cy="540"/>
          </a:xfrm>
        </p:grpSpPr>
        <p:sp>
          <p:nvSpPr>
            <p:cNvPr id="28793" name="Line 18"/>
            <p:cNvSpPr>
              <a:spLocks noChangeShapeType="1"/>
            </p:cNvSpPr>
            <p:nvPr>
              <p:custDataLst>
                <p:tags r:id="rId115"/>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4" name="Line 19"/>
            <p:cNvSpPr>
              <a:spLocks noChangeShapeType="1"/>
            </p:cNvSpPr>
            <p:nvPr>
              <p:custDataLst>
                <p:tags r:id="rId116"/>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5" name="Line 20"/>
            <p:cNvSpPr>
              <a:spLocks noChangeShapeType="1"/>
            </p:cNvSpPr>
            <p:nvPr>
              <p:custDataLst>
                <p:tags r:id="rId117"/>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28677" name="Rectangle 21"/>
          <p:cNvSpPr>
            <a:spLocks noGrp="1" noChangeArrowheads="1"/>
          </p:cNvSpPr>
          <p:nvPr>
            <p:ph type="title"/>
            <p:custDataLst>
              <p:tags r:id="rId5"/>
            </p:custDataLst>
          </p:nvPr>
        </p:nvSpPr>
        <p:spPr>
          <a:xfrm>
            <a:off x="457200" y="274638"/>
            <a:ext cx="8229600" cy="993775"/>
          </a:xfrm>
        </p:spPr>
        <p:txBody>
          <a:bodyPr/>
          <a:lstStyle/>
          <a:p>
            <a:r>
              <a:rPr lang="zh-CN" altLang="en-US" sz="3600"/>
              <a:t>移动性</a:t>
            </a:r>
            <a:r>
              <a:rPr lang="en-US" altLang="zh-CN" sz="3600"/>
              <a:t>: </a:t>
            </a:r>
            <a:r>
              <a:rPr lang="zh-CN" altLang="en-US" sz="3600"/>
              <a:t>注册</a:t>
            </a:r>
            <a:endParaRPr lang="en-US" altLang="zh-CN" sz="3600"/>
          </a:p>
        </p:txBody>
      </p:sp>
      <p:sp>
        <p:nvSpPr>
          <p:cNvPr id="434198" name="Rectangle 22"/>
          <p:cNvSpPr>
            <a:spLocks noGrp="1" noChangeArrowheads="1"/>
          </p:cNvSpPr>
          <p:nvPr>
            <p:ph idx="1"/>
            <p:custDataLst>
              <p:tags r:id="rId6"/>
            </p:custDataLst>
          </p:nvPr>
        </p:nvSpPr>
        <p:spPr>
          <a:xfrm>
            <a:off x="914400" y="4652963"/>
            <a:ext cx="7772400" cy="1400175"/>
          </a:xfrm>
        </p:spPr>
        <p:txBody>
          <a:bodyPr/>
          <a:lstStyle/>
          <a:p>
            <a:pPr>
              <a:buFont typeface="ZapfDingbats"/>
              <a:buNone/>
            </a:pPr>
            <a:r>
              <a:rPr lang="zh-CN" altLang="en-US" sz="2400"/>
              <a:t>最终结果</a:t>
            </a:r>
            <a:r>
              <a:rPr lang="en-US" altLang="zh-CN" sz="2400"/>
              <a:t>:</a:t>
            </a:r>
          </a:p>
          <a:p>
            <a:r>
              <a:rPr lang="zh-CN" altLang="en-US" sz="2400"/>
              <a:t>外部代理知道了移动节点</a:t>
            </a:r>
            <a:endParaRPr lang="en-US" altLang="zh-CN" sz="2400"/>
          </a:p>
          <a:p>
            <a:r>
              <a:rPr lang="zh-CN" altLang="en-US" sz="2400"/>
              <a:t>归属代理知道了移动节点的位置</a:t>
            </a:r>
            <a:endParaRPr lang="en-US" altLang="zh-CN" sz="2400"/>
          </a:p>
        </p:txBody>
      </p:sp>
      <p:sp>
        <p:nvSpPr>
          <p:cNvPr id="2" name="日期占位符 1"/>
          <p:cNvSpPr>
            <a:spLocks noGrp="1"/>
          </p:cNvSpPr>
          <p:nvPr>
            <p:ph type="dt" sz="quarter" idx="10"/>
            <p:custDataLst>
              <p:tags r:id="rId7"/>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28680" name="灯片编号占位符 137"/>
          <p:cNvSpPr>
            <a:spLocks noGrp="1"/>
          </p:cNvSpPr>
          <p:nvPr>
            <p:ph type="sldNum" sz="quarter" idx="12"/>
            <p:custDataLst>
              <p:tags r:id="rId8"/>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477AEE-6A57-4AE0-B3EF-DDA2ED48A3DB}"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28681" name="Group 23"/>
          <p:cNvGrpSpPr>
            <a:grpSpLocks/>
          </p:cNvGrpSpPr>
          <p:nvPr>
            <p:custDataLst>
              <p:tags r:id="rId9"/>
            </p:custDataLst>
          </p:nvPr>
        </p:nvGrpSpPr>
        <p:grpSpPr bwMode="auto">
          <a:xfrm>
            <a:off x="1165225" y="1920875"/>
            <a:ext cx="914400" cy="590550"/>
            <a:chOff x="10665" y="3225"/>
            <a:chExt cx="1440" cy="930"/>
          </a:xfrm>
        </p:grpSpPr>
        <p:sp>
          <p:nvSpPr>
            <p:cNvPr id="28723" name="Oval 24"/>
            <p:cNvSpPr>
              <a:spLocks noChangeArrowheads="1"/>
            </p:cNvSpPr>
            <p:nvPr>
              <p:custDataLst>
                <p:tags r:id="rId46"/>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724" name="Group 25"/>
            <p:cNvGrpSpPr>
              <a:grpSpLocks/>
            </p:cNvGrpSpPr>
            <p:nvPr/>
          </p:nvGrpSpPr>
          <p:grpSpPr bwMode="auto">
            <a:xfrm>
              <a:off x="11038" y="3281"/>
              <a:ext cx="618" cy="667"/>
              <a:chOff x="8023" y="4451"/>
              <a:chExt cx="618" cy="667"/>
            </a:xfrm>
          </p:grpSpPr>
          <p:sp>
            <p:nvSpPr>
              <p:cNvPr id="28725" name="Freeform 26"/>
              <p:cNvSpPr>
                <a:spLocks/>
              </p:cNvSpPr>
              <p:nvPr>
                <p:custDataLst>
                  <p:tags r:id="rId47"/>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6" name="Freeform 27"/>
              <p:cNvSpPr>
                <a:spLocks/>
              </p:cNvSpPr>
              <p:nvPr>
                <p:custDataLst>
                  <p:tags r:id="rId48"/>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7" name="Freeform 28"/>
              <p:cNvSpPr>
                <a:spLocks/>
              </p:cNvSpPr>
              <p:nvPr>
                <p:custDataLst>
                  <p:tags r:id="rId49"/>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8" name="Freeform 29"/>
              <p:cNvSpPr>
                <a:spLocks/>
              </p:cNvSpPr>
              <p:nvPr>
                <p:custDataLst>
                  <p:tags r:id="rId50"/>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9" name="Freeform 30"/>
              <p:cNvSpPr>
                <a:spLocks/>
              </p:cNvSpPr>
              <p:nvPr>
                <p:custDataLst>
                  <p:tags r:id="rId51"/>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0" name="Freeform 31"/>
              <p:cNvSpPr>
                <a:spLocks/>
              </p:cNvSpPr>
              <p:nvPr>
                <p:custDataLst>
                  <p:tags r:id="rId52"/>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1" name="Freeform 32"/>
              <p:cNvSpPr>
                <a:spLocks/>
              </p:cNvSpPr>
              <p:nvPr>
                <p:custDataLst>
                  <p:tags r:id="rId53"/>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2" name="Freeform 33"/>
              <p:cNvSpPr>
                <a:spLocks/>
              </p:cNvSpPr>
              <p:nvPr>
                <p:custDataLst>
                  <p:tags r:id="rId54"/>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3" name="Freeform 34"/>
              <p:cNvSpPr>
                <a:spLocks/>
              </p:cNvSpPr>
              <p:nvPr>
                <p:custDataLst>
                  <p:tags r:id="rId55"/>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4" name="Freeform 35"/>
              <p:cNvSpPr>
                <a:spLocks/>
              </p:cNvSpPr>
              <p:nvPr>
                <p:custDataLst>
                  <p:tags r:id="rId56"/>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5" name="Freeform 36"/>
              <p:cNvSpPr>
                <a:spLocks/>
              </p:cNvSpPr>
              <p:nvPr>
                <p:custDataLst>
                  <p:tags r:id="rId57"/>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6" name="Freeform 37"/>
              <p:cNvSpPr>
                <a:spLocks/>
              </p:cNvSpPr>
              <p:nvPr>
                <p:custDataLst>
                  <p:tags r:id="rId58"/>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7" name="Freeform 38"/>
              <p:cNvSpPr>
                <a:spLocks/>
              </p:cNvSpPr>
              <p:nvPr>
                <p:custDataLst>
                  <p:tags r:id="rId59"/>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8" name="Freeform 39"/>
              <p:cNvSpPr>
                <a:spLocks/>
              </p:cNvSpPr>
              <p:nvPr>
                <p:custDataLst>
                  <p:tags r:id="rId60"/>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39" name="Freeform 40"/>
              <p:cNvSpPr>
                <a:spLocks/>
              </p:cNvSpPr>
              <p:nvPr>
                <p:custDataLst>
                  <p:tags r:id="rId61"/>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0" name="Freeform 41"/>
              <p:cNvSpPr>
                <a:spLocks/>
              </p:cNvSpPr>
              <p:nvPr>
                <p:custDataLst>
                  <p:tags r:id="rId62"/>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1" name="Freeform 42"/>
              <p:cNvSpPr>
                <a:spLocks/>
              </p:cNvSpPr>
              <p:nvPr>
                <p:custDataLst>
                  <p:tags r:id="rId63"/>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2" name="Freeform 43"/>
              <p:cNvSpPr>
                <a:spLocks/>
              </p:cNvSpPr>
              <p:nvPr>
                <p:custDataLst>
                  <p:tags r:id="rId64"/>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3" name="Freeform 44"/>
              <p:cNvSpPr>
                <a:spLocks/>
              </p:cNvSpPr>
              <p:nvPr>
                <p:custDataLst>
                  <p:tags r:id="rId65"/>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4" name="Freeform 45"/>
              <p:cNvSpPr>
                <a:spLocks/>
              </p:cNvSpPr>
              <p:nvPr>
                <p:custDataLst>
                  <p:tags r:id="rId66"/>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5" name="Freeform 46"/>
              <p:cNvSpPr>
                <a:spLocks/>
              </p:cNvSpPr>
              <p:nvPr>
                <p:custDataLst>
                  <p:tags r:id="rId67"/>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6" name="Freeform 47"/>
              <p:cNvSpPr>
                <a:spLocks/>
              </p:cNvSpPr>
              <p:nvPr>
                <p:custDataLst>
                  <p:tags r:id="rId68"/>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7" name="Freeform 48"/>
              <p:cNvSpPr>
                <a:spLocks/>
              </p:cNvSpPr>
              <p:nvPr>
                <p:custDataLst>
                  <p:tags r:id="rId69"/>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8" name="Freeform 49"/>
              <p:cNvSpPr>
                <a:spLocks/>
              </p:cNvSpPr>
              <p:nvPr>
                <p:custDataLst>
                  <p:tags r:id="rId70"/>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49" name="Freeform 50"/>
              <p:cNvSpPr>
                <a:spLocks/>
              </p:cNvSpPr>
              <p:nvPr>
                <p:custDataLst>
                  <p:tags r:id="rId71"/>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0" name="Freeform 51"/>
              <p:cNvSpPr>
                <a:spLocks/>
              </p:cNvSpPr>
              <p:nvPr>
                <p:custDataLst>
                  <p:tags r:id="rId72"/>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1" name="Freeform 52"/>
              <p:cNvSpPr>
                <a:spLocks/>
              </p:cNvSpPr>
              <p:nvPr>
                <p:custDataLst>
                  <p:tags r:id="rId73"/>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2" name="Freeform 53"/>
              <p:cNvSpPr>
                <a:spLocks/>
              </p:cNvSpPr>
              <p:nvPr>
                <p:custDataLst>
                  <p:tags r:id="rId74"/>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3" name="Freeform 54"/>
              <p:cNvSpPr>
                <a:spLocks/>
              </p:cNvSpPr>
              <p:nvPr>
                <p:custDataLst>
                  <p:tags r:id="rId75"/>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4" name="Freeform 55"/>
              <p:cNvSpPr>
                <a:spLocks/>
              </p:cNvSpPr>
              <p:nvPr>
                <p:custDataLst>
                  <p:tags r:id="rId76"/>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5" name="Freeform 56"/>
              <p:cNvSpPr>
                <a:spLocks/>
              </p:cNvSpPr>
              <p:nvPr>
                <p:custDataLst>
                  <p:tags r:id="rId77"/>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6" name="Freeform 57"/>
              <p:cNvSpPr>
                <a:spLocks/>
              </p:cNvSpPr>
              <p:nvPr>
                <p:custDataLst>
                  <p:tags r:id="rId78"/>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7" name="Freeform 58"/>
              <p:cNvSpPr>
                <a:spLocks/>
              </p:cNvSpPr>
              <p:nvPr>
                <p:custDataLst>
                  <p:tags r:id="rId79"/>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8" name="Freeform 59"/>
              <p:cNvSpPr>
                <a:spLocks/>
              </p:cNvSpPr>
              <p:nvPr>
                <p:custDataLst>
                  <p:tags r:id="rId80"/>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59" name="Freeform 60"/>
              <p:cNvSpPr>
                <a:spLocks/>
              </p:cNvSpPr>
              <p:nvPr>
                <p:custDataLst>
                  <p:tags r:id="rId81"/>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0" name="Freeform 61"/>
              <p:cNvSpPr>
                <a:spLocks/>
              </p:cNvSpPr>
              <p:nvPr>
                <p:custDataLst>
                  <p:tags r:id="rId82"/>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1" name="Freeform 62"/>
              <p:cNvSpPr>
                <a:spLocks/>
              </p:cNvSpPr>
              <p:nvPr>
                <p:custDataLst>
                  <p:tags r:id="rId83"/>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2" name="Freeform 63"/>
              <p:cNvSpPr>
                <a:spLocks/>
              </p:cNvSpPr>
              <p:nvPr>
                <p:custDataLst>
                  <p:tags r:id="rId84"/>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3" name="Freeform 64"/>
              <p:cNvSpPr>
                <a:spLocks/>
              </p:cNvSpPr>
              <p:nvPr>
                <p:custDataLst>
                  <p:tags r:id="rId85"/>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4" name="Freeform 65"/>
              <p:cNvSpPr>
                <a:spLocks/>
              </p:cNvSpPr>
              <p:nvPr>
                <p:custDataLst>
                  <p:tags r:id="rId86"/>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5" name="Freeform 66"/>
              <p:cNvSpPr>
                <a:spLocks/>
              </p:cNvSpPr>
              <p:nvPr>
                <p:custDataLst>
                  <p:tags r:id="rId87"/>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6" name="Freeform 67"/>
              <p:cNvSpPr>
                <a:spLocks/>
              </p:cNvSpPr>
              <p:nvPr>
                <p:custDataLst>
                  <p:tags r:id="rId88"/>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7" name="Freeform 68"/>
              <p:cNvSpPr>
                <a:spLocks/>
              </p:cNvSpPr>
              <p:nvPr>
                <p:custDataLst>
                  <p:tags r:id="rId89"/>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8" name="Freeform 69"/>
              <p:cNvSpPr>
                <a:spLocks/>
              </p:cNvSpPr>
              <p:nvPr>
                <p:custDataLst>
                  <p:tags r:id="rId90"/>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69" name="Freeform 70"/>
              <p:cNvSpPr>
                <a:spLocks/>
              </p:cNvSpPr>
              <p:nvPr>
                <p:custDataLst>
                  <p:tags r:id="rId91"/>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0" name="Freeform 71"/>
              <p:cNvSpPr>
                <a:spLocks/>
              </p:cNvSpPr>
              <p:nvPr>
                <p:custDataLst>
                  <p:tags r:id="rId92"/>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1" name="Freeform 72"/>
              <p:cNvSpPr>
                <a:spLocks/>
              </p:cNvSpPr>
              <p:nvPr>
                <p:custDataLst>
                  <p:tags r:id="rId93"/>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2" name="Freeform 73"/>
              <p:cNvSpPr>
                <a:spLocks/>
              </p:cNvSpPr>
              <p:nvPr>
                <p:custDataLst>
                  <p:tags r:id="rId94"/>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3" name="Freeform 74"/>
              <p:cNvSpPr>
                <a:spLocks/>
              </p:cNvSpPr>
              <p:nvPr>
                <p:custDataLst>
                  <p:tags r:id="rId95"/>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4" name="Freeform 75"/>
              <p:cNvSpPr>
                <a:spLocks/>
              </p:cNvSpPr>
              <p:nvPr>
                <p:custDataLst>
                  <p:tags r:id="rId96"/>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5" name="Freeform 76"/>
              <p:cNvSpPr>
                <a:spLocks/>
              </p:cNvSpPr>
              <p:nvPr>
                <p:custDataLst>
                  <p:tags r:id="rId97"/>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6" name="Freeform 77"/>
              <p:cNvSpPr>
                <a:spLocks/>
              </p:cNvSpPr>
              <p:nvPr>
                <p:custDataLst>
                  <p:tags r:id="rId98"/>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7" name="Freeform 78"/>
              <p:cNvSpPr>
                <a:spLocks/>
              </p:cNvSpPr>
              <p:nvPr>
                <p:custDataLst>
                  <p:tags r:id="rId99"/>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8" name="Freeform 79"/>
              <p:cNvSpPr>
                <a:spLocks/>
              </p:cNvSpPr>
              <p:nvPr>
                <p:custDataLst>
                  <p:tags r:id="rId100"/>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79" name="Freeform 80"/>
              <p:cNvSpPr>
                <a:spLocks/>
              </p:cNvSpPr>
              <p:nvPr>
                <p:custDataLst>
                  <p:tags r:id="rId101"/>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0" name="Freeform 81"/>
              <p:cNvSpPr>
                <a:spLocks/>
              </p:cNvSpPr>
              <p:nvPr>
                <p:custDataLst>
                  <p:tags r:id="rId102"/>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1" name="Freeform 82"/>
              <p:cNvSpPr>
                <a:spLocks/>
              </p:cNvSpPr>
              <p:nvPr>
                <p:custDataLst>
                  <p:tags r:id="rId103"/>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2" name="Freeform 83"/>
              <p:cNvSpPr>
                <a:spLocks/>
              </p:cNvSpPr>
              <p:nvPr>
                <p:custDataLst>
                  <p:tags r:id="rId104"/>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3" name="Freeform 84"/>
              <p:cNvSpPr>
                <a:spLocks/>
              </p:cNvSpPr>
              <p:nvPr>
                <p:custDataLst>
                  <p:tags r:id="rId105"/>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4" name="Freeform 85"/>
              <p:cNvSpPr>
                <a:spLocks/>
              </p:cNvSpPr>
              <p:nvPr>
                <p:custDataLst>
                  <p:tags r:id="rId106"/>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5" name="Freeform 86"/>
              <p:cNvSpPr>
                <a:spLocks/>
              </p:cNvSpPr>
              <p:nvPr>
                <p:custDataLst>
                  <p:tags r:id="rId107"/>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6" name="Freeform 87"/>
              <p:cNvSpPr>
                <a:spLocks/>
              </p:cNvSpPr>
              <p:nvPr>
                <p:custDataLst>
                  <p:tags r:id="rId108"/>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7" name="Freeform 88"/>
              <p:cNvSpPr>
                <a:spLocks/>
              </p:cNvSpPr>
              <p:nvPr>
                <p:custDataLst>
                  <p:tags r:id="rId109"/>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8" name="Freeform 89"/>
              <p:cNvSpPr>
                <a:spLocks/>
              </p:cNvSpPr>
              <p:nvPr>
                <p:custDataLst>
                  <p:tags r:id="rId110"/>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89" name="Freeform 90"/>
              <p:cNvSpPr>
                <a:spLocks/>
              </p:cNvSpPr>
              <p:nvPr>
                <p:custDataLst>
                  <p:tags r:id="rId111"/>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0" name="Freeform 91"/>
              <p:cNvSpPr>
                <a:spLocks/>
              </p:cNvSpPr>
              <p:nvPr>
                <p:custDataLst>
                  <p:tags r:id="rId112"/>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1" name="Freeform 92"/>
              <p:cNvSpPr>
                <a:spLocks/>
              </p:cNvSpPr>
              <p:nvPr>
                <p:custDataLst>
                  <p:tags r:id="rId113"/>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92" name="Freeform 93"/>
              <p:cNvSpPr>
                <a:spLocks/>
              </p:cNvSpPr>
              <p:nvPr>
                <p:custDataLst>
                  <p:tags r:id="rId114"/>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8682" name="Freeform 94"/>
          <p:cNvSpPr>
            <a:spLocks/>
          </p:cNvSpPr>
          <p:nvPr>
            <p:custDataLst>
              <p:tags r:id="rId10"/>
            </p:custDataLst>
          </p:nvPr>
        </p:nvSpPr>
        <p:spPr bwMode="auto">
          <a:xfrm>
            <a:off x="6057900" y="1584325"/>
            <a:ext cx="1838325" cy="17113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683" name="Group 95"/>
          <p:cNvGrpSpPr>
            <a:grpSpLocks/>
          </p:cNvGrpSpPr>
          <p:nvPr>
            <p:custDataLst>
              <p:tags r:id="rId11"/>
            </p:custDataLst>
          </p:nvPr>
        </p:nvGrpSpPr>
        <p:grpSpPr bwMode="auto">
          <a:xfrm>
            <a:off x="6350000" y="2822575"/>
            <a:ext cx="501650" cy="233363"/>
            <a:chOff x="3600" y="219"/>
            <a:chExt cx="360" cy="175"/>
          </a:xfrm>
        </p:grpSpPr>
        <p:sp>
          <p:nvSpPr>
            <p:cNvPr id="28710" name="Oval 96"/>
            <p:cNvSpPr>
              <a:spLocks noChangeArrowheads="1"/>
            </p:cNvSpPr>
            <p:nvPr>
              <p:custDataLst>
                <p:tags r:id="rId3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1" name="Line 97"/>
            <p:cNvSpPr>
              <a:spLocks noChangeShapeType="1"/>
            </p:cNvSpPr>
            <p:nvPr>
              <p:custDataLst>
                <p:tags r:id="rId3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2" name="Line 98"/>
            <p:cNvSpPr>
              <a:spLocks noChangeShapeType="1"/>
            </p:cNvSpPr>
            <p:nvPr>
              <p:custDataLst>
                <p:tags r:id="rId3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3" name="Rectangle 99"/>
            <p:cNvSpPr>
              <a:spLocks noChangeArrowheads="1"/>
            </p:cNvSpPr>
            <p:nvPr>
              <p:custDataLst>
                <p:tags r:id="rId3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4" name="Oval 100"/>
            <p:cNvSpPr>
              <a:spLocks noChangeArrowheads="1"/>
            </p:cNvSpPr>
            <p:nvPr>
              <p:custDataLst>
                <p:tags r:id="rId3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715" name="Group 101"/>
            <p:cNvGrpSpPr>
              <a:grpSpLocks/>
            </p:cNvGrpSpPr>
            <p:nvPr/>
          </p:nvGrpSpPr>
          <p:grpSpPr bwMode="auto">
            <a:xfrm>
              <a:off x="3686" y="244"/>
              <a:ext cx="177" cy="66"/>
              <a:chOff x="2848" y="848"/>
              <a:chExt cx="140" cy="98"/>
            </a:xfrm>
          </p:grpSpPr>
          <p:sp>
            <p:nvSpPr>
              <p:cNvPr id="28720" name="Line 102"/>
              <p:cNvSpPr>
                <a:spLocks noChangeShapeType="1"/>
              </p:cNvSpPr>
              <p:nvPr>
                <p:custDataLst>
                  <p:tags r:id="rId4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1" name="Line 103"/>
              <p:cNvSpPr>
                <a:spLocks noChangeShapeType="1"/>
              </p:cNvSpPr>
              <p:nvPr>
                <p:custDataLst>
                  <p:tags r:id="rId4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22" name="Line 104"/>
              <p:cNvSpPr>
                <a:spLocks noChangeShapeType="1"/>
              </p:cNvSpPr>
              <p:nvPr>
                <p:custDataLst>
                  <p:tags r:id="rId4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8716" name="Group 105"/>
            <p:cNvGrpSpPr>
              <a:grpSpLocks/>
            </p:cNvGrpSpPr>
            <p:nvPr/>
          </p:nvGrpSpPr>
          <p:grpSpPr bwMode="auto">
            <a:xfrm flipV="1">
              <a:off x="3686" y="243"/>
              <a:ext cx="177" cy="66"/>
              <a:chOff x="2848" y="848"/>
              <a:chExt cx="140" cy="98"/>
            </a:xfrm>
          </p:grpSpPr>
          <p:sp>
            <p:nvSpPr>
              <p:cNvPr id="28717" name="Line 106"/>
              <p:cNvSpPr>
                <a:spLocks noChangeShapeType="1"/>
              </p:cNvSpPr>
              <p:nvPr>
                <p:custDataLst>
                  <p:tags r:id="rId4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8" name="Line 107"/>
              <p:cNvSpPr>
                <a:spLocks noChangeShapeType="1"/>
              </p:cNvSpPr>
              <p:nvPr>
                <p:custDataLst>
                  <p:tags r:id="rId4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19" name="Line 108"/>
              <p:cNvSpPr>
                <a:spLocks noChangeShapeType="1"/>
              </p:cNvSpPr>
              <p:nvPr>
                <p:custDataLst>
                  <p:tags r:id="rId4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28684" name="Line 109"/>
          <p:cNvSpPr>
            <a:spLocks noChangeShapeType="1"/>
          </p:cNvSpPr>
          <p:nvPr>
            <p:custDataLst>
              <p:tags r:id="rId12"/>
            </p:custDataLst>
          </p:nvPr>
        </p:nvSpPr>
        <p:spPr bwMode="auto">
          <a:xfrm>
            <a:off x="6380163" y="2651125"/>
            <a:ext cx="13335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685" name="Line 110"/>
          <p:cNvSpPr>
            <a:spLocks noChangeShapeType="1"/>
          </p:cNvSpPr>
          <p:nvPr>
            <p:custDataLst>
              <p:tags r:id="rId13"/>
            </p:custDataLst>
          </p:nvPr>
        </p:nvSpPr>
        <p:spPr bwMode="auto">
          <a:xfrm>
            <a:off x="6589713" y="26511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686" name="Line 111"/>
          <p:cNvSpPr>
            <a:spLocks noChangeShapeType="1"/>
          </p:cNvSpPr>
          <p:nvPr>
            <p:custDataLst>
              <p:tags r:id="rId14"/>
            </p:custDataLst>
          </p:nvPr>
        </p:nvSpPr>
        <p:spPr bwMode="auto">
          <a:xfrm>
            <a:off x="7442200" y="2484438"/>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687" name="Group 112"/>
          <p:cNvGrpSpPr>
            <a:grpSpLocks/>
          </p:cNvGrpSpPr>
          <p:nvPr>
            <p:custDataLst>
              <p:tags r:id="rId15"/>
            </p:custDataLst>
          </p:nvPr>
        </p:nvGrpSpPr>
        <p:grpSpPr bwMode="auto">
          <a:xfrm>
            <a:off x="6985000" y="2012950"/>
            <a:ext cx="914400" cy="590550"/>
            <a:chOff x="10665" y="3225"/>
            <a:chExt cx="1440" cy="930"/>
          </a:xfrm>
        </p:grpSpPr>
        <p:sp>
          <p:nvSpPr>
            <p:cNvPr id="28706" name="Oval 113"/>
            <p:cNvSpPr>
              <a:spLocks noChangeArrowheads="1"/>
            </p:cNvSpPr>
            <p:nvPr>
              <p:custDataLst>
                <p:tags r:id="rId32"/>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707" name="Group 114"/>
            <p:cNvGrpSpPr>
              <a:grpSpLocks/>
            </p:cNvGrpSpPr>
            <p:nvPr/>
          </p:nvGrpSpPr>
          <p:grpSpPr bwMode="auto">
            <a:xfrm>
              <a:off x="11031" y="3335"/>
              <a:ext cx="565" cy="643"/>
              <a:chOff x="2870" y="1518"/>
              <a:chExt cx="292" cy="320"/>
            </a:xfrm>
          </p:grpSpPr>
          <p:graphicFrame>
            <p:nvGraphicFramePr>
              <p:cNvPr id="28708" name="Object 115"/>
              <p:cNvGraphicFramePr>
                <a:graphicFrameLocks noChangeAspect="1"/>
              </p:cNvGraphicFramePr>
              <p:nvPr>
                <p:custDataLst>
                  <p:tags r:id="rId33"/>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549" r:id="rId131" imgW="826829" imgH="840406" progId="">
                      <p:embed/>
                    </p:oleObj>
                  </mc:Choice>
                  <mc:Fallback>
                    <p:oleObj r:id="rId131" imgW="826829" imgH="840406" progId="">
                      <p:embed/>
                      <p:pic>
                        <p:nvPicPr>
                          <p:cNvPr id="28708" name="Object 115"/>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9" name="Object 116"/>
              <p:cNvGraphicFramePr>
                <a:graphicFrameLocks noChangeAspect="1"/>
              </p:cNvGraphicFramePr>
              <p:nvPr>
                <p:custDataLst>
                  <p:tags r:id="rId34"/>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550" r:id="rId133" imgW="1268295" imgH="1199426" progId="">
                      <p:embed/>
                    </p:oleObj>
                  </mc:Choice>
                  <mc:Fallback>
                    <p:oleObj r:id="rId133" imgW="1268295" imgH="1199426" progId="">
                      <p:embed/>
                      <p:pic>
                        <p:nvPicPr>
                          <p:cNvPr id="28709" name="Object 116"/>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8688" name="Freeform 117"/>
          <p:cNvSpPr>
            <a:spLocks/>
          </p:cNvSpPr>
          <p:nvPr>
            <p:custDataLst>
              <p:tags r:id="rId16"/>
            </p:custDataLst>
          </p:nvPr>
        </p:nvSpPr>
        <p:spPr bwMode="auto">
          <a:xfrm>
            <a:off x="3598863" y="2530475"/>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689" name="Text Box 118"/>
          <p:cNvSpPr txBox="1">
            <a:spLocks noChangeArrowheads="1"/>
          </p:cNvSpPr>
          <p:nvPr>
            <p:custDataLst>
              <p:tags r:id="rId17"/>
            </p:custDataLst>
          </p:nvPr>
        </p:nvSpPr>
        <p:spPr bwMode="auto">
          <a:xfrm>
            <a:off x="3773488" y="282733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28690" name="Text Box 119"/>
          <p:cNvSpPr txBox="1">
            <a:spLocks noChangeArrowheads="1"/>
          </p:cNvSpPr>
          <p:nvPr>
            <p:custDataLst>
              <p:tags r:id="rId18"/>
            </p:custDataLst>
          </p:nvPr>
        </p:nvSpPr>
        <p:spPr bwMode="auto">
          <a:xfrm>
            <a:off x="1635125" y="1535113"/>
            <a:ext cx="1887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network</a:t>
            </a:r>
          </a:p>
        </p:txBody>
      </p:sp>
      <p:sp>
        <p:nvSpPr>
          <p:cNvPr id="28691" name="Text Box 120"/>
          <p:cNvSpPr txBox="1">
            <a:spLocks noChangeArrowheads="1"/>
          </p:cNvSpPr>
          <p:nvPr>
            <p:custDataLst>
              <p:tags r:id="rId19"/>
            </p:custDataLst>
          </p:nvPr>
        </p:nvSpPr>
        <p:spPr bwMode="auto">
          <a:xfrm>
            <a:off x="5861050" y="1300163"/>
            <a:ext cx="2265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visited network</a:t>
            </a:r>
          </a:p>
        </p:txBody>
      </p:sp>
      <p:grpSp>
        <p:nvGrpSpPr>
          <p:cNvPr id="13" name="Group 121"/>
          <p:cNvGrpSpPr>
            <a:grpSpLocks/>
          </p:cNvGrpSpPr>
          <p:nvPr>
            <p:custDataLst>
              <p:tags r:id="rId20"/>
            </p:custDataLst>
          </p:nvPr>
        </p:nvGrpSpPr>
        <p:grpSpPr bwMode="auto">
          <a:xfrm>
            <a:off x="6600825" y="2409825"/>
            <a:ext cx="2141538" cy="2046288"/>
            <a:chOff x="4158" y="1518"/>
            <a:chExt cx="1349" cy="1289"/>
          </a:xfrm>
        </p:grpSpPr>
        <p:sp>
          <p:nvSpPr>
            <p:cNvPr id="28700" name="Line 122"/>
            <p:cNvSpPr>
              <a:spLocks noChangeShapeType="1"/>
            </p:cNvSpPr>
            <p:nvPr>
              <p:custDataLst>
                <p:tags r:id="rId27"/>
              </p:custDataLst>
            </p:nvPr>
          </p:nvSpPr>
          <p:spPr bwMode="auto">
            <a:xfrm flipV="1">
              <a:off x="4261" y="1538"/>
              <a:ext cx="310" cy="258"/>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701" name="Group 123"/>
            <p:cNvGrpSpPr>
              <a:grpSpLocks/>
            </p:cNvGrpSpPr>
            <p:nvPr/>
          </p:nvGrpSpPr>
          <p:grpSpPr bwMode="auto">
            <a:xfrm>
              <a:off x="4324" y="1518"/>
              <a:ext cx="202" cy="231"/>
              <a:chOff x="618" y="3500"/>
              <a:chExt cx="202" cy="231"/>
            </a:xfrm>
          </p:grpSpPr>
          <p:sp>
            <p:nvSpPr>
              <p:cNvPr id="28704" name="Oval 124"/>
              <p:cNvSpPr>
                <a:spLocks noChangeArrowheads="1"/>
              </p:cNvSpPr>
              <p:nvPr>
                <p:custDataLst>
                  <p:tags r:id="rId30"/>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705" name="Text Box 125"/>
              <p:cNvSpPr txBox="1">
                <a:spLocks noChangeArrowheads="1"/>
              </p:cNvSpPr>
              <p:nvPr>
                <p:custDataLst>
                  <p:tags r:id="rId31"/>
                </p:custDataLst>
              </p:nvPr>
            </p:nvSpPr>
            <p:spPr bwMode="auto">
              <a:xfrm>
                <a:off x="628" y="35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sp>
          <p:nvSpPr>
            <p:cNvPr id="28702" name="Text Box 126"/>
            <p:cNvSpPr txBox="1">
              <a:spLocks noChangeArrowheads="1"/>
            </p:cNvSpPr>
            <p:nvPr>
              <p:custDataLst>
                <p:tags r:id="rId28"/>
              </p:custDataLst>
            </p:nvPr>
          </p:nvSpPr>
          <p:spPr bwMode="auto">
            <a:xfrm>
              <a:off x="4158" y="2167"/>
              <a:ext cx="1349"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移动节点当进入被访网络时联系外部代理</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3" name="Line 127"/>
            <p:cNvSpPr>
              <a:spLocks noChangeShapeType="1"/>
            </p:cNvSpPr>
            <p:nvPr>
              <p:custDataLst>
                <p:tags r:id="rId29"/>
              </p:custDataLst>
            </p:nvPr>
          </p:nvSpPr>
          <p:spPr bwMode="auto">
            <a:xfrm>
              <a:off x="4512" y="1760"/>
              <a:ext cx="560" cy="45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15" name="Group 128"/>
          <p:cNvGrpSpPr>
            <a:grpSpLocks/>
          </p:cNvGrpSpPr>
          <p:nvPr>
            <p:custDataLst>
              <p:tags r:id="rId21"/>
            </p:custDataLst>
          </p:nvPr>
        </p:nvGrpSpPr>
        <p:grpSpPr bwMode="auto">
          <a:xfrm>
            <a:off x="2435225" y="2676525"/>
            <a:ext cx="4046538" cy="1789113"/>
            <a:chOff x="1534" y="1686"/>
            <a:chExt cx="2549" cy="1127"/>
          </a:xfrm>
        </p:grpSpPr>
        <p:sp>
          <p:nvSpPr>
            <p:cNvPr id="28694" name="Line 129"/>
            <p:cNvSpPr>
              <a:spLocks noChangeShapeType="1"/>
            </p:cNvSpPr>
            <p:nvPr>
              <p:custDataLst>
                <p:tags r:id="rId22"/>
              </p:custDataLst>
            </p:nvPr>
          </p:nvSpPr>
          <p:spPr bwMode="auto">
            <a:xfrm flipH="1" flipV="1">
              <a:off x="1801" y="1762"/>
              <a:ext cx="2167" cy="10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8695" name="Group 130"/>
            <p:cNvGrpSpPr>
              <a:grpSpLocks/>
            </p:cNvGrpSpPr>
            <p:nvPr/>
          </p:nvGrpSpPr>
          <p:grpSpPr bwMode="auto">
            <a:xfrm>
              <a:off x="2724" y="1686"/>
              <a:ext cx="214" cy="231"/>
              <a:chOff x="618" y="3500"/>
              <a:chExt cx="214" cy="231"/>
            </a:xfrm>
          </p:grpSpPr>
          <p:sp>
            <p:nvSpPr>
              <p:cNvPr id="28698" name="Oval 131"/>
              <p:cNvSpPr>
                <a:spLocks noChangeArrowheads="1"/>
              </p:cNvSpPr>
              <p:nvPr>
                <p:custDataLst>
                  <p:tags r:id="rId25"/>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699" name="Text Box 132"/>
              <p:cNvSpPr txBox="1">
                <a:spLocks noChangeArrowheads="1"/>
              </p:cNvSpPr>
              <p:nvPr>
                <p:custDataLst>
                  <p:tags r:id="rId26"/>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sp>
          <p:nvSpPr>
            <p:cNvPr id="28696" name="Text Box 133"/>
            <p:cNvSpPr txBox="1">
              <a:spLocks noChangeArrowheads="1"/>
            </p:cNvSpPr>
            <p:nvPr>
              <p:custDataLst>
                <p:tags r:id="rId23"/>
              </p:custDataLst>
            </p:nvPr>
          </p:nvSpPr>
          <p:spPr bwMode="auto">
            <a:xfrm>
              <a:off x="1534" y="2367"/>
              <a:ext cx="25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外部代理联系归属代理：“某移动节点正暂住在我的网络里”</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7" name="Line 134"/>
            <p:cNvSpPr>
              <a:spLocks noChangeShapeType="1"/>
            </p:cNvSpPr>
            <p:nvPr>
              <p:custDataLst>
                <p:tags r:id="rId24"/>
              </p:custDataLst>
            </p:nvPr>
          </p:nvSpPr>
          <p:spPr bwMode="auto">
            <a:xfrm flipH="1" flipV="1">
              <a:off x="2824" y="1944"/>
              <a:ext cx="0" cy="4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Tree>
    <p:extLst>
      <p:ext uri="{BB962C8B-B14F-4D97-AF65-F5344CB8AC3E}">
        <p14:creationId xmlns:p14="http://schemas.microsoft.com/office/powerpoint/2010/main" val="2835528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4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2"/>
          <p:cNvSpPr>
            <a:spLocks/>
          </p:cNvSpPr>
          <p:nvPr>
            <p:custDataLst>
              <p:tags r:id="rId2"/>
            </p:custDataLst>
          </p:nvPr>
        </p:nvSpPr>
        <p:spPr bwMode="auto">
          <a:xfrm>
            <a:off x="1612900" y="2616200"/>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23" name="Group 3"/>
          <p:cNvGrpSpPr>
            <a:grpSpLocks/>
          </p:cNvGrpSpPr>
          <p:nvPr>
            <p:custDataLst>
              <p:tags r:id="rId3"/>
            </p:custDataLst>
          </p:nvPr>
        </p:nvGrpSpPr>
        <p:grpSpPr bwMode="auto">
          <a:xfrm>
            <a:off x="2668588" y="3609975"/>
            <a:ext cx="501650" cy="233363"/>
            <a:chOff x="3600" y="219"/>
            <a:chExt cx="360" cy="175"/>
          </a:xfrm>
        </p:grpSpPr>
        <p:sp>
          <p:nvSpPr>
            <p:cNvPr id="30863" name="Oval 4"/>
            <p:cNvSpPr>
              <a:spLocks noChangeArrowheads="1"/>
            </p:cNvSpPr>
            <p:nvPr>
              <p:custDataLst>
                <p:tags r:id="rId13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4" name="Line 5"/>
            <p:cNvSpPr>
              <a:spLocks noChangeShapeType="1"/>
            </p:cNvSpPr>
            <p:nvPr>
              <p:custDataLst>
                <p:tags r:id="rId13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5" name="Line 6"/>
            <p:cNvSpPr>
              <a:spLocks noChangeShapeType="1"/>
            </p:cNvSpPr>
            <p:nvPr>
              <p:custDataLst>
                <p:tags r:id="rId13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6" name="Rectangle 7"/>
            <p:cNvSpPr>
              <a:spLocks noChangeArrowheads="1"/>
            </p:cNvSpPr>
            <p:nvPr>
              <p:custDataLst>
                <p:tags r:id="rId13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7" name="Oval 8"/>
            <p:cNvSpPr>
              <a:spLocks noChangeArrowheads="1"/>
            </p:cNvSpPr>
            <p:nvPr>
              <p:custDataLst>
                <p:tags r:id="rId13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868" name="Group 9"/>
            <p:cNvGrpSpPr>
              <a:grpSpLocks/>
            </p:cNvGrpSpPr>
            <p:nvPr/>
          </p:nvGrpSpPr>
          <p:grpSpPr bwMode="auto">
            <a:xfrm>
              <a:off x="3686" y="244"/>
              <a:ext cx="177" cy="66"/>
              <a:chOff x="2848" y="848"/>
              <a:chExt cx="140" cy="98"/>
            </a:xfrm>
          </p:grpSpPr>
          <p:sp>
            <p:nvSpPr>
              <p:cNvPr id="30873" name="Line 10"/>
              <p:cNvSpPr>
                <a:spLocks noChangeShapeType="1"/>
              </p:cNvSpPr>
              <p:nvPr>
                <p:custDataLst>
                  <p:tags r:id="rId14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74" name="Line 11"/>
              <p:cNvSpPr>
                <a:spLocks noChangeShapeType="1"/>
              </p:cNvSpPr>
              <p:nvPr>
                <p:custDataLst>
                  <p:tags r:id="rId14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75" name="Line 12"/>
              <p:cNvSpPr>
                <a:spLocks noChangeShapeType="1"/>
              </p:cNvSpPr>
              <p:nvPr>
                <p:custDataLst>
                  <p:tags r:id="rId14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0869" name="Group 13"/>
            <p:cNvGrpSpPr>
              <a:grpSpLocks/>
            </p:cNvGrpSpPr>
            <p:nvPr/>
          </p:nvGrpSpPr>
          <p:grpSpPr bwMode="auto">
            <a:xfrm flipV="1">
              <a:off x="3686" y="243"/>
              <a:ext cx="177" cy="66"/>
              <a:chOff x="2848" y="848"/>
              <a:chExt cx="140" cy="98"/>
            </a:xfrm>
          </p:grpSpPr>
          <p:sp>
            <p:nvSpPr>
              <p:cNvPr id="30870" name="Line 14"/>
              <p:cNvSpPr>
                <a:spLocks noChangeShapeType="1"/>
              </p:cNvSpPr>
              <p:nvPr>
                <p:custDataLst>
                  <p:tags r:id="rId14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71" name="Line 15"/>
              <p:cNvSpPr>
                <a:spLocks noChangeShapeType="1"/>
              </p:cNvSpPr>
              <p:nvPr>
                <p:custDataLst>
                  <p:tags r:id="rId14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72" name="Line 16"/>
              <p:cNvSpPr>
                <a:spLocks noChangeShapeType="1"/>
              </p:cNvSpPr>
              <p:nvPr>
                <p:custDataLst>
                  <p:tags r:id="rId14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30724" name="Group 17"/>
          <p:cNvGrpSpPr>
            <a:grpSpLocks/>
          </p:cNvGrpSpPr>
          <p:nvPr>
            <p:custDataLst>
              <p:tags r:id="rId4"/>
            </p:custDataLst>
          </p:nvPr>
        </p:nvGrpSpPr>
        <p:grpSpPr bwMode="auto">
          <a:xfrm>
            <a:off x="1771650" y="3263900"/>
            <a:ext cx="1333500" cy="342900"/>
            <a:chOff x="8025" y="5070"/>
            <a:chExt cx="2100" cy="540"/>
          </a:xfrm>
        </p:grpSpPr>
        <p:sp>
          <p:nvSpPr>
            <p:cNvPr id="30860" name="Line 18"/>
            <p:cNvSpPr>
              <a:spLocks noChangeShapeType="1"/>
            </p:cNvSpPr>
            <p:nvPr>
              <p:custDataLst>
                <p:tags r:id="rId132"/>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1" name="Line 19"/>
            <p:cNvSpPr>
              <a:spLocks noChangeShapeType="1"/>
            </p:cNvSpPr>
            <p:nvPr>
              <p:custDataLst>
                <p:tags r:id="rId133"/>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62" name="Line 20"/>
            <p:cNvSpPr>
              <a:spLocks noChangeShapeType="1"/>
            </p:cNvSpPr>
            <p:nvPr>
              <p:custDataLst>
                <p:tags r:id="rId134"/>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30725" name="Rectangle 21"/>
          <p:cNvSpPr>
            <a:spLocks noGrp="1" noChangeArrowheads="1"/>
          </p:cNvSpPr>
          <p:nvPr>
            <p:ph type="title"/>
            <p:custDataLst>
              <p:tags r:id="rId5"/>
            </p:custDataLst>
          </p:nvPr>
        </p:nvSpPr>
        <p:spPr>
          <a:xfrm>
            <a:off x="457200" y="274638"/>
            <a:ext cx="8229600" cy="993775"/>
          </a:xfrm>
        </p:spPr>
        <p:txBody>
          <a:bodyPr/>
          <a:lstStyle/>
          <a:p>
            <a:r>
              <a:rPr lang="zh-CN" altLang="en-US"/>
              <a:t>移动节点的间接选路</a:t>
            </a:r>
            <a:endParaRPr lang="en-US" altLang="zh-CN"/>
          </a:p>
        </p:txBody>
      </p:sp>
      <p:sp>
        <p:nvSpPr>
          <p:cNvPr id="2" name="日期占位符 1"/>
          <p:cNvSpPr>
            <a:spLocks noGrp="1"/>
          </p:cNvSpPr>
          <p:nvPr>
            <p:ph type="dt" sz="quarter" idx="10"/>
            <p:custDataLst>
              <p:tags r:id="rId6"/>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30727" name="灯片编号占位符 156"/>
          <p:cNvSpPr>
            <a:spLocks noGrp="1"/>
          </p:cNvSpPr>
          <p:nvPr>
            <p:ph type="sldNum" sz="quarter" idx="12"/>
            <p:custDataLst>
              <p:tags r:id="rId7"/>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37AB5D-42C4-413B-BC56-6447D4052FBD}"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30728" name="Group 22"/>
          <p:cNvGrpSpPr>
            <a:grpSpLocks/>
          </p:cNvGrpSpPr>
          <p:nvPr>
            <p:custDataLst>
              <p:tags r:id="rId8"/>
            </p:custDataLst>
          </p:nvPr>
        </p:nvGrpSpPr>
        <p:grpSpPr bwMode="auto">
          <a:xfrm>
            <a:off x="1520825" y="2822575"/>
            <a:ext cx="914400" cy="590550"/>
            <a:chOff x="10665" y="3225"/>
            <a:chExt cx="1440" cy="930"/>
          </a:xfrm>
        </p:grpSpPr>
        <p:sp>
          <p:nvSpPr>
            <p:cNvPr id="30790" name="Oval 23"/>
            <p:cNvSpPr>
              <a:spLocks noChangeArrowheads="1"/>
            </p:cNvSpPr>
            <p:nvPr>
              <p:custDataLst>
                <p:tags r:id="rId63"/>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91" name="Group 24"/>
            <p:cNvGrpSpPr>
              <a:grpSpLocks/>
            </p:cNvGrpSpPr>
            <p:nvPr/>
          </p:nvGrpSpPr>
          <p:grpSpPr bwMode="auto">
            <a:xfrm>
              <a:off x="11038" y="3281"/>
              <a:ext cx="618" cy="667"/>
              <a:chOff x="8023" y="4451"/>
              <a:chExt cx="618" cy="667"/>
            </a:xfrm>
          </p:grpSpPr>
          <p:sp>
            <p:nvSpPr>
              <p:cNvPr id="30792" name="Freeform 25"/>
              <p:cNvSpPr>
                <a:spLocks/>
              </p:cNvSpPr>
              <p:nvPr>
                <p:custDataLst>
                  <p:tags r:id="rId64"/>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3" name="Freeform 26"/>
              <p:cNvSpPr>
                <a:spLocks/>
              </p:cNvSpPr>
              <p:nvPr>
                <p:custDataLst>
                  <p:tags r:id="rId65"/>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4" name="Freeform 27"/>
              <p:cNvSpPr>
                <a:spLocks/>
              </p:cNvSpPr>
              <p:nvPr>
                <p:custDataLst>
                  <p:tags r:id="rId66"/>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5" name="Freeform 28"/>
              <p:cNvSpPr>
                <a:spLocks/>
              </p:cNvSpPr>
              <p:nvPr>
                <p:custDataLst>
                  <p:tags r:id="rId67"/>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6" name="Freeform 29"/>
              <p:cNvSpPr>
                <a:spLocks/>
              </p:cNvSpPr>
              <p:nvPr>
                <p:custDataLst>
                  <p:tags r:id="rId68"/>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7" name="Freeform 30"/>
              <p:cNvSpPr>
                <a:spLocks/>
              </p:cNvSpPr>
              <p:nvPr>
                <p:custDataLst>
                  <p:tags r:id="rId69"/>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8" name="Freeform 31"/>
              <p:cNvSpPr>
                <a:spLocks/>
              </p:cNvSpPr>
              <p:nvPr>
                <p:custDataLst>
                  <p:tags r:id="rId70"/>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99" name="Freeform 32"/>
              <p:cNvSpPr>
                <a:spLocks/>
              </p:cNvSpPr>
              <p:nvPr>
                <p:custDataLst>
                  <p:tags r:id="rId71"/>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0" name="Freeform 33"/>
              <p:cNvSpPr>
                <a:spLocks/>
              </p:cNvSpPr>
              <p:nvPr>
                <p:custDataLst>
                  <p:tags r:id="rId72"/>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1" name="Freeform 34"/>
              <p:cNvSpPr>
                <a:spLocks/>
              </p:cNvSpPr>
              <p:nvPr>
                <p:custDataLst>
                  <p:tags r:id="rId73"/>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2" name="Freeform 35"/>
              <p:cNvSpPr>
                <a:spLocks/>
              </p:cNvSpPr>
              <p:nvPr>
                <p:custDataLst>
                  <p:tags r:id="rId74"/>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3" name="Freeform 36"/>
              <p:cNvSpPr>
                <a:spLocks/>
              </p:cNvSpPr>
              <p:nvPr>
                <p:custDataLst>
                  <p:tags r:id="rId75"/>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4" name="Freeform 37"/>
              <p:cNvSpPr>
                <a:spLocks/>
              </p:cNvSpPr>
              <p:nvPr>
                <p:custDataLst>
                  <p:tags r:id="rId76"/>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5" name="Freeform 38"/>
              <p:cNvSpPr>
                <a:spLocks/>
              </p:cNvSpPr>
              <p:nvPr>
                <p:custDataLst>
                  <p:tags r:id="rId77"/>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6" name="Freeform 39"/>
              <p:cNvSpPr>
                <a:spLocks/>
              </p:cNvSpPr>
              <p:nvPr>
                <p:custDataLst>
                  <p:tags r:id="rId78"/>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7" name="Freeform 40"/>
              <p:cNvSpPr>
                <a:spLocks/>
              </p:cNvSpPr>
              <p:nvPr>
                <p:custDataLst>
                  <p:tags r:id="rId79"/>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8" name="Freeform 41"/>
              <p:cNvSpPr>
                <a:spLocks/>
              </p:cNvSpPr>
              <p:nvPr>
                <p:custDataLst>
                  <p:tags r:id="rId80"/>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09" name="Freeform 42"/>
              <p:cNvSpPr>
                <a:spLocks/>
              </p:cNvSpPr>
              <p:nvPr>
                <p:custDataLst>
                  <p:tags r:id="rId81"/>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0" name="Freeform 43"/>
              <p:cNvSpPr>
                <a:spLocks/>
              </p:cNvSpPr>
              <p:nvPr>
                <p:custDataLst>
                  <p:tags r:id="rId82"/>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1" name="Freeform 44"/>
              <p:cNvSpPr>
                <a:spLocks/>
              </p:cNvSpPr>
              <p:nvPr>
                <p:custDataLst>
                  <p:tags r:id="rId83"/>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2" name="Freeform 45"/>
              <p:cNvSpPr>
                <a:spLocks/>
              </p:cNvSpPr>
              <p:nvPr>
                <p:custDataLst>
                  <p:tags r:id="rId84"/>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3" name="Freeform 46"/>
              <p:cNvSpPr>
                <a:spLocks/>
              </p:cNvSpPr>
              <p:nvPr>
                <p:custDataLst>
                  <p:tags r:id="rId85"/>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4" name="Freeform 47"/>
              <p:cNvSpPr>
                <a:spLocks/>
              </p:cNvSpPr>
              <p:nvPr>
                <p:custDataLst>
                  <p:tags r:id="rId86"/>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5" name="Freeform 48"/>
              <p:cNvSpPr>
                <a:spLocks/>
              </p:cNvSpPr>
              <p:nvPr>
                <p:custDataLst>
                  <p:tags r:id="rId87"/>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6" name="Freeform 49"/>
              <p:cNvSpPr>
                <a:spLocks/>
              </p:cNvSpPr>
              <p:nvPr>
                <p:custDataLst>
                  <p:tags r:id="rId88"/>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7" name="Freeform 50"/>
              <p:cNvSpPr>
                <a:spLocks/>
              </p:cNvSpPr>
              <p:nvPr>
                <p:custDataLst>
                  <p:tags r:id="rId89"/>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8" name="Freeform 51"/>
              <p:cNvSpPr>
                <a:spLocks/>
              </p:cNvSpPr>
              <p:nvPr>
                <p:custDataLst>
                  <p:tags r:id="rId90"/>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9" name="Freeform 52"/>
              <p:cNvSpPr>
                <a:spLocks/>
              </p:cNvSpPr>
              <p:nvPr>
                <p:custDataLst>
                  <p:tags r:id="rId91"/>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0" name="Freeform 53"/>
              <p:cNvSpPr>
                <a:spLocks/>
              </p:cNvSpPr>
              <p:nvPr>
                <p:custDataLst>
                  <p:tags r:id="rId92"/>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1" name="Freeform 54"/>
              <p:cNvSpPr>
                <a:spLocks/>
              </p:cNvSpPr>
              <p:nvPr>
                <p:custDataLst>
                  <p:tags r:id="rId93"/>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2" name="Freeform 55"/>
              <p:cNvSpPr>
                <a:spLocks/>
              </p:cNvSpPr>
              <p:nvPr>
                <p:custDataLst>
                  <p:tags r:id="rId94"/>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3" name="Freeform 56"/>
              <p:cNvSpPr>
                <a:spLocks/>
              </p:cNvSpPr>
              <p:nvPr>
                <p:custDataLst>
                  <p:tags r:id="rId95"/>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4" name="Freeform 57"/>
              <p:cNvSpPr>
                <a:spLocks/>
              </p:cNvSpPr>
              <p:nvPr>
                <p:custDataLst>
                  <p:tags r:id="rId96"/>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5" name="Freeform 58"/>
              <p:cNvSpPr>
                <a:spLocks/>
              </p:cNvSpPr>
              <p:nvPr>
                <p:custDataLst>
                  <p:tags r:id="rId97"/>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6" name="Freeform 59"/>
              <p:cNvSpPr>
                <a:spLocks/>
              </p:cNvSpPr>
              <p:nvPr>
                <p:custDataLst>
                  <p:tags r:id="rId98"/>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7" name="Freeform 60"/>
              <p:cNvSpPr>
                <a:spLocks/>
              </p:cNvSpPr>
              <p:nvPr>
                <p:custDataLst>
                  <p:tags r:id="rId99"/>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8" name="Freeform 61"/>
              <p:cNvSpPr>
                <a:spLocks/>
              </p:cNvSpPr>
              <p:nvPr>
                <p:custDataLst>
                  <p:tags r:id="rId100"/>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9" name="Freeform 62"/>
              <p:cNvSpPr>
                <a:spLocks/>
              </p:cNvSpPr>
              <p:nvPr>
                <p:custDataLst>
                  <p:tags r:id="rId101"/>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0" name="Freeform 63"/>
              <p:cNvSpPr>
                <a:spLocks/>
              </p:cNvSpPr>
              <p:nvPr>
                <p:custDataLst>
                  <p:tags r:id="rId102"/>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1" name="Freeform 64"/>
              <p:cNvSpPr>
                <a:spLocks/>
              </p:cNvSpPr>
              <p:nvPr>
                <p:custDataLst>
                  <p:tags r:id="rId103"/>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2" name="Freeform 65"/>
              <p:cNvSpPr>
                <a:spLocks/>
              </p:cNvSpPr>
              <p:nvPr>
                <p:custDataLst>
                  <p:tags r:id="rId104"/>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3" name="Freeform 66"/>
              <p:cNvSpPr>
                <a:spLocks/>
              </p:cNvSpPr>
              <p:nvPr>
                <p:custDataLst>
                  <p:tags r:id="rId105"/>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4" name="Freeform 67"/>
              <p:cNvSpPr>
                <a:spLocks/>
              </p:cNvSpPr>
              <p:nvPr>
                <p:custDataLst>
                  <p:tags r:id="rId106"/>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5" name="Freeform 68"/>
              <p:cNvSpPr>
                <a:spLocks/>
              </p:cNvSpPr>
              <p:nvPr>
                <p:custDataLst>
                  <p:tags r:id="rId107"/>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6" name="Freeform 69"/>
              <p:cNvSpPr>
                <a:spLocks/>
              </p:cNvSpPr>
              <p:nvPr>
                <p:custDataLst>
                  <p:tags r:id="rId108"/>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7" name="Freeform 70"/>
              <p:cNvSpPr>
                <a:spLocks/>
              </p:cNvSpPr>
              <p:nvPr>
                <p:custDataLst>
                  <p:tags r:id="rId109"/>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8" name="Freeform 71"/>
              <p:cNvSpPr>
                <a:spLocks/>
              </p:cNvSpPr>
              <p:nvPr>
                <p:custDataLst>
                  <p:tags r:id="rId110"/>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9" name="Freeform 72"/>
              <p:cNvSpPr>
                <a:spLocks/>
              </p:cNvSpPr>
              <p:nvPr>
                <p:custDataLst>
                  <p:tags r:id="rId111"/>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0" name="Freeform 73"/>
              <p:cNvSpPr>
                <a:spLocks/>
              </p:cNvSpPr>
              <p:nvPr>
                <p:custDataLst>
                  <p:tags r:id="rId112"/>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1" name="Freeform 74"/>
              <p:cNvSpPr>
                <a:spLocks/>
              </p:cNvSpPr>
              <p:nvPr>
                <p:custDataLst>
                  <p:tags r:id="rId113"/>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2" name="Freeform 75"/>
              <p:cNvSpPr>
                <a:spLocks/>
              </p:cNvSpPr>
              <p:nvPr>
                <p:custDataLst>
                  <p:tags r:id="rId114"/>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3" name="Freeform 76"/>
              <p:cNvSpPr>
                <a:spLocks/>
              </p:cNvSpPr>
              <p:nvPr>
                <p:custDataLst>
                  <p:tags r:id="rId115"/>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4" name="Freeform 77"/>
              <p:cNvSpPr>
                <a:spLocks/>
              </p:cNvSpPr>
              <p:nvPr>
                <p:custDataLst>
                  <p:tags r:id="rId116"/>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5" name="Freeform 78"/>
              <p:cNvSpPr>
                <a:spLocks/>
              </p:cNvSpPr>
              <p:nvPr>
                <p:custDataLst>
                  <p:tags r:id="rId117"/>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6" name="Freeform 79"/>
              <p:cNvSpPr>
                <a:spLocks/>
              </p:cNvSpPr>
              <p:nvPr>
                <p:custDataLst>
                  <p:tags r:id="rId118"/>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7" name="Freeform 80"/>
              <p:cNvSpPr>
                <a:spLocks/>
              </p:cNvSpPr>
              <p:nvPr>
                <p:custDataLst>
                  <p:tags r:id="rId119"/>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8" name="Freeform 81"/>
              <p:cNvSpPr>
                <a:spLocks/>
              </p:cNvSpPr>
              <p:nvPr>
                <p:custDataLst>
                  <p:tags r:id="rId120"/>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9" name="Freeform 82"/>
              <p:cNvSpPr>
                <a:spLocks/>
              </p:cNvSpPr>
              <p:nvPr>
                <p:custDataLst>
                  <p:tags r:id="rId121"/>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0" name="Freeform 83"/>
              <p:cNvSpPr>
                <a:spLocks/>
              </p:cNvSpPr>
              <p:nvPr>
                <p:custDataLst>
                  <p:tags r:id="rId122"/>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1" name="Freeform 84"/>
              <p:cNvSpPr>
                <a:spLocks/>
              </p:cNvSpPr>
              <p:nvPr>
                <p:custDataLst>
                  <p:tags r:id="rId123"/>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2" name="Freeform 85"/>
              <p:cNvSpPr>
                <a:spLocks/>
              </p:cNvSpPr>
              <p:nvPr>
                <p:custDataLst>
                  <p:tags r:id="rId124"/>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3" name="Freeform 86"/>
              <p:cNvSpPr>
                <a:spLocks/>
              </p:cNvSpPr>
              <p:nvPr>
                <p:custDataLst>
                  <p:tags r:id="rId125"/>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4" name="Freeform 87"/>
              <p:cNvSpPr>
                <a:spLocks/>
              </p:cNvSpPr>
              <p:nvPr>
                <p:custDataLst>
                  <p:tags r:id="rId126"/>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5" name="Freeform 88"/>
              <p:cNvSpPr>
                <a:spLocks/>
              </p:cNvSpPr>
              <p:nvPr>
                <p:custDataLst>
                  <p:tags r:id="rId127"/>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6" name="Freeform 89"/>
              <p:cNvSpPr>
                <a:spLocks/>
              </p:cNvSpPr>
              <p:nvPr>
                <p:custDataLst>
                  <p:tags r:id="rId128"/>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7" name="Freeform 90"/>
              <p:cNvSpPr>
                <a:spLocks/>
              </p:cNvSpPr>
              <p:nvPr>
                <p:custDataLst>
                  <p:tags r:id="rId129"/>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8" name="Freeform 91"/>
              <p:cNvSpPr>
                <a:spLocks/>
              </p:cNvSpPr>
              <p:nvPr>
                <p:custDataLst>
                  <p:tags r:id="rId130"/>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59" name="Freeform 92"/>
              <p:cNvSpPr>
                <a:spLocks/>
              </p:cNvSpPr>
              <p:nvPr>
                <p:custDataLst>
                  <p:tags r:id="rId131"/>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0729" name="Freeform 93"/>
          <p:cNvSpPr>
            <a:spLocks/>
          </p:cNvSpPr>
          <p:nvPr>
            <p:custDataLst>
              <p:tags r:id="rId9"/>
            </p:custDataLst>
          </p:nvPr>
        </p:nvSpPr>
        <p:spPr bwMode="auto">
          <a:xfrm>
            <a:off x="6413500" y="2486025"/>
            <a:ext cx="1838325" cy="17113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30" name="Group 94"/>
          <p:cNvGrpSpPr>
            <a:grpSpLocks/>
          </p:cNvGrpSpPr>
          <p:nvPr>
            <p:custDataLst>
              <p:tags r:id="rId10"/>
            </p:custDataLst>
          </p:nvPr>
        </p:nvGrpSpPr>
        <p:grpSpPr bwMode="auto">
          <a:xfrm>
            <a:off x="6705600" y="3724275"/>
            <a:ext cx="501650" cy="233363"/>
            <a:chOff x="3600" y="219"/>
            <a:chExt cx="360" cy="175"/>
          </a:xfrm>
        </p:grpSpPr>
        <p:sp>
          <p:nvSpPr>
            <p:cNvPr id="30777" name="Oval 95"/>
            <p:cNvSpPr>
              <a:spLocks noChangeArrowheads="1"/>
            </p:cNvSpPr>
            <p:nvPr>
              <p:custDataLst>
                <p:tags r:id="rId52"/>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78" name="Line 96"/>
            <p:cNvSpPr>
              <a:spLocks noChangeShapeType="1"/>
            </p:cNvSpPr>
            <p:nvPr>
              <p:custDataLst>
                <p:tags r:id="rId53"/>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79" name="Line 97"/>
            <p:cNvSpPr>
              <a:spLocks noChangeShapeType="1"/>
            </p:cNvSpPr>
            <p:nvPr>
              <p:custDataLst>
                <p:tags r:id="rId54"/>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0" name="Rectangle 98"/>
            <p:cNvSpPr>
              <a:spLocks noChangeArrowheads="1"/>
            </p:cNvSpPr>
            <p:nvPr>
              <p:custDataLst>
                <p:tags r:id="rId55"/>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1" name="Oval 99"/>
            <p:cNvSpPr>
              <a:spLocks noChangeArrowheads="1"/>
            </p:cNvSpPr>
            <p:nvPr>
              <p:custDataLst>
                <p:tags r:id="rId56"/>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82" name="Group 100"/>
            <p:cNvGrpSpPr>
              <a:grpSpLocks/>
            </p:cNvGrpSpPr>
            <p:nvPr/>
          </p:nvGrpSpPr>
          <p:grpSpPr bwMode="auto">
            <a:xfrm>
              <a:off x="3686" y="244"/>
              <a:ext cx="177" cy="66"/>
              <a:chOff x="2848" y="848"/>
              <a:chExt cx="140" cy="98"/>
            </a:xfrm>
          </p:grpSpPr>
          <p:sp>
            <p:nvSpPr>
              <p:cNvPr id="30787" name="Line 101"/>
              <p:cNvSpPr>
                <a:spLocks noChangeShapeType="1"/>
              </p:cNvSpPr>
              <p:nvPr>
                <p:custDataLst>
                  <p:tags r:id="rId6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8" name="Line 102"/>
              <p:cNvSpPr>
                <a:spLocks noChangeShapeType="1"/>
              </p:cNvSpPr>
              <p:nvPr>
                <p:custDataLst>
                  <p:tags r:id="rId6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9" name="Line 103"/>
              <p:cNvSpPr>
                <a:spLocks noChangeShapeType="1"/>
              </p:cNvSpPr>
              <p:nvPr>
                <p:custDataLst>
                  <p:tags r:id="rId6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0783" name="Group 104"/>
            <p:cNvGrpSpPr>
              <a:grpSpLocks/>
            </p:cNvGrpSpPr>
            <p:nvPr/>
          </p:nvGrpSpPr>
          <p:grpSpPr bwMode="auto">
            <a:xfrm flipV="1">
              <a:off x="3686" y="243"/>
              <a:ext cx="177" cy="66"/>
              <a:chOff x="2848" y="848"/>
              <a:chExt cx="140" cy="98"/>
            </a:xfrm>
          </p:grpSpPr>
          <p:sp>
            <p:nvSpPr>
              <p:cNvPr id="30784" name="Line 105"/>
              <p:cNvSpPr>
                <a:spLocks noChangeShapeType="1"/>
              </p:cNvSpPr>
              <p:nvPr>
                <p:custDataLst>
                  <p:tags r:id="rId57"/>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5" name="Line 106"/>
              <p:cNvSpPr>
                <a:spLocks noChangeShapeType="1"/>
              </p:cNvSpPr>
              <p:nvPr>
                <p:custDataLst>
                  <p:tags r:id="rId58"/>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86" name="Line 107"/>
              <p:cNvSpPr>
                <a:spLocks noChangeShapeType="1"/>
              </p:cNvSpPr>
              <p:nvPr>
                <p:custDataLst>
                  <p:tags r:id="rId59"/>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0731" name="Line 108"/>
          <p:cNvSpPr>
            <a:spLocks noChangeShapeType="1"/>
          </p:cNvSpPr>
          <p:nvPr>
            <p:custDataLst>
              <p:tags r:id="rId11"/>
            </p:custDataLst>
          </p:nvPr>
        </p:nvSpPr>
        <p:spPr bwMode="auto">
          <a:xfrm>
            <a:off x="6735763" y="3552825"/>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32" name="Line 109"/>
          <p:cNvSpPr>
            <a:spLocks noChangeShapeType="1"/>
          </p:cNvSpPr>
          <p:nvPr>
            <p:custDataLst>
              <p:tags r:id="rId12"/>
            </p:custDataLst>
          </p:nvPr>
        </p:nvSpPr>
        <p:spPr bwMode="auto">
          <a:xfrm>
            <a:off x="6945313" y="35528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33" name="Line 110"/>
          <p:cNvSpPr>
            <a:spLocks noChangeShapeType="1"/>
          </p:cNvSpPr>
          <p:nvPr>
            <p:custDataLst>
              <p:tags r:id="rId13"/>
            </p:custDataLst>
          </p:nvPr>
        </p:nvSpPr>
        <p:spPr bwMode="auto">
          <a:xfrm>
            <a:off x="7797800" y="3386138"/>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34" name="Group 111"/>
          <p:cNvGrpSpPr>
            <a:grpSpLocks/>
          </p:cNvGrpSpPr>
          <p:nvPr>
            <p:custDataLst>
              <p:tags r:id="rId14"/>
            </p:custDataLst>
          </p:nvPr>
        </p:nvGrpSpPr>
        <p:grpSpPr bwMode="auto">
          <a:xfrm>
            <a:off x="7340600" y="2914650"/>
            <a:ext cx="914400" cy="590550"/>
            <a:chOff x="10665" y="3225"/>
            <a:chExt cx="1440" cy="930"/>
          </a:xfrm>
        </p:grpSpPr>
        <p:sp>
          <p:nvSpPr>
            <p:cNvPr id="30773" name="Oval 112"/>
            <p:cNvSpPr>
              <a:spLocks noChangeArrowheads="1"/>
            </p:cNvSpPr>
            <p:nvPr>
              <p:custDataLst>
                <p:tags r:id="rId49"/>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74" name="Group 113"/>
            <p:cNvGrpSpPr>
              <a:grpSpLocks/>
            </p:cNvGrpSpPr>
            <p:nvPr/>
          </p:nvGrpSpPr>
          <p:grpSpPr bwMode="auto">
            <a:xfrm>
              <a:off x="11031" y="3335"/>
              <a:ext cx="565" cy="643"/>
              <a:chOff x="2870" y="1518"/>
              <a:chExt cx="292" cy="320"/>
            </a:xfrm>
          </p:grpSpPr>
          <p:graphicFrame>
            <p:nvGraphicFramePr>
              <p:cNvPr id="30775" name="Object 114"/>
              <p:cNvGraphicFramePr>
                <a:graphicFrameLocks noChangeAspect="1"/>
              </p:cNvGraphicFramePr>
              <p:nvPr>
                <p:custDataLst>
                  <p:tags r:id="rId50"/>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595" r:id="rId148" imgW="826829" imgH="840406" progId="">
                      <p:embed/>
                    </p:oleObj>
                  </mc:Choice>
                  <mc:Fallback>
                    <p:oleObj r:id="rId148" imgW="826829" imgH="840406" progId="">
                      <p:embed/>
                      <p:pic>
                        <p:nvPicPr>
                          <p:cNvPr id="30775" name="Object 114"/>
                          <p:cNvPicPr>
                            <a:picLocks noChangeAspect="1" noChangeArrowheads="1"/>
                          </p:cNvPicPr>
                          <p:nvPr/>
                        </p:nvPicPr>
                        <p:blipFill>
                          <a:blip r:embed="rId149">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6" name="Object 115"/>
              <p:cNvGraphicFramePr>
                <a:graphicFrameLocks noChangeAspect="1"/>
              </p:cNvGraphicFramePr>
              <p:nvPr>
                <p:custDataLst>
                  <p:tags r:id="rId51"/>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596" r:id="rId150" imgW="1268295" imgH="1199426" progId="">
                      <p:embed/>
                    </p:oleObj>
                  </mc:Choice>
                  <mc:Fallback>
                    <p:oleObj r:id="rId150" imgW="1268295" imgH="1199426" progId="">
                      <p:embed/>
                      <p:pic>
                        <p:nvPicPr>
                          <p:cNvPr id="30776" name="Object 115"/>
                          <p:cNvPicPr>
                            <a:picLocks noChangeAspect="1" noChangeArrowheads="1"/>
                          </p:cNvPicPr>
                          <p:nvPr/>
                        </p:nvPicPr>
                        <p:blipFill>
                          <a:blip r:embed="rId151">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0735" name="Freeform 116"/>
          <p:cNvSpPr>
            <a:spLocks/>
          </p:cNvSpPr>
          <p:nvPr>
            <p:custDataLst>
              <p:tags r:id="rId15"/>
            </p:custDataLst>
          </p:nvPr>
        </p:nvSpPr>
        <p:spPr bwMode="auto">
          <a:xfrm>
            <a:off x="3954463" y="3432175"/>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36" name="Text Box 117"/>
          <p:cNvSpPr txBox="1">
            <a:spLocks noChangeArrowheads="1"/>
          </p:cNvSpPr>
          <p:nvPr>
            <p:custDataLst>
              <p:tags r:id="rId16"/>
            </p:custDataLst>
          </p:nvPr>
        </p:nvSpPr>
        <p:spPr bwMode="auto">
          <a:xfrm>
            <a:off x="4129088" y="372903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30737" name="Freeform 118"/>
          <p:cNvSpPr>
            <a:spLocks/>
          </p:cNvSpPr>
          <p:nvPr>
            <p:custDataLst>
              <p:tags r:id="rId17"/>
            </p:custDataLst>
          </p:nvPr>
        </p:nvSpPr>
        <p:spPr bwMode="auto">
          <a:xfrm>
            <a:off x="3259138" y="4995863"/>
            <a:ext cx="2944812" cy="911225"/>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0738" name="Object 119"/>
          <p:cNvGraphicFramePr>
            <a:graphicFrameLocks noChangeAspect="1"/>
          </p:cNvGraphicFramePr>
          <p:nvPr>
            <p:custDataLst>
              <p:tags r:id="rId18"/>
            </p:custDataLst>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22597" r:id="rId152" imgW="1307263" imgH="1084139" progId="">
                  <p:embed/>
                </p:oleObj>
              </mc:Choice>
              <mc:Fallback>
                <p:oleObj r:id="rId152" imgW="1307263" imgH="1084139" progId="">
                  <p:embed/>
                  <p:pic>
                    <p:nvPicPr>
                      <p:cNvPr id="30738" name="Object 119"/>
                      <p:cNvPicPr>
                        <a:picLocks noChangeAspect="1" noChangeArrowheads="1"/>
                      </p:cNvPicPr>
                      <p:nvPr/>
                    </p:nvPicPr>
                    <p:blipFill>
                      <a:blip r:embed="rId153">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9" name="Text Box 120"/>
          <p:cNvSpPr txBox="1">
            <a:spLocks noChangeArrowheads="1"/>
          </p:cNvSpPr>
          <p:nvPr>
            <p:custDataLst>
              <p:tags r:id="rId19"/>
            </p:custDataLst>
          </p:nvPr>
        </p:nvSpPr>
        <p:spPr bwMode="auto">
          <a:xfrm>
            <a:off x="473075" y="2852738"/>
            <a:ext cx="1887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sp>
        <p:nvSpPr>
          <p:cNvPr id="30740" name="Text Box 121"/>
          <p:cNvSpPr txBox="1">
            <a:spLocks noChangeArrowheads="1"/>
          </p:cNvSpPr>
          <p:nvPr>
            <p:custDataLst>
              <p:tags r:id="rId20"/>
            </p:custDataLst>
          </p:nvPr>
        </p:nvSpPr>
        <p:spPr bwMode="auto">
          <a:xfrm>
            <a:off x="7874000" y="2174875"/>
            <a:ext cx="127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visited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grpSp>
        <p:nvGrpSpPr>
          <p:cNvPr id="13" name="Group 122"/>
          <p:cNvGrpSpPr>
            <a:grpSpLocks/>
          </p:cNvGrpSpPr>
          <p:nvPr>
            <p:custDataLst>
              <p:tags r:id="rId21"/>
            </p:custDataLst>
          </p:nvPr>
        </p:nvGrpSpPr>
        <p:grpSpPr bwMode="auto">
          <a:xfrm>
            <a:off x="7119938" y="3325813"/>
            <a:ext cx="492125" cy="366712"/>
            <a:chOff x="4485" y="2095"/>
            <a:chExt cx="310" cy="231"/>
          </a:xfrm>
        </p:grpSpPr>
        <p:sp>
          <p:nvSpPr>
            <p:cNvPr id="30769" name="Line 123"/>
            <p:cNvSpPr>
              <a:spLocks noChangeShapeType="1"/>
            </p:cNvSpPr>
            <p:nvPr>
              <p:custDataLst>
                <p:tags r:id="rId46"/>
              </p:custDataLst>
            </p:nvPr>
          </p:nvSpPr>
          <p:spPr bwMode="auto">
            <a:xfrm flipV="1">
              <a:off x="4485" y="2106"/>
              <a:ext cx="310" cy="2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70" name="Group 124"/>
            <p:cNvGrpSpPr>
              <a:grpSpLocks/>
            </p:cNvGrpSpPr>
            <p:nvPr/>
          </p:nvGrpSpPr>
          <p:grpSpPr bwMode="auto">
            <a:xfrm>
              <a:off x="4530" y="2095"/>
              <a:ext cx="214" cy="231"/>
              <a:chOff x="618" y="3500"/>
              <a:chExt cx="214" cy="231"/>
            </a:xfrm>
          </p:grpSpPr>
          <p:sp>
            <p:nvSpPr>
              <p:cNvPr id="30771" name="Oval 125"/>
              <p:cNvSpPr>
                <a:spLocks noChangeArrowheads="1"/>
              </p:cNvSpPr>
              <p:nvPr>
                <p:custDataLst>
                  <p:tags r:id="rId47"/>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72" name="Text Box 126"/>
              <p:cNvSpPr txBox="1">
                <a:spLocks noChangeArrowheads="1"/>
              </p:cNvSpPr>
              <p:nvPr>
                <p:custDataLst>
                  <p:tags r:id="rId48"/>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3</a:t>
                </a:r>
              </a:p>
            </p:txBody>
          </p:sp>
        </p:grpSp>
      </p:grpSp>
      <p:grpSp>
        <p:nvGrpSpPr>
          <p:cNvPr id="15" name="Group 127"/>
          <p:cNvGrpSpPr>
            <a:grpSpLocks/>
          </p:cNvGrpSpPr>
          <p:nvPr>
            <p:custDataLst>
              <p:tags r:id="rId22"/>
            </p:custDataLst>
          </p:nvPr>
        </p:nvGrpSpPr>
        <p:grpSpPr bwMode="auto">
          <a:xfrm>
            <a:off x="3181350" y="3838575"/>
            <a:ext cx="3486150" cy="638175"/>
            <a:chOff x="2004" y="2418"/>
            <a:chExt cx="2196" cy="402"/>
          </a:xfrm>
        </p:grpSpPr>
        <p:sp>
          <p:nvSpPr>
            <p:cNvPr id="30765" name="Freeform 128"/>
            <p:cNvSpPr>
              <a:spLocks/>
            </p:cNvSpPr>
            <p:nvPr>
              <p:custDataLst>
                <p:tags r:id="rId43"/>
              </p:custDataLst>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66" name="Group 129"/>
            <p:cNvGrpSpPr>
              <a:grpSpLocks/>
            </p:cNvGrpSpPr>
            <p:nvPr/>
          </p:nvGrpSpPr>
          <p:grpSpPr bwMode="auto">
            <a:xfrm>
              <a:off x="3083" y="2589"/>
              <a:ext cx="214" cy="231"/>
              <a:chOff x="618" y="3500"/>
              <a:chExt cx="214" cy="231"/>
            </a:xfrm>
          </p:grpSpPr>
          <p:sp>
            <p:nvSpPr>
              <p:cNvPr id="30767" name="Oval 130"/>
              <p:cNvSpPr>
                <a:spLocks noChangeArrowheads="1"/>
              </p:cNvSpPr>
              <p:nvPr>
                <p:custDataLst>
                  <p:tags r:id="rId44"/>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68" name="Text Box 131"/>
              <p:cNvSpPr txBox="1">
                <a:spLocks noChangeArrowheads="1"/>
              </p:cNvSpPr>
              <p:nvPr>
                <p:custDataLst>
                  <p:tags r:id="rId45"/>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grpSp>
      <p:grpSp>
        <p:nvGrpSpPr>
          <p:cNvPr id="17" name="Group 132"/>
          <p:cNvGrpSpPr>
            <a:grpSpLocks/>
          </p:cNvGrpSpPr>
          <p:nvPr>
            <p:custDataLst>
              <p:tags r:id="rId23"/>
            </p:custDataLst>
          </p:nvPr>
        </p:nvGrpSpPr>
        <p:grpSpPr bwMode="auto">
          <a:xfrm>
            <a:off x="4826000" y="3424238"/>
            <a:ext cx="3103563" cy="2016125"/>
            <a:chOff x="3040" y="2157"/>
            <a:chExt cx="1955" cy="1270"/>
          </a:xfrm>
        </p:grpSpPr>
        <p:sp>
          <p:nvSpPr>
            <p:cNvPr id="30761" name="Freeform 133"/>
            <p:cNvSpPr>
              <a:spLocks/>
            </p:cNvSpPr>
            <p:nvPr>
              <p:custDataLst>
                <p:tags r:id="rId40"/>
              </p:custDataLst>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809" y="127"/>
                    <a:pt x="1425" y="536"/>
                    <a:pt x="1077" y="765"/>
                  </a:cubicBezTo>
                  <a:cubicBezTo>
                    <a:pt x="729" y="994"/>
                    <a:pt x="224" y="1165"/>
                    <a:pt x="0" y="127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62" name="Group 134"/>
            <p:cNvGrpSpPr>
              <a:grpSpLocks/>
            </p:cNvGrpSpPr>
            <p:nvPr/>
          </p:nvGrpSpPr>
          <p:grpSpPr bwMode="auto">
            <a:xfrm>
              <a:off x="3982" y="2835"/>
              <a:ext cx="214" cy="231"/>
              <a:chOff x="618" y="3500"/>
              <a:chExt cx="214" cy="231"/>
            </a:xfrm>
          </p:grpSpPr>
          <p:sp>
            <p:nvSpPr>
              <p:cNvPr id="30763" name="Oval 135"/>
              <p:cNvSpPr>
                <a:spLocks noChangeArrowheads="1"/>
              </p:cNvSpPr>
              <p:nvPr>
                <p:custDataLst>
                  <p:tags r:id="rId41"/>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64" name="Text Box 136"/>
              <p:cNvSpPr txBox="1">
                <a:spLocks noChangeArrowheads="1"/>
              </p:cNvSpPr>
              <p:nvPr>
                <p:custDataLst>
                  <p:tags r:id="rId42"/>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4</a:t>
                </a:r>
              </a:p>
            </p:txBody>
          </p:sp>
        </p:grpSp>
      </p:grpSp>
      <p:grpSp>
        <p:nvGrpSpPr>
          <p:cNvPr id="19" name="Group 137"/>
          <p:cNvGrpSpPr>
            <a:grpSpLocks/>
          </p:cNvGrpSpPr>
          <p:nvPr>
            <p:custDataLst>
              <p:tags r:id="rId24"/>
            </p:custDataLst>
          </p:nvPr>
        </p:nvGrpSpPr>
        <p:grpSpPr bwMode="auto">
          <a:xfrm>
            <a:off x="2986088" y="3889375"/>
            <a:ext cx="1357312" cy="1298575"/>
            <a:chOff x="1881" y="2450"/>
            <a:chExt cx="855" cy="818"/>
          </a:xfrm>
        </p:grpSpPr>
        <p:sp>
          <p:nvSpPr>
            <p:cNvPr id="30757" name="Line 138"/>
            <p:cNvSpPr>
              <a:spLocks noChangeShapeType="1"/>
            </p:cNvSpPr>
            <p:nvPr>
              <p:custDataLst>
                <p:tags r:id="rId37"/>
              </p:custDataLst>
            </p:nvPr>
          </p:nvSpPr>
          <p:spPr bwMode="auto">
            <a:xfrm flipH="1" flipV="1">
              <a:off x="1881" y="2450"/>
              <a:ext cx="855" cy="81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0758" name="Group 139"/>
            <p:cNvGrpSpPr>
              <a:grpSpLocks/>
            </p:cNvGrpSpPr>
            <p:nvPr/>
          </p:nvGrpSpPr>
          <p:grpSpPr bwMode="auto">
            <a:xfrm>
              <a:off x="2172" y="2702"/>
              <a:ext cx="202" cy="231"/>
              <a:chOff x="618" y="3500"/>
              <a:chExt cx="202" cy="231"/>
            </a:xfrm>
          </p:grpSpPr>
          <p:sp>
            <p:nvSpPr>
              <p:cNvPr id="30759" name="Oval 140"/>
              <p:cNvSpPr>
                <a:spLocks noChangeArrowheads="1"/>
              </p:cNvSpPr>
              <p:nvPr>
                <p:custDataLst>
                  <p:tags r:id="rId38"/>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760" name="Text Box 141"/>
              <p:cNvSpPr txBox="1">
                <a:spLocks noChangeArrowheads="1"/>
              </p:cNvSpPr>
              <p:nvPr>
                <p:custDataLst>
                  <p:tags r:id="rId39"/>
                </p:custDataLst>
              </p:nvPr>
            </p:nvSpPr>
            <p:spPr bwMode="auto">
              <a:xfrm>
                <a:off x="628" y="35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grpSp>
      <p:grpSp>
        <p:nvGrpSpPr>
          <p:cNvPr id="21" name="Group 142"/>
          <p:cNvGrpSpPr>
            <a:grpSpLocks/>
          </p:cNvGrpSpPr>
          <p:nvPr>
            <p:custDataLst>
              <p:tags r:id="rId25"/>
            </p:custDataLst>
          </p:nvPr>
        </p:nvGrpSpPr>
        <p:grpSpPr bwMode="auto">
          <a:xfrm>
            <a:off x="611188" y="4598988"/>
            <a:ext cx="2749550" cy="844550"/>
            <a:chOff x="436" y="2897"/>
            <a:chExt cx="1732" cy="532"/>
          </a:xfrm>
        </p:grpSpPr>
        <p:sp>
          <p:nvSpPr>
            <p:cNvPr id="30755" name="Text Box 143"/>
            <p:cNvSpPr txBox="1">
              <a:spLocks noChangeArrowheads="1"/>
            </p:cNvSpPr>
            <p:nvPr>
              <p:custDataLst>
                <p:tags r:id="rId35"/>
              </p:custDataLst>
            </p:nvPr>
          </p:nvSpPr>
          <p:spPr bwMode="auto">
            <a:xfrm>
              <a:off x="436" y="3022"/>
              <a:ext cx="15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通信者把分组寻址到移动节点的归属地址</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56" name="Line 144"/>
            <p:cNvSpPr>
              <a:spLocks noChangeShapeType="1"/>
            </p:cNvSpPr>
            <p:nvPr>
              <p:custDataLst>
                <p:tags r:id="rId36"/>
              </p:custDataLst>
            </p:nvPr>
          </p:nvSpPr>
          <p:spPr bwMode="auto">
            <a:xfrm flipV="1">
              <a:off x="1703" y="2897"/>
              <a:ext cx="465"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2" name="Group 145"/>
          <p:cNvGrpSpPr>
            <a:grpSpLocks/>
          </p:cNvGrpSpPr>
          <p:nvPr>
            <p:custDataLst>
              <p:tags r:id="rId26"/>
            </p:custDataLst>
          </p:nvPr>
        </p:nvGrpSpPr>
        <p:grpSpPr bwMode="auto">
          <a:xfrm>
            <a:off x="2786063" y="2062163"/>
            <a:ext cx="2794000" cy="1989137"/>
            <a:chOff x="1755" y="1299"/>
            <a:chExt cx="1760" cy="1253"/>
          </a:xfrm>
        </p:grpSpPr>
        <p:sp>
          <p:nvSpPr>
            <p:cNvPr id="30753" name="Text Box 146"/>
            <p:cNvSpPr txBox="1">
              <a:spLocks noChangeArrowheads="1"/>
            </p:cNvSpPr>
            <p:nvPr>
              <p:custDataLst>
                <p:tags r:id="rId33"/>
              </p:custDataLst>
            </p:nvPr>
          </p:nvSpPr>
          <p:spPr bwMode="auto">
            <a:xfrm>
              <a:off x="1755" y="1299"/>
              <a:ext cx="17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归属代理截获分组，重新封装转发到外部代理</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54" name="Line 147"/>
            <p:cNvSpPr>
              <a:spLocks noChangeShapeType="1"/>
            </p:cNvSpPr>
            <p:nvPr>
              <p:custDataLst>
                <p:tags r:id="rId34"/>
              </p:custDataLst>
            </p:nvPr>
          </p:nvSpPr>
          <p:spPr bwMode="auto">
            <a:xfrm>
              <a:off x="2652" y="1698"/>
              <a:ext cx="466" cy="8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3" name="Group 148"/>
          <p:cNvGrpSpPr>
            <a:grpSpLocks/>
          </p:cNvGrpSpPr>
          <p:nvPr>
            <p:custDataLst>
              <p:tags r:id="rId27"/>
            </p:custDataLst>
          </p:nvPr>
        </p:nvGrpSpPr>
        <p:grpSpPr bwMode="auto">
          <a:xfrm>
            <a:off x="5432425" y="1630363"/>
            <a:ext cx="2524125" cy="1681162"/>
            <a:chOff x="3422" y="1027"/>
            <a:chExt cx="1590" cy="1059"/>
          </a:xfrm>
        </p:grpSpPr>
        <p:sp>
          <p:nvSpPr>
            <p:cNvPr id="30751" name="Text Box 149"/>
            <p:cNvSpPr txBox="1">
              <a:spLocks noChangeArrowheads="1"/>
            </p:cNvSpPr>
            <p:nvPr>
              <p:custDataLst>
                <p:tags r:id="rId31"/>
              </p:custDataLst>
            </p:nvPr>
          </p:nvSpPr>
          <p:spPr bwMode="auto">
            <a:xfrm>
              <a:off x="3422" y="1027"/>
              <a:ext cx="15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外部代理收到分组，拆封并转发给移动节点</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52" name="Line 150"/>
            <p:cNvSpPr>
              <a:spLocks noChangeShapeType="1"/>
            </p:cNvSpPr>
            <p:nvPr>
              <p:custDataLst>
                <p:tags r:id="rId32"/>
              </p:custDataLst>
            </p:nvPr>
          </p:nvSpPr>
          <p:spPr bwMode="auto">
            <a:xfrm>
              <a:off x="4211" y="1420"/>
              <a:ext cx="377"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4" name="Group 151"/>
          <p:cNvGrpSpPr>
            <a:grpSpLocks/>
          </p:cNvGrpSpPr>
          <p:nvPr>
            <p:custDataLst>
              <p:tags r:id="rId28"/>
            </p:custDataLst>
          </p:nvPr>
        </p:nvGrpSpPr>
        <p:grpSpPr bwMode="auto">
          <a:xfrm>
            <a:off x="6653213" y="4776788"/>
            <a:ext cx="2247900" cy="895350"/>
            <a:chOff x="4191" y="3009"/>
            <a:chExt cx="1416" cy="564"/>
          </a:xfrm>
        </p:grpSpPr>
        <p:sp>
          <p:nvSpPr>
            <p:cNvPr id="30749" name="Text Box 152"/>
            <p:cNvSpPr txBox="1">
              <a:spLocks noChangeArrowheads="1"/>
            </p:cNvSpPr>
            <p:nvPr>
              <p:custDataLst>
                <p:tags r:id="rId29"/>
              </p:custDataLst>
            </p:nvPr>
          </p:nvSpPr>
          <p:spPr bwMode="auto">
            <a:xfrm>
              <a:off x="4332" y="3166"/>
              <a:ext cx="12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移动节点直接回复给通信者</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50" name="Line 153"/>
            <p:cNvSpPr>
              <a:spLocks noChangeShapeType="1"/>
            </p:cNvSpPr>
            <p:nvPr>
              <p:custDataLst>
                <p:tags r:id="rId30"/>
              </p:custDataLst>
            </p:nvPr>
          </p:nvSpPr>
          <p:spPr bwMode="auto">
            <a:xfrm flipH="1" flipV="1">
              <a:off x="4191" y="3009"/>
              <a:ext cx="24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Tree>
    <p:extLst>
      <p:ext uri="{BB962C8B-B14F-4D97-AF65-F5344CB8AC3E}">
        <p14:creationId xmlns:p14="http://schemas.microsoft.com/office/powerpoint/2010/main" val="1559000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a:xfrm>
            <a:off x="457200" y="274638"/>
            <a:ext cx="8229600" cy="993775"/>
          </a:xfrm>
        </p:spPr>
        <p:txBody>
          <a:bodyPr/>
          <a:lstStyle/>
          <a:p>
            <a:r>
              <a:rPr lang="zh-CN" altLang="en-US"/>
              <a:t>间接选路</a:t>
            </a:r>
            <a:r>
              <a:rPr lang="en-US" altLang="zh-CN"/>
              <a:t>: </a:t>
            </a:r>
            <a:r>
              <a:rPr lang="zh-CN" altLang="en-US"/>
              <a:t>讨论</a:t>
            </a:r>
            <a:endParaRPr lang="en-US" altLang="zh-CN"/>
          </a:p>
        </p:txBody>
      </p:sp>
      <p:sp>
        <p:nvSpPr>
          <p:cNvPr id="16392" name="Rectangle 3"/>
          <p:cNvSpPr>
            <a:spLocks noGrp="1" noChangeArrowheads="1"/>
          </p:cNvSpPr>
          <p:nvPr>
            <p:ph idx="1"/>
            <p:custDataLst>
              <p:tags r:id="rId3"/>
            </p:custDataLst>
          </p:nvPr>
        </p:nvSpPr>
        <p:spPr>
          <a:xfrm>
            <a:off x="457200" y="1412875"/>
            <a:ext cx="8229600" cy="4713288"/>
          </a:xfrm>
        </p:spPr>
        <p:txBody>
          <a:bodyPr rtlCol="0">
            <a:normAutofit/>
          </a:bodyPr>
          <a:lstStyle/>
          <a:p>
            <a:pPr fontAlgn="auto">
              <a:spcAft>
                <a:spcPts val="0"/>
              </a:spcAft>
              <a:defRPr/>
            </a:pPr>
            <a:r>
              <a:rPr lang="zh-CN" altLang="en-US" sz="2400" dirty="0"/>
              <a:t>移动节点使用两个地址</a:t>
            </a:r>
            <a:r>
              <a:rPr lang="en-US" altLang="zh-CN" sz="2400" dirty="0"/>
              <a:t>:</a:t>
            </a:r>
          </a:p>
          <a:p>
            <a:pPr lvl="1" fontAlgn="auto">
              <a:spcAft>
                <a:spcPts val="0"/>
              </a:spcAft>
              <a:defRPr/>
            </a:pPr>
            <a:r>
              <a:rPr lang="zh-CN" altLang="en-US" sz="2400" dirty="0">
                <a:solidFill>
                  <a:schemeClr val="accent2"/>
                </a:solidFill>
              </a:rPr>
              <a:t>永久地址 </a:t>
            </a:r>
            <a:r>
              <a:rPr lang="en-US" altLang="zh-CN" sz="2400" dirty="0">
                <a:solidFill>
                  <a:schemeClr val="accent2"/>
                </a:solidFill>
              </a:rPr>
              <a:t>permanent address</a:t>
            </a:r>
            <a:r>
              <a:rPr lang="en-US" altLang="zh-CN" sz="2400" dirty="0">
                <a:solidFill>
                  <a:schemeClr val="accent1">
                    <a:lumMod val="50000"/>
                  </a:schemeClr>
                </a:solidFill>
              </a:rPr>
              <a:t>: </a:t>
            </a:r>
            <a:r>
              <a:rPr lang="zh-CN" altLang="en-US" sz="2400" dirty="0">
                <a:solidFill>
                  <a:schemeClr val="tx2"/>
                </a:solidFill>
              </a:rPr>
              <a:t>由通信者使用</a:t>
            </a:r>
            <a:r>
              <a:rPr lang="zh-CN" altLang="en-US" sz="2400" dirty="0"/>
              <a:t>（因此移动节点的位置对通信者来说是</a:t>
            </a:r>
            <a:r>
              <a:rPr lang="zh-CN" altLang="en-US" sz="2400" dirty="0">
                <a:solidFill>
                  <a:srgbClr val="FF0000"/>
                </a:solidFill>
              </a:rPr>
              <a:t>透明</a:t>
            </a:r>
            <a:r>
              <a:rPr lang="zh-CN" altLang="en-US" sz="2400" dirty="0"/>
              <a:t>的）</a:t>
            </a:r>
            <a:endParaRPr lang="en-US" altLang="zh-CN" sz="2400" dirty="0"/>
          </a:p>
          <a:p>
            <a:pPr lvl="1" fontAlgn="auto">
              <a:spcAft>
                <a:spcPts val="0"/>
              </a:spcAft>
              <a:defRPr/>
            </a:pPr>
            <a:r>
              <a:rPr lang="zh-CN" altLang="en-US" sz="2400" dirty="0">
                <a:solidFill>
                  <a:schemeClr val="accent2"/>
                </a:solidFill>
              </a:rPr>
              <a:t>转交地址 </a:t>
            </a:r>
            <a:r>
              <a:rPr lang="en-US" altLang="zh-CN" sz="2400" dirty="0">
                <a:solidFill>
                  <a:schemeClr val="accent2"/>
                </a:solidFill>
              </a:rPr>
              <a:t>care-of-address:</a:t>
            </a:r>
            <a:r>
              <a:rPr lang="en-US" altLang="zh-CN" sz="2400" dirty="0">
                <a:solidFill>
                  <a:schemeClr val="accent1">
                    <a:lumMod val="50000"/>
                  </a:schemeClr>
                </a:solidFill>
              </a:rPr>
              <a:t> </a:t>
            </a:r>
            <a:r>
              <a:rPr lang="zh-CN" altLang="en-US" sz="2400" dirty="0"/>
              <a:t>归属代理转发数据报给移动节点时使用</a:t>
            </a:r>
            <a:endParaRPr lang="en-US" altLang="zh-CN" sz="2400" dirty="0"/>
          </a:p>
          <a:p>
            <a:pPr fontAlgn="auto">
              <a:spcAft>
                <a:spcPts val="0"/>
              </a:spcAft>
              <a:defRPr/>
            </a:pPr>
            <a:r>
              <a:rPr lang="zh-CN" altLang="en-US" sz="2400" dirty="0"/>
              <a:t>外部代理以转交地址封装</a:t>
            </a:r>
            <a:r>
              <a:rPr lang="en-US" altLang="zh-CN" sz="2400" dirty="0"/>
              <a:t>/</a:t>
            </a:r>
            <a:r>
              <a:rPr lang="zh-CN" altLang="en-US" sz="2400" dirty="0"/>
              <a:t>拆封原始数据包，类似</a:t>
            </a:r>
            <a:r>
              <a:rPr lang="en-US" altLang="zh-CN" sz="2400" dirty="0"/>
              <a:t>IPv6</a:t>
            </a:r>
            <a:r>
              <a:rPr lang="zh-CN" altLang="en-US" sz="2400" dirty="0"/>
              <a:t>中的</a:t>
            </a:r>
            <a:r>
              <a:rPr lang="zh-CN" altLang="en-US" sz="2400" dirty="0">
                <a:solidFill>
                  <a:srgbClr val="C00000"/>
                </a:solidFill>
              </a:rPr>
              <a:t>隧道</a:t>
            </a:r>
            <a:r>
              <a:rPr lang="zh-CN" altLang="en-US" sz="2400" dirty="0"/>
              <a:t>实现机制</a:t>
            </a:r>
            <a:endParaRPr lang="en-US" altLang="zh-CN" sz="2400" dirty="0"/>
          </a:p>
          <a:p>
            <a:pPr fontAlgn="auto">
              <a:spcAft>
                <a:spcPts val="0"/>
              </a:spcAft>
              <a:defRPr/>
            </a:pPr>
            <a:r>
              <a:rPr lang="zh-CN" altLang="en-US" sz="2400" dirty="0">
                <a:solidFill>
                  <a:srgbClr val="FF0000"/>
                </a:solidFill>
              </a:rPr>
              <a:t>三角选路 </a:t>
            </a:r>
            <a:r>
              <a:rPr lang="en-US" altLang="zh-CN" sz="2400" dirty="0">
                <a:solidFill>
                  <a:srgbClr val="FF0000"/>
                </a:solidFill>
              </a:rPr>
              <a:t>triangle routing</a:t>
            </a:r>
            <a:r>
              <a:rPr lang="en-US" altLang="zh-CN" sz="2400" dirty="0">
                <a:solidFill>
                  <a:schemeClr val="bg2">
                    <a:lumMod val="60000"/>
                    <a:lumOff val="40000"/>
                  </a:schemeClr>
                </a:solidFill>
              </a:rPr>
              <a:t>: </a:t>
            </a:r>
            <a:r>
              <a:rPr lang="en-US" altLang="zh-CN" sz="2400" dirty="0"/>
              <a:t>correspondent-home-network-mobile</a:t>
            </a:r>
          </a:p>
          <a:p>
            <a:pPr lvl="1" fontAlgn="auto">
              <a:spcAft>
                <a:spcPts val="0"/>
              </a:spcAft>
              <a:defRPr/>
            </a:pPr>
            <a:r>
              <a:rPr lang="zh-CN" altLang="en-US" sz="2400" dirty="0"/>
              <a:t>当通信者和移动节点</a:t>
            </a:r>
            <a:endParaRPr lang="en-US" altLang="zh-CN" sz="2400" dirty="0"/>
          </a:p>
          <a:p>
            <a:pPr lvl="1" fontAlgn="auto">
              <a:spcAft>
                <a:spcPts val="0"/>
              </a:spcAft>
              <a:buFont typeface="ZapfDingbats" pitchFamily="82" charset="2"/>
              <a:buNone/>
              <a:defRPr/>
            </a:pPr>
            <a:r>
              <a:rPr lang="zh-CN" altLang="en-US" sz="2400" dirty="0"/>
              <a:t>在同一个网络中时，低效</a:t>
            </a:r>
            <a:r>
              <a:rPr lang="en-US" altLang="zh-CN" sz="2400" dirty="0"/>
              <a:t> </a:t>
            </a:r>
          </a:p>
        </p:txBody>
      </p:sp>
      <p:sp>
        <p:nvSpPr>
          <p:cNvPr id="2" name="日期占位符 1"/>
          <p:cNvSpPr>
            <a:spLocks noGrp="1"/>
          </p:cNvSpPr>
          <p:nvPr>
            <p:ph type="dt" sz="quarter"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32773" name="灯片编号占位符 143"/>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AA9D500-E11B-4821-9933-29D223E3DDD2}"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32774" name="Group 4"/>
          <p:cNvGrpSpPr>
            <a:grpSpLocks/>
          </p:cNvGrpSpPr>
          <p:nvPr>
            <p:custDataLst>
              <p:tags r:id="rId6"/>
            </p:custDataLst>
          </p:nvPr>
        </p:nvGrpSpPr>
        <p:grpSpPr bwMode="auto">
          <a:xfrm>
            <a:off x="4775200" y="4694238"/>
            <a:ext cx="3154363" cy="1449387"/>
            <a:chOff x="958" y="1566"/>
            <a:chExt cx="4242" cy="2155"/>
          </a:xfrm>
        </p:grpSpPr>
        <p:sp>
          <p:nvSpPr>
            <p:cNvPr id="32775" name="Freeform 5"/>
            <p:cNvSpPr>
              <a:spLocks/>
            </p:cNvSpPr>
            <p:nvPr>
              <p:custDataLst>
                <p:tags r:id="rId7"/>
              </p:custDataLst>
            </p:nvPr>
          </p:nvSpPr>
          <p:spPr bwMode="auto">
            <a:xfrm>
              <a:off x="1016" y="1648"/>
              <a:ext cx="1176" cy="1001"/>
            </a:xfrm>
            <a:custGeom>
              <a:avLst/>
              <a:gdLst>
                <a:gd name="T0" fmla="*/ 148 w 1340"/>
                <a:gd name="T1" fmla="*/ 7 h 1191"/>
                <a:gd name="T2" fmla="*/ 22 w 1340"/>
                <a:gd name="T3" fmla="*/ 10 h 1191"/>
                <a:gd name="T4" fmla="*/ 16 w 1340"/>
                <a:gd name="T5" fmla="*/ 71 h 1191"/>
                <a:gd name="T6" fmla="*/ 8 w 1340"/>
                <a:gd name="T7" fmla="*/ 126 h 1191"/>
                <a:gd name="T8" fmla="*/ 30 w 1340"/>
                <a:gd name="T9" fmla="*/ 153 h 1191"/>
                <a:gd name="T10" fmla="*/ 147 w 1340"/>
                <a:gd name="T11" fmla="*/ 154 h 1191"/>
                <a:gd name="T12" fmla="*/ 173 w 1340"/>
                <a:gd name="T13" fmla="*/ 199 h 1191"/>
                <a:gd name="T14" fmla="*/ 334 w 1340"/>
                <a:gd name="T15" fmla="*/ 192 h 1191"/>
                <a:gd name="T16" fmla="*/ 346 w 1340"/>
                <a:gd name="T17" fmla="*/ 101 h 1191"/>
                <a:gd name="T18" fmla="*/ 326 w 1340"/>
                <a:gd name="T19" fmla="*/ 61 h 1191"/>
                <a:gd name="T20" fmla="*/ 206 w 1340"/>
                <a:gd name="T21" fmla="*/ 51 h 1191"/>
                <a:gd name="T22" fmla="*/ 148 w 1340"/>
                <a:gd name="T23" fmla="*/ 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776" name="Group 6"/>
            <p:cNvGrpSpPr>
              <a:grpSpLocks/>
            </p:cNvGrpSpPr>
            <p:nvPr/>
          </p:nvGrpSpPr>
          <p:grpSpPr bwMode="auto">
            <a:xfrm>
              <a:off x="1681" y="2274"/>
              <a:ext cx="316" cy="147"/>
              <a:chOff x="3600" y="219"/>
              <a:chExt cx="360" cy="175"/>
            </a:xfrm>
          </p:grpSpPr>
          <p:sp>
            <p:nvSpPr>
              <p:cNvPr id="32898" name="Oval 7"/>
              <p:cNvSpPr>
                <a:spLocks noChangeArrowheads="1"/>
              </p:cNvSpPr>
              <p:nvPr>
                <p:custDataLst>
                  <p:tags r:id="rId113"/>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9" name="Line 8"/>
              <p:cNvSpPr>
                <a:spLocks noChangeShapeType="1"/>
              </p:cNvSpPr>
              <p:nvPr>
                <p:custDataLst>
                  <p:tags r:id="rId114"/>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0" name="Line 9"/>
              <p:cNvSpPr>
                <a:spLocks noChangeShapeType="1"/>
              </p:cNvSpPr>
              <p:nvPr>
                <p:custDataLst>
                  <p:tags r:id="rId115"/>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1" name="Rectangle 10"/>
              <p:cNvSpPr>
                <a:spLocks noChangeArrowheads="1"/>
              </p:cNvSpPr>
              <p:nvPr>
                <p:custDataLst>
                  <p:tags r:id="rId116"/>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2" name="Oval 11"/>
              <p:cNvSpPr>
                <a:spLocks noChangeArrowheads="1"/>
              </p:cNvSpPr>
              <p:nvPr>
                <p:custDataLst>
                  <p:tags r:id="rId117"/>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903" name="Group 12"/>
              <p:cNvGrpSpPr>
                <a:grpSpLocks/>
              </p:cNvGrpSpPr>
              <p:nvPr/>
            </p:nvGrpSpPr>
            <p:grpSpPr bwMode="auto">
              <a:xfrm>
                <a:off x="3686" y="244"/>
                <a:ext cx="177" cy="66"/>
                <a:chOff x="2848" y="848"/>
                <a:chExt cx="140" cy="98"/>
              </a:xfrm>
            </p:grpSpPr>
            <p:sp>
              <p:nvSpPr>
                <p:cNvPr id="32908" name="Line 13"/>
                <p:cNvSpPr>
                  <a:spLocks noChangeShapeType="1"/>
                </p:cNvSpPr>
                <p:nvPr>
                  <p:custDataLst>
                    <p:tags r:id="rId121"/>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9" name="Line 14"/>
                <p:cNvSpPr>
                  <a:spLocks noChangeShapeType="1"/>
                </p:cNvSpPr>
                <p:nvPr>
                  <p:custDataLst>
                    <p:tags r:id="rId122"/>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10" name="Line 15"/>
                <p:cNvSpPr>
                  <a:spLocks noChangeShapeType="1"/>
                </p:cNvSpPr>
                <p:nvPr>
                  <p:custDataLst>
                    <p:tags r:id="rId123"/>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2904" name="Group 16"/>
              <p:cNvGrpSpPr>
                <a:grpSpLocks/>
              </p:cNvGrpSpPr>
              <p:nvPr/>
            </p:nvGrpSpPr>
            <p:grpSpPr bwMode="auto">
              <a:xfrm flipV="1">
                <a:off x="3686" y="243"/>
                <a:ext cx="177" cy="66"/>
                <a:chOff x="2848" y="848"/>
                <a:chExt cx="140" cy="98"/>
              </a:xfrm>
            </p:grpSpPr>
            <p:sp>
              <p:nvSpPr>
                <p:cNvPr id="32905" name="Line 17"/>
                <p:cNvSpPr>
                  <a:spLocks noChangeShapeType="1"/>
                </p:cNvSpPr>
                <p:nvPr>
                  <p:custDataLst>
                    <p:tags r:id="rId118"/>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6" name="Line 18"/>
                <p:cNvSpPr>
                  <a:spLocks noChangeShapeType="1"/>
                </p:cNvSpPr>
                <p:nvPr>
                  <p:custDataLst>
                    <p:tags r:id="rId119"/>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907" name="Line 19"/>
                <p:cNvSpPr>
                  <a:spLocks noChangeShapeType="1"/>
                </p:cNvSpPr>
                <p:nvPr>
                  <p:custDataLst>
                    <p:tags r:id="rId120"/>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32777" name="Group 20"/>
            <p:cNvGrpSpPr>
              <a:grpSpLocks/>
            </p:cNvGrpSpPr>
            <p:nvPr/>
          </p:nvGrpSpPr>
          <p:grpSpPr bwMode="auto">
            <a:xfrm>
              <a:off x="1116" y="2056"/>
              <a:ext cx="840" cy="216"/>
              <a:chOff x="8025" y="5070"/>
              <a:chExt cx="2100" cy="540"/>
            </a:xfrm>
          </p:grpSpPr>
          <p:sp>
            <p:nvSpPr>
              <p:cNvPr id="32895" name="Line 21"/>
              <p:cNvSpPr>
                <a:spLocks noChangeShapeType="1"/>
              </p:cNvSpPr>
              <p:nvPr>
                <p:custDataLst>
                  <p:tags r:id="rId110"/>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6" name="Line 22"/>
              <p:cNvSpPr>
                <a:spLocks noChangeShapeType="1"/>
              </p:cNvSpPr>
              <p:nvPr>
                <p:custDataLst>
                  <p:tags r:id="rId111"/>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7" name="Line 23"/>
              <p:cNvSpPr>
                <a:spLocks noChangeShapeType="1"/>
              </p:cNvSpPr>
              <p:nvPr>
                <p:custDataLst>
                  <p:tags r:id="rId112"/>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2778" name="Group 24"/>
            <p:cNvGrpSpPr>
              <a:grpSpLocks/>
            </p:cNvGrpSpPr>
            <p:nvPr/>
          </p:nvGrpSpPr>
          <p:grpSpPr bwMode="auto">
            <a:xfrm>
              <a:off x="958" y="1778"/>
              <a:ext cx="576" cy="372"/>
              <a:chOff x="10665" y="3225"/>
              <a:chExt cx="1440" cy="930"/>
            </a:xfrm>
          </p:grpSpPr>
          <p:sp>
            <p:nvSpPr>
              <p:cNvPr id="32825" name="Oval 25"/>
              <p:cNvSpPr>
                <a:spLocks noChangeArrowheads="1"/>
              </p:cNvSpPr>
              <p:nvPr>
                <p:custDataLst>
                  <p:tags r:id="rId41"/>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826" name="Group 26"/>
              <p:cNvGrpSpPr>
                <a:grpSpLocks/>
              </p:cNvGrpSpPr>
              <p:nvPr/>
            </p:nvGrpSpPr>
            <p:grpSpPr bwMode="auto">
              <a:xfrm>
                <a:off x="11038" y="3281"/>
                <a:ext cx="618" cy="667"/>
                <a:chOff x="8023" y="4451"/>
                <a:chExt cx="618" cy="667"/>
              </a:xfrm>
            </p:grpSpPr>
            <p:sp>
              <p:nvSpPr>
                <p:cNvPr id="32827" name="Freeform 27"/>
                <p:cNvSpPr>
                  <a:spLocks/>
                </p:cNvSpPr>
                <p:nvPr>
                  <p:custDataLst>
                    <p:tags r:id="rId42"/>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8" name="Freeform 28"/>
                <p:cNvSpPr>
                  <a:spLocks/>
                </p:cNvSpPr>
                <p:nvPr>
                  <p:custDataLst>
                    <p:tags r:id="rId43"/>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9" name="Freeform 29"/>
                <p:cNvSpPr>
                  <a:spLocks/>
                </p:cNvSpPr>
                <p:nvPr>
                  <p:custDataLst>
                    <p:tags r:id="rId44"/>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0" name="Freeform 30"/>
                <p:cNvSpPr>
                  <a:spLocks/>
                </p:cNvSpPr>
                <p:nvPr>
                  <p:custDataLst>
                    <p:tags r:id="rId45"/>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1" name="Freeform 31"/>
                <p:cNvSpPr>
                  <a:spLocks/>
                </p:cNvSpPr>
                <p:nvPr>
                  <p:custDataLst>
                    <p:tags r:id="rId46"/>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2" name="Freeform 32"/>
                <p:cNvSpPr>
                  <a:spLocks/>
                </p:cNvSpPr>
                <p:nvPr>
                  <p:custDataLst>
                    <p:tags r:id="rId47"/>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3" name="Freeform 33"/>
                <p:cNvSpPr>
                  <a:spLocks/>
                </p:cNvSpPr>
                <p:nvPr>
                  <p:custDataLst>
                    <p:tags r:id="rId48"/>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4" name="Freeform 34"/>
                <p:cNvSpPr>
                  <a:spLocks/>
                </p:cNvSpPr>
                <p:nvPr>
                  <p:custDataLst>
                    <p:tags r:id="rId49"/>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5" name="Freeform 35"/>
                <p:cNvSpPr>
                  <a:spLocks/>
                </p:cNvSpPr>
                <p:nvPr>
                  <p:custDataLst>
                    <p:tags r:id="rId50"/>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6" name="Freeform 36"/>
                <p:cNvSpPr>
                  <a:spLocks/>
                </p:cNvSpPr>
                <p:nvPr>
                  <p:custDataLst>
                    <p:tags r:id="rId51"/>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7" name="Freeform 37"/>
                <p:cNvSpPr>
                  <a:spLocks/>
                </p:cNvSpPr>
                <p:nvPr>
                  <p:custDataLst>
                    <p:tags r:id="rId52"/>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8" name="Freeform 38"/>
                <p:cNvSpPr>
                  <a:spLocks/>
                </p:cNvSpPr>
                <p:nvPr>
                  <p:custDataLst>
                    <p:tags r:id="rId53"/>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39" name="Freeform 39"/>
                <p:cNvSpPr>
                  <a:spLocks/>
                </p:cNvSpPr>
                <p:nvPr>
                  <p:custDataLst>
                    <p:tags r:id="rId54"/>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0" name="Freeform 40"/>
                <p:cNvSpPr>
                  <a:spLocks/>
                </p:cNvSpPr>
                <p:nvPr>
                  <p:custDataLst>
                    <p:tags r:id="rId55"/>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1" name="Freeform 41"/>
                <p:cNvSpPr>
                  <a:spLocks/>
                </p:cNvSpPr>
                <p:nvPr>
                  <p:custDataLst>
                    <p:tags r:id="rId56"/>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2" name="Freeform 42"/>
                <p:cNvSpPr>
                  <a:spLocks/>
                </p:cNvSpPr>
                <p:nvPr>
                  <p:custDataLst>
                    <p:tags r:id="rId57"/>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3" name="Freeform 43"/>
                <p:cNvSpPr>
                  <a:spLocks/>
                </p:cNvSpPr>
                <p:nvPr>
                  <p:custDataLst>
                    <p:tags r:id="rId58"/>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4" name="Freeform 44"/>
                <p:cNvSpPr>
                  <a:spLocks/>
                </p:cNvSpPr>
                <p:nvPr>
                  <p:custDataLst>
                    <p:tags r:id="rId59"/>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5" name="Freeform 45"/>
                <p:cNvSpPr>
                  <a:spLocks/>
                </p:cNvSpPr>
                <p:nvPr>
                  <p:custDataLst>
                    <p:tags r:id="rId60"/>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6" name="Freeform 46"/>
                <p:cNvSpPr>
                  <a:spLocks/>
                </p:cNvSpPr>
                <p:nvPr>
                  <p:custDataLst>
                    <p:tags r:id="rId61"/>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7" name="Freeform 47"/>
                <p:cNvSpPr>
                  <a:spLocks/>
                </p:cNvSpPr>
                <p:nvPr>
                  <p:custDataLst>
                    <p:tags r:id="rId62"/>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8" name="Freeform 48"/>
                <p:cNvSpPr>
                  <a:spLocks/>
                </p:cNvSpPr>
                <p:nvPr>
                  <p:custDataLst>
                    <p:tags r:id="rId63"/>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49" name="Freeform 49"/>
                <p:cNvSpPr>
                  <a:spLocks/>
                </p:cNvSpPr>
                <p:nvPr>
                  <p:custDataLst>
                    <p:tags r:id="rId64"/>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0" name="Freeform 50"/>
                <p:cNvSpPr>
                  <a:spLocks/>
                </p:cNvSpPr>
                <p:nvPr>
                  <p:custDataLst>
                    <p:tags r:id="rId65"/>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1" name="Freeform 51"/>
                <p:cNvSpPr>
                  <a:spLocks/>
                </p:cNvSpPr>
                <p:nvPr>
                  <p:custDataLst>
                    <p:tags r:id="rId66"/>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2" name="Freeform 52"/>
                <p:cNvSpPr>
                  <a:spLocks/>
                </p:cNvSpPr>
                <p:nvPr>
                  <p:custDataLst>
                    <p:tags r:id="rId67"/>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3" name="Freeform 53"/>
                <p:cNvSpPr>
                  <a:spLocks/>
                </p:cNvSpPr>
                <p:nvPr>
                  <p:custDataLst>
                    <p:tags r:id="rId68"/>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4" name="Freeform 54"/>
                <p:cNvSpPr>
                  <a:spLocks/>
                </p:cNvSpPr>
                <p:nvPr>
                  <p:custDataLst>
                    <p:tags r:id="rId69"/>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5" name="Freeform 55"/>
                <p:cNvSpPr>
                  <a:spLocks/>
                </p:cNvSpPr>
                <p:nvPr>
                  <p:custDataLst>
                    <p:tags r:id="rId70"/>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6" name="Freeform 56"/>
                <p:cNvSpPr>
                  <a:spLocks/>
                </p:cNvSpPr>
                <p:nvPr>
                  <p:custDataLst>
                    <p:tags r:id="rId71"/>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7" name="Freeform 57"/>
                <p:cNvSpPr>
                  <a:spLocks/>
                </p:cNvSpPr>
                <p:nvPr>
                  <p:custDataLst>
                    <p:tags r:id="rId72"/>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8" name="Freeform 58"/>
                <p:cNvSpPr>
                  <a:spLocks/>
                </p:cNvSpPr>
                <p:nvPr>
                  <p:custDataLst>
                    <p:tags r:id="rId73"/>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59" name="Freeform 59"/>
                <p:cNvSpPr>
                  <a:spLocks/>
                </p:cNvSpPr>
                <p:nvPr>
                  <p:custDataLst>
                    <p:tags r:id="rId74"/>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0" name="Freeform 60"/>
                <p:cNvSpPr>
                  <a:spLocks/>
                </p:cNvSpPr>
                <p:nvPr>
                  <p:custDataLst>
                    <p:tags r:id="rId75"/>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1" name="Freeform 61"/>
                <p:cNvSpPr>
                  <a:spLocks/>
                </p:cNvSpPr>
                <p:nvPr>
                  <p:custDataLst>
                    <p:tags r:id="rId76"/>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2" name="Freeform 62"/>
                <p:cNvSpPr>
                  <a:spLocks/>
                </p:cNvSpPr>
                <p:nvPr>
                  <p:custDataLst>
                    <p:tags r:id="rId77"/>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3" name="Freeform 63"/>
                <p:cNvSpPr>
                  <a:spLocks/>
                </p:cNvSpPr>
                <p:nvPr>
                  <p:custDataLst>
                    <p:tags r:id="rId78"/>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4" name="Freeform 64"/>
                <p:cNvSpPr>
                  <a:spLocks/>
                </p:cNvSpPr>
                <p:nvPr>
                  <p:custDataLst>
                    <p:tags r:id="rId79"/>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5" name="Freeform 65"/>
                <p:cNvSpPr>
                  <a:spLocks/>
                </p:cNvSpPr>
                <p:nvPr>
                  <p:custDataLst>
                    <p:tags r:id="rId80"/>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6" name="Freeform 66"/>
                <p:cNvSpPr>
                  <a:spLocks/>
                </p:cNvSpPr>
                <p:nvPr>
                  <p:custDataLst>
                    <p:tags r:id="rId81"/>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7" name="Freeform 67"/>
                <p:cNvSpPr>
                  <a:spLocks/>
                </p:cNvSpPr>
                <p:nvPr>
                  <p:custDataLst>
                    <p:tags r:id="rId82"/>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8" name="Freeform 68"/>
                <p:cNvSpPr>
                  <a:spLocks/>
                </p:cNvSpPr>
                <p:nvPr>
                  <p:custDataLst>
                    <p:tags r:id="rId83"/>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69" name="Freeform 69"/>
                <p:cNvSpPr>
                  <a:spLocks/>
                </p:cNvSpPr>
                <p:nvPr>
                  <p:custDataLst>
                    <p:tags r:id="rId84"/>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0" name="Freeform 70"/>
                <p:cNvSpPr>
                  <a:spLocks/>
                </p:cNvSpPr>
                <p:nvPr>
                  <p:custDataLst>
                    <p:tags r:id="rId85"/>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1" name="Freeform 71"/>
                <p:cNvSpPr>
                  <a:spLocks/>
                </p:cNvSpPr>
                <p:nvPr>
                  <p:custDataLst>
                    <p:tags r:id="rId86"/>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2" name="Freeform 72"/>
                <p:cNvSpPr>
                  <a:spLocks/>
                </p:cNvSpPr>
                <p:nvPr>
                  <p:custDataLst>
                    <p:tags r:id="rId87"/>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3" name="Freeform 73"/>
                <p:cNvSpPr>
                  <a:spLocks/>
                </p:cNvSpPr>
                <p:nvPr>
                  <p:custDataLst>
                    <p:tags r:id="rId88"/>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4" name="Freeform 74"/>
                <p:cNvSpPr>
                  <a:spLocks/>
                </p:cNvSpPr>
                <p:nvPr>
                  <p:custDataLst>
                    <p:tags r:id="rId89"/>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5" name="Freeform 75"/>
                <p:cNvSpPr>
                  <a:spLocks/>
                </p:cNvSpPr>
                <p:nvPr>
                  <p:custDataLst>
                    <p:tags r:id="rId90"/>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6" name="Freeform 76"/>
                <p:cNvSpPr>
                  <a:spLocks/>
                </p:cNvSpPr>
                <p:nvPr>
                  <p:custDataLst>
                    <p:tags r:id="rId91"/>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7" name="Freeform 77"/>
                <p:cNvSpPr>
                  <a:spLocks/>
                </p:cNvSpPr>
                <p:nvPr>
                  <p:custDataLst>
                    <p:tags r:id="rId92"/>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8" name="Freeform 78"/>
                <p:cNvSpPr>
                  <a:spLocks/>
                </p:cNvSpPr>
                <p:nvPr>
                  <p:custDataLst>
                    <p:tags r:id="rId93"/>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79" name="Freeform 79"/>
                <p:cNvSpPr>
                  <a:spLocks/>
                </p:cNvSpPr>
                <p:nvPr>
                  <p:custDataLst>
                    <p:tags r:id="rId94"/>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0" name="Freeform 80"/>
                <p:cNvSpPr>
                  <a:spLocks/>
                </p:cNvSpPr>
                <p:nvPr>
                  <p:custDataLst>
                    <p:tags r:id="rId95"/>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1" name="Freeform 81"/>
                <p:cNvSpPr>
                  <a:spLocks/>
                </p:cNvSpPr>
                <p:nvPr>
                  <p:custDataLst>
                    <p:tags r:id="rId96"/>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2" name="Freeform 82"/>
                <p:cNvSpPr>
                  <a:spLocks/>
                </p:cNvSpPr>
                <p:nvPr>
                  <p:custDataLst>
                    <p:tags r:id="rId97"/>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3" name="Freeform 83"/>
                <p:cNvSpPr>
                  <a:spLocks/>
                </p:cNvSpPr>
                <p:nvPr>
                  <p:custDataLst>
                    <p:tags r:id="rId98"/>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4" name="Freeform 84"/>
                <p:cNvSpPr>
                  <a:spLocks/>
                </p:cNvSpPr>
                <p:nvPr>
                  <p:custDataLst>
                    <p:tags r:id="rId99"/>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5" name="Freeform 85"/>
                <p:cNvSpPr>
                  <a:spLocks/>
                </p:cNvSpPr>
                <p:nvPr>
                  <p:custDataLst>
                    <p:tags r:id="rId100"/>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6" name="Freeform 86"/>
                <p:cNvSpPr>
                  <a:spLocks/>
                </p:cNvSpPr>
                <p:nvPr>
                  <p:custDataLst>
                    <p:tags r:id="rId101"/>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7" name="Freeform 87"/>
                <p:cNvSpPr>
                  <a:spLocks/>
                </p:cNvSpPr>
                <p:nvPr>
                  <p:custDataLst>
                    <p:tags r:id="rId102"/>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8" name="Freeform 88"/>
                <p:cNvSpPr>
                  <a:spLocks/>
                </p:cNvSpPr>
                <p:nvPr>
                  <p:custDataLst>
                    <p:tags r:id="rId103"/>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89" name="Freeform 89"/>
                <p:cNvSpPr>
                  <a:spLocks/>
                </p:cNvSpPr>
                <p:nvPr>
                  <p:custDataLst>
                    <p:tags r:id="rId104"/>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0" name="Freeform 90"/>
                <p:cNvSpPr>
                  <a:spLocks/>
                </p:cNvSpPr>
                <p:nvPr>
                  <p:custDataLst>
                    <p:tags r:id="rId105"/>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1" name="Freeform 91"/>
                <p:cNvSpPr>
                  <a:spLocks/>
                </p:cNvSpPr>
                <p:nvPr>
                  <p:custDataLst>
                    <p:tags r:id="rId106"/>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2" name="Freeform 92"/>
                <p:cNvSpPr>
                  <a:spLocks/>
                </p:cNvSpPr>
                <p:nvPr>
                  <p:custDataLst>
                    <p:tags r:id="rId107"/>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3" name="Freeform 93"/>
                <p:cNvSpPr>
                  <a:spLocks/>
                </p:cNvSpPr>
                <p:nvPr>
                  <p:custDataLst>
                    <p:tags r:id="rId108"/>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94" name="Freeform 94"/>
                <p:cNvSpPr>
                  <a:spLocks/>
                </p:cNvSpPr>
                <p:nvPr>
                  <p:custDataLst>
                    <p:tags r:id="rId109"/>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2779" name="Freeform 95"/>
            <p:cNvSpPr>
              <a:spLocks/>
            </p:cNvSpPr>
            <p:nvPr>
              <p:custDataLst>
                <p:tags r:id="rId8"/>
              </p:custDataLst>
            </p:nvPr>
          </p:nvSpPr>
          <p:spPr bwMode="auto">
            <a:xfrm>
              <a:off x="4040" y="1566"/>
              <a:ext cx="1158" cy="1078"/>
            </a:xfrm>
            <a:custGeom>
              <a:avLst/>
              <a:gdLst>
                <a:gd name="T0" fmla="*/ 0 w 2894"/>
                <a:gd name="T1" fmla="*/ 0 h 2693"/>
                <a:gd name="T2" fmla="*/ 0 w 2894"/>
                <a:gd name="T3" fmla="*/ 0 h 2693"/>
                <a:gd name="T4" fmla="*/ 0 w 2894"/>
                <a:gd name="T5" fmla="*/ 0 h 2693"/>
                <a:gd name="T6" fmla="*/ 0 w 2894"/>
                <a:gd name="T7" fmla="*/ 0 h 2693"/>
                <a:gd name="T8" fmla="*/ 0 w 2894"/>
                <a:gd name="T9" fmla="*/ 0 h 2693"/>
                <a:gd name="T10" fmla="*/ 0 w 2894"/>
                <a:gd name="T11" fmla="*/ 0 h 2693"/>
                <a:gd name="T12" fmla="*/ 0 w 2894"/>
                <a:gd name="T13" fmla="*/ 0 h 2693"/>
                <a:gd name="T14" fmla="*/ 0 w 2894"/>
                <a:gd name="T15" fmla="*/ 0 h 2693"/>
                <a:gd name="T16" fmla="*/ 0 w 2894"/>
                <a:gd name="T17" fmla="*/ 0 h 2693"/>
                <a:gd name="T18" fmla="*/ 0 w 2894"/>
                <a:gd name="T19" fmla="*/ 0 h 2693"/>
                <a:gd name="T20" fmla="*/ 0 w 2894"/>
                <a:gd name="T21" fmla="*/ 0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780" name="Group 96"/>
            <p:cNvGrpSpPr>
              <a:grpSpLocks/>
            </p:cNvGrpSpPr>
            <p:nvPr/>
          </p:nvGrpSpPr>
          <p:grpSpPr bwMode="auto">
            <a:xfrm>
              <a:off x="4224" y="2346"/>
              <a:ext cx="316" cy="147"/>
              <a:chOff x="3600" y="219"/>
              <a:chExt cx="360" cy="175"/>
            </a:xfrm>
          </p:grpSpPr>
          <p:sp>
            <p:nvSpPr>
              <p:cNvPr id="32812" name="Oval 97"/>
              <p:cNvSpPr>
                <a:spLocks noChangeArrowheads="1"/>
              </p:cNvSpPr>
              <p:nvPr>
                <p:custDataLst>
                  <p:tags r:id="rId30"/>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13" name="Line 98"/>
              <p:cNvSpPr>
                <a:spLocks noChangeShapeType="1"/>
              </p:cNvSpPr>
              <p:nvPr>
                <p:custDataLst>
                  <p:tags r:id="rId31"/>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14" name="Line 99"/>
              <p:cNvSpPr>
                <a:spLocks noChangeShapeType="1"/>
              </p:cNvSpPr>
              <p:nvPr>
                <p:custDataLst>
                  <p:tags r:id="rId32"/>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15" name="Rectangle 100"/>
              <p:cNvSpPr>
                <a:spLocks noChangeArrowheads="1"/>
              </p:cNvSpPr>
              <p:nvPr>
                <p:custDataLst>
                  <p:tags r:id="rId33"/>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16" name="Oval 101"/>
              <p:cNvSpPr>
                <a:spLocks noChangeArrowheads="1"/>
              </p:cNvSpPr>
              <p:nvPr>
                <p:custDataLst>
                  <p:tags r:id="rId34"/>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817" name="Group 102"/>
              <p:cNvGrpSpPr>
                <a:grpSpLocks/>
              </p:cNvGrpSpPr>
              <p:nvPr/>
            </p:nvGrpSpPr>
            <p:grpSpPr bwMode="auto">
              <a:xfrm>
                <a:off x="3686" y="244"/>
                <a:ext cx="177" cy="66"/>
                <a:chOff x="2848" y="848"/>
                <a:chExt cx="140" cy="98"/>
              </a:xfrm>
            </p:grpSpPr>
            <p:sp>
              <p:nvSpPr>
                <p:cNvPr id="32822" name="Line 103"/>
                <p:cNvSpPr>
                  <a:spLocks noChangeShapeType="1"/>
                </p:cNvSpPr>
                <p:nvPr>
                  <p:custDataLst>
                    <p:tags r:id="rId38"/>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3" name="Line 104"/>
                <p:cNvSpPr>
                  <a:spLocks noChangeShapeType="1"/>
                </p:cNvSpPr>
                <p:nvPr>
                  <p:custDataLst>
                    <p:tags r:id="rId39"/>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4" name="Line 105"/>
                <p:cNvSpPr>
                  <a:spLocks noChangeShapeType="1"/>
                </p:cNvSpPr>
                <p:nvPr>
                  <p:custDataLst>
                    <p:tags r:id="rId40"/>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2818" name="Group 106"/>
              <p:cNvGrpSpPr>
                <a:grpSpLocks/>
              </p:cNvGrpSpPr>
              <p:nvPr/>
            </p:nvGrpSpPr>
            <p:grpSpPr bwMode="auto">
              <a:xfrm flipV="1">
                <a:off x="3686" y="243"/>
                <a:ext cx="177" cy="66"/>
                <a:chOff x="2848" y="848"/>
                <a:chExt cx="140" cy="98"/>
              </a:xfrm>
            </p:grpSpPr>
            <p:sp>
              <p:nvSpPr>
                <p:cNvPr id="32819" name="Line 107"/>
                <p:cNvSpPr>
                  <a:spLocks noChangeShapeType="1"/>
                </p:cNvSpPr>
                <p:nvPr>
                  <p:custDataLst>
                    <p:tags r:id="rId35"/>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0" name="Line 108"/>
                <p:cNvSpPr>
                  <a:spLocks noChangeShapeType="1"/>
                </p:cNvSpPr>
                <p:nvPr>
                  <p:custDataLst>
                    <p:tags r:id="rId36"/>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21" name="Line 109"/>
                <p:cNvSpPr>
                  <a:spLocks noChangeShapeType="1"/>
                </p:cNvSpPr>
                <p:nvPr>
                  <p:custDataLst>
                    <p:tags r:id="rId37"/>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2781" name="Line 110"/>
            <p:cNvSpPr>
              <a:spLocks noChangeShapeType="1"/>
            </p:cNvSpPr>
            <p:nvPr>
              <p:custDataLst>
                <p:tags r:id="rId9"/>
              </p:custDataLst>
            </p:nvPr>
          </p:nvSpPr>
          <p:spPr bwMode="auto">
            <a:xfrm>
              <a:off x="4243" y="2238"/>
              <a:ext cx="8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782" name="Line 111"/>
            <p:cNvSpPr>
              <a:spLocks noChangeShapeType="1"/>
            </p:cNvSpPr>
            <p:nvPr>
              <p:custDataLst>
                <p:tags r:id="rId10"/>
              </p:custDataLst>
            </p:nvPr>
          </p:nvSpPr>
          <p:spPr bwMode="auto">
            <a:xfrm>
              <a:off x="4375" y="2238"/>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783" name="Line 112"/>
            <p:cNvSpPr>
              <a:spLocks noChangeShapeType="1"/>
            </p:cNvSpPr>
            <p:nvPr>
              <p:custDataLst>
                <p:tags r:id="rId11"/>
              </p:custDataLst>
            </p:nvPr>
          </p:nvSpPr>
          <p:spPr bwMode="auto">
            <a:xfrm>
              <a:off x="4912" y="2133"/>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784" name="Group 113"/>
            <p:cNvGrpSpPr>
              <a:grpSpLocks/>
            </p:cNvGrpSpPr>
            <p:nvPr/>
          </p:nvGrpSpPr>
          <p:grpSpPr bwMode="auto">
            <a:xfrm>
              <a:off x="4624" y="1836"/>
              <a:ext cx="576" cy="372"/>
              <a:chOff x="10665" y="3225"/>
              <a:chExt cx="1440" cy="930"/>
            </a:xfrm>
          </p:grpSpPr>
          <p:sp>
            <p:nvSpPr>
              <p:cNvPr id="32808" name="Oval 114"/>
              <p:cNvSpPr>
                <a:spLocks noChangeArrowheads="1"/>
              </p:cNvSpPr>
              <p:nvPr>
                <p:custDataLst>
                  <p:tags r:id="rId27"/>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809" name="Group 115"/>
              <p:cNvGrpSpPr>
                <a:grpSpLocks/>
              </p:cNvGrpSpPr>
              <p:nvPr/>
            </p:nvGrpSpPr>
            <p:grpSpPr bwMode="auto">
              <a:xfrm>
                <a:off x="11031" y="3335"/>
                <a:ext cx="565" cy="643"/>
                <a:chOff x="2870" y="1518"/>
                <a:chExt cx="292" cy="320"/>
              </a:xfrm>
            </p:grpSpPr>
            <p:graphicFrame>
              <p:nvGraphicFramePr>
                <p:cNvPr id="32810" name="Object 116"/>
                <p:cNvGraphicFramePr>
                  <a:graphicFrameLocks noChangeAspect="1"/>
                </p:cNvGraphicFramePr>
                <p:nvPr>
                  <p:custDataLst>
                    <p:tags r:id="rId28"/>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619" r:id="rId126" imgW="826829" imgH="840406" progId="">
                        <p:embed/>
                      </p:oleObj>
                    </mc:Choice>
                    <mc:Fallback>
                      <p:oleObj r:id="rId126" imgW="826829" imgH="840406" progId="">
                        <p:embed/>
                        <p:pic>
                          <p:nvPicPr>
                            <p:cNvPr id="32810" name="Object 116"/>
                            <p:cNvPicPr>
                              <a:picLocks noChangeAspect="1" noChangeArrowheads="1"/>
                            </p:cNvPicPr>
                            <p:nvPr/>
                          </p:nvPicPr>
                          <p:blipFill>
                            <a:blip r:embed="rId12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11" name="Object 117"/>
                <p:cNvGraphicFramePr>
                  <a:graphicFrameLocks noChangeAspect="1"/>
                </p:cNvGraphicFramePr>
                <p:nvPr>
                  <p:custDataLst>
                    <p:tags r:id="rId29"/>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620" r:id="rId128" imgW="1268295" imgH="1199426" progId="">
                        <p:embed/>
                      </p:oleObj>
                    </mc:Choice>
                    <mc:Fallback>
                      <p:oleObj r:id="rId128" imgW="1268295" imgH="1199426" progId="">
                        <p:embed/>
                        <p:pic>
                          <p:nvPicPr>
                            <p:cNvPr id="32811" name="Object 117"/>
                            <p:cNvPicPr>
                              <a:picLocks noChangeAspect="1" noChangeArrowheads="1"/>
                            </p:cNvPicPr>
                            <p:nvPr/>
                          </p:nvPicPr>
                          <p:blipFill>
                            <a:blip r:embed="rId12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2785" name="Freeform 118"/>
            <p:cNvSpPr>
              <a:spLocks/>
            </p:cNvSpPr>
            <p:nvPr>
              <p:custDataLst>
                <p:tags r:id="rId12"/>
              </p:custDataLst>
            </p:nvPr>
          </p:nvSpPr>
          <p:spPr bwMode="auto">
            <a:xfrm>
              <a:off x="2491" y="2162"/>
              <a:ext cx="1329" cy="788"/>
            </a:xfrm>
            <a:custGeom>
              <a:avLst/>
              <a:gdLst>
                <a:gd name="T0" fmla="*/ 0 w 3324"/>
                <a:gd name="T1" fmla="*/ 0 h 1971"/>
                <a:gd name="T2" fmla="*/ 0 w 3324"/>
                <a:gd name="T3" fmla="*/ 0 h 1971"/>
                <a:gd name="T4" fmla="*/ 0 w 3324"/>
                <a:gd name="T5" fmla="*/ 0 h 1971"/>
                <a:gd name="T6" fmla="*/ 0 w 3324"/>
                <a:gd name="T7" fmla="*/ 0 h 1971"/>
                <a:gd name="T8" fmla="*/ 0 w 3324"/>
                <a:gd name="T9" fmla="*/ 0 h 1971"/>
                <a:gd name="T10" fmla="*/ 0 w 3324"/>
                <a:gd name="T11" fmla="*/ 0 h 1971"/>
                <a:gd name="T12" fmla="*/ 0 w 3324"/>
                <a:gd name="T13" fmla="*/ 0 h 1971"/>
                <a:gd name="T14" fmla="*/ 0 w 3324"/>
                <a:gd name="T15" fmla="*/ 0 h 1971"/>
                <a:gd name="T16" fmla="*/ 0 w 3324"/>
                <a:gd name="T17" fmla="*/ 0 h 1971"/>
                <a:gd name="T18" fmla="*/ 0 w 3324"/>
                <a:gd name="T19" fmla="*/ 0 h 1971"/>
                <a:gd name="T20" fmla="*/ 0 w 3324"/>
                <a:gd name="T21" fmla="*/ 0 h 1971"/>
                <a:gd name="T22" fmla="*/ 0 w 3324"/>
                <a:gd name="T23" fmla="*/ 0 h 1971"/>
                <a:gd name="T24" fmla="*/ 0 w 3324"/>
                <a:gd name="T25" fmla="*/ 0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786" name="Freeform 119"/>
            <p:cNvSpPr>
              <a:spLocks/>
            </p:cNvSpPr>
            <p:nvPr>
              <p:custDataLst>
                <p:tags r:id="rId13"/>
              </p:custDataLst>
            </p:nvPr>
          </p:nvSpPr>
          <p:spPr bwMode="auto">
            <a:xfrm>
              <a:off x="2053" y="3147"/>
              <a:ext cx="1855" cy="574"/>
            </a:xfrm>
            <a:custGeom>
              <a:avLst/>
              <a:gdLst>
                <a:gd name="T0" fmla="*/ 0 w 4636"/>
                <a:gd name="T1" fmla="*/ 0 h 1435"/>
                <a:gd name="T2" fmla="*/ 0 w 4636"/>
                <a:gd name="T3" fmla="*/ 0 h 1435"/>
                <a:gd name="T4" fmla="*/ 0 w 4636"/>
                <a:gd name="T5" fmla="*/ 0 h 1435"/>
                <a:gd name="T6" fmla="*/ 0 w 4636"/>
                <a:gd name="T7" fmla="*/ 0 h 1435"/>
                <a:gd name="T8" fmla="*/ 0 w 4636"/>
                <a:gd name="T9" fmla="*/ 0 h 1435"/>
                <a:gd name="T10" fmla="*/ 0 w 4636"/>
                <a:gd name="T11" fmla="*/ 0 h 1435"/>
                <a:gd name="T12" fmla="*/ 0 w 4636"/>
                <a:gd name="T13" fmla="*/ 0 h 1435"/>
                <a:gd name="T14" fmla="*/ 0 w 4636"/>
                <a:gd name="T15" fmla="*/ 0 h 1435"/>
                <a:gd name="T16" fmla="*/ 0 w 4636"/>
                <a:gd name="T17" fmla="*/ 0 h 1435"/>
                <a:gd name="T18" fmla="*/ 0 w 4636"/>
                <a:gd name="T19" fmla="*/ 0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2787" name="Object 120"/>
            <p:cNvGraphicFramePr>
              <a:graphicFrameLocks noChangeAspect="1"/>
            </p:cNvGraphicFramePr>
            <p:nvPr>
              <p:custDataLst>
                <p:tags r:id="rId14"/>
              </p:custDataLst>
            </p:nvPr>
          </p:nvGraphicFramePr>
          <p:xfrm>
            <a:off x="2767" y="3262"/>
            <a:ext cx="262" cy="200"/>
          </p:xfrm>
          <a:graphic>
            <a:graphicData uri="http://schemas.openxmlformats.org/presentationml/2006/ole">
              <mc:AlternateContent xmlns:mc="http://schemas.openxmlformats.org/markup-compatibility/2006">
                <mc:Choice xmlns:v="urn:schemas-microsoft-com:vml" Requires="v">
                  <p:oleObj spid="_x0000_s23621" r:id="rId130" imgW="1307263" imgH="1084139" progId="">
                    <p:embed/>
                  </p:oleObj>
                </mc:Choice>
                <mc:Fallback>
                  <p:oleObj r:id="rId130" imgW="1307263" imgH="1084139" progId="">
                    <p:embed/>
                    <p:pic>
                      <p:nvPicPr>
                        <p:cNvPr id="32787" name="Object 120"/>
                        <p:cNvPicPr>
                          <a:picLocks noChangeAspect="1" noChangeArrowheads="1"/>
                        </p:cNvPicPr>
                        <p:nvPr/>
                      </p:nvPicPr>
                      <p:blipFill>
                        <a:blip r:embed="rId131">
                          <a:extLst>
                            <a:ext uri="{28A0092B-C50C-407E-A947-70E740481C1C}">
                              <a14:useLocalDpi xmlns:a14="http://schemas.microsoft.com/office/drawing/2010/main" val="0"/>
                            </a:ext>
                          </a:extLst>
                        </a:blip>
                        <a:srcRect/>
                        <a:stretch>
                          <a:fillRect/>
                        </a:stretch>
                      </p:blipFill>
                      <p:spPr bwMode="auto">
                        <a:xfrm>
                          <a:off x="2767" y="3262"/>
                          <a:ext cx="2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88" name="Group 121"/>
            <p:cNvGrpSpPr>
              <a:grpSpLocks/>
            </p:cNvGrpSpPr>
            <p:nvPr/>
          </p:nvGrpSpPr>
          <p:grpSpPr bwMode="auto">
            <a:xfrm>
              <a:off x="4475" y="2095"/>
              <a:ext cx="320" cy="545"/>
              <a:chOff x="4475" y="2095"/>
              <a:chExt cx="320" cy="545"/>
            </a:xfrm>
          </p:grpSpPr>
          <p:sp>
            <p:nvSpPr>
              <p:cNvPr id="32804" name="Line 122"/>
              <p:cNvSpPr>
                <a:spLocks noChangeShapeType="1"/>
              </p:cNvSpPr>
              <p:nvPr>
                <p:custDataLst>
                  <p:tags r:id="rId24"/>
                </p:custDataLst>
              </p:nvPr>
            </p:nvSpPr>
            <p:spPr bwMode="auto">
              <a:xfrm flipV="1">
                <a:off x="4485" y="2106"/>
                <a:ext cx="310" cy="2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805" name="Group 123"/>
              <p:cNvGrpSpPr>
                <a:grpSpLocks/>
              </p:cNvGrpSpPr>
              <p:nvPr/>
            </p:nvGrpSpPr>
            <p:grpSpPr bwMode="auto">
              <a:xfrm>
                <a:off x="4475" y="2095"/>
                <a:ext cx="257" cy="545"/>
                <a:chOff x="563" y="3500"/>
                <a:chExt cx="257" cy="545"/>
              </a:xfrm>
            </p:grpSpPr>
            <p:sp>
              <p:nvSpPr>
                <p:cNvPr id="32806" name="Oval 124"/>
                <p:cNvSpPr>
                  <a:spLocks noChangeArrowheads="1"/>
                </p:cNvSpPr>
                <p:nvPr>
                  <p:custDataLst>
                    <p:tags r:id="rId25"/>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07" name="Text Box 125"/>
                <p:cNvSpPr txBox="1">
                  <a:spLocks noChangeArrowheads="1"/>
                </p:cNvSpPr>
                <p:nvPr>
                  <p:custDataLst>
                    <p:tags r:id="rId26"/>
                  </p:custDataLst>
                </p:nvPr>
              </p:nvSpPr>
              <p:spPr bwMode="auto">
                <a:xfrm>
                  <a:off x="563" y="3500"/>
                  <a:ext cx="24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grpSp>
          <p:nvGrpSpPr>
            <p:cNvPr id="32789" name="Group 126"/>
            <p:cNvGrpSpPr>
              <a:grpSpLocks/>
            </p:cNvGrpSpPr>
            <p:nvPr/>
          </p:nvGrpSpPr>
          <p:grpSpPr bwMode="auto">
            <a:xfrm>
              <a:off x="2004" y="2418"/>
              <a:ext cx="2196" cy="716"/>
              <a:chOff x="2004" y="2418"/>
              <a:chExt cx="2196" cy="716"/>
            </a:xfrm>
          </p:grpSpPr>
          <p:sp>
            <p:nvSpPr>
              <p:cNvPr id="32800" name="Freeform 127"/>
              <p:cNvSpPr>
                <a:spLocks/>
              </p:cNvSpPr>
              <p:nvPr>
                <p:custDataLst>
                  <p:tags r:id="rId21"/>
                </p:custDataLst>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801" name="Group 128"/>
              <p:cNvGrpSpPr>
                <a:grpSpLocks/>
              </p:cNvGrpSpPr>
              <p:nvPr/>
            </p:nvGrpSpPr>
            <p:grpSpPr bwMode="auto">
              <a:xfrm>
                <a:off x="3027" y="2589"/>
                <a:ext cx="258" cy="545"/>
                <a:chOff x="562" y="3500"/>
                <a:chExt cx="258" cy="545"/>
              </a:xfrm>
            </p:grpSpPr>
            <p:sp>
              <p:nvSpPr>
                <p:cNvPr id="32802" name="Oval 129"/>
                <p:cNvSpPr>
                  <a:spLocks noChangeArrowheads="1"/>
                </p:cNvSpPr>
                <p:nvPr>
                  <p:custDataLst>
                    <p:tags r:id="rId22"/>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803" name="Text Box 130"/>
                <p:cNvSpPr txBox="1">
                  <a:spLocks noChangeArrowheads="1"/>
                </p:cNvSpPr>
                <p:nvPr>
                  <p:custDataLst>
                    <p:tags r:id="rId23"/>
                  </p:custDataLst>
                </p:nvPr>
              </p:nvSpPr>
              <p:spPr bwMode="auto">
                <a:xfrm>
                  <a:off x="562" y="3500"/>
                  <a:ext cx="249"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grpSp>
          <p:nvGrpSpPr>
            <p:cNvPr id="32790" name="Group 131"/>
            <p:cNvGrpSpPr>
              <a:grpSpLocks/>
            </p:cNvGrpSpPr>
            <p:nvPr/>
          </p:nvGrpSpPr>
          <p:grpSpPr bwMode="auto">
            <a:xfrm>
              <a:off x="3040" y="2157"/>
              <a:ext cx="1955" cy="1270"/>
              <a:chOff x="3040" y="2157"/>
              <a:chExt cx="1955" cy="1270"/>
            </a:xfrm>
          </p:grpSpPr>
          <p:sp>
            <p:nvSpPr>
              <p:cNvPr id="32796" name="Freeform 132"/>
              <p:cNvSpPr>
                <a:spLocks/>
              </p:cNvSpPr>
              <p:nvPr>
                <p:custDataLst>
                  <p:tags r:id="rId18"/>
                </p:custDataLst>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809" y="127"/>
                      <a:pt x="1425" y="536"/>
                      <a:pt x="1077" y="765"/>
                    </a:cubicBezTo>
                    <a:cubicBezTo>
                      <a:pt x="729" y="994"/>
                      <a:pt x="224" y="1165"/>
                      <a:pt x="0" y="127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797" name="Group 133"/>
              <p:cNvGrpSpPr>
                <a:grpSpLocks/>
              </p:cNvGrpSpPr>
              <p:nvPr/>
            </p:nvGrpSpPr>
            <p:grpSpPr bwMode="auto">
              <a:xfrm>
                <a:off x="3927" y="2835"/>
                <a:ext cx="257" cy="545"/>
                <a:chOff x="563" y="3500"/>
                <a:chExt cx="257" cy="545"/>
              </a:xfrm>
            </p:grpSpPr>
            <p:sp>
              <p:nvSpPr>
                <p:cNvPr id="32798" name="Oval 134"/>
                <p:cNvSpPr>
                  <a:spLocks noChangeArrowheads="1"/>
                </p:cNvSpPr>
                <p:nvPr>
                  <p:custDataLst>
                    <p:tags r:id="rId19"/>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799" name="Text Box 135"/>
                <p:cNvSpPr txBox="1">
                  <a:spLocks noChangeArrowheads="1"/>
                </p:cNvSpPr>
                <p:nvPr>
                  <p:custDataLst>
                    <p:tags r:id="rId20"/>
                  </p:custDataLst>
                </p:nvPr>
              </p:nvSpPr>
              <p:spPr bwMode="auto">
                <a:xfrm>
                  <a:off x="563" y="3500"/>
                  <a:ext cx="24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grpSp>
          <p:nvGrpSpPr>
            <p:cNvPr id="32791" name="Group 136"/>
            <p:cNvGrpSpPr>
              <a:grpSpLocks/>
            </p:cNvGrpSpPr>
            <p:nvPr/>
          </p:nvGrpSpPr>
          <p:grpSpPr bwMode="auto">
            <a:xfrm>
              <a:off x="1881" y="2450"/>
              <a:ext cx="855" cy="818"/>
              <a:chOff x="1881" y="2450"/>
              <a:chExt cx="855" cy="818"/>
            </a:xfrm>
          </p:grpSpPr>
          <p:sp>
            <p:nvSpPr>
              <p:cNvPr id="32792" name="Line 137"/>
              <p:cNvSpPr>
                <a:spLocks noChangeShapeType="1"/>
              </p:cNvSpPr>
              <p:nvPr>
                <p:custDataLst>
                  <p:tags r:id="rId15"/>
                </p:custDataLst>
              </p:nvPr>
            </p:nvSpPr>
            <p:spPr bwMode="auto">
              <a:xfrm flipH="1" flipV="1">
                <a:off x="1881" y="2450"/>
                <a:ext cx="855" cy="81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2793" name="Group 138"/>
              <p:cNvGrpSpPr>
                <a:grpSpLocks/>
              </p:cNvGrpSpPr>
              <p:nvPr/>
            </p:nvGrpSpPr>
            <p:grpSpPr bwMode="auto">
              <a:xfrm>
                <a:off x="2117" y="2702"/>
                <a:ext cx="257" cy="550"/>
                <a:chOff x="563" y="3500"/>
                <a:chExt cx="257" cy="550"/>
              </a:xfrm>
            </p:grpSpPr>
            <p:sp>
              <p:nvSpPr>
                <p:cNvPr id="32794" name="Oval 139"/>
                <p:cNvSpPr>
                  <a:spLocks noChangeArrowheads="1"/>
                </p:cNvSpPr>
                <p:nvPr>
                  <p:custDataLst>
                    <p:tags r:id="rId16"/>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795" name="Text Box 140"/>
                <p:cNvSpPr txBox="1">
                  <a:spLocks noChangeArrowheads="1"/>
                </p:cNvSpPr>
                <p:nvPr>
                  <p:custDataLst>
                    <p:tags r:id="rId17"/>
                  </p:custDataLst>
                </p:nvPr>
              </p:nvSpPr>
              <p:spPr bwMode="auto">
                <a:xfrm>
                  <a:off x="563" y="3500"/>
                  <a:ext cx="246"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grpSp>
    </p:spTree>
    <p:extLst>
      <p:ext uri="{BB962C8B-B14F-4D97-AF65-F5344CB8AC3E}">
        <p14:creationId xmlns:p14="http://schemas.microsoft.com/office/powerpoint/2010/main" val="140989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3839-3B1C-D0EB-EF5F-99E468369A64}"/>
              </a:ext>
            </a:extLst>
          </p:cNvPr>
          <p:cNvSpPr>
            <a:spLocks noGrp="1"/>
          </p:cNvSpPr>
          <p:nvPr>
            <p:ph type="title"/>
          </p:nvPr>
        </p:nvSpPr>
        <p:spPr/>
        <p:txBody>
          <a:bodyPr>
            <a:normAutofit/>
          </a:bodyPr>
          <a:lstStyle/>
          <a:p>
            <a:r>
              <a:rPr lang="zh-CN" altLang="en-US" sz="4000" dirty="0"/>
              <a:t>中国</a:t>
            </a:r>
            <a:r>
              <a:rPr lang="en-US" altLang="zh-CN" sz="4000" dirty="0"/>
              <a:t>5G</a:t>
            </a:r>
            <a:r>
              <a:rPr lang="zh-CN" altLang="en-US" sz="4000" dirty="0"/>
              <a:t>发展历程</a:t>
            </a:r>
          </a:p>
        </p:txBody>
      </p:sp>
      <p:sp>
        <p:nvSpPr>
          <p:cNvPr id="3" name="Content Placeholder 2">
            <a:extLst>
              <a:ext uri="{FF2B5EF4-FFF2-40B4-BE49-F238E27FC236}">
                <a16:creationId xmlns:a16="http://schemas.microsoft.com/office/drawing/2014/main" id="{50B7904D-D85D-7C4A-2CA0-9EAF692CB0D2}"/>
              </a:ext>
            </a:extLst>
          </p:cNvPr>
          <p:cNvSpPr>
            <a:spLocks noGrp="1"/>
          </p:cNvSpPr>
          <p:nvPr>
            <p:ph idx="1"/>
          </p:nvPr>
        </p:nvSpPr>
        <p:spPr/>
        <p:txBody>
          <a:bodyPr>
            <a:normAutofit fontScale="70000" lnSpcReduction="20000"/>
          </a:bodyPr>
          <a:lstStyle/>
          <a:p>
            <a:pPr algn="just" fontAlgn="base"/>
            <a:r>
              <a:rPr lang="zh-CN" altLang="en-US" b="0" i="0" dirty="0">
                <a:solidFill>
                  <a:srgbClr val="262626"/>
                </a:solidFill>
                <a:effectLst/>
                <a:latin typeface="PingFang SC"/>
              </a:rPr>
              <a:t>国内 </a:t>
            </a:r>
            <a:r>
              <a:rPr lang="en-US" altLang="zh-CN" b="0" i="0" dirty="0">
                <a:solidFill>
                  <a:srgbClr val="262626"/>
                </a:solidFill>
                <a:effectLst/>
                <a:latin typeface="PingFang SC"/>
              </a:rPr>
              <a:t>5G </a:t>
            </a:r>
            <a:r>
              <a:rPr lang="zh-CN" altLang="en-US" b="0" i="0" dirty="0">
                <a:solidFill>
                  <a:srgbClr val="262626"/>
                </a:solidFill>
                <a:effectLst/>
                <a:latin typeface="PingFang SC"/>
              </a:rPr>
              <a:t>行业的发展历程可追溯到 </a:t>
            </a:r>
            <a:r>
              <a:rPr lang="en-US" altLang="zh-CN" b="0" i="0" dirty="0">
                <a:solidFill>
                  <a:srgbClr val="262626"/>
                </a:solidFill>
                <a:effectLst/>
                <a:latin typeface="PingFang SC"/>
              </a:rPr>
              <a:t>2013 </a:t>
            </a:r>
            <a:r>
              <a:rPr lang="zh-CN" altLang="en-US" b="0" i="0" dirty="0">
                <a:solidFill>
                  <a:srgbClr val="262626"/>
                </a:solidFill>
                <a:effectLst/>
                <a:latin typeface="PingFang SC"/>
              </a:rPr>
              <a:t>年，华为投入资金对 </a:t>
            </a:r>
            <a:r>
              <a:rPr lang="en-US" altLang="zh-CN" b="0" i="0" dirty="0">
                <a:solidFill>
                  <a:srgbClr val="262626"/>
                </a:solidFill>
                <a:effectLst/>
                <a:latin typeface="PingFang SC"/>
              </a:rPr>
              <a:t>5G </a:t>
            </a:r>
            <a:r>
              <a:rPr lang="zh-CN" altLang="en-US" b="0" i="0" dirty="0">
                <a:solidFill>
                  <a:srgbClr val="262626"/>
                </a:solidFill>
                <a:effectLst/>
                <a:latin typeface="PingFang SC"/>
              </a:rPr>
              <a:t>有关技术进行早期研发。</a:t>
            </a:r>
            <a:r>
              <a:rPr lang="en-US" altLang="zh-CN" b="0" i="0" dirty="0">
                <a:solidFill>
                  <a:srgbClr val="262626"/>
                </a:solidFill>
                <a:effectLst/>
                <a:latin typeface="PingFang SC"/>
              </a:rPr>
              <a:t>2013</a:t>
            </a:r>
            <a:r>
              <a:rPr lang="zh-CN" altLang="en-US" b="0" i="0" dirty="0">
                <a:solidFill>
                  <a:srgbClr val="262626"/>
                </a:solidFill>
                <a:effectLst/>
                <a:latin typeface="PingFang SC"/>
              </a:rPr>
              <a:t>年</a:t>
            </a:r>
            <a:r>
              <a:rPr lang="en-US" altLang="zh-CN" b="0" i="0" dirty="0">
                <a:solidFill>
                  <a:srgbClr val="262626"/>
                </a:solidFill>
                <a:effectLst/>
                <a:latin typeface="PingFang SC"/>
              </a:rPr>
              <a:t>4</a:t>
            </a:r>
            <a:r>
              <a:rPr lang="zh-CN" altLang="en-US" b="0" i="0" dirty="0">
                <a:solidFill>
                  <a:srgbClr val="262626"/>
                </a:solidFill>
                <a:effectLst/>
                <a:latin typeface="PingFang SC"/>
              </a:rPr>
              <a:t>月，工信部、发改委与科技部联合成立了 </a:t>
            </a:r>
            <a:r>
              <a:rPr lang="en-US" altLang="zh-CN" b="0" i="0" dirty="0">
                <a:solidFill>
                  <a:srgbClr val="262626"/>
                </a:solidFill>
                <a:effectLst/>
                <a:latin typeface="PingFang SC"/>
              </a:rPr>
              <a:t>IMT-2020 5G </a:t>
            </a:r>
            <a:r>
              <a:rPr lang="zh-CN" altLang="en-US" b="0" i="0" dirty="0">
                <a:solidFill>
                  <a:srgbClr val="262626"/>
                </a:solidFill>
                <a:effectLst/>
                <a:latin typeface="PingFang SC"/>
              </a:rPr>
              <a:t>推进组，组织国内各方力量、积极开展国际合作，共同推动 </a:t>
            </a:r>
            <a:r>
              <a:rPr lang="en-US" altLang="zh-CN" b="0" i="0" dirty="0">
                <a:solidFill>
                  <a:srgbClr val="262626"/>
                </a:solidFill>
                <a:effectLst/>
                <a:latin typeface="PingFang SC"/>
              </a:rPr>
              <a:t>5G </a:t>
            </a:r>
            <a:r>
              <a:rPr lang="zh-CN" altLang="en-US" b="0" i="0" dirty="0">
                <a:solidFill>
                  <a:srgbClr val="262626"/>
                </a:solidFill>
                <a:effectLst/>
                <a:latin typeface="PingFang SC"/>
              </a:rPr>
              <a:t>国际标准发展。 </a:t>
            </a:r>
          </a:p>
          <a:p>
            <a:pPr algn="just" fontAlgn="base"/>
            <a:r>
              <a:rPr lang="en-US" altLang="zh-CN" b="0" i="0" dirty="0">
                <a:solidFill>
                  <a:srgbClr val="262626"/>
                </a:solidFill>
                <a:effectLst/>
                <a:latin typeface="PingFang SC"/>
              </a:rPr>
              <a:t>2015</a:t>
            </a:r>
            <a:r>
              <a:rPr lang="zh-CN" altLang="en-US" b="0" i="0" dirty="0">
                <a:solidFill>
                  <a:srgbClr val="262626"/>
                </a:solidFill>
                <a:effectLst/>
                <a:latin typeface="PingFang SC"/>
              </a:rPr>
              <a:t>年，国内华为、中兴等企业启动对 </a:t>
            </a:r>
            <a:r>
              <a:rPr lang="en-US" altLang="zh-CN" b="0" i="0" dirty="0">
                <a:solidFill>
                  <a:srgbClr val="262626"/>
                </a:solidFill>
                <a:effectLst/>
                <a:latin typeface="PingFang SC"/>
              </a:rPr>
              <a:t>5G </a:t>
            </a:r>
            <a:r>
              <a:rPr lang="zh-CN" altLang="en-US" b="0" i="0" dirty="0">
                <a:solidFill>
                  <a:srgbClr val="262626"/>
                </a:solidFill>
                <a:effectLst/>
                <a:latin typeface="PingFang SC"/>
              </a:rPr>
              <a:t>产业的投资和技术研发，部分企业还建立了专业研究院为迎接 </a:t>
            </a:r>
            <a:r>
              <a:rPr lang="en-US" altLang="zh-CN" b="0" i="0" dirty="0">
                <a:solidFill>
                  <a:srgbClr val="262626"/>
                </a:solidFill>
                <a:effectLst/>
                <a:latin typeface="PingFang SC"/>
              </a:rPr>
              <a:t>5G </a:t>
            </a:r>
            <a:r>
              <a:rPr lang="zh-CN" altLang="en-US" b="0" i="0" dirty="0">
                <a:solidFill>
                  <a:srgbClr val="262626"/>
                </a:solidFill>
                <a:effectLst/>
                <a:latin typeface="PingFang SC"/>
              </a:rPr>
              <a:t>时代的到来做好准备。 </a:t>
            </a:r>
          </a:p>
          <a:p>
            <a:pPr algn="just" fontAlgn="base"/>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1</a:t>
            </a:r>
            <a:r>
              <a:rPr lang="zh-CN" altLang="en-US" b="0" i="0" dirty="0">
                <a:solidFill>
                  <a:srgbClr val="262626"/>
                </a:solidFill>
                <a:effectLst/>
                <a:latin typeface="PingFang SC"/>
              </a:rPr>
              <a:t>月，国家工信部联合部分头部通信企业和研究机构全面启动中国</a:t>
            </a:r>
            <a:r>
              <a:rPr lang="en-US" altLang="zh-CN" b="0" i="0" dirty="0">
                <a:solidFill>
                  <a:srgbClr val="262626"/>
                </a:solidFill>
                <a:effectLst/>
                <a:latin typeface="PingFang SC"/>
              </a:rPr>
              <a:t>5G</a:t>
            </a:r>
            <a:r>
              <a:rPr lang="zh-CN" altLang="en-US" b="0" i="0" dirty="0">
                <a:solidFill>
                  <a:srgbClr val="262626"/>
                </a:solidFill>
                <a:effectLst/>
                <a:latin typeface="PingFang SC"/>
              </a:rPr>
              <a:t>技术试验，分为</a:t>
            </a:r>
            <a:r>
              <a:rPr lang="en-US" altLang="zh-CN" b="0" i="0" dirty="0">
                <a:solidFill>
                  <a:srgbClr val="262626"/>
                </a:solidFill>
                <a:effectLst/>
                <a:latin typeface="PingFang SC"/>
              </a:rPr>
              <a:t>5G</a:t>
            </a:r>
            <a:r>
              <a:rPr lang="zh-CN" altLang="en-US" b="0" i="0" dirty="0">
                <a:solidFill>
                  <a:srgbClr val="262626"/>
                </a:solidFill>
                <a:effectLst/>
                <a:latin typeface="PingFang SC"/>
              </a:rPr>
              <a:t>关键技术试验（</a:t>
            </a:r>
            <a:r>
              <a:rPr lang="en-US" altLang="zh-CN" b="0" i="0" dirty="0">
                <a:solidFill>
                  <a:srgbClr val="262626"/>
                </a:solidFill>
                <a:effectLst/>
                <a:latin typeface="PingFang SC"/>
              </a:rPr>
              <a:t>2015</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5G </a:t>
            </a:r>
            <a:r>
              <a:rPr lang="zh-CN" altLang="en-US" b="0" i="0" dirty="0">
                <a:solidFill>
                  <a:srgbClr val="262626"/>
                </a:solidFill>
                <a:effectLst/>
                <a:latin typeface="PingFang SC"/>
              </a:rPr>
              <a:t>技术方案验证（</a:t>
            </a:r>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6</a:t>
            </a:r>
            <a:r>
              <a:rPr lang="zh-CN" altLang="en-US" b="0" i="0" dirty="0">
                <a:solidFill>
                  <a:srgbClr val="262626"/>
                </a:solidFill>
                <a:effectLst/>
                <a:latin typeface="PingFang SC"/>
              </a:rPr>
              <a:t>月</a:t>
            </a:r>
            <a:r>
              <a:rPr lang="en-US" altLang="zh-CN" b="0" i="0" dirty="0">
                <a:solidFill>
                  <a:srgbClr val="262626"/>
                </a:solidFill>
                <a:effectLst/>
                <a:latin typeface="PingFang SC"/>
              </a:rPr>
              <a:t>—2017</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月）和 </a:t>
            </a:r>
            <a:r>
              <a:rPr lang="en-US" altLang="zh-CN" b="0" i="0" dirty="0">
                <a:solidFill>
                  <a:srgbClr val="262626"/>
                </a:solidFill>
                <a:effectLst/>
                <a:latin typeface="PingFang SC"/>
              </a:rPr>
              <a:t>5G</a:t>
            </a:r>
            <a:r>
              <a:rPr lang="zh-CN" altLang="en-US" b="0" i="0" dirty="0">
                <a:solidFill>
                  <a:srgbClr val="262626"/>
                </a:solidFill>
                <a:effectLst/>
                <a:latin typeface="PingFang SC"/>
              </a:rPr>
              <a:t>系统验证（</a:t>
            </a:r>
            <a:r>
              <a:rPr lang="en-US" altLang="zh-CN" b="0" i="0" dirty="0">
                <a:solidFill>
                  <a:srgbClr val="262626"/>
                </a:solidFill>
                <a:effectLst/>
                <a:latin typeface="PingFang SC"/>
              </a:rPr>
              <a:t>2017</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—2018</a:t>
            </a:r>
            <a:r>
              <a:rPr lang="zh-CN" altLang="en-US" b="0" i="0" dirty="0">
                <a:solidFill>
                  <a:srgbClr val="262626"/>
                </a:solidFill>
                <a:effectLst/>
                <a:latin typeface="PingFang SC"/>
              </a:rPr>
              <a:t>年</a:t>
            </a:r>
            <a:r>
              <a:rPr lang="en-US" altLang="zh-CN" b="0" i="0" dirty="0">
                <a:solidFill>
                  <a:srgbClr val="262626"/>
                </a:solidFill>
                <a:effectLst/>
                <a:latin typeface="PingFang SC"/>
              </a:rPr>
              <a:t>10</a:t>
            </a:r>
            <a:r>
              <a:rPr lang="zh-CN" altLang="en-US" b="0" i="0" dirty="0">
                <a:solidFill>
                  <a:srgbClr val="262626"/>
                </a:solidFill>
                <a:effectLst/>
                <a:latin typeface="PingFang SC"/>
              </a:rPr>
              <a:t>月）三个阶段实施。</a:t>
            </a:r>
          </a:p>
          <a:p>
            <a:pPr algn="just" fontAlgn="base"/>
            <a:r>
              <a:rPr lang="en-US" altLang="zh-CN" b="0" i="0" dirty="0">
                <a:solidFill>
                  <a:srgbClr val="262626"/>
                </a:solidFill>
                <a:effectLst/>
                <a:latin typeface="PingFang SC"/>
              </a:rPr>
              <a:t>5G</a:t>
            </a:r>
            <a:r>
              <a:rPr lang="zh-CN" altLang="en-US" b="0" i="0" dirty="0">
                <a:solidFill>
                  <a:srgbClr val="262626"/>
                </a:solidFill>
                <a:effectLst/>
                <a:latin typeface="PingFang SC"/>
              </a:rPr>
              <a:t>标准最终版</a:t>
            </a:r>
            <a:r>
              <a:rPr lang="en-US" altLang="zh-CN" b="0" i="0" dirty="0">
                <a:solidFill>
                  <a:srgbClr val="262626"/>
                </a:solidFill>
                <a:effectLst/>
                <a:latin typeface="PingFang SC"/>
              </a:rPr>
              <a:t>R16</a:t>
            </a:r>
            <a:r>
              <a:rPr lang="zh-CN" altLang="en-US" b="0" i="0" dirty="0">
                <a:solidFill>
                  <a:srgbClr val="262626"/>
                </a:solidFill>
                <a:effectLst/>
                <a:latin typeface="PingFang SC"/>
              </a:rPr>
              <a:t>于</a:t>
            </a:r>
            <a:r>
              <a:rPr lang="en-US" altLang="zh-CN" b="0" i="0" dirty="0">
                <a:solidFill>
                  <a:srgbClr val="262626"/>
                </a:solidFill>
                <a:effectLst/>
                <a:latin typeface="PingFang SC"/>
              </a:rPr>
              <a:t>2019</a:t>
            </a:r>
            <a:r>
              <a:rPr lang="zh-CN" altLang="en-US" b="0" i="0" dirty="0">
                <a:solidFill>
                  <a:srgbClr val="262626"/>
                </a:solidFill>
                <a:effectLst/>
                <a:latin typeface="PingFang SC"/>
              </a:rPr>
              <a:t>年完成制定，技术研发的试验有效推动产业技术的发展，对形成全球统一的</a:t>
            </a:r>
            <a:r>
              <a:rPr lang="en-US" altLang="zh-CN" b="0" i="0" dirty="0">
                <a:solidFill>
                  <a:srgbClr val="262626"/>
                </a:solidFill>
                <a:effectLst/>
                <a:latin typeface="PingFang SC"/>
              </a:rPr>
              <a:t>5G</a:t>
            </a:r>
            <a:r>
              <a:rPr lang="zh-CN" altLang="en-US" b="0" i="0" dirty="0">
                <a:solidFill>
                  <a:srgbClr val="262626"/>
                </a:solidFill>
                <a:effectLst/>
                <a:latin typeface="PingFang SC"/>
              </a:rPr>
              <a:t>标准具有重要意义，也为中国实现</a:t>
            </a:r>
            <a:r>
              <a:rPr lang="en-US" altLang="zh-CN" b="0" i="0" dirty="0">
                <a:solidFill>
                  <a:srgbClr val="262626"/>
                </a:solidFill>
                <a:effectLst/>
                <a:latin typeface="PingFang SC"/>
              </a:rPr>
              <a:t>2020</a:t>
            </a:r>
            <a:r>
              <a:rPr lang="zh-CN" altLang="en-US" b="0" i="0" dirty="0">
                <a:solidFill>
                  <a:srgbClr val="262626"/>
                </a:solidFill>
                <a:effectLst/>
                <a:latin typeface="PingFang SC"/>
              </a:rPr>
              <a:t>年</a:t>
            </a:r>
            <a:r>
              <a:rPr lang="en-US" altLang="zh-CN" b="0" i="0" dirty="0">
                <a:solidFill>
                  <a:srgbClr val="262626"/>
                </a:solidFill>
                <a:effectLst/>
                <a:latin typeface="PingFang SC"/>
              </a:rPr>
              <a:t>5G</a:t>
            </a:r>
            <a:r>
              <a:rPr lang="zh-CN" altLang="en-US" b="0" i="0" dirty="0">
                <a:solidFill>
                  <a:srgbClr val="262626"/>
                </a:solidFill>
                <a:effectLst/>
                <a:latin typeface="PingFang SC"/>
              </a:rPr>
              <a:t>商用化奠定基础。</a:t>
            </a:r>
            <a:r>
              <a:rPr lang="en-US" altLang="zh-CN" b="0" i="0" dirty="0">
                <a:solidFill>
                  <a:srgbClr val="262626"/>
                </a:solidFill>
                <a:effectLst/>
                <a:latin typeface="PingFang SC"/>
              </a:rPr>
              <a:t>2019</a:t>
            </a:r>
            <a:r>
              <a:rPr lang="zh-CN" altLang="en-US" b="0" i="0" dirty="0">
                <a:solidFill>
                  <a:srgbClr val="262626"/>
                </a:solidFill>
                <a:effectLst/>
                <a:latin typeface="PingFang SC"/>
              </a:rPr>
              <a:t>年</a:t>
            </a:r>
            <a:r>
              <a:rPr lang="en-US" altLang="zh-CN" b="0" i="0" dirty="0">
                <a:solidFill>
                  <a:srgbClr val="262626"/>
                </a:solidFill>
                <a:effectLst/>
                <a:latin typeface="PingFang SC"/>
              </a:rPr>
              <a:t>6</a:t>
            </a:r>
            <a:r>
              <a:rPr lang="zh-CN" altLang="en-US" b="0" i="0" dirty="0">
                <a:solidFill>
                  <a:srgbClr val="262626"/>
                </a:solidFill>
                <a:effectLst/>
                <a:latin typeface="PingFang SC"/>
              </a:rPr>
              <a:t>月，工信部向中国移动、中国联通、中国电信和中国广播电视台颁发 </a:t>
            </a:r>
            <a:r>
              <a:rPr lang="en-US" altLang="zh-CN" b="0" i="0" dirty="0">
                <a:solidFill>
                  <a:srgbClr val="262626"/>
                </a:solidFill>
                <a:effectLst/>
                <a:latin typeface="PingFang SC"/>
              </a:rPr>
              <a:t>5G </a:t>
            </a:r>
            <a:r>
              <a:rPr lang="zh-CN" altLang="en-US" b="0" i="0" dirty="0">
                <a:solidFill>
                  <a:srgbClr val="262626"/>
                </a:solidFill>
                <a:effectLst/>
                <a:latin typeface="PingFang SC"/>
              </a:rPr>
              <a:t>商用牌照，标志着</a:t>
            </a:r>
            <a:r>
              <a:rPr lang="en-US" altLang="zh-CN" b="0" i="0" dirty="0">
                <a:solidFill>
                  <a:srgbClr val="262626"/>
                </a:solidFill>
                <a:effectLst/>
                <a:latin typeface="PingFang SC"/>
              </a:rPr>
              <a:t>5G</a:t>
            </a:r>
            <a:r>
              <a:rPr lang="zh-CN" altLang="en-US" b="0" i="0" dirty="0">
                <a:solidFill>
                  <a:srgbClr val="262626"/>
                </a:solidFill>
                <a:effectLst/>
                <a:latin typeface="PingFang SC"/>
              </a:rPr>
              <a:t>时代的到来。</a:t>
            </a:r>
            <a:r>
              <a:rPr lang="en-US" altLang="zh-CN" b="0" i="0" dirty="0">
                <a:solidFill>
                  <a:srgbClr val="262626"/>
                </a:solidFill>
                <a:effectLst/>
                <a:latin typeface="PingFang SC"/>
              </a:rPr>
              <a:t> </a:t>
            </a:r>
            <a:endParaRPr lang="zh-CN" altLang="en-US" b="0" i="0" dirty="0">
              <a:solidFill>
                <a:srgbClr val="262626"/>
              </a:solidFill>
              <a:effectLst/>
              <a:latin typeface="PingFang SC"/>
            </a:endParaRPr>
          </a:p>
          <a:p>
            <a:endParaRPr lang="zh-CN" altLang="en-US" dirty="0"/>
          </a:p>
        </p:txBody>
      </p:sp>
      <p:sp>
        <p:nvSpPr>
          <p:cNvPr id="4" name="Date Placeholder 3">
            <a:extLst>
              <a:ext uri="{FF2B5EF4-FFF2-40B4-BE49-F238E27FC236}">
                <a16:creationId xmlns:a16="http://schemas.microsoft.com/office/drawing/2014/main" id="{82285543-7CEB-2250-4383-08A685BFA1A2}"/>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40B42A4D-BEF6-6BA4-59D6-7241BAB72C33}"/>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2</a:t>
            </a:fld>
            <a:endParaRPr lang="en-US" altLang="zh-CN" dirty="0">
              <a:solidFill>
                <a:srgbClr val="000000">
                  <a:tint val="75000"/>
                </a:srgbClr>
              </a:solidFill>
            </a:endParaRPr>
          </a:p>
        </p:txBody>
      </p:sp>
    </p:spTree>
    <p:extLst>
      <p:ext uri="{BB962C8B-B14F-4D97-AF65-F5344CB8AC3E}">
        <p14:creationId xmlns:p14="http://schemas.microsoft.com/office/powerpoint/2010/main" val="55691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a:xfrm>
            <a:off x="457200" y="274638"/>
            <a:ext cx="8229600" cy="993775"/>
          </a:xfrm>
        </p:spPr>
        <p:txBody>
          <a:bodyPr/>
          <a:lstStyle/>
          <a:p>
            <a:r>
              <a:rPr lang="zh-CN" altLang="en-US"/>
              <a:t>间接选路</a:t>
            </a:r>
            <a:r>
              <a:rPr lang="en-US" altLang="zh-CN"/>
              <a:t>: </a:t>
            </a:r>
            <a:r>
              <a:rPr lang="zh-CN" altLang="en-US"/>
              <a:t>在网络之间移动</a:t>
            </a:r>
            <a:endParaRPr lang="en-US" altLang="zh-CN"/>
          </a:p>
        </p:txBody>
      </p:sp>
      <p:sp>
        <p:nvSpPr>
          <p:cNvPr id="53251" name="Rectangle 3"/>
          <p:cNvSpPr>
            <a:spLocks noGrp="1" noChangeArrowheads="1"/>
          </p:cNvSpPr>
          <p:nvPr>
            <p:ph idx="1"/>
            <p:custDataLst>
              <p:tags r:id="rId2"/>
            </p:custDataLst>
          </p:nvPr>
        </p:nvSpPr>
        <p:spPr>
          <a:xfrm>
            <a:off x="457200" y="1412875"/>
            <a:ext cx="8229600" cy="4713288"/>
          </a:xfrm>
        </p:spPr>
        <p:txBody>
          <a:bodyPr rtlCol="0">
            <a:normAutofit/>
          </a:bodyPr>
          <a:lstStyle/>
          <a:p>
            <a:pPr fontAlgn="auto">
              <a:spcAft>
                <a:spcPts val="0"/>
              </a:spcAft>
              <a:defRPr/>
            </a:pPr>
            <a:r>
              <a:rPr lang="zh-CN" altLang="en-US" sz="2800" dirty="0"/>
              <a:t>假设移动节点移动到另一个网络</a:t>
            </a:r>
            <a:endParaRPr lang="en-US" altLang="zh-CN" sz="2800" dirty="0"/>
          </a:p>
          <a:p>
            <a:pPr lvl="1" fontAlgn="auto">
              <a:spcAft>
                <a:spcPts val="0"/>
              </a:spcAft>
              <a:defRPr/>
            </a:pPr>
            <a:r>
              <a:rPr lang="zh-CN" altLang="en-US" sz="2400" dirty="0"/>
              <a:t>在新的外部代理上注册</a:t>
            </a:r>
            <a:endParaRPr lang="en-US" altLang="zh-CN" sz="2400" dirty="0"/>
          </a:p>
          <a:p>
            <a:pPr lvl="1" fontAlgn="auto">
              <a:spcAft>
                <a:spcPts val="0"/>
              </a:spcAft>
              <a:defRPr/>
            </a:pPr>
            <a:r>
              <a:rPr lang="zh-CN" altLang="en-US" sz="2400" dirty="0"/>
              <a:t>新的外部代理在归属代理上注册</a:t>
            </a:r>
            <a:endParaRPr lang="en-US" altLang="zh-CN" sz="2400" dirty="0"/>
          </a:p>
          <a:p>
            <a:pPr lvl="1" fontAlgn="auto">
              <a:spcAft>
                <a:spcPts val="0"/>
              </a:spcAft>
              <a:defRPr/>
            </a:pPr>
            <a:r>
              <a:rPr lang="zh-CN" altLang="en-US" sz="2400" dirty="0"/>
              <a:t>归属代理更新移动节点的转交地址</a:t>
            </a:r>
            <a:r>
              <a:rPr lang="en-US" altLang="zh-CN" sz="2400" dirty="0"/>
              <a:t> (care-of-address)</a:t>
            </a:r>
          </a:p>
          <a:p>
            <a:pPr lvl="1" fontAlgn="auto">
              <a:spcAft>
                <a:spcPts val="0"/>
              </a:spcAft>
              <a:defRPr/>
            </a:pPr>
            <a:r>
              <a:rPr lang="zh-CN" altLang="en-US" sz="2400" dirty="0"/>
              <a:t>分组得以继续转发给移动节点</a:t>
            </a:r>
            <a:r>
              <a:rPr lang="en-US" altLang="zh-CN" sz="2400" dirty="0"/>
              <a:t> (</a:t>
            </a:r>
            <a:r>
              <a:rPr lang="zh-CN" altLang="en-US" sz="2400" dirty="0"/>
              <a:t>但采用新的转发地址</a:t>
            </a:r>
            <a:r>
              <a:rPr lang="en-US" altLang="zh-CN" sz="2400" dirty="0"/>
              <a:t>)</a:t>
            </a:r>
          </a:p>
          <a:p>
            <a:pPr fontAlgn="auto">
              <a:spcAft>
                <a:spcPts val="0"/>
              </a:spcAft>
              <a:defRPr/>
            </a:pPr>
            <a:r>
              <a:rPr lang="zh-CN" altLang="en-US" sz="2800" dirty="0"/>
              <a:t>移动性</a:t>
            </a:r>
            <a:r>
              <a:rPr lang="en-US" altLang="zh-CN" sz="2800" dirty="0"/>
              <a:t>, </a:t>
            </a:r>
            <a:r>
              <a:rPr lang="zh-CN" altLang="en-US" sz="2800" dirty="0"/>
              <a:t>使外部网络变为</a:t>
            </a:r>
            <a:r>
              <a:rPr lang="zh-CN" altLang="en-US" sz="2800" dirty="0">
                <a:solidFill>
                  <a:srgbClr val="C00000"/>
                </a:solidFill>
                <a:latin typeface="黑体" pitchFamily="49" charset="-122"/>
                <a:ea typeface="黑体" pitchFamily="49" charset="-122"/>
              </a:rPr>
              <a:t>透明</a:t>
            </a:r>
            <a:r>
              <a:rPr lang="zh-CN" altLang="en-US" sz="2800" dirty="0"/>
              <a:t>的</a:t>
            </a:r>
            <a:r>
              <a:rPr lang="en-US" altLang="zh-CN" sz="2800" dirty="0"/>
              <a:t>: </a:t>
            </a:r>
          </a:p>
          <a:p>
            <a:pPr marL="0" indent="0" fontAlgn="auto">
              <a:spcAft>
                <a:spcPts val="0"/>
              </a:spcAft>
              <a:buFont typeface="Wingdings" panose="05000000000000000000" pitchFamily="2" charset="2"/>
              <a:buNone/>
              <a:defRPr/>
            </a:pPr>
            <a:r>
              <a:rPr lang="en-US" altLang="zh-CN" sz="2800" i="1" dirty="0">
                <a:solidFill>
                  <a:srgbClr val="FF0000"/>
                </a:solidFill>
              </a:rPr>
              <a:t>	</a:t>
            </a:r>
            <a:r>
              <a:rPr lang="zh-CN" altLang="en-US" sz="2800" i="1" dirty="0">
                <a:solidFill>
                  <a:srgbClr val="FF0000"/>
                </a:solidFill>
              </a:rPr>
              <a:t>可以维持当前正在进行的连接</a:t>
            </a:r>
            <a:r>
              <a:rPr lang="en-US" altLang="zh-CN" sz="2800" i="1" dirty="0">
                <a:solidFill>
                  <a:srgbClr val="FF0000"/>
                </a:solidFill>
              </a:rPr>
              <a:t>!</a:t>
            </a:r>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34821"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7E4AB1-0FC2-46E7-A3A5-FC42134DECDF}"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3211893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
          <p:cNvSpPr>
            <a:spLocks/>
          </p:cNvSpPr>
          <p:nvPr>
            <p:custDataLst>
              <p:tags r:id="rId2"/>
            </p:custDataLst>
          </p:nvPr>
        </p:nvSpPr>
        <p:spPr bwMode="auto">
          <a:xfrm>
            <a:off x="1612900" y="2616200"/>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867" name="Group 3"/>
          <p:cNvGrpSpPr>
            <a:grpSpLocks/>
          </p:cNvGrpSpPr>
          <p:nvPr>
            <p:custDataLst>
              <p:tags r:id="rId3"/>
            </p:custDataLst>
          </p:nvPr>
        </p:nvGrpSpPr>
        <p:grpSpPr bwMode="auto">
          <a:xfrm>
            <a:off x="2668588" y="3609975"/>
            <a:ext cx="501650" cy="233363"/>
            <a:chOff x="3600" y="219"/>
            <a:chExt cx="360" cy="175"/>
          </a:xfrm>
        </p:grpSpPr>
        <p:sp>
          <p:nvSpPr>
            <p:cNvPr id="37006" name="Oval 4"/>
            <p:cNvSpPr>
              <a:spLocks noChangeArrowheads="1"/>
            </p:cNvSpPr>
            <p:nvPr>
              <p:custDataLst>
                <p:tags r:id="rId138"/>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7" name="Line 5"/>
            <p:cNvSpPr>
              <a:spLocks noChangeShapeType="1"/>
            </p:cNvSpPr>
            <p:nvPr>
              <p:custDataLst>
                <p:tags r:id="rId139"/>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8" name="Line 6"/>
            <p:cNvSpPr>
              <a:spLocks noChangeShapeType="1"/>
            </p:cNvSpPr>
            <p:nvPr>
              <p:custDataLst>
                <p:tags r:id="rId140"/>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9" name="Rectangle 7"/>
            <p:cNvSpPr>
              <a:spLocks noChangeArrowheads="1"/>
            </p:cNvSpPr>
            <p:nvPr>
              <p:custDataLst>
                <p:tags r:id="rId141"/>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10" name="Oval 8"/>
            <p:cNvSpPr>
              <a:spLocks noChangeArrowheads="1"/>
            </p:cNvSpPr>
            <p:nvPr>
              <p:custDataLst>
                <p:tags r:id="rId142"/>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7011" name="Group 9"/>
            <p:cNvGrpSpPr>
              <a:grpSpLocks/>
            </p:cNvGrpSpPr>
            <p:nvPr/>
          </p:nvGrpSpPr>
          <p:grpSpPr bwMode="auto">
            <a:xfrm>
              <a:off x="3686" y="244"/>
              <a:ext cx="177" cy="66"/>
              <a:chOff x="2848" y="848"/>
              <a:chExt cx="140" cy="98"/>
            </a:xfrm>
          </p:grpSpPr>
          <p:sp>
            <p:nvSpPr>
              <p:cNvPr id="37016" name="Line 10"/>
              <p:cNvSpPr>
                <a:spLocks noChangeShapeType="1"/>
              </p:cNvSpPr>
              <p:nvPr>
                <p:custDataLst>
                  <p:tags r:id="rId146"/>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17" name="Line 11"/>
              <p:cNvSpPr>
                <a:spLocks noChangeShapeType="1"/>
              </p:cNvSpPr>
              <p:nvPr>
                <p:custDataLst>
                  <p:tags r:id="rId147"/>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18" name="Line 12"/>
              <p:cNvSpPr>
                <a:spLocks noChangeShapeType="1"/>
              </p:cNvSpPr>
              <p:nvPr>
                <p:custDataLst>
                  <p:tags r:id="rId148"/>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7012" name="Group 13"/>
            <p:cNvGrpSpPr>
              <a:grpSpLocks/>
            </p:cNvGrpSpPr>
            <p:nvPr/>
          </p:nvGrpSpPr>
          <p:grpSpPr bwMode="auto">
            <a:xfrm flipV="1">
              <a:off x="3686" y="243"/>
              <a:ext cx="177" cy="66"/>
              <a:chOff x="2848" y="848"/>
              <a:chExt cx="140" cy="98"/>
            </a:xfrm>
          </p:grpSpPr>
          <p:sp>
            <p:nvSpPr>
              <p:cNvPr id="37013" name="Line 14"/>
              <p:cNvSpPr>
                <a:spLocks noChangeShapeType="1"/>
              </p:cNvSpPr>
              <p:nvPr>
                <p:custDataLst>
                  <p:tags r:id="rId14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14" name="Line 15"/>
              <p:cNvSpPr>
                <a:spLocks noChangeShapeType="1"/>
              </p:cNvSpPr>
              <p:nvPr>
                <p:custDataLst>
                  <p:tags r:id="rId14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15" name="Line 16"/>
              <p:cNvSpPr>
                <a:spLocks noChangeShapeType="1"/>
              </p:cNvSpPr>
              <p:nvPr>
                <p:custDataLst>
                  <p:tags r:id="rId14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36868" name="Group 17"/>
          <p:cNvGrpSpPr>
            <a:grpSpLocks/>
          </p:cNvGrpSpPr>
          <p:nvPr>
            <p:custDataLst>
              <p:tags r:id="rId4"/>
            </p:custDataLst>
          </p:nvPr>
        </p:nvGrpSpPr>
        <p:grpSpPr bwMode="auto">
          <a:xfrm>
            <a:off x="1771650" y="3263900"/>
            <a:ext cx="1333500" cy="342900"/>
            <a:chOff x="8025" y="5070"/>
            <a:chExt cx="2100" cy="540"/>
          </a:xfrm>
        </p:grpSpPr>
        <p:sp>
          <p:nvSpPr>
            <p:cNvPr id="37003" name="Line 18"/>
            <p:cNvSpPr>
              <a:spLocks noChangeShapeType="1"/>
            </p:cNvSpPr>
            <p:nvPr>
              <p:custDataLst>
                <p:tags r:id="rId135"/>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4" name="Line 19"/>
            <p:cNvSpPr>
              <a:spLocks noChangeShapeType="1"/>
            </p:cNvSpPr>
            <p:nvPr>
              <p:custDataLst>
                <p:tags r:id="rId136"/>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5" name="Line 20"/>
            <p:cNvSpPr>
              <a:spLocks noChangeShapeType="1"/>
            </p:cNvSpPr>
            <p:nvPr>
              <p:custDataLst>
                <p:tags r:id="rId137"/>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36869" name="Rectangle 21"/>
          <p:cNvSpPr>
            <a:spLocks noGrp="1" noChangeArrowheads="1"/>
          </p:cNvSpPr>
          <p:nvPr>
            <p:ph type="title"/>
            <p:custDataLst>
              <p:tags r:id="rId5"/>
            </p:custDataLst>
          </p:nvPr>
        </p:nvSpPr>
        <p:spPr>
          <a:xfrm>
            <a:off x="457200" y="274638"/>
            <a:ext cx="8229600" cy="993775"/>
          </a:xfrm>
        </p:spPr>
        <p:txBody>
          <a:bodyPr/>
          <a:lstStyle/>
          <a:p>
            <a:r>
              <a:rPr lang="zh-CN" altLang="en-US"/>
              <a:t>移动节点的直接选路</a:t>
            </a:r>
            <a:endParaRPr lang="en-US" altLang="zh-CN"/>
          </a:p>
        </p:txBody>
      </p:sp>
      <p:sp>
        <p:nvSpPr>
          <p:cNvPr id="2" name="日期占位符 1"/>
          <p:cNvSpPr>
            <a:spLocks noGrp="1"/>
          </p:cNvSpPr>
          <p:nvPr>
            <p:ph type="dt" sz="quarter" idx="10"/>
            <p:custDataLst>
              <p:tags r:id="rId6"/>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36871" name="灯片编号占位符 155"/>
          <p:cNvSpPr>
            <a:spLocks noGrp="1"/>
          </p:cNvSpPr>
          <p:nvPr>
            <p:ph type="sldNum" sz="quarter" idx="12"/>
            <p:custDataLst>
              <p:tags r:id="rId7"/>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2902C7-655B-4D6E-AF23-5F55CE67FA34}"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36872" name="Group 22"/>
          <p:cNvGrpSpPr>
            <a:grpSpLocks/>
          </p:cNvGrpSpPr>
          <p:nvPr>
            <p:custDataLst>
              <p:tags r:id="rId8"/>
            </p:custDataLst>
          </p:nvPr>
        </p:nvGrpSpPr>
        <p:grpSpPr bwMode="auto">
          <a:xfrm>
            <a:off x="1520825" y="2822575"/>
            <a:ext cx="914400" cy="590550"/>
            <a:chOff x="10665" y="3225"/>
            <a:chExt cx="1440" cy="930"/>
          </a:xfrm>
        </p:grpSpPr>
        <p:sp>
          <p:nvSpPr>
            <p:cNvPr id="36933" name="Oval 23"/>
            <p:cNvSpPr>
              <a:spLocks noChangeArrowheads="1"/>
            </p:cNvSpPr>
            <p:nvPr>
              <p:custDataLst>
                <p:tags r:id="rId66"/>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934" name="Group 24"/>
            <p:cNvGrpSpPr>
              <a:grpSpLocks/>
            </p:cNvGrpSpPr>
            <p:nvPr/>
          </p:nvGrpSpPr>
          <p:grpSpPr bwMode="auto">
            <a:xfrm>
              <a:off x="11038" y="3281"/>
              <a:ext cx="618" cy="667"/>
              <a:chOff x="8023" y="4451"/>
              <a:chExt cx="618" cy="667"/>
            </a:xfrm>
          </p:grpSpPr>
          <p:sp>
            <p:nvSpPr>
              <p:cNvPr id="36935" name="Freeform 25"/>
              <p:cNvSpPr>
                <a:spLocks/>
              </p:cNvSpPr>
              <p:nvPr>
                <p:custDataLst>
                  <p:tags r:id="rId67"/>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6" name="Freeform 26"/>
              <p:cNvSpPr>
                <a:spLocks/>
              </p:cNvSpPr>
              <p:nvPr>
                <p:custDataLst>
                  <p:tags r:id="rId68"/>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7" name="Freeform 27"/>
              <p:cNvSpPr>
                <a:spLocks/>
              </p:cNvSpPr>
              <p:nvPr>
                <p:custDataLst>
                  <p:tags r:id="rId69"/>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8" name="Freeform 28"/>
              <p:cNvSpPr>
                <a:spLocks/>
              </p:cNvSpPr>
              <p:nvPr>
                <p:custDataLst>
                  <p:tags r:id="rId70"/>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9" name="Freeform 29"/>
              <p:cNvSpPr>
                <a:spLocks/>
              </p:cNvSpPr>
              <p:nvPr>
                <p:custDataLst>
                  <p:tags r:id="rId71"/>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0" name="Freeform 30"/>
              <p:cNvSpPr>
                <a:spLocks/>
              </p:cNvSpPr>
              <p:nvPr>
                <p:custDataLst>
                  <p:tags r:id="rId72"/>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1" name="Freeform 31"/>
              <p:cNvSpPr>
                <a:spLocks/>
              </p:cNvSpPr>
              <p:nvPr>
                <p:custDataLst>
                  <p:tags r:id="rId73"/>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2" name="Freeform 32"/>
              <p:cNvSpPr>
                <a:spLocks/>
              </p:cNvSpPr>
              <p:nvPr>
                <p:custDataLst>
                  <p:tags r:id="rId74"/>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3" name="Freeform 33"/>
              <p:cNvSpPr>
                <a:spLocks/>
              </p:cNvSpPr>
              <p:nvPr>
                <p:custDataLst>
                  <p:tags r:id="rId75"/>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4" name="Freeform 34"/>
              <p:cNvSpPr>
                <a:spLocks/>
              </p:cNvSpPr>
              <p:nvPr>
                <p:custDataLst>
                  <p:tags r:id="rId76"/>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5" name="Freeform 35"/>
              <p:cNvSpPr>
                <a:spLocks/>
              </p:cNvSpPr>
              <p:nvPr>
                <p:custDataLst>
                  <p:tags r:id="rId77"/>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6" name="Freeform 36"/>
              <p:cNvSpPr>
                <a:spLocks/>
              </p:cNvSpPr>
              <p:nvPr>
                <p:custDataLst>
                  <p:tags r:id="rId78"/>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7" name="Freeform 37"/>
              <p:cNvSpPr>
                <a:spLocks/>
              </p:cNvSpPr>
              <p:nvPr>
                <p:custDataLst>
                  <p:tags r:id="rId79"/>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8" name="Freeform 38"/>
              <p:cNvSpPr>
                <a:spLocks/>
              </p:cNvSpPr>
              <p:nvPr>
                <p:custDataLst>
                  <p:tags r:id="rId80"/>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49" name="Freeform 39"/>
              <p:cNvSpPr>
                <a:spLocks/>
              </p:cNvSpPr>
              <p:nvPr>
                <p:custDataLst>
                  <p:tags r:id="rId81"/>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0" name="Freeform 40"/>
              <p:cNvSpPr>
                <a:spLocks/>
              </p:cNvSpPr>
              <p:nvPr>
                <p:custDataLst>
                  <p:tags r:id="rId82"/>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1" name="Freeform 41"/>
              <p:cNvSpPr>
                <a:spLocks/>
              </p:cNvSpPr>
              <p:nvPr>
                <p:custDataLst>
                  <p:tags r:id="rId83"/>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2" name="Freeform 42"/>
              <p:cNvSpPr>
                <a:spLocks/>
              </p:cNvSpPr>
              <p:nvPr>
                <p:custDataLst>
                  <p:tags r:id="rId84"/>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3" name="Freeform 43"/>
              <p:cNvSpPr>
                <a:spLocks/>
              </p:cNvSpPr>
              <p:nvPr>
                <p:custDataLst>
                  <p:tags r:id="rId85"/>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4" name="Freeform 44"/>
              <p:cNvSpPr>
                <a:spLocks/>
              </p:cNvSpPr>
              <p:nvPr>
                <p:custDataLst>
                  <p:tags r:id="rId86"/>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5" name="Freeform 45"/>
              <p:cNvSpPr>
                <a:spLocks/>
              </p:cNvSpPr>
              <p:nvPr>
                <p:custDataLst>
                  <p:tags r:id="rId87"/>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6" name="Freeform 46"/>
              <p:cNvSpPr>
                <a:spLocks/>
              </p:cNvSpPr>
              <p:nvPr>
                <p:custDataLst>
                  <p:tags r:id="rId88"/>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7" name="Freeform 47"/>
              <p:cNvSpPr>
                <a:spLocks/>
              </p:cNvSpPr>
              <p:nvPr>
                <p:custDataLst>
                  <p:tags r:id="rId89"/>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8" name="Freeform 48"/>
              <p:cNvSpPr>
                <a:spLocks/>
              </p:cNvSpPr>
              <p:nvPr>
                <p:custDataLst>
                  <p:tags r:id="rId90"/>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59" name="Freeform 49"/>
              <p:cNvSpPr>
                <a:spLocks/>
              </p:cNvSpPr>
              <p:nvPr>
                <p:custDataLst>
                  <p:tags r:id="rId91"/>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0" name="Freeform 50"/>
              <p:cNvSpPr>
                <a:spLocks/>
              </p:cNvSpPr>
              <p:nvPr>
                <p:custDataLst>
                  <p:tags r:id="rId92"/>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1" name="Freeform 51"/>
              <p:cNvSpPr>
                <a:spLocks/>
              </p:cNvSpPr>
              <p:nvPr>
                <p:custDataLst>
                  <p:tags r:id="rId93"/>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2" name="Freeform 52"/>
              <p:cNvSpPr>
                <a:spLocks/>
              </p:cNvSpPr>
              <p:nvPr>
                <p:custDataLst>
                  <p:tags r:id="rId94"/>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3" name="Freeform 53"/>
              <p:cNvSpPr>
                <a:spLocks/>
              </p:cNvSpPr>
              <p:nvPr>
                <p:custDataLst>
                  <p:tags r:id="rId95"/>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4" name="Freeform 54"/>
              <p:cNvSpPr>
                <a:spLocks/>
              </p:cNvSpPr>
              <p:nvPr>
                <p:custDataLst>
                  <p:tags r:id="rId96"/>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5" name="Freeform 55"/>
              <p:cNvSpPr>
                <a:spLocks/>
              </p:cNvSpPr>
              <p:nvPr>
                <p:custDataLst>
                  <p:tags r:id="rId97"/>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6" name="Freeform 56"/>
              <p:cNvSpPr>
                <a:spLocks/>
              </p:cNvSpPr>
              <p:nvPr>
                <p:custDataLst>
                  <p:tags r:id="rId98"/>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7" name="Freeform 57"/>
              <p:cNvSpPr>
                <a:spLocks/>
              </p:cNvSpPr>
              <p:nvPr>
                <p:custDataLst>
                  <p:tags r:id="rId99"/>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8" name="Freeform 58"/>
              <p:cNvSpPr>
                <a:spLocks/>
              </p:cNvSpPr>
              <p:nvPr>
                <p:custDataLst>
                  <p:tags r:id="rId100"/>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69" name="Freeform 59"/>
              <p:cNvSpPr>
                <a:spLocks/>
              </p:cNvSpPr>
              <p:nvPr>
                <p:custDataLst>
                  <p:tags r:id="rId101"/>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0" name="Freeform 60"/>
              <p:cNvSpPr>
                <a:spLocks/>
              </p:cNvSpPr>
              <p:nvPr>
                <p:custDataLst>
                  <p:tags r:id="rId102"/>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1" name="Freeform 61"/>
              <p:cNvSpPr>
                <a:spLocks/>
              </p:cNvSpPr>
              <p:nvPr>
                <p:custDataLst>
                  <p:tags r:id="rId103"/>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2" name="Freeform 62"/>
              <p:cNvSpPr>
                <a:spLocks/>
              </p:cNvSpPr>
              <p:nvPr>
                <p:custDataLst>
                  <p:tags r:id="rId104"/>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3" name="Freeform 63"/>
              <p:cNvSpPr>
                <a:spLocks/>
              </p:cNvSpPr>
              <p:nvPr>
                <p:custDataLst>
                  <p:tags r:id="rId105"/>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4" name="Freeform 64"/>
              <p:cNvSpPr>
                <a:spLocks/>
              </p:cNvSpPr>
              <p:nvPr>
                <p:custDataLst>
                  <p:tags r:id="rId106"/>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5" name="Freeform 65"/>
              <p:cNvSpPr>
                <a:spLocks/>
              </p:cNvSpPr>
              <p:nvPr>
                <p:custDataLst>
                  <p:tags r:id="rId107"/>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6" name="Freeform 66"/>
              <p:cNvSpPr>
                <a:spLocks/>
              </p:cNvSpPr>
              <p:nvPr>
                <p:custDataLst>
                  <p:tags r:id="rId108"/>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7" name="Freeform 67"/>
              <p:cNvSpPr>
                <a:spLocks/>
              </p:cNvSpPr>
              <p:nvPr>
                <p:custDataLst>
                  <p:tags r:id="rId109"/>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8" name="Freeform 68"/>
              <p:cNvSpPr>
                <a:spLocks/>
              </p:cNvSpPr>
              <p:nvPr>
                <p:custDataLst>
                  <p:tags r:id="rId110"/>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79" name="Freeform 69"/>
              <p:cNvSpPr>
                <a:spLocks/>
              </p:cNvSpPr>
              <p:nvPr>
                <p:custDataLst>
                  <p:tags r:id="rId111"/>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0" name="Freeform 70"/>
              <p:cNvSpPr>
                <a:spLocks/>
              </p:cNvSpPr>
              <p:nvPr>
                <p:custDataLst>
                  <p:tags r:id="rId112"/>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1" name="Freeform 71"/>
              <p:cNvSpPr>
                <a:spLocks/>
              </p:cNvSpPr>
              <p:nvPr>
                <p:custDataLst>
                  <p:tags r:id="rId113"/>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2" name="Freeform 72"/>
              <p:cNvSpPr>
                <a:spLocks/>
              </p:cNvSpPr>
              <p:nvPr>
                <p:custDataLst>
                  <p:tags r:id="rId114"/>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3" name="Freeform 73"/>
              <p:cNvSpPr>
                <a:spLocks/>
              </p:cNvSpPr>
              <p:nvPr>
                <p:custDataLst>
                  <p:tags r:id="rId115"/>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4" name="Freeform 74"/>
              <p:cNvSpPr>
                <a:spLocks/>
              </p:cNvSpPr>
              <p:nvPr>
                <p:custDataLst>
                  <p:tags r:id="rId116"/>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5" name="Freeform 75"/>
              <p:cNvSpPr>
                <a:spLocks/>
              </p:cNvSpPr>
              <p:nvPr>
                <p:custDataLst>
                  <p:tags r:id="rId117"/>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6" name="Freeform 76"/>
              <p:cNvSpPr>
                <a:spLocks/>
              </p:cNvSpPr>
              <p:nvPr>
                <p:custDataLst>
                  <p:tags r:id="rId118"/>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7" name="Freeform 77"/>
              <p:cNvSpPr>
                <a:spLocks/>
              </p:cNvSpPr>
              <p:nvPr>
                <p:custDataLst>
                  <p:tags r:id="rId119"/>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8" name="Freeform 78"/>
              <p:cNvSpPr>
                <a:spLocks/>
              </p:cNvSpPr>
              <p:nvPr>
                <p:custDataLst>
                  <p:tags r:id="rId120"/>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89" name="Freeform 79"/>
              <p:cNvSpPr>
                <a:spLocks/>
              </p:cNvSpPr>
              <p:nvPr>
                <p:custDataLst>
                  <p:tags r:id="rId121"/>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0" name="Freeform 80"/>
              <p:cNvSpPr>
                <a:spLocks/>
              </p:cNvSpPr>
              <p:nvPr>
                <p:custDataLst>
                  <p:tags r:id="rId122"/>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1" name="Freeform 81"/>
              <p:cNvSpPr>
                <a:spLocks/>
              </p:cNvSpPr>
              <p:nvPr>
                <p:custDataLst>
                  <p:tags r:id="rId123"/>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2" name="Freeform 82"/>
              <p:cNvSpPr>
                <a:spLocks/>
              </p:cNvSpPr>
              <p:nvPr>
                <p:custDataLst>
                  <p:tags r:id="rId124"/>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3" name="Freeform 83"/>
              <p:cNvSpPr>
                <a:spLocks/>
              </p:cNvSpPr>
              <p:nvPr>
                <p:custDataLst>
                  <p:tags r:id="rId125"/>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4" name="Freeform 84"/>
              <p:cNvSpPr>
                <a:spLocks/>
              </p:cNvSpPr>
              <p:nvPr>
                <p:custDataLst>
                  <p:tags r:id="rId126"/>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5" name="Freeform 85"/>
              <p:cNvSpPr>
                <a:spLocks/>
              </p:cNvSpPr>
              <p:nvPr>
                <p:custDataLst>
                  <p:tags r:id="rId127"/>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6" name="Freeform 86"/>
              <p:cNvSpPr>
                <a:spLocks/>
              </p:cNvSpPr>
              <p:nvPr>
                <p:custDataLst>
                  <p:tags r:id="rId128"/>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7" name="Freeform 87"/>
              <p:cNvSpPr>
                <a:spLocks/>
              </p:cNvSpPr>
              <p:nvPr>
                <p:custDataLst>
                  <p:tags r:id="rId129"/>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8" name="Freeform 88"/>
              <p:cNvSpPr>
                <a:spLocks/>
              </p:cNvSpPr>
              <p:nvPr>
                <p:custDataLst>
                  <p:tags r:id="rId130"/>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99" name="Freeform 89"/>
              <p:cNvSpPr>
                <a:spLocks/>
              </p:cNvSpPr>
              <p:nvPr>
                <p:custDataLst>
                  <p:tags r:id="rId131"/>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0" name="Freeform 90"/>
              <p:cNvSpPr>
                <a:spLocks/>
              </p:cNvSpPr>
              <p:nvPr>
                <p:custDataLst>
                  <p:tags r:id="rId132"/>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1" name="Freeform 91"/>
              <p:cNvSpPr>
                <a:spLocks/>
              </p:cNvSpPr>
              <p:nvPr>
                <p:custDataLst>
                  <p:tags r:id="rId133"/>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7002" name="Freeform 92"/>
              <p:cNvSpPr>
                <a:spLocks/>
              </p:cNvSpPr>
              <p:nvPr>
                <p:custDataLst>
                  <p:tags r:id="rId134"/>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6873" name="Freeform 93"/>
          <p:cNvSpPr>
            <a:spLocks/>
          </p:cNvSpPr>
          <p:nvPr>
            <p:custDataLst>
              <p:tags r:id="rId9"/>
            </p:custDataLst>
          </p:nvPr>
        </p:nvSpPr>
        <p:spPr bwMode="auto">
          <a:xfrm>
            <a:off x="6413500" y="2486025"/>
            <a:ext cx="1838325" cy="17113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874" name="Group 94"/>
          <p:cNvGrpSpPr>
            <a:grpSpLocks/>
          </p:cNvGrpSpPr>
          <p:nvPr>
            <p:custDataLst>
              <p:tags r:id="rId10"/>
            </p:custDataLst>
          </p:nvPr>
        </p:nvGrpSpPr>
        <p:grpSpPr bwMode="auto">
          <a:xfrm>
            <a:off x="6689725" y="3692525"/>
            <a:ext cx="501650" cy="233363"/>
            <a:chOff x="3600" y="219"/>
            <a:chExt cx="360" cy="175"/>
          </a:xfrm>
        </p:grpSpPr>
        <p:sp>
          <p:nvSpPr>
            <p:cNvPr id="36920" name="Oval 95"/>
            <p:cNvSpPr>
              <a:spLocks noChangeArrowheads="1"/>
            </p:cNvSpPr>
            <p:nvPr>
              <p:custDataLst>
                <p:tags r:id="rId5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1" name="Line 96"/>
            <p:cNvSpPr>
              <a:spLocks noChangeShapeType="1"/>
            </p:cNvSpPr>
            <p:nvPr>
              <p:custDataLst>
                <p:tags r:id="rId5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2" name="Line 97"/>
            <p:cNvSpPr>
              <a:spLocks noChangeShapeType="1"/>
            </p:cNvSpPr>
            <p:nvPr>
              <p:custDataLst>
                <p:tags r:id="rId5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3" name="Rectangle 98"/>
            <p:cNvSpPr>
              <a:spLocks noChangeArrowheads="1"/>
            </p:cNvSpPr>
            <p:nvPr>
              <p:custDataLst>
                <p:tags r:id="rId5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4" name="Oval 99"/>
            <p:cNvSpPr>
              <a:spLocks noChangeArrowheads="1"/>
            </p:cNvSpPr>
            <p:nvPr>
              <p:custDataLst>
                <p:tags r:id="rId5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925" name="Group 100"/>
            <p:cNvGrpSpPr>
              <a:grpSpLocks/>
            </p:cNvGrpSpPr>
            <p:nvPr/>
          </p:nvGrpSpPr>
          <p:grpSpPr bwMode="auto">
            <a:xfrm>
              <a:off x="3686" y="244"/>
              <a:ext cx="177" cy="66"/>
              <a:chOff x="2848" y="848"/>
              <a:chExt cx="140" cy="98"/>
            </a:xfrm>
          </p:grpSpPr>
          <p:sp>
            <p:nvSpPr>
              <p:cNvPr id="36930" name="Line 101"/>
              <p:cNvSpPr>
                <a:spLocks noChangeShapeType="1"/>
              </p:cNvSpPr>
              <p:nvPr>
                <p:custDataLst>
                  <p:tags r:id="rId6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1" name="Line 102"/>
              <p:cNvSpPr>
                <a:spLocks noChangeShapeType="1"/>
              </p:cNvSpPr>
              <p:nvPr>
                <p:custDataLst>
                  <p:tags r:id="rId6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32" name="Line 103"/>
              <p:cNvSpPr>
                <a:spLocks noChangeShapeType="1"/>
              </p:cNvSpPr>
              <p:nvPr>
                <p:custDataLst>
                  <p:tags r:id="rId6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6926" name="Group 104"/>
            <p:cNvGrpSpPr>
              <a:grpSpLocks/>
            </p:cNvGrpSpPr>
            <p:nvPr/>
          </p:nvGrpSpPr>
          <p:grpSpPr bwMode="auto">
            <a:xfrm flipV="1">
              <a:off x="3686" y="243"/>
              <a:ext cx="177" cy="66"/>
              <a:chOff x="2848" y="848"/>
              <a:chExt cx="140" cy="98"/>
            </a:xfrm>
          </p:grpSpPr>
          <p:sp>
            <p:nvSpPr>
              <p:cNvPr id="36927" name="Line 105"/>
              <p:cNvSpPr>
                <a:spLocks noChangeShapeType="1"/>
              </p:cNvSpPr>
              <p:nvPr>
                <p:custDataLst>
                  <p:tags r:id="rId6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8" name="Line 106"/>
              <p:cNvSpPr>
                <a:spLocks noChangeShapeType="1"/>
              </p:cNvSpPr>
              <p:nvPr>
                <p:custDataLst>
                  <p:tags r:id="rId6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29" name="Line 107"/>
              <p:cNvSpPr>
                <a:spLocks noChangeShapeType="1"/>
              </p:cNvSpPr>
              <p:nvPr>
                <p:custDataLst>
                  <p:tags r:id="rId6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6875" name="Line 108"/>
          <p:cNvSpPr>
            <a:spLocks noChangeShapeType="1"/>
          </p:cNvSpPr>
          <p:nvPr>
            <p:custDataLst>
              <p:tags r:id="rId11"/>
            </p:custDataLst>
          </p:nvPr>
        </p:nvSpPr>
        <p:spPr bwMode="auto">
          <a:xfrm>
            <a:off x="6735763" y="3552825"/>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876" name="Line 109"/>
          <p:cNvSpPr>
            <a:spLocks noChangeShapeType="1"/>
          </p:cNvSpPr>
          <p:nvPr>
            <p:custDataLst>
              <p:tags r:id="rId12"/>
            </p:custDataLst>
          </p:nvPr>
        </p:nvSpPr>
        <p:spPr bwMode="auto">
          <a:xfrm>
            <a:off x="6945313" y="35528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877" name="Line 110"/>
          <p:cNvSpPr>
            <a:spLocks noChangeShapeType="1"/>
          </p:cNvSpPr>
          <p:nvPr>
            <p:custDataLst>
              <p:tags r:id="rId13"/>
            </p:custDataLst>
          </p:nvPr>
        </p:nvSpPr>
        <p:spPr bwMode="auto">
          <a:xfrm>
            <a:off x="7797800" y="3386138"/>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878" name="Group 111"/>
          <p:cNvGrpSpPr>
            <a:grpSpLocks/>
          </p:cNvGrpSpPr>
          <p:nvPr>
            <p:custDataLst>
              <p:tags r:id="rId14"/>
            </p:custDataLst>
          </p:nvPr>
        </p:nvGrpSpPr>
        <p:grpSpPr bwMode="auto">
          <a:xfrm>
            <a:off x="7340600" y="2914650"/>
            <a:ext cx="914400" cy="590550"/>
            <a:chOff x="10665" y="3225"/>
            <a:chExt cx="1440" cy="930"/>
          </a:xfrm>
        </p:grpSpPr>
        <p:sp>
          <p:nvSpPr>
            <p:cNvPr id="36916" name="Oval 112"/>
            <p:cNvSpPr>
              <a:spLocks noChangeArrowheads="1"/>
            </p:cNvSpPr>
            <p:nvPr>
              <p:custDataLst>
                <p:tags r:id="rId52"/>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6917" name="Group 113"/>
            <p:cNvGrpSpPr>
              <a:grpSpLocks/>
            </p:cNvGrpSpPr>
            <p:nvPr/>
          </p:nvGrpSpPr>
          <p:grpSpPr bwMode="auto">
            <a:xfrm>
              <a:off x="11031" y="3335"/>
              <a:ext cx="565" cy="643"/>
              <a:chOff x="2870" y="1518"/>
              <a:chExt cx="292" cy="320"/>
            </a:xfrm>
          </p:grpSpPr>
          <p:graphicFrame>
            <p:nvGraphicFramePr>
              <p:cNvPr id="36918" name="Object 114"/>
              <p:cNvGraphicFramePr>
                <a:graphicFrameLocks noChangeAspect="1"/>
              </p:cNvGraphicFramePr>
              <p:nvPr>
                <p:custDataLst>
                  <p:tags r:id="rId53"/>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4643" r:id="rId151" imgW="826829" imgH="840406" progId="">
                      <p:embed/>
                    </p:oleObj>
                  </mc:Choice>
                  <mc:Fallback>
                    <p:oleObj r:id="rId151" imgW="826829" imgH="840406" progId="">
                      <p:embed/>
                      <p:pic>
                        <p:nvPicPr>
                          <p:cNvPr id="36918" name="Object 114"/>
                          <p:cNvPicPr>
                            <a:picLocks noChangeAspect="1" noChangeArrowheads="1"/>
                          </p:cNvPicPr>
                          <p:nvPr/>
                        </p:nvPicPr>
                        <p:blipFill>
                          <a:blip r:embed="rId152">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9" name="Object 115"/>
              <p:cNvGraphicFramePr>
                <a:graphicFrameLocks noChangeAspect="1"/>
              </p:cNvGraphicFramePr>
              <p:nvPr>
                <p:custDataLst>
                  <p:tags r:id="rId54"/>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4644" r:id="rId153" imgW="1268295" imgH="1199426" progId="">
                      <p:embed/>
                    </p:oleObj>
                  </mc:Choice>
                  <mc:Fallback>
                    <p:oleObj r:id="rId153" imgW="1268295" imgH="1199426" progId="">
                      <p:embed/>
                      <p:pic>
                        <p:nvPicPr>
                          <p:cNvPr id="36919" name="Object 115"/>
                          <p:cNvPicPr>
                            <a:picLocks noChangeAspect="1" noChangeArrowheads="1"/>
                          </p:cNvPicPr>
                          <p:nvPr/>
                        </p:nvPicPr>
                        <p:blipFill>
                          <a:blip r:embed="rId154">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6879" name="Freeform 116"/>
          <p:cNvSpPr>
            <a:spLocks/>
          </p:cNvSpPr>
          <p:nvPr>
            <p:custDataLst>
              <p:tags r:id="rId15"/>
            </p:custDataLst>
          </p:nvPr>
        </p:nvSpPr>
        <p:spPr bwMode="auto">
          <a:xfrm>
            <a:off x="3954463" y="3432175"/>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880" name="Text Box 117"/>
          <p:cNvSpPr txBox="1">
            <a:spLocks noChangeArrowheads="1"/>
          </p:cNvSpPr>
          <p:nvPr>
            <p:custDataLst>
              <p:tags r:id="rId16"/>
            </p:custDataLst>
          </p:nvPr>
        </p:nvSpPr>
        <p:spPr bwMode="auto">
          <a:xfrm>
            <a:off x="4129088" y="3729038"/>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36881" name="Freeform 118"/>
          <p:cNvSpPr>
            <a:spLocks/>
          </p:cNvSpPr>
          <p:nvPr>
            <p:custDataLst>
              <p:tags r:id="rId17"/>
            </p:custDataLst>
          </p:nvPr>
        </p:nvSpPr>
        <p:spPr bwMode="auto">
          <a:xfrm>
            <a:off x="3259138" y="4995863"/>
            <a:ext cx="2944812" cy="911225"/>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6882" name="Object 119"/>
          <p:cNvGraphicFramePr>
            <a:graphicFrameLocks noChangeAspect="1"/>
          </p:cNvGraphicFramePr>
          <p:nvPr>
            <p:custDataLst>
              <p:tags r:id="rId18"/>
            </p:custDataLst>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24645" r:id="rId155" imgW="1307263" imgH="1084139" progId="">
                  <p:embed/>
                </p:oleObj>
              </mc:Choice>
              <mc:Fallback>
                <p:oleObj r:id="rId155" imgW="1307263" imgH="1084139" progId="">
                  <p:embed/>
                  <p:pic>
                    <p:nvPicPr>
                      <p:cNvPr id="36882" name="Object 119"/>
                      <p:cNvPicPr>
                        <a:picLocks noChangeAspect="1" noChangeArrowheads="1"/>
                      </p:cNvPicPr>
                      <p:nvPr/>
                    </p:nvPicPr>
                    <p:blipFill>
                      <a:blip r:embed="rId156">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3" name="Text Box 120"/>
          <p:cNvSpPr txBox="1">
            <a:spLocks noChangeArrowheads="1"/>
          </p:cNvSpPr>
          <p:nvPr>
            <p:custDataLst>
              <p:tags r:id="rId19"/>
            </p:custDataLst>
          </p:nvPr>
        </p:nvSpPr>
        <p:spPr bwMode="auto">
          <a:xfrm>
            <a:off x="473075" y="2852738"/>
            <a:ext cx="1887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sp>
        <p:nvSpPr>
          <p:cNvPr id="36884" name="Text Box 121"/>
          <p:cNvSpPr txBox="1">
            <a:spLocks noChangeArrowheads="1"/>
          </p:cNvSpPr>
          <p:nvPr>
            <p:custDataLst>
              <p:tags r:id="rId20"/>
            </p:custDataLst>
          </p:nvPr>
        </p:nvSpPr>
        <p:spPr bwMode="auto">
          <a:xfrm>
            <a:off x="7874000" y="2174875"/>
            <a:ext cx="127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visited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sp>
        <p:nvSpPr>
          <p:cNvPr id="17429" name="Line 122"/>
          <p:cNvSpPr>
            <a:spLocks noChangeShapeType="1"/>
          </p:cNvSpPr>
          <p:nvPr>
            <p:custDataLst>
              <p:tags r:id="rId21"/>
            </p:custDataLst>
          </p:nvPr>
        </p:nvSpPr>
        <p:spPr bwMode="auto">
          <a:xfrm flipV="1">
            <a:off x="7056438" y="3343275"/>
            <a:ext cx="555625" cy="3016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30" name="Group 123"/>
          <p:cNvGrpSpPr>
            <a:grpSpLocks/>
          </p:cNvGrpSpPr>
          <p:nvPr>
            <p:custDataLst>
              <p:tags r:id="rId22"/>
            </p:custDataLst>
          </p:nvPr>
        </p:nvGrpSpPr>
        <p:grpSpPr bwMode="auto">
          <a:xfrm>
            <a:off x="7191375" y="3278188"/>
            <a:ext cx="339725" cy="366712"/>
            <a:chOff x="618" y="3500"/>
            <a:chExt cx="214" cy="231"/>
          </a:xfrm>
        </p:grpSpPr>
        <p:sp>
          <p:nvSpPr>
            <p:cNvPr id="36914" name="Oval 124"/>
            <p:cNvSpPr>
              <a:spLocks noChangeArrowheads="1"/>
            </p:cNvSpPr>
            <p:nvPr>
              <p:custDataLst>
                <p:tags r:id="rId50"/>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15" name="Text Box 125"/>
            <p:cNvSpPr txBox="1">
              <a:spLocks noChangeArrowheads="1"/>
            </p:cNvSpPr>
            <p:nvPr>
              <p:custDataLst>
                <p:tags r:id="rId51"/>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4</a:t>
              </a:r>
            </a:p>
          </p:txBody>
        </p:sp>
      </p:grpSp>
      <p:sp>
        <p:nvSpPr>
          <p:cNvPr id="17431" name="Freeform 126"/>
          <p:cNvSpPr>
            <a:spLocks/>
          </p:cNvSpPr>
          <p:nvPr>
            <p:custDataLst>
              <p:tags r:id="rId23"/>
            </p:custDataLst>
          </p:nvPr>
        </p:nvSpPr>
        <p:spPr bwMode="auto">
          <a:xfrm>
            <a:off x="3181350" y="3838575"/>
            <a:ext cx="1311275" cy="1238250"/>
          </a:xfrm>
          <a:custGeom>
            <a:avLst/>
            <a:gdLst>
              <a:gd name="T0" fmla="*/ 0 w 826"/>
              <a:gd name="T1" fmla="*/ 0 h 780"/>
              <a:gd name="T2" fmla="*/ 2147483646 w 826"/>
              <a:gd name="T3" fmla="*/ 2147483646 h 780"/>
              <a:gd name="T4" fmla="*/ 0 60000 65536"/>
              <a:gd name="T5" fmla="*/ 0 60000 65536"/>
              <a:gd name="T6" fmla="*/ 0 w 826"/>
              <a:gd name="T7" fmla="*/ 0 h 780"/>
              <a:gd name="T8" fmla="*/ 826 w 826"/>
              <a:gd name="T9" fmla="*/ 780 h 780"/>
            </a:gdLst>
            <a:ahLst/>
            <a:cxnLst>
              <a:cxn ang="T4">
                <a:pos x="T0" y="T1"/>
              </a:cxn>
              <a:cxn ang="T5">
                <a:pos x="T2" y="T3"/>
              </a:cxn>
            </a:cxnLst>
            <a:rect l="T6" t="T7" r="T8" b="T9"/>
            <a:pathLst>
              <a:path w="826" h="780">
                <a:moveTo>
                  <a:pt x="0" y="0"/>
                </a:moveTo>
                <a:cubicBezTo>
                  <a:pt x="138" y="130"/>
                  <a:pt x="654" y="618"/>
                  <a:pt x="826" y="780"/>
                </a:cubicBezTo>
              </a:path>
            </a:pathLst>
          </a:custGeom>
          <a:noFill/>
          <a:ln w="28575">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32" name="Group 127"/>
          <p:cNvGrpSpPr>
            <a:grpSpLocks/>
          </p:cNvGrpSpPr>
          <p:nvPr>
            <p:custDataLst>
              <p:tags r:id="rId24"/>
            </p:custDataLst>
          </p:nvPr>
        </p:nvGrpSpPr>
        <p:grpSpPr bwMode="auto">
          <a:xfrm>
            <a:off x="3460750" y="3998913"/>
            <a:ext cx="339725" cy="366712"/>
            <a:chOff x="618" y="3500"/>
            <a:chExt cx="214" cy="231"/>
          </a:xfrm>
        </p:grpSpPr>
        <p:sp>
          <p:nvSpPr>
            <p:cNvPr id="36912" name="Oval 128"/>
            <p:cNvSpPr>
              <a:spLocks noChangeArrowheads="1"/>
            </p:cNvSpPr>
            <p:nvPr>
              <p:custDataLst>
                <p:tags r:id="rId48"/>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13" name="Text Box 129"/>
            <p:cNvSpPr txBox="1">
              <a:spLocks noChangeArrowheads="1"/>
            </p:cNvSpPr>
            <p:nvPr>
              <p:custDataLst>
                <p:tags r:id="rId49"/>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sp>
        <p:nvSpPr>
          <p:cNvPr id="17433" name="Freeform 130"/>
          <p:cNvSpPr>
            <a:spLocks/>
          </p:cNvSpPr>
          <p:nvPr>
            <p:custDataLst>
              <p:tags r:id="rId25"/>
            </p:custDataLst>
          </p:nvPr>
        </p:nvSpPr>
        <p:spPr bwMode="auto">
          <a:xfrm>
            <a:off x="4826000" y="3424238"/>
            <a:ext cx="3103563" cy="2016125"/>
          </a:xfrm>
          <a:custGeom>
            <a:avLst/>
            <a:gdLst>
              <a:gd name="T0" fmla="*/ 2147483646 w 1955"/>
              <a:gd name="T1" fmla="*/ 0 h 1270"/>
              <a:gd name="T2" fmla="*/ 2147483646 w 1955"/>
              <a:gd name="T3" fmla="*/ 2147483646 h 1270"/>
              <a:gd name="T4" fmla="*/ 0 w 1955"/>
              <a:gd name="T5" fmla="*/ 2147483646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735" y="109"/>
                  <a:pt x="982" y="424"/>
                  <a:pt x="634" y="653"/>
                </a:cubicBezTo>
                <a:cubicBezTo>
                  <a:pt x="286" y="882"/>
                  <a:pt x="132" y="1142"/>
                  <a:pt x="0" y="127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34" name="Group 131"/>
          <p:cNvGrpSpPr>
            <a:grpSpLocks/>
          </p:cNvGrpSpPr>
          <p:nvPr>
            <p:custDataLst>
              <p:tags r:id="rId26"/>
            </p:custDataLst>
          </p:nvPr>
        </p:nvGrpSpPr>
        <p:grpSpPr bwMode="auto">
          <a:xfrm>
            <a:off x="6162675" y="4114800"/>
            <a:ext cx="328613" cy="369888"/>
            <a:chOff x="618" y="3500"/>
            <a:chExt cx="207" cy="233"/>
          </a:xfrm>
        </p:grpSpPr>
        <p:sp>
          <p:nvSpPr>
            <p:cNvPr id="36910" name="Oval 132"/>
            <p:cNvSpPr>
              <a:spLocks noChangeArrowheads="1"/>
            </p:cNvSpPr>
            <p:nvPr>
              <p:custDataLst>
                <p:tags r:id="rId46"/>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11" name="Text Box 133"/>
            <p:cNvSpPr txBox="1">
              <a:spLocks noChangeArrowheads="1"/>
            </p:cNvSpPr>
            <p:nvPr>
              <p:custDataLst>
                <p:tags r:id="rId47"/>
              </p:custDataLst>
            </p:nvPr>
          </p:nvSpPr>
          <p:spPr bwMode="auto">
            <a:xfrm>
              <a:off x="628" y="3500"/>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5</a:t>
              </a:r>
            </a:p>
          </p:txBody>
        </p:sp>
      </p:grpSp>
      <p:sp>
        <p:nvSpPr>
          <p:cNvPr id="17435" name="Line 134"/>
          <p:cNvSpPr>
            <a:spLocks noChangeShapeType="1"/>
          </p:cNvSpPr>
          <p:nvPr>
            <p:custDataLst>
              <p:tags r:id="rId27"/>
            </p:custDataLst>
          </p:nvPr>
        </p:nvSpPr>
        <p:spPr bwMode="auto">
          <a:xfrm flipH="1" flipV="1">
            <a:off x="2986088" y="3889375"/>
            <a:ext cx="1357312" cy="1298575"/>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36" name="Group 135"/>
          <p:cNvGrpSpPr>
            <a:grpSpLocks/>
          </p:cNvGrpSpPr>
          <p:nvPr>
            <p:custDataLst>
              <p:tags r:id="rId28"/>
            </p:custDataLst>
          </p:nvPr>
        </p:nvGrpSpPr>
        <p:grpSpPr bwMode="auto">
          <a:xfrm>
            <a:off x="3668713" y="4541838"/>
            <a:ext cx="320675" cy="366712"/>
            <a:chOff x="618" y="3500"/>
            <a:chExt cx="202" cy="231"/>
          </a:xfrm>
        </p:grpSpPr>
        <p:sp>
          <p:nvSpPr>
            <p:cNvPr id="36908" name="Oval 136"/>
            <p:cNvSpPr>
              <a:spLocks noChangeArrowheads="1"/>
            </p:cNvSpPr>
            <p:nvPr>
              <p:custDataLst>
                <p:tags r:id="rId44"/>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09" name="Text Box 137"/>
            <p:cNvSpPr txBox="1">
              <a:spLocks noChangeArrowheads="1"/>
            </p:cNvSpPr>
            <p:nvPr>
              <p:custDataLst>
                <p:tags r:id="rId45"/>
              </p:custDataLst>
            </p:nvPr>
          </p:nvSpPr>
          <p:spPr bwMode="auto">
            <a:xfrm>
              <a:off x="628" y="35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sp>
        <p:nvSpPr>
          <p:cNvPr id="17437" name="Text Box 138"/>
          <p:cNvSpPr txBox="1">
            <a:spLocks noChangeArrowheads="1"/>
          </p:cNvSpPr>
          <p:nvPr>
            <p:custDataLst>
              <p:tags r:id="rId29"/>
            </p:custDataLst>
          </p:nvPr>
        </p:nvSpPr>
        <p:spPr bwMode="auto">
          <a:xfrm>
            <a:off x="801688" y="4835525"/>
            <a:ext cx="2535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通信者询问，并收到移动节点的外部地址</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438" name="Line 139"/>
          <p:cNvSpPr>
            <a:spLocks noChangeShapeType="1"/>
          </p:cNvSpPr>
          <p:nvPr>
            <p:custDataLst>
              <p:tags r:id="rId30"/>
            </p:custDataLst>
          </p:nvPr>
        </p:nvSpPr>
        <p:spPr bwMode="auto">
          <a:xfrm flipV="1">
            <a:off x="2703513" y="4598988"/>
            <a:ext cx="738187"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7439" name="Text Box 140"/>
          <p:cNvSpPr txBox="1">
            <a:spLocks noChangeArrowheads="1"/>
          </p:cNvSpPr>
          <p:nvPr>
            <p:custDataLst>
              <p:tags r:id="rId31"/>
            </p:custDataLst>
          </p:nvPr>
        </p:nvSpPr>
        <p:spPr bwMode="auto">
          <a:xfrm>
            <a:off x="2740025" y="2243138"/>
            <a:ext cx="279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通信者转接给外部代理</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440" name="Line 141"/>
          <p:cNvSpPr>
            <a:spLocks noChangeShapeType="1"/>
          </p:cNvSpPr>
          <p:nvPr>
            <p:custDataLst>
              <p:tags r:id="rId32"/>
            </p:custDataLst>
          </p:nvPr>
        </p:nvSpPr>
        <p:spPr bwMode="auto">
          <a:xfrm>
            <a:off x="4210050" y="2695575"/>
            <a:ext cx="1150938" cy="149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41" name="Group 142"/>
          <p:cNvGrpSpPr>
            <a:grpSpLocks/>
          </p:cNvGrpSpPr>
          <p:nvPr>
            <p:custDataLst>
              <p:tags r:id="rId33"/>
            </p:custDataLst>
          </p:nvPr>
        </p:nvGrpSpPr>
        <p:grpSpPr bwMode="auto">
          <a:xfrm>
            <a:off x="5437188" y="1568450"/>
            <a:ext cx="2338387" cy="1743075"/>
            <a:chOff x="3425" y="988"/>
            <a:chExt cx="1473" cy="1098"/>
          </a:xfrm>
        </p:grpSpPr>
        <p:sp>
          <p:nvSpPr>
            <p:cNvPr id="36906" name="Text Box 143"/>
            <p:cNvSpPr txBox="1">
              <a:spLocks noChangeArrowheads="1"/>
            </p:cNvSpPr>
            <p:nvPr>
              <p:custDataLst>
                <p:tags r:id="rId42"/>
              </p:custDataLst>
            </p:nvPr>
          </p:nvSpPr>
          <p:spPr bwMode="auto">
            <a:xfrm>
              <a:off x="3425" y="988"/>
              <a:ext cx="147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外部代理收到分组，转发给移动节点</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07" name="Line 144"/>
            <p:cNvSpPr>
              <a:spLocks noChangeShapeType="1"/>
            </p:cNvSpPr>
            <p:nvPr>
              <p:custDataLst>
                <p:tags r:id="rId43"/>
              </p:custDataLst>
            </p:nvPr>
          </p:nvSpPr>
          <p:spPr bwMode="auto">
            <a:xfrm>
              <a:off x="4211" y="1420"/>
              <a:ext cx="377"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17442" name="Group 145"/>
          <p:cNvGrpSpPr>
            <a:grpSpLocks/>
          </p:cNvGrpSpPr>
          <p:nvPr>
            <p:custDataLst>
              <p:tags r:id="rId34"/>
            </p:custDataLst>
          </p:nvPr>
        </p:nvGrpSpPr>
        <p:grpSpPr bwMode="auto">
          <a:xfrm>
            <a:off x="6435725" y="4500563"/>
            <a:ext cx="2247900" cy="895350"/>
            <a:chOff x="4191" y="3009"/>
            <a:chExt cx="1416" cy="564"/>
          </a:xfrm>
        </p:grpSpPr>
        <p:sp>
          <p:nvSpPr>
            <p:cNvPr id="36904" name="Text Box 146"/>
            <p:cNvSpPr txBox="1">
              <a:spLocks noChangeArrowheads="1"/>
            </p:cNvSpPr>
            <p:nvPr>
              <p:custDataLst>
                <p:tags r:id="rId40"/>
              </p:custDataLst>
            </p:nvPr>
          </p:nvSpPr>
          <p:spPr bwMode="auto">
            <a:xfrm>
              <a:off x="4332" y="3166"/>
              <a:ext cx="12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移动节点直接向通信者回复</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05" name="Line 147"/>
            <p:cNvSpPr>
              <a:spLocks noChangeShapeType="1"/>
            </p:cNvSpPr>
            <p:nvPr>
              <p:custDataLst>
                <p:tags r:id="rId41"/>
              </p:custDataLst>
            </p:nvPr>
          </p:nvSpPr>
          <p:spPr bwMode="auto">
            <a:xfrm flipH="1" flipV="1">
              <a:off x="4191" y="3009"/>
              <a:ext cx="24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7443" name="Line 148"/>
          <p:cNvSpPr>
            <a:spLocks noChangeShapeType="1"/>
          </p:cNvSpPr>
          <p:nvPr>
            <p:custDataLst>
              <p:tags r:id="rId35"/>
            </p:custDataLst>
          </p:nvPr>
        </p:nvSpPr>
        <p:spPr bwMode="auto">
          <a:xfrm flipV="1">
            <a:off x="2730500" y="4262438"/>
            <a:ext cx="769938" cy="5762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7444" name="Freeform 149"/>
          <p:cNvSpPr>
            <a:spLocks/>
          </p:cNvSpPr>
          <p:nvPr>
            <p:custDataLst>
              <p:tags r:id="rId36"/>
            </p:custDataLst>
          </p:nvPr>
        </p:nvSpPr>
        <p:spPr bwMode="auto">
          <a:xfrm>
            <a:off x="4695825" y="3830638"/>
            <a:ext cx="1909763" cy="1416050"/>
          </a:xfrm>
          <a:custGeom>
            <a:avLst/>
            <a:gdLst>
              <a:gd name="T0" fmla="*/ 0 w 1203"/>
              <a:gd name="T1" fmla="*/ 2147483646 h 892"/>
              <a:gd name="T2" fmla="*/ 2147483646 w 1203"/>
              <a:gd name="T3" fmla="*/ 2147483646 h 892"/>
              <a:gd name="T4" fmla="*/ 2147483646 w 1203"/>
              <a:gd name="T5" fmla="*/ 0 h 892"/>
              <a:gd name="T6" fmla="*/ 0 60000 65536"/>
              <a:gd name="T7" fmla="*/ 0 60000 65536"/>
              <a:gd name="T8" fmla="*/ 0 60000 65536"/>
              <a:gd name="T9" fmla="*/ 0 w 1203"/>
              <a:gd name="T10" fmla="*/ 0 h 892"/>
              <a:gd name="T11" fmla="*/ 1203 w 1203"/>
              <a:gd name="T12" fmla="*/ 892 h 892"/>
            </a:gdLst>
            <a:ahLst/>
            <a:cxnLst>
              <a:cxn ang="T6">
                <a:pos x="T0" y="T1"/>
              </a:cxn>
              <a:cxn ang="T7">
                <a:pos x="T2" y="T3"/>
              </a:cxn>
              <a:cxn ang="T8">
                <a:pos x="T4" y="T5"/>
              </a:cxn>
            </a:cxnLst>
            <a:rect l="T9" t="T10" r="T11" b="T12"/>
            <a:pathLst>
              <a:path w="1203" h="892">
                <a:moveTo>
                  <a:pt x="0" y="892"/>
                </a:moveTo>
                <a:cubicBezTo>
                  <a:pt x="91" y="803"/>
                  <a:pt x="348" y="507"/>
                  <a:pt x="548" y="358"/>
                </a:cubicBezTo>
                <a:cubicBezTo>
                  <a:pt x="816" y="202"/>
                  <a:pt x="1067" y="75"/>
                  <a:pt x="1203"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17445" name="Group 150"/>
          <p:cNvGrpSpPr>
            <a:grpSpLocks/>
          </p:cNvGrpSpPr>
          <p:nvPr>
            <p:custDataLst>
              <p:tags r:id="rId37"/>
            </p:custDataLst>
          </p:nvPr>
        </p:nvGrpSpPr>
        <p:grpSpPr bwMode="auto">
          <a:xfrm>
            <a:off x="5356225" y="4187825"/>
            <a:ext cx="339725" cy="366713"/>
            <a:chOff x="618" y="3500"/>
            <a:chExt cx="214" cy="231"/>
          </a:xfrm>
        </p:grpSpPr>
        <p:sp>
          <p:nvSpPr>
            <p:cNvPr id="36902" name="Oval 151"/>
            <p:cNvSpPr>
              <a:spLocks noChangeArrowheads="1"/>
            </p:cNvSpPr>
            <p:nvPr>
              <p:custDataLst>
                <p:tags r:id="rId38"/>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6903" name="Text Box 152"/>
            <p:cNvSpPr txBox="1">
              <a:spLocks noChangeArrowheads="1"/>
            </p:cNvSpPr>
            <p:nvPr>
              <p:custDataLst>
                <p:tags r:id="rId39"/>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3</a:t>
              </a:r>
            </a:p>
          </p:txBody>
        </p:sp>
      </p:grpSp>
    </p:spTree>
    <p:extLst>
      <p:ext uri="{BB962C8B-B14F-4D97-AF65-F5344CB8AC3E}">
        <p14:creationId xmlns:p14="http://schemas.microsoft.com/office/powerpoint/2010/main" val="420309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3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9" grpId="0" animBg="1"/>
      <p:bldP spid="17431" grpId="0" animBg="1"/>
      <p:bldP spid="17433" grpId="0" animBg="1"/>
      <p:bldP spid="17435" grpId="0" animBg="1"/>
      <p:bldP spid="17437" grpId="0"/>
      <p:bldP spid="17438" grpId="0" animBg="1"/>
      <p:bldP spid="17439" grpId="0"/>
      <p:bldP spid="17440" grpId="0" animBg="1"/>
      <p:bldP spid="17443" grpId="0" animBg="1"/>
      <p:bldP spid="174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2"/>
            </p:custDataLst>
          </p:nvPr>
        </p:nvSpPr>
        <p:spPr>
          <a:xfrm>
            <a:off x="457200" y="274638"/>
            <a:ext cx="8229600" cy="993775"/>
          </a:xfrm>
        </p:spPr>
        <p:txBody>
          <a:bodyPr/>
          <a:lstStyle/>
          <a:p>
            <a:r>
              <a:rPr lang="zh-CN" altLang="en-US"/>
              <a:t>移动节点的直接选路</a:t>
            </a:r>
            <a:r>
              <a:rPr lang="en-US" altLang="zh-CN"/>
              <a:t>: </a:t>
            </a:r>
            <a:r>
              <a:rPr lang="zh-CN" altLang="en-US"/>
              <a:t>讨论</a:t>
            </a:r>
            <a:endParaRPr lang="en-US" altLang="zh-CN"/>
          </a:p>
        </p:txBody>
      </p:sp>
      <p:sp>
        <p:nvSpPr>
          <p:cNvPr id="38915" name="Rectangle 3"/>
          <p:cNvSpPr>
            <a:spLocks noGrp="1" noChangeArrowheads="1"/>
          </p:cNvSpPr>
          <p:nvPr>
            <p:ph idx="1"/>
            <p:custDataLst>
              <p:tags r:id="rId3"/>
            </p:custDataLst>
          </p:nvPr>
        </p:nvSpPr>
        <p:spPr>
          <a:xfrm>
            <a:off x="457200" y="1412875"/>
            <a:ext cx="8229600" cy="4713288"/>
          </a:xfrm>
        </p:spPr>
        <p:txBody>
          <a:bodyPr/>
          <a:lstStyle/>
          <a:p>
            <a:r>
              <a:rPr lang="zh-CN" altLang="en-US"/>
              <a:t>克服了三角选路问题</a:t>
            </a:r>
            <a:endParaRPr lang="en-US" altLang="zh-CN"/>
          </a:p>
          <a:p>
            <a:r>
              <a:rPr lang="zh-CN" altLang="en-US">
                <a:solidFill>
                  <a:srgbClr val="FF0000"/>
                </a:solidFill>
              </a:rPr>
              <a:t>对通信者不是透明的</a:t>
            </a:r>
            <a:r>
              <a:rPr lang="en-US" altLang="zh-CN">
                <a:solidFill>
                  <a:srgbClr val="FF0000"/>
                </a:solidFill>
              </a:rPr>
              <a:t>:</a:t>
            </a:r>
            <a:r>
              <a:rPr lang="en-US" altLang="zh-CN"/>
              <a:t> </a:t>
            </a:r>
            <a:r>
              <a:rPr lang="zh-CN" altLang="en-US"/>
              <a:t>通信者必须从归属代理那里得到转交地址</a:t>
            </a:r>
            <a:endParaRPr lang="en-US" altLang="zh-CN"/>
          </a:p>
          <a:p>
            <a:pPr lvl="1">
              <a:buClr>
                <a:srgbClr val="7F7F7F"/>
              </a:buClr>
            </a:pPr>
            <a:r>
              <a:rPr lang="zh-CN" altLang="en-US"/>
              <a:t>如果移动节点改变了被访网络了呢</a:t>
            </a:r>
            <a:r>
              <a:rPr lang="en-US" altLang="zh-CN"/>
              <a:t>? </a:t>
            </a:r>
            <a:r>
              <a:rPr lang="zh-CN" altLang="en-US"/>
              <a:t>如何及时通知通信者？</a:t>
            </a:r>
            <a:endParaRPr lang="en-US" altLang="zh-CN"/>
          </a:p>
        </p:txBody>
      </p:sp>
      <p:sp>
        <p:nvSpPr>
          <p:cNvPr id="2" name="日期占位符 1"/>
          <p:cNvSpPr>
            <a:spLocks noGrp="1"/>
          </p:cNvSpPr>
          <p:nvPr>
            <p:ph type="dt" sz="quarter"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38917" name="灯片编号占位符 128"/>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96F999-5B9C-48DA-9AEF-6F96D9B5937B}"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38918" name="Group 4"/>
          <p:cNvGrpSpPr>
            <a:grpSpLocks/>
          </p:cNvGrpSpPr>
          <p:nvPr>
            <p:custDataLst>
              <p:tags r:id="rId6"/>
            </p:custDataLst>
          </p:nvPr>
        </p:nvGrpSpPr>
        <p:grpSpPr bwMode="auto">
          <a:xfrm>
            <a:off x="2311400" y="3952875"/>
            <a:ext cx="4967288" cy="1938338"/>
            <a:chOff x="958" y="1566"/>
            <a:chExt cx="4242" cy="2155"/>
          </a:xfrm>
        </p:grpSpPr>
        <p:sp>
          <p:nvSpPr>
            <p:cNvPr id="38919" name="Freeform 5"/>
            <p:cNvSpPr>
              <a:spLocks/>
            </p:cNvSpPr>
            <p:nvPr>
              <p:custDataLst>
                <p:tags r:id="rId7"/>
              </p:custDataLst>
            </p:nvPr>
          </p:nvSpPr>
          <p:spPr bwMode="auto">
            <a:xfrm>
              <a:off x="1016" y="1648"/>
              <a:ext cx="1176" cy="1001"/>
            </a:xfrm>
            <a:custGeom>
              <a:avLst/>
              <a:gdLst>
                <a:gd name="T0" fmla="*/ 148 w 1340"/>
                <a:gd name="T1" fmla="*/ 7 h 1191"/>
                <a:gd name="T2" fmla="*/ 22 w 1340"/>
                <a:gd name="T3" fmla="*/ 10 h 1191"/>
                <a:gd name="T4" fmla="*/ 16 w 1340"/>
                <a:gd name="T5" fmla="*/ 71 h 1191"/>
                <a:gd name="T6" fmla="*/ 8 w 1340"/>
                <a:gd name="T7" fmla="*/ 126 h 1191"/>
                <a:gd name="T8" fmla="*/ 30 w 1340"/>
                <a:gd name="T9" fmla="*/ 153 h 1191"/>
                <a:gd name="T10" fmla="*/ 147 w 1340"/>
                <a:gd name="T11" fmla="*/ 154 h 1191"/>
                <a:gd name="T12" fmla="*/ 173 w 1340"/>
                <a:gd name="T13" fmla="*/ 199 h 1191"/>
                <a:gd name="T14" fmla="*/ 334 w 1340"/>
                <a:gd name="T15" fmla="*/ 192 h 1191"/>
                <a:gd name="T16" fmla="*/ 346 w 1340"/>
                <a:gd name="T17" fmla="*/ 101 h 1191"/>
                <a:gd name="T18" fmla="*/ 326 w 1340"/>
                <a:gd name="T19" fmla="*/ 61 h 1191"/>
                <a:gd name="T20" fmla="*/ 206 w 1340"/>
                <a:gd name="T21" fmla="*/ 51 h 1191"/>
                <a:gd name="T22" fmla="*/ 148 w 1340"/>
                <a:gd name="T23" fmla="*/ 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20" name="Group 6"/>
            <p:cNvGrpSpPr>
              <a:grpSpLocks/>
            </p:cNvGrpSpPr>
            <p:nvPr/>
          </p:nvGrpSpPr>
          <p:grpSpPr bwMode="auto">
            <a:xfrm>
              <a:off x="1681" y="2274"/>
              <a:ext cx="316" cy="147"/>
              <a:chOff x="3600" y="219"/>
              <a:chExt cx="360" cy="175"/>
            </a:xfrm>
          </p:grpSpPr>
          <p:sp>
            <p:nvSpPr>
              <p:cNvPr id="39027" name="Oval 7"/>
              <p:cNvSpPr>
                <a:spLocks noChangeArrowheads="1"/>
              </p:cNvSpPr>
              <p:nvPr>
                <p:custDataLst>
                  <p:tags r:id="rId106"/>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8" name="Line 8"/>
              <p:cNvSpPr>
                <a:spLocks noChangeShapeType="1"/>
              </p:cNvSpPr>
              <p:nvPr>
                <p:custDataLst>
                  <p:tags r:id="rId107"/>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9" name="Line 9"/>
              <p:cNvSpPr>
                <a:spLocks noChangeShapeType="1"/>
              </p:cNvSpPr>
              <p:nvPr>
                <p:custDataLst>
                  <p:tags r:id="rId108"/>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0" name="Rectangle 10"/>
              <p:cNvSpPr>
                <a:spLocks noChangeArrowheads="1"/>
              </p:cNvSpPr>
              <p:nvPr>
                <p:custDataLst>
                  <p:tags r:id="rId109"/>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1" name="Oval 11"/>
              <p:cNvSpPr>
                <a:spLocks noChangeArrowheads="1"/>
              </p:cNvSpPr>
              <p:nvPr>
                <p:custDataLst>
                  <p:tags r:id="rId110"/>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9032" name="Group 12"/>
              <p:cNvGrpSpPr>
                <a:grpSpLocks/>
              </p:cNvGrpSpPr>
              <p:nvPr/>
            </p:nvGrpSpPr>
            <p:grpSpPr bwMode="auto">
              <a:xfrm>
                <a:off x="3686" y="244"/>
                <a:ext cx="177" cy="66"/>
                <a:chOff x="2848" y="848"/>
                <a:chExt cx="140" cy="98"/>
              </a:xfrm>
            </p:grpSpPr>
            <p:sp>
              <p:nvSpPr>
                <p:cNvPr id="39037" name="Line 13"/>
                <p:cNvSpPr>
                  <a:spLocks noChangeShapeType="1"/>
                </p:cNvSpPr>
                <p:nvPr>
                  <p:custDataLst>
                    <p:tags r:id="rId114"/>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8" name="Line 14"/>
                <p:cNvSpPr>
                  <a:spLocks noChangeShapeType="1"/>
                </p:cNvSpPr>
                <p:nvPr>
                  <p:custDataLst>
                    <p:tags r:id="rId115"/>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9" name="Line 15"/>
                <p:cNvSpPr>
                  <a:spLocks noChangeShapeType="1"/>
                </p:cNvSpPr>
                <p:nvPr>
                  <p:custDataLst>
                    <p:tags r:id="rId116"/>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9033" name="Group 16"/>
              <p:cNvGrpSpPr>
                <a:grpSpLocks/>
              </p:cNvGrpSpPr>
              <p:nvPr/>
            </p:nvGrpSpPr>
            <p:grpSpPr bwMode="auto">
              <a:xfrm flipV="1">
                <a:off x="3686" y="243"/>
                <a:ext cx="177" cy="66"/>
                <a:chOff x="2848" y="848"/>
                <a:chExt cx="140" cy="98"/>
              </a:xfrm>
            </p:grpSpPr>
            <p:sp>
              <p:nvSpPr>
                <p:cNvPr id="39034" name="Line 17"/>
                <p:cNvSpPr>
                  <a:spLocks noChangeShapeType="1"/>
                </p:cNvSpPr>
                <p:nvPr>
                  <p:custDataLst>
                    <p:tags r:id="rId111"/>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5" name="Line 18"/>
                <p:cNvSpPr>
                  <a:spLocks noChangeShapeType="1"/>
                </p:cNvSpPr>
                <p:nvPr>
                  <p:custDataLst>
                    <p:tags r:id="rId112"/>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36" name="Line 19"/>
                <p:cNvSpPr>
                  <a:spLocks noChangeShapeType="1"/>
                </p:cNvSpPr>
                <p:nvPr>
                  <p:custDataLst>
                    <p:tags r:id="rId113"/>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38921" name="Group 20"/>
            <p:cNvGrpSpPr>
              <a:grpSpLocks/>
            </p:cNvGrpSpPr>
            <p:nvPr/>
          </p:nvGrpSpPr>
          <p:grpSpPr bwMode="auto">
            <a:xfrm>
              <a:off x="1116" y="2056"/>
              <a:ext cx="840" cy="216"/>
              <a:chOff x="8025" y="5070"/>
              <a:chExt cx="2100" cy="540"/>
            </a:xfrm>
          </p:grpSpPr>
          <p:sp>
            <p:nvSpPr>
              <p:cNvPr id="39024" name="Line 21"/>
              <p:cNvSpPr>
                <a:spLocks noChangeShapeType="1"/>
              </p:cNvSpPr>
              <p:nvPr>
                <p:custDataLst>
                  <p:tags r:id="rId103"/>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5" name="Line 22"/>
              <p:cNvSpPr>
                <a:spLocks noChangeShapeType="1"/>
              </p:cNvSpPr>
              <p:nvPr>
                <p:custDataLst>
                  <p:tags r:id="rId104"/>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6" name="Line 23"/>
              <p:cNvSpPr>
                <a:spLocks noChangeShapeType="1"/>
              </p:cNvSpPr>
              <p:nvPr>
                <p:custDataLst>
                  <p:tags r:id="rId105"/>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8922" name="Group 24"/>
            <p:cNvGrpSpPr>
              <a:grpSpLocks/>
            </p:cNvGrpSpPr>
            <p:nvPr/>
          </p:nvGrpSpPr>
          <p:grpSpPr bwMode="auto">
            <a:xfrm>
              <a:off x="958" y="1778"/>
              <a:ext cx="576" cy="372"/>
              <a:chOff x="10665" y="3225"/>
              <a:chExt cx="1440" cy="930"/>
            </a:xfrm>
          </p:grpSpPr>
          <p:sp>
            <p:nvSpPr>
              <p:cNvPr id="38954" name="Oval 25"/>
              <p:cNvSpPr>
                <a:spLocks noChangeArrowheads="1"/>
              </p:cNvSpPr>
              <p:nvPr>
                <p:custDataLst>
                  <p:tags r:id="rId34"/>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55" name="Group 26"/>
              <p:cNvGrpSpPr>
                <a:grpSpLocks/>
              </p:cNvGrpSpPr>
              <p:nvPr/>
            </p:nvGrpSpPr>
            <p:grpSpPr bwMode="auto">
              <a:xfrm>
                <a:off x="11038" y="3281"/>
                <a:ext cx="618" cy="667"/>
                <a:chOff x="8023" y="4451"/>
                <a:chExt cx="618" cy="667"/>
              </a:xfrm>
            </p:grpSpPr>
            <p:sp>
              <p:nvSpPr>
                <p:cNvPr id="38956" name="Freeform 27"/>
                <p:cNvSpPr>
                  <a:spLocks/>
                </p:cNvSpPr>
                <p:nvPr>
                  <p:custDataLst>
                    <p:tags r:id="rId35"/>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7" name="Freeform 28"/>
                <p:cNvSpPr>
                  <a:spLocks/>
                </p:cNvSpPr>
                <p:nvPr>
                  <p:custDataLst>
                    <p:tags r:id="rId36"/>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8" name="Freeform 29"/>
                <p:cNvSpPr>
                  <a:spLocks/>
                </p:cNvSpPr>
                <p:nvPr>
                  <p:custDataLst>
                    <p:tags r:id="rId37"/>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9" name="Freeform 30"/>
                <p:cNvSpPr>
                  <a:spLocks/>
                </p:cNvSpPr>
                <p:nvPr>
                  <p:custDataLst>
                    <p:tags r:id="rId38"/>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0" name="Freeform 31"/>
                <p:cNvSpPr>
                  <a:spLocks/>
                </p:cNvSpPr>
                <p:nvPr>
                  <p:custDataLst>
                    <p:tags r:id="rId39"/>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1" name="Freeform 32"/>
                <p:cNvSpPr>
                  <a:spLocks/>
                </p:cNvSpPr>
                <p:nvPr>
                  <p:custDataLst>
                    <p:tags r:id="rId40"/>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2" name="Freeform 33"/>
                <p:cNvSpPr>
                  <a:spLocks/>
                </p:cNvSpPr>
                <p:nvPr>
                  <p:custDataLst>
                    <p:tags r:id="rId41"/>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3" name="Freeform 34"/>
                <p:cNvSpPr>
                  <a:spLocks/>
                </p:cNvSpPr>
                <p:nvPr>
                  <p:custDataLst>
                    <p:tags r:id="rId42"/>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4" name="Freeform 35"/>
                <p:cNvSpPr>
                  <a:spLocks/>
                </p:cNvSpPr>
                <p:nvPr>
                  <p:custDataLst>
                    <p:tags r:id="rId43"/>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5" name="Freeform 36"/>
                <p:cNvSpPr>
                  <a:spLocks/>
                </p:cNvSpPr>
                <p:nvPr>
                  <p:custDataLst>
                    <p:tags r:id="rId44"/>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6" name="Freeform 37"/>
                <p:cNvSpPr>
                  <a:spLocks/>
                </p:cNvSpPr>
                <p:nvPr>
                  <p:custDataLst>
                    <p:tags r:id="rId45"/>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7" name="Freeform 38"/>
                <p:cNvSpPr>
                  <a:spLocks/>
                </p:cNvSpPr>
                <p:nvPr>
                  <p:custDataLst>
                    <p:tags r:id="rId46"/>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8" name="Freeform 39"/>
                <p:cNvSpPr>
                  <a:spLocks/>
                </p:cNvSpPr>
                <p:nvPr>
                  <p:custDataLst>
                    <p:tags r:id="rId47"/>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69" name="Freeform 40"/>
                <p:cNvSpPr>
                  <a:spLocks/>
                </p:cNvSpPr>
                <p:nvPr>
                  <p:custDataLst>
                    <p:tags r:id="rId48"/>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0" name="Freeform 41"/>
                <p:cNvSpPr>
                  <a:spLocks/>
                </p:cNvSpPr>
                <p:nvPr>
                  <p:custDataLst>
                    <p:tags r:id="rId49"/>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1" name="Freeform 42"/>
                <p:cNvSpPr>
                  <a:spLocks/>
                </p:cNvSpPr>
                <p:nvPr>
                  <p:custDataLst>
                    <p:tags r:id="rId50"/>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2" name="Freeform 43"/>
                <p:cNvSpPr>
                  <a:spLocks/>
                </p:cNvSpPr>
                <p:nvPr>
                  <p:custDataLst>
                    <p:tags r:id="rId51"/>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3" name="Freeform 44"/>
                <p:cNvSpPr>
                  <a:spLocks/>
                </p:cNvSpPr>
                <p:nvPr>
                  <p:custDataLst>
                    <p:tags r:id="rId52"/>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4" name="Freeform 45"/>
                <p:cNvSpPr>
                  <a:spLocks/>
                </p:cNvSpPr>
                <p:nvPr>
                  <p:custDataLst>
                    <p:tags r:id="rId53"/>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5" name="Freeform 46"/>
                <p:cNvSpPr>
                  <a:spLocks/>
                </p:cNvSpPr>
                <p:nvPr>
                  <p:custDataLst>
                    <p:tags r:id="rId54"/>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6" name="Freeform 47"/>
                <p:cNvSpPr>
                  <a:spLocks/>
                </p:cNvSpPr>
                <p:nvPr>
                  <p:custDataLst>
                    <p:tags r:id="rId55"/>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7" name="Freeform 48"/>
                <p:cNvSpPr>
                  <a:spLocks/>
                </p:cNvSpPr>
                <p:nvPr>
                  <p:custDataLst>
                    <p:tags r:id="rId56"/>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8" name="Freeform 49"/>
                <p:cNvSpPr>
                  <a:spLocks/>
                </p:cNvSpPr>
                <p:nvPr>
                  <p:custDataLst>
                    <p:tags r:id="rId57"/>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79" name="Freeform 50"/>
                <p:cNvSpPr>
                  <a:spLocks/>
                </p:cNvSpPr>
                <p:nvPr>
                  <p:custDataLst>
                    <p:tags r:id="rId58"/>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0" name="Freeform 51"/>
                <p:cNvSpPr>
                  <a:spLocks/>
                </p:cNvSpPr>
                <p:nvPr>
                  <p:custDataLst>
                    <p:tags r:id="rId59"/>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1" name="Freeform 52"/>
                <p:cNvSpPr>
                  <a:spLocks/>
                </p:cNvSpPr>
                <p:nvPr>
                  <p:custDataLst>
                    <p:tags r:id="rId60"/>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2" name="Freeform 53"/>
                <p:cNvSpPr>
                  <a:spLocks/>
                </p:cNvSpPr>
                <p:nvPr>
                  <p:custDataLst>
                    <p:tags r:id="rId61"/>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3" name="Freeform 54"/>
                <p:cNvSpPr>
                  <a:spLocks/>
                </p:cNvSpPr>
                <p:nvPr>
                  <p:custDataLst>
                    <p:tags r:id="rId62"/>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4" name="Freeform 55"/>
                <p:cNvSpPr>
                  <a:spLocks/>
                </p:cNvSpPr>
                <p:nvPr>
                  <p:custDataLst>
                    <p:tags r:id="rId63"/>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5" name="Freeform 56"/>
                <p:cNvSpPr>
                  <a:spLocks/>
                </p:cNvSpPr>
                <p:nvPr>
                  <p:custDataLst>
                    <p:tags r:id="rId64"/>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6" name="Freeform 57"/>
                <p:cNvSpPr>
                  <a:spLocks/>
                </p:cNvSpPr>
                <p:nvPr>
                  <p:custDataLst>
                    <p:tags r:id="rId65"/>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7" name="Freeform 58"/>
                <p:cNvSpPr>
                  <a:spLocks/>
                </p:cNvSpPr>
                <p:nvPr>
                  <p:custDataLst>
                    <p:tags r:id="rId66"/>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8" name="Freeform 59"/>
                <p:cNvSpPr>
                  <a:spLocks/>
                </p:cNvSpPr>
                <p:nvPr>
                  <p:custDataLst>
                    <p:tags r:id="rId67"/>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89" name="Freeform 60"/>
                <p:cNvSpPr>
                  <a:spLocks/>
                </p:cNvSpPr>
                <p:nvPr>
                  <p:custDataLst>
                    <p:tags r:id="rId68"/>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0" name="Freeform 61"/>
                <p:cNvSpPr>
                  <a:spLocks/>
                </p:cNvSpPr>
                <p:nvPr>
                  <p:custDataLst>
                    <p:tags r:id="rId69"/>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1" name="Freeform 62"/>
                <p:cNvSpPr>
                  <a:spLocks/>
                </p:cNvSpPr>
                <p:nvPr>
                  <p:custDataLst>
                    <p:tags r:id="rId70"/>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2" name="Freeform 63"/>
                <p:cNvSpPr>
                  <a:spLocks/>
                </p:cNvSpPr>
                <p:nvPr>
                  <p:custDataLst>
                    <p:tags r:id="rId71"/>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3" name="Freeform 64"/>
                <p:cNvSpPr>
                  <a:spLocks/>
                </p:cNvSpPr>
                <p:nvPr>
                  <p:custDataLst>
                    <p:tags r:id="rId72"/>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4" name="Freeform 65"/>
                <p:cNvSpPr>
                  <a:spLocks/>
                </p:cNvSpPr>
                <p:nvPr>
                  <p:custDataLst>
                    <p:tags r:id="rId73"/>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5" name="Freeform 66"/>
                <p:cNvSpPr>
                  <a:spLocks/>
                </p:cNvSpPr>
                <p:nvPr>
                  <p:custDataLst>
                    <p:tags r:id="rId74"/>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6" name="Freeform 67"/>
                <p:cNvSpPr>
                  <a:spLocks/>
                </p:cNvSpPr>
                <p:nvPr>
                  <p:custDataLst>
                    <p:tags r:id="rId75"/>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7" name="Freeform 68"/>
                <p:cNvSpPr>
                  <a:spLocks/>
                </p:cNvSpPr>
                <p:nvPr>
                  <p:custDataLst>
                    <p:tags r:id="rId76"/>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8" name="Freeform 69"/>
                <p:cNvSpPr>
                  <a:spLocks/>
                </p:cNvSpPr>
                <p:nvPr>
                  <p:custDataLst>
                    <p:tags r:id="rId77"/>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99" name="Freeform 70"/>
                <p:cNvSpPr>
                  <a:spLocks/>
                </p:cNvSpPr>
                <p:nvPr>
                  <p:custDataLst>
                    <p:tags r:id="rId78"/>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0" name="Freeform 71"/>
                <p:cNvSpPr>
                  <a:spLocks/>
                </p:cNvSpPr>
                <p:nvPr>
                  <p:custDataLst>
                    <p:tags r:id="rId79"/>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1" name="Freeform 72"/>
                <p:cNvSpPr>
                  <a:spLocks/>
                </p:cNvSpPr>
                <p:nvPr>
                  <p:custDataLst>
                    <p:tags r:id="rId80"/>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2" name="Freeform 73"/>
                <p:cNvSpPr>
                  <a:spLocks/>
                </p:cNvSpPr>
                <p:nvPr>
                  <p:custDataLst>
                    <p:tags r:id="rId81"/>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3" name="Freeform 74"/>
                <p:cNvSpPr>
                  <a:spLocks/>
                </p:cNvSpPr>
                <p:nvPr>
                  <p:custDataLst>
                    <p:tags r:id="rId82"/>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4" name="Freeform 75"/>
                <p:cNvSpPr>
                  <a:spLocks/>
                </p:cNvSpPr>
                <p:nvPr>
                  <p:custDataLst>
                    <p:tags r:id="rId83"/>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5" name="Freeform 76"/>
                <p:cNvSpPr>
                  <a:spLocks/>
                </p:cNvSpPr>
                <p:nvPr>
                  <p:custDataLst>
                    <p:tags r:id="rId84"/>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6" name="Freeform 77"/>
                <p:cNvSpPr>
                  <a:spLocks/>
                </p:cNvSpPr>
                <p:nvPr>
                  <p:custDataLst>
                    <p:tags r:id="rId85"/>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7" name="Freeform 78"/>
                <p:cNvSpPr>
                  <a:spLocks/>
                </p:cNvSpPr>
                <p:nvPr>
                  <p:custDataLst>
                    <p:tags r:id="rId86"/>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8" name="Freeform 79"/>
                <p:cNvSpPr>
                  <a:spLocks/>
                </p:cNvSpPr>
                <p:nvPr>
                  <p:custDataLst>
                    <p:tags r:id="rId87"/>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09" name="Freeform 80"/>
                <p:cNvSpPr>
                  <a:spLocks/>
                </p:cNvSpPr>
                <p:nvPr>
                  <p:custDataLst>
                    <p:tags r:id="rId88"/>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0" name="Freeform 81"/>
                <p:cNvSpPr>
                  <a:spLocks/>
                </p:cNvSpPr>
                <p:nvPr>
                  <p:custDataLst>
                    <p:tags r:id="rId89"/>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1" name="Freeform 82"/>
                <p:cNvSpPr>
                  <a:spLocks/>
                </p:cNvSpPr>
                <p:nvPr>
                  <p:custDataLst>
                    <p:tags r:id="rId90"/>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2" name="Freeform 83"/>
                <p:cNvSpPr>
                  <a:spLocks/>
                </p:cNvSpPr>
                <p:nvPr>
                  <p:custDataLst>
                    <p:tags r:id="rId91"/>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3" name="Freeform 84"/>
                <p:cNvSpPr>
                  <a:spLocks/>
                </p:cNvSpPr>
                <p:nvPr>
                  <p:custDataLst>
                    <p:tags r:id="rId92"/>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4" name="Freeform 85"/>
                <p:cNvSpPr>
                  <a:spLocks/>
                </p:cNvSpPr>
                <p:nvPr>
                  <p:custDataLst>
                    <p:tags r:id="rId93"/>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5" name="Freeform 86"/>
                <p:cNvSpPr>
                  <a:spLocks/>
                </p:cNvSpPr>
                <p:nvPr>
                  <p:custDataLst>
                    <p:tags r:id="rId94"/>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6" name="Freeform 87"/>
                <p:cNvSpPr>
                  <a:spLocks/>
                </p:cNvSpPr>
                <p:nvPr>
                  <p:custDataLst>
                    <p:tags r:id="rId95"/>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7" name="Freeform 88"/>
                <p:cNvSpPr>
                  <a:spLocks/>
                </p:cNvSpPr>
                <p:nvPr>
                  <p:custDataLst>
                    <p:tags r:id="rId96"/>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8" name="Freeform 89"/>
                <p:cNvSpPr>
                  <a:spLocks/>
                </p:cNvSpPr>
                <p:nvPr>
                  <p:custDataLst>
                    <p:tags r:id="rId97"/>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19" name="Freeform 90"/>
                <p:cNvSpPr>
                  <a:spLocks/>
                </p:cNvSpPr>
                <p:nvPr>
                  <p:custDataLst>
                    <p:tags r:id="rId98"/>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0" name="Freeform 91"/>
                <p:cNvSpPr>
                  <a:spLocks/>
                </p:cNvSpPr>
                <p:nvPr>
                  <p:custDataLst>
                    <p:tags r:id="rId99"/>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1" name="Freeform 92"/>
                <p:cNvSpPr>
                  <a:spLocks/>
                </p:cNvSpPr>
                <p:nvPr>
                  <p:custDataLst>
                    <p:tags r:id="rId100"/>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2" name="Freeform 93"/>
                <p:cNvSpPr>
                  <a:spLocks/>
                </p:cNvSpPr>
                <p:nvPr>
                  <p:custDataLst>
                    <p:tags r:id="rId101"/>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9023" name="Freeform 94"/>
                <p:cNvSpPr>
                  <a:spLocks/>
                </p:cNvSpPr>
                <p:nvPr>
                  <p:custDataLst>
                    <p:tags r:id="rId102"/>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8923" name="Freeform 95"/>
            <p:cNvSpPr>
              <a:spLocks/>
            </p:cNvSpPr>
            <p:nvPr>
              <p:custDataLst>
                <p:tags r:id="rId8"/>
              </p:custDataLst>
            </p:nvPr>
          </p:nvSpPr>
          <p:spPr bwMode="auto">
            <a:xfrm>
              <a:off x="4040" y="1566"/>
              <a:ext cx="1158" cy="1078"/>
            </a:xfrm>
            <a:custGeom>
              <a:avLst/>
              <a:gdLst>
                <a:gd name="T0" fmla="*/ 0 w 2894"/>
                <a:gd name="T1" fmla="*/ 0 h 2693"/>
                <a:gd name="T2" fmla="*/ 0 w 2894"/>
                <a:gd name="T3" fmla="*/ 0 h 2693"/>
                <a:gd name="T4" fmla="*/ 0 w 2894"/>
                <a:gd name="T5" fmla="*/ 0 h 2693"/>
                <a:gd name="T6" fmla="*/ 0 w 2894"/>
                <a:gd name="T7" fmla="*/ 0 h 2693"/>
                <a:gd name="T8" fmla="*/ 0 w 2894"/>
                <a:gd name="T9" fmla="*/ 0 h 2693"/>
                <a:gd name="T10" fmla="*/ 0 w 2894"/>
                <a:gd name="T11" fmla="*/ 0 h 2693"/>
                <a:gd name="T12" fmla="*/ 0 w 2894"/>
                <a:gd name="T13" fmla="*/ 0 h 2693"/>
                <a:gd name="T14" fmla="*/ 0 w 2894"/>
                <a:gd name="T15" fmla="*/ 0 h 2693"/>
                <a:gd name="T16" fmla="*/ 0 w 2894"/>
                <a:gd name="T17" fmla="*/ 0 h 2693"/>
                <a:gd name="T18" fmla="*/ 0 w 2894"/>
                <a:gd name="T19" fmla="*/ 0 h 2693"/>
                <a:gd name="T20" fmla="*/ 0 w 2894"/>
                <a:gd name="T21" fmla="*/ 0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24" name="Group 96"/>
            <p:cNvGrpSpPr>
              <a:grpSpLocks/>
            </p:cNvGrpSpPr>
            <p:nvPr/>
          </p:nvGrpSpPr>
          <p:grpSpPr bwMode="auto">
            <a:xfrm>
              <a:off x="4214" y="2326"/>
              <a:ext cx="316" cy="147"/>
              <a:chOff x="3600" y="219"/>
              <a:chExt cx="360" cy="175"/>
            </a:xfrm>
          </p:grpSpPr>
          <p:sp>
            <p:nvSpPr>
              <p:cNvPr id="38941" name="Oval 97"/>
              <p:cNvSpPr>
                <a:spLocks noChangeArrowheads="1"/>
              </p:cNvSpPr>
              <p:nvPr>
                <p:custDataLst>
                  <p:tags r:id="rId23"/>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42" name="Line 98"/>
              <p:cNvSpPr>
                <a:spLocks noChangeShapeType="1"/>
              </p:cNvSpPr>
              <p:nvPr>
                <p:custDataLst>
                  <p:tags r:id="rId24"/>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43" name="Line 99"/>
              <p:cNvSpPr>
                <a:spLocks noChangeShapeType="1"/>
              </p:cNvSpPr>
              <p:nvPr>
                <p:custDataLst>
                  <p:tags r:id="rId25"/>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44" name="Rectangle 100"/>
              <p:cNvSpPr>
                <a:spLocks noChangeArrowheads="1"/>
              </p:cNvSpPr>
              <p:nvPr>
                <p:custDataLst>
                  <p:tags r:id="rId26"/>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45" name="Oval 101"/>
              <p:cNvSpPr>
                <a:spLocks noChangeArrowheads="1"/>
              </p:cNvSpPr>
              <p:nvPr>
                <p:custDataLst>
                  <p:tags r:id="rId27"/>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46" name="Group 102"/>
              <p:cNvGrpSpPr>
                <a:grpSpLocks/>
              </p:cNvGrpSpPr>
              <p:nvPr/>
            </p:nvGrpSpPr>
            <p:grpSpPr bwMode="auto">
              <a:xfrm>
                <a:off x="3686" y="244"/>
                <a:ext cx="177" cy="66"/>
                <a:chOff x="2848" y="848"/>
                <a:chExt cx="140" cy="98"/>
              </a:xfrm>
            </p:grpSpPr>
            <p:sp>
              <p:nvSpPr>
                <p:cNvPr id="38951" name="Line 103"/>
                <p:cNvSpPr>
                  <a:spLocks noChangeShapeType="1"/>
                </p:cNvSpPr>
                <p:nvPr>
                  <p:custDataLst>
                    <p:tags r:id="rId31"/>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2" name="Line 104"/>
                <p:cNvSpPr>
                  <a:spLocks noChangeShapeType="1"/>
                </p:cNvSpPr>
                <p:nvPr>
                  <p:custDataLst>
                    <p:tags r:id="rId32"/>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3" name="Line 105"/>
                <p:cNvSpPr>
                  <a:spLocks noChangeShapeType="1"/>
                </p:cNvSpPr>
                <p:nvPr>
                  <p:custDataLst>
                    <p:tags r:id="rId33"/>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8947" name="Group 106"/>
              <p:cNvGrpSpPr>
                <a:grpSpLocks/>
              </p:cNvGrpSpPr>
              <p:nvPr/>
            </p:nvGrpSpPr>
            <p:grpSpPr bwMode="auto">
              <a:xfrm flipV="1">
                <a:off x="3686" y="243"/>
                <a:ext cx="177" cy="66"/>
                <a:chOff x="2848" y="848"/>
                <a:chExt cx="140" cy="98"/>
              </a:xfrm>
            </p:grpSpPr>
            <p:sp>
              <p:nvSpPr>
                <p:cNvPr id="38948" name="Line 107"/>
                <p:cNvSpPr>
                  <a:spLocks noChangeShapeType="1"/>
                </p:cNvSpPr>
                <p:nvPr>
                  <p:custDataLst>
                    <p:tags r:id="rId28"/>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49" name="Line 108"/>
                <p:cNvSpPr>
                  <a:spLocks noChangeShapeType="1"/>
                </p:cNvSpPr>
                <p:nvPr>
                  <p:custDataLst>
                    <p:tags r:id="rId29"/>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50" name="Line 109"/>
                <p:cNvSpPr>
                  <a:spLocks noChangeShapeType="1"/>
                </p:cNvSpPr>
                <p:nvPr>
                  <p:custDataLst>
                    <p:tags r:id="rId30"/>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38925" name="Line 110"/>
            <p:cNvSpPr>
              <a:spLocks noChangeShapeType="1"/>
            </p:cNvSpPr>
            <p:nvPr>
              <p:custDataLst>
                <p:tags r:id="rId9"/>
              </p:custDataLst>
            </p:nvPr>
          </p:nvSpPr>
          <p:spPr bwMode="auto">
            <a:xfrm>
              <a:off x="4243" y="2238"/>
              <a:ext cx="84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26" name="Line 111"/>
            <p:cNvSpPr>
              <a:spLocks noChangeShapeType="1"/>
            </p:cNvSpPr>
            <p:nvPr>
              <p:custDataLst>
                <p:tags r:id="rId10"/>
              </p:custDataLst>
            </p:nvPr>
          </p:nvSpPr>
          <p:spPr bwMode="auto">
            <a:xfrm>
              <a:off x="4375" y="2238"/>
              <a:ext cx="1"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27" name="Line 112"/>
            <p:cNvSpPr>
              <a:spLocks noChangeShapeType="1"/>
            </p:cNvSpPr>
            <p:nvPr>
              <p:custDataLst>
                <p:tags r:id="rId11"/>
              </p:custDataLst>
            </p:nvPr>
          </p:nvSpPr>
          <p:spPr bwMode="auto">
            <a:xfrm>
              <a:off x="4912" y="2133"/>
              <a:ext cx="1"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28" name="Group 113"/>
            <p:cNvGrpSpPr>
              <a:grpSpLocks/>
            </p:cNvGrpSpPr>
            <p:nvPr/>
          </p:nvGrpSpPr>
          <p:grpSpPr bwMode="auto">
            <a:xfrm>
              <a:off x="4624" y="1836"/>
              <a:ext cx="576" cy="372"/>
              <a:chOff x="10665" y="3225"/>
              <a:chExt cx="1440" cy="930"/>
            </a:xfrm>
          </p:grpSpPr>
          <p:sp>
            <p:nvSpPr>
              <p:cNvPr id="38937" name="Oval 114"/>
              <p:cNvSpPr>
                <a:spLocks noChangeArrowheads="1"/>
              </p:cNvSpPr>
              <p:nvPr>
                <p:custDataLst>
                  <p:tags r:id="rId20"/>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8938" name="Group 115"/>
              <p:cNvGrpSpPr>
                <a:grpSpLocks/>
              </p:cNvGrpSpPr>
              <p:nvPr/>
            </p:nvGrpSpPr>
            <p:grpSpPr bwMode="auto">
              <a:xfrm>
                <a:off x="11031" y="3335"/>
                <a:ext cx="565" cy="643"/>
                <a:chOff x="2870" y="1518"/>
                <a:chExt cx="292" cy="320"/>
              </a:xfrm>
            </p:grpSpPr>
            <p:graphicFrame>
              <p:nvGraphicFramePr>
                <p:cNvPr id="38939" name="Object 116"/>
                <p:cNvGraphicFramePr>
                  <a:graphicFrameLocks noChangeAspect="1"/>
                </p:cNvGraphicFramePr>
                <p:nvPr>
                  <p:custDataLst>
                    <p:tags r:id="rId21"/>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5667" r:id="rId119" imgW="826829" imgH="840406" progId="">
                        <p:embed/>
                      </p:oleObj>
                    </mc:Choice>
                    <mc:Fallback>
                      <p:oleObj r:id="rId119" imgW="826829" imgH="840406" progId="">
                        <p:embed/>
                        <p:pic>
                          <p:nvPicPr>
                            <p:cNvPr id="38939" name="Object 116"/>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0" name="Object 117"/>
                <p:cNvGraphicFramePr>
                  <a:graphicFrameLocks noChangeAspect="1"/>
                </p:cNvGraphicFramePr>
                <p:nvPr>
                  <p:custDataLst>
                    <p:tags r:id="rId22"/>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5668" r:id="rId121" imgW="1268295" imgH="1199426" progId="">
                        <p:embed/>
                      </p:oleObj>
                    </mc:Choice>
                    <mc:Fallback>
                      <p:oleObj r:id="rId121" imgW="1268295" imgH="1199426" progId="">
                        <p:embed/>
                        <p:pic>
                          <p:nvPicPr>
                            <p:cNvPr id="38940" name="Object 117"/>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8929" name="Freeform 118"/>
            <p:cNvSpPr>
              <a:spLocks/>
            </p:cNvSpPr>
            <p:nvPr>
              <p:custDataLst>
                <p:tags r:id="rId12"/>
              </p:custDataLst>
            </p:nvPr>
          </p:nvSpPr>
          <p:spPr bwMode="auto">
            <a:xfrm>
              <a:off x="2491" y="2162"/>
              <a:ext cx="1329" cy="788"/>
            </a:xfrm>
            <a:custGeom>
              <a:avLst/>
              <a:gdLst>
                <a:gd name="T0" fmla="*/ 0 w 3324"/>
                <a:gd name="T1" fmla="*/ 0 h 1971"/>
                <a:gd name="T2" fmla="*/ 0 w 3324"/>
                <a:gd name="T3" fmla="*/ 0 h 1971"/>
                <a:gd name="T4" fmla="*/ 0 w 3324"/>
                <a:gd name="T5" fmla="*/ 0 h 1971"/>
                <a:gd name="T6" fmla="*/ 0 w 3324"/>
                <a:gd name="T7" fmla="*/ 0 h 1971"/>
                <a:gd name="T8" fmla="*/ 0 w 3324"/>
                <a:gd name="T9" fmla="*/ 0 h 1971"/>
                <a:gd name="T10" fmla="*/ 0 w 3324"/>
                <a:gd name="T11" fmla="*/ 0 h 1971"/>
                <a:gd name="T12" fmla="*/ 0 w 3324"/>
                <a:gd name="T13" fmla="*/ 0 h 1971"/>
                <a:gd name="T14" fmla="*/ 0 w 3324"/>
                <a:gd name="T15" fmla="*/ 0 h 1971"/>
                <a:gd name="T16" fmla="*/ 0 w 3324"/>
                <a:gd name="T17" fmla="*/ 0 h 1971"/>
                <a:gd name="T18" fmla="*/ 0 w 3324"/>
                <a:gd name="T19" fmla="*/ 0 h 1971"/>
                <a:gd name="T20" fmla="*/ 0 w 3324"/>
                <a:gd name="T21" fmla="*/ 0 h 1971"/>
                <a:gd name="T22" fmla="*/ 0 w 3324"/>
                <a:gd name="T23" fmla="*/ 0 h 1971"/>
                <a:gd name="T24" fmla="*/ 0 w 3324"/>
                <a:gd name="T25" fmla="*/ 0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30" name="Freeform 119"/>
            <p:cNvSpPr>
              <a:spLocks/>
            </p:cNvSpPr>
            <p:nvPr>
              <p:custDataLst>
                <p:tags r:id="rId13"/>
              </p:custDataLst>
            </p:nvPr>
          </p:nvSpPr>
          <p:spPr bwMode="auto">
            <a:xfrm>
              <a:off x="2053" y="3147"/>
              <a:ext cx="1855" cy="574"/>
            </a:xfrm>
            <a:custGeom>
              <a:avLst/>
              <a:gdLst>
                <a:gd name="T0" fmla="*/ 0 w 4636"/>
                <a:gd name="T1" fmla="*/ 0 h 1435"/>
                <a:gd name="T2" fmla="*/ 0 w 4636"/>
                <a:gd name="T3" fmla="*/ 0 h 1435"/>
                <a:gd name="T4" fmla="*/ 0 w 4636"/>
                <a:gd name="T5" fmla="*/ 0 h 1435"/>
                <a:gd name="T6" fmla="*/ 0 w 4636"/>
                <a:gd name="T7" fmla="*/ 0 h 1435"/>
                <a:gd name="T8" fmla="*/ 0 w 4636"/>
                <a:gd name="T9" fmla="*/ 0 h 1435"/>
                <a:gd name="T10" fmla="*/ 0 w 4636"/>
                <a:gd name="T11" fmla="*/ 0 h 1435"/>
                <a:gd name="T12" fmla="*/ 0 w 4636"/>
                <a:gd name="T13" fmla="*/ 0 h 1435"/>
                <a:gd name="T14" fmla="*/ 0 w 4636"/>
                <a:gd name="T15" fmla="*/ 0 h 1435"/>
                <a:gd name="T16" fmla="*/ 0 w 4636"/>
                <a:gd name="T17" fmla="*/ 0 h 1435"/>
                <a:gd name="T18" fmla="*/ 0 w 4636"/>
                <a:gd name="T19" fmla="*/ 0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8931" name="Object 120"/>
            <p:cNvGraphicFramePr>
              <a:graphicFrameLocks noChangeAspect="1"/>
            </p:cNvGraphicFramePr>
            <p:nvPr>
              <p:custDataLst>
                <p:tags r:id="rId14"/>
              </p:custDataLst>
            </p:nvPr>
          </p:nvGraphicFramePr>
          <p:xfrm>
            <a:off x="2767" y="3262"/>
            <a:ext cx="262" cy="200"/>
          </p:xfrm>
          <a:graphic>
            <a:graphicData uri="http://schemas.openxmlformats.org/presentationml/2006/ole">
              <mc:AlternateContent xmlns:mc="http://schemas.openxmlformats.org/markup-compatibility/2006">
                <mc:Choice xmlns:v="urn:schemas-microsoft-com:vml" Requires="v">
                  <p:oleObj spid="_x0000_s25669" r:id="rId123" imgW="1307263" imgH="1084139" progId="">
                    <p:embed/>
                  </p:oleObj>
                </mc:Choice>
                <mc:Fallback>
                  <p:oleObj r:id="rId123" imgW="1307263" imgH="1084139" progId="">
                    <p:embed/>
                    <p:pic>
                      <p:nvPicPr>
                        <p:cNvPr id="38931" name="Object 120"/>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2767" y="3262"/>
                          <a:ext cx="2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2" name="Line 121"/>
            <p:cNvSpPr>
              <a:spLocks noChangeShapeType="1"/>
            </p:cNvSpPr>
            <p:nvPr>
              <p:custDataLst>
                <p:tags r:id="rId15"/>
              </p:custDataLst>
            </p:nvPr>
          </p:nvSpPr>
          <p:spPr bwMode="auto">
            <a:xfrm flipV="1">
              <a:off x="4445" y="2106"/>
              <a:ext cx="350" cy="19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33" name="Freeform 122"/>
            <p:cNvSpPr>
              <a:spLocks/>
            </p:cNvSpPr>
            <p:nvPr>
              <p:custDataLst>
                <p:tags r:id="rId16"/>
              </p:custDataLst>
            </p:nvPr>
          </p:nvSpPr>
          <p:spPr bwMode="auto">
            <a:xfrm>
              <a:off x="2004" y="2418"/>
              <a:ext cx="826" cy="780"/>
            </a:xfrm>
            <a:custGeom>
              <a:avLst/>
              <a:gdLst>
                <a:gd name="T0" fmla="*/ 0 w 826"/>
                <a:gd name="T1" fmla="*/ 0 h 780"/>
                <a:gd name="T2" fmla="*/ 826 w 826"/>
                <a:gd name="T3" fmla="*/ 780 h 780"/>
                <a:gd name="T4" fmla="*/ 0 60000 65536"/>
                <a:gd name="T5" fmla="*/ 0 60000 65536"/>
                <a:gd name="T6" fmla="*/ 0 w 826"/>
                <a:gd name="T7" fmla="*/ 0 h 780"/>
                <a:gd name="T8" fmla="*/ 826 w 826"/>
                <a:gd name="T9" fmla="*/ 780 h 780"/>
              </a:gdLst>
              <a:ahLst/>
              <a:cxnLst>
                <a:cxn ang="T4">
                  <a:pos x="T0" y="T1"/>
                </a:cxn>
                <a:cxn ang="T5">
                  <a:pos x="T2" y="T3"/>
                </a:cxn>
              </a:cxnLst>
              <a:rect l="T6" t="T7" r="T8" b="T9"/>
              <a:pathLst>
                <a:path w="826" h="780">
                  <a:moveTo>
                    <a:pt x="0" y="0"/>
                  </a:moveTo>
                  <a:cubicBezTo>
                    <a:pt x="138" y="130"/>
                    <a:pt x="654" y="618"/>
                    <a:pt x="826" y="780"/>
                  </a:cubicBezTo>
                </a:path>
              </a:pathLst>
            </a:custGeom>
            <a:noFill/>
            <a:ln w="28575">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34" name="Freeform 123"/>
            <p:cNvSpPr>
              <a:spLocks/>
            </p:cNvSpPr>
            <p:nvPr>
              <p:custDataLst>
                <p:tags r:id="rId17"/>
              </p:custDataLst>
            </p:nvPr>
          </p:nvSpPr>
          <p:spPr bwMode="auto">
            <a:xfrm>
              <a:off x="3040" y="2157"/>
              <a:ext cx="1955" cy="1270"/>
            </a:xfrm>
            <a:custGeom>
              <a:avLst/>
              <a:gdLst>
                <a:gd name="T0" fmla="*/ 1955 w 1955"/>
                <a:gd name="T1" fmla="*/ 0 h 1270"/>
                <a:gd name="T2" fmla="*/ 634 w 1955"/>
                <a:gd name="T3" fmla="*/ 653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735" y="109"/>
                    <a:pt x="982" y="424"/>
                    <a:pt x="634" y="653"/>
                  </a:cubicBezTo>
                  <a:cubicBezTo>
                    <a:pt x="286" y="882"/>
                    <a:pt x="132" y="1142"/>
                    <a:pt x="0" y="127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35" name="Line 124"/>
            <p:cNvSpPr>
              <a:spLocks noChangeShapeType="1"/>
            </p:cNvSpPr>
            <p:nvPr>
              <p:custDataLst>
                <p:tags r:id="rId18"/>
              </p:custDataLst>
            </p:nvPr>
          </p:nvSpPr>
          <p:spPr bwMode="auto">
            <a:xfrm flipH="1" flipV="1">
              <a:off x="1881" y="2450"/>
              <a:ext cx="855" cy="818"/>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8936" name="Freeform 125"/>
            <p:cNvSpPr>
              <a:spLocks/>
            </p:cNvSpPr>
            <p:nvPr>
              <p:custDataLst>
                <p:tags r:id="rId19"/>
              </p:custDataLst>
            </p:nvPr>
          </p:nvSpPr>
          <p:spPr bwMode="auto">
            <a:xfrm>
              <a:off x="2958" y="2413"/>
              <a:ext cx="1203" cy="892"/>
            </a:xfrm>
            <a:custGeom>
              <a:avLst/>
              <a:gdLst>
                <a:gd name="T0" fmla="*/ 0 w 1203"/>
                <a:gd name="T1" fmla="*/ 892 h 892"/>
                <a:gd name="T2" fmla="*/ 548 w 1203"/>
                <a:gd name="T3" fmla="*/ 358 h 892"/>
                <a:gd name="T4" fmla="*/ 1203 w 1203"/>
                <a:gd name="T5" fmla="*/ 0 h 892"/>
                <a:gd name="T6" fmla="*/ 0 60000 65536"/>
                <a:gd name="T7" fmla="*/ 0 60000 65536"/>
                <a:gd name="T8" fmla="*/ 0 60000 65536"/>
                <a:gd name="T9" fmla="*/ 0 w 1203"/>
                <a:gd name="T10" fmla="*/ 0 h 892"/>
                <a:gd name="T11" fmla="*/ 1203 w 1203"/>
                <a:gd name="T12" fmla="*/ 892 h 892"/>
              </a:gdLst>
              <a:ahLst/>
              <a:cxnLst>
                <a:cxn ang="T6">
                  <a:pos x="T0" y="T1"/>
                </a:cxn>
                <a:cxn ang="T7">
                  <a:pos x="T2" y="T3"/>
                </a:cxn>
                <a:cxn ang="T8">
                  <a:pos x="T4" y="T5"/>
                </a:cxn>
              </a:cxnLst>
              <a:rect l="T9" t="T10" r="T11" b="T12"/>
              <a:pathLst>
                <a:path w="1203" h="892">
                  <a:moveTo>
                    <a:pt x="0" y="892"/>
                  </a:moveTo>
                  <a:cubicBezTo>
                    <a:pt x="91" y="803"/>
                    <a:pt x="348" y="507"/>
                    <a:pt x="548" y="358"/>
                  </a:cubicBezTo>
                  <a:cubicBezTo>
                    <a:pt x="816" y="202"/>
                    <a:pt x="1067" y="75"/>
                    <a:pt x="1203"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Tree>
    <p:extLst>
      <p:ext uri="{BB962C8B-B14F-4D97-AF65-F5344CB8AC3E}">
        <p14:creationId xmlns:p14="http://schemas.microsoft.com/office/powerpoint/2010/main" val="31794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reeform 92"/>
          <p:cNvSpPr>
            <a:spLocks/>
          </p:cNvSpPr>
          <p:nvPr>
            <p:custDataLst>
              <p:tags r:id="rId2"/>
            </p:custDataLst>
          </p:nvPr>
        </p:nvSpPr>
        <p:spPr bwMode="auto">
          <a:xfrm>
            <a:off x="4219575" y="3071813"/>
            <a:ext cx="1838325" cy="14065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63" name="Group 93"/>
          <p:cNvGrpSpPr>
            <a:grpSpLocks/>
          </p:cNvGrpSpPr>
          <p:nvPr>
            <p:custDataLst>
              <p:tags r:id="rId3"/>
            </p:custDataLst>
          </p:nvPr>
        </p:nvGrpSpPr>
        <p:grpSpPr bwMode="auto">
          <a:xfrm>
            <a:off x="4495800" y="4062413"/>
            <a:ext cx="501650" cy="233362"/>
            <a:chOff x="3600" y="219"/>
            <a:chExt cx="360" cy="175"/>
          </a:xfrm>
        </p:grpSpPr>
        <p:sp>
          <p:nvSpPr>
            <p:cNvPr id="41114" name="Oval 94"/>
            <p:cNvSpPr>
              <a:spLocks noChangeArrowheads="1"/>
            </p:cNvSpPr>
            <p:nvPr>
              <p:custDataLst>
                <p:tags r:id="rId148"/>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5" name="Line 95"/>
            <p:cNvSpPr>
              <a:spLocks noChangeShapeType="1"/>
            </p:cNvSpPr>
            <p:nvPr>
              <p:custDataLst>
                <p:tags r:id="rId149"/>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6" name="Line 96"/>
            <p:cNvSpPr>
              <a:spLocks noChangeShapeType="1"/>
            </p:cNvSpPr>
            <p:nvPr>
              <p:custDataLst>
                <p:tags r:id="rId150"/>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7" name="Rectangle 97"/>
            <p:cNvSpPr>
              <a:spLocks noChangeArrowheads="1"/>
            </p:cNvSpPr>
            <p:nvPr>
              <p:custDataLst>
                <p:tags r:id="rId151"/>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8" name="Oval 98"/>
            <p:cNvSpPr>
              <a:spLocks noChangeArrowheads="1"/>
            </p:cNvSpPr>
            <p:nvPr>
              <p:custDataLst>
                <p:tags r:id="rId152"/>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1119" name="Group 99"/>
            <p:cNvGrpSpPr>
              <a:grpSpLocks/>
            </p:cNvGrpSpPr>
            <p:nvPr/>
          </p:nvGrpSpPr>
          <p:grpSpPr bwMode="auto">
            <a:xfrm>
              <a:off x="3686" y="244"/>
              <a:ext cx="177" cy="66"/>
              <a:chOff x="2848" y="848"/>
              <a:chExt cx="140" cy="98"/>
            </a:xfrm>
          </p:grpSpPr>
          <p:sp>
            <p:nvSpPr>
              <p:cNvPr id="41124" name="Line 100"/>
              <p:cNvSpPr>
                <a:spLocks noChangeShapeType="1"/>
              </p:cNvSpPr>
              <p:nvPr>
                <p:custDataLst>
                  <p:tags r:id="rId156"/>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25" name="Line 101"/>
              <p:cNvSpPr>
                <a:spLocks noChangeShapeType="1"/>
              </p:cNvSpPr>
              <p:nvPr>
                <p:custDataLst>
                  <p:tags r:id="rId157"/>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26" name="Line 102"/>
              <p:cNvSpPr>
                <a:spLocks noChangeShapeType="1"/>
              </p:cNvSpPr>
              <p:nvPr>
                <p:custDataLst>
                  <p:tags r:id="rId158"/>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1120" name="Group 103"/>
            <p:cNvGrpSpPr>
              <a:grpSpLocks/>
            </p:cNvGrpSpPr>
            <p:nvPr/>
          </p:nvGrpSpPr>
          <p:grpSpPr bwMode="auto">
            <a:xfrm flipV="1">
              <a:off x="3686" y="243"/>
              <a:ext cx="177" cy="66"/>
              <a:chOff x="2848" y="848"/>
              <a:chExt cx="140" cy="98"/>
            </a:xfrm>
          </p:grpSpPr>
          <p:sp>
            <p:nvSpPr>
              <p:cNvPr id="41121" name="Line 104"/>
              <p:cNvSpPr>
                <a:spLocks noChangeShapeType="1"/>
              </p:cNvSpPr>
              <p:nvPr>
                <p:custDataLst>
                  <p:tags r:id="rId15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22" name="Line 105"/>
              <p:cNvSpPr>
                <a:spLocks noChangeShapeType="1"/>
              </p:cNvSpPr>
              <p:nvPr>
                <p:custDataLst>
                  <p:tags r:id="rId15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23" name="Line 106"/>
              <p:cNvSpPr>
                <a:spLocks noChangeShapeType="1"/>
              </p:cNvSpPr>
              <p:nvPr>
                <p:custDataLst>
                  <p:tags r:id="rId15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0964" name="Line 107"/>
          <p:cNvSpPr>
            <a:spLocks noChangeShapeType="1"/>
          </p:cNvSpPr>
          <p:nvPr>
            <p:custDataLst>
              <p:tags r:id="rId4"/>
            </p:custDataLst>
          </p:nvPr>
        </p:nvSpPr>
        <p:spPr bwMode="auto">
          <a:xfrm>
            <a:off x="4541838" y="3922713"/>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65" name="Line 108"/>
          <p:cNvSpPr>
            <a:spLocks noChangeShapeType="1"/>
          </p:cNvSpPr>
          <p:nvPr>
            <p:custDataLst>
              <p:tags r:id="rId5"/>
            </p:custDataLst>
          </p:nvPr>
        </p:nvSpPr>
        <p:spPr bwMode="auto">
          <a:xfrm>
            <a:off x="4751388" y="3922713"/>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66" name="Line 109"/>
          <p:cNvSpPr>
            <a:spLocks noChangeShapeType="1"/>
          </p:cNvSpPr>
          <p:nvPr>
            <p:custDataLst>
              <p:tags r:id="rId6"/>
            </p:custDataLst>
          </p:nvPr>
        </p:nvSpPr>
        <p:spPr bwMode="auto">
          <a:xfrm>
            <a:off x="5603875" y="37560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67" name="Freeform 110"/>
          <p:cNvSpPr>
            <a:spLocks/>
          </p:cNvSpPr>
          <p:nvPr>
            <p:custDataLst>
              <p:tags r:id="rId7"/>
            </p:custDataLst>
          </p:nvPr>
        </p:nvSpPr>
        <p:spPr bwMode="auto">
          <a:xfrm>
            <a:off x="1760538" y="3802063"/>
            <a:ext cx="2109787" cy="1250950"/>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68" name="Text Box 111"/>
          <p:cNvSpPr txBox="1">
            <a:spLocks noChangeArrowheads="1"/>
          </p:cNvSpPr>
          <p:nvPr>
            <p:custDataLst>
              <p:tags r:id="rId8"/>
            </p:custDataLst>
          </p:nvPr>
        </p:nvSpPr>
        <p:spPr bwMode="auto">
          <a:xfrm>
            <a:off x="1935163" y="4098925"/>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wide area network</a:t>
            </a:r>
          </a:p>
        </p:txBody>
      </p:sp>
      <p:sp>
        <p:nvSpPr>
          <p:cNvPr id="40969" name="Freeform 112"/>
          <p:cNvSpPr>
            <a:spLocks/>
          </p:cNvSpPr>
          <p:nvPr>
            <p:custDataLst>
              <p:tags r:id="rId9"/>
            </p:custDataLst>
          </p:nvPr>
        </p:nvSpPr>
        <p:spPr bwMode="auto">
          <a:xfrm>
            <a:off x="1065213" y="5365750"/>
            <a:ext cx="2944812" cy="911225"/>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40970" name="Object 113"/>
          <p:cNvGraphicFramePr>
            <a:graphicFrameLocks noChangeAspect="1"/>
          </p:cNvGraphicFramePr>
          <p:nvPr>
            <p:custDataLst>
              <p:tags r:id="rId10"/>
            </p:custDataLst>
          </p:nvPr>
        </p:nvGraphicFramePr>
        <p:xfrm>
          <a:off x="1703388" y="5700713"/>
          <a:ext cx="415925" cy="317500"/>
        </p:xfrm>
        <a:graphic>
          <a:graphicData uri="http://schemas.openxmlformats.org/presentationml/2006/ole">
            <mc:AlternateContent xmlns:mc="http://schemas.openxmlformats.org/markup-compatibility/2006">
              <mc:Choice xmlns:v="urn:schemas-microsoft-com:vml" Requires="v">
                <p:oleObj spid="_x0000_s26691" r:id="rId161" imgW="1307263" imgH="1084139" progId="">
                  <p:embed/>
                </p:oleObj>
              </mc:Choice>
              <mc:Fallback>
                <p:oleObj r:id="rId161" imgW="1307263" imgH="1084139" progId="">
                  <p:embed/>
                  <p:pic>
                    <p:nvPicPr>
                      <p:cNvPr id="40970" name="Object 113"/>
                      <p:cNvPicPr>
                        <a:picLocks noChangeAspect="1" noChangeArrowheads="1"/>
                      </p:cNvPicPr>
                      <p:nvPr/>
                    </p:nvPicPr>
                    <p:blipFill>
                      <a:blip r:embed="rId162">
                        <a:extLst>
                          <a:ext uri="{28A0092B-C50C-407E-A947-70E740481C1C}">
                            <a14:useLocalDpi xmlns:a14="http://schemas.microsoft.com/office/drawing/2010/main" val="0"/>
                          </a:ext>
                        </a:extLst>
                      </a:blip>
                      <a:srcRect/>
                      <a:stretch>
                        <a:fillRect/>
                      </a:stretch>
                    </p:blipFill>
                    <p:spPr bwMode="auto">
                      <a:xfrm>
                        <a:off x="1703388" y="5700713"/>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Freeform 115"/>
          <p:cNvSpPr>
            <a:spLocks/>
          </p:cNvSpPr>
          <p:nvPr>
            <p:custDataLst>
              <p:tags r:id="rId11"/>
            </p:custDataLst>
          </p:nvPr>
        </p:nvSpPr>
        <p:spPr bwMode="auto">
          <a:xfrm>
            <a:off x="5045075" y="3789363"/>
            <a:ext cx="512763" cy="301625"/>
          </a:xfrm>
          <a:custGeom>
            <a:avLst/>
            <a:gdLst>
              <a:gd name="T0" fmla="*/ 0 w 235"/>
              <a:gd name="T1" fmla="*/ 2147483646 h 238"/>
              <a:gd name="T2" fmla="*/ 2147483646 w 235"/>
              <a:gd name="T3" fmla="*/ 0 h 238"/>
              <a:gd name="T4" fmla="*/ 0 60000 65536"/>
              <a:gd name="T5" fmla="*/ 0 60000 65536"/>
              <a:gd name="T6" fmla="*/ 0 w 235"/>
              <a:gd name="T7" fmla="*/ 0 h 238"/>
              <a:gd name="T8" fmla="*/ 235 w 235"/>
              <a:gd name="T9" fmla="*/ 238 h 238"/>
            </a:gdLst>
            <a:ahLst/>
            <a:cxnLst>
              <a:cxn ang="T4">
                <a:pos x="T0" y="T1"/>
              </a:cxn>
              <a:cxn ang="T5">
                <a:pos x="T2" y="T3"/>
              </a:cxn>
            </a:cxnLst>
            <a:rect l="T6" t="T7" r="T8" b="T9"/>
            <a:pathLst>
              <a:path w="235" h="238">
                <a:moveTo>
                  <a:pt x="0" y="238"/>
                </a:moveTo>
                <a:lnTo>
                  <a:pt x="235"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72" name="Freeform 116"/>
          <p:cNvSpPr>
            <a:spLocks/>
          </p:cNvSpPr>
          <p:nvPr>
            <p:custDataLst>
              <p:tags r:id="rId12"/>
            </p:custDataLst>
          </p:nvPr>
        </p:nvSpPr>
        <p:spPr bwMode="auto">
          <a:xfrm>
            <a:off x="2501900" y="4319588"/>
            <a:ext cx="2047875" cy="1296987"/>
          </a:xfrm>
          <a:custGeom>
            <a:avLst/>
            <a:gdLst>
              <a:gd name="T0" fmla="*/ 0 w 1290"/>
              <a:gd name="T1" fmla="*/ 2147483646 h 817"/>
              <a:gd name="T2" fmla="*/ 2147483646 w 1290"/>
              <a:gd name="T3" fmla="*/ 2147483646 h 817"/>
              <a:gd name="T4" fmla="*/ 2147483646 w 1290"/>
              <a:gd name="T5" fmla="*/ 0 h 817"/>
              <a:gd name="T6" fmla="*/ 0 60000 65536"/>
              <a:gd name="T7" fmla="*/ 0 60000 65536"/>
              <a:gd name="T8" fmla="*/ 0 60000 65536"/>
              <a:gd name="T9" fmla="*/ 0 w 1290"/>
              <a:gd name="T10" fmla="*/ 0 h 817"/>
              <a:gd name="T11" fmla="*/ 1290 w 1290"/>
              <a:gd name="T12" fmla="*/ 817 h 817"/>
            </a:gdLst>
            <a:ahLst/>
            <a:cxnLst>
              <a:cxn ang="T6">
                <a:pos x="T0" y="T1"/>
              </a:cxn>
              <a:cxn ang="T7">
                <a:pos x="T2" y="T3"/>
              </a:cxn>
              <a:cxn ang="T8">
                <a:pos x="T4" y="T5"/>
              </a:cxn>
            </a:cxnLst>
            <a:rect l="T9" t="T10" r="T11" b="T12"/>
            <a:pathLst>
              <a:path w="1290" h="817">
                <a:moveTo>
                  <a:pt x="0" y="817"/>
                </a:moveTo>
                <a:cubicBezTo>
                  <a:pt x="91" y="728"/>
                  <a:pt x="333" y="419"/>
                  <a:pt x="548" y="283"/>
                </a:cubicBezTo>
                <a:cubicBezTo>
                  <a:pt x="816" y="127"/>
                  <a:pt x="1136" y="59"/>
                  <a:pt x="129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73" name="Group 117"/>
          <p:cNvGrpSpPr>
            <a:grpSpLocks/>
          </p:cNvGrpSpPr>
          <p:nvPr>
            <p:custDataLst>
              <p:tags r:id="rId13"/>
            </p:custDataLst>
          </p:nvPr>
        </p:nvGrpSpPr>
        <p:grpSpPr bwMode="auto">
          <a:xfrm>
            <a:off x="3162300" y="4557713"/>
            <a:ext cx="320675" cy="366712"/>
            <a:chOff x="618" y="3500"/>
            <a:chExt cx="202" cy="231"/>
          </a:xfrm>
        </p:grpSpPr>
        <p:sp>
          <p:nvSpPr>
            <p:cNvPr id="41112" name="Oval 118"/>
            <p:cNvSpPr>
              <a:spLocks noChangeArrowheads="1"/>
            </p:cNvSpPr>
            <p:nvPr>
              <p:custDataLst>
                <p:tags r:id="rId146"/>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3" name="Text Box 119"/>
            <p:cNvSpPr txBox="1">
              <a:spLocks noChangeArrowheads="1"/>
            </p:cNvSpPr>
            <p:nvPr>
              <p:custDataLst>
                <p:tags r:id="rId147"/>
              </p:custDataLst>
            </p:nvPr>
          </p:nvSpPr>
          <p:spPr bwMode="auto">
            <a:xfrm>
              <a:off x="628" y="35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sp>
        <p:nvSpPr>
          <p:cNvPr id="40974" name="Text Box 121"/>
          <p:cNvSpPr txBox="1">
            <a:spLocks noChangeArrowheads="1"/>
          </p:cNvSpPr>
          <p:nvPr>
            <p:custDataLst>
              <p:tags r:id="rId14"/>
            </p:custDataLst>
          </p:nvPr>
        </p:nvSpPr>
        <p:spPr bwMode="auto">
          <a:xfrm>
            <a:off x="6056313" y="3221038"/>
            <a:ext cx="1311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会话开始时被访外部网络</a:t>
            </a:r>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75" name="Text Box 122"/>
          <p:cNvSpPr txBox="1">
            <a:spLocks noChangeArrowheads="1"/>
          </p:cNvSpPr>
          <p:nvPr>
            <p:custDataLst>
              <p:tags r:id="rId15"/>
            </p:custDataLst>
          </p:nvPr>
        </p:nvSpPr>
        <p:spPr bwMode="auto">
          <a:xfrm>
            <a:off x="3867150" y="3641725"/>
            <a:ext cx="9858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anchor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foreign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agent</a:t>
            </a:r>
          </a:p>
        </p:txBody>
      </p:sp>
      <p:sp>
        <p:nvSpPr>
          <p:cNvPr id="40976" name="Freeform 123"/>
          <p:cNvSpPr>
            <a:spLocks/>
          </p:cNvSpPr>
          <p:nvPr>
            <p:custDataLst>
              <p:tags r:id="rId16"/>
            </p:custDataLst>
          </p:nvPr>
        </p:nvSpPr>
        <p:spPr bwMode="auto">
          <a:xfrm>
            <a:off x="5146675" y="4430713"/>
            <a:ext cx="1838325" cy="140652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77" name="Group 124"/>
          <p:cNvGrpSpPr>
            <a:grpSpLocks/>
          </p:cNvGrpSpPr>
          <p:nvPr>
            <p:custDataLst>
              <p:tags r:id="rId17"/>
            </p:custDataLst>
          </p:nvPr>
        </p:nvGrpSpPr>
        <p:grpSpPr bwMode="auto">
          <a:xfrm>
            <a:off x="5422900" y="5408613"/>
            <a:ext cx="501650" cy="233362"/>
            <a:chOff x="3600" y="219"/>
            <a:chExt cx="360" cy="175"/>
          </a:xfrm>
        </p:grpSpPr>
        <p:sp>
          <p:nvSpPr>
            <p:cNvPr id="41099" name="Oval 125"/>
            <p:cNvSpPr>
              <a:spLocks noChangeArrowheads="1"/>
            </p:cNvSpPr>
            <p:nvPr>
              <p:custDataLst>
                <p:tags r:id="rId13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0" name="Line 126"/>
            <p:cNvSpPr>
              <a:spLocks noChangeShapeType="1"/>
            </p:cNvSpPr>
            <p:nvPr>
              <p:custDataLst>
                <p:tags r:id="rId13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1" name="Line 127"/>
            <p:cNvSpPr>
              <a:spLocks noChangeShapeType="1"/>
            </p:cNvSpPr>
            <p:nvPr>
              <p:custDataLst>
                <p:tags r:id="rId13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2" name="Rectangle 128"/>
            <p:cNvSpPr>
              <a:spLocks noChangeArrowheads="1"/>
            </p:cNvSpPr>
            <p:nvPr>
              <p:custDataLst>
                <p:tags r:id="rId13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3" name="Oval 129"/>
            <p:cNvSpPr>
              <a:spLocks noChangeArrowheads="1"/>
            </p:cNvSpPr>
            <p:nvPr>
              <p:custDataLst>
                <p:tags r:id="rId13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1104" name="Group 130"/>
            <p:cNvGrpSpPr>
              <a:grpSpLocks/>
            </p:cNvGrpSpPr>
            <p:nvPr/>
          </p:nvGrpSpPr>
          <p:grpSpPr bwMode="auto">
            <a:xfrm>
              <a:off x="3686" y="244"/>
              <a:ext cx="177" cy="66"/>
              <a:chOff x="2848" y="848"/>
              <a:chExt cx="140" cy="98"/>
            </a:xfrm>
          </p:grpSpPr>
          <p:sp>
            <p:nvSpPr>
              <p:cNvPr id="41109" name="Line 131"/>
              <p:cNvSpPr>
                <a:spLocks noChangeShapeType="1"/>
              </p:cNvSpPr>
              <p:nvPr>
                <p:custDataLst>
                  <p:tags r:id="rId14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0" name="Line 132"/>
              <p:cNvSpPr>
                <a:spLocks noChangeShapeType="1"/>
              </p:cNvSpPr>
              <p:nvPr>
                <p:custDataLst>
                  <p:tags r:id="rId14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11" name="Line 133"/>
              <p:cNvSpPr>
                <a:spLocks noChangeShapeType="1"/>
              </p:cNvSpPr>
              <p:nvPr>
                <p:custDataLst>
                  <p:tags r:id="rId14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1105" name="Group 134"/>
            <p:cNvGrpSpPr>
              <a:grpSpLocks/>
            </p:cNvGrpSpPr>
            <p:nvPr/>
          </p:nvGrpSpPr>
          <p:grpSpPr bwMode="auto">
            <a:xfrm flipV="1">
              <a:off x="3686" y="243"/>
              <a:ext cx="177" cy="66"/>
              <a:chOff x="2848" y="848"/>
              <a:chExt cx="140" cy="98"/>
            </a:xfrm>
          </p:grpSpPr>
          <p:sp>
            <p:nvSpPr>
              <p:cNvPr id="41106" name="Line 135"/>
              <p:cNvSpPr>
                <a:spLocks noChangeShapeType="1"/>
              </p:cNvSpPr>
              <p:nvPr>
                <p:custDataLst>
                  <p:tags r:id="rId14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7" name="Line 136"/>
              <p:cNvSpPr>
                <a:spLocks noChangeShapeType="1"/>
              </p:cNvSpPr>
              <p:nvPr>
                <p:custDataLst>
                  <p:tags r:id="rId14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108" name="Line 137"/>
              <p:cNvSpPr>
                <a:spLocks noChangeShapeType="1"/>
              </p:cNvSpPr>
              <p:nvPr>
                <p:custDataLst>
                  <p:tags r:id="rId14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0978" name="Line 138"/>
          <p:cNvSpPr>
            <a:spLocks noChangeShapeType="1"/>
          </p:cNvSpPr>
          <p:nvPr>
            <p:custDataLst>
              <p:tags r:id="rId18"/>
            </p:custDataLst>
          </p:nvPr>
        </p:nvSpPr>
        <p:spPr bwMode="auto">
          <a:xfrm>
            <a:off x="5468938" y="5268913"/>
            <a:ext cx="1333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79" name="Line 139"/>
          <p:cNvSpPr>
            <a:spLocks noChangeShapeType="1"/>
          </p:cNvSpPr>
          <p:nvPr>
            <p:custDataLst>
              <p:tags r:id="rId19"/>
            </p:custDataLst>
          </p:nvPr>
        </p:nvSpPr>
        <p:spPr bwMode="auto">
          <a:xfrm>
            <a:off x="5678488" y="5268913"/>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0980" name="Line 140"/>
          <p:cNvSpPr>
            <a:spLocks noChangeShapeType="1"/>
          </p:cNvSpPr>
          <p:nvPr>
            <p:custDataLst>
              <p:tags r:id="rId20"/>
            </p:custDataLst>
          </p:nvPr>
        </p:nvSpPr>
        <p:spPr bwMode="auto">
          <a:xfrm>
            <a:off x="6530975" y="5102225"/>
            <a:ext cx="0"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81" name="Group 141"/>
          <p:cNvGrpSpPr>
            <a:grpSpLocks/>
          </p:cNvGrpSpPr>
          <p:nvPr>
            <p:custDataLst>
              <p:tags r:id="rId21"/>
            </p:custDataLst>
          </p:nvPr>
        </p:nvGrpSpPr>
        <p:grpSpPr bwMode="auto">
          <a:xfrm>
            <a:off x="6073775" y="4630738"/>
            <a:ext cx="914400" cy="590550"/>
            <a:chOff x="10665" y="3225"/>
            <a:chExt cx="1440" cy="930"/>
          </a:xfrm>
        </p:grpSpPr>
        <p:sp>
          <p:nvSpPr>
            <p:cNvPr id="41095" name="Oval 142"/>
            <p:cNvSpPr>
              <a:spLocks noChangeArrowheads="1"/>
            </p:cNvSpPr>
            <p:nvPr>
              <p:custDataLst>
                <p:tags r:id="rId132"/>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1096" name="Group 143"/>
            <p:cNvGrpSpPr>
              <a:grpSpLocks/>
            </p:cNvGrpSpPr>
            <p:nvPr/>
          </p:nvGrpSpPr>
          <p:grpSpPr bwMode="auto">
            <a:xfrm>
              <a:off x="11031" y="3335"/>
              <a:ext cx="565" cy="643"/>
              <a:chOff x="2870" y="1518"/>
              <a:chExt cx="292" cy="320"/>
            </a:xfrm>
          </p:grpSpPr>
          <p:graphicFrame>
            <p:nvGraphicFramePr>
              <p:cNvPr id="41097" name="Object 144"/>
              <p:cNvGraphicFramePr>
                <a:graphicFrameLocks noChangeAspect="1"/>
              </p:cNvGraphicFramePr>
              <p:nvPr>
                <p:custDataLst>
                  <p:tags r:id="rId133"/>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6692" r:id="rId163" imgW="826829" imgH="840406" progId="">
                      <p:embed/>
                    </p:oleObj>
                  </mc:Choice>
                  <mc:Fallback>
                    <p:oleObj r:id="rId163" imgW="826829" imgH="840406" progId="">
                      <p:embed/>
                      <p:pic>
                        <p:nvPicPr>
                          <p:cNvPr id="41097" name="Object 144"/>
                          <p:cNvPicPr>
                            <a:picLocks noChangeAspect="1" noChangeArrowheads="1"/>
                          </p:cNvPicPr>
                          <p:nvPr/>
                        </p:nvPicPr>
                        <p:blipFill>
                          <a:blip r:embed="rId16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98" name="Object 145"/>
              <p:cNvGraphicFramePr>
                <a:graphicFrameLocks noChangeAspect="1"/>
              </p:cNvGraphicFramePr>
              <p:nvPr>
                <p:custDataLst>
                  <p:tags r:id="rId134"/>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6693" r:id="rId165" imgW="1268295" imgH="1199426" progId="">
                      <p:embed/>
                    </p:oleObj>
                  </mc:Choice>
                  <mc:Fallback>
                    <p:oleObj r:id="rId165" imgW="1268295" imgH="1199426" progId="">
                      <p:embed/>
                      <p:pic>
                        <p:nvPicPr>
                          <p:cNvPr id="41098" name="Object 145"/>
                          <p:cNvPicPr>
                            <a:picLocks noChangeAspect="1" noChangeArrowheads="1"/>
                          </p:cNvPicPr>
                          <p:nvPr/>
                        </p:nvPicPr>
                        <p:blipFill>
                          <a:blip r:embed="rId16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0982" name="Freeform 146"/>
          <p:cNvSpPr>
            <a:spLocks/>
          </p:cNvSpPr>
          <p:nvPr>
            <p:custDataLst>
              <p:tags r:id="rId22"/>
            </p:custDataLst>
          </p:nvPr>
        </p:nvSpPr>
        <p:spPr bwMode="auto">
          <a:xfrm>
            <a:off x="4892675" y="4332288"/>
            <a:ext cx="596900" cy="1054100"/>
          </a:xfrm>
          <a:custGeom>
            <a:avLst/>
            <a:gdLst>
              <a:gd name="T0" fmla="*/ 2147483646 w 376"/>
              <a:gd name="T1" fmla="*/ 2147483646 h 664"/>
              <a:gd name="T2" fmla="*/ 0 w 376"/>
              <a:gd name="T3" fmla="*/ 0 h 664"/>
              <a:gd name="T4" fmla="*/ 0 60000 65536"/>
              <a:gd name="T5" fmla="*/ 0 60000 65536"/>
              <a:gd name="T6" fmla="*/ 0 w 376"/>
              <a:gd name="T7" fmla="*/ 0 h 664"/>
              <a:gd name="T8" fmla="*/ 376 w 376"/>
              <a:gd name="T9" fmla="*/ 664 h 664"/>
            </a:gdLst>
            <a:ahLst/>
            <a:cxnLst>
              <a:cxn ang="T4">
                <a:pos x="T0" y="T1"/>
              </a:cxn>
              <a:cxn ang="T5">
                <a:pos x="T2" y="T3"/>
              </a:cxn>
            </a:cxnLst>
            <a:rect l="T6" t="T7" r="T8" b="T9"/>
            <a:pathLst>
              <a:path w="376" h="664">
                <a:moveTo>
                  <a:pt x="376" y="664"/>
                </a:moveTo>
                <a:lnTo>
                  <a:pt x="0" y="0"/>
                </a:lnTo>
              </a:path>
            </a:pathLst>
          </a:custGeom>
          <a:noFill/>
          <a:ln w="28575">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83" name="Group 147"/>
          <p:cNvGrpSpPr>
            <a:grpSpLocks/>
          </p:cNvGrpSpPr>
          <p:nvPr>
            <p:custDataLst>
              <p:tags r:id="rId23"/>
            </p:custDataLst>
          </p:nvPr>
        </p:nvGrpSpPr>
        <p:grpSpPr bwMode="auto">
          <a:xfrm>
            <a:off x="5562600" y="3649663"/>
            <a:ext cx="914400" cy="590550"/>
            <a:chOff x="10665" y="3225"/>
            <a:chExt cx="1440" cy="930"/>
          </a:xfrm>
        </p:grpSpPr>
        <p:sp>
          <p:nvSpPr>
            <p:cNvPr id="41025" name="Oval 148"/>
            <p:cNvSpPr>
              <a:spLocks noChangeArrowheads="1"/>
            </p:cNvSpPr>
            <p:nvPr>
              <p:custDataLst>
                <p:tags r:id="rId63"/>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1026" name="Group 149"/>
            <p:cNvGrpSpPr>
              <a:grpSpLocks/>
            </p:cNvGrpSpPr>
            <p:nvPr/>
          </p:nvGrpSpPr>
          <p:grpSpPr bwMode="auto">
            <a:xfrm>
              <a:off x="11038" y="3281"/>
              <a:ext cx="618" cy="667"/>
              <a:chOff x="8023" y="4451"/>
              <a:chExt cx="618" cy="667"/>
            </a:xfrm>
          </p:grpSpPr>
          <p:sp>
            <p:nvSpPr>
              <p:cNvPr id="41027" name="Freeform 150"/>
              <p:cNvSpPr>
                <a:spLocks/>
              </p:cNvSpPr>
              <p:nvPr>
                <p:custDataLst>
                  <p:tags r:id="rId64"/>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28" name="Freeform 151"/>
              <p:cNvSpPr>
                <a:spLocks/>
              </p:cNvSpPr>
              <p:nvPr>
                <p:custDataLst>
                  <p:tags r:id="rId65"/>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29" name="Freeform 152"/>
              <p:cNvSpPr>
                <a:spLocks/>
              </p:cNvSpPr>
              <p:nvPr>
                <p:custDataLst>
                  <p:tags r:id="rId66"/>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0" name="Freeform 153"/>
              <p:cNvSpPr>
                <a:spLocks/>
              </p:cNvSpPr>
              <p:nvPr>
                <p:custDataLst>
                  <p:tags r:id="rId67"/>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1" name="Freeform 154"/>
              <p:cNvSpPr>
                <a:spLocks/>
              </p:cNvSpPr>
              <p:nvPr>
                <p:custDataLst>
                  <p:tags r:id="rId68"/>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2" name="Freeform 155"/>
              <p:cNvSpPr>
                <a:spLocks/>
              </p:cNvSpPr>
              <p:nvPr>
                <p:custDataLst>
                  <p:tags r:id="rId69"/>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3" name="Freeform 156"/>
              <p:cNvSpPr>
                <a:spLocks/>
              </p:cNvSpPr>
              <p:nvPr>
                <p:custDataLst>
                  <p:tags r:id="rId70"/>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4" name="Freeform 157"/>
              <p:cNvSpPr>
                <a:spLocks/>
              </p:cNvSpPr>
              <p:nvPr>
                <p:custDataLst>
                  <p:tags r:id="rId71"/>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5" name="Freeform 158"/>
              <p:cNvSpPr>
                <a:spLocks/>
              </p:cNvSpPr>
              <p:nvPr>
                <p:custDataLst>
                  <p:tags r:id="rId72"/>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6" name="Freeform 159"/>
              <p:cNvSpPr>
                <a:spLocks/>
              </p:cNvSpPr>
              <p:nvPr>
                <p:custDataLst>
                  <p:tags r:id="rId73"/>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7" name="Freeform 160"/>
              <p:cNvSpPr>
                <a:spLocks/>
              </p:cNvSpPr>
              <p:nvPr>
                <p:custDataLst>
                  <p:tags r:id="rId74"/>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8" name="Freeform 161"/>
              <p:cNvSpPr>
                <a:spLocks/>
              </p:cNvSpPr>
              <p:nvPr>
                <p:custDataLst>
                  <p:tags r:id="rId75"/>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39" name="Freeform 162"/>
              <p:cNvSpPr>
                <a:spLocks/>
              </p:cNvSpPr>
              <p:nvPr>
                <p:custDataLst>
                  <p:tags r:id="rId76"/>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0" name="Freeform 163"/>
              <p:cNvSpPr>
                <a:spLocks/>
              </p:cNvSpPr>
              <p:nvPr>
                <p:custDataLst>
                  <p:tags r:id="rId77"/>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1" name="Freeform 164"/>
              <p:cNvSpPr>
                <a:spLocks/>
              </p:cNvSpPr>
              <p:nvPr>
                <p:custDataLst>
                  <p:tags r:id="rId78"/>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2" name="Freeform 165"/>
              <p:cNvSpPr>
                <a:spLocks/>
              </p:cNvSpPr>
              <p:nvPr>
                <p:custDataLst>
                  <p:tags r:id="rId79"/>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3" name="Freeform 166"/>
              <p:cNvSpPr>
                <a:spLocks/>
              </p:cNvSpPr>
              <p:nvPr>
                <p:custDataLst>
                  <p:tags r:id="rId80"/>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4" name="Freeform 167"/>
              <p:cNvSpPr>
                <a:spLocks/>
              </p:cNvSpPr>
              <p:nvPr>
                <p:custDataLst>
                  <p:tags r:id="rId81"/>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5" name="Freeform 168"/>
              <p:cNvSpPr>
                <a:spLocks/>
              </p:cNvSpPr>
              <p:nvPr>
                <p:custDataLst>
                  <p:tags r:id="rId82"/>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6" name="Freeform 169"/>
              <p:cNvSpPr>
                <a:spLocks/>
              </p:cNvSpPr>
              <p:nvPr>
                <p:custDataLst>
                  <p:tags r:id="rId83"/>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7" name="Freeform 170"/>
              <p:cNvSpPr>
                <a:spLocks/>
              </p:cNvSpPr>
              <p:nvPr>
                <p:custDataLst>
                  <p:tags r:id="rId84"/>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8" name="Freeform 171"/>
              <p:cNvSpPr>
                <a:spLocks/>
              </p:cNvSpPr>
              <p:nvPr>
                <p:custDataLst>
                  <p:tags r:id="rId85"/>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49" name="Freeform 172"/>
              <p:cNvSpPr>
                <a:spLocks/>
              </p:cNvSpPr>
              <p:nvPr>
                <p:custDataLst>
                  <p:tags r:id="rId86"/>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0" name="Freeform 173"/>
              <p:cNvSpPr>
                <a:spLocks/>
              </p:cNvSpPr>
              <p:nvPr>
                <p:custDataLst>
                  <p:tags r:id="rId87"/>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1" name="Freeform 174"/>
              <p:cNvSpPr>
                <a:spLocks/>
              </p:cNvSpPr>
              <p:nvPr>
                <p:custDataLst>
                  <p:tags r:id="rId88"/>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2" name="Freeform 175"/>
              <p:cNvSpPr>
                <a:spLocks/>
              </p:cNvSpPr>
              <p:nvPr>
                <p:custDataLst>
                  <p:tags r:id="rId89"/>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3" name="Freeform 176"/>
              <p:cNvSpPr>
                <a:spLocks/>
              </p:cNvSpPr>
              <p:nvPr>
                <p:custDataLst>
                  <p:tags r:id="rId90"/>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4" name="Freeform 177"/>
              <p:cNvSpPr>
                <a:spLocks/>
              </p:cNvSpPr>
              <p:nvPr>
                <p:custDataLst>
                  <p:tags r:id="rId91"/>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5" name="Freeform 178"/>
              <p:cNvSpPr>
                <a:spLocks/>
              </p:cNvSpPr>
              <p:nvPr>
                <p:custDataLst>
                  <p:tags r:id="rId92"/>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6" name="Freeform 179"/>
              <p:cNvSpPr>
                <a:spLocks/>
              </p:cNvSpPr>
              <p:nvPr>
                <p:custDataLst>
                  <p:tags r:id="rId93"/>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7" name="Freeform 180"/>
              <p:cNvSpPr>
                <a:spLocks/>
              </p:cNvSpPr>
              <p:nvPr>
                <p:custDataLst>
                  <p:tags r:id="rId94"/>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8" name="Freeform 181"/>
              <p:cNvSpPr>
                <a:spLocks/>
              </p:cNvSpPr>
              <p:nvPr>
                <p:custDataLst>
                  <p:tags r:id="rId95"/>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59" name="Freeform 182"/>
              <p:cNvSpPr>
                <a:spLocks/>
              </p:cNvSpPr>
              <p:nvPr>
                <p:custDataLst>
                  <p:tags r:id="rId96"/>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0" name="Freeform 183"/>
              <p:cNvSpPr>
                <a:spLocks/>
              </p:cNvSpPr>
              <p:nvPr>
                <p:custDataLst>
                  <p:tags r:id="rId97"/>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1" name="Freeform 184"/>
              <p:cNvSpPr>
                <a:spLocks/>
              </p:cNvSpPr>
              <p:nvPr>
                <p:custDataLst>
                  <p:tags r:id="rId98"/>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2" name="Freeform 185"/>
              <p:cNvSpPr>
                <a:spLocks/>
              </p:cNvSpPr>
              <p:nvPr>
                <p:custDataLst>
                  <p:tags r:id="rId99"/>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3" name="Freeform 186"/>
              <p:cNvSpPr>
                <a:spLocks/>
              </p:cNvSpPr>
              <p:nvPr>
                <p:custDataLst>
                  <p:tags r:id="rId100"/>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4" name="Freeform 187"/>
              <p:cNvSpPr>
                <a:spLocks/>
              </p:cNvSpPr>
              <p:nvPr>
                <p:custDataLst>
                  <p:tags r:id="rId101"/>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5" name="Freeform 188"/>
              <p:cNvSpPr>
                <a:spLocks/>
              </p:cNvSpPr>
              <p:nvPr>
                <p:custDataLst>
                  <p:tags r:id="rId102"/>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6" name="Freeform 189"/>
              <p:cNvSpPr>
                <a:spLocks/>
              </p:cNvSpPr>
              <p:nvPr>
                <p:custDataLst>
                  <p:tags r:id="rId103"/>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7" name="Freeform 190"/>
              <p:cNvSpPr>
                <a:spLocks/>
              </p:cNvSpPr>
              <p:nvPr>
                <p:custDataLst>
                  <p:tags r:id="rId104"/>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8" name="Freeform 191"/>
              <p:cNvSpPr>
                <a:spLocks/>
              </p:cNvSpPr>
              <p:nvPr>
                <p:custDataLst>
                  <p:tags r:id="rId105"/>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69" name="Freeform 192"/>
              <p:cNvSpPr>
                <a:spLocks/>
              </p:cNvSpPr>
              <p:nvPr>
                <p:custDataLst>
                  <p:tags r:id="rId106"/>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0" name="Freeform 193"/>
              <p:cNvSpPr>
                <a:spLocks/>
              </p:cNvSpPr>
              <p:nvPr>
                <p:custDataLst>
                  <p:tags r:id="rId107"/>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1" name="Freeform 194"/>
              <p:cNvSpPr>
                <a:spLocks/>
              </p:cNvSpPr>
              <p:nvPr>
                <p:custDataLst>
                  <p:tags r:id="rId108"/>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2" name="Freeform 195"/>
              <p:cNvSpPr>
                <a:spLocks/>
              </p:cNvSpPr>
              <p:nvPr>
                <p:custDataLst>
                  <p:tags r:id="rId109"/>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3" name="Freeform 196"/>
              <p:cNvSpPr>
                <a:spLocks/>
              </p:cNvSpPr>
              <p:nvPr>
                <p:custDataLst>
                  <p:tags r:id="rId110"/>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4" name="Freeform 197"/>
              <p:cNvSpPr>
                <a:spLocks/>
              </p:cNvSpPr>
              <p:nvPr>
                <p:custDataLst>
                  <p:tags r:id="rId111"/>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5" name="Freeform 198"/>
              <p:cNvSpPr>
                <a:spLocks/>
              </p:cNvSpPr>
              <p:nvPr>
                <p:custDataLst>
                  <p:tags r:id="rId112"/>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6" name="Freeform 199"/>
              <p:cNvSpPr>
                <a:spLocks/>
              </p:cNvSpPr>
              <p:nvPr>
                <p:custDataLst>
                  <p:tags r:id="rId113"/>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7" name="Freeform 200"/>
              <p:cNvSpPr>
                <a:spLocks/>
              </p:cNvSpPr>
              <p:nvPr>
                <p:custDataLst>
                  <p:tags r:id="rId114"/>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8" name="Freeform 201"/>
              <p:cNvSpPr>
                <a:spLocks/>
              </p:cNvSpPr>
              <p:nvPr>
                <p:custDataLst>
                  <p:tags r:id="rId115"/>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79" name="Freeform 202"/>
              <p:cNvSpPr>
                <a:spLocks/>
              </p:cNvSpPr>
              <p:nvPr>
                <p:custDataLst>
                  <p:tags r:id="rId116"/>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0" name="Freeform 203"/>
              <p:cNvSpPr>
                <a:spLocks/>
              </p:cNvSpPr>
              <p:nvPr>
                <p:custDataLst>
                  <p:tags r:id="rId117"/>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1" name="Freeform 204"/>
              <p:cNvSpPr>
                <a:spLocks/>
              </p:cNvSpPr>
              <p:nvPr>
                <p:custDataLst>
                  <p:tags r:id="rId118"/>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2" name="Freeform 205"/>
              <p:cNvSpPr>
                <a:spLocks/>
              </p:cNvSpPr>
              <p:nvPr>
                <p:custDataLst>
                  <p:tags r:id="rId119"/>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3" name="Freeform 206"/>
              <p:cNvSpPr>
                <a:spLocks/>
              </p:cNvSpPr>
              <p:nvPr>
                <p:custDataLst>
                  <p:tags r:id="rId120"/>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4" name="Freeform 207"/>
              <p:cNvSpPr>
                <a:spLocks/>
              </p:cNvSpPr>
              <p:nvPr>
                <p:custDataLst>
                  <p:tags r:id="rId121"/>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5" name="Freeform 208"/>
              <p:cNvSpPr>
                <a:spLocks/>
              </p:cNvSpPr>
              <p:nvPr>
                <p:custDataLst>
                  <p:tags r:id="rId122"/>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6" name="Freeform 209"/>
              <p:cNvSpPr>
                <a:spLocks/>
              </p:cNvSpPr>
              <p:nvPr>
                <p:custDataLst>
                  <p:tags r:id="rId123"/>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7" name="Freeform 210"/>
              <p:cNvSpPr>
                <a:spLocks/>
              </p:cNvSpPr>
              <p:nvPr>
                <p:custDataLst>
                  <p:tags r:id="rId124"/>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8" name="Freeform 211"/>
              <p:cNvSpPr>
                <a:spLocks/>
              </p:cNvSpPr>
              <p:nvPr>
                <p:custDataLst>
                  <p:tags r:id="rId125"/>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89" name="Freeform 212"/>
              <p:cNvSpPr>
                <a:spLocks/>
              </p:cNvSpPr>
              <p:nvPr>
                <p:custDataLst>
                  <p:tags r:id="rId126"/>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90" name="Freeform 213"/>
              <p:cNvSpPr>
                <a:spLocks/>
              </p:cNvSpPr>
              <p:nvPr>
                <p:custDataLst>
                  <p:tags r:id="rId127"/>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91" name="Freeform 214"/>
              <p:cNvSpPr>
                <a:spLocks/>
              </p:cNvSpPr>
              <p:nvPr>
                <p:custDataLst>
                  <p:tags r:id="rId128"/>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92" name="Freeform 215"/>
              <p:cNvSpPr>
                <a:spLocks/>
              </p:cNvSpPr>
              <p:nvPr>
                <p:custDataLst>
                  <p:tags r:id="rId129"/>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93" name="Freeform 216"/>
              <p:cNvSpPr>
                <a:spLocks/>
              </p:cNvSpPr>
              <p:nvPr>
                <p:custDataLst>
                  <p:tags r:id="rId130"/>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94" name="Freeform 217"/>
              <p:cNvSpPr>
                <a:spLocks/>
              </p:cNvSpPr>
              <p:nvPr>
                <p:custDataLst>
                  <p:tags r:id="rId131"/>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40984" name="Group 218"/>
          <p:cNvGrpSpPr>
            <a:grpSpLocks/>
          </p:cNvGrpSpPr>
          <p:nvPr>
            <p:custDataLst>
              <p:tags r:id="rId24"/>
            </p:custDataLst>
          </p:nvPr>
        </p:nvGrpSpPr>
        <p:grpSpPr bwMode="auto">
          <a:xfrm>
            <a:off x="5743575" y="3506788"/>
            <a:ext cx="203200" cy="330200"/>
            <a:chOff x="4544" y="808"/>
            <a:chExt cx="128" cy="208"/>
          </a:xfrm>
        </p:grpSpPr>
        <p:sp>
          <p:nvSpPr>
            <p:cNvPr id="41022" name="Line 219"/>
            <p:cNvSpPr>
              <a:spLocks noChangeShapeType="1"/>
            </p:cNvSpPr>
            <p:nvPr>
              <p:custDataLst>
                <p:tags r:id="rId60"/>
              </p:custDataLst>
            </p:nvPr>
          </p:nvSpPr>
          <p:spPr bwMode="auto">
            <a:xfrm flipH="1" flipV="1">
              <a:off x="4624" y="808"/>
              <a:ext cx="48" cy="128"/>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23" name="Line 220"/>
            <p:cNvSpPr>
              <a:spLocks noChangeShapeType="1"/>
            </p:cNvSpPr>
            <p:nvPr>
              <p:custDataLst>
                <p:tags r:id="rId61"/>
              </p:custDataLst>
            </p:nvPr>
          </p:nvSpPr>
          <p:spPr bwMode="auto">
            <a:xfrm flipH="1" flipV="1">
              <a:off x="4584" y="848"/>
              <a:ext cx="48" cy="128"/>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24" name="Line 221"/>
            <p:cNvSpPr>
              <a:spLocks noChangeShapeType="1"/>
            </p:cNvSpPr>
            <p:nvPr>
              <p:custDataLst>
                <p:tags r:id="rId62"/>
              </p:custDataLst>
            </p:nvPr>
          </p:nvSpPr>
          <p:spPr bwMode="auto">
            <a:xfrm flipH="1" flipV="1">
              <a:off x="4544" y="888"/>
              <a:ext cx="48" cy="128"/>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40985" name="Line 222"/>
          <p:cNvSpPr>
            <a:spLocks noChangeShapeType="1"/>
          </p:cNvSpPr>
          <p:nvPr>
            <p:custDataLst>
              <p:tags r:id="rId25"/>
            </p:custDataLst>
          </p:nvPr>
        </p:nvSpPr>
        <p:spPr bwMode="auto">
          <a:xfrm>
            <a:off x="6022975" y="4027488"/>
            <a:ext cx="317500" cy="673100"/>
          </a:xfrm>
          <a:prstGeom prst="line">
            <a:avLst/>
          </a:prstGeom>
          <a:noFill/>
          <a:ln w="28575">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86" name="Group 223"/>
          <p:cNvGrpSpPr>
            <a:grpSpLocks/>
          </p:cNvGrpSpPr>
          <p:nvPr>
            <p:custDataLst>
              <p:tags r:id="rId26"/>
            </p:custDataLst>
          </p:nvPr>
        </p:nvGrpSpPr>
        <p:grpSpPr bwMode="auto">
          <a:xfrm>
            <a:off x="6194425" y="4152900"/>
            <a:ext cx="357188" cy="366713"/>
            <a:chOff x="618" y="3500"/>
            <a:chExt cx="202" cy="231"/>
          </a:xfrm>
        </p:grpSpPr>
        <p:sp>
          <p:nvSpPr>
            <p:cNvPr id="41020" name="Oval 224"/>
            <p:cNvSpPr>
              <a:spLocks noChangeArrowheads="1"/>
            </p:cNvSpPr>
            <p:nvPr>
              <p:custDataLst>
                <p:tags r:id="rId58"/>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21" name="Text Box 225"/>
            <p:cNvSpPr txBox="1">
              <a:spLocks noChangeArrowheads="1"/>
            </p:cNvSpPr>
            <p:nvPr>
              <p:custDataLst>
                <p:tags r:id="rId59"/>
              </p:custDataLst>
            </p:nvPr>
          </p:nvSpPr>
          <p:spPr bwMode="auto">
            <a:xfrm>
              <a:off x="628" y="3500"/>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sp>
        <p:nvSpPr>
          <p:cNvPr id="40987" name="Freeform 226"/>
          <p:cNvSpPr>
            <a:spLocks/>
          </p:cNvSpPr>
          <p:nvPr>
            <p:custDataLst>
              <p:tags r:id="rId27"/>
            </p:custDataLst>
          </p:nvPr>
        </p:nvSpPr>
        <p:spPr bwMode="auto">
          <a:xfrm>
            <a:off x="4587875" y="4408488"/>
            <a:ext cx="1828800" cy="1392237"/>
          </a:xfrm>
          <a:custGeom>
            <a:avLst/>
            <a:gdLst>
              <a:gd name="T0" fmla="*/ 0 w 1152"/>
              <a:gd name="T1" fmla="*/ 0 h 877"/>
              <a:gd name="T2" fmla="*/ 2147483646 w 1152"/>
              <a:gd name="T3" fmla="*/ 2147483646 h 877"/>
              <a:gd name="T4" fmla="*/ 2147483646 w 1152"/>
              <a:gd name="T5" fmla="*/ 2147483646 h 877"/>
              <a:gd name="T6" fmla="*/ 2147483646 w 1152"/>
              <a:gd name="T7" fmla="*/ 2147483646 h 877"/>
              <a:gd name="T8" fmla="*/ 0 60000 65536"/>
              <a:gd name="T9" fmla="*/ 0 60000 65536"/>
              <a:gd name="T10" fmla="*/ 0 60000 65536"/>
              <a:gd name="T11" fmla="*/ 0 60000 65536"/>
              <a:gd name="T12" fmla="*/ 0 w 1152"/>
              <a:gd name="T13" fmla="*/ 0 h 877"/>
              <a:gd name="T14" fmla="*/ 1152 w 1152"/>
              <a:gd name="T15" fmla="*/ 877 h 877"/>
            </a:gdLst>
            <a:ahLst/>
            <a:cxnLst>
              <a:cxn ang="T8">
                <a:pos x="T0" y="T1"/>
              </a:cxn>
              <a:cxn ang="T9">
                <a:pos x="T2" y="T3"/>
              </a:cxn>
              <a:cxn ang="T10">
                <a:pos x="T4" y="T5"/>
              </a:cxn>
              <a:cxn ang="T11">
                <a:pos x="T6" y="T7"/>
              </a:cxn>
            </a:cxnLst>
            <a:rect l="T12" t="T13" r="T14" b="T15"/>
            <a:pathLst>
              <a:path w="1152" h="877">
                <a:moveTo>
                  <a:pt x="0" y="0"/>
                </a:moveTo>
                <a:cubicBezTo>
                  <a:pt x="75" y="129"/>
                  <a:pt x="291" y="675"/>
                  <a:pt x="448" y="776"/>
                </a:cubicBezTo>
                <a:cubicBezTo>
                  <a:pt x="605" y="877"/>
                  <a:pt x="840" y="665"/>
                  <a:pt x="944" y="608"/>
                </a:cubicBezTo>
                <a:lnTo>
                  <a:pt x="1152" y="456"/>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88" name="Group 227"/>
          <p:cNvGrpSpPr>
            <a:grpSpLocks/>
          </p:cNvGrpSpPr>
          <p:nvPr>
            <p:custDataLst>
              <p:tags r:id="rId28"/>
            </p:custDataLst>
          </p:nvPr>
        </p:nvGrpSpPr>
        <p:grpSpPr bwMode="auto">
          <a:xfrm>
            <a:off x="4978400" y="4565650"/>
            <a:ext cx="339725" cy="366713"/>
            <a:chOff x="618" y="3500"/>
            <a:chExt cx="214" cy="231"/>
          </a:xfrm>
        </p:grpSpPr>
        <p:sp>
          <p:nvSpPr>
            <p:cNvPr id="41018" name="Oval 228"/>
            <p:cNvSpPr>
              <a:spLocks noChangeArrowheads="1"/>
            </p:cNvSpPr>
            <p:nvPr>
              <p:custDataLst>
                <p:tags r:id="rId56"/>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9" name="Text Box 229"/>
            <p:cNvSpPr txBox="1">
              <a:spLocks noChangeArrowheads="1"/>
            </p:cNvSpPr>
            <p:nvPr>
              <p:custDataLst>
                <p:tags r:id="rId57"/>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4</a:t>
              </a:r>
            </a:p>
          </p:txBody>
        </p:sp>
      </p:grpSp>
      <p:sp>
        <p:nvSpPr>
          <p:cNvPr id="40989" name="Text Box 230"/>
          <p:cNvSpPr txBox="1">
            <a:spLocks noChangeArrowheads="1"/>
          </p:cNvSpPr>
          <p:nvPr>
            <p:custDataLst>
              <p:tags r:id="rId29"/>
            </p:custDataLst>
          </p:nvPr>
        </p:nvSpPr>
        <p:spPr bwMode="auto">
          <a:xfrm>
            <a:off x="5035550" y="5686425"/>
            <a:ext cx="1570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new foreign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agent</a:t>
            </a:r>
          </a:p>
        </p:txBody>
      </p:sp>
      <p:sp>
        <p:nvSpPr>
          <p:cNvPr id="40990" name="Freeform 231"/>
          <p:cNvSpPr>
            <a:spLocks/>
          </p:cNvSpPr>
          <p:nvPr>
            <p:custDataLst>
              <p:tags r:id="rId30"/>
            </p:custDataLst>
          </p:nvPr>
        </p:nvSpPr>
        <p:spPr bwMode="auto">
          <a:xfrm flipH="1">
            <a:off x="5768975" y="4929188"/>
            <a:ext cx="546100" cy="419100"/>
          </a:xfrm>
          <a:custGeom>
            <a:avLst/>
            <a:gdLst>
              <a:gd name="T0" fmla="*/ 2147483646 w 376"/>
              <a:gd name="T1" fmla="*/ 2147483646 h 664"/>
              <a:gd name="T2" fmla="*/ 0 w 376"/>
              <a:gd name="T3" fmla="*/ 0 h 664"/>
              <a:gd name="T4" fmla="*/ 0 60000 65536"/>
              <a:gd name="T5" fmla="*/ 0 60000 65536"/>
              <a:gd name="T6" fmla="*/ 0 w 376"/>
              <a:gd name="T7" fmla="*/ 0 h 664"/>
              <a:gd name="T8" fmla="*/ 376 w 376"/>
              <a:gd name="T9" fmla="*/ 664 h 664"/>
            </a:gdLst>
            <a:ahLst/>
            <a:cxnLst>
              <a:cxn ang="T4">
                <a:pos x="T0" y="T1"/>
              </a:cxn>
              <a:cxn ang="T5">
                <a:pos x="T2" y="T3"/>
              </a:cxn>
            </a:cxnLst>
            <a:rect l="T6" t="T7" r="T8" b="T9"/>
            <a:pathLst>
              <a:path w="376" h="664">
                <a:moveTo>
                  <a:pt x="376" y="664"/>
                </a:moveTo>
                <a:lnTo>
                  <a:pt x="0" y="0"/>
                </a:lnTo>
              </a:path>
            </a:pathLst>
          </a:custGeom>
          <a:noFill/>
          <a:ln w="28575">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0991" name="Group 232"/>
          <p:cNvGrpSpPr>
            <a:grpSpLocks/>
          </p:cNvGrpSpPr>
          <p:nvPr>
            <p:custDataLst>
              <p:tags r:id="rId31"/>
            </p:custDataLst>
          </p:nvPr>
        </p:nvGrpSpPr>
        <p:grpSpPr bwMode="auto">
          <a:xfrm>
            <a:off x="5867400" y="4938713"/>
            <a:ext cx="339725" cy="366712"/>
            <a:chOff x="618" y="3500"/>
            <a:chExt cx="214" cy="231"/>
          </a:xfrm>
        </p:grpSpPr>
        <p:sp>
          <p:nvSpPr>
            <p:cNvPr id="41016" name="Oval 233"/>
            <p:cNvSpPr>
              <a:spLocks noChangeArrowheads="1"/>
            </p:cNvSpPr>
            <p:nvPr>
              <p:custDataLst>
                <p:tags r:id="rId54"/>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7" name="Text Box 234"/>
            <p:cNvSpPr txBox="1">
              <a:spLocks noChangeArrowheads="1"/>
            </p:cNvSpPr>
            <p:nvPr>
              <p:custDataLst>
                <p:tags r:id="rId55"/>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3</a:t>
              </a:r>
            </a:p>
          </p:txBody>
        </p:sp>
      </p:grpSp>
      <p:grpSp>
        <p:nvGrpSpPr>
          <p:cNvPr id="40992" name="Group 235"/>
          <p:cNvGrpSpPr>
            <a:grpSpLocks/>
          </p:cNvGrpSpPr>
          <p:nvPr>
            <p:custDataLst>
              <p:tags r:id="rId32"/>
            </p:custDataLst>
          </p:nvPr>
        </p:nvGrpSpPr>
        <p:grpSpPr bwMode="auto">
          <a:xfrm>
            <a:off x="4851400" y="5073650"/>
            <a:ext cx="339725" cy="366713"/>
            <a:chOff x="618" y="3500"/>
            <a:chExt cx="214" cy="231"/>
          </a:xfrm>
        </p:grpSpPr>
        <p:sp>
          <p:nvSpPr>
            <p:cNvPr id="41014" name="Oval 236"/>
            <p:cNvSpPr>
              <a:spLocks noChangeArrowheads="1"/>
            </p:cNvSpPr>
            <p:nvPr>
              <p:custDataLst>
                <p:tags r:id="rId52"/>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5" name="Text Box 237"/>
            <p:cNvSpPr txBox="1">
              <a:spLocks noChangeArrowheads="1"/>
            </p:cNvSpPr>
            <p:nvPr>
              <p:custDataLst>
                <p:tags r:id="rId53"/>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5</a:t>
              </a:r>
            </a:p>
          </p:txBody>
        </p:sp>
      </p:grpSp>
      <p:grpSp>
        <p:nvGrpSpPr>
          <p:cNvPr id="40993" name="Group 238"/>
          <p:cNvGrpSpPr>
            <a:grpSpLocks/>
          </p:cNvGrpSpPr>
          <p:nvPr>
            <p:custDataLst>
              <p:tags r:id="rId33"/>
            </p:custDataLst>
          </p:nvPr>
        </p:nvGrpSpPr>
        <p:grpSpPr bwMode="auto">
          <a:xfrm>
            <a:off x="2227263" y="5605463"/>
            <a:ext cx="501650" cy="233362"/>
            <a:chOff x="3600" y="219"/>
            <a:chExt cx="360" cy="175"/>
          </a:xfrm>
        </p:grpSpPr>
        <p:sp>
          <p:nvSpPr>
            <p:cNvPr id="41001" name="Oval 239"/>
            <p:cNvSpPr>
              <a:spLocks noChangeArrowheads="1"/>
            </p:cNvSpPr>
            <p:nvPr>
              <p:custDataLst>
                <p:tags r:id="rId41"/>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02" name="Line 240"/>
            <p:cNvSpPr>
              <a:spLocks noChangeShapeType="1"/>
            </p:cNvSpPr>
            <p:nvPr>
              <p:custDataLst>
                <p:tags r:id="rId42"/>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03" name="Line 241"/>
            <p:cNvSpPr>
              <a:spLocks noChangeShapeType="1"/>
            </p:cNvSpPr>
            <p:nvPr>
              <p:custDataLst>
                <p:tags r:id="rId43"/>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04" name="Rectangle 242"/>
            <p:cNvSpPr>
              <a:spLocks noChangeArrowheads="1"/>
            </p:cNvSpPr>
            <p:nvPr>
              <p:custDataLst>
                <p:tags r:id="rId44"/>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05" name="Oval 243"/>
            <p:cNvSpPr>
              <a:spLocks noChangeArrowheads="1"/>
            </p:cNvSpPr>
            <p:nvPr>
              <p:custDataLst>
                <p:tags r:id="rId45"/>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1006" name="Group 244"/>
            <p:cNvGrpSpPr>
              <a:grpSpLocks/>
            </p:cNvGrpSpPr>
            <p:nvPr/>
          </p:nvGrpSpPr>
          <p:grpSpPr bwMode="auto">
            <a:xfrm>
              <a:off x="3686" y="244"/>
              <a:ext cx="177" cy="66"/>
              <a:chOff x="2848" y="848"/>
              <a:chExt cx="140" cy="98"/>
            </a:xfrm>
          </p:grpSpPr>
          <p:sp>
            <p:nvSpPr>
              <p:cNvPr id="41011" name="Line 245"/>
              <p:cNvSpPr>
                <a:spLocks noChangeShapeType="1"/>
              </p:cNvSpPr>
              <p:nvPr>
                <p:custDataLst>
                  <p:tags r:id="rId49"/>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2" name="Line 246"/>
              <p:cNvSpPr>
                <a:spLocks noChangeShapeType="1"/>
              </p:cNvSpPr>
              <p:nvPr>
                <p:custDataLst>
                  <p:tags r:id="rId50"/>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3" name="Line 247"/>
              <p:cNvSpPr>
                <a:spLocks noChangeShapeType="1"/>
              </p:cNvSpPr>
              <p:nvPr>
                <p:custDataLst>
                  <p:tags r:id="rId51"/>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1007" name="Group 248"/>
            <p:cNvGrpSpPr>
              <a:grpSpLocks/>
            </p:cNvGrpSpPr>
            <p:nvPr/>
          </p:nvGrpSpPr>
          <p:grpSpPr bwMode="auto">
            <a:xfrm flipV="1">
              <a:off x="3686" y="243"/>
              <a:ext cx="177" cy="66"/>
              <a:chOff x="2848" y="848"/>
              <a:chExt cx="140" cy="98"/>
            </a:xfrm>
          </p:grpSpPr>
          <p:sp>
            <p:nvSpPr>
              <p:cNvPr id="41008" name="Line 249"/>
              <p:cNvSpPr>
                <a:spLocks noChangeShapeType="1"/>
              </p:cNvSpPr>
              <p:nvPr>
                <p:custDataLst>
                  <p:tags r:id="rId46"/>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09" name="Line 250"/>
              <p:cNvSpPr>
                <a:spLocks noChangeShapeType="1"/>
              </p:cNvSpPr>
              <p:nvPr>
                <p:custDataLst>
                  <p:tags r:id="rId47"/>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1010" name="Line 251"/>
              <p:cNvSpPr>
                <a:spLocks noChangeShapeType="1"/>
              </p:cNvSpPr>
              <p:nvPr>
                <p:custDataLst>
                  <p:tags r:id="rId48"/>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0994" name="Text Box 252"/>
          <p:cNvSpPr txBox="1">
            <a:spLocks noChangeArrowheads="1"/>
          </p:cNvSpPr>
          <p:nvPr>
            <p:custDataLst>
              <p:tags r:id="rId34"/>
            </p:custDataLst>
          </p:nvPr>
        </p:nvSpPr>
        <p:spPr bwMode="auto">
          <a:xfrm>
            <a:off x="2686050" y="5572125"/>
            <a:ext cx="14303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agent</a:t>
            </a:r>
          </a:p>
        </p:txBody>
      </p:sp>
      <p:sp>
        <p:nvSpPr>
          <p:cNvPr id="40995" name="Text Box 253"/>
          <p:cNvSpPr txBox="1">
            <a:spLocks noChangeArrowheads="1"/>
          </p:cNvSpPr>
          <p:nvPr>
            <p:custDataLst>
              <p:tags r:id="rId35"/>
            </p:custDataLst>
          </p:nvPr>
        </p:nvSpPr>
        <p:spPr bwMode="auto">
          <a:xfrm>
            <a:off x="1162050" y="5978525"/>
            <a:ext cx="1430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p>
        </p:txBody>
      </p:sp>
      <p:sp>
        <p:nvSpPr>
          <p:cNvPr id="40996" name="Text Box 254"/>
          <p:cNvSpPr txBox="1">
            <a:spLocks noChangeArrowheads="1"/>
          </p:cNvSpPr>
          <p:nvPr>
            <p:custDataLst>
              <p:tags r:id="rId36"/>
            </p:custDataLst>
          </p:nvPr>
        </p:nvSpPr>
        <p:spPr bwMode="auto">
          <a:xfrm>
            <a:off x="6405563" y="5343525"/>
            <a:ext cx="1119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新外部网络</a:t>
            </a:r>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7" name="Rectangle 256"/>
          <p:cNvSpPr>
            <a:spLocks noGrp="1" noChangeArrowheads="1"/>
          </p:cNvSpPr>
          <p:nvPr>
            <p:ph type="title"/>
            <p:custDataLst>
              <p:tags r:id="rId37"/>
            </p:custDataLst>
          </p:nvPr>
        </p:nvSpPr>
        <p:spPr>
          <a:xfrm>
            <a:off x="457200" y="274638"/>
            <a:ext cx="8229600" cy="993775"/>
          </a:xfrm>
        </p:spPr>
        <p:txBody>
          <a:bodyPr/>
          <a:lstStyle/>
          <a:p>
            <a:r>
              <a:rPr lang="zh-CN" altLang="en-US" sz="3600"/>
              <a:t>直接选路的移动性的调整</a:t>
            </a:r>
            <a:endParaRPr lang="en-US" altLang="zh-CN" sz="3600"/>
          </a:p>
        </p:txBody>
      </p:sp>
      <p:sp>
        <p:nvSpPr>
          <p:cNvPr id="40998" name="Rectangle 257"/>
          <p:cNvSpPr>
            <a:spLocks noGrp="1" noChangeArrowheads="1"/>
          </p:cNvSpPr>
          <p:nvPr>
            <p:ph idx="1"/>
            <p:custDataLst>
              <p:tags r:id="rId38"/>
            </p:custDataLst>
          </p:nvPr>
        </p:nvSpPr>
        <p:spPr>
          <a:xfrm>
            <a:off x="457200" y="1412875"/>
            <a:ext cx="8229600" cy="1885950"/>
          </a:xfrm>
        </p:spPr>
        <p:txBody>
          <a:bodyPr/>
          <a:lstStyle/>
          <a:p>
            <a:pPr>
              <a:lnSpc>
                <a:spcPct val="90000"/>
              </a:lnSpc>
            </a:pPr>
            <a:r>
              <a:rPr lang="zh-CN" altLang="en-US" sz="2400"/>
              <a:t>锚外部代理 </a:t>
            </a:r>
            <a:r>
              <a:rPr lang="en-US" altLang="zh-CN" sz="2400"/>
              <a:t>anchor foreign agent: </a:t>
            </a:r>
            <a:r>
              <a:rPr lang="zh-CN" altLang="en-US" sz="2400"/>
              <a:t>首次被访网络中的外部代理</a:t>
            </a:r>
            <a:endParaRPr lang="en-US" altLang="zh-CN" sz="2400"/>
          </a:p>
          <a:p>
            <a:pPr>
              <a:lnSpc>
                <a:spcPct val="90000"/>
              </a:lnSpc>
            </a:pPr>
            <a:r>
              <a:rPr lang="zh-CN" altLang="en-US" sz="2400"/>
              <a:t>数据总是先被路由到锚外部代理 </a:t>
            </a:r>
            <a:r>
              <a:rPr lang="en-US" altLang="zh-CN" sz="2000"/>
              <a:t>(</a:t>
            </a:r>
            <a:r>
              <a:rPr lang="zh-CN" altLang="en-US" sz="2000"/>
              <a:t>锚让外界通信者定位</a:t>
            </a:r>
            <a:r>
              <a:rPr lang="en-US" altLang="zh-CN" sz="2000"/>
              <a:t>)</a:t>
            </a:r>
            <a:endParaRPr lang="en-US" altLang="zh-CN" sz="2400"/>
          </a:p>
          <a:p>
            <a:pPr>
              <a:lnSpc>
                <a:spcPct val="90000"/>
              </a:lnSpc>
            </a:pPr>
            <a:r>
              <a:rPr lang="zh-CN" altLang="en-US" sz="2400"/>
              <a:t>当移动节点转移后：新的</a:t>
            </a:r>
            <a:r>
              <a:rPr lang="en-US" altLang="zh-CN" sz="2400"/>
              <a:t>FA</a:t>
            </a:r>
            <a:r>
              <a:rPr lang="zh-CN" altLang="en-US" sz="2400"/>
              <a:t>安排数据从旧的</a:t>
            </a:r>
            <a:r>
              <a:rPr lang="en-US" altLang="zh-CN" sz="2400"/>
              <a:t>FA</a:t>
            </a:r>
            <a:r>
              <a:rPr lang="zh-CN" altLang="en-US" sz="2400"/>
              <a:t>转发过来</a:t>
            </a:r>
            <a:r>
              <a:rPr lang="en-US" altLang="zh-CN" sz="2400"/>
              <a:t> (chaining)</a:t>
            </a:r>
          </a:p>
        </p:txBody>
      </p:sp>
      <p:sp>
        <p:nvSpPr>
          <p:cNvPr id="2" name="日期占位符 1"/>
          <p:cNvSpPr>
            <a:spLocks noGrp="1"/>
          </p:cNvSpPr>
          <p:nvPr>
            <p:ph type="dt" sz="quarter" idx="10"/>
            <p:custDataLst>
              <p:tags r:id="rId39"/>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41000" name="灯片编号占位符 167"/>
          <p:cNvSpPr>
            <a:spLocks noGrp="1"/>
          </p:cNvSpPr>
          <p:nvPr>
            <p:ph type="sldNum" sz="quarter" idx="12"/>
            <p:custDataLst>
              <p:tags r:id="rId40"/>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B59EB3-3E3C-4F19-9392-A4A25D2BFDA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272267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a:xfrm>
            <a:off x="457200" y="457200"/>
            <a:ext cx="8229600" cy="884238"/>
          </a:xfrm>
        </p:spPr>
        <p:txBody>
          <a:bodyPr/>
          <a:lstStyle/>
          <a:p>
            <a:r>
              <a:rPr lang="zh-CN" altLang="en-US" dirty="0"/>
              <a:t>第七章  无线和移动网络</a:t>
            </a:r>
          </a:p>
        </p:txBody>
      </p:sp>
      <p:sp>
        <p:nvSpPr>
          <p:cNvPr id="829443" name="Rectangle 3"/>
          <p:cNvSpPr>
            <a:spLocks noGrp="1" noChangeArrowheads="1"/>
          </p:cNvSpPr>
          <p:nvPr>
            <p:ph idx="1"/>
            <p:custDataLst>
              <p:tags r:id="rId2"/>
            </p:custDataLst>
          </p:nvPr>
        </p:nvSpPr>
        <p:spPr>
          <a:xfrm>
            <a:off x="642938" y="1500188"/>
            <a:ext cx="7572375" cy="4143375"/>
          </a:xfrm>
        </p:spPr>
        <p:txBody>
          <a:bodyPr rtlCol="0">
            <a:normAutofit/>
          </a:bodyPr>
          <a:lstStyle/>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7.1  </a:t>
            </a:r>
            <a:r>
              <a:rPr lang="zh-CN" altLang="en-US" sz="2800" dirty="0">
                <a:solidFill>
                  <a:schemeClr val="accent5">
                    <a:lumMod val="40000"/>
                    <a:lumOff val="60000"/>
                  </a:schemeClr>
                </a:solidFill>
                <a:latin typeface="+mj-lt"/>
              </a:rPr>
              <a:t>概论</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7.2  </a:t>
            </a:r>
            <a:r>
              <a:rPr lang="zh-CN" altLang="en-US" sz="2800" dirty="0">
                <a:solidFill>
                  <a:schemeClr val="accent5">
                    <a:lumMod val="40000"/>
                    <a:lumOff val="60000"/>
                  </a:schemeClr>
                </a:solidFill>
                <a:latin typeface="+mj-lt"/>
              </a:rPr>
              <a:t>无线链路的特点</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7.3  </a:t>
            </a:r>
            <a:r>
              <a:rPr lang="en-US" altLang="zh-CN" sz="2800" dirty="0">
                <a:solidFill>
                  <a:schemeClr val="accent5">
                    <a:lumMod val="40000"/>
                    <a:lumOff val="60000"/>
                  </a:schemeClr>
                </a:solidFill>
              </a:rPr>
              <a:t>IEEE 802.11 </a:t>
            </a:r>
            <a:r>
              <a:rPr lang="zh-CN" altLang="en-US" sz="2800" dirty="0">
                <a:solidFill>
                  <a:schemeClr val="accent5">
                    <a:lumMod val="40000"/>
                    <a:lumOff val="60000"/>
                  </a:schemeClr>
                </a:solidFill>
              </a:rPr>
              <a:t>无线局域网</a:t>
            </a:r>
            <a:r>
              <a:rPr lang="en-US" altLang="zh-CN" sz="2800" dirty="0">
                <a:solidFill>
                  <a:schemeClr val="accent5">
                    <a:lumMod val="40000"/>
                    <a:lumOff val="60000"/>
                  </a:schemeClr>
                </a:solidFill>
              </a:rPr>
              <a:t>(“</a:t>
            </a:r>
            <a:r>
              <a:rPr lang="en-US" altLang="zh-CN" sz="2800" dirty="0" err="1">
                <a:solidFill>
                  <a:schemeClr val="accent5">
                    <a:lumMod val="40000"/>
                    <a:lumOff val="60000"/>
                  </a:schemeClr>
                </a:solidFill>
              </a:rPr>
              <a:t>WiFi</a:t>
            </a:r>
            <a:r>
              <a:rPr lang="en-US" altLang="zh-CN" sz="2800" dirty="0">
                <a:solidFill>
                  <a:schemeClr val="accent5">
                    <a:lumMod val="40000"/>
                    <a:lumOff val="60000"/>
                  </a:schemeClr>
                </a:solidFill>
              </a:rPr>
              <a:t>”)</a:t>
            </a: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7.4  </a:t>
            </a:r>
            <a:r>
              <a:rPr lang="zh-CN" altLang="en-US" sz="2800" dirty="0">
                <a:solidFill>
                  <a:schemeClr val="accent5">
                    <a:lumMod val="40000"/>
                    <a:lumOff val="60000"/>
                  </a:schemeClr>
                </a:solidFill>
                <a:latin typeface="+mj-lt"/>
              </a:rPr>
              <a:t>蜂窝因特网接入</a:t>
            </a:r>
            <a:r>
              <a:rPr lang="en-US" altLang="zh-CN" sz="2400" dirty="0">
                <a:solidFill>
                  <a:schemeClr val="accent5">
                    <a:lumMod val="40000"/>
                    <a:lumOff val="60000"/>
                  </a:schemeClr>
                </a:solidFill>
              </a:rPr>
              <a:t>Cellular Internet Access</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dirty="0">
                <a:solidFill>
                  <a:schemeClr val="accent5">
                    <a:lumMod val="40000"/>
                    <a:lumOff val="60000"/>
                  </a:schemeClr>
                </a:solidFill>
                <a:latin typeface="+mj-lt"/>
              </a:rPr>
              <a:t>7.5  </a:t>
            </a:r>
            <a:r>
              <a:rPr lang="zh-CN" altLang="en-US" sz="2800" dirty="0">
                <a:solidFill>
                  <a:schemeClr val="accent5">
                    <a:lumMod val="40000"/>
                    <a:lumOff val="60000"/>
                  </a:schemeClr>
                </a:solidFill>
                <a:latin typeface="+mj-lt"/>
              </a:rPr>
              <a:t>移动管理原理：寻址和选路</a:t>
            </a:r>
            <a:endParaRPr lang="en-US" altLang="zh-CN" sz="2800" dirty="0">
              <a:solidFill>
                <a:schemeClr val="accent5">
                  <a:lumMod val="40000"/>
                  <a:lumOff val="60000"/>
                </a:schemeClr>
              </a:solidFill>
              <a:latin typeface="+mj-lt"/>
            </a:endParaRPr>
          </a:p>
          <a:p>
            <a:pPr marL="609600" indent="-609600" fontAlgn="auto">
              <a:spcAft>
                <a:spcPts val="0"/>
              </a:spcAft>
              <a:buFont typeface="Wingdings" panose="05000000000000000000"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7.6  </a:t>
            </a:r>
            <a:r>
              <a:rPr lang="zh-CN" altLang="en-US" sz="2800" b="1" dirty="0">
                <a:solidFill>
                  <a:srgbClr val="FF0000"/>
                </a:solidFill>
                <a:effectLst>
                  <a:outerShdw blurRad="38100" dist="38100" dir="2700000" algn="tl">
                    <a:srgbClr val="000000">
                      <a:alpha val="43137"/>
                    </a:srgbClr>
                  </a:outerShdw>
                </a:effectLst>
                <a:latin typeface="+mj-lt"/>
              </a:rPr>
              <a:t>移动</a:t>
            </a:r>
            <a:r>
              <a:rPr lang="en-US" altLang="zh-CN" sz="2800" b="1" dirty="0">
                <a:solidFill>
                  <a:srgbClr val="FF0000"/>
                </a:solidFill>
                <a:effectLst>
                  <a:outerShdw blurRad="38100" dist="38100" dir="2700000" algn="tl">
                    <a:srgbClr val="000000">
                      <a:alpha val="43137"/>
                    </a:srgbClr>
                  </a:outerShdw>
                </a:effectLst>
                <a:latin typeface="+mj-lt"/>
              </a:rPr>
              <a:t>IP</a:t>
            </a:r>
          </a:p>
          <a:p>
            <a:pPr marL="609600" indent="-609600" fontAlgn="auto">
              <a:spcAft>
                <a:spcPts val="0"/>
              </a:spcAft>
              <a:buFont typeface="Wingdings" panose="05000000000000000000"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7.7  </a:t>
            </a:r>
            <a:r>
              <a:rPr lang="zh-CN" altLang="en-US" sz="2800" b="1" dirty="0">
                <a:solidFill>
                  <a:srgbClr val="FF0000"/>
                </a:solidFill>
                <a:effectLst>
                  <a:outerShdw blurRad="38100" dist="38100" dir="2700000" algn="tl">
                    <a:srgbClr val="000000">
                      <a:alpha val="43137"/>
                    </a:srgbClr>
                  </a:outerShdw>
                </a:effectLst>
                <a:latin typeface="+mj-lt"/>
              </a:rPr>
              <a:t>处理蜂窝网络中的移动性</a:t>
            </a:r>
            <a:endParaRPr lang="en-US" altLang="zh-CN" sz="2800" b="1" dirty="0">
              <a:solidFill>
                <a:srgbClr val="FF0000"/>
              </a:solidFill>
              <a:effectLst>
                <a:outerShdw blurRad="38100" dist="38100" dir="2700000" algn="tl">
                  <a:srgbClr val="000000">
                    <a:alpha val="43137"/>
                  </a:srgbClr>
                </a:outerShdw>
              </a:effectLst>
              <a:latin typeface="+mj-lt"/>
            </a:endParaRPr>
          </a:p>
          <a:p>
            <a:pPr marL="609600" indent="-609600">
              <a:buNone/>
              <a:defRPr/>
            </a:pPr>
            <a:r>
              <a:rPr lang="en-US" altLang="zh-CN" sz="2800" b="1" dirty="0">
                <a:solidFill>
                  <a:srgbClr val="FF0000"/>
                </a:solidFill>
                <a:effectLst>
                  <a:outerShdw blurRad="38100" dist="38100" dir="2700000" algn="tl">
                    <a:srgbClr val="000000">
                      <a:alpha val="43137"/>
                    </a:srgbClr>
                  </a:outerShdw>
                </a:effectLst>
                <a:latin typeface="+mj-lt"/>
              </a:rPr>
              <a:t>7.8  </a:t>
            </a:r>
            <a:r>
              <a:rPr lang="zh-CN" altLang="en-US" sz="2800" b="1" dirty="0">
                <a:solidFill>
                  <a:srgbClr val="FF0000"/>
                </a:solidFill>
                <a:effectLst>
                  <a:outerShdw blurRad="38100" dist="38100" dir="2700000" algn="tl">
                    <a:srgbClr val="000000">
                      <a:alpha val="43137"/>
                    </a:srgbClr>
                  </a:outerShdw>
                </a:effectLst>
                <a:latin typeface="+mj-lt"/>
              </a:rPr>
              <a:t>移动性和更高层协议</a:t>
            </a:r>
            <a:endParaRPr lang="en-US" altLang="zh-CN" sz="2800" b="1" dirty="0">
              <a:solidFill>
                <a:srgbClr val="FF0000"/>
              </a:solidFill>
              <a:effectLst>
                <a:outerShdw blurRad="38100" dist="38100" dir="2700000" algn="tl">
                  <a:srgbClr val="000000">
                    <a:alpha val="43137"/>
                  </a:srgbClr>
                </a:outerShdw>
              </a:effectLst>
              <a:latin typeface="+mj-lt"/>
            </a:endParaRPr>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43013" name="灯片编号占位符 5"/>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8CF5A8-9E63-40B0-82E2-68E22C3CE041}"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148388517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1"/>
            </p:custDataLst>
          </p:nvPr>
        </p:nvSpPr>
        <p:spPr>
          <a:xfrm>
            <a:off x="457200" y="274638"/>
            <a:ext cx="8229600" cy="993775"/>
          </a:xfrm>
        </p:spPr>
        <p:txBody>
          <a:bodyPr/>
          <a:lstStyle/>
          <a:p>
            <a:r>
              <a:rPr lang="zh-CN" altLang="en-US"/>
              <a:t>移动</a:t>
            </a:r>
            <a:r>
              <a:rPr lang="en-US" altLang="zh-CN"/>
              <a:t> IP</a:t>
            </a:r>
          </a:p>
        </p:txBody>
      </p:sp>
      <p:sp>
        <p:nvSpPr>
          <p:cNvPr id="55299" name="Rectangle 3"/>
          <p:cNvSpPr>
            <a:spLocks noGrp="1" noChangeArrowheads="1"/>
          </p:cNvSpPr>
          <p:nvPr>
            <p:ph idx="1"/>
            <p:custDataLst>
              <p:tags r:id="rId2"/>
            </p:custDataLst>
          </p:nvPr>
        </p:nvSpPr>
        <p:spPr>
          <a:xfrm>
            <a:off x="457200" y="1412875"/>
            <a:ext cx="8229600" cy="4713288"/>
          </a:xfrm>
        </p:spPr>
        <p:txBody>
          <a:bodyPr/>
          <a:lstStyle/>
          <a:p>
            <a:r>
              <a:rPr lang="zh-CN" altLang="en-US"/>
              <a:t>移动</a:t>
            </a:r>
            <a:r>
              <a:rPr lang="en-US" altLang="zh-CN"/>
              <a:t>IP:  </a:t>
            </a:r>
            <a:r>
              <a:rPr lang="zh-CN" altLang="en-US"/>
              <a:t>支持移动性的互联网协议</a:t>
            </a:r>
            <a:r>
              <a:rPr lang="en-US" altLang="zh-CN"/>
              <a:t>, RFC 3344</a:t>
            </a:r>
          </a:p>
          <a:p>
            <a:r>
              <a:rPr lang="zh-CN" altLang="en-US"/>
              <a:t>拥有许多我们已经见过的特性</a:t>
            </a:r>
            <a:endParaRPr lang="en-US" altLang="zh-CN"/>
          </a:p>
          <a:p>
            <a:pPr lvl="1">
              <a:buClr>
                <a:srgbClr val="7F7F7F"/>
              </a:buClr>
            </a:pPr>
            <a:r>
              <a:rPr lang="zh-CN" altLang="en-US"/>
              <a:t>归属代理</a:t>
            </a:r>
            <a:r>
              <a:rPr lang="en-US" altLang="zh-CN"/>
              <a:t>, </a:t>
            </a:r>
            <a:r>
              <a:rPr lang="zh-CN" altLang="en-US"/>
              <a:t>外部代理</a:t>
            </a:r>
            <a:r>
              <a:rPr lang="en-US" altLang="zh-CN"/>
              <a:t>, </a:t>
            </a:r>
            <a:r>
              <a:rPr lang="zh-CN" altLang="en-US"/>
              <a:t>代理注册</a:t>
            </a:r>
            <a:r>
              <a:rPr lang="en-US" altLang="zh-CN"/>
              <a:t>, </a:t>
            </a:r>
            <a:r>
              <a:rPr lang="zh-CN" altLang="en-US"/>
              <a:t>转交地址</a:t>
            </a:r>
            <a:r>
              <a:rPr lang="en-US" altLang="zh-CN"/>
              <a:t>, </a:t>
            </a:r>
            <a:r>
              <a:rPr lang="zh-CN" altLang="en-US"/>
              <a:t>封装</a:t>
            </a:r>
            <a:r>
              <a:rPr lang="en-US" altLang="zh-CN"/>
              <a:t>/</a:t>
            </a:r>
            <a:r>
              <a:rPr lang="zh-CN" altLang="en-US"/>
              <a:t>拆封</a:t>
            </a:r>
            <a:r>
              <a:rPr lang="en-US" altLang="zh-CN"/>
              <a:t>encapsulation (packet-within-a-packet)</a:t>
            </a:r>
          </a:p>
          <a:p>
            <a:r>
              <a:rPr lang="zh-CN" altLang="en-US"/>
              <a:t>使用间接选路的方法</a:t>
            </a:r>
          </a:p>
          <a:p>
            <a:pPr lvl="1">
              <a:buClr>
                <a:srgbClr val="7F7F7F"/>
              </a:buClr>
            </a:pPr>
            <a:r>
              <a:rPr lang="zh-CN" altLang="en-US"/>
              <a:t>代理发现</a:t>
            </a:r>
            <a:endParaRPr lang="en-US" altLang="zh-CN"/>
          </a:p>
          <a:p>
            <a:pPr lvl="1">
              <a:buClr>
                <a:srgbClr val="7F7F7F"/>
              </a:buClr>
            </a:pPr>
            <a:r>
              <a:rPr lang="zh-CN" altLang="en-US"/>
              <a:t>向归属代理注册</a:t>
            </a:r>
            <a:endParaRPr lang="en-US" altLang="zh-CN"/>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45061"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A6AB8D-E8B8-4F40-ABD9-AFAED734C827}"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3658568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a:spLocks/>
          </p:cNvSpPr>
          <p:nvPr>
            <p:custDataLst>
              <p:tags r:id="rId2"/>
            </p:custDataLst>
          </p:nvPr>
        </p:nvSpPr>
        <p:spPr bwMode="auto">
          <a:xfrm>
            <a:off x="4302125" y="4129088"/>
            <a:ext cx="1838325" cy="1089025"/>
          </a:xfrm>
          <a:custGeom>
            <a:avLst/>
            <a:gdLst>
              <a:gd name="T0" fmla="*/ 2147483646 w 3324"/>
              <a:gd name="T1" fmla="*/ 2147483646 h 1971"/>
              <a:gd name="T2" fmla="*/ 2147483646 w 3324"/>
              <a:gd name="T3" fmla="*/ 2147483646 h 1971"/>
              <a:gd name="T4" fmla="*/ 2147483646 w 3324"/>
              <a:gd name="T5" fmla="*/ 2147483646 h 1971"/>
              <a:gd name="T6" fmla="*/ 2147483646 w 3324"/>
              <a:gd name="T7" fmla="*/ 2147483646 h 1971"/>
              <a:gd name="T8" fmla="*/ 2147483646 w 3324"/>
              <a:gd name="T9" fmla="*/ 2147483646 h 1971"/>
              <a:gd name="T10" fmla="*/ 2147483646 w 3324"/>
              <a:gd name="T11" fmla="*/ 2147483646 h 1971"/>
              <a:gd name="T12" fmla="*/ 2147483646 w 3324"/>
              <a:gd name="T13" fmla="*/ 2147483646 h 1971"/>
              <a:gd name="T14" fmla="*/ 2147483646 w 3324"/>
              <a:gd name="T15" fmla="*/ 2147483646 h 1971"/>
              <a:gd name="T16" fmla="*/ 2147483646 w 3324"/>
              <a:gd name="T17" fmla="*/ 2147483646 h 1971"/>
              <a:gd name="T18" fmla="*/ 2147483646 w 3324"/>
              <a:gd name="T19" fmla="*/ 2147483646 h 1971"/>
              <a:gd name="T20" fmla="*/ 2147483646 w 3324"/>
              <a:gd name="T21" fmla="*/ 2147483646 h 1971"/>
              <a:gd name="T22" fmla="*/ 2147483646 w 3324"/>
              <a:gd name="T23" fmla="*/ 2147483646 h 1971"/>
              <a:gd name="T24" fmla="*/ 2147483646 w 3324"/>
              <a:gd name="T25" fmla="*/ 2147483646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07" name="Rectangle 3"/>
          <p:cNvSpPr>
            <a:spLocks noGrp="1" noChangeArrowheads="1"/>
          </p:cNvSpPr>
          <p:nvPr>
            <p:ph type="title"/>
            <p:custDataLst>
              <p:tags r:id="rId3"/>
            </p:custDataLst>
          </p:nvPr>
        </p:nvSpPr>
        <p:spPr>
          <a:xfrm>
            <a:off x="533400" y="228600"/>
            <a:ext cx="8120063" cy="1143000"/>
          </a:xfrm>
        </p:spPr>
        <p:txBody>
          <a:bodyPr/>
          <a:lstStyle/>
          <a:p>
            <a:r>
              <a:rPr lang="zh-CN" altLang="en-US" sz="3600"/>
              <a:t>移动</a:t>
            </a:r>
            <a:r>
              <a:rPr lang="en-US" altLang="zh-CN" sz="3600"/>
              <a:t> IP: </a:t>
            </a:r>
            <a:r>
              <a:rPr lang="zh-CN" altLang="en-US" sz="3600"/>
              <a:t>间接选路</a:t>
            </a:r>
            <a:endParaRPr lang="en-US" altLang="zh-CN" sz="3600"/>
          </a:p>
        </p:txBody>
      </p:sp>
      <p:sp>
        <p:nvSpPr>
          <p:cNvPr id="2" name="日期占位符 1"/>
          <p:cNvSpPr>
            <a:spLocks noGrp="1"/>
          </p:cNvSpPr>
          <p:nvPr>
            <p:ph type="dt" sz="quarter"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47109" name="灯片编号占位符 185"/>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B007BB-8001-4674-A04C-0C3292FD29C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47110" name="Freeform 4"/>
          <p:cNvSpPr>
            <a:spLocks/>
          </p:cNvSpPr>
          <p:nvPr>
            <p:custDataLst>
              <p:tags r:id="rId6"/>
            </p:custDataLst>
          </p:nvPr>
        </p:nvSpPr>
        <p:spPr bwMode="auto">
          <a:xfrm>
            <a:off x="2317750" y="3646488"/>
            <a:ext cx="1625600" cy="138430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11" name="Group 5"/>
          <p:cNvGrpSpPr>
            <a:grpSpLocks/>
          </p:cNvGrpSpPr>
          <p:nvPr>
            <p:custDataLst>
              <p:tags r:id="rId7"/>
            </p:custDataLst>
          </p:nvPr>
        </p:nvGrpSpPr>
        <p:grpSpPr bwMode="auto">
          <a:xfrm>
            <a:off x="3236913" y="4511675"/>
            <a:ext cx="436562" cy="203200"/>
            <a:chOff x="3600" y="219"/>
            <a:chExt cx="360" cy="175"/>
          </a:xfrm>
        </p:grpSpPr>
        <p:sp>
          <p:nvSpPr>
            <p:cNvPr id="47276" name="Oval 6"/>
            <p:cNvSpPr>
              <a:spLocks noChangeArrowheads="1"/>
            </p:cNvSpPr>
            <p:nvPr>
              <p:custDataLst>
                <p:tags r:id="rId155"/>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7" name="Line 7"/>
            <p:cNvSpPr>
              <a:spLocks noChangeShapeType="1"/>
            </p:cNvSpPr>
            <p:nvPr>
              <p:custDataLst>
                <p:tags r:id="rId156"/>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8" name="Line 8"/>
            <p:cNvSpPr>
              <a:spLocks noChangeShapeType="1"/>
            </p:cNvSpPr>
            <p:nvPr>
              <p:custDataLst>
                <p:tags r:id="rId157"/>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9" name="Rectangle 9"/>
            <p:cNvSpPr>
              <a:spLocks noChangeArrowheads="1"/>
            </p:cNvSpPr>
            <p:nvPr>
              <p:custDataLst>
                <p:tags r:id="rId158"/>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80" name="Oval 10"/>
            <p:cNvSpPr>
              <a:spLocks noChangeArrowheads="1"/>
            </p:cNvSpPr>
            <p:nvPr>
              <p:custDataLst>
                <p:tags r:id="rId159"/>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281" name="Group 11"/>
            <p:cNvGrpSpPr>
              <a:grpSpLocks/>
            </p:cNvGrpSpPr>
            <p:nvPr/>
          </p:nvGrpSpPr>
          <p:grpSpPr bwMode="auto">
            <a:xfrm>
              <a:off x="3686" y="244"/>
              <a:ext cx="177" cy="66"/>
              <a:chOff x="2848" y="848"/>
              <a:chExt cx="140" cy="98"/>
            </a:xfrm>
          </p:grpSpPr>
          <p:sp>
            <p:nvSpPr>
              <p:cNvPr id="47286" name="Line 12"/>
              <p:cNvSpPr>
                <a:spLocks noChangeShapeType="1"/>
              </p:cNvSpPr>
              <p:nvPr>
                <p:custDataLst>
                  <p:tags r:id="rId163"/>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87" name="Line 13"/>
              <p:cNvSpPr>
                <a:spLocks noChangeShapeType="1"/>
              </p:cNvSpPr>
              <p:nvPr>
                <p:custDataLst>
                  <p:tags r:id="rId164"/>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88" name="Line 14"/>
              <p:cNvSpPr>
                <a:spLocks noChangeShapeType="1"/>
              </p:cNvSpPr>
              <p:nvPr>
                <p:custDataLst>
                  <p:tags r:id="rId165"/>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282" name="Group 15"/>
            <p:cNvGrpSpPr>
              <a:grpSpLocks/>
            </p:cNvGrpSpPr>
            <p:nvPr/>
          </p:nvGrpSpPr>
          <p:grpSpPr bwMode="auto">
            <a:xfrm flipV="1">
              <a:off x="3686" y="243"/>
              <a:ext cx="177" cy="66"/>
              <a:chOff x="2848" y="848"/>
              <a:chExt cx="140" cy="98"/>
            </a:xfrm>
          </p:grpSpPr>
          <p:sp>
            <p:nvSpPr>
              <p:cNvPr id="47283" name="Line 16"/>
              <p:cNvSpPr>
                <a:spLocks noChangeShapeType="1"/>
              </p:cNvSpPr>
              <p:nvPr>
                <p:custDataLst>
                  <p:tags r:id="rId16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84" name="Line 17"/>
              <p:cNvSpPr>
                <a:spLocks noChangeShapeType="1"/>
              </p:cNvSpPr>
              <p:nvPr>
                <p:custDataLst>
                  <p:tags r:id="rId16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85" name="Line 18"/>
              <p:cNvSpPr>
                <a:spLocks noChangeShapeType="1"/>
              </p:cNvSpPr>
              <p:nvPr>
                <p:custDataLst>
                  <p:tags r:id="rId16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47112" name="Group 19"/>
          <p:cNvGrpSpPr>
            <a:grpSpLocks/>
          </p:cNvGrpSpPr>
          <p:nvPr>
            <p:custDataLst>
              <p:tags r:id="rId8"/>
            </p:custDataLst>
          </p:nvPr>
        </p:nvGrpSpPr>
        <p:grpSpPr bwMode="auto">
          <a:xfrm>
            <a:off x="2455863" y="4211638"/>
            <a:ext cx="1160462" cy="298450"/>
            <a:chOff x="8025" y="5070"/>
            <a:chExt cx="2100" cy="540"/>
          </a:xfrm>
        </p:grpSpPr>
        <p:sp>
          <p:nvSpPr>
            <p:cNvPr id="47273" name="Line 20"/>
            <p:cNvSpPr>
              <a:spLocks noChangeShapeType="1"/>
            </p:cNvSpPr>
            <p:nvPr>
              <p:custDataLst>
                <p:tags r:id="rId152"/>
              </p:custDataLst>
            </p:nvPr>
          </p:nvSpPr>
          <p:spPr bwMode="auto">
            <a:xfrm>
              <a:off x="8025" y="5325"/>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4" name="Line 21"/>
            <p:cNvSpPr>
              <a:spLocks noChangeShapeType="1"/>
            </p:cNvSpPr>
            <p:nvPr>
              <p:custDataLst>
                <p:tags r:id="rId153"/>
              </p:custDataLst>
            </p:nvPr>
          </p:nvSpPr>
          <p:spPr bwMode="auto">
            <a:xfrm>
              <a:off x="8355" y="507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5" name="Line 22"/>
            <p:cNvSpPr>
              <a:spLocks noChangeShapeType="1"/>
            </p:cNvSpPr>
            <p:nvPr>
              <p:custDataLst>
                <p:tags r:id="rId154"/>
              </p:custDataLst>
            </p:nvPr>
          </p:nvSpPr>
          <p:spPr bwMode="auto">
            <a:xfrm>
              <a:off x="9765" y="5340"/>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13" name="Group 23"/>
          <p:cNvGrpSpPr>
            <a:grpSpLocks/>
          </p:cNvGrpSpPr>
          <p:nvPr>
            <p:custDataLst>
              <p:tags r:id="rId9"/>
            </p:custDataLst>
          </p:nvPr>
        </p:nvGrpSpPr>
        <p:grpSpPr bwMode="auto">
          <a:xfrm>
            <a:off x="2236788" y="3827463"/>
            <a:ext cx="796925" cy="512762"/>
            <a:chOff x="10665" y="3225"/>
            <a:chExt cx="1440" cy="930"/>
          </a:xfrm>
        </p:grpSpPr>
        <p:sp>
          <p:nvSpPr>
            <p:cNvPr id="47203" name="Oval 24"/>
            <p:cNvSpPr>
              <a:spLocks noChangeArrowheads="1"/>
            </p:cNvSpPr>
            <p:nvPr>
              <p:custDataLst>
                <p:tags r:id="rId83"/>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204" name="Group 25"/>
            <p:cNvGrpSpPr>
              <a:grpSpLocks/>
            </p:cNvGrpSpPr>
            <p:nvPr/>
          </p:nvGrpSpPr>
          <p:grpSpPr bwMode="auto">
            <a:xfrm>
              <a:off x="11038" y="3281"/>
              <a:ext cx="618" cy="667"/>
              <a:chOff x="8023" y="4451"/>
              <a:chExt cx="618" cy="667"/>
            </a:xfrm>
          </p:grpSpPr>
          <p:sp>
            <p:nvSpPr>
              <p:cNvPr id="47205" name="Freeform 26"/>
              <p:cNvSpPr>
                <a:spLocks/>
              </p:cNvSpPr>
              <p:nvPr>
                <p:custDataLst>
                  <p:tags r:id="rId84"/>
                </p:custDataLst>
              </p:nvPr>
            </p:nvSpPr>
            <p:spPr bwMode="auto">
              <a:xfrm>
                <a:off x="8279" y="4653"/>
                <a:ext cx="263" cy="380"/>
              </a:xfrm>
              <a:custGeom>
                <a:avLst/>
                <a:gdLst>
                  <a:gd name="T0" fmla="*/ 0 w 788"/>
                  <a:gd name="T1" fmla="*/ 0 h 1138"/>
                  <a:gd name="T2" fmla="*/ 0 w 788"/>
                  <a:gd name="T3" fmla="*/ 0 h 1138"/>
                  <a:gd name="T4" fmla="*/ 0 w 788"/>
                  <a:gd name="T5" fmla="*/ 0 h 1138"/>
                  <a:gd name="T6" fmla="*/ 0 w 788"/>
                  <a:gd name="T7" fmla="*/ 0 h 1138"/>
                  <a:gd name="T8" fmla="*/ 0 w 788"/>
                  <a:gd name="T9" fmla="*/ 0 h 1138"/>
                  <a:gd name="T10" fmla="*/ 0 w 788"/>
                  <a:gd name="T11" fmla="*/ 0 h 1138"/>
                  <a:gd name="T12" fmla="*/ 0 w 788"/>
                  <a:gd name="T13" fmla="*/ 0 h 1138"/>
                  <a:gd name="T14" fmla="*/ 0 w 788"/>
                  <a:gd name="T15" fmla="*/ 0 h 1138"/>
                  <a:gd name="T16" fmla="*/ 0 w 788"/>
                  <a:gd name="T17" fmla="*/ 0 h 1138"/>
                  <a:gd name="T18" fmla="*/ 0 w 788"/>
                  <a:gd name="T19" fmla="*/ 0 h 1138"/>
                  <a:gd name="T20" fmla="*/ 0 w 788"/>
                  <a:gd name="T21" fmla="*/ 0 h 1138"/>
                  <a:gd name="T22" fmla="*/ 0 w 788"/>
                  <a:gd name="T23" fmla="*/ 0 h 1138"/>
                  <a:gd name="T24" fmla="*/ 0 w 788"/>
                  <a:gd name="T25" fmla="*/ 0 h 1138"/>
                  <a:gd name="T26" fmla="*/ 0 w 788"/>
                  <a:gd name="T27" fmla="*/ 0 h 1138"/>
                  <a:gd name="T28" fmla="*/ 0 w 788"/>
                  <a:gd name="T29" fmla="*/ 0 h 1138"/>
                  <a:gd name="T30" fmla="*/ 0 w 788"/>
                  <a:gd name="T31" fmla="*/ 0 h 1138"/>
                  <a:gd name="T32" fmla="*/ 0 w 788"/>
                  <a:gd name="T33" fmla="*/ 0 h 1138"/>
                  <a:gd name="T34" fmla="*/ 0 w 788"/>
                  <a:gd name="T35" fmla="*/ 0 h 1138"/>
                  <a:gd name="T36" fmla="*/ 0 w 788"/>
                  <a:gd name="T37" fmla="*/ 0 h 1138"/>
                  <a:gd name="T38" fmla="*/ 0 w 788"/>
                  <a:gd name="T39" fmla="*/ 0 h 1138"/>
                  <a:gd name="T40" fmla="*/ 0 w 788"/>
                  <a:gd name="T41" fmla="*/ 0 h 1138"/>
                  <a:gd name="T42" fmla="*/ 0 w 788"/>
                  <a:gd name="T43" fmla="*/ 0 h 1138"/>
                  <a:gd name="T44" fmla="*/ 0 w 788"/>
                  <a:gd name="T45" fmla="*/ 0 h 1138"/>
                  <a:gd name="T46" fmla="*/ 0 w 788"/>
                  <a:gd name="T47" fmla="*/ 0 h 1138"/>
                  <a:gd name="T48" fmla="*/ 0 w 788"/>
                  <a:gd name="T49" fmla="*/ 0 h 1138"/>
                  <a:gd name="T50" fmla="*/ 0 w 788"/>
                  <a:gd name="T51" fmla="*/ 0 h 1138"/>
                  <a:gd name="T52" fmla="*/ 0 w 788"/>
                  <a:gd name="T53" fmla="*/ 0 h 1138"/>
                  <a:gd name="T54" fmla="*/ 0 w 788"/>
                  <a:gd name="T55" fmla="*/ 0 h 1138"/>
                  <a:gd name="T56" fmla="*/ 0 w 788"/>
                  <a:gd name="T57" fmla="*/ 0 h 1138"/>
                  <a:gd name="T58" fmla="*/ 0 w 788"/>
                  <a:gd name="T59" fmla="*/ 0 h 1138"/>
                  <a:gd name="T60" fmla="*/ 0 w 788"/>
                  <a:gd name="T61" fmla="*/ 0 h 1138"/>
                  <a:gd name="T62" fmla="*/ 0 w 788"/>
                  <a:gd name="T63" fmla="*/ 0 h 1138"/>
                  <a:gd name="T64" fmla="*/ 0 w 788"/>
                  <a:gd name="T65" fmla="*/ 0 h 1138"/>
                  <a:gd name="T66" fmla="*/ 0 w 788"/>
                  <a:gd name="T67" fmla="*/ 0 h 1138"/>
                  <a:gd name="T68" fmla="*/ 0 w 788"/>
                  <a:gd name="T69" fmla="*/ 0 h 1138"/>
                  <a:gd name="T70" fmla="*/ 0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6" name="Freeform 27"/>
              <p:cNvSpPr>
                <a:spLocks/>
              </p:cNvSpPr>
              <p:nvPr>
                <p:custDataLst>
                  <p:tags r:id="rId85"/>
                </p:custDataLst>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0 h 936"/>
                  <a:gd name="T20" fmla="*/ 0 w 425"/>
                  <a:gd name="T21" fmla="*/ 0 h 936"/>
                  <a:gd name="T22" fmla="*/ 0 w 425"/>
                  <a:gd name="T23" fmla="*/ 0 h 936"/>
                  <a:gd name="T24" fmla="*/ 0 w 425"/>
                  <a:gd name="T25" fmla="*/ 0 h 936"/>
                  <a:gd name="T26" fmla="*/ 0 w 425"/>
                  <a:gd name="T27" fmla="*/ 0 h 936"/>
                  <a:gd name="T28" fmla="*/ 0 w 425"/>
                  <a:gd name="T29" fmla="*/ 0 h 936"/>
                  <a:gd name="T30" fmla="*/ 0 w 425"/>
                  <a:gd name="T31" fmla="*/ 0 h 936"/>
                  <a:gd name="T32" fmla="*/ 0 w 425"/>
                  <a:gd name="T33" fmla="*/ 0 h 936"/>
                  <a:gd name="T34" fmla="*/ 0 w 425"/>
                  <a:gd name="T35" fmla="*/ 0 h 936"/>
                  <a:gd name="T36" fmla="*/ 0 w 425"/>
                  <a:gd name="T37" fmla="*/ 0 h 936"/>
                  <a:gd name="T38" fmla="*/ 0 w 425"/>
                  <a:gd name="T39" fmla="*/ 0 h 936"/>
                  <a:gd name="T40" fmla="*/ 0 w 425"/>
                  <a:gd name="T41" fmla="*/ 0 h 936"/>
                  <a:gd name="T42" fmla="*/ 0 w 425"/>
                  <a:gd name="T43" fmla="*/ 0 h 936"/>
                  <a:gd name="T44" fmla="*/ 0 w 425"/>
                  <a:gd name="T45" fmla="*/ 0 h 936"/>
                  <a:gd name="T46" fmla="*/ 0 w 425"/>
                  <a:gd name="T47" fmla="*/ 0 h 936"/>
                  <a:gd name="T48" fmla="*/ 0 w 425"/>
                  <a:gd name="T49" fmla="*/ 0 h 936"/>
                  <a:gd name="T50" fmla="*/ 0 w 425"/>
                  <a:gd name="T51" fmla="*/ 0 h 936"/>
                  <a:gd name="T52" fmla="*/ 0 w 425"/>
                  <a:gd name="T53" fmla="*/ 0 h 936"/>
                  <a:gd name="T54" fmla="*/ 0 w 425"/>
                  <a:gd name="T55" fmla="*/ 0 h 936"/>
                  <a:gd name="T56" fmla="*/ 0 w 425"/>
                  <a:gd name="T57" fmla="*/ 0 h 936"/>
                  <a:gd name="T58" fmla="*/ 0 w 425"/>
                  <a:gd name="T59" fmla="*/ 0 h 936"/>
                  <a:gd name="T60" fmla="*/ 0 w 425"/>
                  <a:gd name="T61" fmla="*/ 0 h 936"/>
                  <a:gd name="T62" fmla="*/ 0 w 425"/>
                  <a:gd name="T63" fmla="*/ 0 h 936"/>
                  <a:gd name="T64" fmla="*/ 0 w 425"/>
                  <a:gd name="T65" fmla="*/ 0 h 936"/>
                  <a:gd name="T66" fmla="*/ 0 w 425"/>
                  <a:gd name="T67" fmla="*/ 0 h 936"/>
                  <a:gd name="T68" fmla="*/ 0 w 425"/>
                  <a:gd name="T69" fmla="*/ 0 h 936"/>
                  <a:gd name="T70" fmla="*/ 0 w 425"/>
                  <a:gd name="T71" fmla="*/ 0 h 936"/>
                  <a:gd name="T72" fmla="*/ 0 w 425"/>
                  <a:gd name="T73" fmla="*/ 0 h 936"/>
                  <a:gd name="T74" fmla="*/ 0 w 425"/>
                  <a:gd name="T75" fmla="*/ 0 h 936"/>
                  <a:gd name="T76" fmla="*/ 0 w 425"/>
                  <a:gd name="T77" fmla="*/ 0 h 936"/>
                  <a:gd name="T78" fmla="*/ 0 w 425"/>
                  <a:gd name="T79" fmla="*/ 0 h 936"/>
                  <a:gd name="T80" fmla="*/ 0 w 425"/>
                  <a:gd name="T81" fmla="*/ 0 h 936"/>
                  <a:gd name="T82" fmla="*/ 0 w 425"/>
                  <a:gd name="T83" fmla="*/ 0 h 936"/>
                  <a:gd name="T84" fmla="*/ 0 w 425"/>
                  <a:gd name="T85" fmla="*/ 0 h 936"/>
                  <a:gd name="T86" fmla="*/ 0 w 425"/>
                  <a:gd name="T87" fmla="*/ 0 h 936"/>
                  <a:gd name="T88" fmla="*/ 0 w 425"/>
                  <a:gd name="T89" fmla="*/ 0 h 936"/>
                  <a:gd name="T90" fmla="*/ 0 w 425"/>
                  <a:gd name="T91" fmla="*/ 0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7" name="Freeform 28"/>
              <p:cNvSpPr>
                <a:spLocks/>
              </p:cNvSpPr>
              <p:nvPr>
                <p:custDataLst>
                  <p:tags r:id="rId86"/>
                </p:custDataLst>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0 h 208"/>
                  <a:gd name="T14" fmla="*/ 0 w 192"/>
                  <a:gd name="T15" fmla="*/ 0 h 208"/>
                  <a:gd name="T16" fmla="*/ 0 w 192"/>
                  <a:gd name="T17" fmla="*/ 0 h 208"/>
                  <a:gd name="T18" fmla="*/ 0 w 192"/>
                  <a:gd name="T19" fmla="*/ 0 h 208"/>
                  <a:gd name="T20" fmla="*/ 0 w 192"/>
                  <a:gd name="T21" fmla="*/ 0 h 208"/>
                  <a:gd name="T22" fmla="*/ 0 w 192"/>
                  <a:gd name="T23" fmla="*/ 0 h 208"/>
                  <a:gd name="T24" fmla="*/ 0 w 192"/>
                  <a:gd name="T25" fmla="*/ 0 h 208"/>
                  <a:gd name="T26" fmla="*/ 0 w 192"/>
                  <a:gd name="T27" fmla="*/ 0 h 208"/>
                  <a:gd name="T28" fmla="*/ 0 w 192"/>
                  <a:gd name="T29" fmla="*/ 0 h 208"/>
                  <a:gd name="T30" fmla="*/ 0 w 192"/>
                  <a:gd name="T31" fmla="*/ 0 h 208"/>
                  <a:gd name="T32" fmla="*/ 0 w 192"/>
                  <a:gd name="T33" fmla="*/ 0 h 208"/>
                  <a:gd name="T34" fmla="*/ 0 w 192"/>
                  <a:gd name="T35" fmla="*/ 0 h 208"/>
                  <a:gd name="T36" fmla="*/ 0 w 192"/>
                  <a:gd name="T37" fmla="*/ 0 h 208"/>
                  <a:gd name="T38" fmla="*/ 0 w 192"/>
                  <a:gd name="T39" fmla="*/ 0 h 208"/>
                  <a:gd name="T40" fmla="*/ 0 w 192"/>
                  <a:gd name="T41" fmla="*/ 0 h 208"/>
                  <a:gd name="T42" fmla="*/ 0 w 192"/>
                  <a:gd name="T43" fmla="*/ 0 h 208"/>
                  <a:gd name="T44" fmla="*/ 0 w 192"/>
                  <a:gd name="T45" fmla="*/ 0 h 208"/>
                  <a:gd name="T46" fmla="*/ 0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8" name="Freeform 29"/>
              <p:cNvSpPr>
                <a:spLocks/>
              </p:cNvSpPr>
              <p:nvPr>
                <p:custDataLst>
                  <p:tags r:id="rId87"/>
                </p:custDataLst>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0 h 251"/>
                  <a:gd name="T14" fmla="*/ 0 w 247"/>
                  <a:gd name="T15" fmla="*/ 0 h 251"/>
                  <a:gd name="T16" fmla="*/ 0 w 247"/>
                  <a:gd name="T17" fmla="*/ 0 h 251"/>
                  <a:gd name="T18" fmla="*/ 0 w 247"/>
                  <a:gd name="T19" fmla="*/ 0 h 251"/>
                  <a:gd name="T20" fmla="*/ 0 w 247"/>
                  <a:gd name="T21" fmla="*/ 0 h 251"/>
                  <a:gd name="T22" fmla="*/ 0 w 247"/>
                  <a:gd name="T23" fmla="*/ 0 h 251"/>
                  <a:gd name="T24" fmla="*/ 0 w 247"/>
                  <a:gd name="T25" fmla="*/ 0 h 251"/>
                  <a:gd name="T26" fmla="*/ 0 w 247"/>
                  <a:gd name="T27" fmla="*/ 0 h 251"/>
                  <a:gd name="T28" fmla="*/ 0 w 247"/>
                  <a:gd name="T29" fmla="*/ 0 h 251"/>
                  <a:gd name="T30" fmla="*/ 0 w 247"/>
                  <a:gd name="T31" fmla="*/ 0 h 251"/>
                  <a:gd name="T32" fmla="*/ 0 w 247"/>
                  <a:gd name="T33" fmla="*/ 0 h 251"/>
                  <a:gd name="T34" fmla="*/ 0 w 247"/>
                  <a:gd name="T35" fmla="*/ 0 h 251"/>
                  <a:gd name="T36" fmla="*/ 0 w 247"/>
                  <a:gd name="T37" fmla="*/ 0 h 251"/>
                  <a:gd name="T38" fmla="*/ 0 w 247"/>
                  <a:gd name="T39" fmla="*/ 0 h 251"/>
                  <a:gd name="T40" fmla="*/ 0 w 247"/>
                  <a:gd name="T41" fmla="*/ 0 h 251"/>
                  <a:gd name="T42" fmla="*/ 0 w 247"/>
                  <a:gd name="T43" fmla="*/ 0 h 251"/>
                  <a:gd name="T44" fmla="*/ 0 w 247"/>
                  <a:gd name="T45" fmla="*/ 0 h 251"/>
                  <a:gd name="T46" fmla="*/ 0 w 247"/>
                  <a:gd name="T47" fmla="*/ 0 h 251"/>
                  <a:gd name="T48" fmla="*/ 0 w 247"/>
                  <a:gd name="T49" fmla="*/ 0 h 251"/>
                  <a:gd name="T50" fmla="*/ 0 w 247"/>
                  <a:gd name="T51" fmla="*/ 0 h 251"/>
                  <a:gd name="T52" fmla="*/ 0 w 247"/>
                  <a:gd name="T53" fmla="*/ 0 h 251"/>
                  <a:gd name="T54" fmla="*/ 0 w 247"/>
                  <a:gd name="T55" fmla="*/ 0 h 251"/>
                  <a:gd name="T56" fmla="*/ 0 w 247"/>
                  <a:gd name="T57" fmla="*/ 0 h 251"/>
                  <a:gd name="T58" fmla="*/ 0 w 247"/>
                  <a:gd name="T59" fmla="*/ 0 h 251"/>
                  <a:gd name="T60" fmla="*/ 0 w 247"/>
                  <a:gd name="T61" fmla="*/ 0 h 251"/>
                  <a:gd name="T62" fmla="*/ 0 w 247"/>
                  <a:gd name="T63" fmla="*/ 0 h 251"/>
                  <a:gd name="T64" fmla="*/ 0 w 247"/>
                  <a:gd name="T65" fmla="*/ 0 h 251"/>
                  <a:gd name="T66" fmla="*/ 0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9" name="Freeform 30"/>
              <p:cNvSpPr>
                <a:spLocks/>
              </p:cNvSpPr>
              <p:nvPr>
                <p:custDataLst>
                  <p:tags r:id="rId88"/>
                </p:custDataLst>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0 h 240"/>
                  <a:gd name="T14" fmla="*/ 0 w 226"/>
                  <a:gd name="T15" fmla="*/ 0 h 240"/>
                  <a:gd name="T16" fmla="*/ 0 w 226"/>
                  <a:gd name="T17" fmla="*/ 0 h 240"/>
                  <a:gd name="T18" fmla="*/ 0 w 226"/>
                  <a:gd name="T19" fmla="*/ 0 h 240"/>
                  <a:gd name="T20" fmla="*/ 0 w 226"/>
                  <a:gd name="T21" fmla="*/ 0 h 240"/>
                  <a:gd name="T22" fmla="*/ 0 w 226"/>
                  <a:gd name="T23" fmla="*/ 0 h 240"/>
                  <a:gd name="T24" fmla="*/ 0 w 226"/>
                  <a:gd name="T25" fmla="*/ 0 h 240"/>
                  <a:gd name="T26" fmla="*/ 0 w 226"/>
                  <a:gd name="T27" fmla="*/ 0 h 240"/>
                  <a:gd name="T28" fmla="*/ 0 w 226"/>
                  <a:gd name="T29" fmla="*/ 0 h 240"/>
                  <a:gd name="T30" fmla="*/ 0 w 226"/>
                  <a:gd name="T31" fmla="*/ 0 h 240"/>
                  <a:gd name="T32" fmla="*/ 0 w 226"/>
                  <a:gd name="T33" fmla="*/ 0 h 240"/>
                  <a:gd name="T34" fmla="*/ 0 w 226"/>
                  <a:gd name="T35" fmla="*/ 0 h 240"/>
                  <a:gd name="T36" fmla="*/ 0 w 226"/>
                  <a:gd name="T37" fmla="*/ 0 h 240"/>
                  <a:gd name="T38" fmla="*/ 0 w 226"/>
                  <a:gd name="T39" fmla="*/ 0 h 240"/>
                  <a:gd name="T40" fmla="*/ 0 w 226"/>
                  <a:gd name="T41" fmla="*/ 0 h 240"/>
                  <a:gd name="T42" fmla="*/ 0 w 226"/>
                  <a:gd name="T43" fmla="*/ 0 h 240"/>
                  <a:gd name="T44" fmla="*/ 0 w 226"/>
                  <a:gd name="T45" fmla="*/ 0 h 240"/>
                  <a:gd name="T46" fmla="*/ 0 w 226"/>
                  <a:gd name="T47" fmla="*/ 0 h 240"/>
                  <a:gd name="T48" fmla="*/ 0 w 226"/>
                  <a:gd name="T49" fmla="*/ 0 h 240"/>
                  <a:gd name="T50" fmla="*/ 0 w 226"/>
                  <a:gd name="T51" fmla="*/ 0 h 240"/>
                  <a:gd name="T52" fmla="*/ 0 w 226"/>
                  <a:gd name="T53" fmla="*/ 0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0 w 226"/>
                  <a:gd name="T69" fmla="*/ 0 h 240"/>
                  <a:gd name="T70" fmla="*/ 0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0" name="Freeform 31"/>
              <p:cNvSpPr>
                <a:spLocks/>
              </p:cNvSpPr>
              <p:nvPr>
                <p:custDataLst>
                  <p:tags r:id="rId89"/>
                </p:custDataLst>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0 h 270"/>
                  <a:gd name="T12" fmla="*/ 0 w 279"/>
                  <a:gd name="T13" fmla="*/ 0 h 270"/>
                  <a:gd name="T14" fmla="*/ 0 w 279"/>
                  <a:gd name="T15" fmla="*/ 0 h 270"/>
                  <a:gd name="T16" fmla="*/ 0 w 279"/>
                  <a:gd name="T17" fmla="*/ 0 h 270"/>
                  <a:gd name="T18" fmla="*/ 0 w 279"/>
                  <a:gd name="T19" fmla="*/ 0 h 270"/>
                  <a:gd name="T20" fmla="*/ 0 w 279"/>
                  <a:gd name="T21" fmla="*/ 0 h 270"/>
                  <a:gd name="T22" fmla="*/ 0 w 279"/>
                  <a:gd name="T23" fmla="*/ 0 h 270"/>
                  <a:gd name="T24" fmla="*/ 0 w 279"/>
                  <a:gd name="T25" fmla="*/ 0 h 270"/>
                  <a:gd name="T26" fmla="*/ 0 w 279"/>
                  <a:gd name="T27" fmla="*/ 0 h 270"/>
                  <a:gd name="T28" fmla="*/ 0 w 279"/>
                  <a:gd name="T29" fmla="*/ 0 h 270"/>
                  <a:gd name="T30" fmla="*/ 0 w 279"/>
                  <a:gd name="T31" fmla="*/ 0 h 270"/>
                  <a:gd name="T32" fmla="*/ 0 w 279"/>
                  <a:gd name="T33" fmla="*/ 0 h 270"/>
                  <a:gd name="T34" fmla="*/ 0 w 279"/>
                  <a:gd name="T35" fmla="*/ 0 h 270"/>
                  <a:gd name="T36" fmla="*/ 0 w 279"/>
                  <a:gd name="T37" fmla="*/ 0 h 270"/>
                  <a:gd name="T38" fmla="*/ 0 w 279"/>
                  <a:gd name="T39" fmla="*/ 0 h 270"/>
                  <a:gd name="T40" fmla="*/ 0 w 279"/>
                  <a:gd name="T41" fmla="*/ 0 h 270"/>
                  <a:gd name="T42" fmla="*/ 0 w 279"/>
                  <a:gd name="T43" fmla="*/ 0 h 270"/>
                  <a:gd name="T44" fmla="*/ 0 w 279"/>
                  <a:gd name="T45" fmla="*/ 0 h 270"/>
                  <a:gd name="T46" fmla="*/ 0 w 279"/>
                  <a:gd name="T47" fmla="*/ 0 h 270"/>
                  <a:gd name="T48" fmla="*/ 0 w 279"/>
                  <a:gd name="T49" fmla="*/ 0 h 270"/>
                  <a:gd name="T50" fmla="*/ 0 w 279"/>
                  <a:gd name="T51" fmla="*/ 0 h 270"/>
                  <a:gd name="T52" fmla="*/ 0 w 279"/>
                  <a:gd name="T53" fmla="*/ 0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1" name="Freeform 32"/>
              <p:cNvSpPr>
                <a:spLocks/>
              </p:cNvSpPr>
              <p:nvPr>
                <p:custDataLst>
                  <p:tags r:id="rId90"/>
                </p:custDataLst>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2" name="Freeform 33"/>
              <p:cNvSpPr>
                <a:spLocks/>
              </p:cNvSpPr>
              <p:nvPr>
                <p:custDataLst>
                  <p:tags r:id="rId91"/>
                </p:custDataLst>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3" name="Freeform 34"/>
              <p:cNvSpPr>
                <a:spLocks/>
              </p:cNvSpPr>
              <p:nvPr>
                <p:custDataLst>
                  <p:tags r:id="rId92"/>
                </p:custDataLst>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4" name="Freeform 35"/>
              <p:cNvSpPr>
                <a:spLocks/>
              </p:cNvSpPr>
              <p:nvPr>
                <p:custDataLst>
                  <p:tags r:id="rId93"/>
                </p:custDataLst>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5" name="Freeform 36"/>
              <p:cNvSpPr>
                <a:spLocks/>
              </p:cNvSpPr>
              <p:nvPr>
                <p:custDataLst>
                  <p:tags r:id="rId94"/>
                </p:custDataLst>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6" name="Freeform 37"/>
              <p:cNvSpPr>
                <a:spLocks/>
              </p:cNvSpPr>
              <p:nvPr>
                <p:custDataLst>
                  <p:tags r:id="rId95"/>
                </p:custDataLst>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7" name="Freeform 38"/>
              <p:cNvSpPr>
                <a:spLocks/>
              </p:cNvSpPr>
              <p:nvPr>
                <p:custDataLst>
                  <p:tags r:id="rId96"/>
                </p:custDataLst>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8" name="Freeform 39"/>
              <p:cNvSpPr>
                <a:spLocks/>
              </p:cNvSpPr>
              <p:nvPr>
                <p:custDataLst>
                  <p:tags r:id="rId97"/>
                </p:custDataLst>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19" name="Freeform 40"/>
              <p:cNvSpPr>
                <a:spLocks/>
              </p:cNvSpPr>
              <p:nvPr>
                <p:custDataLst>
                  <p:tags r:id="rId98"/>
                </p:custDataLst>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0" name="Freeform 41"/>
              <p:cNvSpPr>
                <a:spLocks/>
              </p:cNvSpPr>
              <p:nvPr>
                <p:custDataLst>
                  <p:tags r:id="rId99"/>
                </p:custDataLst>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0 h 290"/>
                  <a:gd name="T14" fmla="*/ 0 w 250"/>
                  <a:gd name="T15" fmla="*/ 0 h 290"/>
                  <a:gd name="T16" fmla="*/ 0 w 250"/>
                  <a:gd name="T17" fmla="*/ 0 h 290"/>
                  <a:gd name="T18" fmla="*/ 0 w 250"/>
                  <a:gd name="T19" fmla="*/ 0 h 290"/>
                  <a:gd name="T20" fmla="*/ 0 w 250"/>
                  <a:gd name="T21" fmla="*/ 0 h 290"/>
                  <a:gd name="T22" fmla="*/ 0 w 250"/>
                  <a:gd name="T23" fmla="*/ 0 h 290"/>
                  <a:gd name="T24" fmla="*/ 0 w 250"/>
                  <a:gd name="T25" fmla="*/ 0 h 290"/>
                  <a:gd name="T26" fmla="*/ 0 w 250"/>
                  <a:gd name="T27" fmla="*/ 0 h 290"/>
                  <a:gd name="T28" fmla="*/ 0 w 250"/>
                  <a:gd name="T29" fmla="*/ 0 h 290"/>
                  <a:gd name="T30" fmla="*/ 0 w 250"/>
                  <a:gd name="T31" fmla="*/ 0 h 290"/>
                  <a:gd name="T32" fmla="*/ 0 w 250"/>
                  <a:gd name="T33" fmla="*/ 0 h 290"/>
                  <a:gd name="T34" fmla="*/ 0 w 250"/>
                  <a:gd name="T35" fmla="*/ 0 h 290"/>
                  <a:gd name="T36" fmla="*/ 0 w 250"/>
                  <a:gd name="T37" fmla="*/ 0 h 290"/>
                  <a:gd name="T38" fmla="*/ 0 w 250"/>
                  <a:gd name="T39" fmla="*/ 0 h 290"/>
                  <a:gd name="T40" fmla="*/ 0 w 250"/>
                  <a:gd name="T41" fmla="*/ 0 h 290"/>
                  <a:gd name="T42" fmla="*/ 0 w 250"/>
                  <a:gd name="T43" fmla="*/ 0 h 290"/>
                  <a:gd name="T44" fmla="*/ 0 w 250"/>
                  <a:gd name="T45" fmla="*/ 0 h 290"/>
                  <a:gd name="T46" fmla="*/ 0 w 250"/>
                  <a:gd name="T47" fmla="*/ 0 h 290"/>
                  <a:gd name="T48" fmla="*/ 0 w 250"/>
                  <a:gd name="T49" fmla="*/ 0 h 290"/>
                  <a:gd name="T50" fmla="*/ 0 w 250"/>
                  <a:gd name="T51" fmla="*/ 0 h 290"/>
                  <a:gd name="T52" fmla="*/ 0 w 250"/>
                  <a:gd name="T53" fmla="*/ 0 h 290"/>
                  <a:gd name="T54" fmla="*/ 0 w 250"/>
                  <a:gd name="T55" fmla="*/ 0 h 290"/>
                  <a:gd name="T56" fmla="*/ 0 w 250"/>
                  <a:gd name="T57" fmla="*/ 0 h 290"/>
                  <a:gd name="T58" fmla="*/ 0 w 250"/>
                  <a:gd name="T59" fmla="*/ 0 h 290"/>
                  <a:gd name="T60" fmla="*/ 0 w 250"/>
                  <a:gd name="T61" fmla="*/ 0 h 290"/>
                  <a:gd name="T62" fmla="*/ 0 w 250"/>
                  <a:gd name="T63" fmla="*/ 0 h 290"/>
                  <a:gd name="T64" fmla="*/ 0 w 250"/>
                  <a:gd name="T65" fmla="*/ 0 h 290"/>
                  <a:gd name="T66" fmla="*/ 0 w 250"/>
                  <a:gd name="T67" fmla="*/ 0 h 290"/>
                  <a:gd name="T68" fmla="*/ 0 w 250"/>
                  <a:gd name="T69" fmla="*/ 0 h 290"/>
                  <a:gd name="T70" fmla="*/ 0 w 250"/>
                  <a:gd name="T71" fmla="*/ 0 h 290"/>
                  <a:gd name="T72" fmla="*/ 0 w 250"/>
                  <a:gd name="T73" fmla="*/ 0 h 290"/>
                  <a:gd name="T74" fmla="*/ 0 w 250"/>
                  <a:gd name="T75" fmla="*/ 0 h 290"/>
                  <a:gd name="T76" fmla="*/ 0 w 250"/>
                  <a:gd name="T77" fmla="*/ 0 h 290"/>
                  <a:gd name="T78" fmla="*/ 0 w 250"/>
                  <a:gd name="T79" fmla="*/ 0 h 290"/>
                  <a:gd name="T80" fmla="*/ 0 w 250"/>
                  <a:gd name="T81" fmla="*/ 0 h 290"/>
                  <a:gd name="T82" fmla="*/ 0 w 250"/>
                  <a:gd name="T83" fmla="*/ 0 h 290"/>
                  <a:gd name="T84" fmla="*/ 0 w 250"/>
                  <a:gd name="T85" fmla="*/ 0 h 290"/>
                  <a:gd name="T86" fmla="*/ 0 w 250"/>
                  <a:gd name="T87" fmla="*/ 0 h 290"/>
                  <a:gd name="T88" fmla="*/ 0 w 250"/>
                  <a:gd name="T89" fmla="*/ 0 h 290"/>
                  <a:gd name="T90" fmla="*/ 0 w 250"/>
                  <a:gd name="T91" fmla="*/ 0 h 290"/>
                  <a:gd name="T92" fmla="*/ 0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1" name="Freeform 42"/>
              <p:cNvSpPr>
                <a:spLocks/>
              </p:cNvSpPr>
              <p:nvPr>
                <p:custDataLst>
                  <p:tags r:id="rId100"/>
                </p:custDataLst>
              </p:nvPr>
            </p:nvSpPr>
            <p:spPr bwMode="auto">
              <a:xfrm>
                <a:off x="8268" y="4481"/>
                <a:ext cx="53" cy="75"/>
              </a:xfrm>
              <a:custGeom>
                <a:avLst/>
                <a:gdLst>
                  <a:gd name="T0" fmla="*/ 0 w 160"/>
                  <a:gd name="T1" fmla="*/ 0 h 225"/>
                  <a:gd name="T2" fmla="*/ 0 w 160"/>
                  <a:gd name="T3" fmla="*/ 0 h 225"/>
                  <a:gd name="T4" fmla="*/ 0 w 160"/>
                  <a:gd name="T5" fmla="*/ 0 h 225"/>
                  <a:gd name="T6" fmla="*/ 0 w 160"/>
                  <a:gd name="T7" fmla="*/ 0 h 225"/>
                  <a:gd name="T8" fmla="*/ 0 w 160"/>
                  <a:gd name="T9" fmla="*/ 0 h 225"/>
                  <a:gd name="T10" fmla="*/ 0 w 160"/>
                  <a:gd name="T11" fmla="*/ 0 h 225"/>
                  <a:gd name="T12" fmla="*/ 0 w 160"/>
                  <a:gd name="T13" fmla="*/ 0 h 225"/>
                  <a:gd name="T14" fmla="*/ 0 w 160"/>
                  <a:gd name="T15" fmla="*/ 0 h 225"/>
                  <a:gd name="T16" fmla="*/ 0 w 160"/>
                  <a:gd name="T17" fmla="*/ 0 h 225"/>
                  <a:gd name="T18" fmla="*/ 0 w 160"/>
                  <a:gd name="T19" fmla="*/ 0 h 225"/>
                  <a:gd name="T20" fmla="*/ 0 w 160"/>
                  <a:gd name="T21" fmla="*/ 0 h 225"/>
                  <a:gd name="T22" fmla="*/ 0 w 160"/>
                  <a:gd name="T23" fmla="*/ 0 h 225"/>
                  <a:gd name="T24" fmla="*/ 0 w 160"/>
                  <a:gd name="T25" fmla="*/ 0 h 225"/>
                  <a:gd name="T26" fmla="*/ 0 w 160"/>
                  <a:gd name="T27" fmla="*/ 0 h 225"/>
                  <a:gd name="T28" fmla="*/ 0 w 160"/>
                  <a:gd name="T29" fmla="*/ 0 h 225"/>
                  <a:gd name="T30" fmla="*/ 0 w 160"/>
                  <a:gd name="T31" fmla="*/ 0 h 225"/>
                  <a:gd name="T32" fmla="*/ 0 w 160"/>
                  <a:gd name="T33" fmla="*/ 0 h 225"/>
                  <a:gd name="T34" fmla="*/ 0 w 160"/>
                  <a:gd name="T35" fmla="*/ 0 h 225"/>
                  <a:gd name="T36" fmla="*/ 0 w 160"/>
                  <a:gd name="T37" fmla="*/ 0 h 225"/>
                  <a:gd name="T38" fmla="*/ 0 w 160"/>
                  <a:gd name="T39" fmla="*/ 0 h 225"/>
                  <a:gd name="T40" fmla="*/ 0 w 160"/>
                  <a:gd name="T41" fmla="*/ 0 h 225"/>
                  <a:gd name="T42" fmla="*/ 0 w 160"/>
                  <a:gd name="T43" fmla="*/ 0 h 225"/>
                  <a:gd name="T44" fmla="*/ 0 w 160"/>
                  <a:gd name="T45" fmla="*/ 0 h 225"/>
                  <a:gd name="T46" fmla="*/ 0 w 160"/>
                  <a:gd name="T47" fmla="*/ 0 h 225"/>
                  <a:gd name="T48" fmla="*/ 0 w 160"/>
                  <a:gd name="T49" fmla="*/ 0 h 225"/>
                  <a:gd name="T50" fmla="*/ 0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0 w 160"/>
                  <a:gd name="T79" fmla="*/ 0 h 225"/>
                  <a:gd name="T80" fmla="*/ 0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2" name="Freeform 43"/>
              <p:cNvSpPr>
                <a:spLocks/>
              </p:cNvSpPr>
              <p:nvPr>
                <p:custDataLst>
                  <p:tags r:id="rId101"/>
                </p:custDataLst>
              </p:nvPr>
            </p:nvSpPr>
            <p:spPr bwMode="auto">
              <a:xfrm>
                <a:off x="8073" y="4463"/>
                <a:ext cx="135" cy="158"/>
              </a:xfrm>
              <a:custGeom>
                <a:avLst/>
                <a:gdLst>
                  <a:gd name="T0" fmla="*/ 0 w 404"/>
                  <a:gd name="T1" fmla="*/ 0 h 472"/>
                  <a:gd name="T2" fmla="*/ 0 w 404"/>
                  <a:gd name="T3" fmla="*/ 0 h 472"/>
                  <a:gd name="T4" fmla="*/ 0 w 404"/>
                  <a:gd name="T5" fmla="*/ 0 h 472"/>
                  <a:gd name="T6" fmla="*/ 0 w 404"/>
                  <a:gd name="T7" fmla="*/ 0 h 472"/>
                  <a:gd name="T8" fmla="*/ 0 w 404"/>
                  <a:gd name="T9" fmla="*/ 0 h 472"/>
                  <a:gd name="T10" fmla="*/ 0 w 404"/>
                  <a:gd name="T11" fmla="*/ 0 h 472"/>
                  <a:gd name="T12" fmla="*/ 0 w 404"/>
                  <a:gd name="T13" fmla="*/ 0 h 472"/>
                  <a:gd name="T14" fmla="*/ 0 w 404"/>
                  <a:gd name="T15" fmla="*/ 0 h 472"/>
                  <a:gd name="T16" fmla="*/ 0 w 404"/>
                  <a:gd name="T17" fmla="*/ 0 h 472"/>
                  <a:gd name="T18" fmla="*/ 0 w 404"/>
                  <a:gd name="T19" fmla="*/ 0 h 472"/>
                  <a:gd name="T20" fmla="*/ 0 w 404"/>
                  <a:gd name="T21" fmla="*/ 0 h 472"/>
                  <a:gd name="T22" fmla="*/ 0 w 404"/>
                  <a:gd name="T23" fmla="*/ 0 h 472"/>
                  <a:gd name="T24" fmla="*/ 0 w 404"/>
                  <a:gd name="T25" fmla="*/ 0 h 472"/>
                  <a:gd name="T26" fmla="*/ 0 w 404"/>
                  <a:gd name="T27" fmla="*/ 0 h 472"/>
                  <a:gd name="T28" fmla="*/ 0 w 404"/>
                  <a:gd name="T29" fmla="*/ 0 h 472"/>
                  <a:gd name="T30" fmla="*/ 0 w 404"/>
                  <a:gd name="T31" fmla="*/ 0 h 472"/>
                  <a:gd name="T32" fmla="*/ 0 w 404"/>
                  <a:gd name="T33" fmla="*/ 0 h 472"/>
                  <a:gd name="T34" fmla="*/ 0 w 404"/>
                  <a:gd name="T35" fmla="*/ 0 h 472"/>
                  <a:gd name="T36" fmla="*/ 0 w 404"/>
                  <a:gd name="T37" fmla="*/ 0 h 472"/>
                  <a:gd name="T38" fmla="*/ 0 w 404"/>
                  <a:gd name="T39" fmla="*/ 0 h 472"/>
                  <a:gd name="T40" fmla="*/ 0 w 404"/>
                  <a:gd name="T41" fmla="*/ 0 h 472"/>
                  <a:gd name="T42" fmla="*/ 0 w 404"/>
                  <a:gd name="T43" fmla="*/ 0 h 472"/>
                  <a:gd name="T44" fmla="*/ 0 w 404"/>
                  <a:gd name="T45" fmla="*/ 0 h 472"/>
                  <a:gd name="T46" fmla="*/ 0 w 404"/>
                  <a:gd name="T47" fmla="*/ 0 h 472"/>
                  <a:gd name="T48" fmla="*/ 0 w 404"/>
                  <a:gd name="T49" fmla="*/ 0 h 472"/>
                  <a:gd name="T50" fmla="*/ 0 w 404"/>
                  <a:gd name="T51" fmla="*/ 0 h 472"/>
                  <a:gd name="T52" fmla="*/ 0 w 404"/>
                  <a:gd name="T53" fmla="*/ 0 h 472"/>
                  <a:gd name="T54" fmla="*/ 0 w 404"/>
                  <a:gd name="T55" fmla="*/ 0 h 472"/>
                  <a:gd name="T56" fmla="*/ 0 w 404"/>
                  <a:gd name="T57" fmla="*/ 0 h 472"/>
                  <a:gd name="T58" fmla="*/ 0 w 404"/>
                  <a:gd name="T59" fmla="*/ 0 h 472"/>
                  <a:gd name="T60" fmla="*/ 0 w 404"/>
                  <a:gd name="T61" fmla="*/ 0 h 472"/>
                  <a:gd name="T62" fmla="*/ 0 w 404"/>
                  <a:gd name="T63" fmla="*/ 0 h 472"/>
                  <a:gd name="T64" fmla="*/ 0 w 404"/>
                  <a:gd name="T65" fmla="*/ 0 h 472"/>
                  <a:gd name="T66" fmla="*/ 0 w 404"/>
                  <a:gd name="T67" fmla="*/ 0 h 472"/>
                  <a:gd name="T68" fmla="*/ 0 w 404"/>
                  <a:gd name="T69" fmla="*/ 0 h 472"/>
                  <a:gd name="T70" fmla="*/ 0 w 404"/>
                  <a:gd name="T71" fmla="*/ 0 h 472"/>
                  <a:gd name="T72" fmla="*/ 0 w 404"/>
                  <a:gd name="T73" fmla="*/ 0 h 472"/>
                  <a:gd name="T74" fmla="*/ 0 w 404"/>
                  <a:gd name="T75" fmla="*/ 0 h 472"/>
                  <a:gd name="T76" fmla="*/ 0 w 404"/>
                  <a:gd name="T77" fmla="*/ 0 h 472"/>
                  <a:gd name="T78" fmla="*/ 0 w 404"/>
                  <a:gd name="T79" fmla="*/ 0 h 472"/>
                  <a:gd name="T80" fmla="*/ 0 w 404"/>
                  <a:gd name="T81" fmla="*/ 0 h 472"/>
                  <a:gd name="T82" fmla="*/ 0 w 404"/>
                  <a:gd name="T83" fmla="*/ 0 h 472"/>
                  <a:gd name="T84" fmla="*/ 0 w 404"/>
                  <a:gd name="T85" fmla="*/ 0 h 472"/>
                  <a:gd name="T86" fmla="*/ 0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3" name="Freeform 44"/>
              <p:cNvSpPr>
                <a:spLocks/>
              </p:cNvSpPr>
              <p:nvPr>
                <p:custDataLst>
                  <p:tags r:id="rId102"/>
                </p:custDataLst>
              </p:nvPr>
            </p:nvSpPr>
            <p:spPr bwMode="auto">
              <a:xfrm>
                <a:off x="8263" y="4458"/>
                <a:ext cx="118" cy="105"/>
              </a:xfrm>
              <a:custGeom>
                <a:avLst/>
                <a:gdLst>
                  <a:gd name="T0" fmla="*/ 0 w 354"/>
                  <a:gd name="T1" fmla="*/ 0 h 315"/>
                  <a:gd name="T2" fmla="*/ 0 w 354"/>
                  <a:gd name="T3" fmla="*/ 0 h 315"/>
                  <a:gd name="T4" fmla="*/ 0 w 354"/>
                  <a:gd name="T5" fmla="*/ 0 h 315"/>
                  <a:gd name="T6" fmla="*/ 0 w 354"/>
                  <a:gd name="T7" fmla="*/ 0 h 315"/>
                  <a:gd name="T8" fmla="*/ 0 w 354"/>
                  <a:gd name="T9" fmla="*/ 0 h 315"/>
                  <a:gd name="T10" fmla="*/ 0 w 354"/>
                  <a:gd name="T11" fmla="*/ 0 h 315"/>
                  <a:gd name="T12" fmla="*/ 0 w 354"/>
                  <a:gd name="T13" fmla="*/ 0 h 315"/>
                  <a:gd name="T14" fmla="*/ 0 w 354"/>
                  <a:gd name="T15" fmla="*/ 0 h 315"/>
                  <a:gd name="T16" fmla="*/ 0 w 354"/>
                  <a:gd name="T17" fmla="*/ 0 h 315"/>
                  <a:gd name="T18" fmla="*/ 0 w 354"/>
                  <a:gd name="T19" fmla="*/ 0 h 315"/>
                  <a:gd name="T20" fmla="*/ 0 w 354"/>
                  <a:gd name="T21" fmla="*/ 0 h 315"/>
                  <a:gd name="T22" fmla="*/ 0 w 354"/>
                  <a:gd name="T23" fmla="*/ 0 h 315"/>
                  <a:gd name="T24" fmla="*/ 0 w 354"/>
                  <a:gd name="T25" fmla="*/ 0 h 315"/>
                  <a:gd name="T26" fmla="*/ 0 w 354"/>
                  <a:gd name="T27" fmla="*/ 0 h 315"/>
                  <a:gd name="T28" fmla="*/ 0 w 354"/>
                  <a:gd name="T29" fmla="*/ 0 h 315"/>
                  <a:gd name="T30" fmla="*/ 0 w 354"/>
                  <a:gd name="T31" fmla="*/ 0 h 315"/>
                  <a:gd name="T32" fmla="*/ 0 w 354"/>
                  <a:gd name="T33" fmla="*/ 0 h 315"/>
                  <a:gd name="T34" fmla="*/ 0 w 354"/>
                  <a:gd name="T35" fmla="*/ 0 h 315"/>
                  <a:gd name="T36" fmla="*/ 0 w 354"/>
                  <a:gd name="T37" fmla="*/ 0 h 315"/>
                  <a:gd name="T38" fmla="*/ 0 w 354"/>
                  <a:gd name="T39" fmla="*/ 0 h 315"/>
                  <a:gd name="T40" fmla="*/ 0 w 354"/>
                  <a:gd name="T41" fmla="*/ 0 h 315"/>
                  <a:gd name="T42" fmla="*/ 0 w 354"/>
                  <a:gd name="T43" fmla="*/ 0 h 315"/>
                  <a:gd name="T44" fmla="*/ 0 w 354"/>
                  <a:gd name="T45" fmla="*/ 0 h 315"/>
                  <a:gd name="T46" fmla="*/ 0 w 354"/>
                  <a:gd name="T47" fmla="*/ 0 h 315"/>
                  <a:gd name="T48" fmla="*/ 0 w 354"/>
                  <a:gd name="T49" fmla="*/ 0 h 315"/>
                  <a:gd name="T50" fmla="*/ 0 w 354"/>
                  <a:gd name="T51" fmla="*/ 0 h 315"/>
                  <a:gd name="T52" fmla="*/ 0 w 354"/>
                  <a:gd name="T53" fmla="*/ 0 h 315"/>
                  <a:gd name="T54" fmla="*/ 0 w 354"/>
                  <a:gd name="T55" fmla="*/ 0 h 315"/>
                  <a:gd name="T56" fmla="*/ 0 w 354"/>
                  <a:gd name="T57" fmla="*/ 0 h 315"/>
                  <a:gd name="T58" fmla="*/ 0 w 354"/>
                  <a:gd name="T59" fmla="*/ 0 h 315"/>
                  <a:gd name="T60" fmla="*/ 0 w 354"/>
                  <a:gd name="T61" fmla="*/ 0 h 315"/>
                  <a:gd name="T62" fmla="*/ 0 w 354"/>
                  <a:gd name="T63" fmla="*/ 0 h 315"/>
                  <a:gd name="T64" fmla="*/ 0 w 354"/>
                  <a:gd name="T65" fmla="*/ 0 h 315"/>
                  <a:gd name="T66" fmla="*/ 0 w 354"/>
                  <a:gd name="T67" fmla="*/ 0 h 315"/>
                  <a:gd name="T68" fmla="*/ 0 w 354"/>
                  <a:gd name="T69" fmla="*/ 0 h 315"/>
                  <a:gd name="T70" fmla="*/ 0 w 354"/>
                  <a:gd name="T71" fmla="*/ 0 h 315"/>
                  <a:gd name="T72" fmla="*/ 0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0 w 354"/>
                  <a:gd name="T103" fmla="*/ 0 h 315"/>
                  <a:gd name="T104" fmla="*/ 0 w 354"/>
                  <a:gd name="T105" fmla="*/ 0 h 315"/>
                  <a:gd name="T106" fmla="*/ 0 w 354"/>
                  <a:gd name="T107" fmla="*/ 0 h 315"/>
                  <a:gd name="T108" fmla="*/ 0 w 354"/>
                  <a:gd name="T109" fmla="*/ 0 h 315"/>
                  <a:gd name="T110" fmla="*/ 0 w 354"/>
                  <a:gd name="T111" fmla="*/ 0 h 315"/>
                  <a:gd name="T112" fmla="*/ 0 w 354"/>
                  <a:gd name="T113" fmla="*/ 0 h 315"/>
                  <a:gd name="T114" fmla="*/ 0 w 354"/>
                  <a:gd name="T115" fmla="*/ 0 h 315"/>
                  <a:gd name="T116" fmla="*/ 0 w 354"/>
                  <a:gd name="T117" fmla="*/ 0 h 315"/>
                  <a:gd name="T118" fmla="*/ 0 w 354"/>
                  <a:gd name="T119" fmla="*/ 0 h 315"/>
                  <a:gd name="T120" fmla="*/ 0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4" name="Freeform 45"/>
              <p:cNvSpPr>
                <a:spLocks/>
              </p:cNvSpPr>
              <p:nvPr>
                <p:custDataLst>
                  <p:tags r:id="rId103"/>
                </p:custDataLst>
              </p:nvPr>
            </p:nvSpPr>
            <p:spPr bwMode="auto">
              <a:xfrm>
                <a:off x="8023" y="4506"/>
                <a:ext cx="47" cy="99"/>
              </a:xfrm>
              <a:custGeom>
                <a:avLst/>
                <a:gdLst>
                  <a:gd name="T0" fmla="*/ 0 w 143"/>
                  <a:gd name="T1" fmla="*/ 0 h 297"/>
                  <a:gd name="T2" fmla="*/ 0 w 143"/>
                  <a:gd name="T3" fmla="*/ 0 h 297"/>
                  <a:gd name="T4" fmla="*/ 0 w 143"/>
                  <a:gd name="T5" fmla="*/ 0 h 297"/>
                  <a:gd name="T6" fmla="*/ 0 w 143"/>
                  <a:gd name="T7" fmla="*/ 0 h 297"/>
                  <a:gd name="T8" fmla="*/ 0 w 143"/>
                  <a:gd name="T9" fmla="*/ 0 h 297"/>
                  <a:gd name="T10" fmla="*/ 0 w 143"/>
                  <a:gd name="T11" fmla="*/ 0 h 297"/>
                  <a:gd name="T12" fmla="*/ 0 w 143"/>
                  <a:gd name="T13" fmla="*/ 0 h 297"/>
                  <a:gd name="T14" fmla="*/ 0 w 143"/>
                  <a:gd name="T15" fmla="*/ 0 h 297"/>
                  <a:gd name="T16" fmla="*/ 0 w 143"/>
                  <a:gd name="T17" fmla="*/ 0 h 297"/>
                  <a:gd name="T18" fmla="*/ 0 w 143"/>
                  <a:gd name="T19" fmla="*/ 0 h 297"/>
                  <a:gd name="T20" fmla="*/ 0 w 143"/>
                  <a:gd name="T21" fmla="*/ 0 h 297"/>
                  <a:gd name="T22" fmla="*/ 0 w 143"/>
                  <a:gd name="T23" fmla="*/ 0 h 297"/>
                  <a:gd name="T24" fmla="*/ 0 w 143"/>
                  <a:gd name="T25" fmla="*/ 0 h 297"/>
                  <a:gd name="T26" fmla="*/ 0 w 143"/>
                  <a:gd name="T27" fmla="*/ 0 h 297"/>
                  <a:gd name="T28" fmla="*/ 0 w 143"/>
                  <a:gd name="T29" fmla="*/ 0 h 297"/>
                  <a:gd name="T30" fmla="*/ 0 w 143"/>
                  <a:gd name="T31" fmla="*/ 0 h 297"/>
                  <a:gd name="T32" fmla="*/ 0 w 143"/>
                  <a:gd name="T33" fmla="*/ 0 h 297"/>
                  <a:gd name="T34" fmla="*/ 0 w 143"/>
                  <a:gd name="T35" fmla="*/ 0 h 297"/>
                  <a:gd name="T36" fmla="*/ 0 w 143"/>
                  <a:gd name="T37" fmla="*/ 0 h 297"/>
                  <a:gd name="T38" fmla="*/ 0 w 143"/>
                  <a:gd name="T39" fmla="*/ 0 h 297"/>
                  <a:gd name="T40" fmla="*/ 0 w 143"/>
                  <a:gd name="T41" fmla="*/ 0 h 297"/>
                  <a:gd name="T42" fmla="*/ 0 w 143"/>
                  <a:gd name="T43" fmla="*/ 0 h 297"/>
                  <a:gd name="T44" fmla="*/ 0 w 143"/>
                  <a:gd name="T45" fmla="*/ 0 h 297"/>
                  <a:gd name="T46" fmla="*/ 0 w 143"/>
                  <a:gd name="T47" fmla="*/ 0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0 w 143"/>
                  <a:gd name="T63" fmla="*/ 0 h 297"/>
                  <a:gd name="T64" fmla="*/ 0 w 143"/>
                  <a:gd name="T65" fmla="*/ 0 h 297"/>
                  <a:gd name="T66" fmla="*/ 0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0 h 297"/>
                  <a:gd name="T80" fmla="*/ 0 w 143"/>
                  <a:gd name="T81" fmla="*/ 0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5" name="Freeform 46"/>
              <p:cNvSpPr>
                <a:spLocks/>
              </p:cNvSpPr>
              <p:nvPr>
                <p:custDataLst>
                  <p:tags r:id="rId104"/>
                </p:custDataLst>
              </p:nvPr>
            </p:nvSpPr>
            <p:spPr bwMode="auto">
              <a:xfrm>
                <a:off x="8360" y="4451"/>
                <a:ext cx="103" cy="129"/>
              </a:xfrm>
              <a:custGeom>
                <a:avLst/>
                <a:gdLst>
                  <a:gd name="T0" fmla="*/ 0 w 309"/>
                  <a:gd name="T1" fmla="*/ 0 h 388"/>
                  <a:gd name="T2" fmla="*/ 0 w 309"/>
                  <a:gd name="T3" fmla="*/ 0 h 388"/>
                  <a:gd name="T4" fmla="*/ 0 w 309"/>
                  <a:gd name="T5" fmla="*/ 0 h 388"/>
                  <a:gd name="T6" fmla="*/ 0 w 309"/>
                  <a:gd name="T7" fmla="*/ 0 h 388"/>
                  <a:gd name="T8" fmla="*/ 0 w 309"/>
                  <a:gd name="T9" fmla="*/ 0 h 388"/>
                  <a:gd name="T10" fmla="*/ 0 w 309"/>
                  <a:gd name="T11" fmla="*/ 0 h 388"/>
                  <a:gd name="T12" fmla="*/ 0 w 309"/>
                  <a:gd name="T13" fmla="*/ 0 h 388"/>
                  <a:gd name="T14" fmla="*/ 0 w 309"/>
                  <a:gd name="T15" fmla="*/ 0 h 388"/>
                  <a:gd name="T16" fmla="*/ 0 w 309"/>
                  <a:gd name="T17" fmla="*/ 0 h 388"/>
                  <a:gd name="T18" fmla="*/ 0 w 309"/>
                  <a:gd name="T19" fmla="*/ 0 h 388"/>
                  <a:gd name="T20" fmla="*/ 0 w 309"/>
                  <a:gd name="T21" fmla="*/ 0 h 388"/>
                  <a:gd name="T22" fmla="*/ 0 w 309"/>
                  <a:gd name="T23" fmla="*/ 0 h 388"/>
                  <a:gd name="T24" fmla="*/ 0 w 309"/>
                  <a:gd name="T25" fmla="*/ 0 h 388"/>
                  <a:gd name="T26" fmla="*/ 0 w 309"/>
                  <a:gd name="T27" fmla="*/ 0 h 388"/>
                  <a:gd name="T28" fmla="*/ 0 w 309"/>
                  <a:gd name="T29" fmla="*/ 0 h 388"/>
                  <a:gd name="T30" fmla="*/ 0 w 309"/>
                  <a:gd name="T31" fmla="*/ 0 h 388"/>
                  <a:gd name="T32" fmla="*/ 0 w 309"/>
                  <a:gd name="T33" fmla="*/ 0 h 388"/>
                  <a:gd name="T34" fmla="*/ 0 w 309"/>
                  <a:gd name="T35" fmla="*/ 0 h 388"/>
                  <a:gd name="T36" fmla="*/ 0 w 309"/>
                  <a:gd name="T37" fmla="*/ 0 h 388"/>
                  <a:gd name="T38" fmla="*/ 0 w 309"/>
                  <a:gd name="T39" fmla="*/ 0 h 388"/>
                  <a:gd name="T40" fmla="*/ 0 w 309"/>
                  <a:gd name="T41" fmla="*/ 0 h 388"/>
                  <a:gd name="T42" fmla="*/ 0 w 309"/>
                  <a:gd name="T43" fmla="*/ 0 h 388"/>
                  <a:gd name="T44" fmla="*/ 0 w 309"/>
                  <a:gd name="T45" fmla="*/ 0 h 388"/>
                  <a:gd name="T46" fmla="*/ 0 w 309"/>
                  <a:gd name="T47" fmla="*/ 0 h 388"/>
                  <a:gd name="T48" fmla="*/ 0 w 309"/>
                  <a:gd name="T49" fmla="*/ 0 h 388"/>
                  <a:gd name="T50" fmla="*/ 0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0 w 309"/>
                  <a:gd name="T69" fmla="*/ 0 h 388"/>
                  <a:gd name="T70" fmla="*/ 0 w 309"/>
                  <a:gd name="T71" fmla="*/ 0 h 388"/>
                  <a:gd name="T72" fmla="*/ 0 w 309"/>
                  <a:gd name="T73" fmla="*/ 0 h 388"/>
                  <a:gd name="T74" fmla="*/ 0 w 309"/>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6" name="Freeform 47"/>
              <p:cNvSpPr>
                <a:spLocks/>
              </p:cNvSpPr>
              <p:nvPr>
                <p:custDataLst>
                  <p:tags r:id="rId105"/>
                </p:custDataLst>
              </p:nvPr>
            </p:nvSpPr>
            <p:spPr bwMode="auto">
              <a:xfrm>
                <a:off x="8279" y="4648"/>
                <a:ext cx="135" cy="97"/>
              </a:xfrm>
              <a:custGeom>
                <a:avLst/>
                <a:gdLst>
                  <a:gd name="T0" fmla="*/ 0 w 406"/>
                  <a:gd name="T1" fmla="*/ 0 h 292"/>
                  <a:gd name="T2" fmla="*/ 0 w 406"/>
                  <a:gd name="T3" fmla="*/ 0 h 292"/>
                  <a:gd name="T4" fmla="*/ 0 w 406"/>
                  <a:gd name="T5" fmla="*/ 0 h 292"/>
                  <a:gd name="T6" fmla="*/ 0 w 406"/>
                  <a:gd name="T7" fmla="*/ 0 h 292"/>
                  <a:gd name="T8" fmla="*/ 0 w 406"/>
                  <a:gd name="T9" fmla="*/ 0 h 292"/>
                  <a:gd name="T10" fmla="*/ 0 w 406"/>
                  <a:gd name="T11" fmla="*/ 0 h 292"/>
                  <a:gd name="T12" fmla="*/ 0 w 406"/>
                  <a:gd name="T13" fmla="*/ 0 h 292"/>
                  <a:gd name="T14" fmla="*/ 0 w 406"/>
                  <a:gd name="T15" fmla="*/ 0 h 292"/>
                  <a:gd name="T16" fmla="*/ 0 w 406"/>
                  <a:gd name="T17" fmla="*/ 0 h 292"/>
                  <a:gd name="T18" fmla="*/ 0 w 406"/>
                  <a:gd name="T19" fmla="*/ 0 h 292"/>
                  <a:gd name="T20" fmla="*/ 0 w 406"/>
                  <a:gd name="T21" fmla="*/ 0 h 292"/>
                  <a:gd name="T22" fmla="*/ 0 w 406"/>
                  <a:gd name="T23" fmla="*/ 0 h 292"/>
                  <a:gd name="T24" fmla="*/ 0 w 406"/>
                  <a:gd name="T25" fmla="*/ 0 h 292"/>
                  <a:gd name="T26" fmla="*/ 0 w 406"/>
                  <a:gd name="T27" fmla="*/ 0 h 292"/>
                  <a:gd name="T28" fmla="*/ 0 w 406"/>
                  <a:gd name="T29" fmla="*/ 0 h 292"/>
                  <a:gd name="T30" fmla="*/ 0 w 406"/>
                  <a:gd name="T31" fmla="*/ 0 h 292"/>
                  <a:gd name="T32" fmla="*/ 0 w 406"/>
                  <a:gd name="T33" fmla="*/ 0 h 292"/>
                  <a:gd name="T34" fmla="*/ 0 w 406"/>
                  <a:gd name="T35" fmla="*/ 0 h 292"/>
                  <a:gd name="T36" fmla="*/ 0 w 406"/>
                  <a:gd name="T37" fmla="*/ 0 h 292"/>
                  <a:gd name="T38" fmla="*/ 0 w 406"/>
                  <a:gd name="T39" fmla="*/ 0 h 292"/>
                  <a:gd name="T40" fmla="*/ 0 w 406"/>
                  <a:gd name="T41" fmla="*/ 0 h 292"/>
                  <a:gd name="T42" fmla="*/ 0 w 406"/>
                  <a:gd name="T43" fmla="*/ 0 h 292"/>
                  <a:gd name="T44" fmla="*/ 0 w 406"/>
                  <a:gd name="T45" fmla="*/ 0 h 292"/>
                  <a:gd name="T46" fmla="*/ 0 w 406"/>
                  <a:gd name="T47" fmla="*/ 0 h 292"/>
                  <a:gd name="T48" fmla="*/ 0 w 406"/>
                  <a:gd name="T49" fmla="*/ 0 h 292"/>
                  <a:gd name="T50" fmla="*/ 0 w 406"/>
                  <a:gd name="T51" fmla="*/ 0 h 292"/>
                  <a:gd name="T52" fmla="*/ 0 w 406"/>
                  <a:gd name="T53" fmla="*/ 0 h 292"/>
                  <a:gd name="T54" fmla="*/ 0 w 406"/>
                  <a:gd name="T55" fmla="*/ 0 h 292"/>
                  <a:gd name="T56" fmla="*/ 0 w 406"/>
                  <a:gd name="T57" fmla="*/ 0 h 292"/>
                  <a:gd name="T58" fmla="*/ 0 w 406"/>
                  <a:gd name="T59" fmla="*/ 0 h 292"/>
                  <a:gd name="T60" fmla="*/ 0 w 406"/>
                  <a:gd name="T61" fmla="*/ 0 h 292"/>
                  <a:gd name="T62" fmla="*/ 0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7" name="Freeform 48"/>
              <p:cNvSpPr>
                <a:spLocks/>
              </p:cNvSpPr>
              <p:nvPr>
                <p:custDataLst>
                  <p:tags r:id="rId106"/>
                </p:custDataLst>
              </p:nvPr>
            </p:nvSpPr>
            <p:spPr bwMode="auto">
              <a:xfrm>
                <a:off x="8272" y="4697"/>
                <a:ext cx="146" cy="320"/>
              </a:xfrm>
              <a:custGeom>
                <a:avLst/>
                <a:gdLst>
                  <a:gd name="T0" fmla="*/ 0 w 439"/>
                  <a:gd name="T1" fmla="*/ 0 h 960"/>
                  <a:gd name="T2" fmla="*/ 0 w 439"/>
                  <a:gd name="T3" fmla="*/ 0 h 960"/>
                  <a:gd name="T4" fmla="*/ 0 w 439"/>
                  <a:gd name="T5" fmla="*/ 0 h 960"/>
                  <a:gd name="T6" fmla="*/ 0 w 439"/>
                  <a:gd name="T7" fmla="*/ 0 h 960"/>
                  <a:gd name="T8" fmla="*/ 0 w 439"/>
                  <a:gd name="T9" fmla="*/ 0 h 960"/>
                  <a:gd name="T10" fmla="*/ 0 w 439"/>
                  <a:gd name="T11" fmla="*/ 0 h 960"/>
                  <a:gd name="T12" fmla="*/ 0 w 439"/>
                  <a:gd name="T13" fmla="*/ 0 h 960"/>
                  <a:gd name="T14" fmla="*/ 0 w 439"/>
                  <a:gd name="T15" fmla="*/ 0 h 960"/>
                  <a:gd name="T16" fmla="*/ 0 w 439"/>
                  <a:gd name="T17" fmla="*/ 0 h 960"/>
                  <a:gd name="T18" fmla="*/ 0 w 439"/>
                  <a:gd name="T19" fmla="*/ 0 h 960"/>
                  <a:gd name="T20" fmla="*/ 0 w 439"/>
                  <a:gd name="T21" fmla="*/ 0 h 960"/>
                  <a:gd name="T22" fmla="*/ 0 w 439"/>
                  <a:gd name="T23" fmla="*/ 0 h 960"/>
                  <a:gd name="T24" fmla="*/ 0 w 439"/>
                  <a:gd name="T25" fmla="*/ 0 h 960"/>
                  <a:gd name="T26" fmla="*/ 0 w 439"/>
                  <a:gd name="T27" fmla="*/ 0 h 960"/>
                  <a:gd name="T28" fmla="*/ 0 w 439"/>
                  <a:gd name="T29" fmla="*/ 0 h 960"/>
                  <a:gd name="T30" fmla="*/ 0 w 439"/>
                  <a:gd name="T31" fmla="*/ 0 h 960"/>
                  <a:gd name="T32" fmla="*/ 0 w 439"/>
                  <a:gd name="T33" fmla="*/ 0 h 960"/>
                  <a:gd name="T34" fmla="*/ 0 w 439"/>
                  <a:gd name="T35" fmla="*/ 0 h 960"/>
                  <a:gd name="T36" fmla="*/ 0 w 439"/>
                  <a:gd name="T37" fmla="*/ 0 h 960"/>
                  <a:gd name="T38" fmla="*/ 0 w 439"/>
                  <a:gd name="T39" fmla="*/ 0 h 960"/>
                  <a:gd name="T40" fmla="*/ 0 w 439"/>
                  <a:gd name="T41" fmla="*/ 0 h 960"/>
                  <a:gd name="T42" fmla="*/ 0 w 439"/>
                  <a:gd name="T43" fmla="*/ 0 h 960"/>
                  <a:gd name="T44" fmla="*/ 0 w 439"/>
                  <a:gd name="T45" fmla="*/ 0 h 960"/>
                  <a:gd name="T46" fmla="*/ 0 w 439"/>
                  <a:gd name="T47" fmla="*/ 0 h 960"/>
                  <a:gd name="T48" fmla="*/ 0 w 439"/>
                  <a:gd name="T49" fmla="*/ 0 h 960"/>
                  <a:gd name="T50" fmla="*/ 0 w 439"/>
                  <a:gd name="T51" fmla="*/ 0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0 h 960"/>
                  <a:gd name="T66" fmla="*/ 0 w 439"/>
                  <a:gd name="T67" fmla="*/ 0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8" name="Freeform 49"/>
              <p:cNvSpPr>
                <a:spLocks/>
              </p:cNvSpPr>
              <p:nvPr>
                <p:custDataLst>
                  <p:tags r:id="rId107"/>
                </p:custDataLst>
              </p:nvPr>
            </p:nvSpPr>
            <p:spPr bwMode="auto">
              <a:xfrm>
                <a:off x="8416" y="4972"/>
                <a:ext cx="128" cy="66"/>
              </a:xfrm>
              <a:custGeom>
                <a:avLst/>
                <a:gdLst>
                  <a:gd name="T0" fmla="*/ 0 w 382"/>
                  <a:gd name="T1" fmla="*/ 0 h 198"/>
                  <a:gd name="T2" fmla="*/ 0 w 382"/>
                  <a:gd name="T3" fmla="*/ 0 h 198"/>
                  <a:gd name="T4" fmla="*/ 0 w 382"/>
                  <a:gd name="T5" fmla="*/ 0 h 198"/>
                  <a:gd name="T6" fmla="*/ 0 w 382"/>
                  <a:gd name="T7" fmla="*/ 0 h 198"/>
                  <a:gd name="T8" fmla="*/ 0 w 382"/>
                  <a:gd name="T9" fmla="*/ 0 h 198"/>
                  <a:gd name="T10" fmla="*/ 0 w 382"/>
                  <a:gd name="T11" fmla="*/ 0 h 198"/>
                  <a:gd name="T12" fmla="*/ 0 w 382"/>
                  <a:gd name="T13" fmla="*/ 0 h 198"/>
                  <a:gd name="T14" fmla="*/ 0 w 382"/>
                  <a:gd name="T15" fmla="*/ 0 h 198"/>
                  <a:gd name="T16" fmla="*/ 0 w 382"/>
                  <a:gd name="T17" fmla="*/ 0 h 198"/>
                  <a:gd name="T18" fmla="*/ 0 w 382"/>
                  <a:gd name="T19" fmla="*/ 0 h 198"/>
                  <a:gd name="T20" fmla="*/ 0 w 382"/>
                  <a:gd name="T21" fmla="*/ 0 h 198"/>
                  <a:gd name="T22" fmla="*/ 0 w 382"/>
                  <a:gd name="T23" fmla="*/ 0 h 198"/>
                  <a:gd name="T24" fmla="*/ 0 w 382"/>
                  <a:gd name="T25" fmla="*/ 0 h 198"/>
                  <a:gd name="T26" fmla="*/ 0 w 382"/>
                  <a:gd name="T27" fmla="*/ 0 h 198"/>
                  <a:gd name="T28" fmla="*/ 0 w 382"/>
                  <a:gd name="T29" fmla="*/ 0 h 198"/>
                  <a:gd name="T30" fmla="*/ 0 w 382"/>
                  <a:gd name="T31" fmla="*/ 0 h 198"/>
                  <a:gd name="T32" fmla="*/ 0 w 382"/>
                  <a:gd name="T33" fmla="*/ 0 h 198"/>
                  <a:gd name="T34" fmla="*/ 0 w 382"/>
                  <a:gd name="T35" fmla="*/ 0 h 198"/>
                  <a:gd name="T36" fmla="*/ 0 w 382"/>
                  <a:gd name="T37" fmla="*/ 0 h 198"/>
                  <a:gd name="T38" fmla="*/ 0 w 382"/>
                  <a:gd name="T39" fmla="*/ 0 h 198"/>
                  <a:gd name="T40" fmla="*/ 0 w 382"/>
                  <a:gd name="T41" fmla="*/ 0 h 198"/>
                  <a:gd name="T42" fmla="*/ 0 w 382"/>
                  <a:gd name="T43" fmla="*/ 0 h 198"/>
                  <a:gd name="T44" fmla="*/ 0 w 382"/>
                  <a:gd name="T45" fmla="*/ 0 h 198"/>
                  <a:gd name="T46" fmla="*/ 0 w 382"/>
                  <a:gd name="T47" fmla="*/ 0 h 198"/>
                  <a:gd name="T48" fmla="*/ 0 w 382"/>
                  <a:gd name="T49" fmla="*/ 0 h 198"/>
                  <a:gd name="T50" fmla="*/ 0 w 382"/>
                  <a:gd name="T51" fmla="*/ 0 h 198"/>
                  <a:gd name="T52" fmla="*/ 0 w 382"/>
                  <a:gd name="T53" fmla="*/ 0 h 198"/>
                  <a:gd name="T54" fmla="*/ 0 w 382"/>
                  <a:gd name="T55" fmla="*/ 0 h 198"/>
                  <a:gd name="T56" fmla="*/ 0 w 382"/>
                  <a:gd name="T57" fmla="*/ 0 h 198"/>
                  <a:gd name="T58" fmla="*/ 0 w 382"/>
                  <a:gd name="T59" fmla="*/ 0 h 198"/>
                  <a:gd name="T60" fmla="*/ 0 w 382"/>
                  <a:gd name="T61" fmla="*/ 0 h 198"/>
                  <a:gd name="T62" fmla="*/ 0 w 382"/>
                  <a:gd name="T63" fmla="*/ 0 h 198"/>
                  <a:gd name="T64" fmla="*/ 0 w 382"/>
                  <a:gd name="T65" fmla="*/ 0 h 198"/>
                  <a:gd name="T66" fmla="*/ 0 w 382"/>
                  <a:gd name="T67" fmla="*/ 0 h 198"/>
                  <a:gd name="T68" fmla="*/ 0 w 382"/>
                  <a:gd name="T69" fmla="*/ 0 h 198"/>
                  <a:gd name="T70" fmla="*/ 0 w 382"/>
                  <a:gd name="T71" fmla="*/ 0 h 198"/>
                  <a:gd name="T72" fmla="*/ 0 w 382"/>
                  <a:gd name="T73" fmla="*/ 0 h 198"/>
                  <a:gd name="T74" fmla="*/ 0 w 382"/>
                  <a:gd name="T75" fmla="*/ 0 h 198"/>
                  <a:gd name="T76" fmla="*/ 0 w 382"/>
                  <a:gd name="T77" fmla="*/ 0 h 198"/>
                  <a:gd name="T78" fmla="*/ 0 w 382"/>
                  <a:gd name="T79" fmla="*/ 0 h 198"/>
                  <a:gd name="T80" fmla="*/ 0 w 382"/>
                  <a:gd name="T81" fmla="*/ 0 h 198"/>
                  <a:gd name="T82" fmla="*/ 0 w 382"/>
                  <a:gd name="T83" fmla="*/ 0 h 198"/>
                  <a:gd name="T84" fmla="*/ 0 w 382"/>
                  <a:gd name="T85" fmla="*/ 0 h 198"/>
                  <a:gd name="T86" fmla="*/ 0 w 382"/>
                  <a:gd name="T87" fmla="*/ 0 h 198"/>
                  <a:gd name="T88" fmla="*/ 0 w 382"/>
                  <a:gd name="T89" fmla="*/ 0 h 198"/>
                  <a:gd name="T90" fmla="*/ 0 w 382"/>
                  <a:gd name="T91" fmla="*/ 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29" name="Freeform 50"/>
              <p:cNvSpPr>
                <a:spLocks/>
              </p:cNvSpPr>
              <p:nvPr>
                <p:custDataLst>
                  <p:tags r:id="rId108"/>
                </p:custDataLst>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0 h 240"/>
                  <a:gd name="T20" fmla="*/ 0 w 229"/>
                  <a:gd name="T21" fmla="*/ 0 h 240"/>
                  <a:gd name="T22" fmla="*/ 0 w 229"/>
                  <a:gd name="T23" fmla="*/ 0 h 240"/>
                  <a:gd name="T24" fmla="*/ 0 w 229"/>
                  <a:gd name="T25" fmla="*/ 0 h 240"/>
                  <a:gd name="T26" fmla="*/ 0 w 229"/>
                  <a:gd name="T27" fmla="*/ 0 h 240"/>
                  <a:gd name="T28" fmla="*/ 0 w 229"/>
                  <a:gd name="T29" fmla="*/ 0 h 240"/>
                  <a:gd name="T30" fmla="*/ 0 w 229"/>
                  <a:gd name="T31" fmla="*/ 0 h 240"/>
                  <a:gd name="T32" fmla="*/ 0 w 229"/>
                  <a:gd name="T33" fmla="*/ 0 h 240"/>
                  <a:gd name="T34" fmla="*/ 0 w 229"/>
                  <a:gd name="T35" fmla="*/ 0 h 240"/>
                  <a:gd name="T36" fmla="*/ 0 w 229"/>
                  <a:gd name="T37" fmla="*/ 0 h 240"/>
                  <a:gd name="T38" fmla="*/ 0 w 229"/>
                  <a:gd name="T39" fmla="*/ 0 h 240"/>
                  <a:gd name="T40" fmla="*/ 0 w 229"/>
                  <a:gd name="T41" fmla="*/ 0 h 240"/>
                  <a:gd name="T42" fmla="*/ 0 w 229"/>
                  <a:gd name="T43" fmla="*/ 0 h 240"/>
                  <a:gd name="T44" fmla="*/ 0 w 229"/>
                  <a:gd name="T45" fmla="*/ 0 h 240"/>
                  <a:gd name="T46" fmla="*/ 0 w 229"/>
                  <a:gd name="T47" fmla="*/ 0 h 240"/>
                  <a:gd name="T48" fmla="*/ 0 w 229"/>
                  <a:gd name="T49" fmla="*/ 0 h 240"/>
                  <a:gd name="T50" fmla="*/ 0 w 229"/>
                  <a:gd name="T51" fmla="*/ 0 h 240"/>
                  <a:gd name="T52" fmla="*/ 0 w 229"/>
                  <a:gd name="T53" fmla="*/ 0 h 240"/>
                  <a:gd name="T54" fmla="*/ 0 w 229"/>
                  <a:gd name="T55" fmla="*/ 0 h 240"/>
                  <a:gd name="T56" fmla="*/ 0 w 229"/>
                  <a:gd name="T57" fmla="*/ 0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0 w 229"/>
                  <a:gd name="T73" fmla="*/ 0 h 240"/>
                  <a:gd name="T74" fmla="*/ 0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0" name="Freeform 51"/>
              <p:cNvSpPr>
                <a:spLocks/>
              </p:cNvSpPr>
              <p:nvPr>
                <p:custDataLst>
                  <p:tags r:id="rId109"/>
                </p:custDataLst>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0 h 270"/>
                  <a:gd name="T12" fmla="*/ 0 w 281"/>
                  <a:gd name="T13" fmla="*/ 0 h 270"/>
                  <a:gd name="T14" fmla="*/ 0 w 281"/>
                  <a:gd name="T15" fmla="*/ 0 h 270"/>
                  <a:gd name="T16" fmla="*/ 0 w 281"/>
                  <a:gd name="T17" fmla="*/ 0 h 270"/>
                  <a:gd name="T18" fmla="*/ 0 w 281"/>
                  <a:gd name="T19" fmla="*/ 0 h 270"/>
                  <a:gd name="T20" fmla="*/ 0 w 281"/>
                  <a:gd name="T21" fmla="*/ 0 h 270"/>
                  <a:gd name="T22" fmla="*/ 0 w 281"/>
                  <a:gd name="T23" fmla="*/ 0 h 270"/>
                  <a:gd name="T24" fmla="*/ 0 w 281"/>
                  <a:gd name="T25" fmla="*/ 0 h 270"/>
                  <a:gd name="T26" fmla="*/ 0 w 281"/>
                  <a:gd name="T27" fmla="*/ 0 h 270"/>
                  <a:gd name="T28" fmla="*/ 0 w 281"/>
                  <a:gd name="T29" fmla="*/ 0 h 270"/>
                  <a:gd name="T30" fmla="*/ 0 w 281"/>
                  <a:gd name="T31" fmla="*/ 0 h 270"/>
                  <a:gd name="T32" fmla="*/ 0 w 281"/>
                  <a:gd name="T33" fmla="*/ 0 h 270"/>
                  <a:gd name="T34" fmla="*/ 0 w 281"/>
                  <a:gd name="T35" fmla="*/ 0 h 270"/>
                  <a:gd name="T36" fmla="*/ 0 w 281"/>
                  <a:gd name="T37" fmla="*/ 0 h 270"/>
                  <a:gd name="T38" fmla="*/ 0 w 281"/>
                  <a:gd name="T39" fmla="*/ 0 h 270"/>
                  <a:gd name="T40" fmla="*/ 0 w 281"/>
                  <a:gd name="T41" fmla="*/ 0 h 270"/>
                  <a:gd name="T42" fmla="*/ 0 w 281"/>
                  <a:gd name="T43" fmla="*/ 0 h 270"/>
                  <a:gd name="T44" fmla="*/ 0 w 281"/>
                  <a:gd name="T45" fmla="*/ 0 h 270"/>
                  <a:gd name="T46" fmla="*/ 0 w 281"/>
                  <a:gd name="T47" fmla="*/ 0 h 270"/>
                  <a:gd name="T48" fmla="*/ 0 w 281"/>
                  <a:gd name="T49" fmla="*/ 0 h 270"/>
                  <a:gd name="T50" fmla="*/ 0 w 281"/>
                  <a:gd name="T51" fmla="*/ 0 h 270"/>
                  <a:gd name="T52" fmla="*/ 0 w 281"/>
                  <a:gd name="T53" fmla="*/ 0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1" name="Freeform 52"/>
              <p:cNvSpPr>
                <a:spLocks/>
              </p:cNvSpPr>
              <p:nvPr>
                <p:custDataLst>
                  <p:tags r:id="rId110"/>
                </p:custDataLst>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2" name="Freeform 53"/>
              <p:cNvSpPr>
                <a:spLocks/>
              </p:cNvSpPr>
              <p:nvPr>
                <p:custDataLst>
                  <p:tags r:id="rId111"/>
                </p:custDataLst>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3" name="Freeform 54"/>
              <p:cNvSpPr>
                <a:spLocks/>
              </p:cNvSpPr>
              <p:nvPr>
                <p:custDataLst>
                  <p:tags r:id="rId112"/>
                </p:custDataLst>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4" name="Freeform 55"/>
              <p:cNvSpPr>
                <a:spLocks/>
              </p:cNvSpPr>
              <p:nvPr>
                <p:custDataLst>
                  <p:tags r:id="rId113"/>
                </p:custDataLst>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5" name="Freeform 56"/>
              <p:cNvSpPr>
                <a:spLocks/>
              </p:cNvSpPr>
              <p:nvPr>
                <p:custDataLst>
                  <p:tags r:id="rId114"/>
                </p:custDataLst>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6" name="Freeform 57"/>
              <p:cNvSpPr>
                <a:spLocks/>
              </p:cNvSpPr>
              <p:nvPr>
                <p:custDataLst>
                  <p:tags r:id="rId115"/>
                </p:custDataLst>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7" name="Freeform 58"/>
              <p:cNvSpPr>
                <a:spLocks/>
              </p:cNvSpPr>
              <p:nvPr>
                <p:custDataLst>
                  <p:tags r:id="rId116"/>
                </p:custDataLst>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8" name="Freeform 59"/>
              <p:cNvSpPr>
                <a:spLocks/>
              </p:cNvSpPr>
              <p:nvPr>
                <p:custDataLst>
                  <p:tags r:id="rId117"/>
                </p:custDataLst>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39" name="Freeform 60"/>
              <p:cNvSpPr>
                <a:spLocks/>
              </p:cNvSpPr>
              <p:nvPr>
                <p:custDataLst>
                  <p:tags r:id="rId118"/>
                </p:custDataLst>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0" name="Freeform 61"/>
              <p:cNvSpPr>
                <a:spLocks/>
              </p:cNvSpPr>
              <p:nvPr>
                <p:custDataLst>
                  <p:tags r:id="rId119"/>
                </p:custDataLst>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1" name="Freeform 62"/>
              <p:cNvSpPr>
                <a:spLocks/>
              </p:cNvSpPr>
              <p:nvPr>
                <p:custDataLst>
                  <p:tags r:id="rId120"/>
                </p:custDataLst>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2" name="Freeform 63"/>
              <p:cNvSpPr>
                <a:spLocks/>
              </p:cNvSpPr>
              <p:nvPr>
                <p:custDataLst>
                  <p:tags r:id="rId121"/>
                </p:custDataLst>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3" name="Freeform 64"/>
              <p:cNvSpPr>
                <a:spLocks/>
              </p:cNvSpPr>
              <p:nvPr>
                <p:custDataLst>
                  <p:tags r:id="rId122"/>
                </p:custDataLst>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4" name="Freeform 65"/>
              <p:cNvSpPr>
                <a:spLocks/>
              </p:cNvSpPr>
              <p:nvPr>
                <p:custDataLst>
                  <p:tags r:id="rId123"/>
                </p:custDataLst>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5" name="Freeform 66"/>
              <p:cNvSpPr>
                <a:spLocks/>
              </p:cNvSpPr>
              <p:nvPr>
                <p:custDataLst>
                  <p:tags r:id="rId124"/>
                </p:custDataLst>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6" name="Freeform 67"/>
              <p:cNvSpPr>
                <a:spLocks/>
              </p:cNvSpPr>
              <p:nvPr>
                <p:custDataLst>
                  <p:tags r:id="rId125"/>
                </p:custDataLst>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7" name="Freeform 68"/>
              <p:cNvSpPr>
                <a:spLocks/>
              </p:cNvSpPr>
              <p:nvPr>
                <p:custDataLst>
                  <p:tags r:id="rId126"/>
                </p:custDataLst>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8" name="Freeform 69"/>
              <p:cNvSpPr>
                <a:spLocks/>
              </p:cNvSpPr>
              <p:nvPr>
                <p:custDataLst>
                  <p:tags r:id="rId127"/>
                </p:custDataLst>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49" name="Freeform 70"/>
              <p:cNvSpPr>
                <a:spLocks/>
              </p:cNvSpPr>
              <p:nvPr>
                <p:custDataLst>
                  <p:tags r:id="rId128"/>
                </p:custDataLst>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0" name="Freeform 71"/>
              <p:cNvSpPr>
                <a:spLocks/>
              </p:cNvSpPr>
              <p:nvPr>
                <p:custDataLst>
                  <p:tags r:id="rId129"/>
                </p:custDataLst>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1" name="Freeform 72"/>
              <p:cNvSpPr>
                <a:spLocks/>
              </p:cNvSpPr>
              <p:nvPr>
                <p:custDataLst>
                  <p:tags r:id="rId130"/>
                </p:custDataLst>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2" name="Freeform 73"/>
              <p:cNvSpPr>
                <a:spLocks/>
              </p:cNvSpPr>
              <p:nvPr>
                <p:custDataLst>
                  <p:tags r:id="rId131"/>
                </p:custDataLst>
              </p:nvPr>
            </p:nvSpPr>
            <p:spPr bwMode="auto">
              <a:xfrm>
                <a:off x="8258" y="4730"/>
                <a:ext cx="122" cy="281"/>
              </a:xfrm>
              <a:custGeom>
                <a:avLst/>
                <a:gdLst>
                  <a:gd name="T0" fmla="*/ 0 w 366"/>
                  <a:gd name="T1" fmla="*/ 0 h 845"/>
                  <a:gd name="T2" fmla="*/ 0 w 366"/>
                  <a:gd name="T3" fmla="*/ 0 h 845"/>
                  <a:gd name="T4" fmla="*/ 0 w 366"/>
                  <a:gd name="T5" fmla="*/ 0 h 845"/>
                  <a:gd name="T6" fmla="*/ 0 w 366"/>
                  <a:gd name="T7" fmla="*/ 0 h 845"/>
                  <a:gd name="T8" fmla="*/ 0 w 366"/>
                  <a:gd name="T9" fmla="*/ 0 h 845"/>
                  <a:gd name="T10" fmla="*/ 0 w 366"/>
                  <a:gd name="T11" fmla="*/ 0 h 845"/>
                  <a:gd name="T12" fmla="*/ 0 w 366"/>
                  <a:gd name="T13" fmla="*/ 0 h 845"/>
                  <a:gd name="T14" fmla="*/ 0 w 366"/>
                  <a:gd name="T15" fmla="*/ 0 h 845"/>
                  <a:gd name="T16" fmla="*/ 0 w 366"/>
                  <a:gd name="T17" fmla="*/ 0 h 845"/>
                  <a:gd name="T18" fmla="*/ 0 w 366"/>
                  <a:gd name="T19" fmla="*/ 0 h 845"/>
                  <a:gd name="T20" fmla="*/ 0 w 366"/>
                  <a:gd name="T21" fmla="*/ 0 h 845"/>
                  <a:gd name="T22" fmla="*/ 0 w 366"/>
                  <a:gd name="T23" fmla="*/ 0 h 845"/>
                  <a:gd name="T24" fmla="*/ 0 w 366"/>
                  <a:gd name="T25" fmla="*/ 0 h 845"/>
                  <a:gd name="T26" fmla="*/ 0 w 366"/>
                  <a:gd name="T27" fmla="*/ 0 h 845"/>
                  <a:gd name="T28" fmla="*/ 0 w 366"/>
                  <a:gd name="T29" fmla="*/ 0 h 845"/>
                  <a:gd name="T30" fmla="*/ 0 w 366"/>
                  <a:gd name="T31" fmla="*/ 0 h 845"/>
                  <a:gd name="T32" fmla="*/ 0 w 366"/>
                  <a:gd name="T33" fmla="*/ 0 h 845"/>
                  <a:gd name="T34" fmla="*/ 0 w 366"/>
                  <a:gd name="T35" fmla="*/ 0 h 845"/>
                  <a:gd name="T36" fmla="*/ 0 w 366"/>
                  <a:gd name="T37" fmla="*/ 0 h 845"/>
                  <a:gd name="T38" fmla="*/ 0 w 366"/>
                  <a:gd name="T39" fmla="*/ 0 h 845"/>
                  <a:gd name="T40" fmla="*/ 0 w 366"/>
                  <a:gd name="T41" fmla="*/ 0 h 845"/>
                  <a:gd name="T42" fmla="*/ 0 w 366"/>
                  <a:gd name="T43" fmla="*/ 0 h 845"/>
                  <a:gd name="T44" fmla="*/ 0 w 366"/>
                  <a:gd name="T45" fmla="*/ 0 h 845"/>
                  <a:gd name="T46" fmla="*/ 0 w 366"/>
                  <a:gd name="T47" fmla="*/ 0 h 845"/>
                  <a:gd name="T48" fmla="*/ 0 w 366"/>
                  <a:gd name="T49" fmla="*/ 0 h 845"/>
                  <a:gd name="T50" fmla="*/ 0 w 366"/>
                  <a:gd name="T51" fmla="*/ 0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3" name="Freeform 74"/>
              <p:cNvSpPr>
                <a:spLocks/>
              </p:cNvSpPr>
              <p:nvPr>
                <p:custDataLst>
                  <p:tags r:id="rId132"/>
                </p:custDataLst>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4" name="Freeform 75"/>
              <p:cNvSpPr>
                <a:spLocks/>
              </p:cNvSpPr>
              <p:nvPr>
                <p:custDataLst>
                  <p:tags r:id="rId133"/>
                </p:custDataLst>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5" name="Freeform 76"/>
              <p:cNvSpPr>
                <a:spLocks/>
              </p:cNvSpPr>
              <p:nvPr>
                <p:custDataLst>
                  <p:tags r:id="rId134"/>
                </p:custDataLst>
              </p:nvPr>
            </p:nvSpPr>
            <p:spPr bwMode="auto">
              <a:xfrm>
                <a:off x="8550" y="4921"/>
                <a:ext cx="47" cy="12"/>
              </a:xfrm>
              <a:custGeom>
                <a:avLst/>
                <a:gdLst>
                  <a:gd name="T0" fmla="*/ 0 w 142"/>
                  <a:gd name="T1" fmla="*/ 0 h 36"/>
                  <a:gd name="T2" fmla="*/ 0 w 142"/>
                  <a:gd name="T3" fmla="*/ 0 h 36"/>
                  <a:gd name="T4" fmla="*/ 0 w 142"/>
                  <a:gd name="T5" fmla="*/ 0 h 36"/>
                  <a:gd name="T6" fmla="*/ 0 w 142"/>
                  <a:gd name="T7" fmla="*/ 0 h 36"/>
                  <a:gd name="T8" fmla="*/ 0 w 142"/>
                  <a:gd name="T9" fmla="*/ 0 h 36"/>
                  <a:gd name="T10" fmla="*/ 0 w 142"/>
                  <a:gd name="T11" fmla="*/ 0 h 36"/>
                  <a:gd name="T12" fmla="*/ 0 w 142"/>
                  <a:gd name="T13" fmla="*/ 0 h 36"/>
                  <a:gd name="T14" fmla="*/ 0 w 142"/>
                  <a:gd name="T15" fmla="*/ 0 h 36"/>
                  <a:gd name="T16" fmla="*/ 0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0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6" name="Freeform 77"/>
              <p:cNvSpPr>
                <a:spLocks/>
              </p:cNvSpPr>
              <p:nvPr>
                <p:custDataLst>
                  <p:tags r:id="rId135"/>
                </p:custDataLst>
              </p:nvPr>
            </p:nvSpPr>
            <p:spPr bwMode="auto">
              <a:xfrm>
                <a:off x="8416" y="4751"/>
                <a:ext cx="117" cy="200"/>
              </a:xfrm>
              <a:custGeom>
                <a:avLst/>
                <a:gdLst>
                  <a:gd name="T0" fmla="*/ 0 w 351"/>
                  <a:gd name="T1" fmla="*/ 0 h 601"/>
                  <a:gd name="T2" fmla="*/ 0 w 351"/>
                  <a:gd name="T3" fmla="*/ 0 h 601"/>
                  <a:gd name="T4" fmla="*/ 0 w 351"/>
                  <a:gd name="T5" fmla="*/ 0 h 601"/>
                  <a:gd name="T6" fmla="*/ 0 w 351"/>
                  <a:gd name="T7" fmla="*/ 0 h 601"/>
                  <a:gd name="T8" fmla="*/ 0 w 351"/>
                  <a:gd name="T9" fmla="*/ 0 h 601"/>
                  <a:gd name="T10" fmla="*/ 0 w 351"/>
                  <a:gd name="T11" fmla="*/ 0 h 601"/>
                  <a:gd name="T12" fmla="*/ 0 w 351"/>
                  <a:gd name="T13" fmla="*/ 0 h 601"/>
                  <a:gd name="T14" fmla="*/ 0 w 351"/>
                  <a:gd name="T15" fmla="*/ 0 h 601"/>
                  <a:gd name="T16" fmla="*/ 0 w 351"/>
                  <a:gd name="T17" fmla="*/ 0 h 601"/>
                  <a:gd name="T18" fmla="*/ 0 w 351"/>
                  <a:gd name="T19" fmla="*/ 0 h 601"/>
                  <a:gd name="T20" fmla="*/ 0 w 351"/>
                  <a:gd name="T21" fmla="*/ 0 h 601"/>
                  <a:gd name="T22" fmla="*/ 0 w 351"/>
                  <a:gd name="T23" fmla="*/ 0 h 601"/>
                  <a:gd name="T24" fmla="*/ 0 w 351"/>
                  <a:gd name="T25" fmla="*/ 0 h 601"/>
                  <a:gd name="T26" fmla="*/ 0 w 351"/>
                  <a:gd name="T27" fmla="*/ 0 h 601"/>
                  <a:gd name="T28" fmla="*/ 0 w 351"/>
                  <a:gd name="T29" fmla="*/ 0 h 601"/>
                  <a:gd name="T30" fmla="*/ 0 w 351"/>
                  <a:gd name="T31" fmla="*/ 0 h 601"/>
                  <a:gd name="T32" fmla="*/ 0 w 351"/>
                  <a:gd name="T33" fmla="*/ 0 h 601"/>
                  <a:gd name="T34" fmla="*/ 0 w 351"/>
                  <a:gd name="T35" fmla="*/ 0 h 601"/>
                  <a:gd name="T36" fmla="*/ 0 w 351"/>
                  <a:gd name="T37" fmla="*/ 0 h 601"/>
                  <a:gd name="T38" fmla="*/ 0 w 351"/>
                  <a:gd name="T39" fmla="*/ 0 h 601"/>
                  <a:gd name="T40" fmla="*/ 0 w 351"/>
                  <a:gd name="T41" fmla="*/ 0 h 601"/>
                  <a:gd name="T42" fmla="*/ 0 w 351"/>
                  <a:gd name="T43" fmla="*/ 0 h 601"/>
                  <a:gd name="T44" fmla="*/ 0 w 351"/>
                  <a:gd name="T45" fmla="*/ 0 h 601"/>
                  <a:gd name="T46" fmla="*/ 0 w 351"/>
                  <a:gd name="T47" fmla="*/ 0 h 601"/>
                  <a:gd name="T48" fmla="*/ 0 w 351"/>
                  <a:gd name="T49" fmla="*/ 0 h 601"/>
                  <a:gd name="T50" fmla="*/ 0 w 351"/>
                  <a:gd name="T51" fmla="*/ 0 h 601"/>
                  <a:gd name="T52" fmla="*/ 0 w 351"/>
                  <a:gd name="T53" fmla="*/ 0 h 601"/>
                  <a:gd name="T54" fmla="*/ 0 w 351"/>
                  <a:gd name="T55" fmla="*/ 0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0 h 601"/>
                  <a:gd name="T74" fmla="*/ 0 w 351"/>
                  <a:gd name="T75" fmla="*/ 0 h 601"/>
                  <a:gd name="T76" fmla="*/ 0 w 351"/>
                  <a:gd name="T77" fmla="*/ 0 h 601"/>
                  <a:gd name="T78" fmla="*/ 0 w 351"/>
                  <a:gd name="T79" fmla="*/ 0 h 601"/>
                  <a:gd name="T80" fmla="*/ 0 w 351"/>
                  <a:gd name="T81" fmla="*/ 0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7" name="Freeform 78"/>
              <p:cNvSpPr>
                <a:spLocks/>
              </p:cNvSpPr>
              <p:nvPr>
                <p:custDataLst>
                  <p:tags r:id="rId136"/>
                </p:custDataLst>
              </p:nvPr>
            </p:nvSpPr>
            <p:spPr bwMode="auto">
              <a:xfrm>
                <a:off x="8100" y="4623"/>
                <a:ext cx="541" cy="495"/>
              </a:xfrm>
              <a:custGeom>
                <a:avLst/>
                <a:gdLst>
                  <a:gd name="T0" fmla="*/ 0 w 2164"/>
                  <a:gd name="T1" fmla="*/ 0 h 1979"/>
                  <a:gd name="T2" fmla="*/ 0 w 2164"/>
                  <a:gd name="T3" fmla="*/ 0 h 1979"/>
                  <a:gd name="T4" fmla="*/ 0 w 2164"/>
                  <a:gd name="T5" fmla="*/ 0 h 1979"/>
                  <a:gd name="T6" fmla="*/ 0 w 2164"/>
                  <a:gd name="T7" fmla="*/ 0 h 1979"/>
                  <a:gd name="T8" fmla="*/ 0 w 2164"/>
                  <a:gd name="T9" fmla="*/ 0 h 1979"/>
                  <a:gd name="T10" fmla="*/ 0 w 2164"/>
                  <a:gd name="T11" fmla="*/ 0 h 1979"/>
                  <a:gd name="T12" fmla="*/ 0 w 2164"/>
                  <a:gd name="T13" fmla="*/ 0 h 1979"/>
                  <a:gd name="T14" fmla="*/ 0 w 2164"/>
                  <a:gd name="T15" fmla="*/ 0 h 1979"/>
                  <a:gd name="T16" fmla="*/ 0 w 2164"/>
                  <a:gd name="T17" fmla="*/ 0 h 1979"/>
                  <a:gd name="T18" fmla="*/ 0 w 2164"/>
                  <a:gd name="T19" fmla="*/ 0 h 1979"/>
                  <a:gd name="T20" fmla="*/ 0 w 2164"/>
                  <a:gd name="T21" fmla="*/ 0 h 1979"/>
                  <a:gd name="T22" fmla="*/ 0 w 2164"/>
                  <a:gd name="T23" fmla="*/ 0 h 1979"/>
                  <a:gd name="T24" fmla="*/ 0 w 2164"/>
                  <a:gd name="T25" fmla="*/ 0 h 1979"/>
                  <a:gd name="T26" fmla="*/ 0 w 2164"/>
                  <a:gd name="T27" fmla="*/ 0 h 1979"/>
                  <a:gd name="T28" fmla="*/ 0 w 2164"/>
                  <a:gd name="T29" fmla="*/ 0 h 1979"/>
                  <a:gd name="T30" fmla="*/ 0 w 2164"/>
                  <a:gd name="T31" fmla="*/ 0 h 1979"/>
                  <a:gd name="T32" fmla="*/ 0 w 2164"/>
                  <a:gd name="T33" fmla="*/ 0 h 1979"/>
                  <a:gd name="T34" fmla="*/ 0 w 2164"/>
                  <a:gd name="T35" fmla="*/ 0 h 1979"/>
                  <a:gd name="T36" fmla="*/ 0 w 2164"/>
                  <a:gd name="T37" fmla="*/ 0 h 1979"/>
                  <a:gd name="T38" fmla="*/ 0 w 2164"/>
                  <a:gd name="T39" fmla="*/ 0 h 1979"/>
                  <a:gd name="T40" fmla="*/ 0 w 2164"/>
                  <a:gd name="T41" fmla="*/ 0 h 1979"/>
                  <a:gd name="T42" fmla="*/ 0 w 2164"/>
                  <a:gd name="T43" fmla="*/ 0 h 1979"/>
                  <a:gd name="T44" fmla="*/ 0 w 2164"/>
                  <a:gd name="T45" fmla="*/ 0 h 1979"/>
                  <a:gd name="T46" fmla="*/ 0 w 2164"/>
                  <a:gd name="T47" fmla="*/ 0 h 1979"/>
                  <a:gd name="T48" fmla="*/ 0 w 2164"/>
                  <a:gd name="T49" fmla="*/ 0 h 1979"/>
                  <a:gd name="T50" fmla="*/ 0 w 2164"/>
                  <a:gd name="T51" fmla="*/ 0 h 1979"/>
                  <a:gd name="T52" fmla="*/ 0 w 2164"/>
                  <a:gd name="T53" fmla="*/ 0 h 1979"/>
                  <a:gd name="T54" fmla="*/ 0 w 2164"/>
                  <a:gd name="T55" fmla="*/ 0 h 1979"/>
                  <a:gd name="T56" fmla="*/ 0 w 2164"/>
                  <a:gd name="T57" fmla="*/ 0 h 1979"/>
                  <a:gd name="T58" fmla="*/ 0 w 2164"/>
                  <a:gd name="T59" fmla="*/ 0 h 1979"/>
                  <a:gd name="T60" fmla="*/ 0 w 2164"/>
                  <a:gd name="T61" fmla="*/ 0 h 1979"/>
                  <a:gd name="T62" fmla="*/ 0 w 2164"/>
                  <a:gd name="T63" fmla="*/ 0 h 1979"/>
                  <a:gd name="T64" fmla="*/ 0 w 2164"/>
                  <a:gd name="T65" fmla="*/ 0 h 1979"/>
                  <a:gd name="T66" fmla="*/ 0 w 2164"/>
                  <a:gd name="T67" fmla="*/ 0 h 1979"/>
                  <a:gd name="T68" fmla="*/ 0 w 2164"/>
                  <a:gd name="T69" fmla="*/ 0 h 1979"/>
                  <a:gd name="T70" fmla="*/ 0 w 2164"/>
                  <a:gd name="T71" fmla="*/ 0 h 1979"/>
                  <a:gd name="T72" fmla="*/ 0 w 2164"/>
                  <a:gd name="T73" fmla="*/ 0 h 1979"/>
                  <a:gd name="T74" fmla="*/ 0 w 2164"/>
                  <a:gd name="T75" fmla="*/ 0 h 1979"/>
                  <a:gd name="T76" fmla="*/ 0 w 2164"/>
                  <a:gd name="T77" fmla="*/ 0 h 1979"/>
                  <a:gd name="T78" fmla="*/ 0 w 2164"/>
                  <a:gd name="T79" fmla="*/ 0 h 1979"/>
                  <a:gd name="T80" fmla="*/ 0 w 2164"/>
                  <a:gd name="T81" fmla="*/ 0 h 1979"/>
                  <a:gd name="T82" fmla="*/ 0 w 2164"/>
                  <a:gd name="T83" fmla="*/ 0 h 1979"/>
                  <a:gd name="T84" fmla="*/ 0 w 2164"/>
                  <a:gd name="T85" fmla="*/ 0 h 1979"/>
                  <a:gd name="T86" fmla="*/ 0 w 2164"/>
                  <a:gd name="T87" fmla="*/ 0 h 1979"/>
                  <a:gd name="T88" fmla="*/ 0 w 2164"/>
                  <a:gd name="T89" fmla="*/ 0 h 1979"/>
                  <a:gd name="T90" fmla="*/ 0 w 2164"/>
                  <a:gd name="T91" fmla="*/ 0 h 1979"/>
                  <a:gd name="T92" fmla="*/ 0 w 2164"/>
                  <a:gd name="T93" fmla="*/ 0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8" name="Freeform 79"/>
              <p:cNvSpPr>
                <a:spLocks/>
              </p:cNvSpPr>
              <p:nvPr>
                <p:custDataLst>
                  <p:tags r:id="rId137"/>
                </p:custDataLst>
              </p:nvPr>
            </p:nvSpPr>
            <p:spPr bwMode="auto">
              <a:xfrm>
                <a:off x="8279" y="4656"/>
                <a:ext cx="311" cy="233"/>
              </a:xfrm>
              <a:custGeom>
                <a:avLst/>
                <a:gdLst>
                  <a:gd name="T0" fmla="*/ 0 w 1244"/>
                  <a:gd name="T1" fmla="*/ 0 h 930"/>
                  <a:gd name="T2" fmla="*/ 0 w 1244"/>
                  <a:gd name="T3" fmla="*/ 0 h 930"/>
                  <a:gd name="T4" fmla="*/ 0 w 1244"/>
                  <a:gd name="T5" fmla="*/ 0 h 930"/>
                  <a:gd name="T6" fmla="*/ 0 w 1244"/>
                  <a:gd name="T7" fmla="*/ 0 h 930"/>
                  <a:gd name="T8" fmla="*/ 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59" name="Freeform 80"/>
              <p:cNvSpPr>
                <a:spLocks/>
              </p:cNvSpPr>
              <p:nvPr>
                <p:custDataLst>
                  <p:tags r:id="rId138"/>
                </p:custDataLst>
              </p:nvPr>
            </p:nvSpPr>
            <p:spPr bwMode="auto">
              <a:xfrm>
                <a:off x="8300" y="4672"/>
                <a:ext cx="237" cy="91"/>
              </a:xfrm>
              <a:custGeom>
                <a:avLst/>
                <a:gdLst>
                  <a:gd name="T0" fmla="*/ 0 w 952"/>
                  <a:gd name="T1" fmla="*/ 0 h 366"/>
                  <a:gd name="T2" fmla="*/ 0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0" name="Freeform 81"/>
              <p:cNvSpPr>
                <a:spLocks/>
              </p:cNvSpPr>
              <p:nvPr>
                <p:custDataLst>
                  <p:tags r:id="rId139"/>
                </p:custDataLst>
              </p:nvPr>
            </p:nvSpPr>
            <p:spPr bwMode="auto">
              <a:xfrm>
                <a:off x="8222" y="4885"/>
                <a:ext cx="315" cy="84"/>
              </a:xfrm>
              <a:custGeom>
                <a:avLst/>
                <a:gdLst>
                  <a:gd name="T0" fmla="*/ 0 w 1259"/>
                  <a:gd name="T1" fmla="*/ 0 h 337"/>
                  <a:gd name="T2" fmla="*/ 0 w 1259"/>
                  <a:gd name="T3" fmla="*/ 0 h 337"/>
                  <a:gd name="T4" fmla="*/ 0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1" name="Freeform 82"/>
              <p:cNvSpPr>
                <a:spLocks/>
              </p:cNvSpPr>
              <p:nvPr>
                <p:custDataLst>
                  <p:tags r:id="rId140"/>
                </p:custDataLst>
              </p:nvPr>
            </p:nvSpPr>
            <p:spPr bwMode="auto">
              <a:xfrm>
                <a:off x="8193" y="4910"/>
                <a:ext cx="316" cy="86"/>
              </a:xfrm>
              <a:custGeom>
                <a:avLst/>
                <a:gdLst>
                  <a:gd name="T0" fmla="*/ 0 w 1265"/>
                  <a:gd name="T1" fmla="*/ 0 h 342"/>
                  <a:gd name="T2" fmla="*/ 0 w 1265"/>
                  <a:gd name="T3" fmla="*/ 0 h 342"/>
                  <a:gd name="T4" fmla="*/ 0 w 1265"/>
                  <a:gd name="T5" fmla="*/ 0 h 342"/>
                  <a:gd name="T6" fmla="*/ 0 w 1265"/>
                  <a:gd name="T7" fmla="*/ 0 h 342"/>
                  <a:gd name="T8" fmla="*/ 0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2" name="Freeform 83"/>
              <p:cNvSpPr>
                <a:spLocks/>
              </p:cNvSpPr>
              <p:nvPr>
                <p:custDataLst>
                  <p:tags r:id="rId141"/>
                </p:custDataLst>
              </p:nvPr>
            </p:nvSpPr>
            <p:spPr bwMode="auto">
              <a:xfrm>
                <a:off x="8165" y="4936"/>
                <a:ext cx="316" cy="86"/>
              </a:xfrm>
              <a:custGeom>
                <a:avLst/>
                <a:gdLst>
                  <a:gd name="T0" fmla="*/ 0 w 1264"/>
                  <a:gd name="T1" fmla="*/ 0 h 344"/>
                  <a:gd name="T2" fmla="*/ 0 w 1264"/>
                  <a:gd name="T3" fmla="*/ 0 h 344"/>
                  <a:gd name="T4" fmla="*/ 0 w 1264"/>
                  <a:gd name="T5" fmla="*/ 0 h 344"/>
                  <a:gd name="T6" fmla="*/ 0 w 1264"/>
                  <a:gd name="T7" fmla="*/ 0 h 344"/>
                  <a:gd name="T8" fmla="*/ 0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3" name="Freeform 84"/>
              <p:cNvSpPr>
                <a:spLocks/>
              </p:cNvSpPr>
              <p:nvPr>
                <p:custDataLst>
                  <p:tags r:id="rId142"/>
                </p:custDataLst>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4" name="Freeform 85"/>
              <p:cNvSpPr>
                <a:spLocks/>
              </p:cNvSpPr>
              <p:nvPr>
                <p:custDataLst>
                  <p:tags r:id="rId143"/>
                </p:custDataLst>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5" name="Freeform 86"/>
              <p:cNvSpPr>
                <a:spLocks/>
              </p:cNvSpPr>
              <p:nvPr>
                <p:custDataLst>
                  <p:tags r:id="rId144"/>
                </p:custDataLst>
              </p:nvPr>
            </p:nvSpPr>
            <p:spPr bwMode="auto">
              <a:xfrm>
                <a:off x="8113" y="4974"/>
                <a:ext cx="367" cy="131"/>
              </a:xfrm>
              <a:custGeom>
                <a:avLst/>
                <a:gdLst>
                  <a:gd name="T0" fmla="*/ 0 w 1469"/>
                  <a:gd name="T1" fmla="*/ 0 h 525"/>
                  <a:gd name="T2" fmla="*/ 0 w 1469"/>
                  <a:gd name="T3" fmla="*/ 0 h 525"/>
                  <a:gd name="T4" fmla="*/ 0 w 1469"/>
                  <a:gd name="T5" fmla="*/ 0 h 525"/>
                  <a:gd name="T6" fmla="*/ 0 w 1469"/>
                  <a:gd name="T7" fmla="*/ 0 h 525"/>
                  <a:gd name="T8" fmla="*/ 0 w 1469"/>
                  <a:gd name="T9" fmla="*/ 0 h 525"/>
                  <a:gd name="T10" fmla="*/ 0 w 1469"/>
                  <a:gd name="T11" fmla="*/ 0 h 525"/>
                  <a:gd name="T12" fmla="*/ 0 w 1469"/>
                  <a:gd name="T13" fmla="*/ 0 h 525"/>
                  <a:gd name="T14" fmla="*/ 0 w 1469"/>
                  <a:gd name="T15" fmla="*/ 0 h 525"/>
                  <a:gd name="T16" fmla="*/ 0 w 1469"/>
                  <a:gd name="T17" fmla="*/ 0 h 525"/>
                  <a:gd name="T18" fmla="*/ 0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0 w 1469"/>
                  <a:gd name="T63" fmla="*/ 0 h 525"/>
                  <a:gd name="T64" fmla="*/ 0 w 1469"/>
                  <a:gd name="T65" fmla="*/ 0 h 525"/>
                  <a:gd name="T66" fmla="*/ 0 w 1469"/>
                  <a:gd name="T67" fmla="*/ 0 h 525"/>
                  <a:gd name="T68" fmla="*/ 0 w 1469"/>
                  <a:gd name="T69" fmla="*/ 0 h 525"/>
                  <a:gd name="T70" fmla="*/ 0 w 1469"/>
                  <a:gd name="T71" fmla="*/ 0 h 525"/>
                  <a:gd name="T72" fmla="*/ 0 w 1469"/>
                  <a:gd name="T73" fmla="*/ 0 h 525"/>
                  <a:gd name="T74" fmla="*/ 0 w 1469"/>
                  <a:gd name="T75" fmla="*/ 0 h 525"/>
                  <a:gd name="T76" fmla="*/ 0 w 1469"/>
                  <a:gd name="T77" fmla="*/ 0 h 525"/>
                  <a:gd name="T78" fmla="*/ 0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6" name="Freeform 87"/>
              <p:cNvSpPr>
                <a:spLocks/>
              </p:cNvSpPr>
              <p:nvPr>
                <p:custDataLst>
                  <p:tags r:id="rId145"/>
                </p:custDataLst>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7" name="Freeform 88"/>
              <p:cNvSpPr>
                <a:spLocks/>
              </p:cNvSpPr>
              <p:nvPr>
                <p:custDataLst>
                  <p:tags r:id="rId146"/>
                </p:custDataLst>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8" name="Freeform 89"/>
              <p:cNvSpPr>
                <a:spLocks/>
              </p:cNvSpPr>
              <p:nvPr>
                <p:custDataLst>
                  <p:tags r:id="rId147"/>
                </p:custDataLst>
              </p:nvPr>
            </p:nvSpPr>
            <p:spPr bwMode="auto">
              <a:xfrm>
                <a:off x="8299" y="4855"/>
                <a:ext cx="182" cy="50"/>
              </a:xfrm>
              <a:custGeom>
                <a:avLst/>
                <a:gdLst>
                  <a:gd name="T0" fmla="*/ 0 w 730"/>
                  <a:gd name="T1" fmla="*/ 0 h 200"/>
                  <a:gd name="T2" fmla="*/ 0 w 730"/>
                  <a:gd name="T3" fmla="*/ 0 h 200"/>
                  <a:gd name="T4" fmla="*/ 0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69" name="Freeform 90"/>
              <p:cNvSpPr>
                <a:spLocks/>
              </p:cNvSpPr>
              <p:nvPr>
                <p:custDataLst>
                  <p:tags r:id="rId148"/>
                </p:custDataLst>
              </p:nvPr>
            </p:nvSpPr>
            <p:spPr bwMode="auto">
              <a:xfrm>
                <a:off x="8297" y="4875"/>
                <a:ext cx="176" cy="47"/>
              </a:xfrm>
              <a:custGeom>
                <a:avLst/>
                <a:gdLst>
                  <a:gd name="T0" fmla="*/ 0 w 703"/>
                  <a:gd name="T1" fmla="*/ 0 h 187"/>
                  <a:gd name="T2" fmla="*/ 0 w 703"/>
                  <a:gd name="T3" fmla="*/ 0 h 187"/>
                  <a:gd name="T4" fmla="*/ 0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0" name="Freeform 91"/>
              <p:cNvSpPr>
                <a:spLocks/>
              </p:cNvSpPr>
              <p:nvPr>
                <p:custDataLst>
                  <p:tags r:id="rId149"/>
                </p:custDataLst>
              </p:nvPr>
            </p:nvSpPr>
            <p:spPr bwMode="auto">
              <a:xfrm>
                <a:off x="8486" y="4969"/>
                <a:ext cx="106" cy="127"/>
              </a:xfrm>
              <a:custGeom>
                <a:avLst/>
                <a:gdLst>
                  <a:gd name="T0" fmla="*/ 0 w 424"/>
                  <a:gd name="T1" fmla="*/ 0 h 508"/>
                  <a:gd name="T2" fmla="*/ 0 w 424"/>
                  <a:gd name="T3" fmla="*/ 0 h 508"/>
                  <a:gd name="T4" fmla="*/ 0 w 424"/>
                  <a:gd name="T5" fmla="*/ 0 h 508"/>
                  <a:gd name="T6" fmla="*/ 0 w 424"/>
                  <a:gd name="T7" fmla="*/ 0 h 508"/>
                  <a:gd name="T8" fmla="*/ 0 w 424"/>
                  <a:gd name="T9" fmla="*/ 0 h 508"/>
                  <a:gd name="T10" fmla="*/ 0 w 424"/>
                  <a:gd name="T11" fmla="*/ 0 h 508"/>
                  <a:gd name="T12" fmla="*/ 0 w 424"/>
                  <a:gd name="T13" fmla="*/ 0 h 508"/>
                  <a:gd name="T14" fmla="*/ 0 w 424"/>
                  <a:gd name="T15" fmla="*/ 0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1" name="Freeform 92"/>
              <p:cNvSpPr>
                <a:spLocks/>
              </p:cNvSpPr>
              <p:nvPr>
                <p:custDataLst>
                  <p:tags r:id="rId150"/>
                </p:custDataLst>
              </p:nvPr>
            </p:nvSpPr>
            <p:spPr bwMode="auto">
              <a:xfrm>
                <a:off x="8312" y="4637"/>
                <a:ext cx="296" cy="61"/>
              </a:xfrm>
              <a:custGeom>
                <a:avLst/>
                <a:gdLst>
                  <a:gd name="T0" fmla="*/ 0 w 1186"/>
                  <a:gd name="T1" fmla="*/ 0 h 245"/>
                  <a:gd name="T2" fmla="*/ 0 w 1186"/>
                  <a:gd name="T3" fmla="*/ 0 h 245"/>
                  <a:gd name="T4" fmla="*/ 0 w 1186"/>
                  <a:gd name="T5" fmla="*/ 0 h 245"/>
                  <a:gd name="T6" fmla="*/ 0 w 1186"/>
                  <a:gd name="T7" fmla="*/ 0 h 245"/>
                  <a:gd name="T8" fmla="*/ 0 w 1186"/>
                  <a:gd name="T9" fmla="*/ 0 h 245"/>
                  <a:gd name="T10" fmla="*/ 0 w 1186"/>
                  <a:gd name="T11" fmla="*/ 0 h 245"/>
                  <a:gd name="T12" fmla="*/ 0 w 1186"/>
                  <a:gd name="T13" fmla="*/ 0 h 245"/>
                  <a:gd name="T14" fmla="*/ 0 w 1186"/>
                  <a:gd name="T15" fmla="*/ 0 h 245"/>
                  <a:gd name="T16" fmla="*/ 0 w 1186"/>
                  <a:gd name="T17" fmla="*/ 0 h 245"/>
                  <a:gd name="T18" fmla="*/ 0 w 1186"/>
                  <a:gd name="T19" fmla="*/ 0 h 245"/>
                  <a:gd name="T20" fmla="*/ 0 w 1186"/>
                  <a:gd name="T21" fmla="*/ 0 h 245"/>
                  <a:gd name="T22" fmla="*/ 0 w 1186"/>
                  <a:gd name="T23" fmla="*/ 0 h 245"/>
                  <a:gd name="T24" fmla="*/ 0 w 1186"/>
                  <a:gd name="T25" fmla="*/ 0 h 245"/>
                  <a:gd name="T26" fmla="*/ 0 w 1186"/>
                  <a:gd name="T27" fmla="*/ 0 h 245"/>
                  <a:gd name="T28" fmla="*/ 0 w 1186"/>
                  <a:gd name="T29" fmla="*/ 0 h 245"/>
                  <a:gd name="T30" fmla="*/ 0 w 1186"/>
                  <a:gd name="T31" fmla="*/ 0 h 245"/>
                  <a:gd name="T32" fmla="*/ 0 w 1186"/>
                  <a:gd name="T33" fmla="*/ 0 h 245"/>
                  <a:gd name="T34" fmla="*/ 0 w 1186"/>
                  <a:gd name="T35" fmla="*/ 0 h 245"/>
                  <a:gd name="T36" fmla="*/ 0 w 1186"/>
                  <a:gd name="T37" fmla="*/ 0 h 245"/>
                  <a:gd name="T38" fmla="*/ 0 w 1186"/>
                  <a:gd name="T39" fmla="*/ 0 h 245"/>
                  <a:gd name="T40" fmla="*/ 0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72" name="Freeform 93"/>
              <p:cNvSpPr>
                <a:spLocks/>
              </p:cNvSpPr>
              <p:nvPr>
                <p:custDataLst>
                  <p:tags r:id="rId151"/>
                </p:custDataLst>
              </p:nvPr>
            </p:nvSpPr>
            <p:spPr bwMode="auto">
              <a:xfrm>
                <a:off x="8250" y="4639"/>
                <a:ext cx="60" cy="185"/>
              </a:xfrm>
              <a:custGeom>
                <a:avLst/>
                <a:gdLst>
                  <a:gd name="T0" fmla="*/ 0 w 241"/>
                  <a:gd name="T1" fmla="*/ 0 h 738"/>
                  <a:gd name="T2" fmla="*/ 0 w 241"/>
                  <a:gd name="T3" fmla="*/ 0 h 738"/>
                  <a:gd name="T4" fmla="*/ 0 w 241"/>
                  <a:gd name="T5" fmla="*/ 0 h 738"/>
                  <a:gd name="T6" fmla="*/ 0 w 241"/>
                  <a:gd name="T7" fmla="*/ 0 h 738"/>
                  <a:gd name="T8" fmla="*/ 0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7114" name="Freeform 94"/>
          <p:cNvSpPr>
            <a:spLocks/>
          </p:cNvSpPr>
          <p:nvPr>
            <p:custDataLst>
              <p:tags r:id="rId10"/>
            </p:custDataLst>
          </p:nvPr>
        </p:nvSpPr>
        <p:spPr bwMode="auto">
          <a:xfrm>
            <a:off x="6445250" y="3305175"/>
            <a:ext cx="1600200" cy="1489075"/>
          </a:xfrm>
          <a:custGeom>
            <a:avLst/>
            <a:gdLst>
              <a:gd name="T0" fmla="*/ 2147483646 w 2894"/>
              <a:gd name="T1" fmla="*/ 2147483646 h 2693"/>
              <a:gd name="T2" fmla="*/ 2147483646 w 2894"/>
              <a:gd name="T3" fmla="*/ 2147483646 h 2693"/>
              <a:gd name="T4" fmla="*/ 2147483646 w 2894"/>
              <a:gd name="T5" fmla="*/ 2147483646 h 2693"/>
              <a:gd name="T6" fmla="*/ 2147483646 w 2894"/>
              <a:gd name="T7" fmla="*/ 2147483646 h 2693"/>
              <a:gd name="T8" fmla="*/ 2147483646 w 2894"/>
              <a:gd name="T9" fmla="*/ 2147483646 h 2693"/>
              <a:gd name="T10" fmla="*/ 2147483646 w 2894"/>
              <a:gd name="T11" fmla="*/ 2147483646 h 2693"/>
              <a:gd name="T12" fmla="*/ 2147483646 w 2894"/>
              <a:gd name="T13" fmla="*/ 2147483646 h 2693"/>
              <a:gd name="T14" fmla="*/ 2147483646 w 2894"/>
              <a:gd name="T15" fmla="*/ 2147483646 h 2693"/>
              <a:gd name="T16" fmla="*/ 2147483646 w 2894"/>
              <a:gd name="T17" fmla="*/ 2147483646 h 2693"/>
              <a:gd name="T18" fmla="*/ 2147483646 w 2894"/>
              <a:gd name="T19" fmla="*/ 2147483646 h 2693"/>
              <a:gd name="T20" fmla="*/ 2147483646 w 2894"/>
              <a:gd name="T21" fmla="*/ 2147483646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15" name="Group 95"/>
          <p:cNvGrpSpPr>
            <a:grpSpLocks/>
          </p:cNvGrpSpPr>
          <p:nvPr>
            <p:custDataLst>
              <p:tags r:id="rId11"/>
            </p:custDataLst>
          </p:nvPr>
        </p:nvGrpSpPr>
        <p:grpSpPr bwMode="auto">
          <a:xfrm>
            <a:off x="6699250" y="4383088"/>
            <a:ext cx="436563" cy="203200"/>
            <a:chOff x="3600" y="219"/>
            <a:chExt cx="360" cy="175"/>
          </a:xfrm>
        </p:grpSpPr>
        <p:sp>
          <p:nvSpPr>
            <p:cNvPr id="47190" name="Oval 96"/>
            <p:cNvSpPr>
              <a:spLocks noChangeArrowheads="1"/>
            </p:cNvSpPr>
            <p:nvPr>
              <p:custDataLst>
                <p:tags r:id="rId72"/>
              </p:custDataLst>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1" name="Line 97"/>
            <p:cNvSpPr>
              <a:spLocks noChangeShapeType="1"/>
            </p:cNvSpPr>
            <p:nvPr>
              <p:custDataLst>
                <p:tags r:id="rId73"/>
              </p:custDataLst>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2" name="Line 98"/>
            <p:cNvSpPr>
              <a:spLocks noChangeShapeType="1"/>
            </p:cNvSpPr>
            <p:nvPr>
              <p:custDataLst>
                <p:tags r:id="rId74"/>
              </p:custDataLst>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3" name="Rectangle 99"/>
            <p:cNvSpPr>
              <a:spLocks noChangeArrowheads="1"/>
            </p:cNvSpPr>
            <p:nvPr>
              <p:custDataLst>
                <p:tags r:id="rId75"/>
              </p:custDataLst>
            </p:nvPr>
          </p:nvSpPr>
          <p:spPr bwMode="auto">
            <a:xfrm>
              <a:off x="3603" y="284"/>
              <a:ext cx="231" cy="6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4" name="Oval 100"/>
            <p:cNvSpPr>
              <a:spLocks noChangeArrowheads="1"/>
            </p:cNvSpPr>
            <p:nvPr>
              <p:custDataLst>
                <p:tags r:id="rId76"/>
              </p:custDataLst>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95" name="Group 101"/>
            <p:cNvGrpSpPr>
              <a:grpSpLocks/>
            </p:cNvGrpSpPr>
            <p:nvPr/>
          </p:nvGrpSpPr>
          <p:grpSpPr bwMode="auto">
            <a:xfrm>
              <a:off x="3686" y="244"/>
              <a:ext cx="177" cy="66"/>
              <a:chOff x="2848" y="848"/>
              <a:chExt cx="140" cy="98"/>
            </a:xfrm>
          </p:grpSpPr>
          <p:sp>
            <p:nvSpPr>
              <p:cNvPr id="47200" name="Line 102"/>
              <p:cNvSpPr>
                <a:spLocks noChangeShapeType="1"/>
              </p:cNvSpPr>
              <p:nvPr>
                <p:custDataLst>
                  <p:tags r:id="rId80"/>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1" name="Line 103"/>
              <p:cNvSpPr>
                <a:spLocks noChangeShapeType="1"/>
              </p:cNvSpPr>
              <p:nvPr>
                <p:custDataLst>
                  <p:tags r:id="rId81"/>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202" name="Line 104"/>
              <p:cNvSpPr>
                <a:spLocks noChangeShapeType="1"/>
              </p:cNvSpPr>
              <p:nvPr>
                <p:custDataLst>
                  <p:tags r:id="rId82"/>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96" name="Group 105"/>
            <p:cNvGrpSpPr>
              <a:grpSpLocks/>
            </p:cNvGrpSpPr>
            <p:nvPr/>
          </p:nvGrpSpPr>
          <p:grpSpPr bwMode="auto">
            <a:xfrm flipV="1">
              <a:off x="3686" y="243"/>
              <a:ext cx="177" cy="66"/>
              <a:chOff x="2848" y="848"/>
              <a:chExt cx="140" cy="98"/>
            </a:xfrm>
          </p:grpSpPr>
          <p:sp>
            <p:nvSpPr>
              <p:cNvPr id="47197" name="Line 106"/>
              <p:cNvSpPr>
                <a:spLocks noChangeShapeType="1"/>
              </p:cNvSpPr>
              <p:nvPr>
                <p:custDataLst>
                  <p:tags r:id="rId77"/>
                </p:custDataLst>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8" name="Line 107"/>
              <p:cNvSpPr>
                <a:spLocks noChangeShapeType="1"/>
              </p:cNvSpPr>
              <p:nvPr>
                <p:custDataLst>
                  <p:tags r:id="rId78"/>
                </p:custDataLst>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99" name="Line 108"/>
              <p:cNvSpPr>
                <a:spLocks noChangeShapeType="1"/>
              </p:cNvSpPr>
              <p:nvPr>
                <p:custDataLst>
                  <p:tags r:id="rId79"/>
                </p:custDataLst>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7116" name="Line 109"/>
          <p:cNvSpPr>
            <a:spLocks noChangeShapeType="1"/>
          </p:cNvSpPr>
          <p:nvPr>
            <p:custDataLst>
              <p:tags r:id="rId12"/>
            </p:custDataLst>
          </p:nvPr>
        </p:nvSpPr>
        <p:spPr bwMode="auto">
          <a:xfrm>
            <a:off x="6724650" y="4233863"/>
            <a:ext cx="11620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17" name="Line 110"/>
          <p:cNvSpPr>
            <a:spLocks noChangeShapeType="1"/>
          </p:cNvSpPr>
          <p:nvPr>
            <p:custDataLst>
              <p:tags r:id="rId13"/>
            </p:custDataLst>
          </p:nvPr>
        </p:nvSpPr>
        <p:spPr bwMode="auto">
          <a:xfrm>
            <a:off x="6907213" y="4233863"/>
            <a:ext cx="0" cy="149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18" name="Line 111"/>
          <p:cNvSpPr>
            <a:spLocks noChangeShapeType="1"/>
          </p:cNvSpPr>
          <p:nvPr>
            <p:custDataLst>
              <p:tags r:id="rId14"/>
            </p:custDataLst>
          </p:nvPr>
        </p:nvSpPr>
        <p:spPr bwMode="auto">
          <a:xfrm>
            <a:off x="7650163" y="4089400"/>
            <a:ext cx="0" cy="149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19" name="Group 112"/>
          <p:cNvGrpSpPr>
            <a:grpSpLocks/>
          </p:cNvGrpSpPr>
          <p:nvPr>
            <p:custDataLst>
              <p:tags r:id="rId15"/>
            </p:custDataLst>
          </p:nvPr>
        </p:nvGrpSpPr>
        <p:grpSpPr bwMode="auto">
          <a:xfrm>
            <a:off x="7251700" y="3678238"/>
            <a:ext cx="796925" cy="514350"/>
            <a:chOff x="10665" y="3225"/>
            <a:chExt cx="1440" cy="930"/>
          </a:xfrm>
        </p:grpSpPr>
        <p:sp>
          <p:nvSpPr>
            <p:cNvPr id="47186" name="Oval 113"/>
            <p:cNvSpPr>
              <a:spLocks noChangeArrowheads="1"/>
            </p:cNvSpPr>
            <p:nvPr>
              <p:custDataLst>
                <p:tags r:id="rId69"/>
              </p:custDataLst>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87" name="Group 114"/>
            <p:cNvGrpSpPr>
              <a:grpSpLocks/>
            </p:cNvGrpSpPr>
            <p:nvPr/>
          </p:nvGrpSpPr>
          <p:grpSpPr bwMode="auto">
            <a:xfrm>
              <a:off x="11031" y="3335"/>
              <a:ext cx="565" cy="643"/>
              <a:chOff x="2870" y="1518"/>
              <a:chExt cx="292" cy="320"/>
            </a:xfrm>
          </p:grpSpPr>
          <p:graphicFrame>
            <p:nvGraphicFramePr>
              <p:cNvPr id="47188" name="Object 115"/>
              <p:cNvGraphicFramePr>
                <a:graphicFrameLocks noChangeAspect="1"/>
              </p:cNvGraphicFramePr>
              <p:nvPr>
                <p:custDataLst>
                  <p:tags r:id="rId70"/>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715" r:id="rId168" imgW="826829" imgH="840406" progId="">
                      <p:embed/>
                    </p:oleObj>
                  </mc:Choice>
                  <mc:Fallback>
                    <p:oleObj r:id="rId168" imgW="826829" imgH="840406" progId="">
                      <p:embed/>
                      <p:pic>
                        <p:nvPicPr>
                          <p:cNvPr id="47188" name="Object 115"/>
                          <p:cNvPicPr>
                            <a:picLocks noChangeAspect="1" noChangeArrowheads="1"/>
                          </p:cNvPicPr>
                          <p:nvPr/>
                        </p:nvPicPr>
                        <p:blipFill>
                          <a:blip r:embed="rId169">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89" name="Object 116"/>
              <p:cNvGraphicFramePr>
                <a:graphicFrameLocks noChangeAspect="1"/>
              </p:cNvGraphicFramePr>
              <p:nvPr>
                <p:custDataLst>
                  <p:tags r:id="rId71"/>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716" r:id="rId170" imgW="1268295" imgH="1199426" progId="">
                      <p:embed/>
                    </p:oleObj>
                  </mc:Choice>
                  <mc:Fallback>
                    <p:oleObj r:id="rId170" imgW="1268295" imgH="1199426" progId="">
                      <p:embed/>
                      <p:pic>
                        <p:nvPicPr>
                          <p:cNvPr id="47189" name="Object 116"/>
                          <p:cNvPicPr>
                            <a:picLocks noChangeAspect="1" noChangeArrowheads="1"/>
                          </p:cNvPicPr>
                          <p:nvPr/>
                        </p:nvPicPr>
                        <p:blipFill>
                          <a:blip r:embed="rId171">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7120" name="Freeform 117"/>
          <p:cNvSpPr>
            <a:spLocks/>
          </p:cNvSpPr>
          <p:nvPr>
            <p:custDataLst>
              <p:tags r:id="rId16"/>
            </p:custDataLst>
          </p:nvPr>
        </p:nvSpPr>
        <p:spPr bwMode="auto">
          <a:xfrm>
            <a:off x="3697288" y="5489575"/>
            <a:ext cx="2565400" cy="793750"/>
          </a:xfrm>
          <a:custGeom>
            <a:avLst/>
            <a:gdLst>
              <a:gd name="T0" fmla="*/ 2147483646 w 4636"/>
              <a:gd name="T1" fmla="*/ 2147483646 h 1435"/>
              <a:gd name="T2" fmla="*/ 2147483646 w 4636"/>
              <a:gd name="T3" fmla="*/ 2147483646 h 1435"/>
              <a:gd name="T4" fmla="*/ 2147483646 w 4636"/>
              <a:gd name="T5" fmla="*/ 2147483646 h 1435"/>
              <a:gd name="T6" fmla="*/ 2147483646 w 4636"/>
              <a:gd name="T7" fmla="*/ 2147483646 h 1435"/>
              <a:gd name="T8" fmla="*/ 2147483646 w 4636"/>
              <a:gd name="T9" fmla="*/ 2147483646 h 1435"/>
              <a:gd name="T10" fmla="*/ 2147483646 w 4636"/>
              <a:gd name="T11" fmla="*/ 2147483646 h 1435"/>
              <a:gd name="T12" fmla="*/ 2147483646 w 4636"/>
              <a:gd name="T13" fmla="*/ 2147483646 h 1435"/>
              <a:gd name="T14" fmla="*/ 2147483646 w 4636"/>
              <a:gd name="T15" fmla="*/ 2147483646 h 1435"/>
              <a:gd name="T16" fmla="*/ 2147483646 w 4636"/>
              <a:gd name="T17" fmla="*/ 2147483646 h 1435"/>
              <a:gd name="T18" fmla="*/ 2147483646 w 4636"/>
              <a:gd name="T19" fmla="*/ 2147483646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47121" name="Object 118"/>
          <p:cNvGraphicFramePr>
            <a:graphicFrameLocks noChangeAspect="1"/>
          </p:cNvGraphicFramePr>
          <p:nvPr>
            <p:custDataLst>
              <p:tags r:id="rId17"/>
            </p:custDataLst>
          </p:nvPr>
        </p:nvGraphicFramePr>
        <p:xfrm>
          <a:off x="4684713" y="5648325"/>
          <a:ext cx="361950" cy="277813"/>
        </p:xfrm>
        <a:graphic>
          <a:graphicData uri="http://schemas.openxmlformats.org/presentationml/2006/ole">
            <mc:AlternateContent xmlns:mc="http://schemas.openxmlformats.org/markup-compatibility/2006">
              <mc:Choice xmlns:v="urn:schemas-microsoft-com:vml" Requires="v">
                <p:oleObj spid="_x0000_s27717" r:id="rId172" imgW="1307263" imgH="1084139" progId="">
                  <p:embed/>
                </p:oleObj>
              </mc:Choice>
              <mc:Fallback>
                <p:oleObj r:id="rId172" imgW="1307263" imgH="1084139" progId="">
                  <p:embed/>
                  <p:pic>
                    <p:nvPicPr>
                      <p:cNvPr id="47121" name="Object 118"/>
                      <p:cNvPicPr>
                        <a:picLocks noChangeAspect="1" noChangeArrowheads="1"/>
                      </p:cNvPicPr>
                      <p:nvPr/>
                    </p:nvPicPr>
                    <p:blipFill>
                      <a:blip r:embed="rId173">
                        <a:extLst>
                          <a:ext uri="{28A0092B-C50C-407E-A947-70E740481C1C}">
                            <a14:useLocalDpi xmlns:a14="http://schemas.microsoft.com/office/drawing/2010/main" val="0"/>
                          </a:ext>
                        </a:extLst>
                      </a:blip>
                      <a:srcRect/>
                      <a:stretch>
                        <a:fillRect/>
                      </a:stretch>
                    </p:blipFill>
                    <p:spPr bwMode="auto">
                      <a:xfrm>
                        <a:off x="4684713" y="5648325"/>
                        <a:ext cx="361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2" name="Line 119"/>
          <p:cNvSpPr>
            <a:spLocks noChangeShapeType="1"/>
          </p:cNvSpPr>
          <p:nvPr>
            <p:custDataLst>
              <p:tags r:id="rId18"/>
            </p:custDataLst>
          </p:nvPr>
        </p:nvSpPr>
        <p:spPr bwMode="auto">
          <a:xfrm flipV="1">
            <a:off x="7059613" y="4052888"/>
            <a:ext cx="428625" cy="288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23" name="Freeform 120"/>
          <p:cNvSpPr>
            <a:spLocks/>
          </p:cNvSpPr>
          <p:nvPr>
            <p:custDataLst>
              <p:tags r:id="rId19"/>
            </p:custDataLst>
          </p:nvPr>
        </p:nvSpPr>
        <p:spPr bwMode="auto">
          <a:xfrm>
            <a:off x="3695700" y="4630738"/>
            <a:ext cx="2970213" cy="292100"/>
          </a:xfrm>
          <a:custGeom>
            <a:avLst/>
            <a:gdLst>
              <a:gd name="T0" fmla="*/ 0 w 2196"/>
              <a:gd name="T1" fmla="*/ 0 h 318"/>
              <a:gd name="T2" fmla="*/ 2147483646 w 2196"/>
              <a:gd name="T3" fmla="*/ 2147483646 h 318"/>
              <a:gd name="T4" fmla="*/ 2147483646 w 2196"/>
              <a:gd name="T5" fmla="*/ 2147483646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24" name="Line 121"/>
          <p:cNvSpPr>
            <a:spLocks noChangeShapeType="1"/>
          </p:cNvSpPr>
          <p:nvPr>
            <p:custDataLst>
              <p:tags r:id="rId20"/>
            </p:custDataLst>
          </p:nvPr>
        </p:nvSpPr>
        <p:spPr bwMode="auto">
          <a:xfrm flipH="1" flipV="1">
            <a:off x="3660775" y="4743450"/>
            <a:ext cx="981075"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25" name="Text Box 122"/>
          <p:cNvSpPr txBox="1">
            <a:spLocks noChangeArrowheads="1"/>
          </p:cNvSpPr>
          <p:nvPr>
            <p:custDataLst>
              <p:tags r:id="rId21"/>
            </p:custDataLst>
          </p:nvPr>
        </p:nvSpPr>
        <p:spPr bwMode="auto">
          <a:xfrm>
            <a:off x="254000" y="3963988"/>
            <a:ext cx="2100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永久地址</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Permanent address: 128.119.40.186</a:t>
            </a:r>
          </a:p>
        </p:txBody>
      </p:sp>
      <p:sp>
        <p:nvSpPr>
          <p:cNvPr id="47126" name="Text Box 123"/>
          <p:cNvSpPr txBox="1">
            <a:spLocks noChangeArrowheads="1"/>
          </p:cNvSpPr>
          <p:nvPr>
            <p:custDataLst>
              <p:tags r:id="rId22"/>
            </p:custDataLst>
          </p:nvPr>
        </p:nvSpPr>
        <p:spPr bwMode="auto">
          <a:xfrm>
            <a:off x="6305550" y="4710113"/>
            <a:ext cx="2100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转交地址</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Care-of address: 79.129.13.2</a:t>
            </a:r>
          </a:p>
        </p:txBody>
      </p:sp>
      <p:grpSp>
        <p:nvGrpSpPr>
          <p:cNvPr id="13" name="Group 124"/>
          <p:cNvGrpSpPr>
            <a:grpSpLocks/>
          </p:cNvGrpSpPr>
          <p:nvPr>
            <p:custDataLst>
              <p:tags r:id="rId23"/>
            </p:custDataLst>
          </p:nvPr>
        </p:nvGrpSpPr>
        <p:grpSpPr bwMode="auto">
          <a:xfrm>
            <a:off x="1385888" y="5038725"/>
            <a:ext cx="3021012" cy="1350963"/>
            <a:chOff x="873" y="3174"/>
            <a:chExt cx="1903" cy="851"/>
          </a:xfrm>
        </p:grpSpPr>
        <p:grpSp>
          <p:nvGrpSpPr>
            <p:cNvPr id="47173" name="Group 125"/>
            <p:cNvGrpSpPr>
              <a:grpSpLocks/>
            </p:cNvGrpSpPr>
            <p:nvPr/>
          </p:nvGrpSpPr>
          <p:grpSpPr bwMode="auto">
            <a:xfrm>
              <a:off x="908" y="3174"/>
              <a:ext cx="1868" cy="286"/>
              <a:chOff x="527" y="2649"/>
              <a:chExt cx="1868" cy="286"/>
            </a:xfrm>
          </p:grpSpPr>
          <p:sp>
            <p:nvSpPr>
              <p:cNvPr id="47175" name="Rectangle 126"/>
              <p:cNvSpPr>
                <a:spLocks noChangeArrowheads="1"/>
              </p:cNvSpPr>
              <p:nvPr>
                <p:custDataLst>
                  <p:tags r:id="rId60"/>
                </p:custDataLst>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76" name="Text Box 127"/>
              <p:cNvSpPr txBox="1">
                <a:spLocks noChangeArrowheads="1"/>
              </p:cNvSpPr>
              <p:nvPr>
                <p:custDataLst>
                  <p:tags r:id="rId61"/>
                </p:custDataLst>
              </p:nvPr>
            </p:nvSpPr>
            <p:spPr bwMode="auto">
              <a:xfrm>
                <a:off x="527" y="2698"/>
                <a:ext cx="1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dest: 128.119.40.186</a:t>
                </a:r>
              </a:p>
            </p:txBody>
          </p:sp>
          <p:sp>
            <p:nvSpPr>
              <p:cNvPr id="47177" name="Line 128"/>
              <p:cNvSpPr>
                <a:spLocks noChangeShapeType="1"/>
              </p:cNvSpPr>
              <p:nvPr>
                <p:custDataLst>
                  <p:tags r:id="rId62"/>
                </p:custDataLst>
              </p:nvPr>
            </p:nvSpPr>
            <p:spPr bwMode="auto">
              <a:xfrm>
                <a:off x="1847" y="2680"/>
                <a:ext cx="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78" name="Group 129"/>
              <p:cNvGrpSpPr>
                <a:grpSpLocks/>
              </p:cNvGrpSpPr>
              <p:nvPr/>
            </p:nvGrpSpPr>
            <p:grpSpPr bwMode="auto">
              <a:xfrm>
                <a:off x="2148" y="2649"/>
                <a:ext cx="111" cy="109"/>
                <a:chOff x="1941" y="2928"/>
                <a:chExt cx="111" cy="109"/>
              </a:xfrm>
            </p:grpSpPr>
            <p:sp>
              <p:nvSpPr>
                <p:cNvPr id="47183" name="Freeform 130"/>
                <p:cNvSpPr>
                  <a:spLocks/>
                </p:cNvSpPr>
                <p:nvPr>
                  <p:custDataLst>
                    <p:tags r:id="rId66"/>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84" name="Line 131"/>
                <p:cNvSpPr>
                  <a:spLocks noChangeShapeType="1"/>
                </p:cNvSpPr>
                <p:nvPr>
                  <p:custDataLst>
                    <p:tags r:id="rId67"/>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85" name="Line 132"/>
                <p:cNvSpPr>
                  <a:spLocks noChangeShapeType="1"/>
                </p:cNvSpPr>
                <p:nvPr>
                  <p:custDataLst>
                    <p:tags r:id="rId68"/>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79" name="Group 133"/>
              <p:cNvGrpSpPr>
                <a:grpSpLocks/>
              </p:cNvGrpSpPr>
              <p:nvPr/>
            </p:nvGrpSpPr>
            <p:grpSpPr bwMode="auto">
              <a:xfrm>
                <a:off x="2136" y="2826"/>
                <a:ext cx="111" cy="109"/>
                <a:chOff x="1941" y="2928"/>
                <a:chExt cx="111" cy="109"/>
              </a:xfrm>
            </p:grpSpPr>
            <p:sp>
              <p:nvSpPr>
                <p:cNvPr id="47180" name="Freeform 134"/>
                <p:cNvSpPr>
                  <a:spLocks/>
                </p:cNvSpPr>
                <p:nvPr>
                  <p:custDataLst>
                    <p:tags r:id="rId63"/>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81" name="Line 135"/>
                <p:cNvSpPr>
                  <a:spLocks noChangeShapeType="1"/>
                </p:cNvSpPr>
                <p:nvPr>
                  <p:custDataLst>
                    <p:tags r:id="rId64"/>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82" name="Line 136"/>
                <p:cNvSpPr>
                  <a:spLocks noChangeShapeType="1"/>
                </p:cNvSpPr>
                <p:nvPr>
                  <p:custDataLst>
                    <p:tags r:id="rId65"/>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7174" name="Text Box 137"/>
            <p:cNvSpPr txBox="1">
              <a:spLocks noChangeArrowheads="1"/>
            </p:cNvSpPr>
            <p:nvPr>
              <p:custDataLst>
                <p:tags r:id="rId59"/>
              </p:custDataLst>
            </p:nvPr>
          </p:nvSpPr>
          <p:spPr bwMode="auto">
            <a:xfrm>
              <a:off x="873" y="3443"/>
              <a:ext cx="118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通信者向移动终端的固定地址发送数据包</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7" name="Group 138"/>
          <p:cNvGrpSpPr>
            <a:grpSpLocks/>
          </p:cNvGrpSpPr>
          <p:nvPr>
            <p:custDataLst>
              <p:tags r:id="rId24"/>
            </p:custDataLst>
          </p:nvPr>
        </p:nvGrpSpPr>
        <p:grpSpPr bwMode="auto">
          <a:xfrm>
            <a:off x="879475" y="2039938"/>
            <a:ext cx="5287963" cy="2814637"/>
            <a:chOff x="554" y="1285"/>
            <a:chExt cx="3331" cy="1773"/>
          </a:xfrm>
        </p:grpSpPr>
        <p:sp>
          <p:nvSpPr>
            <p:cNvPr id="47145" name="Rectangle 139"/>
            <p:cNvSpPr>
              <a:spLocks noChangeArrowheads="1"/>
            </p:cNvSpPr>
            <p:nvPr>
              <p:custDataLst>
                <p:tags r:id="rId38"/>
              </p:custDataLst>
            </p:nvPr>
          </p:nvSpPr>
          <p:spPr bwMode="auto">
            <a:xfrm>
              <a:off x="2931" y="2982"/>
              <a:ext cx="356" cy="7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46" name="Freeform 140"/>
            <p:cNvSpPr>
              <a:spLocks/>
            </p:cNvSpPr>
            <p:nvPr>
              <p:custDataLst>
                <p:tags r:id="rId39"/>
              </p:custDataLst>
            </p:nvPr>
          </p:nvSpPr>
          <p:spPr bwMode="auto">
            <a:xfrm>
              <a:off x="576" y="2009"/>
              <a:ext cx="3303" cy="990"/>
            </a:xfrm>
            <a:custGeom>
              <a:avLst/>
              <a:gdLst>
                <a:gd name="T0" fmla="*/ 2439 w 3303"/>
                <a:gd name="T1" fmla="*/ 981 h 990"/>
                <a:gd name="T2" fmla="*/ 1490 w 3303"/>
                <a:gd name="T3" fmla="*/ 346 h 990"/>
                <a:gd name="T4" fmla="*/ 0 w 3303"/>
                <a:gd name="T5" fmla="*/ 41 h 990"/>
                <a:gd name="T6" fmla="*/ 3303 w 3303"/>
                <a:gd name="T7" fmla="*/ 49 h 990"/>
                <a:gd name="T8" fmla="*/ 2829 w 3303"/>
                <a:gd name="T9" fmla="*/ 337 h 990"/>
                <a:gd name="T10" fmla="*/ 2558 w 3303"/>
                <a:gd name="T11" fmla="*/ 973 h 990"/>
                <a:gd name="T12" fmla="*/ 2439 w 3303"/>
                <a:gd name="T13" fmla="*/ 981 h 990"/>
                <a:gd name="T14" fmla="*/ 0 60000 65536"/>
                <a:gd name="T15" fmla="*/ 0 60000 65536"/>
                <a:gd name="T16" fmla="*/ 0 60000 65536"/>
                <a:gd name="T17" fmla="*/ 0 60000 65536"/>
                <a:gd name="T18" fmla="*/ 0 60000 65536"/>
                <a:gd name="T19" fmla="*/ 0 60000 65536"/>
                <a:gd name="T20" fmla="*/ 0 60000 65536"/>
                <a:gd name="T21" fmla="*/ 0 w 3303"/>
                <a:gd name="T22" fmla="*/ 0 h 990"/>
                <a:gd name="T23" fmla="*/ 3303 w 3303"/>
                <a:gd name="T24" fmla="*/ 990 h 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3" h="990">
                  <a:moveTo>
                    <a:pt x="2439" y="981"/>
                  </a:moveTo>
                  <a:cubicBezTo>
                    <a:pt x="2439" y="981"/>
                    <a:pt x="1882" y="501"/>
                    <a:pt x="1490" y="346"/>
                  </a:cubicBezTo>
                  <a:cubicBezTo>
                    <a:pt x="1098" y="191"/>
                    <a:pt x="13" y="47"/>
                    <a:pt x="0" y="41"/>
                  </a:cubicBezTo>
                  <a:cubicBezTo>
                    <a:pt x="13" y="59"/>
                    <a:pt x="2832" y="0"/>
                    <a:pt x="3303" y="49"/>
                  </a:cubicBezTo>
                  <a:cubicBezTo>
                    <a:pt x="3301" y="41"/>
                    <a:pt x="2925" y="183"/>
                    <a:pt x="2829" y="337"/>
                  </a:cubicBezTo>
                  <a:cubicBezTo>
                    <a:pt x="2733" y="491"/>
                    <a:pt x="2550" y="990"/>
                    <a:pt x="2558" y="973"/>
                  </a:cubicBezTo>
                  <a:cubicBezTo>
                    <a:pt x="2558" y="990"/>
                    <a:pt x="2439" y="981"/>
                    <a:pt x="2439" y="981"/>
                  </a:cubicBezTo>
                  <a:close/>
                </a:path>
              </a:pathLst>
            </a:custGeom>
            <a:gradFill rotWithShape="1">
              <a:gsLst>
                <a:gs pos="0">
                  <a:schemeClr val="bg2"/>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47" name="Group 141"/>
            <p:cNvGrpSpPr>
              <a:grpSpLocks/>
            </p:cNvGrpSpPr>
            <p:nvPr/>
          </p:nvGrpSpPr>
          <p:grpSpPr bwMode="auto">
            <a:xfrm>
              <a:off x="561" y="1649"/>
              <a:ext cx="3324" cy="464"/>
              <a:chOff x="1240" y="1226"/>
              <a:chExt cx="3324" cy="464"/>
            </a:xfrm>
          </p:grpSpPr>
          <p:grpSp>
            <p:nvGrpSpPr>
              <p:cNvPr id="47149" name="Group 142"/>
              <p:cNvGrpSpPr>
                <a:grpSpLocks/>
              </p:cNvGrpSpPr>
              <p:nvPr/>
            </p:nvGrpSpPr>
            <p:grpSpPr bwMode="auto">
              <a:xfrm>
                <a:off x="1240" y="1226"/>
                <a:ext cx="3324" cy="464"/>
                <a:chOff x="1198" y="3598"/>
                <a:chExt cx="3324" cy="464"/>
              </a:xfrm>
            </p:grpSpPr>
            <p:sp>
              <p:nvSpPr>
                <p:cNvPr id="47162" name="Rectangle 143"/>
                <p:cNvSpPr>
                  <a:spLocks noChangeArrowheads="1"/>
                </p:cNvSpPr>
                <p:nvPr>
                  <p:custDataLst>
                    <p:tags r:id="rId50"/>
                  </p:custDataLst>
                </p:nvPr>
              </p:nvSpPr>
              <p:spPr bwMode="auto">
                <a:xfrm>
                  <a:off x="1221" y="3665"/>
                  <a:ext cx="3301" cy="343"/>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63" name="Text Box 144"/>
                <p:cNvSpPr txBox="1">
                  <a:spLocks noChangeArrowheads="1"/>
                </p:cNvSpPr>
                <p:nvPr>
                  <p:custDataLst>
                    <p:tags r:id="rId51"/>
                  </p:custDataLst>
                </p:nvPr>
              </p:nvSpPr>
              <p:spPr bwMode="auto">
                <a:xfrm>
                  <a:off x="1198" y="3733"/>
                  <a:ext cx="1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dest: 79.129.13.2</a:t>
                  </a:r>
                </a:p>
              </p:txBody>
            </p:sp>
            <p:sp>
              <p:nvSpPr>
                <p:cNvPr id="47164" name="Line 145"/>
                <p:cNvSpPr>
                  <a:spLocks noChangeShapeType="1"/>
                </p:cNvSpPr>
                <p:nvPr>
                  <p:custDataLst>
                    <p:tags r:id="rId52"/>
                  </p:custDataLst>
                </p:nvPr>
              </p:nvSpPr>
              <p:spPr bwMode="auto">
                <a:xfrm>
                  <a:off x="2311" y="3659"/>
                  <a:ext cx="8"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65" name="Group 146"/>
                <p:cNvGrpSpPr>
                  <a:grpSpLocks/>
                </p:cNvGrpSpPr>
                <p:nvPr/>
              </p:nvGrpSpPr>
              <p:grpSpPr bwMode="auto">
                <a:xfrm>
                  <a:off x="4374" y="3598"/>
                  <a:ext cx="111" cy="109"/>
                  <a:chOff x="1941" y="2928"/>
                  <a:chExt cx="111" cy="109"/>
                </a:xfrm>
              </p:grpSpPr>
              <p:sp>
                <p:nvSpPr>
                  <p:cNvPr id="47170" name="Freeform 147"/>
                  <p:cNvSpPr>
                    <a:spLocks/>
                  </p:cNvSpPr>
                  <p:nvPr>
                    <p:custDataLst>
                      <p:tags r:id="rId56"/>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71" name="Line 148"/>
                  <p:cNvSpPr>
                    <a:spLocks noChangeShapeType="1"/>
                  </p:cNvSpPr>
                  <p:nvPr>
                    <p:custDataLst>
                      <p:tags r:id="rId57"/>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72" name="Line 149"/>
                  <p:cNvSpPr>
                    <a:spLocks noChangeShapeType="1"/>
                  </p:cNvSpPr>
                  <p:nvPr>
                    <p:custDataLst>
                      <p:tags r:id="rId58"/>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66" name="Group 150"/>
                <p:cNvGrpSpPr>
                  <a:grpSpLocks/>
                </p:cNvGrpSpPr>
                <p:nvPr/>
              </p:nvGrpSpPr>
              <p:grpSpPr bwMode="auto">
                <a:xfrm>
                  <a:off x="4355" y="3953"/>
                  <a:ext cx="111" cy="109"/>
                  <a:chOff x="1941" y="2928"/>
                  <a:chExt cx="111" cy="109"/>
                </a:xfrm>
              </p:grpSpPr>
              <p:sp>
                <p:nvSpPr>
                  <p:cNvPr id="47167" name="Freeform 151"/>
                  <p:cNvSpPr>
                    <a:spLocks/>
                  </p:cNvSpPr>
                  <p:nvPr>
                    <p:custDataLst>
                      <p:tags r:id="rId53"/>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68" name="Line 152"/>
                  <p:cNvSpPr>
                    <a:spLocks noChangeShapeType="1"/>
                  </p:cNvSpPr>
                  <p:nvPr>
                    <p:custDataLst>
                      <p:tags r:id="rId54"/>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69" name="Line 153"/>
                  <p:cNvSpPr>
                    <a:spLocks noChangeShapeType="1"/>
                  </p:cNvSpPr>
                  <p:nvPr>
                    <p:custDataLst>
                      <p:tags r:id="rId55"/>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47150" name="Group 154"/>
              <p:cNvGrpSpPr>
                <a:grpSpLocks/>
              </p:cNvGrpSpPr>
              <p:nvPr/>
            </p:nvGrpSpPr>
            <p:grpSpPr bwMode="auto">
              <a:xfrm>
                <a:off x="2520" y="1313"/>
                <a:ext cx="1868" cy="286"/>
                <a:chOff x="527" y="2649"/>
                <a:chExt cx="1868" cy="286"/>
              </a:xfrm>
            </p:grpSpPr>
            <p:sp>
              <p:nvSpPr>
                <p:cNvPr id="47151" name="Rectangle 155"/>
                <p:cNvSpPr>
                  <a:spLocks noChangeArrowheads="1"/>
                </p:cNvSpPr>
                <p:nvPr>
                  <p:custDataLst>
                    <p:tags r:id="rId41"/>
                  </p:custDataLst>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52" name="Text Box 156"/>
                <p:cNvSpPr txBox="1">
                  <a:spLocks noChangeArrowheads="1"/>
                </p:cNvSpPr>
                <p:nvPr>
                  <p:custDataLst>
                    <p:tags r:id="rId42"/>
                  </p:custDataLst>
                </p:nvPr>
              </p:nvSpPr>
              <p:spPr bwMode="auto">
                <a:xfrm>
                  <a:off x="527" y="2698"/>
                  <a:ext cx="1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dest: 128.119.40.186</a:t>
                  </a:r>
                </a:p>
              </p:txBody>
            </p:sp>
            <p:sp>
              <p:nvSpPr>
                <p:cNvPr id="47153" name="Line 157"/>
                <p:cNvSpPr>
                  <a:spLocks noChangeShapeType="1"/>
                </p:cNvSpPr>
                <p:nvPr>
                  <p:custDataLst>
                    <p:tags r:id="rId43"/>
                  </p:custDataLst>
                </p:nvPr>
              </p:nvSpPr>
              <p:spPr bwMode="auto">
                <a:xfrm>
                  <a:off x="1847" y="2680"/>
                  <a:ext cx="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54" name="Group 158"/>
                <p:cNvGrpSpPr>
                  <a:grpSpLocks/>
                </p:cNvGrpSpPr>
                <p:nvPr/>
              </p:nvGrpSpPr>
              <p:grpSpPr bwMode="auto">
                <a:xfrm>
                  <a:off x="2148" y="2649"/>
                  <a:ext cx="111" cy="109"/>
                  <a:chOff x="1941" y="2928"/>
                  <a:chExt cx="111" cy="109"/>
                </a:xfrm>
              </p:grpSpPr>
              <p:sp>
                <p:nvSpPr>
                  <p:cNvPr id="47159" name="Freeform 159"/>
                  <p:cNvSpPr>
                    <a:spLocks/>
                  </p:cNvSpPr>
                  <p:nvPr>
                    <p:custDataLst>
                      <p:tags r:id="rId47"/>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60" name="Line 160"/>
                  <p:cNvSpPr>
                    <a:spLocks noChangeShapeType="1"/>
                  </p:cNvSpPr>
                  <p:nvPr>
                    <p:custDataLst>
                      <p:tags r:id="rId48"/>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61" name="Line 161"/>
                  <p:cNvSpPr>
                    <a:spLocks noChangeShapeType="1"/>
                  </p:cNvSpPr>
                  <p:nvPr>
                    <p:custDataLst>
                      <p:tags r:id="rId49"/>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55" name="Group 162"/>
                <p:cNvGrpSpPr>
                  <a:grpSpLocks/>
                </p:cNvGrpSpPr>
                <p:nvPr/>
              </p:nvGrpSpPr>
              <p:grpSpPr bwMode="auto">
                <a:xfrm>
                  <a:off x="2136" y="2826"/>
                  <a:ext cx="111" cy="109"/>
                  <a:chOff x="1941" y="2928"/>
                  <a:chExt cx="111" cy="109"/>
                </a:xfrm>
              </p:grpSpPr>
              <p:sp>
                <p:nvSpPr>
                  <p:cNvPr id="47156" name="Freeform 163"/>
                  <p:cNvSpPr>
                    <a:spLocks/>
                  </p:cNvSpPr>
                  <p:nvPr>
                    <p:custDataLst>
                      <p:tags r:id="rId44"/>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57" name="Line 164"/>
                  <p:cNvSpPr>
                    <a:spLocks noChangeShapeType="1"/>
                  </p:cNvSpPr>
                  <p:nvPr>
                    <p:custDataLst>
                      <p:tags r:id="rId45"/>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58" name="Line 165"/>
                  <p:cNvSpPr>
                    <a:spLocks noChangeShapeType="1"/>
                  </p:cNvSpPr>
                  <p:nvPr>
                    <p:custDataLst>
                      <p:tags r:id="rId46"/>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47148" name="Text Box 166"/>
            <p:cNvSpPr txBox="1">
              <a:spLocks noChangeArrowheads="1"/>
            </p:cNvSpPr>
            <p:nvPr>
              <p:custDataLst>
                <p:tags r:id="rId40"/>
              </p:custDataLst>
            </p:nvPr>
          </p:nvSpPr>
          <p:spPr bwMode="auto">
            <a:xfrm>
              <a:off x="554" y="1285"/>
              <a:ext cx="285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从归属代理发送至外部代理的数据包</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 </a:t>
              </a:r>
              <a:r>
                <a:rPr kumimoji="0" lang="en-US" altLang="zh-CN" sz="18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packet within a packet</a:t>
              </a:r>
            </a:p>
          </p:txBody>
        </p:sp>
      </p:grpSp>
      <p:grpSp>
        <p:nvGrpSpPr>
          <p:cNvPr id="25" name="Group 167"/>
          <p:cNvGrpSpPr>
            <a:grpSpLocks/>
          </p:cNvGrpSpPr>
          <p:nvPr>
            <p:custDataLst>
              <p:tags r:id="rId25"/>
            </p:custDataLst>
          </p:nvPr>
        </p:nvGrpSpPr>
        <p:grpSpPr bwMode="auto">
          <a:xfrm>
            <a:off x="5426075" y="1611313"/>
            <a:ext cx="3567113" cy="2562225"/>
            <a:chOff x="3418" y="1015"/>
            <a:chExt cx="2247" cy="1614"/>
          </a:xfrm>
        </p:grpSpPr>
        <p:sp>
          <p:nvSpPr>
            <p:cNvPr id="47130" name="Rectangle 168"/>
            <p:cNvSpPr>
              <a:spLocks noChangeArrowheads="1"/>
            </p:cNvSpPr>
            <p:nvPr>
              <p:custDataLst>
                <p:tags r:id="rId26"/>
              </p:custDataLst>
            </p:nvPr>
          </p:nvSpPr>
          <p:spPr bwMode="auto">
            <a:xfrm>
              <a:off x="4382" y="2569"/>
              <a:ext cx="263" cy="6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31" name="Freeform 169"/>
            <p:cNvSpPr>
              <a:spLocks/>
            </p:cNvSpPr>
            <p:nvPr>
              <p:custDataLst>
                <p:tags r:id="rId27"/>
              </p:custDataLst>
            </p:nvPr>
          </p:nvSpPr>
          <p:spPr bwMode="auto">
            <a:xfrm>
              <a:off x="3693" y="1469"/>
              <a:ext cx="1849" cy="1132"/>
            </a:xfrm>
            <a:custGeom>
              <a:avLst/>
              <a:gdLst>
                <a:gd name="T0" fmla="*/ 779 w 1849"/>
                <a:gd name="T1" fmla="*/ 1132 h 1132"/>
                <a:gd name="T2" fmla="*/ 686 w 1849"/>
                <a:gd name="T3" fmla="*/ 344 h 1132"/>
                <a:gd name="T4" fmla="*/ 0 w 1849"/>
                <a:gd name="T5" fmla="*/ 39 h 1132"/>
                <a:gd name="T6" fmla="*/ 1849 w 1849"/>
                <a:gd name="T7" fmla="*/ 49 h 1132"/>
                <a:gd name="T8" fmla="*/ 1375 w 1849"/>
                <a:gd name="T9" fmla="*/ 337 h 1132"/>
                <a:gd name="T10" fmla="*/ 906 w 1849"/>
                <a:gd name="T11" fmla="*/ 996 h 1132"/>
                <a:gd name="T12" fmla="*/ 779 w 1849"/>
                <a:gd name="T13" fmla="*/ 1132 h 1132"/>
                <a:gd name="T14" fmla="*/ 0 60000 65536"/>
                <a:gd name="T15" fmla="*/ 0 60000 65536"/>
                <a:gd name="T16" fmla="*/ 0 60000 65536"/>
                <a:gd name="T17" fmla="*/ 0 60000 65536"/>
                <a:gd name="T18" fmla="*/ 0 60000 65536"/>
                <a:gd name="T19" fmla="*/ 0 60000 65536"/>
                <a:gd name="T20" fmla="*/ 0 60000 65536"/>
                <a:gd name="T21" fmla="*/ 0 w 1849"/>
                <a:gd name="T22" fmla="*/ 0 h 1132"/>
                <a:gd name="T23" fmla="*/ 1849 w 1849"/>
                <a:gd name="T24" fmla="*/ 1132 h 1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9" h="1132">
                  <a:moveTo>
                    <a:pt x="779" y="1132"/>
                  </a:moveTo>
                  <a:cubicBezTo>
                    <a:pt x="779" y="1132"/>
                    <a:pt x="1078" y="499"/>
                    <a:pt x="686" y="344"/>
                  </a:cubicBezTo>
                  <a:cubicBezTo>
                    <a:pt x="294" y="189"/>
                    <a:pt x="13" y="45"/>
                    <a:pt x="0" y="39"/>
                  </a:cubicBezTo>
                  <a:cubicBezTo>
                    <a:pt x="13" y="57"/>
                    <a:pt x="1378" y="0"/>
                    <a:pt x="1849" y="49"/>
                  </a:cubicBezTo>
                  <a:cubicBezTo>
                    <a:pt x="1847" y="41"/>
                    <a:pt x="1471" y="183"/>
                    <a:pt x="1375" y="337"/>
                  </a:cubicBezTo>
                  <a:cubicBezTo>
                    <a:pt x="1279" y="491"/>
                    <a:pt x="898" y="1013"/>
                    <a:pt x="906" y="996"/>
                  </a:cubicBezTo>
                  <a:cubicBezTo>
                    <a:pt x="906" y="1013"/>
                    <a:pt x="779" y="1132"/>
                    <a:pt x="779" y="1132"/>
                  </a:cubicBezTo>
                  <a:close/>
                </a:path>
              </a:pathLst>
            </a:custGeom>
            <a:gradFill rotWithShape="1">
              <a:gsLst>
                <a:gs pos="0">
                  <a:schemeClr val="bg2"/>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32" name="Group 170"/>
            <p:cNvGrpSpPr>
              <a:grpSpLocks/>
            </p:cNvGrpSpPr>
            <p:nvPr/>
          </p:nvGrpSpPr>
          <p:grpSpPr bwMode="auto">
            <a:xfrm>
              <a:off x="3672" y="1254"/>
              <a:ext cx="1868" cy="286"/>
              <a:chOff x="527" y="2649"/>
              <a:chExt cx="1868" cy="286"/>
            </a:xfrm>
          </p:grpSpPr>
          <p:sp>
            <p:nvSpPr>
              <p:cNvPr id="47134" name="Rectangle 171"/>
              <p:cNvSpPr>
                <a:spLocks noChangeArrowheads="1"/>
              </p:cNvSpPr>
              <p:nvPr>
                <p:custDataLst>
                  <p:tags r:id="rId29"/>
                </p:custDataLst>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35" name="Text Box 172"/>
              <p:cNvSpPr txBox="1">
                <a:spLocks noChangeArrowheads="1"/>
              </p:cNvSpPr>
              <p:nvPr>
                <p:custDataLst>
                  <p:tags r:id="rId30"/>
                </p:custDataLst>
              </p:nvPr>
            </p:nvSpPr>
            <p:spPr bwMode="auto">
              <a:xfrm>
                <a:off x="527" y="2698"/>
                <a:ext cx="1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dest: 128.119.40.186</a:t>
                </a:r>
              </a:p>
            </p:txBody>
          </p:sp>
          <p:sp>
            <p:nvSpPr>
              <p:cNvPr id="47136" name="Line 173"/>
              <p:cNvSpPr>
                <a:spLocks noChangeShapeType="1"/>
              </p:cNvSpPr>
              <p:nvPr>
                <p:custDataLst>
                  <p:tags r:id="rId31"/>
                </p:custDataLst>
              </p:nvPr>
            </p:nvSpPr>
            <p:spPr bwMode="auto">
              <a:xfrm>
                <a:off x="1847" y="2680"/>
                <a:ext cx="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7137" name="Group 174"/>
              <p:cNvGrpSpPr>
                <a:grpSpLocks/>
              </p:cNvGrpSpPr>
              <p:nvPr/>
            </p:nvGrpSpPr>
            <p:grpSpPr bwMode="auto">
              <a:xfrm>
                <a:off x="2148" y="2649"/>
                <a:ext cx="111" cy="109"/>
                <a:chOff x="1941" y="2928"/>
                <a:chExt cx="111" cy="109"/>
              </a:xfrm>
            </p:grpSpPr>
            <p:sp>
              <p:nvSpPr>
                <p:cNvPr id="47142" name="Freeform 175"/>
                <p:cNvSpPr>
                  <a:spLocks/>
                </p:cNvSpPr>
                <p:nvPr>
                  <p:custDataLst>
                    <p:tags r:id="rId35"/>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43" name="Line 176"/>
                <p:cNvSpPr>
                  <a:spLocks noChangeShapeType="1"/>
                </p:cNvSpPr>
                <p:nvPr>
                  <p:custDataLst>
                    <p:tags r:id="rId36"/>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44" name="Line 177"/>
                <p:cNvSpPr>
                  <a:spLocks noChangeShapeType="1"/>
                </p:cNvSpPr>
                <p:nvPr>
                  <p:custDataLst>
                    <p:tags r:id="rId37"/>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47138" name="Group 178"/>
              <p:cNvGrpSpPr>
                <a:grpSpLocks/>
              </p:cNvGrpSpPr>
              <p:nvPr/>
            </p:nvGrpSpPr>
            <p:grpSpPr bwMode="auto">
              <a:xfrm>
                <a:off x="2136" y="2826"/>
                <a:ext cx="111" cy="109"/>
                <a:chOff x="1941" y="2928"/>
                <a:chExt cx="111" cy="109"/>
              </a:xfrm>
            </p:grpSpPr>
            <p:sp>
              <p:nvSpPr>
                <p:cNvPr id="47139" name="Freeform 179"/>
                <p:cNvSpPr>
                  <a:spLocks/>
                </p:cNvSpPr>
                <p:nvPr>
                  <p:custDataLst>
                    <p:tags r:id="rId32"/>
                  </p:custDataLst>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40" name="Line 180"/>
                <p:cNvSpPr>
                  <a:spLocks noChangeShapeType="1"/>
                </p:cNvSpPr>
                <p:nvPr>
                  <p:custDataLst>
                    <p:tags r:id="rId33"/>
                  </p:custDataLst>
                </p:nvPr>
              </p:nvSpPr>
              <p:spPr bwMode="auto">
                <a:xfrm flipH="1">
                  <a:off x="1943" y="2932"/>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7141" name="Line 181"/>
                <p:cNvSpPr>
                  <a:spLocks noChangeShapeType="1"/>
                </p:cNvSpPr>
                <p:nvPr>
                  <p:custDataLst>
                    <p:tags r:id="rId34"/>
                  </p:custDataLst>
                </p:nvPr>
              </p:nvSpPr>
              <p:spPr bwMode="auto">
                <a:xfrm flipH="1">
                  <a:off x="1985" y="2938"/>
                  <a:ext cx="5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47133" name="Text Box 182"/>
            <p:cNvSpPr txBox="1">
              <a:spLocks noChangeArrowheads="1"/>
            </p:cNvSpPr>
            <p:nvPr>
              <p:custDataLst>
                <p:tags r:id="rId28"/>
              </p:custDataLst>
            </p:nvPr>
          </p:nvSpPr>
          <p:spPr bwMode="auto">
            <a:xfrm>
              <a:off x="3418" y="1015"/>
              <a:ext cx="22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外部代理发往移动端的数据包：</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854083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2"/>
            </p:custDataLst>
          </p:nvPr>
        </p:nvSpPr>
        <p:spPr>
          <a:xfrm>
            <a:off x="457200" y="274638"/>
            <a:ext cx="8229600" cy="993775"/>
          </a:xfrm>
        </p:spPr>
        <p:txBody>
          <a:bodyPr/>
          <a:lstStyle/>
          <a:p>
            <a:r>
              <a:rPr lang="zh-CN" altLang="en-US"/>
              <a:t>移动</a:t>
            </a:r>
            <a:r>
              <a:rPr lang="en-US" altLang="zh-CN"/>
              <a:t> IP: </a:t>
            </a:r>
            <a:r>
              <a:rPr lang="zh-CN" altLang="en-US"/>
              <a:t>代理发现 </a:t>
            </a:r>
            <a:r>
              <a:rPr lang="en-US" altLang="zh-CN"/>
              <a:t>agent discovery</a:t>
            </a:r>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49156" name="灯片编号占位符 11"/>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4A1DCA0-580C-4A05-8EDF-9B17BEEB296A}"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49157" name="Rectangle 3"/>
          <p:cNvSpPr>
            <a:spLocks noGrp="1" noChangeArrowheads="1"/>
          </p:cNvSpPr>
          <p:nvPr>
            <p:ph type="body" sz="half" idx="4294967295"/>
            <p:custDataLst>
              <p:tags r:id="rId5"/>
            </p:custDataLst>
          </p:nvPr>
        </p:nvSpPr>
        <p:spPr>
          <a:xfrm>
            <a:off x="554038" y="1444625"/>
            <a:ext cx="8035925" cy="4648200"/>
          </a:xfrm>
        </p:spPr>
        <p:txBody>
          <a:bodyPr/>
          <a:lstStyle/>
          <a:p>
            <a:r>
              <a:rPr lang="zh-CN" altLang="en-US" sz="2400">
                <a:solidFill>
                  <a:srgbClr val="FF0000"/>
                </a:solidFill>
              </a:rPr>
              <a:t>代理通告 </a:t>
            </a:r>
            <a:r>
              <a:rPr lang="en-US" altLang="zh-CN" sz="2400">
                <a:solidFill>
                  <a:srgbClr val="FF0000"/>
                </a:solidFill>
              </a:rPr>
              <a:t>agent advertisement:</a:t>
            </a:r>
            <a:r>
              <a:rPr lang="en-US" altLang="zh-CN" sz="2400"/>
              <a:t> </a:t>
            </a:r>
            <a:r>
              <a:rPr lang="zh-CN" altLang="en-US" sz="2400"/>
              <a:t>外部</a:t>
            </a:r>
            <a:r>
              <a:rPr lang="en-US" altLang="zh-CN" sz="2400"/>
              <a:t>/</a:t>
            </a:r>
            <a:r>
              <a:rPr lang="zh-CN" altLang="en-US" sz="2400"/>
              <a:t>归属代理通过广播</a:t>
            </a:r>
            <a:r>
              <a:rPr lang="en-US" altLang="zh-CN" sz="2400">
                <a:solidFill>
                  <a:srgbClr val="C00000"/>
                </a:solidFill>
              </a:rPr>
              <a:t>ICMP</a:t>
            </a:r>
            <a:r>
              <a:rPr lang="zh-CN" altLang="en-US" sz="2400">
                <a:solidFill>
                  <a:srgbClr val="C00000"/>
                </a:solidFill>
              </a:rPr>
              <a:t>报文</a:t>
            </a:r>
            <a:r>
              <a:rPr lang="en-US" altLang="zh-CN" sz="2400">
                <a:solidFill>
                  <a:srgbClr val="C00000"/>
                </a:solidFill>
              </a:rPr>
              <a:t> </a:t>
            </a:r>
            <a:r>
              <a:rPr lang="en-US" altLang="zh-CN" sz="2400"/>
              <a:t>(typefield = 9) </a:t>
            </a:r>
            <a:r>
              <a:rPr lang="zh-CN" altLang="en-US" sz="2400"/>
              <a:t>通告它的服务</a:t>
            </a:r>
            <a:endParaRPr lang="en-US" altLang="zh-CN" sz="2400"/>
          </a:p>
        </p:txBody>
      </p:sp>
      <p:graphicFrame>
        <p:nvGraphicFramePr>
          <p:cNvPr id="49158" name="Object 4"/>
          <p:cNvGraphicFramePr>
            <a:graphicFrameLocks noGrp="1" noChangeAspect="1"/>
          </p:cNvGraphicFramePr>
          <p:nvPr>
            <p:ph sz="half" idx="4294967295"/>
            <p:custDataLst>
              <p:tags r:id="rId6"/>
            </p:custDataLst>
          </p:nvPr>
        </p:nvGraphicFramePr>
        <p:xfrm>
          <a:off x="2843213" y="2416175"/>
          <a:ext cx="5470525" cy="3951288"/>
        </p:xfrm>
        <a:graphic>
          <a:graphicData uri="http://schemas.openxmlformats.org/presentationml/2006/ole">
            <mc:AlternateContent xmlns:mc="http://schemas.openxmlformats.org/markup-compatibility/2006">
              <mc:Choice xmlns:v="urn:schemas-microsoft-com:vml" Requires="v">
                <p:oleObj spid="_x0000_s28695" name="Picture" r:id="rId13" imgW="4048200" imgH="2924280" progId="Word.Picture.8">
                  <p:embed/>
                </p:oleObj>
              </mc:Choice>
              <mc:Fallback>
                <p:oleObj name="Picture" r:id="rId13" imgW="4048200" imgH="2924280" progId="Word.Picture.8">
                  <p:embed/>
                  <p:pic>
                    <p:nvPicPr>
                      <p:cNvPr id="49158" name="Object 4"/>
                      <p:cNvPicPr>
                        <a:picLocks noGrp="1" noChangeAspect="1" noChangeArrowheads="1"/>
                      </p:cNvPicPr>
                      <p:nvPr/>
                    </p:nvPicPr>
                    <p:blipFill>
                      <a:blip r:embed="rId14"/>
                      <a:srcRect/>
                      <a:stretch>
                        <a:fillRect/>
                      </a:stretch>
                    </p:blipFill>
                    <p:spPr bwMode="auto">
                      <a:xfrm>
                        <a:off x="2843213" y="2416175"/>
                        <a:ext cx="5470525"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Text Box 5"/>
          <p:cNvSpPr txBox="1">
            <a:spLocks noChangeArrowheads="1"/>
          </p:cNvSpPr>
          <p:nvPr>
            <p:custDataLst>
              <p:tags r:id="rId7"/>
            </p:custDataLst>
          </p:nvPr>
        </p:nvSpPr>
        <p:spPr bwMode="auto">
          <a:xfrm>
            <a:off x="364331" y="4179577"/>
            <a:ext cx="24264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 bit: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是否有注册要求</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registration required</a:t>
            </a:r>
          </a:p>
        </p:txBody>
      </p:sp>
      <p:sp>
        <p:nvSpPr>
          <p:cNvPr id="49160" name="Text Box 6"/>
          <p:cNvSpPr txBox="1">
            <a:spLocks noChangeArrowheads="1"/>
          </p:cNvSpPr>
          <p:nvPr>
            <p:custDataLst>
              <p:tags r:id="rId8"/>
            </p:custDataLst>
          </p:nvPr>
        </p:nvSpPr>
        <p:spPr bwMode="auto">
          <a:xfrm>
            <a:off x="385763" y="2819400"/>
            <a:ext cx="2457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H,F bits: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标识来自归属代理还是外部代理</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home and/or foreign agent</a:t>
            </a:r>
          </a:p>
        </p:txBody>
      </p:sp>
      <p:sp>
        <p:nvSpPr>
          <p:cNvPr id="49161" name="Line 7"/>
          <p:cNvSpPr>
            <a:spLocks noChangeShapeType="1"/>
          </p:cNvSpPr>
          <p:nvPr>
            <p:custDataLst>
              <p:tags r:id="rId9"/>
            </p:custDataLst>
          </p:nvPr>
        </p:nvSpPr>
        <p:spPr bwMode="auto">
          <a:xfrm>
            <a:off x="2790825" y="3768725"/>
            <a:ext cx="2538413" cy="11033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49162" name="Line 8"/>
          <p:cNvSpPr>
            <a:spLocks noChangeShapeType="1"/>
          </p:cNvSpPr>
          <p:nvPr>
            <p:custDataLst>
              <p:tags r:id="rId10"/>
            </p:custDataLst>
          </p:nvPr>
        </p:nvSpPr>
        <p:spPr bwMode="auto">
          <a:xfrm>
            <a:off x="2790824" y="4422953"/>
            <a:ext cx="2201863" cy="50782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188498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2"/>
            </p:custDataLst>
          </p:nvPr>
        </p:nvSpPr>
        <p:spPr>
          <a:xfrm>
            <a:off x="457200" y="274638"/>
            <a:ext cx="8229600" cy="993775"/>
          </a:xfrm>
        </p:spPr>
        <p:txBody>
          <a:bodyPr/>
          <a:lstStyle/>
          <a:p>
            <a:r>
              <a:rPr lang="zh-CN" altLang="en-US"/>
              <a:t>移动</a:t>
            </a:r>
            <a:r>
              <a:rPr lang="en-US" altLang="zh-CN"/>
              <a:t> IP: </a:t>
            </a:r>
            <a:r>
              <a:rPr lang="zh-CN" altLang="en-US"/>
              <a:t>注册的例子</a:t>
            </a:r>
            <a:endParaRPr lang="en-US" altLang="zh-CN"/>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51204"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5AADA6A-9BD4-493B-A912-723505C213E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aphicFrame>
        <p:nvGraphicFramePr>
          <p:cNvPr id="51205" name="Object 3"/>
          <p:cNvGraphicFramePr>
            <a:graphicFrameLocks noGrp="1" noChangeAspect="1"/>
          </p:cNvGraphicFramePr>
          <p:nvPr>
            <p:ph idx="4294967295"/>
            <p:custDataLst>
              <p:tags r:id="rId5"/>
            </p:custDataLst>
          </p:nvPr>
        </p:nvGraphicFramePr>
        <p:xfrm>
          <a:off x="604838" y="1484313"/>
          <a:ext cx="7853362" cy="4556125"/>
        </p:xfrm>
        <a:graphic>
          <a:graphicData uri="http://schemas.openxmlformats.org/presentationml/2006/ole">
            <mc:AlternateContent xmlns:mc="http://schemas.openxmlformats.org/markup-compatibility/2006">
              <mc:Choice xmlns:v="urn:schemas-microsoft-com:vml" Requires="v">
                <p:oleObj spid="_x0000_s29719" name="Picture" r:id="rId8" imgW="6829560" imgH="3962520" progId="Word.Picture.8">
                  <p:embed/>
                </p:oleObj>
              </mc:Choice>
              <mc:Fallback>
                <p:oleObj name="Picture" r:id="rId8" imgW="6829560" imgH="3962520" progId="Word.Picture.8">
                  <p:embed/>
                  <p:pic>
                    <p:nvPicPr>
                      <p:cNvPr id="51205" name="Object 3"/>
                      <p:cNvPicPr>
                        <a:picLocks noGrp="1" noChangeAspect="1" noChangeArrowheads="1"/>
                      </p:cNvPicPr>
                      <p:nvPr/>
                    </p:nvPicPr>
                    <p:blipFill>
                      <a:blip r:embed="rId9"/>
                      <a:srcRect/>
                      <a:stretch>
                        <a:fillRect/>
                      </a:stretch>
                    </p:blipFill>
                    <p:spPr bwMode="auto">
                      <a:xfrm>
                        <a:off x="604838" y="1484313"/>
                        <a:ext cx="7853362"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458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reeform 128"/>
          <p:cNvSpPr>
            <a:spLocks/>
          </p:cNvSpPr>
          <p:nvPr>
            <p:custDataLst>
              <p:tags r:id="rId1"/>
            </p:custDataLst>
          </p:nvPr>
        </p:nvSpPr>
        <p:spPr bwMode="auto">
          <a:xfrm>
            <a:off x="4554538" y="2600325"/>
            <a:ext cx="3065462" cy="2527300"/>
          </a:xfrm>
          <a:custGeom>
            <a:avLst/>
            <a:gdLst>
              <a:gd name="T0" fmla="*/ 2147483646 w 1931"/>
              <a:gd name="T1" fmla="*/ 2147483646 h 1592"/>
              <a:gd name="T2" fmla="*/ 2147483646 w 1931"/>
              <a:gd name="T3" fmla="*/ 2147483646 h 1592"/>
              <a:gd name="T4" fmla="*/ 2147483646 w 1931"/>
              <a:gd name="T5" fmla="*/ 2147483646 h 1592"/>
              <a:gd name="T6" fmla="*/ 2147483646 w 1931"/>
              <a:gd name="T7" fmla="*/ 2147483646 h 1592"/>
              <a:gd name="T8" fmla="*/ 2147483646 w 1931"/>
              <a:gd name="T9" fmla="*/ 2147483646 h 1592"/>
              <a:gd name="T10" fmla="*/ 2147483646 w 1931"/>
              <a:gd name="T11" fmla="*/ 2147483646 h 1592"/>
              <a:gd name="T12" fmla="*/ 2147483646 w 1931"/>
              <a:gd name="T13" fmla="*/ 2147483646 h 1592"/>
              <a:gd name="T14" fmla="*/ 2147483646 w 1931"/>
              <a:gd name="T15" fmla="*/ 2147483646 h 1592"/>
              <a:gd name="T16" fmla="*/ 2147483646 w 1931"/>
              <a:gd name="T17" fmla="*/ 2147483646 h 1592"/>
              <a:gd name="T18" fmla="*/ 2147483646 w 1931"/>
              <a:gd name="T19" fmla="*/ 2147483646 h 1592"/>
              <a:gd name="T20" fmla="*/ 2147483646 w 1931"/>
              <a:gd name="T21" fmla="*/ 2147483646 h 1592"/>
              <a:gd name="T22" fmla="*/ 2147483646 w 1931"/>
              <a:gd name="T23" fmla="*/ 2147483646 h 1592"/>
              <a:gd name="T24" fmla="*/ 2147483646 w 1931"/>
              <a:gd name="T25" fmla="*/ 2147483646 h 1592"/>
              <a:gd name="T26" fmla="*/ 2147483646 w 1931"/>
              <a:gd name="T27" fmla="*/ 2147483646 h 15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31"/>
              <a:gd name="T43" fmla="*/ 0 h 1592"/>
              <a:gd name="T44" fmla="*/ 1931 w 1931"/>
              <a:gd name="T45" fmla="*/ 1592 h 15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31" h="1592">
                <a:moveTo>
                  <a:pt x="1757" y="318"/>
                </a:moveTo>
                <a:cubicBezTo>
                  <a:pt x="1793" y="564"/>
                  <a:pt x="1673" y="629"/>
                  <a:pt x="1691" y="702"/>
                </a:cubicBezTo>
                <a:cubicBezTo>
                  <a:pt x="1709" y="775"/>
                  <a:pt x="1834" y="653"/>
                  <a:pt x="1865" y="756"/>
                </a:cubicBezTo>
                <a:cubicBezTo>
                  <a:pt x="1896" y="859"/>
                  <a:pt x="1931" y="1196"/>
                  <a:pt x="1877" y="1320"/>
                </a:cubicBezTo>
                <a:cubicBezTo>
                  <a:pt x="1823" y="1444"/>
                  <a:pt x="1668" y="1505"/>
                  <a:pt x="1541" y="1500"/>
                </a:cubicBezTo>
                <a:cubicBezTo>
                  <a:pt x="1414" y="1495"/>
                  <a:pt x="1251" y="1276"/>
                  <a:pt x="1115" y="1290"/>
                </a:cubicBezTo>
                <a:cubicBezTo>
                  <a:pt x="979" y="1304"/>
                  <a:pt x="896" y="1576"/>
                  <a:pt x="725" y="1584"/>
                </a:cubicBezTo>
                <a:cubicBezTo>
                  <a:pt x="554" y="1592"/>
                  <a:pt x="178" y="1436"/>
                  <a:pt x="89" y="1338"/>
                </a:cubicBezTo>
                <a:cubicBezTo>
                  <a:pt x="0" y="1240"/>
                  <a:pt x="160" y="1120"/>
                  <a:pt x="191" y="996"/>
                </a:cubicBezTo>
                <a:cubicBezTo>
                  <a:pt x="222" y="872"/>
                  <a:pt x="218" y="703"/>
                  <a:pt x="273" y="594"/>
                </a:cubicBezTo>
                <a:cubicBezTo>
                  <a:pt x="328" y="485"/>
                  <a:pt x="401" y="433"/>
                  <a:pt x="521" y="342"/>
                </a:cubicBezTo>
                <a:cubicBezTo>
                  <a:pt x="641" y="251"/>
                  <a:pt x="849" y="96"/>
                  <a:pt x="995" y="48"/>
                </a:cubicBezTo>
                <a:cubicBezTo>
                  <a:pt x="1141" y="0"/>
                  <a:pt x="1313" y="53"/>
                  <a:pt x="1397" y="54"/>
                </a:cubicBezTo>
                <a:cubicBezTo>
                  <a:pt x="1397" y="54"/>
                  <a:pt x="1709" y="174"/>
                  <a:pt x="1757" y="318"/>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51" name="Freeform 805"/>
          <p:cNvSpPr>
            <a:spLocks/>
          </p:cNvSpPr>
          <p:nvPr>
            <p:custDataLst>
              <p:tags r:id="rId2"/>
            </p:custDataLst>
          </p:nvPr>
        </p:nvSpPr>
        <p:spPr bwMode="auto">
          <a:xfrm>
            <a:off x="2009775" y="2892425"/>
            <a:ext cx="2578100" cy="1973263"/>
          </a:xfrm>
          <a:custGeom>
            <a:avLst/>
            <a:gdLst>
              <a:gd name="T0" fmla="*/ 2147483646 w 1624"/>
              <a:gd name="T1" fmla="*/ 0 h 1243"/>
              <a:gd name="T2" fmla="*/ 2147483646 w 1624"/>
              <a:gd name="T3" fmla="*/ 2147483646 h 1243"/>
              <a:gd name="T4" fmla="*/ 2147483646 w 1624"/>
              <a:gd name="T5" fmla="*/ 2147483646 h 1243"/>
              <a:gd name="T6" fmla="*/ 2147483646 w 1624"/>
              <a:gd name="T7" fmla="*/ 2147483646 h 1243"/>
              <a:gd name="T8" fmla="*/ 2147483646 w 1624"/>
              <a:gd name="T9" fmla="*/ 2147483646 h 1243"/>
              <a:gd name="T10" fmla="*/ 2147483646 w 1624"/>
              <a:gd name="T11" fmla="*/ 2147483646 h 1243"/>
              <a:gd name="T12" fmla="*/ 2147483646 w 1624"/>
              <a:gd name="T13" fmla="*/ 2147483646 h 1243"/>
              <a:gd name="T14" fmla="*/ 2147483646 w 1624"/>
              <a:gd name="T15" fmla="*/ 2147483646 h 1243"/>
              <a:gd name="T16" fmla="*/ 2147483646 w 1624"/>
              <a:gd name="T17" fmla="*/ 2147483646 h 1243"/>
              <a:gd name="T18" fmla="*/ 2147483646 w 1624"/>
              <a:gd name="T19" fmla="*/ 2147483646 h 1243"/>
              <a:gd name="T20" fmla="*/ 2147483646 w 1624"/>
              <a:gd name="T21" fmla="*/ 2147483646 h 1243"/>
              <a:gd name="T22" fmla="*/ 2147483646 w 1624"/>
              <a:gd name="T23" fmla="*/ 2147483646 h 1243"/>
              <a:gd name="T24" fmla="*/ 2147483646 w 1624"/>
              <a:gd name="T25" fmla="*/ 2147483646 h 12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24"/>
              <a:gd name="T40" fmla="*/ 0 h 1243"/>
              <a:gd name="T41" fmla="*/ 1624 w 1624"/>
              <a:gd name="T42" fmla="*/ 1243 h 12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24" h="1243">
                <a:moveTo>
                  <a:pt x="177" y="0"/>
                </a:moveTo>
                <a:cubicBezTo>
                  <a:pt x="94" y="5"/>
                  <a:pt x="59" y="52"/>
                  <a:pt x="35" y="121"/>
                </a:cubicBezTo>
                <a:cubicBezTo>
                  <a:pt x="10" y="191"/>
                  <a:pt x="0" y="344"/>
                  <a:pt x="30" y="419"/>
                </a:cubicBezTo>
                <a:cubicBezTo>
                  <a:pt x="60" y="494"/>
                  <a:pt x="177" y="512"/>
                  <a:pt x="216" y="572"/>
                </a:cubicBezTo>
                <a:cubicBezTo>
                  <a:pt x="255" y="632"/>
                  <a:pt x="223" y="726"/>
                  <a:pt x="264" y="782"/>
                </a:cubicBezTo>
                <a:cubicBezTo>
                  <a:pt x="305" y="838"/>
                  <a:pt x="333" y="843"/>
                  <a:pt x="463" y="911"/>
                </a:cubicBezTo>
                <a:cubicBezTo>
                  <a:pt x="593" y="979"/>
                  <a:pt x="888" y="1143"/>
                  <a:pt x="1044" y="1190"/>
                </a:cubicBezTo>
                <a:cubicBezTo>
                  <a:pt x="1200" y="1237"/>
                  <a:pt x="1321" y="1243"/>
                  <a:pt x="1398" y="1196"/>
                </a:cubicBezTo>
                <a:cubicBezTo>
                  <a:pt x="1475" y="1149"/>
                  <a:pt x="1480" y="1015"/>
                  <a:pt x="1506" y="908"/>
                </a:cubicBezTo>
                <a:cubicBezTo>
                  <a:pt x="1532" y="801"/>
                  <a:pt x="1624" y="671"/>
                  <a:pt x="1554" y="554"/>
                </a:cubicBezTo>
                <a:cubicBezTo>
                  <a:pt x="1484" y="437"/>
                  <a:pt x="1183" y="288"/>
                  <a:pt x="1086" y="206"/>
                </a:cubicBezTo>
                <a:cubicBezTo>
                  <a:pt x="989" y="124"/>
                  <a:pt x="1061" y="93"/>
                  <a:pt x="972" y="62"/>
                </a:cubicBezTo>
                <a:cubicBezTo>
                  <a:pt x="883" y="31"/>
                  <a:pt x="639" y="29"/>
                  <a:pt x="552" y="20"/>
                </a:cubicBez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pic>
        <p:nvPicPr>
          <p:cNvPr id="53252" name="Picture 288" descr="e2gmc3yp[1]"/>
          <p:cNvPicPr>
            <a:picLocks noChangeAspect="1" noChangeArrowheads="1"/>
          </p:cNvPicPr>
          <p:nvPr>
            <p:custDataLst>
              <p:tags r:id="rId3"/>
            </p:custDataLst>
          </p:nvPr>
        </p:nvPicPr>
        <p:blipFill>
          <a:blip r:embed="rId762" cstate="print">
            <a:extLst>
              <a:ext uri="{28A0092B-C50C-407E-A947-70E740481C1C}">
                <a14:useLocalDpi xmlns:a14="http://schemas.microsoft.com/office/drawing/2010/main"/>
              </a:ext>
            </a:extLst>
          </a:blip>
          <a:srcRect/>
          <a:stretch>
            <a:fillRect/>
          </a:stretch>
        </p:blipFill>
        <p:spPr bwMode="auto">
          <a:xfrm>
            <a:off x="5364163" y="2289175"/>
            <a:ext cx="411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289"/>
          <p:cNvSpPr txBox="1">
            <a:spLocks noChangeArrowheads="1"/>
          </p:cNvSpPr>
          <p:nvPr>
            <p:custDataLst>
              <p:tags r:id="rId4"/>
            </p:custDataLst>
          </p:nvPr>
        </p:nvSpPr>
        <p:spPr bwMode="auto">
          <a:xfrm>
            <a:off x="5291138" y="19954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通信者</a:t>
            </a:r>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3254" name="Group 292"/>
          <p:cNvGrpSpPr>
            <a:grpSpLocks/>
          </p:cNvGrpSpPr>
          <p:nvPr>
            <p:custDataLst>
              <p:tags r:id="rId5"/>
            </p:custDataLst>
          </p:nvPr>
        </p:nvGrpSpPr>
        <p:grpSpPr bwMode="auto">
          <a:xfrm>
            <a:off x="2206625" y="3184525"/>
            <a:ext cx="1020763" cy="841375"/>
            <a:chOff x="1807" y="2856"/>
            <a:chExt cx="803" cy="674"/>
          </a:xfrm>
        </p:grpSpPr>
        <p:sp>
          <p:nvSpPr>
            <p:cNvPr id="53989" name="AutoShape 293"/>
            <p:cNvSpPr>
              <a:spLocks noChangeArrowheads="1"/>
            </p:cNvSpPr>
            <p:nvPr>
              <p:custDataLst>
                <p:tags r:id="rId644"/>
              </p:custDataLst>
            </p:nvPr>
          </p:nvSpPr>
          <p:spPr bwMode="auto">
            <a:xfrm>
              <a:off x="1807" y="2856"/>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90" name="AutoShape 294"/>
            <p:cNvSpPr>
              <a:spLocks noChangeArrowheads="1"/>
            </p:cNvSpPr>
            <p:nvPr>
              <p:custDataLst>
                <p:tags r:id="rId645"/>
              </p:custDataLst>
            </p:nvPr>
          </p:nvSpPr>
          <p:spPr bwMode="auto">
            <a:xfrm>
              <a:off x="2047" y="3258"/>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91" name="AutoShape 295"/>
            <p:cNvSpPr>
              <a:spLocks noChangeArrowheads="1"/>
            </p:cNvSpPr>
            <p:nvPr>
              <p:custDataLst>
                <p:tags r:id="rId646"/>
              </p:custDataLst>
            </p:nvPr>
          </p:nvSpPr>
          <p:spPr bwMode="auto">
            <a:xfrm>
              <a:off x="2043" y="2985"/>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92" name="AutoShape 296"/>
            <p:cNvSpPr>
              <a:spLocks noChangeArrowheads="1"/>
            </p:cNvSpPr>
            <p:nvPr>
              <p:custDataLst>
                <p:tags r:id="rId647"/>
              </p:custDataLst>
            </p:nvPr>
          </p:nvSpPr>
          <p:spPr bwMode="auto">
            <a:xfrm>
              <a:off x="2282" y="3123"/>
              <a:ext cx="314" cy="272"/>
            </a:xfrm>
            <a:prstGeom prst="hexagon">
              <a:avLst>
                <a:gd name="adj" fmla="val 28860"/>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993" name="Group 297"/>
            <p:cNvGrpSpPr>
              <a:grpSpLocks/>
            </p:cNvGrpSpPr>
            <p:nvPr/>
          </p:nvGrpSpPr>
          <p:grpSpPr bwMode="auto">
            <a:xfrm>
              <a:off x="2407" y="3162"/>
              <a:ext cx="72" cy="145"/>
              <a:chOff x="3796" y="1043"/>
              <a:chExt cx="865" cy="1237"/>
            </a:xfrm>
          </p:grpSpPr>
          <p:sp>
            <p:nvSpPr>
              <p:cNvPr id="54091" name="Line 298"/>
              <p:cNvSpPr>
                <a:spLocks noChangeShapeType="1"/>
              </p:cNvSpPr>
              <p:nvPr>
                <p:custDataLst>
                  <p:tags r:id="rId73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2" name="Line 299"/>
              <p:cNvSpPr>
                <a:spLocks noChangeShapeType="1"/>
              </p:cNvSpPr>
              <p:nvPr>
                <p:custDataLst>
                  <p:tags r:id="rId73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3" name="Line 300"/>
              <p:cNvSpPr>
                <a:spLocks noChangeShapeType="1"/>
              </p:cNvSpPr>
              <p:nvPr>
                <p:custDataLst>
                  <p:tags r:id="rId73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4" name="Line 301"/>
              <p:cNvSpPr>
                <a:spLocks noChangeShapeType="1"/>
              </p:cNvSpPr>
              <p:nvPr>
                <p:custDataLst>
                  <p:tags r:id="rId73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5" name="Line 302"/>
              <p:cNvSpPr>
                <a:spLocks noChangeShapeType="1"/>
              </p:cNvSpPr>
              <p:nvPr>
                <p:custDataLst>
                  <p:tags r:id="rId73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6" name="Line 303"/>
              <p:cNvSpPr>
                <a:spLocks noChangeShapeType="1"/>
              </p:cNvSpPr>
              <p:nvPr>
                <p:custDataLst>
                  <p:tags r:id="rId73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7" name="Line 304"/>
              <p:cNvSpPr>
                <a:spLocks noChangeShapeType="1"/>
              </p:cNvSpPr>
              <p:nvPr>
                <p:custDataLst>
                  <p:tags r:id="rId73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8" name="Line 305"/>
              <p:cNvSpPr>
                <a:spLocks noChangeShapeType="1"/>
              </p:cNvSpPr>
              <p:nvPr>
                <p:custDataLst>
                  <p:tags r:id="rId74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9" name="Line 306"/>
              <p:cNvSpPr>
                <a:spLocks noChangeShapeType="1"/>
              </p:cNvSpPr>
              <p:nvPr>
                <p:custDataLst>
                  <p:tags r:id="rId74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0" name="Line 307"/>
              <p:cNvSpPr>
                <a:spLocks noChangeShapeType="1"/>
              </p:cNvSpPr>
              <p:nvPr>
                <p:custDataLst>
                  <p:tags r:id="rId74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1" name="Line 308"/>
              <p:cNvSpPr>
                <a:spLocks noChangeShapeType="1"/>
              </p:cNvSpPr>
              <p:nvPr>
                <p:custDataLst>
                  <p:tags r:id="rId74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2" name="Line 309"/>
              <p:cNvSpPr>
                <a:spLocks noChangeShapeType="1"/>
              </p:cNvSpPr>
              <p:nvPr>
                <p:custDataLst>
                  <p:tags r:id="rId74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3" name="Line 310"/>
              <p:cNvSpPr>
                <a:spLocks noChangeShapeType="1"/>
              </p:cNvSpPr>
              <p:nvPr>
                <p:custDataLst>
                  <p:tags r:id="rId74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4" name="Line 311"/>
              <p:cNvSpPr>
                <a:spLocks noChangeShapeType="1"/>
              </p:cNvSpPr>
              <p:nvPr>
                <p:custDataLst>
                  <p:tags r:id="rId74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05" name="Line 312"/>
              <p:cNvSpPr>
                <a:spLocks noChangeShapeType="1"/>
              </p:cNvSpPr>
              <p:nvPr>
                <p:custDataLst>
                  <p:tags r:id="rId74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4106" name="Group 313"/>
              <p:cNvGrpSpPr>
                <a:grpSpLocks/>
              </p:cNvGrpSpPr>
              <p:nvPr/>
            </p:nvGrpSpPr>
            <p:grpSpPr bwMode="auto">
              <a:xfrm>
                <a:off x="4269" y="1415"/>
                <a:ext cx="392" cy="137"/>
                <a:chOff x="4227" y="1360"/>
                <a:chExt cx="863" cy="270"/>
              </a:xfrm>
            </p:grpSpPr>
            <p:sp>
              <p:nvSpPr>
                <p:cNvPr id="54117" name="Line 314"/>
                <p:cNvSpPr>
                  <a:spLocks noChangeShapeType="1"/>
                </p:cNvSpPr>
                <p:nvPr>
                  <p:custDataLst>
                    <p:tags r:id="rId7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8" name="Line 315"/>
                <p:cNvSpPr>
                  <a:spLocks noChangeShapeType="1"/>
                </p:cNvSpPr>
                <p:nvPr>
                  <p:custDataLst>
                    <p:tags r:id="rId7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9" name="Line 316"/>
                <p:cNvSpPr>
                  <a:spLocks noChangeShapeType="1"/>
                </p:cNvSpPr>
                <p:nvPr>
                  <p:custDataLst>
                    <p:tags r:id="rId7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20" name="Line 317"/>
                <p:cNvSpPr>
                  <a:spLocks noChangeShapeType="1"/>
                </p:cNvSpPr>
                <p:nvPr>
                  <p:custDataLst>
                    <p:tags r:id="rId7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107" name="Group 318"/>
              <p:cNvGrpSpPr>
                <a:grpSpLocks/>
              </p:cNvGrpSpPr>
              <p:nvPr/>
            </p:nvGrpSpPr>
            <p:grpSpPr bwMode="auto">
              <a:xfrm rot="5700496">
                <a:off x="4053" y="1170"/>
                <a:ext cx="392" cy="137"/>
                <a:chOff x="4227" y="1360"/>
                <a:chExt cx="863" cy="270"/>
              </a:xfrm>
            </p:grpSpPr>
            <p:sp>
              <p:nvSpPr>
                <p:cNvPr id="54113" name="Line 319"/>
                <p:cNvSpPr>
                  <a:spLocks noChangeShapeType="1"/>
                </p:cNvSpPr>
                <p:nvPr>
                  <p:custDataLst>
                    <p:tags r:id="rId7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4" name="Line 320"/>
                <p:cNvSpPr>
                  <a:spLocks noChangeShapeType="1"/>
                </p:cNvSpPr>
                <p:nvPr>
                  <p:custDataLst>
                    <p:tags r:id="rId7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5" name="Line 321"/>
                <p:cNvSpPr>
                  <a:spLocks noChangeShapeType="1"/>
                </p:cNvSpPr>
                <p:nvPr>
                  <p:custDataLst>
                    <p:tags r:id="rId7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6" name="Line 322"/>
                <p:cNvSpPr>
                  <a:spLocks noChangeShapeType="1"/>
                </p:cNvSpPr>
                <p:nvPr>
                  <p:custDataLst>
                    <p:tags r:id="rId7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108" name="Group 323"/>
              <p:cNvGrpSpPr>
                <a:grpSpLocks/>
              </p:cNvGrpSpPr>
              <p:nvPr/>
            </p:nvGrpSpPr>
            <p:grpSpPr bwMode="auto">
              <a:xfrm rot="10800000">
                <a:off x="3796" y="1402"/>
                <a:ext cx="392" cy="137"/>
                <a:chOff x="4227" y="1360"/>
                <a:chExt cx="863" cy="270"/>
              </a:xfrm>
            </p:grpSpPr>
            <p:sp>
              <p:nvSpPr>
                <p:cNvPr id="54109" name="Line 324"/>
                <p:cNvSpPr>
                  <a:spLocks noChangeShapeType="1"/>
                </p:cNvSpPr>
                <p:nvPr>
                  <p:custDataLst>
                    <p:tags r:id="rId74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0" name="Line 325"/>
                <p:cNvSpPr>
                  <a:spLocks noChangeShapeType="1"/>
                </p:cNvSpPr>
                <p:nvPr>
                  <p:custDataLst>
                    <p:tags r:id="rId74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1" name="Line 326"/>
                <p:cNvSpPr>
                  <a:spLocks noChangeShapeType="1"/>
                </p:cNvSpPr>
                <p:nvPr>
                  <p:custDataLst>
                    <p:tags r:id="rId75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112" name="Line 327"/>
                <p:cNvSpPr>
                  <a:spLocks noChangeShapeType="1"/>
                </p:cNvSpPr>
                <p:nvPr>
                  <p:custDataLst>
                    <p:tags r:id="rId75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994" name="Group 328"/>
            <p:cNvGrpSpPr>
              <a:grpSpLocks/>
            </p:cNvGrpSpPr>
            <p:nvPr/>
          </p:nvGrpSpPr>
          <p:grpSpPr bwMode="auto">
            <a:xfrm>
              <a:off x="2164" y="3034"/>
              <a:ext cx="72" cy="145"/>
              <a:chOff x="3796" y="1043"/>
              <a:chExt cx="865" cy="1237"/>
            </a:xfrm>
          </p:grpSpPr>
          <p:sp>
            <p:nvSpPr>
              <p:cNvPr id="54061" name="Line 329"/>
              <p:cNvSpPr>
                <a:spLocks noChangeShapeType="1"/>
              </p:cNvSpPr>
              <p:nvPr>
                <p:custDataLst>
                  <p:tags r:id="rId70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2" name="Line 330"/>
              <p:cNvSpPr>
                <a:spLocks noChangeShapeType="1"/>
              </p:cNvSpPr>
              <p:nvPr>
                <p:custDataLst>
                  <p:tags r:id="rId70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3" name="Line 331"/>
              <p:cNvSpPr>
                <a:spLocks noChangeShapeType="1"/>
              </p:cNvSpPr>
              <p:nvPr>
                <p:custDataLst>
                  <p:tags r:id="rId70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4" name="Line 332"/>
              <p:cNvSpPr>
                <a:spLocks noChangeShapeType="1"/>
              </p:cNvSpPr>
              <p:nvPr>
                <p:custDataLst>
                  <p:tags r:id="rId70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5" name="Line 333"/>
              <p:cNvSpPr>
                <a:spLocks noChangeShapeType="1"/>
              </p:cNvSpPr>
              <p:nvPr>
                <p:custDataLst>
                  <p:tags r:id="rId71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6" name="Line 334"/>
              <p:cNvSpPr>
                <a:spLocks noChangeShapeType="1"/>
              </p:cNvSpPr>
              <p:nvPr>
                <p:custDataLst>
                  <p:tags r:id="rId71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7" name="Line 335"/>
              <p:cNvSpPr>
                <a:spLocks noChangeShapeType="1"/>
              </p:cNvSpPr>
              <p:nvPr>
                <p:custDataLst>
                  <p:tags r:id="rId71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8" name="Line 336"/>
              <p:cNvSpPr>
                <a:spLocks noChangeShapeType="1"/>
              </p:cNvSpPr>
              <p:nvPr>
                <p:custDataLst>
                  <p:tags r:id="rId71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9" name="Line 337"/>
              <p:cNvSpPr>
                <a:spLocks noChangeShapeType="1"/>
              </p:cNvSpPr>
              <p:nvPr>
                <p:custDataLst>
                  <p:tags r:id="rId71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0" name="Line 338"/>
              <p:cNvSpPr>
                <a:spLocks noChangeShapeType="1"/>
              </p:cNvSpPr>
              <p:nvPr>
                <p:custDataLst>
                  <p:tags r:id="rId71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1" name="Line 339"/>
              <p:cNvSpPr>
                <a:spLocks noChangeShapeType="1"/>
              </p:cNvSpPr>
              <p:nvPr>
                <p:custDataLst>
                  <p:tags r:id="rId71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2" name="Line 340"/>
              <p:cNvSpPr>
                <a:spLocks noChangeShapeType="1"/>
              </p:cNvSpPr>
              <p:nvPr>
                <p:custDataLst>
                  <p:tags r:id="rId71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3" name="Line 341"/>
              <p:cNvSpPr>
                <a:spLocks noChangeShapeType="1"/>
              </p:cNvSpPr>
              <p:nvPr>
                <p:custDataLst>
                  <p:tags r:id="rId71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4" name="Line 342"/>
              <p:cNvSpPr>
                <a:spLocks noChangeShapeType="1"/>
              </p:cNvSpPr>
              <p:nvPr>
                <p:custDataLst>
                  <p:tags r:id="rId71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75" name="Line 343"/>
              <p:cNvSpPr>
                <a:spLocks noChangeShapeType="1"/>
              </p:cNvSpPr>
              <p:nvPr>
                <p:custDataLst>
                  <p:tags r:id="rId72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4076" name="Group 344"/>
              <p:cNvGrpSpPr>
                <a:grpSpLocks/>
              </p:cNvGrpSpPr>
              <p:nvPr/>
            </p:nvGrpSpPr>
            <p:grpSpPr bwMode="auto">
              <a:xfrm>
                <a:off x="4269" y="1415"/>
                <a:ext cx="392" cy="137"/>
                <a:chOff x="4227" y="1360"/>
                <a:chExt cx="863" cy="270"/>
              </a:xfrm>
            </p:grpSpPr>
            <p:sp>
              <p:nvSpPr>
                <p:cNvPr id="54087" name="Line 345"/>
                <p:cNvSpPr>
                  <a:spLocks noChangeShapeType="1"/>
                </p:cNvSpPr>
                <p:nvPr>
                  <p:custDataLst>
                    <p:tags r:id="rId7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8" name="Line 346"/>
                <p:cNvSpPr>
                  <a:spLocks noChangeShapeType="1"/>
                </p:cNvSpPr>
                <p:nvPr>
                  <p:custDataLst>
                    <p:tags r:id="rId7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9" name="Line 347"/>
                <p:cNvSpPr>
                  <a:spLocks noChangeShapeType="1"/>
                </p:cNvSpPr>
                <p:nvPr>
                  <p:custDataLst>
                    <p:tags r:id="rId7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90" name="Line 348"/>
                <p:cNvSpPr>
                  <a:spLocks noChangeShapeType="1"/>
                </p:cNvSpPr>
                <p:nvPr>
                  <p:custDataLst>
                    <p:tags r:id="rId7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77" name="Group 349"/>
              <p:cNvGrpSpPr>
                <a:grpSpLocks/>
              </p:cNvGrpSpPr>
              <p:nvPr/>
            </p:nvGrpSpPr>
            <p:grpSpPr bwMode="auto">
              <a:xfrm rot="5700496">
                <a:off x="4053" y="1170"/>
                <a:ext cx="392" cy="137"/>
                <a:chOff x="4227" y="1360"/>
                <a:chExt cx="863" cy="270"/>
              </a:xfrm>
            </p:grpSpPr>
            <p:sp>
              <p:nvSpPr>
                <p:cNvPr id="54083" name="Line 350"/>
                <p:cNvSpPr>
                  <a:spLocks noChangeShapeType="1"/>
                </p:cNvSpPr>
                <p:nvPr>
                  <p:custDataLst>
                    <p:tags r:id="rId7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4" name="Line 351"/>
                <p:cNvSpPr>
                  <a:spLocks noChangeShapeType="1"/>
                </p:cNvSpPr>
                <p:nvPr>
                  <p:custDataLst>
                    <p:tags r:id="rId7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5" name="Line 352"/>
                <p:cNvSpPr>
                  <a:spLocks noChangeShapeType="1"/>
                </p:cNvSpPr>
                <p:nvPr>
                  <p:custDataLst>
                    <p:tags r:id="rId7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6" name="Line 353"/>
                <p:cNvSpPr>
                  <a:spLocks noChangeShapeType="1"/>
                </p:cNvSpPr>
                <p:nvPr>
                  <p:custDataLst>
                    <p:tags r:id="rId7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78" name="Group 354"/>
              <p:cNvGrpSpPr>
                <a:grpSpLocks/>
              </p:cNvGrpSpPr>
              <p:nvPr/>
            </p:nvGrpSpPr>
            <p:grpSpPr bwMode="auto">
              <a:xfrm rot="10800000">
                <a:off x="3796" y="1402"/>
                <a:ext cx="392" cy="137"/>
                <a:chOff x="4227" y="1360"/>
                <a:chExt cx="863" cy="270"/>
              </a:xfrm>
            </p:grpSpPr>
            <p:sp>
              <p:nvSpPr>
                <p:cNvPr id="54079" name="Line 355"/>
                <p:cNvSpPr>
                  <a:spLocks noChangeShapeType="1"/>
                </p:cNvSpPr>
                <p:nvPr>
                  <p:custDataLst>
                    <p:tags r:id="rId72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0" name="Line 356"/>
                <p:cNvSpPr>
                  <a:spLocks noChangeShapeType="1"/>
                </p:cNvSpPr>
                <p:nvPr>
                  <p:custDataLst>
                    <p:tags r:id="rId72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1" name="Line 357"/>
                <p:cNvSpPr>
                  <a:spLocks noChangeShapeType="1"/>
                </p:cNvSpPr>
                <p:nvPr>
                  <p:custDataLst>
                    <p:tags r:id="rId72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82" name="Line 358"/>
                <p:cNvSpPr>
                  <a:spLocks noChangeShapeType="1"/>
                </p:cNvSpPr>
                <p:nvPr>
                  <p:custDataLst>
                    <p:tags r:id="rId72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995" name="Group 359"/>
            <p:cNvGrpSpPr>
              <a:grpSpLocks/>
            </p:cNvGrpSpPr>
            <p:nvPr/>
          </p:nvGrpSpPr>
          <p:grpSpPr bwMode="auto">
            <a:xfrm>
              <a:off x="2175" y="3302"/>
              <a:ext cx="72" cy="144"/>
              <a:chOff x="3796" y="1043"/>
              <a:chExt cx="865" cy="1237"/>
            </a:xfrm>
          </p:grpSpPr>
          <p:sp>
            <p:nvSpPr>
              <p:cNvPr id="54031" name="Line 360"/>
              <p:cNvSpPr>
                <a:spLocks noChangeShapeType="1"/>
              </p:cNvSpPr>
              <p:nvPr>
                <p:custDataLst>
                  <p:tags r:id="rId67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2" name="Line 361"/>
              <p:cNvSpPr>
                <a:spLocks noChangeShapeType="1"/>
              </p:cNvSpPr>
              <p:nvPr>
                <p:custDataLst>
                  <p:tags r:id="rId68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3" name="Line 362"/>
              <p:cNvSpPr>
                <a:spLocks noChangeShapeType="1"/>
              </p:cNvSpPr>
              <p:nvPr>
                <p:custDataLst>
                  <p:tags r:id="rId68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4" name="Line 363"/>
              <p:cNvSpPr>
                <a:spLocks noChangeShapeType="1"/>
              </p:cNvSpPr>
              <p:nvPr>
                <p:custDataLst>
                  <p:tags r:id="rId68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5" name="Line 364"/>
              <p:cNvSpPr>
                <a:spLocks noChangeShapeType="1"/>
              </p:cNvSpPr>
              <p:nvPr>
                <p:custDataLst>
                  <p:tags r:id="rId68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6" name="Line 365"/>
              <p:cNvSpPr>
                <a:spLocks noChangeShapeType="1"/>
              </p:cNvSpPr>
              <p:nvPr>
                <p:custDataLst>
                  <p:tags r:id="rId68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7" name="Line 366"/>
              <p:cNvSpPr>
                <a:spLocks noChangeShapeType="1"/>
              </p:cNvSpPr>
              <p:nvPr>
                <p:custDataLst>
                  <p:tags r:id="rId68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8" name="Line 367"/>
              <p:cNvSpPr>
                <a:spLocks noChangeShapeType="1"/>
              </p:cNvSpPr>
              <p:nvPr>
                <p:custDataLst>
                  <p:tags r:id="rId68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9" name="Line 368"/>
              <p:cNvSpPr>
                <a:spLocks noChangeShapeType="1"/>
              </p:cNvSpPr>
              <p:nvPr>
                <p:custDataLst>
                  <p:tags r:id="rId68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0" name="Line 369"/>
              <p:cNvSpPr>
                <a:spLocks noChangeShapeType="1"/>
              </p:cNvSpPr>
              <p:nvPr>
                <p:custDataLst>
                  <p:tags r:id="rId68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1" name="Line 370"/>
              <p:cNvSpPr>
                <a:spLocks noChangeShapeType="1"/>
              </p:cNvSpPr>
              <p:nvPr>
                <p:custDataLst>
                  <p:tags r:id="rId68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2" name="Line 371"/>
              <p:cNvSpPr>
                <a:spLocks noChangeShapeType="1"/>
              </p:cNvSpPr>
              <p:nvPr>
                <p:custDataLst>
                  <p:tags r:id="rId69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3" name="Line 372"/>
              <p:cNvSpPr>
                <a:spLocks noChangeShapeType="1"/>
              </p:cNvSpPr>
              <p:nvPr>
                <p:custDataLst>
                  <p:tags r:id="rId69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4" name="Line 373"/>
              <p:cNvSpPr>
                <a:spLocks noChangeShapeType="1"/>
              </p:cNvSpPr>
              <p:nvPr>
                <p:custDataLst>
                  <p:tags r:id="rId69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45" name="Line 374"/>
              <p:cNvSpPr>
                <a:spLocks noChangeShapeType="1"/>
              </p:cNvSpPr>
              <p:nvPr>
                <p:custDataLst>
                  <p:tags r:id="rId69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4046" name="Group 375"/>
              <p:cNvGrpSpPr>
                <a:grpSpLocks/>
              </p:cNvGrpSpPr>
              <p:nvPr/>
            </p:nvGrpSpPr>
            <p:grpSpPr bwMode="auto">
              <a:xfrm>
                <a:off x="4269" y="1415"/>
                <a:ext cx="392" cy="137"/>
                <a:chOff x="4227" y="1360"/>
                <a:chExt cx="863" cy="270"/>
              </a:xfrm>
            </p:grpSpPr>
            <p:sp>
              <p:nvSpPr>
                <p:cNvPr id="54057" name="Line 376"/>
                <p:cNvSpPr>
                  <a:spLocks noChangeShapeType="1"/>
                </p:cNvSpPr>
                <p:nvPr>
                  <p:custDataLst>
                    <p:tags r:id="rId70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8" name="Line 377"/>
                <p:cNvSpPr>
                  <a:spLocks noChangeShapeType="1"/>
                </p:cNvSpPr>
                <p:nvPr>
                  <p:custDataLst>
                    <p:tags r:id="rId70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9" name="Line 378"/>
                <p:cNvSpPr>
                  <a:spLocks noChangeShapeType="1"/>
                </p:cNvSpPr>
                <p:nvPr>
                  <p:custDataLst>
                    <p:tags r:id="rId70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60" name="Line 379"/>
                <p:cNvSpPr>
                  <a:spLocks noChangeShapeType="1"/>
                </p:cNvSpPr>
                <p:nvPr>
                  <p:custDataLst>
                    <p:tags r:id="rId70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47" name="Group 380"/>
              <p:cNvGrpSpPr>
                <a:grpSpLocks/>
              </p:cNvGrpSpPr>
              <p:nvPr/>
            </p:nvGrpSpPr>
            <p:grpSpPr bwMode="auto">
              <a:xfrm rot="5700496">
                <a:off x="4053" y="1170"/>
                <a:ext cx="392" cy="137"/>
                <a:chOff x="4227" y="1360"/>
                <a:chExt cx="863" cy="270"/>
              </a:xfrm>
            </p:grpSpPr>
            <p:sp>
              <p:nvSpPr>
                <p:cNvPr id="54053" name="Line 381"/>
                <p:cNvSpPr>
                  <a:spLocks noChangeShapeType="1"/>
                </p:cNvSpPr>
                <p:nvPr>
                  <p:custDataLst>
                    <p:tags r:id="rId69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4" name="Line 382"/>
                <p:cNvSpPr>
                  <a:spLocks noChangeShapeType="1"/>
                </p:cNvSpPr>
                <p:nvPr>
                  <p:custDataLst>
                    <p:tags r:id="rId69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5" name="Line 383"/>
                <p:cNvSpPr>
                  <a:spLocks noChangeShapeType="1"/>
                </p:cNvSpPr>
                <p:nvPr>
                  <p:custDataLst>
                    <p:tags r:id="rId70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6" name="Line 384"/>
                <p:cNvSpPr>
                  <a:spLocks noChangeShapeType="1"/>
                </p:cNvSpPr>
                <p:nvPr>
                  <p:custDataLst>
                    <p:tags r:id="rId70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48" name="Group 385"/>
              <p:cNvGrpSpPr>
                <a:grpSpLocks/>
              </p:cNvGrpSpPr>
              <p:nvPr/>
            </p:nvGrpSpPr>
            <p:grpSpPr bwMode="auto">
              <a:xfrm rot="10800000">
                <a:off x="3796" y="1402"/>
                <a:ext cx="392" cy="137"/>
                <a:chOff x="4227" y="1360"/>
                <a:chExt cx="863" cy="270"/>
              </a:xfrm>
            </p:grpSpPr>
            <p:sp>
              <p:nvSpPr>
                <p:cNvPr id="54049" name="Line 386"/>
                <p:cNvSpPr>
                  <a:spLocks noChangeShapeType="1"/>
                </p:cNvSpPr>
                <p:nvPr>
                  <p:custDataLst>
                    <p:tags r:id="rId69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0" name="Line 387"/>
                <p:cNvSpPr>
                  <a:spLocks noChangeShapeType="1"/>
                </p:cNvSpPr>
                <p:nvPr>
                  <p:custDataLst>
                    <p:tags r:id="rId69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1" name="Line 388"/>
                <p:cNvSpPr>
                  <a:spLocks noChangeShapeType="1"/>
                </p:cNvSpPr>
                <p:nvPr>
                  <p:custDataLst>
                    <p:tags r:id="rId69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52" name="Line 389"/>
                <p:cNvSpPr>
                  <a:spLocks noChangeShapeType="1"/>
                </p:cNvSpPr>
                <p:nvPr>
                  <p:custDataLst>
                    <p:tags r:id="rId69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996" name="Group 390"/>
            <p:cNvGrpSpPr>
              <a:grpSpLocks/>
            </p:cNvGrpSpPr>
            <p:nvPr/>
          </p:nvGrpSpPr>
          <p:grpSpPr bwMode="auto">
            <a:xfrm>
              <a:off x="1934" y="2899"/>
              <a:ext cx="72" cy="145"/>
              <a:chOff x="3796" y="1043"/>
              <a:chExt cx="865" cy="1237"/>
            </a:xfrm>
          </p:grpSpPr>
          <p:sp>
            <p:nvSpPr>
              <p:cNvPr id="54001" name="Line 391"/>
              <p:cNvSpPr>
                <a:spLocks noChangeShapeType="1"/>
              </p:cNvSpPr>
              <p:nvPr>
                <p:custDataLst>
                  <p:tags r:id="rId65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2" name="Line 392"/>
              <p:cNvSpPr>
                <a:spLocks noChangeShapeType="1"/>
              </p:cNvSpPr>
              <p:nvPr>
                <p:custDataLst>
                  <p:tags r:id="rId65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3" name="Line 393"/>
              <p:cNvSpPr>
                <a:spLocks noChangeShapeType="1"/>
              </p:cNvSpPr>
              <p:nvPr>
                <p:custDataLst>
                  <p:tags r:id="rId65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4" name="Line 394"/>
              <p:cNvSpPr>
                <a:spLocks noChangeShapeType="1"/>
              </p:cNvSpPr>
              <p:nvPr>
                <p:custDataLst>
                  <p:tags r:id="rId65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5" name="Line 395"/>
              <p:cNvSpPr>
                <a:spLocks noChangeShapeType="1"/>
              </p:cNvSpPr>
              <p:nvPr>
                <p:custDataLst>
                  <p:tags r:id="rId65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6" name="Line 396"/>
              <p:cNvSpPr>
                <a:spLocks noChangeShapeType="1"/>
              </p:cNvSpPr>
              <p:nvPr>
                <p:custDataLst>
                  <p:tags r:id="rId65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7" name="Line 397"/>
              <p:cNvSpPr>
                <a:spLocks noChangeShapeType="1"/>
              </p:cNvSpPr>
              <p:nvPr>
                <p:custDataLst>
                  <p:tags r:id="rId65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8" name="Line 398"/>
              <p:cNvSpPr>
                <a:spLocks noChangeShapeType="1"/>
              </p:cNvSpPr>
              <p:nvPr>
                <p:custDataLst>
                  <p:tags r:id="rId65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9" name="Line 399"/>
              <p:cNvSpPr>
                <a:spLocks noChangeShapeType="1"/>
              </p:cNvSpPr>
              <p:nvPr>
                <p:custDataLst>
                  <p:tags r:id="rId66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0" name="Line 400"/>
              <p:cNvSpPr>
                <a:spLocks noChangeShapeType="1"/>
              </p:cNvSpPr>
              <p:nvPr>
                <p:custDataLst>
                  <p:tags r:id="rId66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1" name="Line 401"/>
              <p:cNvSpPr>
                <a:spLocks noChangeShapeType="1"/>
              </p:cNvSpPr>
              <p:nvPr>
                <p:custDataLst>
                  <p:tags r:id="rId66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2" name="Line 402"/>
              <p:cNvSpPr>
                <a:spLocks noChangeShapeType="1"/>
              </p:cNvSpPr>
              <p:nvPr>
                <p:custDataLst>
                  <p:tags r:id="rId66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3" name="Line 403"/>
              <p:cNvSpPr>
                <a:spLocks noChangeShapeType="1"/>
              </p:cNvSpPr>
              <p:nvPr>
                <p:custDataLst>
                  <p:tags r:id="rId66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4" name="Line 404"/>
              <p:cNvSpPr>
                <a:spLocks noChangeShapeType="1"/>
              </p:cNvSpPr>
              <p:nvPr>
                <p:custDataLst>
                  <p:tags r:id="rId66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15" name="Line 405"/>
              <p:cNvSpPr>
                <a:spLocks noChangeShapeType="1"/>
              </p:cNvSpPr>
              <p:nvPr>
                <p:custDataLst>
                  <p:tags r:id="rId66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4016" name="Group 406"/>
              <p:cNvGrpSpPr>
                <a:grpSpLocks/>
              </p:cNvGrpSpPr>
              <p:nvPr/>
            </p:nvGrpSpPr>
            <p:grpSpPr bwMode="auto">
              <a:xfrm>
                <a:off x="4269" y="1415"/>
                <a:ext cx="392" cy="137"/>
                <a:chOff x="4227" y="1360"/>
                <a:chExt cx="863" cy="270"/>
              </a:xfrm>
            </p:grpSpPr>
            <p:sp>
              <p:nvSpPr>
                <p:cNvPr id="54027" name="Line 407"/>
                <p:cNvSpPr>
                  <a:spLocks noChangeShapeType="1"/>
                </p:cNvSpPr>
                <p:nvPr>
                  <p:custDataLst>
                    <p:tags r:id="rId6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8" name="Line 408"/>
                <p:cNvSpPr>
                  <a:spLocks noChangeShapeType="1"/>
                </p:cNvSpPr>
                <p:nvPr>
                  <p:custDataLst>
                    <p:tags r:id="rId6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9" name="Line 409"/>
                <p:cNvSpPr>
                  <a:spLocks noChangeShapeType="1"/>
                </p:cNvSpPr>
                <p:nvPr>
                  <p:custDataLst>
                    <p:tags r:id="rId6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30" name="Line 410"/>
                <p:cNvSpPr>
                  <a:spLocks noChangeShapeType="1"/>
                </p:cNvSpPr>
                <p:nvPr>
                  <p:custDataLst>
                    <p:tags r:id="rId6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17" name="Group 411"/>
              <p:cNvGrpSpPr>
                <a:grpSpLocks/>
              </p:cNvGrpSpPr>
              <p:nvPr/>
            </p:nvGrpSpPr>
            <p:grpSpPr bwMode="auto">
              <a:xfrm rot="5700496">
                <a:off x="4053" y="1170"/>
                <a:ext cx="392" cy="137"/>
                <a:chOff x="4227" y="1360"/>
                <a:chExt cx="863" cy="270"/>
              </a:xfrm>
            </p:grpSpPr>
            <p:sp>
              <p:nvSpPr>
                <p:cNvPr id="54023" name="Line 412"/>
                <p:cNvSpPr>
                  <a:spLocks noChangeShapeType="1"/>
                </p:cNvSpPr>
                <p:nvPr>
                  <p:custDataLst>
                    <p:tags r:id="rId67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4" name="Line 413"/>
                <p:cNvSpPr>
                  <a:spLocks noChangeShapeType="1"/>
                </p:cNvSpPr>
                <p:nvPr>
                  <p:custDataLst>
                    <p:tags r:id="rId67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5" name="Line 414"/>
                <p:cNvSpPr>
                  <a:spLocks noChangeShapeType="1"/>
                </p:cNvSpPr>
                <p:nvPr>
                  <p:custDataLst>
                    <p:tags r:id="rId67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6" name="Line 415"/>
                <p:cNvSpPr>
                  <a:spLocks noChangeShapeType="1"/>
                </p:cNvSpPr>
                <p:nvPr>
                  <p:custDataLst>
                    <p:tags r:id="rId67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4018" name="Group 416"/>
              <p:cNvGrpSpPr>
                <a:grpSpLocks/>
              </p:cNvGrpSpPr>
              <p:nvPr/>
            </p:nvGrpSpPr>
            <p:grpSpPr bwMode="auto">
              <a:xfrm rot="10800000">
                <a:off x="3796" y="1402"/>
                <a:ext cx="392" cy="137"/>
                <a:chOff x="4227" y="1360"/>
                <a:chExt cx="863" cy="270"/>
              </a:xfrm>
            </p:grpSpPr>
            <p:sp>
              <p:nvSpPr>
                <p:cNvPr id="54019" name="Line 417"/>
                <p:cNvSpPr>
                  <a:spLocks noChangeShapeType="1"/>
                </p:cNvSpPr>
                <p:nvPr>
                  <p:custDataLst>
                    <p:tags r:id="rId66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0" name="Line 418"/>
                <p:cNvSpPr>
                  <a:spLocks noChangeShapeType="1"/>
                </p:cNvSpPr>
                <p:nvPr>
                  <p:custDataLst>
                    <p:tags r:id="rId66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1" name="Line 419"/>
                <p:cNvSpPr>
                  <a:spLocks noChangeShapeType="1"/>
                </p:cNvSpPr>
                <p:nvPr>
                  <p:custDataLst>
                    <p:tags r:id="rId66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22" name="Line 420"/>
                <p:cNvSpPr>
                  <a:spLocks noChangeShapeType="1"/>
                </p:cNvSpPr>
                <p:nvPr>
                  <p:custDataLst>
                    <p:tags r:id="rId67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997" name="Line 421"/>
            <p:cNvSpPr>
              <a:spLocks noChangeShapeType="1"/>
            </p:cNvSpPr>
            <p:nvPr>
              <p:custDataLst>
                <p:tags r:id="rId648"/>
              </p:custDataLst>
            </p:nvPr>
          </p:nvSpPr>
          <p:spPr bwMode="auto">
            <a:xfrm flipV="1">
              <a:off x="2460" y="3031"/>
              <a:ext cx="15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98" name="Line 422"/>
            <p:cNvSpPr>
              <a:spLocks noChangeShapeType="1"/>
            </p:cNvSpPr>
            <p:nvPr>
              <p:custDataLst>
                <p:tags r:id="rId649"/>
              </p:custDataLst>
            </p:nvPr>
          </p:nvSpPr>
          <p:spPr bwMode="auto">
            <a:xfrm flipV="1">
              <a:off x="2226" y="3031"/>
              <a:ext cx="254" cy="3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99" name="Line 423"/>
            <p:cNvSpPr>
              <a:spLocks noChangeShapeType="1"/>
            </p:cNvSpPr>
            <p:nvPr>
              <p:custDataLst>
                <p:tags r:id="rId650"/>
              </p:custDataLst>
            </p:nvPr>
          </p:nvSpPr>
          <p:spPr bwMode="auto">
            <a:xfrm flipV="1">
              <a:off x="2219" y="3031"/>
              <a:ext cx="245"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4000" name="Line 424"/>
            <p:cNvSpPr>
              <a:spLocks noChangeShapeType="1"/>
            </p:cNvSpPr>
            <p:nvPr>
              <p:custDataLst>
                <p:tags r:id="rId651"/>
              </p:custDataLst>
            </p:nvPr>
          </p:nvSpPr>
          <p:spPr bwMode="auto">
            <a:xfrm flipV="1">
              <a:off x="1989" y="2974"/>
              <a:ext cx="452"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255" name="Group 425"/>
          <p:cNvGrpSpPr>
            <a:grpSpLocks/>
          </p:cNvGrpSpPr>
          <p:nvPr>
            <p:custDataLst>
              <p:tags r:id="rId6"/>
            </p:custDataLst>
          </p:nvPr>
        </p:nvGrpSpPr>
        <p:grpSpPr bwMode="auto">
          <a:xfrm>
            <a:off x="2813050" y="3108325"/>
            <a:ext cx="977900" cy="330200"/>
            <a:chOff x="717" y="1160"/>
            <a:chExt cx="616" cy="208"/>
          </a:xfrm>
        </p:grpSpPr>
        <p:sp>
          <p:nvSpPr>
            <p:cNvPr id="53987" name="Rectangle 426"/>
            <p:cNvSpPr>
              <a:spLocks noChangeArrowheads="1"/>
            </p:cNvSpPr>
            <p:nvPr>
              <p:custDataLst>
                <p:tags r:id="rId642"/>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8" name="Text Box 427"/>
            <p:cNvSpPr txBox="1">
              <a:spLocks noChangeArrowheads="1"/>
            </p:cNvSpPr>
            <p:nvPr>
              <p:custDataLst>
                <p:tags r:id="rId643"/>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nvGrpSpPr>
          <p:cNvPr id="53256" name="Group 428"/>
          <p:cNvGrpSpPr>
            <a:grpSpLocks/>
          </p:cNvGrpSpPr>
          <p:nvPr>
            <p:custDataLst>
              <p:tags r:id="rId7"/>
            </p:custDataLst>
          </p:nvPr>
        </p:nvGrpSpPr>
        <p:grpSpPr bwMode="auto">
          <a:xfrm>
            <a:off x="3127375" y="3830638"/>
            <a:ext cx="1016000" cy="931862"/>
            <a:chOff x="291" y="1263"/>
            <a:chExt cx="640" cy="587"/>
          </a:xfrm>
        </p:grpSpPr>
        <p:sp>
          <p:nvSpPr>
            <p:cNvPr id="53820" name="AutoShape 429"/>
            <p:cNvSpPr>
              <a:spLocks noChangeArrowheads="1"/>
            </p:cNvSpPr>
            <p:nvPr>
              <p:custDataLst>
                <p:tags r:id="rId497"/>
              </p:custDataLst>
            </p:nvPr>
          </p:nvSpPr>
          <p:spPr bwMode="auto">
            <a:xfrm>
              <a:off x="487" y="13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21" name="AutoShape 430"/>
            <p:cNvSpPr>
              <a:spLocks noChangeArrowheads="1"/>
            </p:cNvSpPr>
            <p:nvPr>
              <p:custDataLst>
                <p:tags r:id="rId498"/>
              </p:custDataLst>
            </p:nvPr>
          </p:nvSpPr>
          <p:spPr bwMode="auto">
            <a:xfrm>
              <a:off x="679" y="1636"/>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22" name="AutoShape 431"/>
            <p:cNvSpPr>
              <a:spLocks noChangeArrowheads="1"/>
            </p:cNvSpPr>
            <p:nvPr>
              <p:custDataLst>
                <p:tags r:id="rId499"/>
              </p:custDataLst>
            </p:nvPr>
          </p:nvSpPr>
          <p:spPr bwMode="auto">
            <a:xfrm>
              <a:off x="676" y="1421"/>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23" name="Group 432"/>
            <p:cNvGrpSpPr>
              <a:grpSpLocks/>
            </p:cNvGrpSpPr>
            <p:nvPr/>
          </p:nvGrpSpPr>
          <p:grpSpPr bwMode="auto">
            <a:xfrm>
              <a:off x="291" y="1422"/>
              <a:ext cx="252" cy="214"/>
              <a:chOff x="867" y="1530"/>
              <a:chExt cx="252" cy="214"/>
            </a:xfrm>
          </p:grpSpPr>
          <p:sp>
            <p:nvSpPr>
              <p:cNvPr id="53955" name="AutoShape 433"/>
              <p:cNvSpPr>
                <a:spLocks noChangeArrowheads="1"/>
              </p:cNvSpPr>
              <p:nvPr>
                <p:custDataLst>
                  <p:tags r:id="rId614"/>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956" name="Group 434"/>
              <p:cNvGrpSpPr>
                <a:grpSpLocks/>
              </p:cNvGrpSpPr>
              <p:nvPr/>
            </p:nvGrpSpPr>
            <p:grpSpPr bwMode="auto">
              <a:xfrm>
                <a:off x="967" y="1561"/>
                <a:ext cx="58" cy="114"/>
                <a:chOff x="3796" y="1043"/>
                <a:chExt cx="865" cy="1237"/>
              </a:xfrm>
            </p:grpSpPr>
            <p:sp>
              <p:nvSpPr>
                <p:cNvPr id="53957" name="Line 435"/>
                <p:cNvSpPr>
                  <a:spLocks noChangeShapeType="1"/>
                </p:cNvSpPr>
                <p:nvPr>
                  <p:custDataLst>
                    <p:tags r:id="rId615"/>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8" name="Line 436"/>
                <p:cNvSpPr>
                  <a:spLocks noChangeShapeType="1"/>
                </p:cNvSpPr>
                <p:nvPr>
                  <p:custDataLst>
                    <p:tags r:id="rId616"/>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9" name="Line 437"/>
                <p:cNvSpPr>
                  <a:spLocks noChangeShapeType="1"/>
                </p:cNvSpPr>
                <p:nvPr>
                  <p:custDataLst>
                    <p:tags r:id="rId617"/>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0" name="Line 438"/>
                <p:cNvSpPr>
                  <a:spLocks noChangeShapeType="1"/>
                </p:cNvSpPr>
                <p:nvPr>
                  <p:custDataLst>
                    <p:tags r:id="rId618"/>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1" name="Line 439"/>
                <p:cNvSpPr>
                  <a:spLocks noChangeShapeType="1"/>
                </p:cNvSpPr>
                <p:nvPr>
                  <p:custDataLst>
                    <p:tags r:id="rId619"/>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2" name="Line 440"/>
                <p:cNvSpPr>
                  <a:spLocks noChangeShapeType="1"/>
                </p:cNvSpPr>
                <p:nvPr>
                  <p:custDataLst>
                    <p:tags r:id="rId620"/>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3" name="Line 441"/>
                <p:cNvSpPr>
                  <a:spLocks noChangeShapeType="1"/>
                </p:cNvSpPr>
                <p:nvPr>
                  <p:custDataLst>
                    <p:tags r:id="rId621"/>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4" name="Line 442"/>
                <p:cNvSpPr>
                  <a:spLocks noChangeShapeType="1"/>
                </p:cNvSpPr>
                <p:nvPr>
                  <p:custDataLst>
                    <p:tags r:id="rId622"/>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5" name="Line 443"/>
                <p:cNvSpPr>
                  <a:spLocks noChangeShapeType="1"/>
                </p:cNvSpPr>
                <p:nvPr>
                  <p:custDataLst>
                    <p:tags r:id="rId623"/>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6" name="Line 444"/>
                <p:cNvSpPr>
                  <a:spLocks noChangeShapeType="1"/>
                </p:cNvSpPr>
                <p:nvPr>
                  <p:custDataLst>
                    <p:tags r:id="rId624"/>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7" name="Line 445"/>
                <p:cNvSpPr>
                  <a:spLocks noChangeShapeType="1"/>
                </p:cNvSpPr>
                <p:nvPr>
                  <p:custDataLst>
                    <p:tags r:id="rId625"/>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8" name="Line 446"/>
                <p:cNvSpPr>
                  <a:spLocks noChangeShapeType="1"/>
                </p:cNvSpPr>
                <p:nvPr>
                  <p:custDataLst>
                    <p:tags r:id="rId626"/>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69" name="Line 447"/>
                <p:cNvSpPr>
                  <a:spLocks noChangeShapeType="1"/>
                </p:cNvSpPr>
                <p:nvPr>
                  <p:custDataLst>
                    <p:tags r:id="rId627"/>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70" name="Line 448"/>
                <p:cNvSpPr>
                  <a:spLocks noChangeShapeType="1"/>
                </p:cNvSpPr>
                <p:nvPr>
                  <p:custDataLst>
                    <p:tags r:id="rId628"/>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71" name="Line 449"/>
                <p:cNvSpPr>
                  <a:spLocks noChangeShapeType="1"/>
                </p:cNvSpPr>
                <p:nvPr>
                  <p:custDataLst>
                    <p:tags r:id="rId629"/>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972" name="Group 450"/>
                <p:cNvGrpSpPr>
                  <a:grpSpLocks/>
                </p:cNvGrpSpPr>
                <p:nvPr/>
              </p:nvGrpSpPr>
              <p:grpSpPr bwMode="auto">
                <a:xfrm>
                  <a:off x="4269" y="1415"/>
                  <a:ext cx="392" cy="137"/>
                  <a:chOff x="4227" y="1360"/>
                  <a:chExt cx="863" cy="270"/>
                </a:xfrm>
              </p:grpSpPr>
              <p:sp>
                <p:nvSpPr>
                  <p:cNvPr id="53983" name="Line 451"/>
                  <p:cNvSpPr>
                    <a:spLocks noChangeShapeType="1"/>
                  </p:cNvSpPr>
                  <p:nvPr>
                    <p:custDataLst>
                      <p:tags r:id="rId63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4" name="Line 452"/>
                  <p:cNvSpPr>
                    <a:spLocks noChangeShapeType="1"/>
                  </p:cNvSpPr>
                  <p:nvPr>
                    <p:custDataLst>
                      <p:tags r:id="rId63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5" name="Line 453"/>
                  <p:cNvSpPr>
                    <a:spLocks noChangeShapeType="1"/>
                  </p:cNvSpPr>
                  <p:nvPr>
                    <p:custDataLst>
                      <p:tags r:id="rId64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6" name="Line 454"/>
                  <p:cNvSpPr>
                    <a:spLocks noChangeShapeType="1"/>
                  </p:cNvSpPr>
                  <p:nvPr>
                    <p:custDataLst>
                      <p:tags r:id="rId64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73" name="Group 455"/>
                <p:cNvGrpSpPr>
                  <a:grpSpLocks/>
                </p:cNvGrpSpPr>
                <p:nvPr/>
              </p:nvGrpSpPr>
              <p:grpSpPr bwMode="auto">
                <a:xfrm rot="5700496">
                  <a:off x="4053" y="1170"/>
                  <a:ext cx="392" cy="137"/>
                  <a:chOff x="4227" y="1360"/>
                  <a:chExt cx="863" cy="270"/>
                </a:xfrm>
              </p:grpSpPr>
              <p:sp>
                <p:nvSpPr>
                  <p:cNvPr id="53979" name="Line 456"/>
                  <p:cNvSpPr>
                    <a:spLocks noChangeShapeType="1"/>
                  </p:cNvSpPr>
                  <p:nvPr>
                    <p:custDataLst>
                      <p:tags r:id="rId63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0" name="Line 457"/>
                  <p:cNvSpPr>
                    <a:spLocks noChangeShapeType="1"/>
                  </p:cNvSpPr>
                  <p:nvPr>
                    <p:custDataLst>
                      <p:tags r:id="rId63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1" name="Line 458"/>
                  <p:cNvSpPr>
                    <a:spLocks noChangeShapeType="1"/>
                  </p:cNvSpPr>
                  <p:nvPr>
                    <p:custDataLst>
                      <p:tags r:id="rId63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82" name="Line 459"/>
                  <p:cNvSpPr>
                    <a:spLocks noChangeShapeType="1"/>
                  </p:cNvSpPr>
                  <p:nvPr>
                    <p:custDataLst>
                      <p:tags r:id="rId63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74" name="Group 460"/>
                <p:cNvGrpSpPr>
                  <a:grpSpLocks/>
                </p:cNvGrpSpPr>
                <p:nvPr/>
              </p:nvGrpSpPr>
              <p:grpSpPr bwMode="auto">
                <a:xfrm rot="10800000">
                  <a:off x="3796" y="1402"/>
                  <a:ext cx="392" cy="137"/>
                  <a:chOff x="4227" y="1360"/>
                  <a:chExt cx="863" cy="270"/>
                </a:xfrm>
              </p:grpSpPr>
              <p:sp>
                <p:nvSpPr>
                  <p:cNvPr id="53975" name="Line 461"/>
                  <p:cNvSpPr>
                    <a:spLocks noChangeShapeType="1"/>
                  </p:cNvSpPr>
                  <p:nvPr>
                    <p:custDataLst>
                      <p:tags r:id="rId63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76" name="Line 462"/>
                  <p:cNvSpPr>
                    <a:spLocks noChangeShapeType="1"/>
                  </p:cNvSpPr>
                  <p:nvPr>
                    <p:custDataLst>
                      <p:tags r:id="rId63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77" name="Line 463"/>
                  <p:cNvSpPr>
                    <a:spLocks noChangeShapeType="1"/>
                  </p:cNvSpPr>
                  <p:nvPr>
                    <p:custDataLst>
                      <p:tags r:id="rId63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78" name="Line 464"/>
                  <p:cNvSpPr>
                    <a:spLocks noChangeShapeType="1"/>
                  </p:cNvSpPr>
                  <p:nvPr>
                    <p:custDataLst>
                      <p:tags r:id="rId63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53824" name="Group 465"/>
            <p:cNvGrpSpPr>
              <a:grpSpLocks/>
            </p:cNvGrpSpPr>
            <p:nvPr/>
          </p:nvGrpSpPr>
          <p:grpSpPr bwMode="auto">
            <a:xfrm>
              <a:off x="773" y="1460"/>
              <a:ext cx="58" cy="114"/>
              <a:chOff x="3796" y="1043"/>
              <a:chExt cx="865" cy="1237"/>
            </a:xfrm>
          </p:grpSpPr>
          <p:sp>
            <p:nvSpPr>
              <p:cNvPr id="53925" name="Line 466"/>
              <p:cNvSpPr>
                <a:spLocks noChangeShapeType="1"/>
              </p:cNvSpPr>
              <p:nvPr>
                <p:custDataLst>
                  <p:tags r:id="rId58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6" name="Line 467"/>
              <p:cNvSpPr>
                <a:spLocks noChangeShapeType="1"/>
              </p:cNvSpPr>
              <p:nvPr>
                <p:custDataLst>
                  <p:tags r:id="rId58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7" name="Line 468"/>
              <p:cNvSpPr>
                <a:spLocks noChangeShapeType="1"/>
              </p:cNvSpPr>
              <p:nvPr>
                <p:custDataLst>
                  <p:tags r:id="rId58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8" name="Line 469"/>
              <p:cNvSpPr>
                <a:spLocks noChangeShapeType="1"/>
              </p:cNvSpPr>
              <p:nvPr>
                <p:custDataLst>
                  <p:tags r:id="rId59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9" name="Line 470"/>
              <p:cNvSpPr>
                <a:spLocks noChangeShapeType="1"/>
              </p:cNvSpPr>
              <p:nvPr>
                <p:custDataLst>
                  <p:tags r:id="rId59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0" name="Line 471"/>
              <p:cNvSpPr>
                <a:spLocks noChangeShapeType="1"/>
              </p:cNvSpPr>
              <p:nvPr>
                <p:custDataLst>
                  <p:tags r:id="rId59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1" name="Line 472"/>
              <p:cNvSpPr>
                <a:spLocks noChangeShapeType="1"/>
              </p:cNvSpPr>
              <p:nvPr>
                <p:custDataLst>
                  <p:tags r:id="rId59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2" name="Line 473"/>
              <p:cNvSpPr>
                <a:spLocks noChangeShapeType="1"/>
              </p:cNvSpPr>
              <p:nvPr>
                <p:custDataLst>
                  <p:tags r:id="rId59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3" name="Line 474"/>
              <p:cNvSpPr>
                <a:spLocks noChangeShapeType="1"/>
              </p:cNvSpPr>
              <p:nvPr>
                <p:custDataLst>
                  <p:tags r:id="rId59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4" name="Line 475"/>
              <p:cNvSpPr>
                <a:spLocks noChangeShapeType="1"/>
              </p:cNvSpPr>
              <p:nvPr>
                <p:custDataLst>
                  <p:tags r:id="rId59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5" name="Line 476"/>
              <p:cNvSpPr>
                <a:spLocks noChangeShapeType="1"/>
              </p:cNvSpPr>
              <p:nvPr>
                <p:custDataLst>
                  <p:tags r:id="rId59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6" name="Line 477"/>
              <p:cNvSpPr>
                <a:spLocks noChangeShapeType="1"/>
              </p:cNvSpPr>
              <p:nvPr>
                <p:custDataLst>
                  <p:tags r:id="rId59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7" name="Line 478"/>
              <p:cNvSpPr>
                <a:spLocks noChangeShapeType="1"/>
              </p:cNvSpPr>
              <p:nvPr>
                <p:custDataLst>
                  <p:tags r:id="rId59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8" name="Line 479"/>
              <p:cNvSpPr>
                <a:spLocks noChangeShapeType="1"/>
              </p:cNvSpPr>
              <p:nvPr>
                <p:custDataLst>
                  <p:tags r:id="rId60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39" name="Line 480"/>
              <p:cNvSpPr>
                <a:spLocks noChangeShapeType="1"/>
              </p:cNvSpPr>
              <p:nvPr>
                <p:custDataLst>
                  <p:tags r:id="rId60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940" name="Group 481"/>
              <p:cNvGrpSpPr>
                <a:grpSpLocks/>
              </p:cNvGrpSpPr>
              <p:nvPr/>
            </p:nvGrpSpPr>
            <p:grpSpPr bwMode="auto">
              <a:xfrm>
                <a:off x="4269" y="1415"/>
                <a:ext cx="392" cy="137"/>
                <a:chOff x="4227" y="1360"/>
                <a:chExt cx="863" cy="270"/>
              </a:xfrm>
            </p:grpSpPr>
            <p:sp>
              <p:nvSpPr>
                <p:cNvPr id="53951" name="Line 482"/>
                <p:cNvSpPr>
                  <a:spLocks noChangeShapeType="1"/>
                </p:cNvSpPr>
                <p:nvPr>
                  <p:custDataLst>
                    <p:tags r:id="rId61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2" name="Line 483"/>
                <p:cNvSpPr>
                  <a:spLocks noChangeShapeType="1"/>
                </p:cNvSpPr>
                <p:nvPr>
                  <p:custDataLst>
                    <p:tags r:id="rId61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3" name="Line 484"/>
                <p:cNvSpPr>
                  <a:spLocks noChangeShapeType="1"/>
                </p:cNvSpPr>
                <p:nvPr>
                  <p:custDataLst>
                    <p:tags r:id="rId61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4" name="Line 485"/>
                <p:cNvSpPr>
                  <a:spLocks noChangeShapeType="1"/>
                </p:cNvSpPr>
                <p:nvPr>
                  <p:custDataLst>
                    <p:tags r:id="rId61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41" name="Group 486"/>
              <p:cNvGrpSpPr>
                <a:grpSpLocks/>
              </p:cNvGrpSpPr>
              <p:nvPr/>
            </p:nvGrpSpPr>
            <p:grpSpPr bwMode="auto">
              <a:xfrm rot="5700496">
                <a:off x="4053" y="1170"/>
                <a:ext cx="392" cy="137"/>
                <a:chOff x="4227" y="1360"/>
                <a:chExt cx="863" cy="270"/>
              </a:xfrm>
            </p:grpSpPr>
            <p:sp>
              <p:nvSpPr>
                <p:cNvPr id="53947" name="Line 487"/>
                <p:cNvSpPr>
                  <a:spLocks noChangeShapeType="1"/>
                </p:cNvSpPr>
                <p:nvPr>
                  <p:custDataLst>
                    <p:tags r:id="rId60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48" name="Line 488"/>
                <p:cNvSpPr>
                  <a:spLocks noChangeShapeType="1"/>
                </p:cNvSpPr>
                <p:nvPr>
                  <p:custDataLst>
                    <p:tags r:id="rId60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49" name="Line 489"/>
                <p:cNvSpPr>
                  <a:spLocks noChangeShapeType="1"/>
                </p:cNvSpPr>
                <p:nvPr>
                  <p:custDataLst>
                    <p:tags r:id="rId60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50" name="Line 490"/>
                <p:cNvSpPr>
                  <a:spLocks noChangeShapeType="1"/>
                </p:cNvSpPr>
                <p:nvPr>
                  <p:custDataLst>
                    <p:tags r:id="rId60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42" name="Group 491"/>
              <p:cNvGrpSpPr>
                <a:grpSpLocks/>
              </p:cNvGrpSpPr>
              <p:nvPr/>
            </p:nvGrpSpPr>
            <p:grpSpPr bwMode="auto">
              <a:xfrm rot="10800000">
                <a:off x="3796" y="1402"/>
                <a:ext cx="392" cy="137"/>
                <a:chOff x="4227" y="1360"/>
                <a:chExt cx="863" cy="270"/>
              </a:xfrm>
            </p:grpSpPr>
            <p:sp>
              <p:nvSpPr>
                <p:cNvPr id="53943" name="Line 492"/>
                <p:cNvSpPr>
                  <a:spLocks noChangeShapeType="1"/>
                </p:cNvSpPr>
                <p:nvPr>
                  <p:custDataLst>
                    <p:tags r:id="rId60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44" name="Line 493"/>
                <p:cNvSpPr>
                  <a:spLocks noChangeShapeType="1"/>
                </p:cNvSpPr>
                <p:nvPr>
                  <p:custDataLst>
                    <p:tags r:id="rId60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45" name="Line 494"/>
                <p:cNvSpPr>
                  <a:spLocks noChangeShapeType="1"/>
                </p:cNvSpPr>
                <p:nvPr>
                  <p:custDataLst>
                    <p:tags r:id="rId60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46" name="Line 495"/>
                <p:cNvSpPr>
                  <a:spLocks noChangeShapeType="1"/>
                </p:cNvSpPr>
                <p:nvPr>
                  <p:custDataLst>
                    <p:tags r:id="rId60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825" name="Group 496"/>
            <p:cNvGrpSpPr>
              <a:grpSpLocks/>
            </p:cNvGrpSpPr>
            <p:nvPr/>
          </p:nvGrpSpPr>
          <p:grpSpPr bwMode="auto">
            <a:xfrm>
              <a:off x="782" y="1671"/>
              <a:ext cx="57" cy="113"/>
              <a:chOff x="3796" y="1043"/>
              <a:chExt cx="865" cy="1237"/>
            </a:xfrm>
          </p:grpSpPr>
          <p:sp>
            <p:nvSpPr>
              <p:cNvPr id="53895" name="Line 497"/>
              <p:cNvSpPr>
                <a:spLocks noChangeShapeType="1"/>
              </p:cNvSpPr>
              <p:nvPr>
                <p:custDataLst>
                  <p:tags r:id="rId56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6" name="Line 498"/>
              <p:cNvSpPr>
                <a:spLocks noChangeShapeType="1"/>
              </p:cNvSpPr>
              <p:nvPr>
                <p:custDataLst>
                  <p:tags r:id="rId56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7" name="Line 499"/>
              <p:cNvSpPr>
                <a:spLocks noChangeShapeType="1"/>
              </p:cNvSpPr>
              <p:nvPr>
                <p:custDataLst>
                  <p:tags r:id="rId56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8" name="Line 500"/>
              <p:cNvSpPr>
                <a:spLocks noChangeShapeType="1"/>
              </p:cNvSpPr>
              <p:nvPr>
                <p:custDataLst>
                  <p:tags r:id="rId56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9" name="Line 501"/>
              <p:cNvSpPr>
                <a:spLocks noChangeShapeType="1"/>
              </p:cNvSpPr>
              <p:nvPr>
                <p:custDataLst>
                  <p:tags r:id="rId56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0" name="Line 502"/>
              <p:cNvSpPr>
                <a:spLocks noChangeShapeType="1"/>
              </p:cNvSpPr>
              <p:nvPr>
                <p:custDataLst>
                  <p:tags r:id="rId56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1" name="Line 503"/>
              <p:cNvSpPr>
                <a:spLocks noChangeShapeType="1"/>
              </p:cNvSpPr>
              <p:nvPr>
                <p:custDataLst>
                  <p:tags r:id="rId56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2" name="Line 504"/>
              <p:cNvSpPr>
                <a:spLocks noChangeShapeType="1"/>
              </p:cNvSpPr>
              <p:nvPr>
                <p:custDataLst>
                  <p:tags r:id="rId56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3" name="Line 505"/>
              <p:cNvSpPr>
                <a:spLocks noChangeShapeType="1"/>
              </p:cNvSpPr>
              <p:nvPr>
                <p:custDataLst>
                  <p:tags r:id="rId56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4" name="Line 506"/>
              <p:cNvSpPr>
                <a:spLocks noChangeShapeType="1"/>
              </p:cNvSpPr>
              <p:nvPr>
                <p:custDataLst>
                  <p:tags r:id="rId56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5" name="Line 507"/>
              <p:cNvSpPr>
                <a:spLocks noChangeShapeType="1"/>
              </p:cNvSpPr>
              <p:nvPr>
                <p:custDataLst>
                  <p:tags r:id="rId57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6" name="Line 508"/>
              <p:cNvSpPr>
                <a:spLocks noChangeShapeType="1"/>
              </p:cNvSpPr>
              <p:nvPr>
                <p:custDataLst>
                  <p:tags r:id="rId57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7" name="Line 509"/>
              <p:cNvSpPr>
                <a:spLocks noChangeShapeType="1"/>
              </p:cNvSpPr>
              <p:nvPr>
                <p:custDataLst>
                  <p:tags r:id="rId57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8" name="Line 510"/>
              <p:cNvSpPr>
                <a:spLocks noChangeShapeType="1"/>
              </p:cNvSpPr>
              <p:nvPr>
                <p:custDataLst>
                  <p:tags r:id="rId57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09" name="Line 511"/>
              <p:cNvSpPr>
                <a:spLocks noChangeShapeType="1"/>
              </p:cNvSpPr>
              <p:nvPr>
                <p:custDataLst>
                  <p:tags r:id="rId57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910" name="Group 512"/>
              <p:cNvGrpSpPr>
                <a:grpSpLocks/>
              </p:cNvGrpSpPr>
              <p:nvPr/>
            </p:nvGrpSpPr>
            <p:grpSpPr bwMode="auto">
              <a:xfrm>
                <a:off x="4269" y="1415"/>
                <a:ext cx="392" cy="137"/>
                <a:chOff x="4227" y="1360"/>
                <a:chExt cx="863" cy="270"/>
              </a:xfrm>
            </p:grpSpPr>
            <p:sp>
              <p:nvSpPr>
                <p:cNvPr id="53921" name="Line 513"/>
                <p:cNvSpPr>
                  <a:spLocks noChangeShapeType="1"/>
                </p:cNvSpPr>
                <p:nvPr>
                  <p:custDataLst>
                    <p:tags r:id="rId58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2" name="Line 514"/>
                <p:cNvSpPr>
                  <a:spLocks noChangeShapeType="1"/>
                </p:cNvSpPr>
                <p:nvPr>
                  <p:custDataLst>
                    <p:tags r:id="rId58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3" name="Line 515"/>
                <p:cNvSpPr>
                  <a:spLocks noChangeShapeType="1"/>
                </p:cNvSpPr>
                <p:nvPr>
                  <p:custDataLst>
                    <p:tags r:id="rId58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4" name="Line 516"/>
                <p:cNvSpPr>
                  <a:spLocks noChangeShapeType="1"/>
                </p:cNvSpPr>
                <p:nvPr>
                  <p:custDataLst>
                    <p:tags r:id="rId58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11" name="Group 517"/>
              <p:cNvGrpSpPr>
                <a:grpSpLocks/>
              </p:cNvGrpSpPr>
              <p:nvPr/>
            </p:nvGrpSpPr>
            <p:grpSpPr bwMode="auto">
              <a:xfrm rot="5700496">
                <a:off x="4053" y="1170"/>
                <a:ext cx="392" cy="137"/>
                <a:chOff x="4227" y="1360"/>
                <a:chExt cx="863" cy="270"/>
              </a:xfrm>
            </p:grpSpPr>
            <p:sp>
              <p:nvSpPr>
                <p:cNvPr id="53917" name="Line 518"/>
                <p:cNvSpPr>
                  <a:spLocks noChangeShapeType="1"/>
                </p:cNvSpPr>
                <p:nvPr>
                  <p:custDataLst>
                    <p:tags r:id="rId5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18" name="Line 519"/>
                <p:cNvSpPr>
                  <a:spLocks noChangeShapeType="1"/>
                </p:cNvSpPr>
                <p:nvPr>
                  <p:custDataLst>
                    <p:tags r:id="rId5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19" name="Line 520"/>
                <p:cNvSpPr>
                  <a:spLocks noChangeShapeType="1"/>
                </p:cNvSpPr>
                <p:nvPr>
                  <p:custDataLst>
                    <p:tags r:id="rId5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20" name="Line 521"/>
                <p:cNvSpPr>
                  <a:spLocks noChangeShapeType="1"/>
                </p:cNvSpPr>
                <p:nvPr>
                  <p:custDataLst>
                    <p:tags r:id="rId5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912" name="Group 522"/>
              <p:cNvGrpSpPr>
                <a:grpSpLocks/>
              </p:cNvGrpSpPr>
              <p:nvPr/>
            </p:nvGrpSpPr>
            <p:grpSpPr bwMode="auto">
              <a:xfrm rot="10800000">
                <a:off x="3796" y="1402"/>
                <a:ext cx="392" cy="137"/>
                <a:chOff x="4227" y="1360"/>
                <a:chExt cx="863" cy="270"/>
              </a:xfrm>
            </p:grpSpPr>
            <p:sp>
              <p:nvSpPr>
                <p:cNvPr id="53913" name="Line 523"/>
                <p:cNvSpPr>
                  <a:spLocks noChangeShapeType="1"/>
                </p:cNvSpPr>
                <p:nvPr>
                  <p:custDataLst>
                    <p:tags r:id="rId5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14" name="Line 524"/>
                <p:cNvSpPr>
                  <a:spLocks noChangeShapeType="1"/>
                </p:cNvSpPr>
                <p:nvPr>
                  <p:custDataLst>
                    <p:tags r:id="rId5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15" name="Line 525"/>
                <p:cNvSpPr>
                  <a:spLocks noChangeShapeType="1"/>
                </p:cNvSpPr>
                <p:nvPr>
                  <p:custDataLst>
                    <p:tags r:id="rId5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916" name="Line 526"/>
                <p:cNvSpPr>
                  <a:spLocks noChangeShapeType="1"/>
                </p:cNvSpPr>
                <p:nvPr>
                  <p:custDataLst>
                    <p:tags r:id="rId5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826" name="Group 527"/>
            <p:cNvGrpSpPr>
              <a:grpSpLocks/>
            </p:cNvGrpSpPr>
            <p:nvPr/>
          </p:nvGrpSpPr>
          <p:grpSpPr bwMode="auto">
            <a:xfrm>
              <a:off x="589" y="1354"/>
              <a:ext cx="57" cy="114"/>
              <a:chOff x="3796" y="1043"/>
              <a:chExt cx="865" cy="1237"/>
            </a:xfrm>
          </p:grpSpPr>
          <p:sp>
            <p:nvSpPr>
              <p:cNvPr id="53865" name="Line 528"/>
              <p:cNvSpPr>
                <a:spLocks noChangeShapeType="1"/>
              </p:cNvSpPr>
              <p:nvPr>
                <p:custDataLst>
                  <p:tags r:id="rId53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6" name="Line 529"/>
              <p:cNvSpPr>
                <a:spLocks noChangeShapeType="1"/>
              </p:cNvSpPr>
              <p:nvPr>
                <p:custDataLst>
                  <p:tags r:id="rId53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7" name="Line 530"/>
              <p:cNvSpPr>
                <a:spLocks noChangeShapeType="1"/>
              </p:cNvSpPr>
              <p:nvPr>
                <p:custDataLst>
                  <p:tags r:id="rId53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8" name="Line 531"/>
              <p:cNvSpPr>
                <a:spLocks noChangeShapeType="1"/>
              </p:cNvSpPr>
              <p:nvPr>
                <p:custDataLst>
                  <p:tags r:id="rId53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9" name="Line 532"/>
              <p:cNvSpPr>
                <a:spLocks noChangeShapeType="1"/>
              </p:cNvSpPr>
              <p:nvPr>
                <p:custDataLst>
                  <p:tags r:id="rId53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0" name="Line 533"/>
              <p:cNvSpPr>
                <a:spLocks noChangeShapeType="1"/>
              </p:cNvSpPr>
              <p:nvPr>
                <p:custDataLst>
                  <p:tags r:id="rId53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1" name="Line 534"/>
              <p:cNvSpPr>
                <a:spLocks noChangeShapeType="1"/>
              </p:cNvSpPr>
              <p:nvPr>
                <p:custDataLst>
                  <p:tags r:id="rId53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2" name="Line 535"/>
              <p:cNvSpPr>
                <a:spLocks noChangeShapeType="1"/>
              </p:cNvSpPr>
              <p:nvPr>
                <p:custDataLst>
                  <p:tags r:id="rId54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3" name="Line 536"/>
              <p:cNvSpPr>
                <a:spLocks noChangeShapeType="1"/>
              </p:cNvSpPr>
              <p:nvPr>
                <p:custDataLst>
                  <p:tags r:id="rId54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4" name="Line 537"/>
              <p:cNvSpPr>
                <a:spLocks noChangeShapeType="1"/>
              </p:cNvSpPr>
              <p:nvPr>
                <p:custDataLst>
                  <p:tags r:id="rId54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5" name="Line 538"/>
              <p:cNvSpPr>
                <a:spLocks noChangeShapeType="1"/>
              </p:cNvSpPr>
              <p:nvPr>
                <p:custDataLst>
                  <p:tags r:id="rId54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6" name="Line 539"/>
              <p:cNvSpPr>
                <a:spLocks noChangeShapeType="1"/>
              </p:cNvSpPr>
              <p:nvPr>
                <p:custDataLst>
                  <p:tags r:id="rId54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7" name="Line 540"/>
              <p:cNvSpPr>
                <a:spLocks noChangeShapeType="1"/>
              </p:cNvSpPr>
              <p:nvPr>
                <p:custDataLst>
                  <p:tags r:id="rId54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8" name="Line 541"/>
              <p:cNvSpPr>
                <a:spLocks noChangeShapeType="1"/>
              </p:cNvSpPr>
              <p:nvPr>
                <p:custDataLst>
                  <p:tags r:id="rId54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79" name="Line 542"/>
              <p:cNvSpPr>
                <a:spLocks noChangeShapeType="1"/>
              </p:cNvSpPr>
              <p:nvPr>
                <p:custDataLst>
                  <p:tags r:id="rId54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80" name="Group 543"/>
              <p:cNvGrpSpPr>
                <a:grpSpLocks/>
              </p:cNvGrpSpPr>
              <p:nvPr/>
            </p:nvGrpSpPr>
            <p:grpSpPr bwMode="auto">
              <a:xfrm>
                <a:off x="4269" y="1415"/>
                <a:ext cx="392" cy="137"/>
                <a:chOff x="4227" y="1360"/>
                <a:chExt cx="863" cy="270"/>
              </a:xfrm>
            </p:grpSpPr>
            <p:sp>
              <p:nvSpPr>
                <p:cNvPr id="53891" name="Line 544"/>
                <p:cNvSpPr>
                  <a:spLocks noChangeShapeType="1"/>
                </p:cNvSpPr>
                <p:nvPr>
                  <p:custDataLst>
                    <p:tags r:id="rId5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2" name="Line 545"/>
                <p:cNvSpPr>
                  <a:spLocks noChangeShapeType="1"/>
                </p:cNvSpPr>
                <p:nvPr>
                  <p:custDataLst>
                    <p:tags r:id="rId5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3" name="Line 546"/>
                <p:cNvSpPr>
                  <a:spLocks noChangeShapeType="1"/>
                </p:cNvSpPr>
                <p:nvPr>
                  <p:custDataLst>
                    <p:tags r:id="rId5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4" name="Line 547"/>
                <p:cNvSpPr>
                  <a:spLocks noChangeShapeType="1"/>
                </p:cNvSpPr>
                <p:nvPr>
                  <p:custDataLst>
                    <p:tags r:id="rId5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81" name="Group 548"/>
              <p:cNvGrpSpPr>
                <a:grpSpLocks/>
              </p:cNvGrpSpPr>
              <p:nvPr/>
            </p:nvGrpSpPr>
            <p:grpSpPr bwMode="auto">
              <a:xfrm rot="5700496">
                <a:off x="4053" y="1170"/>
                <a:ext cx="392" cy="137"/>
                <a:chOff x="4227" y="1360"/>
                <a:chExt cx="863" cy="270"/>
              </a:xfrm>
            </p:grpSpPr>
            <p:sp>
              <p:nvSpPr>
                <p:cNvPr id="53887" name="Line 549"/>
                <p:cNvSpPr>
                  <a:spLocks noChangeShapeType="1"/>
                </p:cNvSpPr>
                <p:nvPr>
                  <p:custDataLst>
                    <p:tags r:id="rId5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88" name="Line 550"/>
                <p:cNvSpPr>
                  <a:spLocks noChangeShapeType="1"/>
                </p:cNvSpPr>
                <p:nvPr>
                  <p:custDataLst>
                    <p:tags r:id="rId5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89" name="Line 551"/>
                <p:cNvSpPr>
                  <a:spLocks noChangeShapeType="1"/>
                </p:cNvSpPr>
                <p:nvPr>
                  <p:custDataLst>
                    <p:tags r:id="rId5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90" name="Line 552"/>
                <p:cNvSpPr>
                  <a:spLocks noChangeShapeType="1"/>
                </p:cNvSpPr>
                <p:nvPr>
                  <p:custDataLst>
                    <p:tags r:id="rId5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82" name="Group 553"/>
              <p:cNvGrpSpPr>
                <a:grpSpLocks/>
              </p:cNvGrpSpPr>
              <p:nvPr/>
            </p:nvGrpSpPr>
            <p:grpSpPr bwMode="auto">
              <a:xfrm rot="10800000">
                <a:off x="3796" y="1402"/>
                <a:ext cx="392" cy="137"/>
                <a:chOff x="4227" y="1360"/>
                <a:chExt cx="863" cy="270"/>
              </a:xfrm>
            </p:grpSpPr>
            <p:sp>
              <p:nvSpPr>
                <p:cNvPr id="53883" name="Line 554"/>
                <p:cNvSpPr>
                  <a:spLocks noChangeShapeType="1"/>
                </p:cNvSpPr>
                <p:nvPr>
                  <p:custDataLst>
                    <p:tags r:id="rId54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84" name="Line 555"/>
                <p:cNvSpPr>
                  <a:spLocks noChangeShapeType="1"/>
                </p:cNvSpPr>
                <p:nvPr>
                  <p:custDataLst>
                    <p:tags r:id="rId54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85" name="Line 556"/>
                <p:cNvSpPr>
                  <a:spLocks noChangeShapeType="1"/>
                </p:cNvSpPr>
                <p:nvPr>
                  <p:custDataLst>
                    <p:tags r:id="rId55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86" name="Line 557"/>
                <p:cNvSpPr>
                  <a:spLocks noChangeShapeType="1"/>
                </p:cNvSpPr>
                <p:nvPr>
                  <p:custDataLst>
                    <p:tags r:id="rId55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827" name="Line 558"/>
            <p:cNvSpPr>
              <a:spLocks noChangeShapeType="1"/>
            </p:cNvSpPr>
            <p:nvPr>
              <p:custDataLst>
                <p:tags r:id="rId500"/>
              </p:custDataLst>
            </p:nvPr>
          </p:nvSpPr>
          <p:spPr bwMode="auto">
            <a:xfrm flipV="1">
              <a:off x="626" y="1272"/>
              <a:ext cx="23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28" name="Line 559"/>
            <p:cNvSpPr>
              <a:spLocks noChangeShapeType="1"/>
            </p:cNvSpPr>
            <p:nvPr>
              <p:custDataLst>
                <p:tags r:id="rId501"/>
              </p:custDataLst>
            </p:nvPr>
          </p:nvSpPr>
          <p:spPr bwMode="auto">
            <a:xfrm flipV="1">
              <a:off x="823" y="1276"/>
              <a:ext cx="75" cy="4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29" name="Line 560"/>
            <p:cNvSpPr>
              <a:spLocks noChangeShapeType="1"/>
            </p:cNvSpPr>
            <p:nvPr>
              <p:custDataLst>
                <p:tags r:id="rId502"/>
              </p:custDataLst>
            </p:nvPr>
          </p:nvSpPr>
          <p:spPr bwMode="auto">
            <a:xfrm flipV="1">
              <a:off x="817" y="1264"/>
              <a:ext cx="58"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30" name="Line 561"/>
            <p:cNvSpPr>
              <a:spLocks noChangeShapeType="1"/>
            </p:cNvSpPr>
            <p:nvPr>
              <p:custDataLst>
                <p:tags r:id="rId503"/>
              </p:custDataLst>
            </p:nvPr>
          </p:nvSpPr>
          <p:spPr bwMode="auto">
            <a:xfrm flipV="1">
              <a:off x="633" y="1263"/>
              <a:ext cx="226" cy="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31" name="Group 562"/>
            <p:cNvGrpSpPr>
              <a:grpSpLocks/>
            </p:cNvGrpSpPr>
            <p:nvPr/>
          </p:nvGrpSpPr>
          <p:grpSpPr bwMode="auto">
            <a:xfrm>
              <a:off x="483" y="1532"/>
              <a:ext cx="252" cy="214"/>
              <a:chOff x="867" y="1530"/>
              <a:chExt cx="252" cy="214"/>
            </a:xfrm>
          </p:grpSpPr>
          <p:sp>
            <p:nvSpPr>
              <p:cNvPr id="53833" name="AutoShape 563"/>
              <p:cNvSpPr>
                <a:spLocks noChangeArrowheads="1"/>
              </p:cNvSpPr>
              <p:nvPr>
                <p:custDataLst>
                  <p:tags r:id="rId505"/>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34" name="Group 564"/>
              <p:cNvGrpSpPr>
                <a:grpSpLocks/>
              </p:cNvGrpSpPr>
              <p:nvPr/>
            </p:nvGrpSpPr>
            <p:grpSpPr bwMode="auto">
              <a:xfrm>
                <a:off x="967" y="1561"/>
                <a:ext cx="58" cy="114"/>
                <a:chOff x="3796" y="1043"/>
                <a:chExt cx="865" cy="1237"/>
              </a:xfrm>
            </p:grpSpPr>
            <p:sp>
              <p:nvSpPr>
                <p:cNvPr id="53835" name="Line 565"/>
                <p:cNvSpPr>
                  <a:spLocks noChangeShapeType="1"/>
                </p:cNvSpPr>
                <p:nvPr>
                  <p:custDataLst>
                    <p:tags r:id="rId50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36" name="Line 566"/>
                <p:cNvSpPr>
                  <a:spLocks noChangeShapeType="1"/>
                </p:cNvSpPr>
                <p:nvPr>
                  <p:custDataLst>
                    <p:tags r:id="rId50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37" name="Line 567"/>
                <p:cNvSpPr>
                  <a:spLocks noChangeShapeType="1"/>
                </p:cNvSpPr>
                <p:nvPr>
                  <p:custDataLst>
                    <p:tags r:id="rId50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38" name="Line 568"/>
                <p:cNvSpPr>
                  <a:spLocks noChangeShapeType="1"/>
                </p:cNvSpPr>
                <p:nvPr>
                  <p:custDataLst>
                    <p:tags r:id="rId50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39" name="Line 569"/>
                <p:cNvSpPr>
                  <a:spLocks noChangeShapeType="1"/>
                </p:cNvSpPr>
                <p:nvPr>
                  <p:custDataLst>
                    <p:tags r:id="rId51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0" name="Line 570"/>
                <p:cNvSpPr>
                  <a:spLocks noChangeShapeType="1"/>
                </p:cNvSpPr>
                <p:nvPr>
                  <p:custDataLst>
                    <p:tags r:id="rId51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1" name="Line 571"/>
                <p:cNvSpPr>
                  <a:spLocks noChangeShapeType="1"/>
                </p:cNvSpPr>
                <p:nvPr>
                  <p:custDataLst>
                    <p:tags r:id="rId51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2" name="Line 572"/>
                <p:cNvSpPr>
                  <a:spLocks noChangeShapeType="1"/>
                </p:cNvSpPr>
                <p:nvPr>
                  <p:custDataLst>
                    <p:tags r:id="rId51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3" name="Line 573"/>
                <p:cNvSpPr>
                  <a:spLocks noChangeShapeType="1"/>
                </p:cNvSpPr>
                <p:nvPr>
                  <p:custDataLst>
                    <p:tags r:id="rId51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4" name="Line 574"/>
                <p:cNvSpPr>
                  <a:spLocks noChangeShapeType="1"/>
                </p:cNvSpPr>
                <p:nvPr>
                  <p:custDataLst>
                    <p:tags r:id="rId51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5" name="Line 575"/>
                <p:cNvSpPr>
                  <a:spLocks noChangeShapeType="1"/>
                </p:cNvSpPr>
                <p:nvPr>
                  <p:custDataLst>
                    <p:tags r:id="rId51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6" name="Line 576"/>
                <p:cNvSpPr>
                  <a:spLocks noChangeShapeType="1"/>
                </p:cNvSpPr>
                <p:nvPr>
                  <p:custDataLst>
                    <p:tags r:id="rId51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7" name="Line 577"/>
                <p:cNvSpPr>
                  <a:spLocks noChangeShapeType="1"/>
                </p:cNvSpPr>
                <p:nvPr>
                  <p:custDataLst>
                    <p:tags r:id="rId51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8" name="Line 578"/>
                <p:cNvSpPr>
                  <a:spLocks noChangeShapeType="1"/>
                </p:cNvSpPr>
                <p:nvPr>
                  <p:custDataLst>
                    <p:tags r:id="rId51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49" name="Line 579"/>
                <p:cNvSpPr>
                  <a:spLocks noChangeShapeType="1"/>
                </p:cNvSpPr>
                <p:nvPr>
                  <p:custDataLst>
                    <p:tags r:id="rId52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50" name="Group 580"/>
                <p:cNvGrpSpPr>
                  <a:grpSpLocks/>
                </p:cNvGrpSpPr>
                <p:nvPr/>
              </p:nvGrpSpPr>
              <p:grpSpPr bwMode="auto">
                <a:xfrm>
                  <a:off x="4269" y="1415"/>
                  <a:ext cx="392" cy="137"/>
                  <a:chOff x="4227" y="1360"/>
                  <a:chExt cx="863" cy="270"/>
                </a:xfrm>
              </p:grpSpPr>
              <p:sp>
                <p:nvSpPr>
                  <p:cNvPr id="53861" name="Line 581"/>
                  <p:cNvSpPr>
                    <a:spLocks noChangeShapeType="1"/>
                  </p:cNvSpPr>
                  <p:nvPr>
                    <p:custDataLst>
                      <p:tags r:id="rId5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2" name="Line 582"/>
                  <p:cNvSpPr>
                    <a:spLocks noChangeShapeType="1"/>
                  </p:cNvSpPr>
                  <p:nvPr>
                    <p:custDataLst>
                      <p:tags r:id="rId5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3" name="Line 583"/>
                  <p:cNvSpPr>
                    <a:spLocks noChangeShapeType="1"/>
                  </p:cNvSpPr>
                  <p:nvPr>
                    <p:custDataLst>
                      <p:tags r:id="rId5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4" name="Line 584"/>
                  <p:cNvSpPr>
                    <a:spLocks noChangeShapeType="1"/>
                  </p:cNvSpPr>
                  <p:nvPr>
                    <p:custDataLst>
                      <p:tags r:id="rId5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51" name="Group 585"/>
                <p:cNvGrpSpPr>
                  <a:grpSpLocks/>
                </p:cNvGrpSpPr>
                <p:nvPr/>
              </p:nvGrpSpPr>
              <p:grpSpPr bwMode="auto">
                <a:xfrm rot="5700496">
                  <a:off x="4053" y="1170"/>
                  <a:ext cx="392" cy="137"/>
                  <a:chOff x="4227" y="1360"/>
                  <a:chExt cx="863" cy="270"/>
                </a:xfrm>
              </p:grpSpPr>
              <p:sp>
                <p:nvSpPr>
                  <p:cNvPr id="53857" name="Line 586"/>
                  <p:cNvSpPr>
                    <a:spLocks noChangeShapeType="1"/>
                  </p:cNvSpPr>
                  <p:nvPr>
                    <p:custDataLst>
                      <p:tags r:id="rId5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58" name="Line 587"/>
                  <p:cNvSpPr>
                    <a:spLocks noChangeShapeType="1"/>
                  </p:cNvSpPr>
                  <p:nvPr>
                    <p:custDataLst>
                      <p:tags r:id="rId5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59" name="Line 588"/>
                  <p:cNvSpPr>
                    <a:spLocks noChangeShapeType="1"/>
                  </p:cNvSpPr>
                  <p:nvPr>
                    <p:custDataLst>
                      <p:tags r:id="rId5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60" name="Line 589"/>
                  <p:cNvSpPr>
                    <a:spLocks noChangeShapeType="1"/>
                  </p:cNvSpPr>
                  <p:nvPr>
                    <p:custDataLst>
                      <p:tags r:id="rId5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52" name="Group 590"/>
                <p:cNvGrpSpPr>
                  <a:grpSpLocks/>
                </p:cNvGrpSpPr>
                <p:nvPr/>
              </p:nvGrpSpPr>
              <p:grpSpPr bwMode="auto">
                <a:xfrm rot="10800000">
                  <a:off x="3796" y="1402"/>
                  <a:ext cx="392" cy="137"/>
                  <a:chOff x="4227" y="1360"/>
                  <a:chExt cx="863" cy="270"/>
                </a:xfrm>
              </p:grpSpPr>
              <p:sp>
                <p:nvSpPr>
                  <p:cNvPr id="53853" name="Line 591"/>
                  <p:cNvSpPr>
                    <a:spLocks noChangeShapeType="1"/>
                  </p:cNvSpPr>
                  <p:nvPr>
                    <p:custDataLst>
                      <p:tags r:id="rId52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54" name="Line 592"/>
                  <p:cNvSpPr>
                    <a:spLocks noChangeShapeType="1"/>
                  </p:cNvSpPr>
                  <p:nvPr>
                    <p:custDataLst>
                      <p:tags r:id="rId52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55" name="Line 593"/>
                  <p:cNvSpPr>
                    <a:spLocks noChangeShapeType="1"/>
                  </p:cNvSpPr>
                  <p:nvPr>
                    <p:custDataLst>
                      <p:tags r:id="rId52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56" name="Line 594"/>
                  <p:cNvSpPr>
                    <a:spLocks noChangeShapeType="1"/>
                  </p:cNvSpPr>
                  <p:nvPr>
                    <p:custDataLst>
                      <p:tags r:id="rId52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53832" name="Line 595"/>
            <p:cNvSpPr>
              <a:spLocks noChangeShapeType="1"/>
            </p:cNvSpPr>
            <p:nvPr>
              <p:custDataLst>
                <p:tags r:id="rId504"/>
              </p:custDataLst>
            </p:nvPr>
          </p:nvSpPr>
          <p:spPr bwMode="auto">
            <a:xfrm flipV="1">
              <a:off x="414" y="1266"/>
              <a:ext cx="430"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257" name="Group 597"/>
          <p:cNvGrpSpPr>
            <a:grpSpLocks/>
          </p:cNvGrpSpPr>
          <p:nvPr>
            <p:custDataLst>
              <p:tags r:id="rId8"/>
            </p:custDataLst>
          </p:nvPr>
        </p:nvGrpSpPr>
        <p:grpSpPr bwMode="auto">
          <a:xfrm>
            <a:off x="4760913" y="3881438"/>
            <a:ext cx="1309687" cy="1147762"/>
            <a:chOff x="146" y="711"/>
            <a:chExt cx="825" cy="723"/>
          </a:xfrm>
        </p:grpSpPr>
        <p:sp>
          <p:nvSpPr>
            <p:cNvPr id="53617" name="AutoShape 598"/>
            <p:cNvSpPr>
              <a:spLocks noChangeArrowheads="1"/>
            </p:cNvSpPr>
            <p:nvPr>
              <p:custDataLst>
                <p:tags r:id="rId321"/>
              </p:custDataLst>
            </p:nvPr>
          </p:nvSpPr>
          <p:spPr bwMode="auto">
            <a:xfrm>
              <a:off x="719" y="90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8" name="AutoShape 599"/>
            <p:cNvSpPr>
              <a:spLocks noChangeArrowheads="1"/>
            </p:cNvSpPr>
            <p:nvPr>
              <p:custDataLst>
                <p:tags r:id="rId322"/>
              </p:custDataLst>
            </p:nvPr>
          </p:nvSpPr>
          <p:spPr bwMode="auto">
            <a:xfrm>
              <a:off x="335" y="1115"/>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19" name="Group 600"/>
            <p:cNvGrpSpPr>
              <a:grpSpLocks/>
            </p:cNvGrpSpPr>
            <p:nvPr/>
          </p:nvGrpSpPr>
          <p:grpSpPr bwMode="auto">
            <a:xfrm>
              <a:off x="523" y="1006"/>
              <a:ext cx="252" cy="214"/>
              <a:chOff x="867" y="1530"/>
              <a:chExt cx="252" cy="214"/>
            </a:xfrm>
          </p:grpSpPr>
          <p:sp>
            <p:nvSpPr>
              <p:cNvPr id="53788" name="AutoShape 601"/>
              <p:cNvSpPr>
                <a:spLocks noChangeArrowheads="1"/>
              </p:cNvSpPr>
              <p:nvPr>
                <p:custDataLst>
                  <p:tags r:id="rId469"/>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789" name="Group 602"/>
              <p:cNvGrpSpPr>
                <a:grpSpLocks/>
              </p:cNvGrpSpPr>
              <p:nvPr/>
            </p:nvGrpSpPr>
            <p:grpSpPr bwMode="auto">
              <a:xfrm>
                <a:off x="967" y="1561"/>
                <a:ext cx="58" cy="114"/>
                <a:chOff x="3796" y="1043"/>
                <a:chExt cx="865" cy="1237"/>
              </a:xfrm>
            </p:grpSpPr>
            <p:sp>
              <p:nvSpPr>
                <p:cNvPr id="53790" name="Line 603"/>
                <p:cNvSpPr>
                  <a:spLocks noChangeShapeType="1"/>
                </p:cNvSpPr>
                <p:nvPr>
                  <p:custDataLst>
                    <p:tags r:id="rId47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1" name="Line 604"/>
                <p:cNvSpPr>
                  <a:spLocks noChangeShapeType="1"/>
                </p:cNvSpPr>
                <p:nvPr>
                  <p:custDataLst>
                    <p:tags r:id="rId47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2" name="Line 605"/>
                <p:cNvSpPr>
                  <a:spLocks noChangeShapeType="1"/>
                </p:cNvSpPr>
                <p:nvPr>
                  <p:custDataLst>
                    <p:tags r:id="rId47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3" name="Line 606"/>
                <p:cNvSpPr>
                  <a:spLocks noChangeShapeType="1"/>
                </p:cNvSpPr>
                <p:nvPr>
                  <p:custDataLst>
                    <p:tags r:id="rId47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4" name="Line 607"/>
                <p:cNvSpPr>
                  <a:spLocks noChangeShapeType="1"/>
                </p:cNvSpPr>
                <p:nvPr>
                  <p:custDataLst>
                    <p:tags r:id="rId47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5" name="Line 608"/>
                <p:cNvSpPr>
                  <a:spLocks noChangeShapeType="1"/>
                </p:cNvSpPr>
                <p:nvPr>
                  <p:custDataLst>
                    <p:tags r:id="rId47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6" name="Line 609"/>
                <p:cNvSpPr>
                  <a:spLocks noChangeShapeType="1"/>
                </p:cNvSpPr>
                <p:nvPr>
                  <p:custDataLst>
                    <p:tags r:id="rId47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7" name="Line 610"/>
                <p:cNvSpPr>
                  <a:spLocks noChangeShapeType="1"/>
                </p:cNvSpPr>
                <p:nvPr>
                  <p:custDataLst>
                    <p:tags r:id="rId47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8" name="Line 611"/>
                <p:cNvSpPr>
                  <a:spLocks noChangeShapeType="1"/>
                </p:cNvSpPr>
                <p:nvPr>
                  <p:custDataLst>
                    <p:tags r:id="rId47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99" name="Line 612"/>
                <p:cNvSpPr>
                  <a:spLocks noChangeShapeType="1"/>
                </p:cNvSpPr>
                <p:nvPr>
                  <p:custDataLst>
                    <p:tags r:id="rId47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0" name="Line 613"/>
                <p:cNvSpPr>
                  <a:spLocks noChangeShapeType="1"/>
                </p:cNvSpPr>
                <p:nvPr>
                  <p:custDataLst>
                    <p:tags r:id="rId48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1" name="Line 614"/>
                <p:cNvSpPr>
                  <a:spLocks noChangeShapeType="1"/>
                </p:cNvSpPr>
                <p:nvPr>
                  <p:custDataLst>
                    <p:tags r:id="rId48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2" name="Line 615"/>
                <p:cNvSpPr>
                  <a:spLocks noChangeShapeType="1"/>
                </p:cNvSpPr>
                <p:nvPr>
                  <p:custDataLst>
                    <p:tags r:id="rId48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3" name="Line 616"/>
                <p:cNvSpPr>
                  <a:spLocks noChangeShapeType="1"/>
                </p:cNvSpPr>
                <p:nvPr>
                  <p:custDataLst>
                    <p:tags r:id="rId48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4" name="Line 617"/>
                <p:cNvSpPr>
                  <a:spLocks noChangeShapeType="1"/>
                </p:cNvSpPr>
                <p:nvPr>
                  <p:custDataLst>
                    <p:tags r:id="rId48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805" name="Group 618"/>
                <p:cNvGrpSpPr>
                  <a:grpSpLocks/>
                </p:cNvGrpSpPr>
                <p:nvPr/>
              </p:nvGrpSpPr>
              <p:grpSpPr bwMode="auto">
                <a:xfrm>
                  <a:off x="4269" y="1415"/>
                  <a:ext cx="392" cy="137"/>
                  <a:chOff x="4227" y="1360"/>
                  <a:chExt cx="863" cy="270"/>
                </a:xfrm>
              </p:grpSpPr>
              <p:sp>
                <p:nvSpPr>
                  <p:cNvPr id="53816" name="Line 619"/>
                  <p:cNvSpPr>
                    <a:spLocks noChangeShapeType="1"/>
                  </p:cNvSpPr>
                  <p:nvPr>
                    <p:custDataLst>
                      <p:tags r:id="rId49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7" name="Line 620"/>
                  <p:cNvSpPr>
                    <a:spLocks noChangeShapeType="1"/>
                  </p:cNvSpPr>
                  <p:nvPr>
                    <p:custDataLst>
                      <p:tags r:id="rId49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8" name="Line 621"/>
                  <p:cNvSpPr>
                    <a:spLocks noChangeShapeType="1"/>
                  </p:cNvSpPr>
                  <p:nvPr>
                    <p:custDataLst>
                      <p:tags r:id="rId49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9" name="Line 622"/>
                  <p:cNvSpPr>
                    <a:spLocks noChangeShapeType="1"/>
                  </p:cNvSpPr>
                  <p:nvPr>
                    <p:custDataLst>
                      <p:tags r:id="rId49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06" name="Group 623"/>
                <p:cNvGrpSpPr>
                  <a:grpSpLocks/>
                </p:cNvGrpSpPr>
                <p:nvPr/>
              </p:nvGrpSpPr>
              <p:grpSpPr bwMode="auto">
                <a:xfrm rot="5700496">
                  <a:off x="4053" y="1170"/>
                  <a:ext cx="392" cy="137"/>
                  <a:chOff x="4227" y="1360"/>
                  <a:chExt cx="863" cy="270"/>
                </a:xfrm>
              </p:grpSpPr>
              <p:sp>
                <p:nvSpPr>
                  <p:cNvPr id="53812" name="Line 624"/>
                  <p:cNvSpPr>
                    <a:spLocks noChangeShapeType="1"/>
                  </p:cNvSpPr>
                  <p:nvPr>
                    <p:custDataLst>
                      <p:tags r:id="rId48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3" name="Line 625"/>
                  <p:cNvSpPr>
                    <a:spLocks noChangeShapeType="1"/>
                  </p:cNvSpPr>
                  <p:nvPr>
                    <p:custDataLst>
                      <p:tags r:id="rId49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4" name="Line 626"/>
                  <p:cNvSpPr>
                    <a:spLocks noChangeShapeType="1"/>
                  </p:cNvSpPr>
                  <p:nvPr>
                    <p:custDataLst>
                      <p:tags r:id="rId49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5" name="Line 627"/>
                  <p:cNvSpPr>
                    <a:spLocks noChangeShapeType="1"/>
                  </p:cNvSpPr>
                  <p:nvPr>
                    <p:custDataLst>
                      <p:tags r:id="rId49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807" name="Group 628"/>
                <p:cNvGrpSpPr>
                  <a:grpSpLocks/>
                </p:cNvGrpSpPr>
                <p:nvPr/>
              </p:nvGrpSpPr>
              <p:grpSpPr bwMode="auto">
                <a:xfrm rot="10800000">
                  <a:off x="3796" y="1402"/>
                  <a:ext cx="392" cy="137"/>
                  <a:chOff x="4227" y="1360"/>
                  <a:chExt cx="863" cy="270"/>
                </a:xfrm>
              </p:grpSpPr>
              <p:sp>
                <p:nvSpPr>
                  <p:cNvPr id="53808" name="Line 629"/>
                  <p:cNvSpPr>
                    <a:spLocks noChangeShapeType="1"/>
                  </p:cNvSpPr>
                  <p:nvPr>
                    <p:custDataLst>
                      <p:tags r:id="rId48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09" name="Line 630"/>
                  <p:cNvSpPr>
                    <a:spLocks noChangeShapeType="1"/>
                  </p:cNvSpPr>
                  <p:nvPr>
                    <p:custDataLst>
                      <p:tags r:id="rId48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0" name="Line 631"/>
                  <p:cNvSpPr>
                    <a:spLocks noChangeShapeType="1"/>
                  </p:cNvSpPr>
                  <p:nvPr>
                    <p:custDataLst>
                      <p:tags r:id="rId48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811" name="Line 632"/>
                  <p:cNvSpPr>
                    <a:spLocks noChangeShapeType="1"/>
                  </p:cNvSpPr>
                  <p:nvPr>
                    <p:custDataLst>
                      <p:tags r:id="rId48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53620" name="Group 633"/>
            <p:cNvGrpSpPr>
              <a:grpSpLocks/>
            </p:cNvGrpSpPr>
            <p:nvPr/>
          </p:nvGrpSpPr>
          <p:grpSpPr bwMode="auto">
            <a:xfrm>
              <a:off x="429" y="1159"/>
              <a:ext cx="57" cy="113"/>
              <a:chOff x="3796" y="1043"/>
              <a:chExt cx="865" cy="1237"/>
            </a:xfrm>
          </p:grpSpPr>
          <p:sp>
            <p:nvSpPr>
              <p:cNvPr id="53758" name="Line 634"/>
              <p:cNvSpPr>
                <a:spLocks noChangeShapeType="1"/>
              </p:cNvSpPr>
              <p:nvPr>
                <p:custDataLst>
                  <p:tags r:id="rId44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9" name="Line 635"/>
              <p:cNvSpPr>
                <a:spLocks noChangeShapeType="1"/>
              </p:cNvSpPr>
              <p:nvPr>
                <p:custDataLst>
                  <p:tags r:id="rId44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0" name="Line 636"/>
              <p:cNvSpPr>
                <a:spLocks noChangeShapeType="1"/>
              </p:cNvSpPr>
              <p:nvPr>
                <p:custDataLst>
                  <p:tags r:id="rId44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1" name="Line 637"/>
              <p:cNvSpPr>
                <a:spLocks noChangeShapeType="1"/>
              </p:cNvSpPr>
              <p:nvPr>
                <p:custDataLst>
                  <p:tags r:id="rId44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2" name="Line 638"/>
              <p:cNvSpPr>
                <a:spLocks noChangeShapeType="1"/>
              </p:cNvSpPr>
              <p:nvPr>
                <p:custDataLst>
                  <p:tags r:id="rId44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3" name="Line 639"/>
              <p:cNvSpPr>
                <a:spLocks noChangeShapeType="1"/>
              </p:cNvSpPr>
              <p:nvPr>
                <p:custDataLst>
                  <p:tags r:id="rId44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4" name="Line 640"/>
              <p:cNvSpPr>
                <a:spLocks noChangeShapeType="1"/>
              </p:cNvSpPr>
              <p:nvPr>
                <p:custDataLst>
                  <p:tags r:id="rId44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5" name="Line 641"/>
              <p:cNvSpPr>
                <a:spLocks noChangeShapeType="1"/>
              </p:cNvSpPr>
              <p:nvPr>
                <p:custDataLst>
                  <p:tags r:id="rId44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6" name="Line 642"/>
              <p:cNvSpPr>
                <a:spLocks noChangeShapeType="1"/>
              </p:cNvSpPr>
              <p:nvPr>
                <p:custDataLst>
                  <p:tags r:id="rId45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7" name="Line 643"/>
              <p:cNvSpPr>
                <a:spLocks noChangeShapeType="1"/>
              </p:cNvSpPr>
              <p:nvPr>
                <p:custDataLst>
                  <p:tags r:id="rId45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8" name="Line 644"/>
              <p:cNvSpPr>
                <a:spLocks noChangeShapeType="1"/>
              </p:cNvSpPr>
              <p:nvPr>
                <p:custDataLst>
                  <p:tags r:id="rId45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69" name="Line 645"/>
              <p:cNvSpPr>
                <a:spLocks noChangeShapeType="1"/>
              </p:cNvSpPr>
              <p:nvPr>
                <p:custDataLst>
                  <p:tags r:id="rId45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0" name="Line 646"/>
              <p:cNvSpPr>
                <a:spLocks noChangeShapeType="1"/>
              </p:cNvSpPr>
              <p:nvPr>
                <p:custDataLst>
                  <p:tags r:id="rId45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1" name="Line 647"/>
              <p:cNvSpPr>
                <a:spLocks noChangeShapeType="1"/>
              </p:cNvSpPr>
              <p:nvPr>
                <p:custDataLst>
                  <p:tags r:id="rId45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2" name="Line 648"/>
              <p:cNvSpPr>
                <a:spLocks noChangeShapeType="1"/>
              </p:cNvSpPr>
              <p:nvPr>
                <p:custDataLst>
                  <p:tags r:id="rId45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773" name="Group 649"/>
              <p:cNvGrpSpPr>
                <a:grpSpLocks/>
              </p:cNvGrpSpPr>
              <p:nvPr/>
            </p:nvGrpSpPr>
            <p:grpSpPr bwMode="auto">
              <a:xfrm>
                <a:off x="4269" y="1415"/>
                <a:ext cx="392" cy="137"/>
                <a:chOff x="4227" y="1360"/>
                <a:chExt cx="863" cy="270"/>
              </a:xfrm>
            </p:grpSpPr>
            <p:sp>
              <p:nvSpPr>
                <p:cNvPr id="53784" name="Line 650"/>
                <p:cNvSpPr>
                  <a:spLocks noChangeShapeType="1"/>
                </p:cNvSpPr>
                <p:nvPr>
                  <p:custDataLst>
                    <p:tags r:id="rId46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5" name="Line 651"/>
                <p:cNvSpPr>
                  <a:spLocks noChangeShapeType="1"/>
                </p:cNvSpPr>
                <p:nvPr>
                  <p:custDataLst>
                    <p:tags r:id="rId46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6" name="Line 652"/>
                <p:cNvSpPr>
                  <a:spLocks noChangeShapeType="1"/>
                </p:cNvSpPr>
                <p:nvPr>
                  <p:custDataLst>
                    <p:tags r:id="rId46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7" name="Line 653"/>
                <p:cNvSpPr>
                  <a:spLocks noChangeShapeType="1"/>
                </p:cNvSpPr>
                <p:nvPr>
                  <p:custDataLst>
                    <p:tags r:id="rId46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74" name="Group 654"/>
              <p:cNvGrpSpPr>
                <a:grpSpLocks/>
              </p:cNvGrpSpPr>
              <p:nvPr/>
            </p:nvGrpSpPr>
            <p:grpSpPr bwMode="auto">
              <a:xfrm rot="5700496">
                <a:off x="4053" y="1170"/>
                <a:ext cx="392" cy="137"/>
                <a:chOff x="4227" y="1360"/>
                <a:chExt cx="863" cy="270"/>
              </a:xfrm>
            </p:grpSpPr>
            <p:sp>
              <p:nvSpPr>
                <p:cNvPr id="53780" name="Line 655"/>
                <p:cNvSpPr>
                  <a:spLocks noChangeShapeType="1"/>
                </p:cNvSpPr>
                <p:nvPr>
                  <p:custDataLst>
                    <p:tags r:id="rId46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1" name="Line 656"/>
                <p:cNvSpPr>
                  <a:spLocks noChangeShapeType="1"/>
                </p:cNvSpPr>
                <p:nvPr>
                  <p:custDataLst>
                    <p:tags r:id="rId46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2" name="Line 657"/>
                <p:cNvSpPr>
                  <a:spLocks noChangeShapeType="1"/>
                </p:cNvSpPr>
                <p:nvPr>
                  <p:custDataLst>
                    <p:tags r:id="rId46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83" name="Line 658"/>
                <p:cNvSpPr>
                  <a:spLocks noChangeShapeType="1"/>
                </p:cNvSpPr>
                <p:nvPr>
                  <p:custDataLst>
                    <p:tags r:id="rId46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75" name="Group 659"/>
              <p:cNvGrpSpPr>
                <a:grpSpLocks/>
              </p:cNvGrpSpPr>
              <p:nvPr/>
            </p:nvGrpSpPr>
            <p:grpSpPr bwMode="auto">
              <a:xfrm rot="10800000">
                <a:off x="3796" y="1402"/>
                <a:ext cx="392" cy="137"/>
                <a:chOff x="4227" y="1360"/>
                <a:chExt cx="863" cy="270"/>
              </a:xfrm>
            </p:grpSpPr>
            <p:sp>
              <p:nvSpPr>
                <p:cNvPr id="53776" name="Line 660"/>
                <p:cNvSpPr>
                  <a:spLocks noChangeShapeType="1"/>
                </p:cNvSpPr>
                <p:nvPr>
                  <p:custDataLst>
                    <p:tags r:id="rId45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7" name="Line 661"/>
                <p:cNvSpPr>
                  <a:spLocks noChangeShapeType="1"/>
                </p:cNvSpPr>
                <p:nvPr>
                  <p:custDataLst>
                    <p:tags r:id="rId45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8" name="Line 662"/>
                <p:cNvSpPr>
                  <a:spLocks noChangeShapeType="1"/>
                </p:cNvSpPr>
                <p:nvPr>
                  <p:custDataLst>
                    <p:tags r:id="rId45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79" name="Line 663"/>
                <p:cNvSpPr>
                  <a:spLocks noChangeShapeType="1"/>
                </p:cNvSpPr>
                <p:nvPr>
                  <p:custDataLst>
                    <p:tags r:id="rId46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621" name="Group 664"/>
            <p:cNvGrpSpPr>
              <a:grpSpLocks/>
            </p:cNvGrpSpPr>
            <p:nvPr/>
          </p:nvGrpSpPr>
          <p:grpSpPr bwMode="auto">
            <a:xfrm>
              <a:off x="821" y="938"/>
              <a:ext cx="57" cy="114"/>
              <a:chOff x="3796" y="1043"/>
              <a:chExt cx="865" cy="1237"/>
            </a:xfrm>
          </p:grpSpPr>
          <p:sp>
            <p:nvSpPr>
              <p:cNvPr id="53728" name="Line 665"/>
              <p:cNvSpPr>
                <a:spLocks noChangeShapeType="1"/>
              </p:cNvSpPr>
              <p:nvPr>
                <p:custDataLst>
                  <p:tags r:id="rId415"/>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9" name="Line 666"/>
              <p:cNvSpPr>
                <a:spLocks noChangeShapeType="1"/>
              </p:cNvSpPr>
              <p:nvPr>
                <p:custDataLst>
                  <p:tags r:id="rId416"/>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0" name="Line 667"/>
              <p:cNvSpPr>
                <a:spLocks noChangeShapeType="1"/>
              </p:cNvSpPr>
              <p:nvPr>
                <p:custDataLst>
                  <p:tags r:id="rId417"/>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1" name="Line 668"/>
              <p:cNvSpPr>
                <a:spLocks noChangeShapeType="1"/>
              </p:cNvSpPr>
              <p:nvPr>
                <p:custDataLst>
                  <p:tags r:id="rId418"/>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2" name="Line 669"/>
              <p:cNvSpPr>
                <a:spLocks noChangeShapeType="1"/>
              </p:cNvSpPr>
              <p:nvPr>
                <p:custDataLst>
                  <p:tags r:id="rId419"/>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3" name="Line 670"/>
              <p:cNvSpPr>
                <a:spLocks noChangeShapeType="1"/>
              </p:cNvSpPr>
              <p:nvPr>
                <p:custDataLst>
                  <p:tags r:id="rId420"/>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4" name="Line 671"/>
              <p:cNvSpPr>
                <a:spLocks noChangeShapeType="1"/>
              </p:cNvSpPr>
              <p:nvPr>
                <p:custDataLst>
                  <p:tags r:id="rId421"/>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5" name="Line 672"/>
              <p:cNvSpPr>
                <a:spLocks noChangeShapeType="1"/>
              </p:cNvSpPr>
              <p:nvPr>
                <p:custDataLst>
                  <p:tags r:id="rId422"/>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6" name="Line 673"/>
              <p:cNvSpPr>
                <a:spLocks noChangeShapeType="1"/>
              </p:cNvSpPr>
              <p:nvPr>
                <p:custDataLst>
                  <p:tags r:id="rId423"/>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7" name="Line 674"/>
              <p:cNvSpPr>
                <a:spLocks noChangeShapeType="1"/>
              </p:cNvSpPr>
              <p:nvPr>
                <p:custDataLst>
                  <p:tags r:id="rId424"/>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8" name="Line 675"/>
              <p:cNvSpPr>
                <a:spLocks noChangeShapeType="1"/>
              </p:cNvSpPr>
              <p:nvPr>
                <p:custDataLst>
                  <p:tags r:id="rId425"/>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39" name="Line 676"/>
              <p:cNvSpPr>
                <a:spLocks noChangeShapeType="1"/>
              </p:cNvSpPr>
              <p:nvPr>
                <p:custDataLst>
                  <p:tags r:id="rId426"/>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0" name="Line 677"/>
              <p:cNvSpPr>
                <a:spLocks noChangeShapeType="1"/>
              </p:cNvSpPr>
              <p:nvPr>
                <p:custDataLst>
                  <p:tags r:id="rId427"/>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1" name="Line 678"/>
              <p:cNvSpPr>
                <a:spLocks noChangeShapeType="1"/>
              </p:cNvSpPr>
              <p:nvPr>
                <p:custDataLst>
                  <p:tags r:id="rId428"/>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2" name="Line 679"/>
              <p:cNvSpPr>
                <a:spLocks noChangeShapeType="1"/>
              </p:cNvSpPr>
              <p:nvPr>
                <p:custDataLst>
                  <p:tags r:id="rId429"/>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743" name="Group 680"/>
              <p:cNvGrpSpPr>
                <a:grpSpLocks/>
              </p:cNvGrpSpPr>
              <p:nvPr/>
            </p:nvGrpSpPr>
            <p:grpSpPr bwMode="auto">
              <a:xfrm>
                <a:off x="4269" y="1415"/>
                <a:ext cx="392" cy="137"/>
                <a:chOff x="4227" y="1360"/>
                <a:chExt cx="863" cy="270"/>
              </a:xfrm>
            </p:grpSpPr>
            <p:sp>
              <p:nvSpPr>
                <p:cNvPr id="53754" name="Line 681"/>
                <p:cNvSpPr>
                  <a:spLocks noChangeShapeType="1"/>
                </p:cNvSpPr>
                <p:nvPr>
                  <p:custDataLst>
                    <p:tags r:id="rId43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5" name="Line 682"/>
                <p:cNvSpPr>
                  <a:spLocks noChangeShapeType="1"/>
                </p:cNvSpPr>
                <p:nvPr>
                  <p:custDataLst>
                    <p:tags r:id="rId43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6" name="Line 683"/>
                <p:cNvSpPr>
                  <a:spLocks noChangeShapeType="1"/>
                </p:cNvSpPr>
                <p:nvPr>
                  <p:custDataLst>
                    <p:tags r:id="rId44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7" name="Line 684"/>
                <p:cNvSpPr>
                  <a:spLocks noChangeShapeType="1"/>
                </p:cNvSpPr>
                <p:nvPr>
                  <p:custDataLst>
                    <p:tags r:id="rId44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44" name="Group 685"/>
              <p:cNvGrpSpPr>
                <a:grpSpLocks/>
              </p:cNvGrpSpPr>
              <p:nvPr/>
            </p:nvGrpSpPr>
            <p:grpSpPr bwMode="auto">
              <a:xfrm rot="5700496">
                <a:off x="4053" y="1170"/>
                <a:ext cx="392" cy="137"/>
                <a:chOff x="4227" y="1360"/>
                <a:chExt cx="863" cy="270"/>
              </a:xfrm>
            </p:grpSpPr>
            <p:sp>
              <p:nvSpPr>
                <p:cNvPr id="53750" name="Line 686"/>
                <p:cNvSpPr>
                  <a:spLocks noChangeShapeType="1"/>
                </p:cNvSpPr>
                <p:nvPr>
                  <p:custDataLst>
                    <p:tags r:id="rId43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1" name="Line 687"/>
                <p:cNvSpPr>
                  <a:spLocks noChangeShapeType="1"/>
                </p:cNvSpPr>
                <p:nvPr>
                  <p:custDataLst>
                    <p:tags r:id="rId43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2" name="Line 688"/>
                <p:cNvSpPr>
                  <a:spLocks noChangeShapeType="1"/>
                </p:cNvSpPr>
                <p:nvPr>
                  <p:custDataLst>
                    <p:tags r:id="rId43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53" name="Line 689"/>
                <p:cNvSpPr>
                  <a:spLocks noChangeShapeType="1"/>
                </p:cNvSpPr>
                <p:nvPr>
                  <p:custDataLst>
                    <p:tags r:id="rId43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45" name="Group 690"/>
              <p:cNvGrpSpPr>
                <a:grpSpLocks/>
              </p:cNvGrpSpPr>
              <p:nvPr/>
            </p:nvGrpSpPr>
            <p:grpSpPr bwMode="auto">
              <a:xfrm rot="10800000">
                <a:off x="3796" y="1402"/>
                <a:ext cx="392" cy="137"/>
                <a:chOff x="4227" y="1360"/>
                <a:chExt cx="863" cy="270"/>
              </a:xfrm>
            </p:grpSpPr>
            <p:sp>
              <p:nvSpPr>
                <p:cNvPr id="53746" name="Line 691"/>
                <p:cNvSpPr>
                  <a:spLocks noChangeShapeType="1"/>
                </p:cNvSpPr>
                <p:nvPr>
                  <p:custDataLst>
                    <p:tags r:id="rId43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7" name="Line 692"/>
                <p:cNvSpPr>
                  <a:spLocks noChangeShapeType="1"/>
                </p:cNvSpPr>
                <p:nvPr>
                  <p:custDataLst>
                    <p:tags r:id="rId43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8" name="Line 693"/>
                <p:cNvSpPr>
                  <a:spLocks noChangeShapeType="1"/>
                </p:cNvSpPr>
                <p:nvPr>
                  <p:custDataLst>
                    <p:tags r:id="rId43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49" name="Line 694"/>
                <p:cNvSpPr>
                  <a:spLocks noChangeShapeType="1"/>
                </p:cNvSpPr>
                <p:nvPr>
                  <p:custDataLst>
                    <p:tags r:id="rId43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622" name="Line 695"/>
            <p:cNvSpPr>
              <a:spLocks noChangeShapeType="1"/>
            </p:cNvSpPr>
            <p:nvPr>
              <p:custDataLst>
                <p:tags r:id="rId323"/>
              </p:custDataLst>
            </p:nvPr>
          </p:nvSpPr>
          <p:spPr bwMode="auto">
            <a:xfrm flipH="1" flipV="1">
              <a:off x="602" y="916"/>
              <a:ext cx="256"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23" name="Line 696"/>
            <p:cNvSpPr>
              <a:spLocks noChangeShapeType="1"/>
            </p:cNvSpPr>
            <p:nvPr>
              <p:custDataLst>
                <p:tags r:id="rId324"/>
              </p:custDataLst>
            </p:nvPr>
          </p:nvSpPr>
          <p:spPr bwMode="auto">
            <a:xfrm flipV="1">
              <a:off x="455" y="914"/>
              <a:ext cx="3"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24" name="Line 697"/>
            <p:cNvSpPr>
              <a:spLocks noChangeShapeType="1"/>
            </p:cNvSpPr>
            <p:nvPr>
              <p:custDataLst>
                <p:tags r:id="rId325"/>
              </p:custDataLst>
            </p:nvPr>
          </p:nvSpPr>
          <p:spPr bwMode="auto">
            <a:xfrm flipH="1" flipV="1">
              <a:off x="501" y="920"/>
              <a:ext cx="140"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25" name="Line 698"/>
            <p:cNvSpPr>
              <a:spLocks noChangeShapeType="1"/>
            </p:cNvSpPr>
            <p:nvPr>
              <p:custDataLst>
                <p:tags r:id="rId326"/>
              </p:custDataLst>
            </p:nvPr>
          </p:nvSpPr>
          <p:spPr bwMode="auto">
            <a:xfrm flipH="1" flipV="1">
              <a:off x="647" y="925"/>
              <a:ext cx="218"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26" name="Group 699"/>
            <p:cNvGrpSpPr>
              <a:grpSpLocks/>
            </p:cNvGrpSpPr>
            <p:nvPr/>
          </p:nvGrpSpPr>
          <p:grpSpPr bwMode="auto">
            <a:xfrm>
              <a:off x="715" y="1116"/>
              <a:ext cx="252" cy="214"/>
              <a:chOff x="867" y="1530"/>
              <a:chExt cx="252" cy="214"/>
            </a:xfrm>
          </p:grpSpPr>
          <p:sp>
            <p:nvSpPr>
              <p:cNvPr id="53696" name="AutoShape 700"/>
              <p:cNvSpPr>
                <a:spLocks noChangeArrowheads="1"/>
              </p:cNvSpPr>
              <p:nvPr>
                <p:custDataLst>
                  <p:tags r:id="rId387"/>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97" name="Group 701"/>
              <p:cNvGrpSpPr>
                <a:grpSpLocks/>
              </p:cNvGrpSpPr>
              <p:nvPr/>
            </p:nvGrpSpPr>
            <p:grpSpPr bwMode="auto">
              <a:xfrm>
                <a:off x="967" y="1561"/>
                <a:ext cx="58" cy="114"/>
                <a:chOff x="3796" y="1043"/>
                <a:chExt cx="865" cy="1237"/>
              </a:xfrm>
            </p:grpSpPr>
            <p:sp>
              <p:nvSpPr>
                <p:cNvPr id="53698" name="Line 702"/>
                <p:cNvSpPr>
                  <a:spLocks noChangeShapeType="1"/>
                </p:cNvSpPr>
                <p:nvPr>
                  <p:custDataLst>
                    <p:tags r:id="rId388"/>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99" name="Line 703"/>
                <p:cNvSpPr>
                  <a:spLocks noChangeShapeType="1"/>
                </p:cNvSpPr>
                <p:nvPr>
                  <p:custDataLst>
                    <p:tags r:id="rId389"/>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0" name="Line 704"/>
                <p:cNvSpPr>
                  <a:spLocks noChangeShapeType="1"/>
                </p:cNvSpPr>
                <p:nvPr>
                  <p:custDataLst>
                    <p:tags r:id="rId390"/>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1" name="Line 705"/>
                <p:cNvSpPr>
                  <a:spLocks noChangeShapeType="1"/>
                </p:cNvSpPr>
                <p:nvPr>
                  <p:custDataLst>
                    <p:tags r:id="rId391"/>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2" name="Line 706"/>
                <p:cNvSpPr>
                  <a:spLocks noChangeShapeType="1"/>
                </p:cNvSpPr>
                <p:nvPr>
                  <p:custDataLst>
                    <p:tags r:id="rId392"/>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3" name="Line 707"/>
                <p:cNvSpPr>
                  <a:spLocks noChangeShapeType="1"/>
                </p:cNvSpPr>
                <p:nvPr>
                  <p:custDataLst>
                    <p:tags r:id="rId393"/>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4" name="Line 708"/>
                <p:cNvSpPr>
                  <a:spLocks noChangeShapeType="1"/>
                </p:cNvSpPr>
                <p:nvPr>
                  <p:custDataLst>
                    <p:tags r:id="rId394"/>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5" name="Line 709"/>
                <p:cNvSpPr>
                  <a:spLocks noChangeShapeType="1"/>
                </p:cNvSpPr>
                <p:nvPr>
                  <p:custDataLst>
                    <p:tags r:id="rId395"/>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6" name="Line 710"/>
                <p:cNvSpPr>
                  <a:spLocks noChangeShapeType="1"/>
                </p:cNvSpPr>
                <p:nvPr>
                  <p:custDataLst>
                    <p:tags r:id="rId396"/>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7" name="Line 711"/>
                <p:cNvSpPr>
                  <a:spLocks noChangeShapeType="1"/>
                </p:cNvSpPr>
                <p:nvPr>
                  <p:custDataLst>
                    <p:tags r:id="rId397"/>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8" name="Line 712"/>
                <p:cNvSpPr>
                  <a:spLocks noChangeShapeType="1"/>
                </p:cNvSpPr>
                <p:nvPr>
                  <p:custDataLst>
                    <p:tags r:id="rId398"/>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09" name="Line 713"/>
                <p:cNvSpPr>
                  <a:spLocks noChangeShapeType="1"/>
                </p:cNvSpPr>
                <p:nvPr>
                  <p:custDataLst>
                    <p:tags r:id="rId399"/>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0" name="Line 714"/>
                <p:cNvSpPr>
                  <a:spLocks noChangeShapeType="1"/>
                </p:cNvSpPr>
                <p:nvPr>
                  <p:custDataLst>
                    <p:tags r:id="rId400"/>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1" name="Line 715"/>
                <p:cNvSpPr>
                  <a:spLocks noChangeShapeType="1"/>
                </p:cNvSpPr>
                <p:nvPr>
                  <p:custDataLst>
                    <p:tags r:id="rId401"/>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2" name="Line 716"/>
                <p:cNvSpPr>
                  <a:spLocks noChangeShapeType="1"/>
                </p:cNvSpPr>
                <p:nvPr>
                  <p:custDataLst>
                    <p:tags r:id="rId402"/>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713" name="Group 717"/>
                <p:cNvGrpSpPr>
                  <a:grpSpLocks/>
                </p:cNvGrpSpPr>
                <p:nvPr/>
              </p:nvGrpSpPr>
              <p:grpSpPr bwMode="auto">
                <a:xfrm>
                  <a:off x="4269" y="1415"/>
                  <a:ext cx="392" cy="137"/>
                  <a:chOff x="4227" y="1360"/>
                  <a:chExt cx="863" cy="270"/>
                </a:xfrm>
              </p:grpSpPr>
              <p:sp>
                <p:nvSpPr>
                  <p:cNvPr id="53724" name="Line 718"/>
                  <p:cNvSpPr>
                    <a:spLocks noChangeShapeType="1"/>
                  </p:cNvSpPr>
                  <p:nvPr>
                    <p:custDataLst>
                      <p:tags r:id="rId41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5" name="Line 719"/>
                  <p:cNvSpPr>
                    <a:spLocks noChangeShapeType="1"/>
                  </p:cNvSpPr>
                  <p:nvPr>
                    <p:custDataLst>
                      <p:tags r:id="rId41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6" name="Line 720"/>
                  <p:cNvSpPr>
                    <a:spLocks noChangeShapeType="1"/>
                  </p:cNvSpPr>
                  <p:nvPr>
                    <p:custDataLst>
                      <p:tags r:id="rId41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7" name="Line 721"/>
                  <p:cNvSpPr>
                    <a:spLocks noChangeShapeType="1"/>
                  </p:cNvSpPr>
                  <p:nvPr>
                    <p:custDataLst>
                      <p:tags r:id="rId41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14" name="Group 722"/>
                <p:cNvGrpSpPr>
                  <a:grpSpLocks/>
                </p:cNvGrpSpPr>
                <p:nvPr/>
              </p:nvGrpSpPr>
              <p:grpSpPr bwMode="auto">
                <a:xfrm rot="5700496">
                  <a:off x="4053" y="1170"/>
                  <a:ext cx="392" cy="137"/>
                  <a:chOff x="4227" y="1360"/>
                  <a:chExt cx="863" cy="270"/>
                </a:xfrm>
              </p:grpSpPr>
              <p:sp>
                <p:nvSpPr>
                  <p:cNvPr id="53720" name="Line 723"/>
                  <p:cNvSpPr>
                    <a:spLocks noChangeShapeType="1"/>
                  </p:cNvSpPr>
                  <p:nvPr>
                    <p:custDataLst>
                      <p:tags r:id="rId40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1" name="Line 724"/>
                  <p:cNvSpPr>
                    <a:spLocks noChangeShapeType="1"/>
                  </p:cNvSpPr>
                  <p:nvPr>
                    <p:custDataLst>
                      <p:tags r:id="rId40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2" name="Line 725"/>
                  <p:cNvSpPr>
                    <a:spLocks noChangeShapeType="1"/>
                  </p:cNvSpPr>
                  <p:nvPr>
                    <p:custDataLst>
                      <p:tags r:id="rId40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23" name="Line 726"/>
                  <p:cNvSpPr>
                    <a:spLocks noChangeShapeType="1"/>
                  </p:cNvSpPr>
                  <p:nvPr>
                    <p:custDataLst>
                      <p:tags r:id="rId41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715" name="Group 727"/>
                <p:cNvGrpSpPr>
                  <a:grpSpLocks/>
                </p:cNvGrpSpPr>
                <p:nvPr/>
              </p:nvGrpSpPr>
              <p:grpSpPr bwMode="auto">
                <a:xfrm rot="10800000">
                  <a:off x="3796" y="1402"/>
                  <a:ext cx="392" cy="137"/>
                  <a:chOff x="4227" y="1360"/>
                  <a:chExt cx="863" cy="270"/>
                </a:xfrm>
              </p:grpSpPr>
              <p:sp>
                <p:nvSpPr>
                  <p:cNvPr id="53716" name="Line 728"/>
                  <p:cNvSpPr>
                    <a:spLocks noChangeShapeType="1"/>
                  </p:cNvSpPr>
                  <p:nvPr>
                    <p:custDataLst>
                      <p:tags r:id="rId40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7" name="Line 729"/>
                  <p:cNvSpPr>
                    <a:spLocks noChangeShapeType="1"/>
                  </p:cNvSpPr>
                  <p:nvPr>
                    <p:custDataLst>
                      <p:tags r:id="rId40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8" name="Line 730"/>
                  <p:cNvSpPr>
                    <a:spLocks noChangeShapeType="1"/>
                  </p:cNvSpPr>
                  <p:nvPr>
                    <p:custDataLst>
                      <p:tags r:id="rId40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719" name="Line 731"/>
                  <p:cNvSpPr>
                    <a:spLocks noChangeShapeType="1"/>
                  </p:cNvSpPr>
                  <p:nvPr>
                    <p:custDataLst>
                      <p:tags r:id="rId40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53627" name="Line 732"/>
            <p:cNvSpPr>
              <a:spLocks noChangeShapeType="1"/>
            </p:cNvSpPr>
            <p:nvPr>
              <p:custDataLst>
                <p:tags r:id="rId327"/>
              </p:custDataLst>
            </p:nvPr>
          </p:nvSpPr>
          <p:spPr bwMode="auto">
            <a:xfrm flipH="1" flipV="1">
              <a:off x="554" y="928"/>
              <a:ext cx="9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28" name="Group 733"/>
            <p:cNvGrpSpPr>
              <a:grpSpLocks/>
            </p:cNvGrpSpPr>
            <p:nvPr/>
          </p:nvGrpSpPr>
          <p:grpSpPr bwMode="auto">
            <a:xfrm>
              <a:off x="191" y="711"/>
              <a:ext cx="616" cy="208"/>
              <a:chOff x="717" y="1160"/>
              <a:chExt cx="616" cy="208"/>
            </a:xfrm>
          </p:grpSpPr>
          <p:sp>
            <p:nvSpPr>
              <p:cNvPr id="53694" name="Rectangle 734"/>
              <p:cNvSpPr>
                <a:spLocks noChangeArrowheads="1"/>
              </p:cNvSpPr>
              <p:nvPr>
                <p:custDataLst>
                  <p:tags r:id="rId385"/>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95" name="Text Box 735"/>
              <p:cNvSpPr txBox="1">
                <a:spLocks noChangeArrowheads="1"/>
              </p:cNvSpPr>
              <p:nvPr>
                <p:custDataLst>
                  <p:tags r:id="rId386"/>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sp>
          <p:nvSpPr>
            <p:cNvPr id="53629" name="AutoShape 736"/>
            <p:cNvSpPr>
              <a:spLocks noChangeArrowheads="1"/>
            </p:cNvSpPr>
            <p:nvPr>
              <p:custDataLst>
                <p:tags r:id="rId328"/>
              </p:custDataLst>
            </p:nvPr>
          </p:nvSpPr>
          <p:spPr bwMode="auto">
            <a:xfrm>
              <a:off x="146" y="1007"/>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30" name="Group 737"/>
            <p:cNvGrpSpPr>
              <a:grpSpLocks/>
            </p:cNvGrpSpPr>
            <p:nvPr/>
          </p:nvGrpSpPr>
          <p:grpSpPr bwMode="auto">
            <a:xfrm>
              <a:off x="237" y="1051"/>
              <a:ext cx="57" cy="113"/>
              <a:chOff x="3796" y="1043"/>
              <a:chExt cx="865" cy="1237"/>
            </a:xfrm>
          </p:grpSpPr>
          <p:sp>
            <p:nvSpPr>
              <p:cNvPr id="53664" name="Line 738"/>
              <p:cNvSpPr>
                <a:spLocks noChangeShapeType="1"/>
              </p:cNvSpPr>
              <p:nvPr>
                <p:custDataLst>
                  <p:tags r:id="rId358"/>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5" name="Line 739"/>
              <p:cNvSpPr>
                <a:spLocks noChangeShapeType="1"/>
              </p:cNvSpPr>
              <p:nvPr>
                <p:custDataLst>
                  <p:tags r:id="rId359"/>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6" name="Line 740"/>
              <p:cNvSpPr>
                <a:spLocks noChangeShapeType="1"/>
              </p:cNvSpPr>
              <p:nvPr>
                <p:custDataLst>
                  <p:tags r:id="rId360"/>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7" name="Line 741"/>
              <p:cNvSpPr>
                <a:spLocks noChangeShapeType="1"/>
              </p:cNvSpPr>
              <p:nvPr>
                <p:custDataLst>
                  <p:tags r:id="rId361"/>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8" name="Line 742"/>
              <p:cNvSpPr>
                <a:spLocks noChangeShapeType="1"/>
              </p:cNvSpPr>
              <p:nvPr>
                <p:custDataLst>
                  <p:tags r:id="rId362"/>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9" name="Line 743"/>
              <p:cNvSpPr>
                <a:spLocks noChangeShapeType="1"/>
              </p:cNvSpPr>
              <p:nvPr>
                <p:custDataLst>
                  <p:tags r:id="rId363"/>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0" name="Line 744"/>
              <p:cNvSpPr>
                <a:spLocks noChangeShapeType="1"/>
              </p:cNvSpPr>
              <p:nvPr>
                <p:custDataLst>
                  <p:tags r:id="rId364"/>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1" name="Line 745"/>
              <p:cNvSpPr>
                <a:spLocks noChangeShapeType="1"/>
              </p:cNvSpPr>
              <p:nvPr>
                <p:custDataLst>
                  <p:tags r:id="rId365"/>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2" name="Line 746"/>
              <p:cNvSpPr>
                <a:spLocks noChangeShapeType="1"/>
              </p:cNvSpPr>
              <p:nvPr>
                <p:custDataLst>
                  <p:tags r:id="rId366"/>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3" name="Line 747"/>
              <p:cNvSpPr>
                <a:spLocks noChangeShapeType="1"/>
              </p:cNvSpPr>
              <p:nvPr>
                <p:custDataLst>
                  <p:tags r:id="rId367"/>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4" name="Line 748"/>
              <p:cNvSpPr>
                <a:spLocks noChangeShapeType="1"/>
              </p:cNvSpPr>
              <p:nvPr>
                <p:custDataLst>
                  <p:tags r:id="rId368"/>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5" name="Line 749"/>
              <p:cNvSpPr>
                <a:spLocks noChangeShapeType="1"/>
              </p:cNvSpPr>
              <p:nvPr>
                <p:custDataLst>
                  <p:tags r:id="rId369"/>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6" name="Line 750"/>
              <p:cNvSpPr>
                <a:spLocks noChangeShapeType="1"/>
              </p:cNvSpPr>
              <p:nvPr>
                <p:custDataLst>
                  <p:tags r:id="rId370"/>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7" name="Line 751"/>
              <p:cNvSpPr>
                <a:spLocks noChangeShapeType="1"/>
              </p:cNvSpPr>
              <p:nvPr>
                <p:custDataLst>
                  <p:tags r:id="rId371"/>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78" name="Line 752"/>
              <p:cNvSpPr>
                <a:spLocks noChangeShapeType="1"/>
              </p:cNvSpPr>
              <p:nvPr>
                <p:custDataLst>
                  <p:tags r:id="rId372"/>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79" name="Group 753"/>
              <p:cNvGrpSpPr>
                <a:grpSpLocks/>
              </p:cNvGrpSpPr>
              <p:nvPr/>
            </p:nvGrpSpPr>
            <p:grpSpPr bwMode="auto">
              <a:xfrm>
                <a:off x="4269" y="1415"/>
                <a:ext cx="392" cy="137"/>
                <a:chOff x="4227" y="1360"/>
                <a:chExt cx="863" cy="270"/>
              </a:xfrm>
            </p:grpSpPr>
            <p:sp>
              <p:nvSpPr>
                <p:cNvPr id="53690" name="Line 754"/>
                <p:cNvSpPr>
                  <a:spLocks noChangeShapeType="1"/>
                </p:cNvSpPr>
                <p:nvPr>
                  <p:custDataLst>
                    <p:tags r:id="rId38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91" name="Line 755"/>
                <p:cNvSpPr>
                  <a:spLocks noChangeShapeType="1"/>
                </p:cNvSpPr>
                <p:nvPr>
                  <p:custDataLst>
                    <p:tags r:id="rId38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92" name="Line 756"/>
                <p:cNvSpPr>
                  <a:spLocks noChangeShapeType="1"/>
                </p:cNvSpPr>
                <p:nvPr>
                  <p:custDataLst>
                    <p:tags r:id="rId38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93" name="Line 757"/>
                <p:cNvSpPr>
                  <a:spLocks noChangeShapeType="1"/>
                </p:cNvSpPr>
                <p:nvPr>
                  <p:custDataLst>
                    <p:tags r:id="rId38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80" name="Group 758"/>
              <p:cNvGrpSpPr>
                <a:grpSpLocks/>
              </p:cNvGrpSpPr>
              <p:nvPr/>
            </p:nvGrpSpPr>
            <p:grpSpPr bwMode="auto">
              <a:xfrm rot="5700496">
                <a:off x="4053" y="1170"/>
                <a:ext cx="392" cy="137"/>
                <a:chOff x="4227" y="1360"/>
                <a:chExt cx="863" cy="270"/>
              </a:xfrm>
            </p:grpSpPr>
            <p:sp>
              <p:nvSpPr>
                <p:cNvPr id="53686" name="Line 759"/>
                <p:cNvSpPr>
                  <a:spLocks noChangeShapeType="1"/>
                </p:cNvSpPr>
                <p:nvPr>
                  <p:custDataLst>
                    <p:tags r:id="rId37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7" name="Line 760"/>
                <p:cNvSpPr>
                  <a:spLocks noChangeShapeType="1"/>
                </p:cNvSpPr>
                <p:nvPr>
                  <p:custDataLst>
                    <p:tags r:id="rId37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8" name="Line 761"/>
                <p:cNvSpPr>
                  <a:spLocks noChangeShapeType="1"/>
                </p:cNvSpPr>
                <p:nvPr>
                  <p:custDataLst>
                    <p:tags r:id="rId37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9" name="Line 762"/>
                <p:cNvSpPr>
                  <a:spLocks noChangeShapeType="1"/>
                </p:cNvSpPr>
                <p:nvPr>
                  <p:custDataLst>
                    <p:tags r:id="rId38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81" name="Group 763"/>
              <p:cNvGrpSpPr>
                <a:grpSpLocks/>
              </p:cNvGrpSpPr>
              <p:nvPr/>
            </p:nvGrpSpPr>
            <p:grpSpPr bwMode="auto">
              <a:xfrm rot="10800000">
                <a:off x="3796" y="1402"/>
                <a:ext cx="392" cy="137"/>
                <a:chOff x="4227" y="1360"/>
                <a:chExt cx="863" cy="270"/>
              </a:xfrm>
            </p:grpSpPr>
            <p:sp>
              <p:nvSpPr>
                <p:cNvPr id="53682" name="Line 764"/>
                <p:cNvSpPr>
                  <a:spLocks noChangeShapeType="1"/>
                </p:cNvSpPr>
                <p:nvPr>
                  <p:custDataLst>
                    <p:tags r:id="rId37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3" name="Line 765"/>
                <p:cNvSpPr>
                  <a:spLocks noChangeShapeType="1"/>
                </p:cNvSpPr>
                <p:nvPr>
                  <p:custDataLst>
                    <p:tags r:id="rId37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4" name="Line 766"/>
                <p:cNvSpPr>
                  <a:spLocks noChangeShapeType="1"/>
                </p:cNvSpPr>
                <p:nvPr>
                  <p:custDataLst>
                    <p:tags r:id="rId37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85" name="Line 767"/>
                <p:cNvSpPr>
                  <a:spLocks noChangeShapeType="1"/>
                </p:cNvSpPr>
                <p:nvPr>
                  <p:custDataLst>
                    <p:tags r:id="rId37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631" name="AutoShape 768"/>
            <p:cNvSpPr>
              <a:spLocks noChangeArrowheads="1"/>
            </p:cNvSpPr>
            <p:nvPr>
              <p:custDataLst>
                <p:tags r:id="rId329"/>
              </p:custDataLst>
            </p:nvPr>
          </p:nvSpPr>
          <p:spPr bwMode="auto">
            <a:xfrm>
              <a:off x="527" y="12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32" name="Group 769"/>
            <p:cNvGrpSpPr>
              <a:grpSpLocks/>
            </p:cNvGrpSpPr>
            <p:nvPr/>
          </p:nvGrpSpPr>
          <p:grpSpPr bwMode="auto">
            <a:xfrm>
              <a:off x="627" y="1270"/>
              <a:ext cx="57" cy="113"/>
              <a:chOff x="3796" y="1043"/>
              <a:chExt cx="865" cy="1237"/>
            </a:xfrm>
          </p:grpSpPr>
          <p:sp>
            <p:nvSpPr>
              <p:cNvPr id="53634" name="Line 770"/>
              <p:cNvSpPr>
                <a:spLocks noChangeShapeType="1"/>
              </p:cNvSpPr>
              <p:nvPr>
                <p:custDataLst>
                  <p:tags r:id="rId331"/>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35" name="Line 771"/>
              <p:cNvSpPr>
                <a:spLocks noChangeShapeType="1"/>
              </p:cNvSpPr>
              <p:nvPr>
                <p:custDataLst>
                  <p:tags r:id="rId332"/>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36" name="Line 772"/>
              <p:cNvSpPr>
                <a:spLocks noChangeShapeType="1"/>
              </p:cNvSpPr>
              <p:nvPr>
                <p:custDataLst>
                  <p:tags r:id="rId333"/>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37" name="Line 773"/>
              <p:cNvSpPr>
                <a:spLocks noChangeShapeType="1"/>
              </p:cNvSpPr>
              <p:nvPr>
                <p:custDataLst>
                  <p:tags r:id="rId334"/>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38" name="Line 774"/>
              <p:cNvSpPr>
                <a:spLocks noChangeShapeType="1"/>
              </p:cNvSpPr>
              <p:nvPr>
                <p:custDataLst>
                  <p:tags r:id="rId335"/>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39" name="Line 775"/>
              <p:cNvSpPr>
                <a:spLocks noChangeShapeType="1"/>
              </p:cNvSpPr>
              <p:nvPr>
                <p:custDataLst>
                  <p:tags r:id="rId336"/>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0" name="Line 776"/>
              <p:cNvSpPr>
                <a:spLocks noChangeShapeType="1"/>
              </p:cNvSpPr>
              <p:nvPr>
                <p:custDataLst>
                  <p:tags r:id="rId337"/>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1" name="Line 777"/>
              <p:cNvSpPr>
                <a:spLocks noChangeShapeType="1"/>
              </p:cNvSpPr>
              <p:nvPr>
                <p:custDataLst>
                  <p:tags r:id="rId338"/>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2" name="Line 778"/>
              <p:cNvSpPr>
                <a:spLocks noChangeShapeType="1"/>
              </p:cNvSpPr>
              <p:nvPr>
                <p:custDataLst>
                  <p:tags r:id="rId339"/>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3" name="Line 779"/>
              <p:cNvSpPr>
                <a:spLocks noChangeShapeType="1"/>
              </p:cNvSpPr>
              <p:nvPr>
                <p:custDataLst>
                  <p:tags r:id="rId340"/>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4" name="Line 780"/>
              <p:cNvSpPr>
                <a:spLocks noChangeShapeType="1"/>
              </p:cNvSpPr>
              <p:nvPr>
                <p:custDataLst>
                  <p:tags r:id="rId341"/>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5" name="Line 781"/>
              <p:cNvSpPr>
                <a:spLocks noChangeShapeType="1"/>
              </p:cNvSpPr>
              <p:nvPr>
                <p:custDataLst>
                  <p:tags r:id="rId342"/>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6" name="Line 782"/>
              <p:cNvSpPr>
                <a:spLocks noChangeShapeType="1"/>
              </p:cNvSpPr>
              <p:nvPr>
                <p:custDataLst>
                  <p:tags r:id="rId343"/>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7" name="Line 783"/>
              <p:cNvSpPr>
                <a:spLocks noChangeShapeType="1"/>
              </p:cNvSpPr>
              <p:nvPr>
                <p:custDataLst>
                  <p:tags r:id="rId344"/>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48" name="Line 784"/>
              <p:cNvSpPr>
                <a:spLocks noChangeShapeType="1"/>
              </p:cNvSpPr>
              <p:nvPr>
                <p:custDataLst>
                  <p:tags r:id="rId345"/>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49" name="Group 785"/>
              <p:cNvGrpSpPr>
                <a:grpSpLocks/>
              </p:cNvGrpSpPr>
              <p:nvPr/>
            </p:nvGrpSpPr>
            <p:grpSpPr bwMode="auto">
              <a:xfrm>
                <a:off x="4269" y="1415"/>
                <a:ext cx="392" cy="137"/>
                <a:chOff x="4227" y="1360"/>
                <a:chExt cx="863" cy="270"/>
              </a:xfrm>
            </p:grpSpPr>
            <p:sp>
              <p:nvSpPr>
                <p:cNvPr id="53660" name="Line 786"/>
                <p:cNvSpPr>
                  <a:spLocks noChangeShapeType="1"/>
                </p:cNvSpPr>
                <p:nvPr>
                  <p:custDataLst>
                    <p:tags r:id="rId35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1" name="Line 787"/>
                <p:cNvSpPr>
                  <a:spLocks noChangeShapeType="1"/>
                </p:cNvSpPr>
                <p:nvPr>
                  <p:custDataLst>
                    <p:tags r:id="rId35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2" name="Line 788"/>
                <p:cNvSpPr>
                  <a:spLocks noChangeShapeType="1"/>
                </p:cNvSpPr>
                <p:nvPr>
                  <p:custDataLst>
                    <p:tags r:id="rId35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63" name="Line 789"/>
                <p:cNvSpPr>
                  <a:spLocks noChangeShapeType="1"/>
                </p:cNvSpPr>
                <p:nvPr>
                  <p:custDataLst>
                    <p:tags r:id="rId35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50" name="Group 790"/>
              <p:cNvGrpSpPr>
                <a:grpSpLocks/>
              </p:cNvGrpSpPr>
              <p:nvPr/>
            </p:nvGrpSpPr>
            <p:grpSpPr bwMode="auto">
              <a:xfrm rot="5700496">
                <a:off x="4053" y="1170"/>
                <a:ext cx="392" cy="137"/>
                <a:chOff x="4227" y="1360"/>
                <a:chExt cx="863" cy="270"/>
              </a:xfrm>
            </p:grpSpPr>
            <p:sp>
              <p:nvSpPr>
                <p:cNvPr id="53656" name="Line 791"/>
                <p:cNvSpPr>
                  <a:spLocks noChangeShapeType="1"/>
                </p:cNvSpPr>
                <p:nvPr>
                  <p:custDataLst>
                    <p:tags r:id="rId35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7" name="Line 792"/>
                <p:cNvSpPr>
                  <a:spLocks noChangeShapeType="1"/>
                </p:cNvSpPr>
                <p:nvPr>
                  <p:custDataLst>
                    <p:tags r:id="rId35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8" name="Line 793"/>
                <p:cNvSpPr>
                  <a:spLocks noChangeShapeType="1"/>
                </p:cNvSpPr>
                <p:nvPr>
                  <p:custDataLst>
                    <p:tags r:id="rId35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9" name="Line 794"/>
                <p:cNvSpPr>
                  <a:spLocks noChangeShapeType="1"/>
                </p:cNvSpPr>
                <p:nvPr>
                  <p:custDataLst>
                    <p:tags r:id="rId35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51" name="Group 795"/>
              <p:cNvGrpSpPr>
                <a:grpSpLocks/>
              </p:cNvGrpSpPr>
              <p:nvPr/>
            </p:nvGrpSpPr>
            <p:grpSpPr bwMode="auto">
              <a:xfrm rot="10800000">
                <a:off x="3796" y="1402"/>
                <a:ext cx="392" cy="137"/>
                <a:chOff x="4227" y="1360"/>
                <a:chExt cx="863" cy="270"/>
              </a:xfrm>
            </p:grpSpPr>
            <p:sp>
              <p:nvSpPr>
                <p:cNvPr id="53652" name="Line 796"/>
                <p:cNvSpPr>
                  <a:spLocks noChangeShapeType="1"/>
                </p:cNvSpPr>
                <p:nvPr>
                  <p:custDataLst>
                    <p:tags r:id="rId34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3" name="Line 797"/>
                <p:cNvSpPr>
                  <a:spLocks noChangeShapeType="1"/>
                </p:cNvSpPr>
                <p:nvPr>
                  <p:custDataLst>
                    <p:tags r:id="rId34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4" name="Line 798"/>
                <p:cNvSpPr>
                  <a:spLocks noChangeShapeType="1"/>
                </p:cNvSpPr>
                <p:nvPr>
                  <p:custDataLst>
                    <p:tags r:id="rId34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55" name="Line 799"/>
                <p:cNvSpPr>
                  <a:spLocks noChangeShapeType="1"/>
                </p:cNvSpPr>
                <p:nvPr>
                  <p:custDataLst>
                    <p:tags r:id="rId34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633" name="Line 800"/>
            <p:cNvSpPr>
              <a:spLocks noChangeShapeType="1"/>
            </p:cNvSpPr>
            <p:nvPr>
              <p:custDataLst>
                <p:tags r:id="rId330"/>
              </p:custDataLst>
            </p:nvPr>
          </p:nvSpPr>
          <p:spPr bwMode="auto">
            <a:xfrm flipV="1">
              <a:off x="269" y="920"/>
              <a:ext cx="15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258" name="Group 802"/>
          <p:cNvGrpSpPr>
            <a:grpSpLocks/>
          </p:cNvGrpSpPr>
          <p:nvPr>
            <p:custDataLst>
              <p:tags r:id="rId9"/>
            </p:custDataLst>
          </p:nvPr>
        </p:nvGrpSpPr>
        <p:grpSpPr bwMode="auto">
          <a:xfrm>
            <a:off x="3763963" y="3609975"/>
            <a:ext cx="623887" cy="330200"/>
            <a:chOff x="2647" y="2987"/>
            <a:chExt cx="393" cy="208"/>
          </a:xfrm>
        </p:grpSpPr>
        <p:sp>
          <p:nvSpPr>
            <p:cNvPr id="53615" name="Rectangle 803"/>
            <p:cNvSpPr>
              <a:spLocks noChangeArrowheads="1"/>
            </p:cNvSpPr>
            <p:nvPr>
              <p:custDataLst>
                <p:tags r:id="rId319"/>
              </p:custDataLst>
            </p:nvPr>
          </p:nvSpPr>
          <p:spPr bwMode="auto">
            <a:xfrm>
              <a:off x="2647" y="2987"/>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6" name="Text Box 804"/>
            <p:cNvSpPr txBox="1">
              <a:spLocks noChangeArrowheads="1"/>
            </p:cNvSpPr>
            <p:nvPr>
              <p:custDataLst>
                <p:tags r:id="rId320"/>
              </p:custDataLst>
            </p:nvPr>
          </p:nvSpPr>
          <p:spPr bwMode="auto">
            <a:xfrm>
              <a:off x="2649" y="2995"/>
              <a:ext cx="3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nvGrpSpPr>
          <p:cNvPr id="53259" name="Group 806"/>
          <p:cNvGrpSpPr>
            <a:grpSpLocks/>
          </p:cNvGrpSpPr>
          <p:nvPr>
            <p:custDataLst>
              <p:tags r:id="rId10"/>
            </p:custDataLst>
          </p:nvPr>
        </p:nvGrpSpPr>
        <p:grpSpPr bwMode="auto">
          <a:xfrm>
            <a:off x="6122988" y="3700463"/>
            <a:ext cx="1309687" cy="1147762"/>
            <a:chOff x="146" y="711"/>
            <a:chExt cx="825" cy="723"/>
          </a:xfrm>
        </p:grpSpPr>
        <p:sp>
          <p:nvSpPr>
            <p:cNvPr id="53412" name="AutoShape 807"/>
            <p:cNvSpPr>
              <a:spLocks noChangeArrowheads="1"/>
            </p:cNvSpPr>
            <p:nvPr>
              <p:custDataLst>
                <p:tags r:id="rId143"/>
              </p:custDataLst>
            </p:nvPr>
          </p:nvSpPr>
          <p:spPr bwMode="auto">
            <a:xfrm>
              <a:off x="719" y="90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13" name="AutoShape 808"/>
            <p:cNvSpPr>
              <a:spLocks noChangeArrowheads="1"/>
            </p:cNvSpPr>
            <p:nvPr>
              <p:custDataLst>
                <p:tags r:id="rId144"/>
              </p:custDataLst>
            </p:nvPr>
          </p:nvSpPr>
          <p:spPr bwMode="auto">
            <a:xfrm>
              <a:off x="335" y="1115"/>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14" name="Group 809"/>
            <p:cNvGrpSpPr>
              <a:grpSpLocks/>
            </p:cNvGrpSpPr>
            <p:nvPr/>
          </p:nvGrpSpPr>
          <p:grpSpPr bwMode="auto">
            <a:xfrm>
              <a:off x="523" y="1006"/>
              <a:ext cx="252" cy="214"/>
              <a:chOff x="867" y="1530"/>
              <a:chExt cx="252" cy="214"/>
            </a:xfrm>
          </p:grpSpPr>
          <p:sp>
            <p:nvSpPr>
              <p:cNvPr id="53583" name="AutoShape 810"/>
              <p:cNvSpPr>
                <a:spLocks noChangeArrowheads="1"/>
              </p:cNvSpPr>
              <p:nvPr>
                <p:custDataLst>
                  <p:tags r:id="rId291"/>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584" name="Group 811"/>
              <p:cNvGrpSpPr>
                <a:grpSpLocks/>
              </p:cNvGrpSpPr>
              <p:nvPr/>
            </p:nvGrpSpPr>
            <p:grpSpPr bwMode="auto">
              <a:xfrm>
                <a:off x="967" y="1561"/>
                <a:ext cx="58" cy="114"/>
                <a:chOff x="3796" y="1043"/>
                <a:chExt cx="865" cy="1237"/>
              </a:xfrm>
            </p:grpSpPr>
            <p:sp>
              <p:nvSpPr>
                <p:cNvPr id="53585" name="Line 812"/>
                <p:cNvSpPr>
                  <a:spLocks noChangeShapeType="1"/>
                </p:cNvSpPr>
                <p:nvPr>
                  <p:custDataLst>
                    <p:tags r:id="rId29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6" name="Line 813"/>
                <p:cNvSpPr>
                  <a:spLocks noChangeShapeType="1"/>
                </p:cNvSpPr>
                <p:nvPr>
                  <p:custDataLst>
                    <p:tags r:id="rId29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7" name="Line 814"/>
                <p:cNvSpPr>
                  <a:spLocks noChangeShapeType="1"/>
                </p:cNvSpPr>
                <p:nvPr>
                  <p:custDataLst>
                    <p:tags r:id="rId29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8" name="Line 815"/>
                <p:cNvSpPr>
                  <a:spLocks noChangeShapeType="1"/>
                </p:cNvSpPr>
                <p:nvPr>
                  <p:custDataLst>
                    <p:tags r:id="rId29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9" name="Line 816"/>
                <p:cNvSpPr>
                  <a:spLocks noChangeShapeType="1"/>
                </p:cNvSpPr>
                <p:nvPr>
                  <p:custDataLst>
                    <p:tags r:id="rId29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0" name="Line 817"/>
                <p:cNvSpPr>
                  <a:spLocks noChangeShapeType="1"/>
                </p:cNvSpPr>
                <p:nvPr>
                  <p:custDataLst>
                    <p:tags r:id="rId29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1" name="Line 818"/>
                <p:cNvSpPr>
                  <a:spLocks noChangeShapeType="1"/>
                </p:cNvSpPr>
                <p:nvPr>
                  <p:custDataLst>
                    <p:tags r:id="rId29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2" name="Line 819"/>
                <p:cNvSpPr>
                  <a:spLocks noChangeShapeType="1"/>
                </p:cNvSpPr>
                <p:nvPr>
                  <p:custDataLst>
                    <p:tags r:id="rId29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3" name="Line 820"/>
                <p:cNvSpPr>
                  <a:spLocks noChangeShapeType="1"/>
                </p:cNvSpPr>
                <p:nvPr>
                  <p:custDataLst>
                    <p:tags r:id="rId30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4" name="Line 821"/>
                <p:cNvSpPr>
                  <a:spLocks noChangeShapeType="1"/>
                </p:cNvSpPr>
                <p:nvPr>
                  <p:custDataLst>
                    <p:tags r:id="rId30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5" name="Line 822"/>
                <p:cNvSpPr>
                  <a:spLocks noChangeShapeType="1"/>
                </p:cNvSpPr>
                <p:nvPr>
                  <p:custDataLst>
                    <p:tags r:id="rId30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6" name="Line 823"/>
                <p:cNvSpPr>
                  <a:spLocks noChangeShapeType="1"/>
                </p:cNvSpPr>
                <p:nvPr>
                  <p:custDataLst>
                    <p:tags r:id="rId30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7" name="Line 824"/>
                <p:cNvSpPr>
                  <a:spLocks noChangeShapeType="1"/>
                </p:cNvSpPr>
                <p:nvPr>
                  <p:custDataLst>
                    <p:tags r:id="rId30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8" name="Line 825"/>
                <p:cNvSpPr>
                  <a:spLocks noChangeShapeType="1"/>
                </p:cNvSpPr>
                <p:nvPr>
                  <p:custDataLst>
                    <p:tags r:id="rId30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99" name="Line 826"/>
                <p:cNvSpPr>
                  <a:spLocks noChangeShapeType="1"/>
                </p:cNvSpPr>
                <p:nvPr>
                  <p:custDataLst>
                    <p:tags r:id="rId30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600" name="Group 827"/>
                <p:cNvGrpSpPr>
                  <a:grpSpLocks/>
                </p:cNvGrpSpPr>
                <p:nvPr/>
              </p:nvGrpSpPr>
              <p:grpSpPr bwMode="auto">
                <a:xfrm>
                  <a:off x="4269" y="1415"/>
                  <a:ext cx="392" cy="137"/>
                  <a:chOff x="4227" y="1360"/>
                  <a:chExt cx="863" cy="270"/>
                </a:xfrm>
              </p:grpSpPr>
              <p:sp>
                <p:nvSpPr>
                  <p:cNvPr id="53611" name="Line 828"/>
                  <p:cNvSpPr>
                    <a:spLocks noChangeShapeType="1"/>
                  </p:cNvSpPr>
                  <p:nvPr>
                    <p:custDataLst>
                      <p:tags r:id="rId31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2" name="Line 829"/>
                  <p:cNvSpPr>
                    <a:spLocks noChangeShapeType="1"/>
                  </p:cNvSpPr>
                  <p:nvPr>
                    <p:custDataLst>
                      <p:tags r:id="rId31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3" name="Line 830"/>
                  <p:cNvSpPr>
                    <a:spLocks noChangeShapeType="1"/>
                  </p:cNvSpPr>
                  <p:nvPr>
                    <p:custDataLst>
                      <p:tags r:id="rId31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4" name="Line 831"/>
                  <p:cNvSpPr>
                    <a:spLocks noChangeShapeType="1"/>
                  </p:cNvSpPr>
                  <p:nvPr>
                    <p:custDataLst>
                      <p:tags r:id="rId31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01" name="Group 832"/>
                <p:cNvGrpSpPr>
                  <a:grpSpLocks/>
                </p:cNvGrpSpPr>
                <p:nvPr/>
              </p:nvGrpSpPr>
              <p:grpSpPr bwMode="auto">
                <a:xfrm rot="5700496">
                  <a:off x="4053" y="1170"/>
                  <a:ext cx="392" cy="137"/>
                  <a:chOff x="4227" y="1360"/>
                  <a:chExt cx="863" cy="270"/>
                </a:xfrm>
              </p:grpSpPr>
              <p:sp>
                <p:nvSpPr>
                  <p:cNvPr id="53607" name="Line 833"/>
                  <p:cNvSpPr>
                    <a:spLocks noChangeShapeType="1"/>
                  </p:cNvSpPr>
                  <p:nvPr>
                    <p:custDataLst>
                      <p:tags r:id="rId31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08" name="Line 834"/>
                  <p:cNvSpPr>
                    <a:spLocks noChangeShapeType="1"/>
                  </p:cNvSpPr>
                  <p:nvPr>
                    <p:custDataLst>
                      <p:tags r:id="rId31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09" name="Line 835"/>
                  <p:cNvSpPr>
                    <a:spLocks noChangeShapeType="1"/>
                  </p:cNvSpPr>
                  <p:nvPr>
                    <p:custDataLst>
                      <p:tags r:id="rId31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10" name="Line 836"/>
                  <p:cNvSpPr>
                    <a:spLocks noChangeShapeType="1"/>
                  </p:cNvSpPr>
                  <p:nvPr>
                    <p:custDataLst>
                      <p:tags r:id="rId31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602" name="Group 837"/>
                <p:cNvGrpSpPr>
                  <a:grpSpLocks/>
                </p:cNvGrpSpPr>
                <p:nvPr/>
              </p:nvGrpSpPr>
              <p:grpSpPr bwMode="auto">
                <a:xfrm rot="10800000">
                  <a:off x="3796" y="1402"/>
                  <a:ext cx="392" cy="137"/>
                  <a:chOff x="4227" y="1360"/>
                  <a:chExt cx="863" cy="270"/>
                </a:xfrm>
              </p:grpSpPr>
              <p:sp>
                <p:nvSpPr>
                  <p:cNvPr id="53603" name="Line 838"/>
                  <p:cNvSpPr>
                    <a:spLocks noChangeShapeType="1"/>
                  </p:cNvSpPr>
                  <p:nvPr>
                    <p:custDataLst>
                      <p:tags r:id="rId30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04" name="Line 839"/>
                  <p:cNvSpPr>
                    <a:spLocks noChangeShapeType="1"/>
                  </p:cNvSpPr>
                  <p:nvPr>
                    <p:custDataLst>
                      <p:tags r:id="rId30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05" name="Line 840"/>
                  <p:cNvSpPr>
                    <a:spLocks noChangeShapeType="1"/>
                  </p:cNvSpPr>
                  <p:nvPr>
                    <p:custDataLst>
                      <p:tags r:id="rId30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606" name="Line 841"/>
                  <p:cNvSpPr>
                    <a:spLocks noChangeShapeType="1"/>
                  </p:cNvSpPr>
                  <p:nvPr>
                    <p:custDataLst>
                      <p:tags r:id="rId31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53415" name="Group 842"/>
            <p:cNvGrpSpPr>
              <a:grpSpLocks/>
            </p:cNvGrpSpPr>
            <p:nvPr/>
          </p:nvGrpSpPr>
          <p:grpSpPr bwMode="auto">
            <a:xfrm>
              <a:off x="429" y="1159"/>
              <a:ext cx="57" cy="113"/>
              <a:chOff x="3796" y="1043"/>
              <a:chExt cx="865" cy="1237"/>
            </a:xfrm>
          </p:grpSpPr>
          <p:sp>
            <p:nvSpPr>
              <p:cNvPr id="53553" name="Line 843"/>
              <p:cNvSpPr>
                <a:spLocks noChangeShapeType="1"/>
              </p:cNvSpPr>
              <p:nvPr>
                <p:custDataLst>
                  <p:tags r:id="rId26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4" name="Line 844"/>
              <p:cNvSpPr>
                <a:spLocks noChangeShapeType="1"/>
              </p:cNvSpPr>
              <p:nvPr>
                <p:custDataLst>
                  <p:tags r:id="rId26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5" name="Line 845"/>
              <p:cNvSpPr>
                <a:spLocks noChangeShapeType="1"/>
              </p:cNvSpPr>
              <p:nvPr>
                <p:custDataLst>
                  <p:tags r:id="rId26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6" name="Line 846"/>
              <p:cNvSpPr>
                <a:spLocks noChangeShapeType="1"/>
              </p:cNvSpPr>
              <p:nvPr>
                <p:custDataLst>
                  <p:tags r:id="rId26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7" name="Line 847"/>
              <p:cNvSpPr>
                <a:spLocks noChangeShapeType="1"/>
              </p:cNvSpPr>
              <p:nvPr>
                <p:custDataLst>
                  <p:tags r:id="rId26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8" name="Line 848"/>
              <p:cNvSpPr>
                <a:spLocks noChangeShapeType="1"/>
              </p:cNvSpPr>
              <p:nvPr>
                <p:custDataLst>
                  <p:tags r:id="rId26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9" name="Line 849"/>
              <p:cNvSpPr>
                <a:spLocks noChangeShapeType="1"/>
              </p:cNvSpPr>
              <p:nvPr>
                <p:custDataLst>
                  <p:tags r:id="rId27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0" name="Line 850"/>
              <p:cNvSpPr>
                <a:spLocks noChangeShapeType="1"/>
              </p:cNvSpPr>
              <p:nvPr>
                <p:custDataLst>
                  <p:tags r:id="rId27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1" name="Line 851"/>
              <p:cNvSpPr>
                <a:spLocks noChangeShapeType="1"/>
              </p:cNvSpPr>
              <p:nvPr>
                <p:custDataLst>
                  <p:tags r:id="rId27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2" name="Line 852"/>
              <p:cNvSpPr>
                <a:spLocks noChangeShapeType="1"/>
              </p:cNvSpPr>
              <p:nvPr>
                <p:custDataLst>
                  <p:tags r:id="rId27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3" name="Line 853"/>
              <p:cNvSpPr>
                <a:spLocks noChangeShapeType="1"/>
              </p:cNvSpPr>
              <p:nvPr>
                <p:custDataLst>
                  <p:tags r:id="rId27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4" name="Line 854"/>
              <p:cNvSpPr>
                <a:spLocks noChangeShapeType="1"/>
              </p:cNvSpPr>
              <p:nvPr>
                <p:custDataLst>
                  <p:tags r:id="rId27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5" name="Line 855"/>
              <p:cNvSpPr>
                <a:spLocks noChangeShapeType="1"/>
              </p:cNvSpPr>
              <p:nvPr>
                <p:custDataLst>
                  <p:tags r:id="rId27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6" name="Line 856"/>
              <p:cNvSpPr>
                <a:spLocks noChangeShapeType="1"/>
              </p:cNvSpPr>
              <p:nvPr>
                <p:custDataLst>
                  <p:tags r:id="rId27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67" name="Line 857"/>
              <p:cNvSpPr>
                <a:spLocks noChangeShapeType="1"/>
              </p:cNvSpPr>
              <p:nvPr>
                <p:custDataLst>
                  <p:tags r:id="rId27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568" name="Group 858"/>
              <p:cNvGrpSpPr>
                <a:grpSpLocks/>
              </p:cNvGrpSpPr>
              <p:nvPr/>
            </p:nvGrpSpPr>
            <p:grpSpPr bwMode="auto">
              <a:xfrm>
                <a:off x="4269" y="1415"/>
                <a:ext cx="392" cy="137"/>
                <a:chOff x="4227" y="1360"/>
                <a:chExt cx="863" cy="270"/>
              </a:xfrm>
            </p:grpSpPr>
            <p:sp>
              <p:nvSpPr>
                <p:cNvPr id="53579" name="Line 859"/>
                <p:cNvSpPr>
                  <a:spLocks noChangeShapeType="1"/>
                </p:cNvSpPr>
                <p:nvPr>
                  <p:custDataLst>
                    <p:tags r:id="rId28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0" name="Line 860"/>
                <p:cNvSpPr>
                  <a:spLocks noChangeShapeType="1"/>
                </p:cNvSpPr>
                <p:nvPr>
                  <p:custDataLst>
                    <p:tags r:id="rId28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1" name="Line 861"/>
                <p:cNvSpPr>
                  <a:spLocks noChangeShapeType="1"/>
                </p:cNvSpPr>
                <p:nvPr>
                  <p:custDataLst>
                    <p:tags r:id="rId28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82" name="Line 862"/>
                <p:cNvSpPr>
                  <a:spLocks noChangeShapeType="1"/>
                </p:cNvSpPr>
                <p:nvPr>
                  <p:custDataLst>
                    <p:tags r:id="rId29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69" name="Group 863"/>
              <p:cNvGrpSpPr>
                <a:grpSpLocks/>
              </p:cNvGrpSpPr>
              <p:nvPr/>
            </p:nvGrpSpPr>
            <p:grpSpPr bwMode="auto">
              <a:xfrm rot="5700496">
                <a:off x="4053" y="1170"/>
                <a:ext cx="392" cy="137"/>
                <a:chOff x="4227" y="1360"/>
                <a:chExt cx="863" cy="270"/>
              </a:xfrm>
            </p:grpSpPr>
            <p:sp>
              <p:nvSpPr>
                <p:cNvPr id="53575" name="Line 864"/>
                <p:cNvSpPr>
                  <a:spLocks noChangeShapeType="1"/>
                </p:cNvSpPr>
                <p:nvPr>
                  <p:custDataLst>
                    <p:tags r:id="rId28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6" name="Line 865"/>
                <p:cNvSpPr>
                  <a:spLocks noChangeShapeType="1"/>
                </p:cNvSpPr>
                <p:nvPr>
                  <p:custDataLst>
                    <p:tags r:id="rId28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7" name="Line 866"/>
                <p:cNvSpPr>
                  <a:spLocks noChangeShapeType="1"/>
                </p:cNvSpPr>
                <p:nvPr>
                  <p:custDataLst>
                    <p:tags r:id="rId28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8" name="Line 867"/>
                <p:cNvSpPr>
                  <a:spLocks noChangeShapeType="1"/>
                </p:cNvSpPr>
                <p:nvPr>
                  <p:custDataLst>
                    <p:tags r:id="rId28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70" name="Group 868"/>
              <p:cNvGrpSpPr>
                <a:grpSpLocks/>
              </p:cNvGrpSpPr>
              <p:nvPr/>
            </p:nvGrpSpPr>
            <p:grpSpPr bwMode="auto">
              <a:xfrm rot="10800000">
                <a:off x="3796" y="1402"/>
                <a:ext cx="392" cy="137"/>
                <a:chOff x="4227" y="1360"/>
                <a:chExt cx="863" cy="270"/>
              </a:xfrm>
            </p:grpSpPr>
            <p:sp>
              <p:nvSpPr>
                <p:cNvPr id="53571" name="Line 869"/>
                <p:cNvSpPr>
                  <a:spLocks noChangeShapeType="1"/>
                </p:cNvSpPr>
                <p:nvPr>
                  <p:custDataLst>
                    <p:tags r:id="rId2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2" name="Line 870"/>
                <p:cNvSpPr>
                  <a:spLocks noChangeShapeType="1"/>
                </p:cNvSpPr>
                <p:nvPr>
                  <p:custDataLst>
                    <p:tags r:id="rId2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3" name="Line 871"/>
                <p:cNvSpPr>
                  <a:spLocks noChangeShapeType="1"/>
                </p:cNvSpPr>
                <p:nvPr>
                  <p:custDataLst>
                    <p:tags r:id="rId2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74" name="Line 872"/>
                <p:cNvSpPr>
                  <a:spLocks noChangeShapeType="1"/>
                </p:cNvSpPr>
                <p:nvPr>
                  <p:custDataLst>
                    <p:tags r:id="rId2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416" name="Group 873"/>
            <p:cNvGrpSpPr>
              <a:grpSpLocks/>
            </p:cNvGrpSpPr>
            <p:nvPr/>
          </p:nvGrpSpPr>
          <p:grpSpPr bwMode="auto">
            <a:xfrm>
              <a:off x="821" y="938"/>
              <a:ext cx="57" cy="114"/>
              <a:chOff x="3796" y="1043"/>
              <a:chExt cx="865" cy="1237"/>
            </a:xfrm>
          </p:grpSpPr>
          <p:sp>
            <p:nvSpPr>
              <p:cNvPr id="53523" name="Line 874"/>
              <p:cNvSpPr>
                <a:spLocks noChangeShapeType="1"/>
              </p:cNvSpPr>
              <p:nvPr>
                <p:custDataLst>
                  <p:tags r:id="rId23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4" name="Line 875"/>
              <p:cNvSpPr>
                <a:spLocks noChangeShapeType="1"/>
              </p:cNvSpPr>
              <p:nvPr>
                <p:custDataLst>
                  <p:tags r:id="rId23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5" name="Line 876"/>
              <p:cNvSpPr>
                <a:spLocks noChangeShapeType="1"/>
              </p:cNvSpPr>
              <p:nvPr>
                <p:custDataLst>
                  <p:tags r:id="rId23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6" name="Line 877"/>
              <p:cNvSpPr>
                <a:spLocks noChangeShapeType="1"/>
              </p:cNvSpPr>
              <p:nvPr>
                <p:custDataLst>
                  <p:tags r:id="rId24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7" name="Line 878"/>
              <p:cNvSpPr>
                <a:spLocks noChangeShapeType="1"/>
              </p:cNvSpPr>
              <p:nvPr>
                <p:custDataLst>
                  <p:tags r:id="rId24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8" name="Line 879"/>
              <p:cNvSpPr>
                <a:spLocks noChangeShapeType="1"/>
              </p:cNvSpPr>
              <p:nvPr>
                <p:custDataLst>
                  <p:tags r:id="rId24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9" name="Line 880"/>
              <p:cNvSpPr>
                <a:spLocks noChangeShapeType="1"/>
              </p:cNvSpPr>
              <p:nvPr>
                <p:custDataLst>
                  <p:tags r:id="rId24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0" name="Line 881"/>
              <p:cNvSpPr>
                <a:spLocks noChangeShapeType="1"/>
              </p:cNvSpPr>
              <p:nvPr>
                <p:custDataLst>
                  <p:tags r:id="rId24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1" name="Line 882"/>
              <p:cNvSpPr>
                <a:spLocks noChangeShapeType="1"/>
              </p:cNvSpPr>
              <p:nvPr>
                <p:custDataLst>
                  <p:tags r:id="rId24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2" name="Line 883"/>
              <p:cNvSpPr>
                <a:spLocks noChangeShapeType="1"/>
              </p:cNvSpPr>
              <p:nvPr>
                <p:custDataLst>
                  <p:tags r:id="rId24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3" name="Line 884"/>
              <p:cNvSpPr>
                <a:spLocks noChangeShapeType="1"/>
              </p:cNvSpPr>
              <p:nvPr>
                <p:custDataLst>
                  <p:tags r:id="rId24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4" name="Line 885"/>
              <p:cNvSpPr>
                <a:spLocks noChangeShapeType="1"/>
              </p:cNvSpPr>
              <p:nvPr>
                <p:custDataLst>
                  <p:tags r:id="rId24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5" name="Line 886"/>
              <p:cNvSpPr>
                <a:spLocks noChangeShapeType="1"/>
              </p:cNvSpPr>
              <p:nvPr>
                <p:custDataLst>
                  <p:tags r:id="rId24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6" name="Line 887"/>
              <p:cNvSpPr>
                <a:spLocks noChangeShapeType="1"/>
              </p:cNvSpPr>
              <p:nvPr>
                <p:custDataLst>
                  <p:tags r:id="rId25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37" name="Line 888"/>
              <p:cNvSpPr>
                <a:spLocks noChangeShapeType="1"/>
              </p:cNvSpPr>
              <p:nvPr>
                <p:custDataLst>
                  <p:tags r:id="rId25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538" name="Group 889"/>
              <p:cNvGrpSpPr>
                <a:grpSpLocks/>
              </p:cNvGrpSpPr>
              <p:nvPr/>
            </p:nvGrpSpPr>
            <p:grpSpPr bwMode="auto">
              <a:xfrm>
                <a:off x="4269" y="1415"/>
                <a:ext cx="392" cy="137"/>
                <a:chOff x="4227" y="1360"/>
                <a:chExt cx="863" cy="270"/>
              </a:xfrm>
            </p:grpSpPr>
            <p:sp>
              <p:nvSpPr>
                <p:cNvPr id="53549" name="Line 890"/>
                <p:cNvSpPr>
                  <a:spLocks noChangeShapeType="1"/>
                </p:cNvSpPr>
                <p:nvPr>
                  <p:custDataLst>
                    <p:tags r:id="rId26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0" name="Line 891"/>
                <p:cNvSpPr>
                  <a:spLocks noChangeShapeType="1"/>
                </p:cNvSpPr>
                <p:nvPr>
                  <p:custDataLst>
                    <p:tags r:id="rId26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1" name="Line 892"/>
                <p:cNvSpPr>
                  <a:spLocks noChangeShapeType="1"/>
                </p:cNvSpPr>
                <p:nvPr>
                  <p:custDataLst>
                    <p:tags r:id="rId26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52" name="Line 893"/>
                <p:cNvSpPr>
                  <a:spLocks noChangeShapeType="1"/>
                </p:cNvSpPr>
                <p:nvPr>
                  <p:custDataLst>
                    <p:tags r:id="rId26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39" name="Group 894"/>
              <p:cNvGrpSpPr>
                <a:grpSpLocks/>
              </p:cNvGrpSpPr>
              <p:nvPr/>
            </p:nvGrpSpPr>
            <p:grpSpPr bwMode="auto">
              <a:xfrm rot="5700496">
                <a:off x="4053" y="1170"/>
                <a:ext cx="392" cy="137"/>
                <a:chOff x="4227" y="1360"/>
                <a:chExt cx="863" cy="270"/>
              </a:xfrm>
            </p:grpSpPr>
            <p:sp>
              <p:nvSpPr>
                <p:cNvPr id="53545" name="Line 895"/>
                <p:cNvSpPr>
                  <a:spLocks noChangeShapeType="1"/>
                </p:cNvSpPr>
                <p:nvPr>
                  <p:custDataLst>
                    <p:tags r:id="rId2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6" name="Line 896"/>
                <p:cNvSpPr>
                  <a:spLocks noChangeShapeType="1"/>
                </p:cNvSpPr>
                <p:nvPr>
                  <p:custDataLst>
                    <p:tags r:id="rId2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7" name="Line 897"/>
                <p:cNvSpPr>
                  <a:spLocks noChangeShapeType="1"/>
                </p:cNvSpPr>
                <p:nvPr>
                  <p:custDataLst>
                    <p:tags r:id="rId2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8" name="Line 898"/>
                <p:cNvSpPr>
                  <a:spLocks noChangeShapeType="1"/>
                </p:cNvSpPr>
                <p:nvPr>
                  <p:custDataLst>
                    <p:tags r:id="rId2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40" name="Group 899"/>
              <p:cNvGrpSpPr>
                <a:grpSpLocks/>
              </p:cNvGrpSpPr>
              <p:nvPr/>
            </p:nvGrpSpPr>
            <p:grpSpPr bwMode="auto">
              <a:xfrm rot="10800000">
                <a:off x="3796" y="1402"/>
                <a:ext cx="392" cy="137"/>
                <a:chOff x="4227" y="1360"/>
                <a:chExt cx="863" cy="270"/>
              </a:xfrm>
            </p:grpSpPr>
            <p:sp>
              <p:nvSpPr>
                <p:cNvPr id="53541" name="Line 900"/>
                <p:cNvSpPr>
                  <a:spLocks noChangeShapeType="1"/>
                </p:cNvSpPr>
                <p:nvPr>
                  <p:custDataLst>
                    <p:tags r:id="rId2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2" name="Line 901"/>
                <p:cNvSpPr>
                  <a:spLocks noChangeShapeType="1"/>
                </p:cNvSpPr>
                <p:nvPr>
                  <p:custDataLst>
                    <p:tags r:id="rId2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3" name="Line 902"/>
                <p:cNvSpPr>
                  <a:spLocks noChangeShapeType="1"/>
                </p:cNvSpPr>
                <p:nvPr>
                  <p:custDataLst>
                    <p:tags r:id="rId2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44" name="Line 903"/>
                <p:cNvSpPr>
                  <a:spLocks noChangeShapeType="1"/>
                </p:cNvSpPr>
                <p:nvPr>
                  <p:custDataLst>
                    <p:tags r:id="rId2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417" name="Line 904"/>
            <p:cNvSpPr>
              <a:spLocks noChangeShapeType="1"/>
            </p:cNvSpPr>
            <p:nvPr>
              <p:custDataLst>
                <p:tags r:id="rId145"/>
              </p:custDataLst>
            </p:nvPr>
          </p:nvSpPr>
          <p:spPr bwMode="auto">
            <a:xfrm flipH="1" flipV="1">
              <a:off x="602" y="916"/>
              <a:ext cx="256"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18" name="Line 905"/>
            <p:cNvSpPr>
              <a:spLocks noChangeShapeType="1"/>
            </p:cNvSpPr>
            <p:nvPr>
              <p:custDataLst>
                <p:tags r:id="rId146"/>
              </p:custDataLst>
            </p:nvPr>
          </p:nvSpPr>
          <p:spPr bwMode="auto">
            <a:xfrm flipV="1">
              <a:off x="455" y="914"/>
              <a:ext cx="3"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19" name="Line 906"/>
            <p:cNvSpPr>
              <a:spLocks noChangeShapeType="1"/>
            </p:cNvSpPr>
            <p:nvPr>
              <p:custDataLst>
                <p:tags r:id="rId147"/>
              </p:custDataLst>
            </p:nvPr>
          </p:nvSpPr>
          <p:spPr bwMode="auto">
            <a:xfrm flipH="1" flipV="1">
              <a:off x="501" y="920"/>
              <a:ext cx="140"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20" name="Line 907"/>
            <p:cNvSpPr>
              <a:spLocks noChangeShapeType="1"/>
            </p:cNvSpPr>
            <p:nvPr>
              <p:custDataLst>
                <p:tags r:id="rId148"/>
              </p:custDataLst>
            </p:nvPr>
          </p:nvSpPr>
          <p:spPr bwMode="auto">
            <a:xfrm flipH="1" flipV="1">
              <a:off x="647" y="925"/>
              <a:ext cx="218"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21" name="Group 908"/>
            <p:cNvGrpSpPr>
              <a:grpSpLocks/>
            </p:cNvGrpSpPr>
            <p:nvPr/>
          </p:nvGrpSpPr>
          <p:grpSpPr bwMode="auto">
            <a:xfrm>
              <a:off x="715" y="1116"/>
              <a:ext cx="252" cy="214"/>
              <a:chOff x="867" y="1530"/>
              <a:chExt cx="252" cy="214"/>
            </a:xfrm>
          </p:grpSpPr>
          <p:sp>
            <p:nvSpPr>
              <p:cNvPr id="53491" name="AutoShape 909"/>
              <p:cNvSpPr>
                <a:spLocks noChangeArrowheads="1"/>
              </p:cNvSpPr>
              <p:nvPr>
                <p:custDataLst>
                  <p:tags r:id="rId209"/>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92" name="Group 910"/>
              <p:cNvGrpSpPr>
                <a:grpSpLocks/>
              </p:cNvGrpSpPr>
              <p:nvPr/>
            </p:nvGrpSpPr>
            <p:grpSpPr bwMode="auto">
              <a:xfrm>
                <a:off x="967" y="1561"/>
                <a:ext cx="58" cy="114"/>
                <a:chOff x="3796" y="1043"/>
                <a:chExt cx="865" cy="1237"/>
              </a:xfrm>
            </p:grpSpPr>
            <p:sp>
              <p:nvSpPr>
                <p:cNvPr id="53493" name="Line 911"/>
                <p:cNvSpPr>
                  <a:spLocks noChangeShapeType="1"/>
                </p:cNvSpPr>
                <p:nvPr>
                  <p:custDataLst>
                    <p:tags r:id="rId21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4" name="Line 912"/>
                <p:cNvSpPr>
                  <a:spLocks noChangeShapeType="1"/>
                </p:cNvSpPr>
                <p:nvPr>
                  <p:custDataLst>
                    <p:tags r:id="rId21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5" name="Line 913"/>
                <p:cNvSpPr>
                  <a:spLocks noChangeShapeType="1"/>
                </p:cNvSpPr>
                <p:nvPr>
                  <p:custDataLst>
                    <p:tags r:id="rId21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6" name="Line 914"/>
                <p:cNvSpPr>
                  <a:spLocks noChangeShapeType="1"/>
                </p:cNvSpPr>
                <p:nvPr>
                  <p:custDataLst>
                    <p:tags r:id="rId21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7" name="Line 915"/>
                <p:cNvSpPr>
                  <a:spLocks noChangeShapeType="1"/>
                </p:cNvSpPr>
                <p:nvPr>
                  <p:custDataLst>
                    <p:tags r:id="rId21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8" name="Line 916"/>
                <p:cNvSpPr>
                  <a:spLocks noChangeShapeType="1"/>
                </p:cNvSpPr>
                <p:nvPr>
                  <p:custDataLst>
                    <p:tags r:id="rId21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9" name="Line 917"/>
                <p:cNvSpPr>
                  <a:spLocks noChangeShapeType="1"/>
                </p:cNvSpPr>
                <p:nvPr>
                  <p:custDataLst>
                    <p:tags r:id="rId21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0" name="Line 918"/>
                <p:cNvSpPr>
                  <a:spLocks noChangeShapeType="1"/>
                </p:cNvSpPr>
                <p:nvPr>
                  <p:custDataLst>
                    <p:tags r:id="rId21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1" name="Line 919"/>
                <p:cNvSpPr>
                  <a:spLocks noChangeShapeType="1"/>
                </p:cNvSpPr>
                <p:nvPr>
                  <p:custDataLst>
                    <p:tags r:id="rId21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2" name="Line 920"/>
                <p:cNvSpPr>
                  <a:spLocks noChangeShapeType="1"/>
                </p:cNvSpPr>
                <p:nvPr>
                  <p:custDataLst>
                    <p:tags r:id="rId21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3" name="Line 921"/>
                <p:cNvSpPr>
                  <a:spLocks noChangeShapeType="1"/>
                </p:cNvSpPr>
                <p:nvPr>
                  <p:custDataLst>
                    <p:tags r:id="rId22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4" name="Line 922"/>
                <p:cNvSpPr>
                  <a:spLocks noChangeShapeType="1"/>
                </p:cNvSpPr>
                <p:nvPr>
                  <p:custDataLst>
                    <p:tags r:id="rId22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5" name="Line 923"/>
                <p:cNvSpPr>
                  <a:spLocks noChangeShapeType="1"/>
                </p:cNvSpPr>
                <p:nvPr>
                  <p:custDataLst>
                    <p:tags r:id="rId22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6" name="Line 924"/>
                <p:cNvSpPr>
                  <a:spLocks noChangeShapeType="1"/>
                </p:cNvSpPr>
                <p:nvPr>
                  <p:custDataLst>
                    <p:tags r:id="rId22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07" name="Line 925"/>
                <p:cNvSpPr>
                  <a:spLocks noChangeShapeType="1"/>
                </p:cNvSpPr>
                <p:nvPr>
                  <p:custDataLst>
                    <p:tags r:id="rId22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508" name="Group 926"/>
                <p:cNvGrpSpPr>
                  <a:grpSpLocks/>
                </p:cNvGrpSpPr>
                <p:nvPr/>
              </p:nvGrpSpPr>
              <p:grpSpPr bwMode="auto">
                <a:xfrm>
                  <a:off x="4269" y="1415"/>
                  <a:ext cx="392" cy="137"/>
                  <a:chOff x="4227" y="1360"/>
                  <a:chExt cx="863" cy="270"/>
                </a:xfrm>
              </p:grpSpPr>
              <p:sp>
                <p:nvSpPr>
                  <p:cNvPr id="53519" name="Line 927"/>
                  <p:cNvSpPr>
                    <a:spLocks noChangeShapeType="1"/>
                  </p:cNvSpPr>
                  <p:nvPr>
                    <p:custDataLst>
                      <p:tags r:id="rId23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0" name="Line 928"/>
                  <p:cNvSpPr>
                    <a:spLocks noChangeShapeType="1"/>
                  </p:cNvSpPr>
                  <p:nvPr>
                    <p:custDataLst>
                      <p:tags r:id="rId23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1" name="Line 929"/>
                  <p:cNvSpPr>
                    <a:spLocks noChangeShapeType="1"/>
                  </p:cNvSpPr>
                  <p:nvPr>
                    <p:custDataLst>
                      <p:tags r:id="rId23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22" name="Line 930"/>
                  <p:cNvSpPr>
                    <a:spLocks noChangeShapeType="1"/>
                  </p:cNvSpPr>
                  <p:nvPr>
                    <p:custDataLst>
                      <p:tags r:id="rId23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09" name="Group 931"/>
                <p:cNvGrpSpPr>
                  <a:grpSpLocks/>
                </p:cNvGrpSpPr>
                <p:nvPr/>
              </p:nvGrpSpPr>
              <p:grpSpPr bwMode="auto">
                <a:xfrm rot="5700496">
                  <a:off x="4053" y="1170"/>
                  <a:ext cx="392" cy="137"/>
                  <a:chOff x="4227" y="1360"/>
                  <a:chExt cx="863" cy="270"/>
                </a:xfrm>
              </p:grpSpPr>
              <p:sp>
                <p:nvSpPr>
                  <p:cNvPr id="53515" name="Line 932"/>
                  <p:cNvSpPr>
                    <a:spLocks noChangeShapeType="1"/>
                  </p:cNvSpPr>
                  <p:nvPr>
                    <p:custDataLst>
                      <p:tags r:id="rId2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6" name="Line 933"/>
                  <p:cNvSpPr>
                    <a:spLocks noChangeShapeType="1"/>
                  </p:cNvSpPr>
                  <p:nvPr>
                    <p:custDataLst>
                      <p:tags r:id="rId2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7" name="Line 934"/>
                  <p:cNvSpPr>
                    <a:spLocks noChangeShapeType="1"/>
                  </p:cNvSpPr>
                  <p:nvPr>
                    <p:custDataLst>
                      <p:tags r:id="rId2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8" name="Line 935"/>
                  <p:cNvSpPr>
                    <a:spLocks noChangeShapeType="1"/>
                  </p:cNvSpPr>
                  <p:nvPr>
                    <p:custDataLst>
                      <p:tags r:id="rId2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510" name="Group 936"/>
                <p:cNvGrpSpPr>
                  <a:grpSpLocks/>
                </p:cNvGrpSpPr>
                <p:nvPr/>
              </p:nvGrpSpPr>
              <p:grpSpPr bwMode="auto">
                <a:xfrm rot="10800000">
                  <a:off x="3796" y="1402"/>
                  <a:ext cx="392" cy="137"/>
                  <a:chOff x="4227" y="1360"/>
                  <a:chExt cx="863" cy="270"/>
                </a:xfrm>
              </p:grpSpPr>
              <p:sp>
                <p:nvSpPr>
                  <p:cNvPr id="53511" name="Line 937"/>
                  <p:cNvSpPr>
                    <a:spLocks noChangeShapeType="1"/>
                  </p:cNvSpPr>
                  <p:nvPr>
                    <p:custDataLst>
                      <p:tags r:id="rId2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2" name="Line 938"/>
                  <p:cNvSpPr>
                    <a:spLocks noChangeShapeType="1"/>
                  </p:cNvSpPr>
                  <p:nvPr>
                    <p:custDataLst>
                      <p:tags r:id="rId2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3" name="Line 939"/>
                  <p:cNvSpPr>
                    <a:spLocks noChangeShapeType="1"/>
                  </p:cNvSpPr>
                  <p:nvPr>
                    <p:custDataLst>
                      <p:tags r:id="rId2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514" name="Line 940"/>
                  <p:cNvSpPr>
                    <a:spLocks noChangeShapeType="1"/>
                  </p:cNvSpPr>
                  <p:nvPr>
                    <p:custDataLst>
                      <p:tags r:id="rId2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53422" name="Line 941"/>
            <p:cNvSpPr>
              <a:spLocks noChangeShapeType="1"/>
            </p:cNvSpPr>
            <p:nvPr>
              <p:custDataLst>
                <p:tags r:id="rId149"/>
              </p:custDataLst>
            </p:nvPr>
          </p:nvSpPr>
          <p:spPr bwMode="auto">
            <a:xfrm flipH="1" flipV="1">
              <a:off x="554" y="928"/>
              <a:ext cx="9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23" name="Group 942"/>
            <p:cNvGrpSpPr>
              <a:grpSpLocks/>
            </p:cNvGrpSpPr>
            <p:nvPr/>
          </p:nvGrpSpPr>
          <p:grpSpPr bwMode="auto">
            <a:xfrm>
              <a:off x="191" y="711"/>
              <a:ext cx="616" cy="208"/>
              <a:chOff x="717" y="1160"/>
              <a:chExt cx="616" cy="208"/>
            </a:xfrm>
          </p:grpSpPr>
          <p:sp>
            <p:nvSpPr>
              <p:cNvPr id="53489" name="Rectangle 943"/>
              <p:cNvSpPr>
                <a:spLocks noChangeArrowheads="1"/>
              </p:cNvSpPr>
              <p:nvPr>
                <p:custDataLst>
                  <p:tags r:id="rId207"/>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90" name="Text Box 944"/>
              <p:cNvSpPr txBox="1">
                <a:spLocks noChangeArrowheads="1"/>
              </p:cNvSpPr>
              <p:nvPr>
                <p:custDataLst>
                  <p:tags r:id="rId208"/>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sp>
          <p:nvSpPr>
            <p:cNvPr id="53424" name="AutoShape 945"/>
            <p:cNvSpPr>
              <a:spLocks noChangeArrowheads="1"/>
            </p:cNvSpPr>
            <p:nvPr>
              <p:custDataLst>
                <p:tags r:id="rId150"/>
              </p:custDataLst>
            </p:nvPr>
          </p:nvSpPr>
          <p:spPr bwMode="auto">
            <a:xfrm>
              <a:off x="146" y="1007"/>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25" name="Group 946"/>
            <p:cNvGrpSpPr>
              <a:grpSpLocks/>
            </p:cNvGrpSpPr>
            <p:nvPr/>
          </p:nvGrpSpPr>
          <p:grpSpPr bwMode="auto">
            <a:xfrm>
              <a:off x="237" y="1051"/>
              <a:ext cx="57" cy="113"/>
              <a:chOff x="3796" y="1043"/>
              <a:chExt cx="865" cy="1237"/>
            </a:xfrm>
          </p:grpSpPr>
          <p:sp>
            <p:nvSpPr>
              <p:cNvPr id="53459" name="Line 947"/>
              <p:cNvSpPr>
                <a:spLocks noChangeShapeType="1"/>
              </p:cNvSpPr>
              <p:nvPr>
                <p:custDataLst>
                  <p:tags r:id="rId18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0" name="Line 948"/>
              <p:cNvSpPr>
                <a:spLocks noChangeShapeType="1"/>
              </p:cNvSpPr>
              <p:nvPr>
                <p:custDataLst>
                  <p:tags r:id="rId18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1" name="Line 949"/>
              <p:cNvSpPr>
                <a:spLocks noChangeShapeType="1"/>
              </p:cNvSpPr>
              <p:nvPr>
                <p:custDataLst>
                  <p:tags r:id="rId18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2" name="Line 950"/>
              <p:cNvSpPr>
                <a:spLocks noChangeShapeType="1"/>
              </p:cNvSpPr>
              <p:nvPr>
                <p:custDataLst>
                  <p:tags r:id="rId18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3" name="Line 951"/>
              <p:cNvSpPr>
                <a:spLocks noChangeShapeType="1"/>
              </p:cNvSpPr>
              <p:nvPr>
                <p:custDataLst>
                  <p:tags r:id="rId18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4" name="Line 952"/>
              <p:cNvSpPr>
                <a:spLocks noChangeShapeType="1"/>
              </p:cNvSpPr>
              <p:nvPr>
                <p:custDataLst>
                  <p:tags r:id="rId18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5" name="Line 953"/>
              <p:cNvSpPr>
                <a:spLocks noChangeShapeType="1"/>
              </p:cNvSpPr>
              <p:nvPr>
                <p:custDataLst>
                  <p:tags r:id="rId18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6" name="Line 954"/>
              <p:cNvSpPr>
                <a:spLocks noChangeShapeType="1"/>
              </p:cNvSpPr>
              <p:nvPr>
                <p:custDataLst>
                  <p:tags r:id="rId18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7" name="Line 955"/>
              <p:cNvSpPr>
                <a:spLocks noChangeShapeType="1"/>
              </p:cNvSpPr>
              <p:nvPr>
                <p:custDataLst>
                  <p:tags r:id="rId18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8" name="Line 956"/>
              <p:cNvSpPr>
                <a:spLocks noChangeShapeType="1"/>
              </p:cNvSpPr>
              <p:nvPr>
                <p:custDataLst>
                  <p:tags r:id="rId18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69" name="Line 957"/>
              <p:cNvSpPr>
                <a:spLocks noChangeShapeType="1"/>
              </p:cNvSpPr>
              <p:nvPr>
                <p:custDataLst>
                  <p:tags r:id="rId19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0" name="Line 958"/>
              <p:cNvSpPr>
                <a:spLocks noChangeShapeType="1"/>
              </p:cNvSpPr>
              <p:nvPr>
                <p:custDataLst>
                  <p:tags r:id="rId19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1" name="Line 959"/>
              <p:cNvSpPr>
                <a:spLocks noChangeShapeType="1"/>
              </p:cNvSpPr>
              <p:nvPr>
                <p:custDataLst>
                  <p:tags r:id="rId19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2" name="Line 960"/>
              <p:cNvSpPr>
                <a:spLocks noChangeShapeType="1"/>
              </p:cNvSpPr>
              <p:nvPr>
                <p:custDataLst>
                  <p:tags r:id="rId19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3" name="Line 961"/>
              <p:cNvSpPr>
                <a:spLocks noChangeShapeType="1"/>
              </p:cNvSpPr>
              <p:nvPr>
                <p:custDataLst>
                  <p:tags r:id="rId19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74" name="Group 962"/>
              <p:cNvGrpSpPr>
                <a:grpSpLocks/>
              </p:cNvGrpSpPr>
              <p:nvPr/>
            </p:nvGrpSpPr>
            <p:grpSpPr bwMode="auto">
              <a:xfrm>
                <a:off x="4269" y="1415"/>
                <a:ext cx="392" cy="137"/>
                <a:chOff x="4227" y="1360"/>
                <a:chExt cx="863" cy="270"/>
              </a:xfrm>
            </p:grpSpPr>
            <p:sp>
              <p:nvSpPr>
                <p:cNvPr id="53485" name="Line 963"/>
                <p:cNvSpPr>
                  <a:spLocks noChangeShapeType="1"/>
                </p:cNvSpPr>
                <p:nvPr>
                  <p:custDataLst>
                    <p:tags r:id="rId20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6" name="Line 964"/>
                <p:cNvSpPr>
                  <a:spLocks noChangeShapeType="1"/>
                </p:cNvSpPr>
                <p:nvPr>
                  <p:custDataLst>
                    <p:tags r:id="rId20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7" name="Line 965"/>
                <p:cNvSpPr>
                  <a:spLocks noChangeShapeType="1"/>
                </p:cNvSpPr>
                <p:nvPr>
                  <p:custDataLst>
                    <p:tags r:id="rId20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8" name="Line 966"/>
                <p:cNvSpPr>
                  <a:spLocks noChangeShapeType="1"/>
                </p:cNvSpPr>
                <p:nvPr>
                  <p:custDataLst>
                    <p:tags r:id="rId20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475" name="Group 967"/>
              <p:cNvGrpSpPr>
                <a:grpSpLocks/>
              </p:cNvGrpSpPr>
              <p:nvPr/>
            </p:nvGrpSpPr>
            <p:grpSpPr bwMode="auto">
              <a:xfrm rot="5700496">
                <a:off x="4053" y="1170"/>
                <a:ext cx="392" cy="137"/>
                <a:chOff x="4227" y="1360"/>
                <a:chExt cx="863" cy="270"/>
              </a:xfrm>
            </p:grpSpPr>
            <p:sp>
              <p:nvSpPr>
                <p:cNvPr id="53481" name="Line 968"/>
                <p:cNvSpPr>
                  <a:spLocks noChangeShapeType="1"/>
                </p:cNvSpPr>
                <p:nvPr>
                  <p:custDataLst>
                    <p:tags r:id="rId19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2" name="Line 969"/>
                <p:cNvSpPr>
                  <a:spLocks noChangeShapeType="1"/>
                </p:cNvSpPr>
                <p:nvPr>
                  <p:custDataLst>
                    <p:tags r:id="rId20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3" name="Line 970"/>
                <p:cNvSpPr>
                  <a:spLocks noChangeShapeType="1"/>
                </p:cNvSpPr>
                <p:nvPr>
                  <p:custDataLst>
                    <p:tags r:id="rId20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4" name="Line 971"/>
                <p:cNvSpPr>
                  <a:spLocks noChangeShapeType="1"/>
                </p:cNvSpPr>
                <p:nvPr>
                  <p:custDataLst>
                    <p:tags r:id="rId20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476" name="Group 972"/>
              <p:cNvGrpSpPr>
                <a:grpSpLocks/>
              </p:cNvGrpSpPr>
              <p:nvPr/>
            </p:nvGrpSpPr>
            <p:grpSpPr bwMode="auto">
              <a:xfrm rot="10800000">
                <a:off x="3796" y="1402"/>
                <a:ext cx="392" cy="137"/>
                <a:chOff x="4227" y="1360"/>
                <a:chExt cx="863" cy="270"/>
              </a:xfrm>
            </p:grpSpPr>
            <p:sp>
              <p:nvSpPr>
                <p:cNvPr id="53477" name="Line 973"/>
                <p:cNvSpPr>
                  <a:spLocks noChangeShapeType="1"/>
                </p:cNvSpPr>
                <p:nvPr>
                  <p:custDataLst>
                    <p:tags r:id="rId19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8" name="Line 974"/>
                <p:cNvSpPr>
                  <a:spLocks noChangeShapeType="1"/>
                </p:cNvSpPr>
                <p:nvPr>
                  <p:custDataLst>
                    <p:tags r:id="rId19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79" name="Line 975"/>
                <p:cNvSpPr>
                  <a:spLocks noChangeShapeType="1"/>
                </p:cNvSpPr>
                <p:nvPr>
                  <p:custDataLst>
                    <p:tags r:id="rId19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80" name="Line 976"/>
                <p:cNvSpPr>
                  <a:spLocks noChangeShapeType="1"/>
                </p:cNvSpPr>
                <p:nvPr>
                  <p:custDataLst>
                    <p:tags r:id="rId19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426" name="AutoShape 977"/>
            <p:cNvSpPr>
              <a:spLocks noChangeArrowheads="1"/>
            </p:cNvSpPr>
            <p:nvPr>
              <p:custDataLst>
                <p:tags r:id="rId151"/>
              </p:custDataLst>
            </p:nvPr>
          </p:nvSpPr>
          <p:spPr bwMode="auto">
            <a:xfrm>
              <a:off x="527" y="12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27" name="Group 978"/>
            <p:cNvGrpSpPr>
              <a:grpSpLocks/>
            </p:cNvGrpSpPr>
            <p:nvPr/>
          </p:nvGrpSpPr>
          <p:grpSpPr bwMode="auto">
            <a:xfrm>
              <a:off x="627" y="1270"/>
              <a:ext cx="57" cy="113"/>
              <a:chOff x="3796" y="1043"/>
              <a:chExt cx="865" cy="1237"/>
            </a:xfrm>
          </p:grpSpPr>
          <p:sp>
            <p:nvSpPr>
              <p:cNvPr id="53429" name="Line 979"/>
              <p:cNvSpPr>
                <a:spLocks noChangeShapeType="1"/>
              </p:cNvSpPr>
              <p:nvPr>
                <p:custDataLst>
                  <p:tags r:id="rId15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0" name="Line 980"/>
              <p:cNvSpPr>
                <a:spLocks noChangeShapeType="1"/>
              </p:cNvSpPr>
              <p:nvPr>
                <p:custDataLst>
                  <p:tags r:id="rId15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1" name="Line 981"/>
              <p:cNvSpPr>
                <a:spLocks noChangeShapeType="1"/>
              </p:cNvSpPr>
              <p:nvPr>
                <p:custDataLst>
                  <p:tags r:id="rId15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2" name="Line 982"/>
              <p:cNvSpPr>
                <a:spLocks noChangeShapeType="1"/>
              </p:cNvSpPr>
              <p:nvPr>
                <p:custDataLst>
                  <p:tags r:id="rId15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3" name="Line 983"/>
              <p:cNvSpPr>
                <a:spLocks noChangeShapeType="1"/>
              </p:cNvSpPr>
              <p:nvPr>
                <p:custDataLst>
                  <p:tags r:id="rId15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4" name="Line 984"/>
              <p:cNvSpPr>
                <a:spLocks noChangeShapeType="1"/>
              </p:cNvSpPr>
              <p:nvPr>
                <p:custDataLst>
                  <p:tags r:id="rId15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5" name="Line 985"/>
              <p:cNvSpPr>
                <a:spLocks noChangeShapeType="1"/>
              </p:cNvSpPr>
              <p:nvPr>
                <p:custDataLst>
                  <p:tags r:id="rId15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6" name="Line 986"/>
              <p:cNvSpPr>
                <a:spLocks noChangeShapeType="1"/>
              </p:cNvSpPr>
              <p:nvPr>
                <p:custDataLst>
                  <p:tags r:id="rId16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7" name="Line 987"/>
              <p:cNvSpPr>
                <a:spLocks noChangeShapeType="1"/>
              </p:cNvSpPr>
              <p:nvPr>
                <p:custDataLst>
                  <p:tags r:id="rId16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8" name="Line 988"/>
              <p:cNvSpPr>
                <a:spLocks noChangeShapeType="1"/>
              </p:cNvSpPr>
              <p:nvPr>
                <p:custDataLst>
                  <p:tags r:id="rId16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39" name="Line 989"/>
              <p:cNvSpPr>
                <a:spLocks noChangeShapeType="1"/>
              </p:cNvSpPr>
              <p:nvPr>
                <p:custDataLst>
                  <p:tags r:id="rId16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0" name="Line 990"/>
              <p:cNvSpPr>
                <a:spLocks noChangeShapeType="1"/>
              </p:cNvSpPr>
              <p:nvPr>
                <p:custDataLst>
                  <p:tags r:id="rId16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1" name="Line 991"/>
              <p:cNvSpPr>
                <a:spLocks noChangeShapeType="1"/>
              </p:cNvSpPr>
              <p:nvPr>
                <p:custDataLst>
                  <p:tags r:id="rId16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2" name="Line 992"/>
              <p:cNvSpPr>
                <a:spLocks noChangeShapeType="1"/>
              </p:cNvSpPr>
              <p:nvPr>
                <p:custDataLst>
                  <p:tags r:id="rId16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3" name="Line 993"/>
              <p:cNvSpPr>
                <a:spLocks noChangeShapeType="1"/>
              </p:cNvSpPr>
              <p:nvPr>
                <p:custDataLst>
                  <p:tags r:id="rId16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444" name="Group 994"/>
              <p:cNvGrpSpPr>
                <a:grpSpLocks/>
              </p:cNvGrpSpPr>
              <p:nvPr/>
            </p:nvGrpSpPr>
            <p:grpSpPr bwMode="auto">
              <a:xfrm>
                <a:off x="4269" y="1415"/>
                <a:ext cx="392" cy="137"/>
                <a:chOff x="4227" y="1360"/>
                <a:chExt cx="863" cy="270"/>
              </a:xfrm>
            </p:grpSpPr>
            <p:sp>
              <p:nvSpPr>
                <p:cNvPr id="53455" name="Line 995"/>
                <p:cNvSpPr>
                  <a:spLocks noChangeShapeType="1"/>
                </p:cNvSpPr>
                <p:nvPr>
                  <p:custDataLst>
                    <p:tags r:id="rId17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6" name="Line 996"/>
                <p:cNvSpPr>
                  <a:spLocks noChangeShapeType="1"/>
                </p:cNvSpPr>
                <p:nvPr>
                  <p:custDataLst>
                    <p:tags r:id="rId17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7" name="Line 997"/>
                <p:cNvSpPr>
                  <a:spLocks noChangeShapeType="1"/>
                </p:cNvSpPr>
                <p:nvPr>
                  <p:custDataLst>
                    <p:tags r:id="rId17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8" name="Line 998"/>
                <p:cNvSpPr>
                  <a:spLocks noChangeShapeType="1"/>
                </p:cNvSpPr>
                <p:nvPr>
                  <p:custDataLst>
                    <p:tags r:id="rId17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445" name="Group 999"/>
              <p:cNvGrpSpPr>
                <a:grpSpLocks/>
              </p:cNvGrpSpPr>
              <p:nvPr/>
            </p:nvGrpSpPr>
            <p:grpSpPr bwMode="auto">
              <a:xfrm rot="5700496">
                <a:off x="4053" y="1170"/>
                <a:ext cx="392" cy="137"/>
                <a:chOff x="4227" y="1360"/>
                <a:chExt cx="863" cy="270"/>
              </a:xfrm>
            </p:grpSpPr>
            <p:sp>
              <p:nvSpPr>
                <p:cNvPr id="53451" name="Line 1000"/>
                <p:cNvSpPr>
                  <a:spLocks noChangeShapeType="1"/>
                </p:cNvSpPr>
                <p:nvPr>
                  <p:custDataLst>
                    <p:tags r:id="rId17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2" name="Line 1001"/>
                <p:cNvSpPr>
                  <a:spLocks noChangeShapeType="1"/>
                </p:cNvSpPr>
                <p:nvPr>
                  <p:custDataLst>
                    <p:tags r:id="rId17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3" name="Line 1002"/>
                <p:cNvSpPr>
                  <a:spLocks noChangeShapeType="1"/>
                </p:cNvSpPr>
                <p:nvPr>
                  <p:custDataLst>
                    <p:tags r:id="rId17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4" name="Line 1003"/>
                <p:cNvSpPr>
                  <a:spLocks noChangeShapeType="1"/>
                </p:cNvSpPr>
                <p:nvPr>
                  <p:custDataLst>
                    <p:tags r:id="rId17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446" name="Group 1004"/>
              <p:cNvGrpSpPr>
                <a:grpSpLocks/>
              </p:cNvGrpSpPr>
              <p:nvPr/>
            </p:nvGrpSpPr>
            <p:grpSpPr bwMode="auto">
              <a:xfrm rot="10800000">
                <a:off x="3796" y="1402"/>
                <a:ext cx="392" cy="137"/>
                <a:chOff x="4227" y="1360"/>
                <a:chExt cx="863" cy="270"/>
              </a:xfrm>
            </p:grpSpPr>
            <p:sp>
              <p:nvSpPr>
                <p:cNvPr id="53447" name="Line 1005"/>
                <p:cNvSpPr>
                  <a:spLocks noChangeShapeType="1"/>
                </p:cNvSpPr>
                <p:nvPr>
                  <p:custDataLst>
                    <p:tags r:id="rId16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8" name="Line 1006"/>
                <p:cNvSpPr>
                  <a:spLocks noChangeShapeType="1"/>
                </p:cNvSpPr>
                <p:nvPr>
                  <p:custDataLst>
                    <p:tags r:id="rId16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49" name="Line 1007"/>
                <p:cNvSpPr>
                  <a:spLocks noChangeShapeType="1"/>
                </p:cNvSpPr>
                <p:nvPr>
                  <p:custDataLst>
                    <p:tags r:id="rId17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50" name="Line 1008"/>
                <p:cNvSpPr>
                  <a:spLocks noChangeShapeType="1"/>
                </p:cNvSpPr>
                <p:nvPr>
                  <p:custDataLst>
                    <p:tags r:id="rId17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428" name="Line 1009"/>
            <p:cNvSpPr>
              <a:spLocks noChangeShapeType="1"/>
            </p:cNvSpPr>
            <p:nvPr>
              <p:custDataLst>
                <p:tags r:id="rId152"/>
              </p:custDataLst>
            </p:nvPr>
          </p:nvSpPr>
          <p:spPr bwMode="auto">
            <a:xfrm flipV="1">
              <a:off x="269" y="920"/>
              <a:ext cx="15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260" name="Group 122"/>
          <p:cNvGrpSpPr>
            <a:grpSpLocks/>
          </p:cNvGrpSpPr>
          <p:nvPr>
            <p:custDataLst>
              <p:tags r:id="rId11"/>
            </p:custDataLst>
          </p:nvPr>
        </p:nvGrpSpPr>
        <p:grpSpPr bwMode="auto">
          <a:xfrm>
            <a:off x="5394325" y="2746375"/>
            <a:ext cx="1749425" cy="841375"/>
            <a:chOff x="1064" y="824"/>
            <a:chExt cx="1102" cy="530"/>
          </a:xfrm>
        </p:grpSpPr>
        <p:sp>
          <p:nvSpPr>
            <p:cNvPr id="53277" name="AutoShape 1011"/>
            <p:cNvSpPr>
              <a:spLocks noChangeArrowheads="1"/>
            </p:cNvSpPr>
            <p:nvPr>
              <p:custDataLst>
                <p:tags r:id="rId25"/>
              </p:custDataLst>
            </p:nvPr>
          </p:nvSpPr>
          <p:spPr bwMode="auto">
            <a:xfrm>
              <a:off x="1534" y="82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78" name="AutoShape 1012"/>
            <p:cNvSpPr>
              <a:spLocks noChangeArrowheads="1"/>
            </p:cNvSpPr>
            <p:nvPr>
              <p:custDataLst>
                <p:tags r:id="rId26"/>
              </p:custDataLst>
            </p:nvPr>
          </p:nvSpPr>
          <p:spPr bwMode="auto">
            <a:xfrm>
              <a:off x="1726" y="114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79" name="AutoShape 1013"/>
            <p:cNvSpPr>
              <a:spLocks noChangeArrowheads="1"/>
            </p:cNvSpPr>
            <p:nvPr>
              <p:custDataLst>
                <p:tags r:id="rId27"/>
              </p:custDataLst>
            </p:nvPr>
          </p:nvSpPr>
          <p:spPr bwMode="auto">
            <a:xfrm>
              <a:off x="1723" y="925"/>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80" name="AutoShape 1014"/>
            <p:cNvSpPr>
              <a:spLocks noChangeArrowheads="1"/>
            </p:cNvSpPr>
            <p:nvPr>
              <p:custDataLst>
                <p:tags r:id="rId28"/>
              </p:custDataLst>
            </p:nvPr>
          </p:nvSpPr>
          <p:spPr bwMode="auto">
            <a:xfrm>
              <a:off x="1914" y="103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281" name="Group 1015"/>
            <p:cNvGrpSpPr>
              <a:grpSpLocks/>
            </p:cNvGrpSpPr>
            <p:nvPr/>
          </p:nvGrpSpPr>
          <p:grpSpPr bwMode="auto">
            <a:xfrm>
              <a:off x="2014" y="1065"/>
              <a:ext cx="58" cy="114"/>
              <a:chOff x="3796" y="1043"/>
              <a:chExt cx="865" cy="1237"/>
            </a:xfrm>
          </p:grpSpPr>
          <p:sp>
            <p:nvSpPr>
              <p:cNvPr id="53382" name="Line 1016"/>
              <p:cNvSpPr>
                <a:spLocks noChangeShapeType="1"/>
              </p:cNvSpPr>
              <p:nvPr>
                <p:custDataLst>
                  <p:tags r:id="rId11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3" name="Line 1017"/>
              <p:cNvSpPr>
                <a:spLocks noChangeShapeType="1"/>
              </p:cNvSpPr>
              <p:nvPr>
                <p:custDataLst>
                  <p:tags r:id="rId11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4" name="Line 1018"/>
              <p:cNvSpPr>
                <a:spLocks noChangeShapeType="1"/>
              </p:cNvSpPr>
              <p:nvPr>
                <p:custDataLst>
                  <p:tags r:id="rId11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5" name="Line 1019"/>
              <p:cNvSpPr>
                <a:spLocks noChangeShapeType="1"/>
              </p:cNvSpPr>
              <p:nvPr>
                <p:custDataLst>
                  <p:tags r:id="rId11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6" name="Line 1020"/>
              <p:cNvSpPr>
                <a:spLocks noChangeShapeType="1"/>
              </p:cNvSpPr>
              <p:nvPr>
                <p:custDataLst>
                  <p:tags r:id="rId12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7" name="Line 1021"/>
              <p:cNvSpPr>
                <a:spLocks noChangeShapeType="1"/>
              </p:cNvSpPr>
              <p:nvPr>
                <p:custDataLst>
                  <p:tags r:id="rId12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8" name="Line 1022"/>
              <p:cNvSpPr>
                <a:spLocks noChangeShapeType="1"/>
              </p:cNvSpPr>
              <p:nvPr>
                <p:custDataLst>
                  <p:tags r:id="rId12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9" name="Line 1023"/>
              <p:cNvSpPr>
                <a:spLocks noChangeShapeType="1"/>
              </p:cNvSpPr>
              <p:nvPr>
                <p:custDataLst>
                  <p:tags r:id="rId12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0" name="Line 0"/>
              <p:cNvSpPr>
                <a:spLocks noChangeShapeType="1"/>
              </p:cNvSpPr>
              <p:nvPr>
                <p:custDataLst>
                  <p:tags r:id="rId12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1" name="Line 1"/>
              <p:cNvSpPr>
                <a:spLocks noChangeShapeType="1"/>
              </p:cNvSpPr>
              <p:nvPr>
                <p:custDataLst>
                  <p:tags r:id="rId12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2" name="Line 2"/>
              <p:cNvSpPr>
                <a:spLocks noChangeShapeType="1"/>
              </p:cNvSpPr>
              <p:nvPr>
                <p:custDataLst>
                  <p:tags r:id="rId12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3" name="Line 3"/>
              <p:cNvSpPr>
                <a:spLocks noChangeShapeType="1"/>
              </p:cNvSpPr>
              <p:nvPr>
                <p:custDataLst>
                  <p:tags r:id="rId12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4" name="Line 4"/>
              <p:cNvSpPr>
                <a:spLocks noChangeShapeType="1"/>
              </p:cNvSpPr>
              <p:nvPr>
                <p:custDataLst>
                  <p:tags r:id="rId12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5" name="Line 5"/>
              <p:cNvSpPr>
                <a:spLocks noChangeShapeType="1"/>
              </p:cNvSpPr>
              <p:nvPr>
                <p:custDataLst>
                  <p:tags r:id="rId12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96" name="Line 6"/>
              <p:cNvSpPr>
                <a:spLocks noChangeShapeType="1"/>
              </p:cNvSpPr>
              <p:nvPr>
                <p:custDataLst>
                  <p:tags r:id="rId13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397" name="Group 7"/>
              <p:cNvGrpSpPr>
                <a:grpSpLocks/>
              </p:cNvGrpSpPr>
              <p:nvPr/>
            </p:nvGrpSpPr>
            <p:grpSpPr bwMode="auto">
              <a:xfrm>
                <a:off x="4269" y="1415"/>
                <a:ext cx="392" cy="137"/>
                <a:chOff x="4227" y="1360"/>
                <a:chExt cx="863" cy="270"/>
              </a:xfrm>
            </p:grpSpPr>
            <p:sp>
              <p:nvSpPr>
                <p:cNvPr id="53408" name="Line 8"/>
                <p:cNvSpPr>
                  <a:spLocks noChangeShapeType="1"/>
                </p:cNvSpPr>
                <p:nvPr>
                  <p:custDataLst>
                    <p:tags r:id="rId13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9" name="Line 9"/>
                <p:cNvSpPr>
                  <a:spLocks noChangeShapeType="1"/>
                </p:cNvSpPr>
                <p:nvPr>
                  <p:custDataLst>
                    <p:tags r:id="rId14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10" name="Line 10"/>
                <p:cNvSpPr>
                  <a:spLocks noChangeShapeType="1"/>
                </p:cNvSpPr>
                <p:nvPr>
                  <p:custDataLst>
                    <p:tags r:id="rId14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11" name="Line 11"/>
                <p:cNvSpPr>
                  <a:spLocks noChangeShapeType="1"/>
                </p:cNvSpPr>
                <p:nvPr>
                  <p:custDataLst>
                    <p:tags r:id="rId14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98" name="Group 12"/>
              <p:cNvGrpSpPr>
                <a:grpSpLocks/>
              </p:cNvGrpSpPr>
              <p:nvPr/>
            </p:nvGrpSpPr>
            <p:grpSpPr bwMode="auto">
              <a:xfrm rot="5700496">
                <a:off x="4053" y="1170"/>
                <a:ext cx="392" cy="137"/>
                <a:chOff x="4227" y="1360"/>
                <a:chExt cx="863" cy="270"/>
              </a:xfrm>
            </p:grpSpPr>
            <p:sp>
              <p:nvSpPr>
                <p:cNvPr id="53404" name="Line 13"/>
                <p:cNvSpPr>
                  <a:spLocks noChangeShapeType="1"/>
                </p:cNvSpPr>
                <p:nvPr>
                  <p:custDataLst>
                    <p:tags r:id="rId13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5" name="Line 14"/>
                <p:cNvSpPr>
                  <a:spLocks noChangeShapeType="1"/>
                </p:cNvSpPr>
                <p:nvPr>
                  <p:custDataLst>
                    <p:tags r:id="rId13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6" name="Line 15"/>
                <p:cNvSpPr>
                  <a:spLocks noChangeShapeType="1"/>
                </p:cNvSpPr>
                <p:nvPr>
                  <p:custDataLst>
                    <p:tags r:id="rId13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7" name="Line 16"/>
                <p:cNvSpPr>
                  <a:spLocks noChangeShapeType="1"/>
                </p:cNvSpPr>
                <p:nvPr>
                  <p:custDataLst>
                    <p:tags r:id="rId13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99" name="Group 17"/>
              <p:cNvGrpSpPr>
                <a:grpSpLocks/>
              </p:cNvGrpSpPr>
              <p:nvPr/>
            </p:nvGrpSpPr>
            <p:grpSpPr bwMode="auto">
              <a:xfrm rot="10800000">
                <a:off x="3796" y="1402"/>
                <a:ext cx="392" cy="137"/>
                <a:chOff x="4227" y="1360"/>
                <a:chExt cx="863" cy="270"/>
              </a:xfrm>
            </p:grpSpPr>
            <p:sp>
              <p:nvSpPr>
                <p:cNvPr id="53400" name="Line 18"/>
                <p:cNvSpPr>
                  <a:spLocks noChangeShapeType="1"/>
                </p:cNvSpPr>
                <p:nvPr>
                  <p:custDataLst>
                    <p:tags r:id="rId13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1" name="Line 19"/>
                <p:cNvSpPr>
                  <a:spLocks noChangeShapeType="1"/>
                </p:cNvSpPr>
                <p:nvPr>
                  <p:custDataLst>
                    <p:tags r:id="rId13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2" name="Line 20"/>
                <p:cNvSpPr>
                  <a:spLocks noChangeShapeType="1"/>
                </p:cNvSpPr>
                <p:nvPr>
                  <p:custDataLst>
                    <p:tags r:id="rId13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403" name="Line 21"/>
                <p:cNvSpPr>
                  <a:spLocks noChangeShapeType="1"/>
                </p:cNvSpPr>
                <p:nvPr>
                  <p:custDataLst>
                    <p:tags r:id="rId13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282" name="Group 22"/>
            <p:cNvGrpSpPr>
              <a:grpSpLocks/>
            </p:cNvGrpSpPr>
            <p:nvPr/>
          </p:nvGrpSpPr>
          <p:grpSpPr bwMode="auto">
            <a:xfrm>
              <a:off x="1820" y="964"/>
              <a:ext cx="58" cy="114"/>
              <a:chOff x="3796" y="1043"/>
              <a:chExt cx="865" cy="1237"/>
            </a:xfrm>
          </p:grpSpPr>
          <p:sp>
            <p:nvSpPr>
              <p:cNvPr id="53352" name="Line 23"/>
              <p:cNvSpPr>
                <a:spLocks noChangeShapeType="1"/>
              </p:cNvSpPr>
              <p:nvPr>
                <p:custDataLst>
                  <p:tags r:id="rId8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3" name="Line 24"/>
              <p:cNvSpPr>
                <a:spLocks noChangeShapeType="1"/>
              </p:cNvSpPr>
              <p:nvPr>
                <p:custDataLst>
                  <p:tags r:id="rId9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4" name="Line 25"/>
              <p:cNvSpPr>
                <a:spLocks noChangeShapeType="1"/>
              </p:cNvSpPr>
              <p:nvPr>
                <p:custDataLst>
                  <p:tags r:id="rId9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5" name="Line 26"/>
              <p:cNvSpPr>
                <a:spLocks noChangeShapeType="1"/>
              </p:cNvSpPr>
              <p:nvPr>
                <p:custDataLst>
                  <p:tags r:id="rId9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6" name="Line 27"/>
              <p:cNvSpPr>
                <a:spLocks noChangeShapeType="1"/>
              </p:cNvSpPr>
              <p:nvPr>
                <p:custDataLst>
                  <p:tags r:id="rId9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7" name="Line 28"/>
              <p:cNvSpPr>
                <a:spLocks noChangeShapeType="1"/>
              </p:cNvSpPr>
              <p:nvPr>
                <p:custDataLst>
                  <p:tags r:id="rId9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8" name="Line 29"/>
              <p:cNvSpPr>
                <a:spLocks noChangeShapeType="1"/>
              </p:cNvSpPr>
              <p:nvPr>
                <p:custDataLst>
                  <p:tags r:id="rId9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9" name="Line 30"/>
              <p:cNvSpPr>
                <a:spLocks noChangeShapeType="1"/>
              </p:cNvSpPr>
              <p:nvPr>
                <p:custDataLst>
                  <p:tags r:id="rId9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0" name="Line 31"/>
              <p:cNvSpPr>
                <a:spLocks noChangeShapeType="1"/>
              </p:cNvSpPr>
              <p:nvPr>
                <p:custDataLst>
                  <p:tags r:id="rId9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1" name="Line 32"/>
              <p:cNvSpPr>
                <a:spLocks noChangeShapeType="1"/>
              </p:cNvSpPr>
              <p:nvPr>
                <p:custDataLst>
                  <p:tags r:id="rId9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2" name="Line 33"/>
              <p:cNvSpPr>
                <a:spLocks noChangeShapeType="1"/>
              </p:cNvSpPr>
              <p:nvPr>
                <p:custDataLst>
                  <p:tags r:id="rId9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3" name="Line 34"/>
              <p:cNvSpPr>
                <a:spLocks noChangeShapeType="1"/>
              </p:cNvSpPr>
              <p:nvPr>
                <p:custDataLst>
                  <p:tags r:id="rId10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4" name="Line 35"/>
              <p:cNvSpPr>
                <a:spLocks noChangeShapeType="1"/>
              </p:cNvSpPr>
              <p:nvPr>
                <p:custDataLst>
                  <p:tags r:id="rId10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5" name="Line 36"/>
              <p:cNvSpPr>
                <a:spLocks noChangeShapeType="1"/>
              </p:cNvSpPr>
              <p:nvPr>
                <p:custDataLst>
                  <p:tags r:id="rId10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66" name="Line 37"/>
              <p:cNvSpPr>
                <a:spLocks noChangeShapeType="1"/>
              </p:cNvSpPr>
              <p:nvPr>
                <p:custDataLst>
                  <p:tags r:id="rId10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367" name="Group 38"/>
              <p:cNvGrpSpPr>
                <a:grpSpLocks/>
              </p:cNvGrpSpPr>
              <p:nvPr/>
            </p:nvGrpSpPr>
            <p:grpSpPr bwMode="auto">
              <a:xfrm>
                <a:off x="4269" y="1415"/>
                <a:ext cx="392" cy="137"/>
                <a:chOff x="4227" y="1360"/>
                <a:chExt cx="863" cy="270"/>
              </a:xfrm>
            </p:grpSpPr>
            <p:sp>
              <p:nvSpPr>
                <p:cNvPr id="53378" name="Line 39"/>
                <p:cNvSpPr>
                  <a:spLocks noChangeShapeType="1"/>
                </p:cNvSpPr>
                <p:nvPr>
                  <p:custDataLst>
                    <p:tags r:id="rId11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9" name="Line 40"/>
                <p:cNvSpPr>
                  <a:spLocks noChangeShapeType="1"/>
                </p:cNvSpPr>
                <p:nvPr>
                  <p:custDataLst>
                    <p:tags r:id="rId11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0" name="Line 41"/>
                <p:cNvSpPr>
                  <a:spLocks noChangeShapeType="1"/>
                </p:cNvSpPr>
                <p:nvPr>
                  <p:custDataLst>
                    <p:tags r:id="rId11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81" name="Line 42"/>
                <p:cNvSpPr>
                  <a:spLocks noChangeShapeType="1"/>
                </p:cNvSpPr>
                <p:nvPr>
                  <p:custDataLst>
                    <p:tags r:id="rId11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68" name="Group 43"/>
              <p:cNvGrpSpPr>
                <a:grpSpLocks/>
              </p:cNvGrpSpPr>
              <p:nvPr/>
            </p:nvGrpSpPr>
            <p:grpSpPr bwMode="auto">
              <a:xfrm rot="5700496">
                <a:off x="4053" y="1170"/>
                <a:ext cx="392" cy="137"/>
                <a:chOff x="4227" y="1360"/>
                <a:chExt cx="863" cy="270"/>
              </a:xfrm>
            </p:grpSpPr>
            <p:sp>
              <p:nvSpPr>
                <p:cNvPr id="53374" name="Line 44"/>
                <p:cNvSpPr>
                  <a:spLocks noChangeShapeType="1"/>
                </p:cNvSpPr>
                <p:nvPr>
                  <p:custDataLst>
                    <p:tags r:id="rId10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5" name="Line 45"/>
                <p:cNvSpPr>
                  <a:spLocks noChangeShapeType="1"/>
                </p:cNvSpPr>
                <p:nvPr>
                  <p:custDataLst>
                    <p:tags r:id="rId10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6" name="Line 46"/>
                <p:cNvSpPr>
                  <a:spLocks noChangeShapeType="1"/>
                </p:cNvSpPr>
                <p:nvPr>
                  <p:custDataLst>
                    <p:tags r:id="rId11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7" name="Line 47"/>
                <p:cNvSpPr>
                  <a:spLocks noChangeShapeType="1"/>
                </p:cNvSpPr>
                <p:nvPr>
                  <p:custDataLst>
                    <p:tags r:id="rId11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69" name="Group 48"/>
              <p:cNvGrpSpPr>
                <a:grpSpLocks/>
              </p:cNvGrpSpPr>
              <p:nvPr/>
            </p:nvGrpSpPr>
            <p:grpSpPr bwMode="auto">
              <a:xfrm rot="10800000">
                <a:off x="3796" y="1402"/>
                <a:ext cx="392" cy="137"/>
                <a:chOff x="4227" y="1360"/>
                <a:chExt cx="863" cy="270"/>
              </a:xfrm>
            </p:grpSpPr>
            <p:sp>
              <p:nvSpPr>
                <p:cNvPr id="53370" name="Line 49"/>
                <p:cNvSpPr>
                  <a:spLocks noChangeShapeType="1"/>
                </p:cNvSpPr>
                <p:nvPr>
                  <p:custDataLst>
                    <p:tags r:id="rId10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1" name="Line 50"/>
                <p:cNvSpPr>
                  <a:spLocks noChangeShapeType="1"/>
                </p:cNvSpPr>
                <p:nvPr>
                  <p:custDataLst>
                    <p:tags r:id="rId10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2" name="Line 51"/>
                <p:cNvSpPr>
                  <a:spLocks noChangeShapeType="1"/>
                </p:cNvSpPr>
                <p:nvPr>
                  <p:custDataLst>
                    <p:tags r:id="rId10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73" name="Line 52"/>
                <p:cNvSpPr>
                  <a:spLocks noChangeShapeType="1"/>
                </p:cNvSpPr>
                <p:nvPr>
                  <p:custDataLst>
                    <p:tags r:id="rId10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283" name="Group 53"/>
            <p:cNvGrpSpPr>
              <a:grpSpLocks/>
            </p:cNvGrpSpPr>
            <p:nvPr/>
          </p:nvGrpSpPr>
          <p:grpSpPr bwMode="auto">
            <a:xfrm>
              <a:off x="1829" y="1175"/>
              <a:ext cx="57" cy="113"/>
              <a:chOff x="3796" y="1043"/>
              <a:chExt cx="865" cy="1237"/>
            </a:xfrm>
          </p:grpSpPr>
          <p:sp>
            <p:nvSpPr>
              <p:cNvPr id="53322" name="Line 54"/>
              <p:cNvSpPr>
                <a:spLocks noChangeShapeType="1"/>
              </p:cNvSpPr>
              <p:nvPr>
                <p:custDataLst>
                  <p:tags r:id="rId6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3" name="Line 55"/>
              <p:cNvSpPr>
                <a:spLocks noChangeShapeType="1"/>
              </p:cNvSpPr>
              <p:nvPr>
                <p:custDataLst>
                  <p:tags r:id="rId6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4" name="Line 56"/>
              <p:cNvSpPr>
                <a:spLocks noChangeShapeType="1"/>
              </p:cNvSpPr>
              <p:nvPr>
                <p:custDataLst>
                  <p:tags r:id="rId6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5" name="Line 57"/>
              <p:cNvSpPr>
                <a:spLocks noChangeShapeType="1"/>
              </p:cNvSpPr>
              <p:nvPr>
                <p:custDataLst>
                  <p:tags r:id="rId6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6" name="Line 58"/>
              <p:cNvSpPr>
                <a:spLocks noChangeShapeType="1"/>
              </p:cNvSpPr>
              <p:nvPr>
                <p:custDataLst>
                  <p:tags r:id="rId6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7" name="Line 59"/>
              <p:cNvSpPr>
                <a:spLocks noChangeShapeType="1"/>
              </p:cNvSpPr>
              <p:nvPr>
                <p:custDataLst>
                  <p:tags r:id="rId6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8" name="Line 60"/>
              <p:cNvSpPr>
                <a:spLocks noChangeShapeType="1"/>
              </p:cNvSpPr>
              <p:nvPr>
                <p:custDataLst>
                  <p:tags r:id="rId6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9" name="Line 61"/>
              <p:cNvSpPr>
                <a:spLocks noChangeShapeType="1"/>
              </p:cNvSpPr>
              <p:nvPr>
                <p:custDataLst>
                  <p:tags r:id="rId6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0" name="Line 62"/>
              <p:cNvSpPr>
                <a:spLocks noChangeShapeType="1"/>
              </p:cNvSpPr>
              <p:nvPr>
                <p:custDataLst>
                  <p:tags r:id="rId7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1" name="Line 63"/>
              <p:cNvSpPr>
                <a:spLocks noChangeShapeType="1"/>
              </p:cNvSpPr>
              <p:nvPr>
                <p:custDataLst>
                  <p:tags r:id="rId7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2" name="Line 64"/>
              <p:cNvSpPr>
                <a:spLocks noChangeShapeType="1"/>
              </p:cNvSpPr>
              <p:nvPr>
                <p:custDataLst>
                  <p:tags r:id="rId7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3" name="Line 65"/>
              <p:cNvSpPr>
                <a:spLocks noChangeShapeType="1"/>
              </p:cNvSpPr>
              <p:nvPr>
                <p:custDataLst>
                  <p:tags r:id="rId7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4" name="Line 66"/>
              <p:cNvSpPr>
                <a:spLocks noChangeShapeType="1"/>
              </p:cNvSpPr>
              <p:nvPr>
                <p:custDataLst>
                  <p:tags r:id="rId7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5" name="Line 67"/>
              <p:cNvSpPr>
                <a:spLocks noChangeShapeType="1"/>
              </p:cNvSpPr>
              <p:nvPr>
                <p:custDataLst>
                  <p:tags r:id="rId7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36" name="Line 68"/>
              <p:cNvSpPr>
                <a:spLocks noChangeShapeType="1"/>
              </p:cNvSpPr>
              <p:nvPr>
                <p:custDataLst>
                  <p:tags r:id="rId7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337" name="Group 69"/>
              <p:cNvGrpSpPr>
                <a:grpSpLocks/>
              </p:cNvGrpSpPr>
              <p:nvPr/>
            </p:nvGrpSpPr>
            <p:grpSpPr bwMode="auto">
              <a:xfrm>
                <a:off x="4269" y="1415"/>
                <a:ext cx="392" cy="137"/>
                <a:chOff x="4227" y="1360"/>
                <a:chExt cx="863" cy="270"/>
              </a:xfrm>
            </p:grpSpPr>
            <p:sp>
              <p:nvSpPr>
                <p:cNvPr id="53348" name="Line 70"/>
                <p:cNvSpPr>
                  <a:spLocks noChangeShapeType="1"/>
                </p:cNvSpPr>
                <p:nvPr>
                  <p:custDataLst>
                    <p:tags r:id="rId8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9" name="Line 71"/>
                <p:cNvSpPr>
                  <a:spLocks noChangeShapeType="1"/>
                </p:cNvSpPr>
                <p:nvPr>
                  <p:custDataLst>
                    <p:tags r:id="rId8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0" name="Line 72"/>
                <p:cNvSpPr>
                  <a:spLocks noChangeShapeType="1"/>
                </p:cNvSpPr>
                <p:nvPr>
                  <p:custDataLst>
                    <p:tags r:id="rId8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51" name="Line 73"/>
                <p:cNvSpPr>
                  <a:spLocks noChangeShapeType="1"/>
                </p:cNvSpPr>
                <p:nvPr>
                  <p:custDataLst>
                    <p:tags r:id="rId8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38" name="Group 74"/>
              <p:cNvGrpSpPr>
                <a:grpSpLocks/>
              </p:cNvGrpSpPr>
              <p:nvPr/>
            </p:nvGrpSpPr>
            <p:grpSpPr bwMode="auto">
              <a:xfrm rot="5700496">
                <a:off x="4053" y="1170"/>
                <a:ext cx="392" cy="137"/>
                <a:chOff x="4227" y="1360"/>
                <a:chExt cx="863" cy="270"/>
              </a:xfrm>
            </p:grpSpPr>
            <p:sp>
              <p:nvSpPr>
                <p:cNvPr id="53344" name="Line 75"/>
                <p:cNvSpPr>
                  <a:spLocks noChangeShapeType="1"/>
                </p:cNvSpPr>
                <p:nvPr>
                  <p:custDataLst>
                    <p:tags r:id="rId8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5" name="Line 76"/>
                <p:cNvSpPr>
                  <a:spLocks noChangeShapeType="1"/>
                </p:cNvSpPr>
                <p:nvPr>
                  <p:custDataLst>
                    <p:tags r:id="rId8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6" name="Line 77"/>
                <p:cNvSpPr>
                  <a:spLocks noChangeShapeType="1"/>
                </p:cNvSpPr>
                <p:nvPr>
                  <p:custDataLst>
                    <p:tags r:id="rId8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7" name="Line 78"/>
                <p:cNvSpPr>
                  <a:spLocks noChangeShapeType="1"/>
                </p:cNvSpPr>
                <p:nvPr>
                  <p:custDataLst>
                    <p:tags r:id="rId8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39" name="Group 79"/>
              <p:cNvGrpSpPr>
                <a:grpSpLocks/>
              </p:cNvGrpSpPr>
              <p:nvPr/>
            </p:nvGrpSpPr>
            <p:grpSpPr bwMode="auto">
              <a:xfrm rot="10800000">
                <a:off x="3796" y="1402"/>
                <a:ext cx="392" cy="137"/>
                <a:chOff x="4227" y="1360"/>
                <a:chExt cx="863" cy="270"/>
              </a:xfrm>
            </p:grpSpPr>
            <p:sp>
              <p:nvSpPr>
                <p:cNvPr id="53340" name="Line 80"/>
                <p:cNvSpPr>
                  <a:spLocks noChangeShapeType="1"/>
                </p:cNvSpPr>
                <p:nvPr>
                  <p:custDataLst>
                    <p:tags r:id="rId7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1" name="Line 81"/>
                <p:cNvSpPr>
                  <a:spLocks noChangeShapeType="1"/>
                </p:cNvSpPr>
                <p:nvPr>
                  <p:custDataLst>
                    <p:tags r:id="rId7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2" name="Line 82"/>
                <p:cNvSpPr>
                  <a:spLocks noChangeShapeType="1"/>
                </p:cNvSpPr>
                <p:nvPr>
                  <p:custDataLst>
                    <p:tags r:id="rId7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43" name="Line 83"/>
                <p:cNvSpPr>
                  <a:spLocks noChangeShapeType="1"/>
                </p:cNvSpPr>
                <p:nvPr>
                  <p:custDataLst>
                    <p:tags r:id="rId8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3284" name="Group 84"/>
            <p:cNvGrpSpPr>
              <a:grpSpLocks/>
            </p:cNvGrpSpPr>
            <p:nvPr/>
          </p:nvGrpSpPr>
          <p:grpSpPr bwMode="auto">
            <a:xfrm>
              <a:off x="1636" y="858"/>
              <a:ext cx="57" cy="114"/>
              <a:chOff x="3796" y="1043"/>
              <a:chExt cx="865" cy="1237"/>
            </a:xfrm>
          </p:grpSpPr>
          <p:sp>
            <p:nvSpPr>
              <p:cNvPr id="53292" name="Line 85"/>
              <p:cNvSpPr>
                <a:spLocks noChangeShapeType="1"/>
              </p:cNvSpPr>
              <p:nvPr>
                <p:custDataLst>
                  <p:tags r:id="rId35"/>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3" name="Line 86"/>
              <p:cNvSpPr>
                <a:spLocks noChangeShapeType="1"/>
              </p:cNvSpPr>
              <p:nvPr>
                <p:custDataLst>
                  <p:tags r:id="rId36"/>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4" name="Line 87"/>
              <p:cNvSpPr>
                <a:spLocks noChangeShapeType="1"/>
              </p:cNvSpPr>
              <p:nvPr>
                <p:custDataLst>
                  <p:tags r:id="rId37"/>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5" name="Line 88"/>
              <p:cNvSpPr>
                <a:spLocks noChangeShapeType="1"/>
              </p:cNvSpPr>
              <p:nvPr>
                <p:custDataLst>
                  <p:tags r:id="rId38"/>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6" name="Line 89"/>
              <p:cNvSpPr>
                <a:spLocks noChangeShapeType="1"/>
              </p:cNvSpPr>
              <p:nvPr>
                <p:custDataLst>
                  <p:tags r:id="rId39"/>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7" name="Line 90"/>
              <p:cNvSpPr>
                <a:spLocks noChangeShapeType="1"/>
              </p:cNvSpPr>
              <p:nvPr>
                <p:custDataLst>
                  <p:tags r:id="rId40"/>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8" name="Line 91"/>
              <p:cNvSpPr>
                <a:spLocks noChangeShapeType="1"/>
              </p:cNvSpPr>
              <p:nvPr>
                <p:custDataLst>
                  <p:tags r:id="rId41"/>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9" name="Line 92"/>
              <p:cNvSpPr>
                <a:spLocks noChangeShapeType="1"/>
              </p:cNvSpPr>
              <p:nvPr>
                <p:custDataLst>
                  <p:tags r:id="rId42"/>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0" name="Line 93"/>
              <p:cNvSpPr>
                <a:spLocks noChangeShapeType="1"/>
              </p:cNvSpPr>
              <p:nvPr>
                <p:custDataLst>
                  <p:tags r:id="rId43"/>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1" name="Line 94"/>
              <p:cNvSpPr>
                <a:spLocks noChangeShapeType="1"/>
              </p:cNvSpPr>
              <p:nvPr>
                <p:custDataLst>
                  <p:tags r:id="rId44"/>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2" name="Line 95"/>
              <p:cNvSpPr>
                <a:spLocks noChangeShapeType="1"/>
              </p:cNvSpPr>
              <p:nvPr>
                <p:custDataLst>
                  <p:tags r:id="rId45"/>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3" name="Line 96"/>
              <p:cNvSpPr>
                <a:spLocks noChangeShapeType="1"/>
              </p:cNvSpPr>
              <p:nvPr>
                <p:custDataLst>
                  <p:tags r:id="rId46"/>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4" name="Line 97"/>
              <p:cNvSpPr>
                <a:spLocks noChangeShapeType="1"/>
              </p:cNvSpPr>
              <p:nvPr>
                <p:custDataLst>
                  <p:tags r:id="rId47"/>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5" name="Line 98"/>
              <p:cNvSpPr>
                <a:spLocks noChangeShapeType="1"/>
              </p:cNvSpPr>
              <p:nvPr>
                <p:custDataLst>
                  <p:tags r:id="rId48"/>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06" name="Line 99"/>
              <p:cNvSpPr>
                <a:spLocks noChangeShapeType="1"/>
              </p:cNvSpPr>
              <p:nvPr>
                <p:custDataLst>
                  <p:tags r:id="rId49"/>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307" name="Group 100"/>
              <p:cNvGrpSpPr>
                <a:grpSpLocks/>
              </p:cNvGrpSpPr>
              <p:nvPr/>
            </p:nvGrpSpPr>
            <p:grpSpPr bwMode="auto">
              <a:xfrm>
                <a:off x="4269" y="1415"/>
                <a:ext cx="392" cy="137"/>
                <a:chOff x="4227" y="1360"/>
                <a:chExt cx="863" cy="270"/>
              </a:xfrm>
            </p:grpSpPr>
            <p:sp>
              <p:nvSpPr>
                <p:cNvPr id="53318" name="Line 101"/>
                <p:cNvSpPr>
                  <a:spLocks noChangeShapeType="1"/>
                </p:cNvSpPr>
                <p:nvPr>
                  <p:custDataLst>
                    <p:tags r:id="rId5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9" name="Line 102"/>
                <p:cNvSpPr>
                  <a:spLocks noChangeShapeType="1"/>
                </p:cNvSpPr>
                <p:nvPr>
                  <p:custDataLst>
                    <p:tags r:id="rId5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0" name="Line 103"/>
                <p:cNvSpPr>
                  <a:spLocks noChangeShapeType="1"/>
                </p:cNvSpPr>
                <p:nvPr>
                  <p:custDataLst>
                    <p:tags r:id="rId6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21" name="Line 104"/>
                <p:cNvSpPr>
                  <a:spLocks noChangeShapeType="1"/>
                </p:cNvSpPr>
                <p:nvPr>
                  <p:custDataLst>
                    <p:tags r:id="rId6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08" name="Group 105"/>
              <p:cNvGrpSpPr>
                <a:grpSpLocks/>
              </p:cNvGrpSpPr>
              <p:nvPr/>
            </p:nvGrpSpPr>
            <p:grpSpPr bwMode="auto">
              <a:xfrm rot="5700496">
                <a:off x="4053" y="1170"/>
                <a:ext cx="392" cy="137"/>
                <a:chOff x="4227" y="1360"/>
                <a:chExt cx="863" cy="270"/>
              </a:xfrm>
            </p:grpSpPr>
            <p:sp>
              <p:nvSpPr>
                <p:cNvPr id="53314" name="Line 106"/>
                <p:cNvSpPr>
                  <a:spLocks noChangeShapeType="1"/>
                </p:cNvSpPr>
                <p:nvPr>
                  <p:custDataLst>
                    <p:tags r:id="rId5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5" name="Line 107"/>
                <p:cNvSpPr>
                  <a:spLocks noChangeShapeType="1"/>
                </p:cNvSpPr>
                <p:nvPr>
                  <p:custDataLst>
                    <p:tags r:id="rId5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6" name="Line 108"/>
                <p:cNvSpPr>
                  <a:spLocks noChangeShapeType="1"/>
                </p:cNvSpPr>
                <p:nvPr>
                  <p:custDataLst>
                    <p:tags r:id="rId5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7" name="Line 109"/>
                <p:cNvSpPr>
                  <a:spLocks noChangeShapeType="1"/>
                </p:cNvSpPr>
                <p:nvPr>
                  <p:custDataLst>
                    <p:tags r:id="rId5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3309" name="Group 110"/>
              <p:cNvGrpSpPr>
                <a:grpSpLocks/>
              </p:cNvGrpSpPr>
              <p:nvPr/>
            </p:nvGrpSpPr>
            <p:grpSpPr bwMode="auto">
              <a:xfrm rot="10800000">
                <a:off x="3796" y="1402"/>
                <a:ext cx="392" cy="137"/>
                <a:chOff x="4227" y="1360"/>
                <a:chExt cx="863" cy="270"/>
              </a:xfrm>
            </p:grpSpPr>
            <p:sp>
              <p:nvSpPr>
                <p:cNvPr id="53310" name="Line 111"/>
                <p:cNvSpPr>
                  <a:spLocks noChangeShapeType="1"/>
                </p:cNvSpPr>
                <p:nvPr>
                  <p:custDataLst>
                    <p:tags r:id="rId5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1" name="Line 112"/>
                <p:cNvSpPr>
                  <a:spLocks noChangeShapeType="1"/>
                </p:cNvSpPr>
                <p:nvPr>
                  <p:custDataLst>
                    <p:tags r:id="rId5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2" name="Line 113"/>
                <p:cNvSpPr>
                  <a:spLocks noChangeShapeType="1"/>
                </p:cNvSpPr>
                <p:nvPr>
                  <p:custDataLst>
                    <p:tags r:id="rId5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313" name="Line 114"/>
                <p:cNvSpPr>
                  <a:spLocks noChangeShapeType="1"/>
                </p:cNvSpPr>
                <p:nvPr>
                  <p:custDataLst>
                    <p:tags r:id="rId5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3285" name="Line 115"/>
            <p:cNvSpPr>
              <a:spLocks noChangeShapeType="1"/>
            </p:cNvSpPr>
            <p:nvPr>
              <p:custDataLst>
                <p:tags r:id="rId29"/>
              </p:custDataLst>
            </p:nvPr>
          </p:nvSpPr>
          <p:spPr bwMode="auto">
            <a:xfrm flipH="1">
              <a:off x="1511" y="1158"/>
              <a:ext cx="54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86" name="Line 116"/>
            <p:cNvSpPr>
              <a:spLocks noChangeShapeType="1"/>
            </p:cNvSpPr>
            <p:nvPr>
              <p:custDataLst>
                <p:tags r:id="rId30"/>
              </p:custDataLst>
            </p:nvPr>
          </p:nvSpPr>
          <p:spPr bwMode="auto">
            <a:xfrm flipH="1" flipV="1">
              <a:off x="1509" y="1184"/>
              <a:ext cx="361" cy="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87" name="Line 117"/>
            <p:cNvSpPr>
              <a:spLocks noChangeShapeType="1"/>
            </p:cNvSpPr>
            <p:nvPr>
              <p:custDataLst>
                <p:tags r:id="rId31"/>
              </p:custDataLst>
            </p:nvPr>
          </p:nvSpPr>
          <p:spPr bwMode="auto">
            <a:xfrm flipH="1">
              <a:off x="1454" y="1070"/>
              <a:ext cx="410"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88" name="Line 118"/>
            <p:cNvSpPr>
              <a:spLocks noChangeShapeType="1"/>
            </p:cNvSpPr>
            <p:nvPr>
              <p:custDataLst>
                <p:tags r:id="rId32"/>
              </p:custDataLst>
            </p:nvPr>
          </p:nvSpPr>
          <p:spPr bwMode="auto">
            <a:xfrm flipH="1">
              <a:off x="1502" y="958"/>
              <a:ext cx="178" cy="1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3289" name="Group 119"/>
            <p:cNvGrpSpPr>
              <a:grpSpLocks/>
            </p:cNvGrpSpPr>
            <p:nvPr/>
          </p:nvGrpSpPr>
          <p:grpSpPr bwMode="auto">
            <a:xfrm>
              <a:off x="1064" y="1052"/>
              <a:ext cx="616" cy="208"/>
              <a:chOff x="717" y="1160"/>
              <a:chExt cx="616" cy="208"/>
            </a:xfrm>
          </p:grpSpPr>
          <p:sp>
            <p:nvSpPr>
              <p:cNvPr id="53290" name="Rectangle 120"/>
              <p:cNvSpPr>
                <a:spLocks noChangeArrowheads="1"/>
              </p:cNvSpPr>
              <p:nvPr>
                <p:custDataLst>
                  <p:tags r:id="rId33"/>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91" name="Text Box 121"/>
              <p:cNvSpPr txBox="1">
                <a:spLocks noChangeArrowheads="1"/>
              </p:cNvSpPr>
              <p:nvPr>
                <p:custDataLst>
                  <p:tags r:id="rId34"/>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sp>
        <p:nvSpPr>
          <p:cNvPr id="53261" name="Line 123"/>
          <p:cNvSpPr>
            <a:spLocks noChangeShapeType="1"/>
          </p:cNvSpPr>
          <p:nvPr>
            <p:custDataLst>
              <p:tags r:id="rId12"/>
            </p:custDataLst>
          </p:nvPr>
        </p:nvSpPr>
        <p:spPr bwMode="auto">
          <a:xfrm flipV="1">
            <a:off x="3609975" y="3000375"/>
            <a:ext cx="6858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2" name="Line 124"/>
          <p:cNvSpPr>
            <a:spLocks noChangeShapeType="1"/>
          </p:cNvSpPr>
          <p:nvPr>
            <p:custDataLst>
              <p:tags r:id="rId13"/>
            </p:custDataLst>
          </p:nvPr>
        </p:nvSpPr>
        <p:spPr bwMode="auto">
          <a:xfrm flipV="1">
            <a:off x="4076700" y="3152775"/>
            <a:ext cx="371475" cy="438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3" name="Line 125"/>
          <p:cNvSpPr>
            <a:spLocks noChangeShapeType="1"/>
          </p:cNvSpPr>
          <p:nvPr>
            <p:custDataLst>
              <p:tags r:id="rId14"/>
            </p:custDataLst>
          </p:nvPr>
        </p:nvSpPr>
        <p:spPr bwMode="auto">
          <a:xfrm flipH="1" flipV="1">
            <a:off x="4676775" y="3228975"/>
            <a:ext cx="59055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4" name="Line 126"/>
          <p:cNvSpPr>
            <a:spLocks noChangeShapeType="1"/>
          </p:cNvSpPr>
          <p:nvPr>
            <p:custDataLst>
              <p:tags r:id="rId15"/>
            </p:custDataLst>
          </p:nvPr>
        </p:nvSpPr>
        <p:spPr bwMode="auto">
          <a:xfrm flipH="1" flipV="1">
            <a:off x="4876800" y="3257550"/>
            <a:ext cx="1485900" cy="600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5" name="Line 127"/>
          <p:cNvSpPr>
            <a:spLocks noChangeShapeType="1"/>
          </p:cNvSpPr>
          <p:nvPr>
            <p:custDataLst>
              <p:tags r:id="rId16"/>
            </p:custDataLst>
          </p:nvPr>
        </p:nvSpPr>
        <p:spPr bwMode="auto">
          <a:xfrm flipH="1" flipV="1">
            <a:off x="4772025" y="3114675"/>
            <a:ext cx="771525"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6" name="Freeform 282"/>
          <p:cNvSpPr>
            <a:spLocks/>
          </p:cNvSpPr>
          <p:nvPr>
            <p:custDataLst>
              <p:tags r:id="rId17"/>
            </p:custDataLst>
          </p:nvPr>
        </p:nvSpPr>
        <p:spPr bwMode="auto">
          <a:xfrm>
            <a:off x="3711575" y="1854200"/>
            <a:ext cx="1436688" cy="161766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7" name="Text Box 283"/>
          <p:cNvSpPr txBox="1">
            <a:spLocks noChangeArrowheads="1"/>
          </p:cNvSpPr>
          <p:nvPr>
            <p:custDataLst>
              <p:tags r:id="rId18"/>
            </p:custDataLst>
          </p:nvPr>
        </p:nvSpPr>
        <p:spPr bwMode="auto">
          <a:xfrm>
            <a:off x="3902075" y="2247900"/>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有线公共电话网络</a:t>
            </a:r>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68" name="Line 129"/>
          <p:cNvSpPr>
            <a:spLocks noChangeShapeType="1"/>
          </p:cNvSpPr>
          <p:nvPr>
            <p:custDataLst>
              <p:tags r:id="rId19"/>
            </p:custDataLst>
          </p:nvPr>
        </p:nvSpPr>
        <p:spPr bwMode="auto">
          <a:xfrm flipV="1">
            <a:off x="5067300" y="2514600"/>
            <a:ext cx="342900" cy="123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69" name="Text Box 130"/>
          <p:cNvSpPr txBox="1">
            <a:spLocks noChangeArrowheads="1"/>
          </p:cNvSpPr>
          <p:nvPr>
            <p:custDataLst>
              <p:tags r:id="rId20"/>
            </p:custDataLst>
          </p:nvPr>
        </p:nvSpPr>
        <p:spPr bwMode="auto">
          <a:xfrm>
            <a:off x="2468563" y="5503863"/>
            <a:ext cx="4454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不同的蜂窝网，由不同的服务提供商运营</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70" name="Line 131"/>
          <p:cNvSpPr>
            <a:spLocks noChangeShapeType="1"/>
          </p:cNvSpPr>
          <p:nvPr>
            <p:custDataLst>
              <p:tags r:id="rId21"/>
            </p:custDataLst>
          </p:nvPr>
        </p:nvSpPr>
        <p:spPr bwMode="auto">
          <a:xfrm flipH="1" flipV="1">
            <a:off x="3854450" y="4910138"/>
            <a:ext cx="309563" cy="604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71" name="Line 132"/>
          <p:cNvSpPr>
            <a:spLocks noChangeShapeType="1"/>
          </p:cNvSpPr>
          <p:nvPr>
            <p:custDataLst>
              <p:tags r:id="rId22"/>
            </p:custDataLst>
          </p:nvPr>
        </p:nvSpPr>
        <p:spPr bwMode="auto">
          <a:xfrm flipV="1">
            <a:off x="4160838" y="5006975"/>
            <a:ext cx="873125" cy="477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3272" name="标题 2"/>
          <p:cNvSpPr>
            <a:spLocks noGrp="1"/>
          </p:cNvSpPr>
          <p:nvPr>
            <p:ph type="title"/>
          </p:nvPr>
        </p:nvSpPr>
        <p:spPr>
          <a:xfrm>
            <a:off x="457200" y="274638"/>
            <a:ext cx="8229600" cy="993775"/>
          </a:xfrm>
        </p:spPr>
        <p:txBody>
          <a:bodyPr/>
          <a:lstStyle/>
          <a:p>
            <a:r>
              <a:rPr lang="zh-CN" altLang="en-US"/>
              <a:t>蜂窝网体系结构的基本组成</a:t>
            </a:r>
          </a:p>
        </p:txBody>
      </p:sp>
      <p:sp>
        <p:nvSpPr>
          <p:cNvPr id="2" name="日期占位符 1"/>
          <p:cNvSpPr>
            <a:spLocks noGrp="1"/>
          </p:cNvSpPr>
          <p:nvPr>
            <p:ph type="dt" sz="quarter" idx="10"/>
            <p:custDataLst>
              <p:tags r:id="rId2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53274" name="灯片编号占位符 872"/>
          <p:cNvSpPr>
            <a:spLocks noGrp="1"/>
          </p:cNvSpPr>
          <p:nvPr>
            <p:ph type="sldNum" sz="quarter" idx="12"/>
            <p:custDataLst>
              <p:tags r:id="rId2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26E60E-4839-49F3-83DC-9CD9FDA75E36}"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cxnSp>
        <p:nvCxnSpPr>
          <p:cNvPr id="872" name="直接箭头连接符 871"/>
          <p:cNvCxnSpPr>
            <a:endCxn id="53988" idx="0"/>
          </p:cNvCxnSpPr>
          <p:nvPr/>
        </p:nvCxnSpPr>
        <p:spPr>
          <a:xfrm>
            <a:off x="2627313" y="2205038"/>
            <a:ext cx="674687" cy="920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76" name="TextBox 872"/>
          <p:cNvSpPr txBox="1">
            <a:spLocks noChangeArrowheads="1"/>
          </p:cNvSpPr>
          <p:nvPr/>
        </p:nvSpPr>
        <p:spPr bwMode="auto">
          <a:xfrm>
            <a:off x="1547813" y="1835150"/>
            <a:ext cx="1728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移动交换中心</a:t>
            </a:r>
          </a:p>
        </p:txBody>
      </p:sp>
    </p:spTree>
    <p:extLst>
      <p:ext uri="{BB962C8B-B14F-4D97-AF65-F5344CB8AC3E}">
        <p14:creationId xmlns:p14="http://schemas.microsoft.com/office/powerpoint/2010/main" val="426891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635E-0F5E-17FC-E618-A1AAB630C70A}"/>
              </a:ext>
            </a:extLst>
          </p:cNvPr>
          <p:cNvSpPr>
            <a:spLocks noGrp="1"/>
          </p:cNvSpPr>
          <p:nvPr>
            <p:ph type="title"/>
          </p:nvPr>
        </p:nvSpPr>
        <p:spPr/>
        <p:txBody>
          <a:bodyPr>
            <a:normAutofit/>
          </a:bodyPr>
          <a:lstStyle/>
          <a:p>
            <a:r>
              <a:rPr lang="zh-CN" altLang="en-US" sz="4000" dirty="0"/>
              <a:t>中国在</a:t>
            </a:r>
            <a:r>
              <a:rPr lang="en-US" altLang="zh-CN" sz="4000" dirty="0"/>
              <a:t>5G</a:t>
            </a:r>
            <a:r>
              <a:rPr lang="zh-CN" altLang="en-US" sz="4000" dirty="0"/>
              <a:t>发展中的贡献</a:t>
            </a:r>
          </a:p>
        </p:txBody>
      </p:sp>
      <p:sp>
        <p:nvSpPr>
          <p:cNvPr id="4" name="Date Placeholder 3">
            <a:extLst>
              <a:ext uri="{FF2B5EF4-FFF2-40B4-BE49-F238E27FC236}">
                <a16:creationId xmlns:a16="http://schemas.microsoft.com/office/drawing/2014/main" id="{E7F47413-28FE-3C24-9B35-D728800E76C0}"/>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D81A7543-A959-8711-544B-F56A37BC5DE1}"/>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3</a:t>
            </a:fld>
            <a:endParaRPr lang="en-US" altLang="zh-CN" dirty="0">
              <a:solidFill>
                <a:srgbClr val="000000">
                  <a:tint val="75000"/>
                </a:srgbClr>
              </a:solidFill>
            </a:endParaRPr>
          </a:p>
        </p:txBody>
      </p:sp>
      <p:sp>
        <p:nvSpPr>
          <p:cNvPr id="10" name="Content Placeholder 9">
            <a:extLst>
              <a:ext uri="{FF2B5EF4-FFF2-40B4-BE49-F238E27FC236}">
                <a16:creationId xmlns:a16="http://schemas.microsoft.com/office/drawing/2014/main" id="{12D18775-6FC3-5D59-ED52-D9C294B01C5A}"/>
              </a:ext>
            </a:extLst>
          </p:cNvPr>
          <p:cNvSpPr>
            <a:spLocks noGrp="1"/>
          </p:cNvSpPr>
          <p:nvPr>
            <p:ph idx="1"/>
          </p:nvPr>
        </p:nvSpPr>
        <p:spPr/>
        <p:txBody>
          <a:bodyPr/>
          <a:lstStyle/>
          <a:p>
            <a:endParaRPr lang="zh-CN" altLang="en-US" dirty="0"/>
          </a:p>
        </p:txBody>
      </p:sp>
      <p:pic>
        <p:nvPicPr>
          <p:cNvPr id="12292" name="Picture 4">
            <a:extLst>
              <a:ext uri="{FF2B5EF4-FFF2-40B4-BE49-F238E27FC236}">
                <a16:creationId xmlns:a16="http://schemas.microsoft.com/office/drawing/2014/main" id="{1076CDCA-9E92-BCB9-EBE9-52EE6E737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69" y="1472091"/>
            <a:ext cx="7379461" cy="36836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988FCB2-72C6-1BE4-4614-E2E0324259FE}"/>
              </a:ext>
            </a:extLst>
          </p:cNvPr>
          <p:cNvSpPr txBox="1"/>
          <p:nvPr/>
        </p:nvSpPr>
        <p:spPr>
          <a:xfrm>
            <a:off x="611560" y="5270816"/>
            <a:ext cx="8229600" cy="830997"/>
          </a:xfrm>
          <a:prstGeom prst="rect">
            <a:avLst/>
          </a:prstGeom>
          <a:noFill/>
        </p:spPr>
        <p:txBody>
          <a:bodyPr wrap="square">
            <a:spAutoFit/>
          </a:bodyPr>
          <a:lstStyle/>
          <a:p>
            <a:pPr algn="l"/>
            <a:r>
              <a:rPr lang="en-US" altLang="zh-CN" sz="1600" b="1" i="0" dirty="0">
                <a:solidFill>
                  <a:srgbClr val="212529"/>
                </a:solidFill>
                <a:effectLst/>
                <a:latin typeface="Montserrat" panose="00000500000000000000" pitchFamily="2" charset="0"/>
              </a:rPr>
              <a:t>Figure 3: Cumulative number of declared 5G US or EP granted patent families by headquarter of current patent owner (</a:t>
            </a:r>
            <a:r>
              <a:rPr lang="en-US" altLang="zh-CN" sz="1600" b="1" i="0" dirty="0" err="1">
                <a:solidFill>
                  <a:srgbClr val="212529"/>
                </a:solidFill>
                <a:effectLst/>
                <a:latin typeface="Montserrat" panose="00000500000000000000" pitchFamily="2" charset="0"/>
              </a:rPr>
              <a:t>IPlytics</a:t>
            </a:r>
            <a:r>
              <a:rPr lang="en-US" altLang="zh-CN" sz="1600" b="1" i="0" dirty="0">
                <a:solidFill>
                  <a:srgbClr val="212529"/>
                </a:solidFill>
                <a:effectLst/>
                <a:latin typeface="Montserrat" panose="00000500000000000000" pitchFamily="2" charset="0"/>
              </a:rPr>
              <a:t> Platform, 2022)</a:t>
            </a:r>
          </a:p>
          <a:p>
            <a:pPr algn="l"/>
            <a:r>
              <a:rPr lang="zh-CN" altLang="en-US" sz="1600" dirty="0">
                <a:solidFill>
                  <a:srgbClr val="212529"/>
                </a:solidFill>
                <a:latin typeface="Montserrat" panose="00000500000000000000" pitchFamily="2" charset="0"/>
              </a:rPr>
              <a:t>来源：</a:t>
            </a:r>
            <a:r>
              <a:rPr lang="en-US" altLang="zh-CN" sz="1600" dirty="0">
                <a:solidFill>
                  <a:srgbClr val="212529"/>
                </a:solidFill>
                <a:latin typeface="Montserrat" panose="00000500000000000000" pitchFamily="2" charset="0"/>
              </a:rPr>
              <a:t>https://www.iam-media.com/article/who-leading-the-5g-patent-race-1</a:t>
            </a:r>
            <a:endParaRPr lang="en-US" altLang="zh-CN" sz="1600" i="0" dirty="0">
              <a:solidFill>
                <a:srgbClr val="212529"/>
              </a:solidFill>
              <a:effectLst/>
              <a:latin typeface="Montserrat" panose="00000500000000000000" pitchFamily="2" charset="0"/>
            </a:endParaRPr>
          </a:p>
        </p:txBody>
      </p:sp>
    </p:spTree>
    <p:extLst>
      <p:ext uri="{BB962C8B-B14F-4D97-AF65-F5344CB8AC3E}">
        <p14:creationId xmlns:p14="http://schemas.microsoft.com/office/powerpoint/2010/main" val="232222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a:xfrm>
            <a:off x="457200" y="274638"/>
            <a:ext cx="8229600" cy="993775"/>
          </a:xfrm>
        </p:spPr>
        <p:txBody>
          <a:bodyPr/>
          <a:lstStyle/>
          <a:p>
            <a:r>
              <a:rPr lang="zh-CN" altLang="en-US"/>
              <a:t>处理蜂窝网中的移动性</a:t>
            </a:r>
            <a:endParaRPr lang="en-US" altLang="zh-CN"/>
          </a:p>
        </p:txBody>
      </p:sp>
      <p:sp>
        <p:nvSpPr>
          <p:cNvPr id="57347" name="Rectangle 3"/>
          <p:cNvSpPr>
            <a:spLocks noGrp="1" noChangeArrowheads="1"/>
          </p:cNvSpPr>
          <p:nvPr>
            <p:ph idx="1"/>
            <p:custDataLst>
              <p:tags r:id="rId2"/>
            </p:custDataLst>
          </p:nvPr>
        </p:nvSpPr>
        <p:spPr>
          <a:xfrm>
            <a:off x="457200" y="1412875"/>
            <a:ext cx="8229600" cy="4713288"/>
          </a:xfrm>
        </p:spPr>
        <p:txBody>
          <a:bodyPr/>
          <a:lstStyle/>
          <a:p>
            <a:r>
              <a:rPr lang="zh-CN" altLang="en-US" sz="2400" i="1">
                <a:solidFill>
                  <a:srgbClr val="FF0000"/>
                </a:solidFill>
              </a:rPr>
              <a:t>归属网络 </a:t>
            </a:r>
            <a:r>
              <a:rPr lang="en-US" altLang="zh-CN" sz="2400" i="1">
                <a:solidFill>
                  <a:srgbClr val="FF0000"/>
                </a:solidFill>
              </a:rPr>
              <a:t>home network:</a:t>
            </a:r>
            <a:r>
              <a:rPr lang="en-US" altLang="zh-CN" sz="2400"/>
              <a:t> </a:t>
            </a:r>
            <a:r>
              <a:rPr lang="zh-CN" altLang="en-US" sz="2400"/>
              <a:t>你所订购的蜂窝网提供商</a:t>
            </a:r>
            <a:r>
              <a:rPr lang="en-US" altLang="zh-CN" sz="2400"/>
              <a:t> (e.g., Sprint PCS, Verizon, China Mobile)</a:t>
            </a:r>
          </a:p>
          <a:p>
            <a:pPr lvl="1">
              <a:buClr>
                <a:srgbClr val="7F7F7F"/>
              </a:buClr>
            </a:pPr>
            <a:r>
              <a:rPr lang="zh-CN" altLang="en-US" sz="2400" i="1">
                <a:solidFill>
                  <a:srgbClr val="FF0000"/>
                </a:solidFill>
              </a:rPr>
              <a:t>归属位置注册器 </a:t>
            </a:r>
            <a:r>
              <a:rPr lang="en-US" altLang="zh-CN" sz="2400" i="1">
                <a:solidFill>
                  <a:srgbClr val="FF0000"/>
                </a:solidFill>
              </a:rPr>
              <a:t>home location register (HLR):</a:t>
            </a:r>
            <a:r>
              <a:rPr lang="en-US" altLang="zh-CN" sz="2400"/>
              <a:t> </a:t>
            </a:r>
            <a:r>
              <a:rPr lang="zh-CN" altLang="en-US" sz="2400"/>
              <a:t>在归属网络中包含永久手机号码、身份信息</a:t>
            </a:r>
            <a:r>
              <a:rPr lang="en-US" altLang="zh-CN" sz="2400"/>
              <a:t>(services, preferences, billing)</a:t>
            </a:r>
            <a:r>
              <a:rPr lang="zh-CN" altLang="en-US" sz="2400"/>
              <a:t>、关于当前位置的信息的数据库</a:t>
            </a:r>
            <a:endParaRPr lang="en-US" altLang="zh-CN" sz="2400"/>
          </a:p>
          <a:p>
            <a:pPr lvl="2"/>
            <a:r>
              <a:rPr lang="zh-CN" altLang="en-US" sz="2000"/>
              <a:t>例如北京地区发放的</a:t>
            </a:r>
            <a:r>
              <a:rPr lang="en-US" altLang="zh-CN" sz="2000"/>
              <a:t>sim</a:t>
            </a:r>
            <a:r>
              <a:rPr lang="zh-CN" altLang="en-US" sz="2000"/>
              <a:t>卡，相关信息存在当地网络中</a:t>
            </a:r>
            <a:endParaRPr lang="en-US" altLang="zh-CN" sz="2000"/>
          </a:p>
          <a:p>
            <a:r>
              <a:rPr lang="zh-CN" altLang="en-US" sz="2400" i="1">
                <a:solidFill>
                  <a:srgbClr val="FF0000"/>
                </a:solidFill>
              </a:rPr>
              <a:t>被访网络 </a:t>
            </a:r>
            <a:r>
              <a:rPr lang="en-US" altLang="zh-CN" sz="2400" i="1">
                <a:solidFill>
                  <a:srgbClr val="FF0000"/>
                </a:solidFill>
              </a:rPr>
              <a:t>visited network:</a:t>
            </a:r>
            <a:r>
              <a:rPr lang="en-US" altLang="zh-CN" sz="2400"/>
              <a:t> </a:t>
            </a:r>
            <a:r>
              <a:rPr lang="zh-CN" altLang="en-US" sz="2400"/>
              <a:t>移动节点当前暂时驻留的网络</a:t>
            </a:r>
            <a:endParaRPr lang="en-US" altLang="zh-CN" sz="2400"/>
          </a:p>
          <a:p>
            <a:pPr lvl="1">
              <a:buClr>
                <a:srgbClr val="7F7F7F"/>
              </a:buClr>
            </a:pPr>
            <a:r>
              <a:rPr lang="zh-CN" altLang="en-US" sz="2400" i="1">
                <a:solidFill>
                  <a:srgbClr val="FF0000"/>
                </a:solidFill>
              </a:rPr>
              <a:t>访问者位置注册器 </a:t>
            </a:r>
            <a:r>
              <a:rPr lang="en-US" altLang="zh-CN" sz="2400" i="1">
                <a:solidFill>
                  <a:srgbClr val="FF0000"/>
                </a:solidFill>
              </a:rPr>
              <a:t>visitor location register (VLR):</a:t>
            </a:r>
            <a:r>
              <a:rPr lang="en-US" altLang="zh-CN" sz="2400"/>
              <a:t> </a:t>
            </a:r>
            <a:r>
              <a:rPr lang="zh-CN" altLang="en-US" sz="2400"/>
              <a:t>数据库，为当前每个在其服务网络的移动用户维持一个表项</a:t>
            </a:r>
            <a:endParaRPr lang="en-US" altLang="zh-CN" sz="2400"/>
          </a:p>
          <a:p>
            <a:pPr lvl="2"/>
            <a:r>
              <a:rPr lang="zh-CN" altLang="en-US" sz="2000"/>
              <a:t>外地漫游网络，存放漫游者的相关信息</a:t>
            </a:r>
            <a:endParaRPr lang="en-US" altLang="zh-CN" sz="2000"/>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55301"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EF89D8-39A7-442D-A6F4-CE4AD96C59FB}"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845286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ChangeArrowheads="1"/>
          </p:cNvSpPr>
          <p:nvPr>
            <p:custDataLst>
              <p:tags r:id="rId1"/>
            </p:custDataLst>
          </p:nvPr>
        </p:nvSpPr>
        <p:spPr bwMode="auto">
          <a:xfrm>
            <a:off x="1441450" y="4189413"/>
            <a:ext cx="1057275" cy="914400"/>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47" name="AutoShape 3"/>
          <p:cNvSpPr>
            <a:spLocks noChangeArrowheads="1"/>
          </p:cNvSpPr>
          <p:nvPr>
            <p:custDataLst>
              <p:tags r:id="rId2"/>
            </p:custDataLst>
          </p:nvPr>
        </p:nvSpPr>
        <p:spPr bwMode="auto">
          <a:xfrm>
            <a:off x="2249488" y="5538788"/>
            <a:ext cx="1057275" cy="914400"/>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48" name="AutoShape 4"/>
          <p:cNvSpPr>
            <a:spLocks noChangeArrowheads="1"/>
          </p:cNvSpPr>
          <p:nvPr>
            <p:custDataLst>
              <p:tags r:id="rId3"/>
            </p:custDataLst>
          </p:nvPr>
        </p:nvSpPr>
        <p:spPr bwMode="auto">
          <a:xfrm>
            <a:off x="2235200" y="4621213"/>
            <a:ext cx="1057275" cy="914400"/>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49" name="AutoShape 5"/>
          <p:cNvSpPr>
            <a:spLocks noChangeArrowheads="1"/>
          </p:cNvSpPr>
          <p:nvPr>
            <p:custDataLst>
              <p:tags r:id="rId4"/>
            </p:custDataLst>
          </p:nvPr>
        </p:nvSpPr>
        <p:spPr bwMode="auto">
          <a:xfrm>
            <a:off x="3036888" y="5086350"/>
            <a:ext cx="1057275" cy="914400"/>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350" name="Group 6"/>
          <p:cNvGrpSpPr>
            <a:grpSpLocks/>
          </p:cNvGrpSpPr>
          <p:nvPr>
            <p:custDataLst>
              <p:tags r:id="rId5"/>
            </p:custDataLst>
          </p:nvPr>
        </p:nvGrpSpPr>
        <p:grpSpPr bwMode="auto">
          <a:xfrm>
            <a:off x="3457575" y="5216525"/>
            <a:ext cx="242888" cy="485775"/>
            <a:chOff x="3796" y="1043"/>
            <a:chExt cx="865" cy="1237"/>
          </a:xfrm>
        </p:grpSpPr>
        <p:sp>
          <p:nvSpPr>
            <p:cNvPr id="57520" name="Line 7"/>
            <p:cNvSpPr>
              <a:spLocks noChangeShapeType="1"/>
            </p:cNvSpPr>
            <p:nvPr>
              <p:custDataLst>
                <p:tags r:id="rId158"/>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1" name="Line 8"/>
            <p:cNvSpPr>
              <a:spLocks noChangeShapeType="1"/>
            </p:cNvSpPr>
            <p:nvPr>
              <p:custDataLst>
                <p:tags r:id="rId159"/>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2" name="Line 9"/>
            <p:cNvSpPr>
              <a:spLocks noChangeShapeType="1"/>
            </p:cNvSpPr>
            <p:nvPr>
              <p:custDataLst>
                <p:tags r:id="rId160"/>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3" name="Line 10"/>
            <p:cNvSpPr>
              <a:spLocks noChangeShapeType="1"/>
            </p:cNvSpPr>
            <p:nvPr>
              <p:custDataLst>
                <p:tags r:id="rId161"/>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4" name="Line 11"/>
            <p:cNvSpPr>
              <a:spLocks noChangeShapeType="1"/>
            </p:cNvSpPr>
            <p:nvPr>
              <p:custDataLst>
                <p:tags r:id="rId162"/>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5" name="Line 12"/>
            <p:cNvSpPr>
              <a:spLocks noChangeShapeType="1"/>
            </p:cNvSpPr>
            <p:nvPr>
              <p:custDataLst>
                <p:tags r:id="rId163"/>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6" name="Line 13"/>
            <p:cNvSpPr>
              <a:spLocks noChangeShapeType="1"/>
            </p:cNvSpPr>
            <p:nvPr>
              <p:custDataLst>
                <p:tags r:id="rId164"/>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7" name="Line 14"/>
            <p:cNvSpPr>
              <a:spLocks noChangeShapeType="1"/>
            </p:cNvSpPr>
            <p:nvPr>
              <p:custDataLst>
                <p:tags r:id="rId165"/>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8" name="Line 15"/>
            <p:cNvSpPr>
              <a:spLocks noChangeShapeType="1"/>
            </p:cNvSpPr>
            <p:nvPr>
              <p:custDataLst>
                <p:tags r:id="rId166"/>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29" name="Line 16"/>
            <p:cNvSpPr>
              <a:spLocks noChangeShapeType="1"/>
            </p:cNvSpPr>
            <p:nvPr>
              <p:custDataLst>
                <p:tags r:id="rId167"/>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0" name="Line 17"/>
            <p:cNvSpPr>
              <a:spLocks noChangeShapeType="1"/>
            </p:cNvSpPr>
            <p:nvPr>
              <p:custDataLst>
                <p:tags r:id="rId168"/>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1" name="Line 18"/>
            <p:cNvSpPr>
              <a:spLocks noChangeShapeType="1"/>
            </p:cNvSpPr>
            <p:nvPr>
              <p:custDataLst>
                <p:tags r:id="rId169"/>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2" name="Line 19"/>
            <p:cNvSpPr>
              <a:spLocks noChangeShapeType="1"/>
            </p:cNvSpPr>
            <p:nvPr>
              <p:custDataLst>
                <p:tags r:id="rId170"/>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3" name="Line 20"/>
            <p:cNvSpPr>
              <a:spLocks noChangeShapeType="1"/>
            </p:cNvSpPr>
            <p:nvPr>
              <p:custDataLst>
                <p:tags r:id="rId171"/>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4" name="Line 21"/>
            <p:cNvSpPr>
              <a:spLocks noChangeShapeType="1"/>
            </p:cNvSpPr>
            <p:nvPr>
              <p:custDataLst>
                <p:tags r:id="rId172"/>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535" name="Group 22"/>
            <p:cNvGrpSpPr>
              <a:grpSpLocks/>
            </p:cNvGrpSpPr>
            <p:nvPr/>
          </p:nvGrpSpPr>
          <p:grpSpPr bwMode="auto">
            <a:xfrm>
              <a:off x="4269" y="1415"/>
              <a:ext cx="392" cy="137"/>
              <a:chOff x="4227" y="1360"/>
              <a:chExt cx="863" cy="270"/>
            </a:xfrm>
          </p:grpSpPr>
          <p:sp>
            <p:nvSpPr>
              <p:cNvPr id="57546" name="Line 23"/>
              <p:cNvSpPr>
                <a:spLocks noChangeShapeType="1"/>
              </p:cNvSpPr>
              <p:nvPr>
                <p:custDataLst>
                  <p:tags r:id="rId18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7" name="Line 24"/>
              <p:cNvSpPr>
                <a:spLocks noChangeShapeType="1"/>
              </p:cNvSpPr>
              <p:nvPr>
                <p:custDataLst>
                  <p:tags r:id="rId18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8" name="Line 25"/>
              <p:cNvSpPr>
                <a:spLocks noChangeShapeType="1"/>
              </p:cNvSpPr>
              <p:nvPr>
                <p:custDataLst>
                  <p:tags r:id="rId18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9" name="Line 26"/>
              <p:cNvSpPr>
                <a:spLocks noChangeShapeType="1"/>
              </p:cNvSpPr>
              <p:nvPr>
                <p:custDataLst>
                  <p:tags r:id="rId18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536" name="Group 27"/>
            <p:cNvGrpSpPr>
              <a:grpSpLocks/>
            </p:cNvGrpSpPr>
            <p:nvPr/>
          </p:nvGrpSpPr>
          <p:grpSpPr bwMode="auto">
            <a:xfrm rot="5700496">
              <a:off x="4053" y="1170"/>
              <a:ext cx="392" cy="137"/>
              <a:chOff x="4227" y="1360"/>
              <a:chExt cx="863" cy="270"/>
            </a:xfrm>
          </p:grpSpPr>
          <p:sp>
            <p:nvSpPr>
              <p:cNvPr id="57542" name="Line 28"/>
              <p:cNvSpPr>
                <a:spLocks noChangeShapeType="1"/>
              </p:cNvSpPr>
              <p:nvPr>
                <p:custDataLst>
                  <p:tags r:id="rId17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3" name="Line 29"/>
              <p:cNvSpPr>
                <a:spLocks noChangeShapeType="1"/>
              </p:cNvSpPr>
              <p:nvPr>
                <p:custDataLst>
                  <p:tags r:id="rId17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4" name="Line 30"/>
              <p:cNvSpPr>
                <a:spLocks noChangeShapeType="1"/>
              </p:cNvSpPr>
              <p:nvPr>
                <p:custDataLst>
                  <p:tags r:id="rId17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5" name="Line 31"/>
              <p:cNvSpPr>
                <a:spLocks noChangeShapeType="1"/>
              </p:cNvSpPr>
              <p:nvPr>
                <p:custDataLst>
                  <p:tags r:id="rId18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537" name="Group 32"/>
            <p:cNvGrpSpPr>
              <a:grpSpLocks/>
            </p:cNvGrpSpPr>
            <p:nvPr/>
          </p:nvGrpSpPr>
          <p:grpSpPr bwMode="auto">
            <a:xfrm rot="10800000">
              <a:off x="3796" y="1402"/>
              <a:ext cx="392" cy="137"/>
              <a:chOff x="4227" y="1360"/>
              <a:chExt cx="863" cy="270"/>
            </a:xfrm>
          </p:grpSpPr>
          <p:sp>
            <p:nvSpPr>
              <p:cNvPr id="57538" name="Line 33"/>
              <p:cNvSpPr>
                <a:spLocks noChangeShapeType="1"/>
              </p:cNvSpPr>
              <p:nvPr>
                <p:custDataLst>
                  <p:tags r:id="rId17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39" name="Line 34"/>
              <p:cNvSpPr>
                <a:spLocks noChangeShapeType="1"/>
              </p:cNvSpPr>
              <p:nvPr>
                <p:custDataLst>
                  <p:tags r:id="rId17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0" name="Line 35"/>
              <p:cNvSpPr>
                <a:spLocks noChangeShapeType="1"/>
              </p:cNvSpPr>
              <p:nvPr>
                <p:custDataLst>
                  <p:tags r:id="rId17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41" name="Line 36"/>
              <p:cNvSpPr>
                <a:spLocks noChangeShapeType="1"/>
              </p:cNvSpPr>
              <p:nvPr>
                <p:custDataLst>
                  <p:tags r:id="rId17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7351" name="Group 37"/>
          <p:cNvGrpSpPr>
            <a:grpSpLocks/>
          </p:cNvGrpSpPr>
          <p:nvPr>
            <p:custDataLst>
              <p:tags r:id="rId6"/>
            </p:custDataLst>
          </p:nvPr>
        </p:nvGrpSpPr>
        <p:grpSpPr bwMode="auto">
          <a:xfrm>
            <a:off x="2641600" y="4787900"/>
            <a:ext cx="242888" cy="485775"/>
            <a:chOff x="3796" y="1043"/>
            <a:chExt cx="865" cy="1237"/>
          </a:xfrm>
        </p:grpSpPr>
        <p:sp>
          <p:nvSpPr>
            <p:cNvPr id="57490" name="Line 38"/>
            <p:cNvSpPr>
              <a:spLocks noChangeShapeType="1"/>
            </p:cNvSpPr>
            <p:nvPr>
              <p:custDataLst>
                <p:tags r:id="rId131"/>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1" name="Line 39"/>
            <p:cNvSpPr>
              <a:spLocks noChangeShapeType="1"/>
            </p:cNvSpPr>
            <p:nvPr>
              <p:custDataLst>
                <p:tags r:id="rId132"/>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2" name="Line 40"/>
            <p:cNvSpPr>
              <a:spLocks noChangeShapeType="1"/>
            </p:cNvSpPr>
            <p:nvPr>
              <p:custDataLst>
                <p:tags r:id="rId133"/>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3" name="Line 41"/>
            <p:cNvSpPr>
              <a:spLocks noChangeShapeType="1"/>
            </p:cNvSpPr>
            <p:nvPr>
              <p:custDataLst>
                <p:tags r:id="rId134"/>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4" name="Line 42"/>
            <p:cNvSpPr>
              <a:spLocks noChangeShapeType="1"/>
            </p:cNvSpPr>
            <p:nvPr>
              <p:custDataLst>
                <p:tags r:id="rId135"/>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5" name="Line 43"/>
            <p:cNvSpPr>
              <a:spLocks noChangeShapeType="1"/>
            </p:cNvSpPr>
            <p:nvPr>
              <p:custDataLst>
                <p:tags r:id="rId136"/>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6" name="Line 44"/>
            <p:cNvSpPr>
              <a:spLocks noChangeShapeType="1"/>
            </p:cNvSpPr>
            <p:nvPr>
              <p:custDataLst>
                <p:tags r:id="rId137"/>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7" name="Line 45"/>
            <p:cNvSpPr>
              <a:spLocks noChangeShapeType="1"/>
            </p:cNvSpPr>
            <p:nvPr>
              <p:custDataLst>
                <p:tags r:id="rId138"/>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8" name="Line 46"/>
            <p:cNvSpPr>
              <a:spLocks noChangeShapeType="1"/>
            </p:cNvSpPr>
            <p:nvPr>
              <p:custDataLst>
                <p:tags r:id="rId139"/>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99" name="Line 47"/>
            <p:cNvSpPr>
              <a:spLocks noChangeShapeType="1"/>
            </p:cNvSpPr>
            <p:nvPr>
              <p:custDataLst>
                <p:tags r:id="rId140"/>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0" name="Line 48"/>
            <p:cNvSpPr>
              <a:spLocks noChangeShapeType="1"/>
            </p:cNvSpPr>
            <p:nvPr>
              <p:custDataLst>
                <p:tags r:id="rId141"/>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1" name="Line 49"/>
            <p:cNvSpPr>
              <a:spLocks noChangeShapeType="1"/>
            </p:cNvSpPr>
            <p:nvPr>
              <p:custDataLst>
                <p:tags r:id="rId142"/>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2" name="Line 50"/>
            <p:cNvSpPr>
              <a:spLocks noChangeShapeType="1"/>
            </p:cNvSpPr>
            <p:nvPr>
              <p:custDataLst>
                <p:tags r:id="rId143"/>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3" name="Line 51"/>
            <p:cNvSpPr>
              <a:spLocks noChangeShapeType="1"/>
            </p:cNvSpPr>
            <p:nvPr>
              <p:custDataLst>
                <p:tags r:id="rId144"/>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4" name="Line 52"/>
            <p:cNvSpPr>
              <a:spLocks noChangeShapeType="1"/>
            </p:cNvSpPr>
            <p:nvPr>
              <p:custDataLst>
                <p:tags r:id="rId145"/>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505" name="Group 53"/>
            <p:cNvGrpSpPr>
              <a:grpSpLocks/>
            </p:cNvGrpSpPr>
            <p:nvPr/>
          </p:nvGrpSpPr>
          <p:grpSpPr bwMode="auto">
            <a:xfrm>
              <a:off x="4269" y="1415"/>
              <a:ext cx="392" cy="137"/>
              <a:chOff x="4227" y="1360"/>
              <a:chExt cx="863" cy="270"/>
            </a:xfrm>
          </p:grpSpPr>
          <p:sp>
            <p:nvSpPr>
              <p:cNvPr id="57516" name="Line 54"/>
              <p:cNvSpPr>
                <a:spLocks noChangeShapeType="1"/>
              </p:cNvSpPr>
              <p:nvPr>
                <p:custDataLst>
                  <p:tags r:id="rId15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7" name="Line 55"/>
              <p:cNvSpPr>
                <a:spLocks noChangeShapeType="1"/>
              </p:cNvSpPr>
              <p:nvPr>
                <p:custDataLst>
                  <p:tags r:id="rId15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8" name="Line 56"/>
              <p:cNvSpPr>
                <a:spLocks noChangeShapeType="1"/>
              </p:cNvSpPr>
              <p:nvPr>
                <p:custDataLst>
                  <p:tags r:id="rId15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9" name="Line 57"/>
              <p:cNvSpPr>
                <a:spLocks noChangeShapeType="1"/>
              </p:cNvSpPr>
              <p:nvPr>
                <p:custDataLst>
                  <p:tags r:id="rId15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506" name="Group 58"/>
            <p:cNvGrpSpPr>
              <a:grpSpLocks/>
            </p:cNvGrpSpPr>
            <p:nvPr/>
          </p:nvGrpSpPr>
          <p:grpSpPr bwMode="auto">
            <a:xfrm rot="5700496">
              <a:off x="4053" y="1170"/>
              <a:ext cx="392" cy="137"/>
              <a:chOff x="4227" y="1360"/>
              <a:chExt cx="863" cy="270"/>
            </a:xfrm>
          </p:grpSpPr>
          <p:sp>
            <p:nvSpPr>
              <p:cNvPr id="57512" name="Line 59"/>
              <p:cNvSpPr>
                <a:spLocks noChangeShapeType="1"/>
              </p:cNvSpPr>
              <p:nvPr>
                <p:custDataLst>
                  <p:tags r:id="rId15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3" name="Line 60"/>
              <p:cNvSpPr>
                <a:spLocks noChangeShapeType="1"/>
              </p:cNvSpPr>
              <p:nvPr>
                <p:custDataLst>
                  <p:tags r:id="rId15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4" name="Line 61"/>
              <p:cNvSpPr>
                <a:spLocks noChangeShapeType="1"/>
              </p:cNvSpPr>
              <p:nvPr>
                <p:custDataLst>
                  <p:tags r:id="rId15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5" name="Line 62"/>
              <p:cNvSpPr>
                <a:spLocks noChangeShapeType="1"/>
              </p:cNvSpPr>
              <p:nvPr>
                <p:custDataLst>
                  <p:tags r:id="rId15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507" name="Group 63"/>
            <p:cNvGrpSpPr>
              <a:grpSpLocks/>
            </p:cNvGrpSpPr>
            <p:nvPr/>
          </p:nvGrpSpPr>
          <p:grpSpPr bwMode="auto">
            <a:xfrm rot="10800000">
              <a:off x="3796" y="1402"/>
              <a:ext cx="392" cy="137"/>
              <a:chOff x="4227" y="1360"/>
              <a:chExt cx="863" cy="270"/>
            </a:xfrm>
          </p:grpSpPr>
          <p:sp>
            <p:nvSpPr>
              <p:cNvPr id="57508" name="Line 64"/>
              <p:cNvSpPr>
                <a:spLocks noChangeShapeType="1"/>
              </p:cNvSpPr>
              <p:nvPr>
                <p:custDataLst>
                  <p:tags r:id="rId14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09" name="Line 65"/>
              <p:cNvSpPr>
                <a:spLocks noChangeShapeType="1"/>
              </p:cNvSpPr>
              <p:nvPr>
                <p:custDataLst>
                  <p:tags r:id="rId14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0" name="Line 66"/>
              <p:cNvSpPr>
                <a:spLocks noChangeShapeType="1"/>
              </p:cNvSpPr>
              <p:nvPr>
                <p:custDataLst>
                  <p:tags r:id="rId14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511" name="Line 67"/>
              <p:cNvSpPr>
                <a:spLocks noChangeShapeType="1"/>
              </p:cNvSpPr>
              <p:nvPr>
                <p:custDataLst>
                  <p:tags r:id="rId14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7352" name="Group 68"/>
          <p:cNvGrpSpPr>
            <a:grpSpLocks/>
          </p:cNvGrpSpPr>
          <p:nvPr>
            <p:custDataLst>
              <p:tags r:id="rId7"/>
            </p:custDataLst>
          </p:nvPr>
        </p:nvGrpSpPr>
        <p:grpSpPr bwMode="auto">
          <a:xfrm>
            <a:off x="2678113" y="5686425"/>
            <a:ext cx="242887" cy="485775"/>
            <a:chOff x="3796" y="1043"/>
            <a:chExt cx="865" cy="1237"/>
          </a:xfrm>
        </p:grpSpPr>
        <p:sp>
          <p:nvSpPr>
            <p:cNvPr id="57460" name="Line 69"/>
            <p:cNvSpPr>
              <a:spLocks noChangeShapeType="1"/>
            </p:cNvSpPr>
            <p:nvPr>
              <p:custDataLst>
                <p:tags r:id="rId10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1" name="Line 70"/>
            <p:cNvSpPr>
              <a:spLocks noChangeShapeType="1"/>
            </p:cNvSpPr>
            <p:nvPr>
              <p:custDataLst>
                <p:tags r:id="rId10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2" name="Line 71"/>
            <p:cNvSpPr>
              <a:spLocks noChangeShapeType="1"/>
            </p:cNvSpPr>
            <p:nvPr>
              <p:custDataLst>
                <p:tags r:id="rId10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3" name="Line 72"/>
            <p:cNvSpPr>
              <a:spLocks noChangeShapeType="1"/>
            </p:cNvSpPr>
            <p:nvPr>
              <p:custDataLst>
                <p:tags r:id="rId10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4" name="Line 73"/>
            <p:cNvSpPr>
              <a:spLocks noChangeShapeType="1"/>
            </p:cNvSpPr>
            <p:nvPr>
              <p:custDataLst>
                <p:tags r:id="rId10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5" name="Line 74"/>
            <p:cNvSpPr>
              <a:spLocks noChangeShapeType="1"/>
            </p:cNvSpPr>
            <p:nvPr>
              <p:custDataLst>
                <p:tags r:id="rId10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6" name="Line 75"/>
            <p:cNvSpPr>
              <a:spLocks noChangeShapeType="1"/>
            </p:cNvSpPr>
            <p:nvPr>
              <p:custDataLst>
                <p:tags r:id="rId11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7" name="Line 76"/>
            <p:cNvSpPr>
              <a:spLocks noChangeShapeType="1"/>
            </p:cNvSpPr>
            <p:nvPr>
              <p:custDataLst>
                <p:tags r:id="rId11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8" name="Line 77"/>
            <p:cNvSpPr>
              <a:spLocks noChangeShapeType="1"/>
            </p:cNvSpPr>
            <p:nvPr>
              <p:custDataLst>
                <p:tags r:id="rId11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69" name="Line 78"/>
            <p:cNvSpPr>
              <a:spLocks noChangeShapeType="1"/>
            </p:cNvSpPr>
            <p:nvPr>
              <p:custDataLst>
                <p:tags r:id="rId11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0" name="Line 79"/>
            <p:cNvSpPr>
              <a:spLocks noChangeShapeType="1"/>
            </p:cNvSpPr>
            <p:nvPr>
              <p:custDataLst>
                <p:tags r:id="rId11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1" name="Line 80"/>
            <p:cNvSpPr>
              <a:spLocks noChangeShapeType="1"/>
            </p:cNvSpPr>
            <p:nvPr>
              <p:custDataLst>
                <p:tags r:id="rId11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2" name="Line 81"/>
            <p:cNvSpPr>
              <a:spLocks noChangeShapeType="1"/>
            </p:cNvSpPr>
            <p:nvPr>
              <p:custDataLst>
                <p:tags r:id="rId11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3" name="Line 82"/>
            <p:cNvSpPr>
              <a:spLocks noChangeShapeType="1"/>
            </p:cNvSpPr>
            <p:nvPr>
              <p:custDataLst>
                <p:tags r:id="rId11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4" name="Line 83"/>
            <p:cNvSpPr>
              <a:spLocks noChangeShapeType="1"/>
            </p:cNvSpPr>
            <p:nvPr>
              <p:custDataLst>
                <p:tags r:id="rId11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475" name="Group 84"/>
            <p:cNvGrpSpPr>
              <a:grpSpLocks/>
            </p:cNvGrpSpPr>
            <p:nvPr/>
          </p:nvGrpSpPr>
          <p:grpSpPr bwMode="auto">
            <a:xfrm>
              <a:off x="4269" y="1415"/>
              <a:ext cx="392" cy="137"/>
              <a:chOff x="4227" y="1360"/>
              <a:chExt cx="863" cy="270"/>
            </a:xfrm>
          </p:grpSpPr>
          <p:sp>
            <p:nvSpPr>
              <p:cNvPr id="57486" name="Line 85"/>
              <p:cNvSpPr>
                <a:spLocks noChangeShapeType="1"/>
              </p:cNvSpPr>
              <p:nvPr>
                <p:custDataLst>
                  <p:tags r:id="rId12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7" name="Line 86"/>
              <p:cNvSpPr>
                <a:spLocks noChangeShapeType="1"/>
              </p:cNvSpPr>
              <p:nvPr>
                <p:custDataLst>
                  <p:tags r:id="rId12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8" name="Line 87"/>
              <p:cNvSpPr>
                <a:spLocks noChangeShapeType="1"/>
              </p:cNvSpPr>
              <p:nvPr>
                <p:custDataLst>
                  <p:tags r:id="rId12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9" name="Line 88"/>
              <p:cNvSpPr>
                <a:spLocks noChangeShapeType="1"/>
              </p:cNvSpPr>
              <p:nvPr>
                <p:custDataLst>
                  <p:tags r:id="rId13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476" name="Group 89"/>
            <p:cNvGrpSpPr>
              <a:grpSpLocks/>
            </p:cNvGrpSpPr>
            <p:nvPr/>
          </p:nvGrpSpPr>
          <p:grpSpPr bwMode="auto">
            <a:xfrm rot="5700496">
              <a:off x="4053" y="1170"/>
              <a:ext cx="392" cy="137"/>
              <a:chOff x="4227" y="1360"/>
              <a:chExt cx="863" cy="270"/>
            </a:xfrm>
          </p:grpSpPr>
          <p:sp>
            <p:nvSpPr>
              <p:cNvPr id="57482" name="Line 90"/>
              <p:cNvSpPr>
                <a:spLocks noChangeShapeType="1"/>
              </p:cNvSpPr>
              <p:nvPr>
                <p:custDataLst>
                  <p:tags r:id="rId12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3" name="Line 91"/>
              <p:cNvSpPr>
                <a:spLocks noChangeShapeType="1"/>
              </p:cNvSpPr>
              <p:nvPr>
                <p:custDataLst>
                  <p:tags r:id="rId12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4" name="Line 92"/>
              <p:cNvSpPr>
                <a:spLocks noChangeShapeType="1"/>
              </p:cNvSpPr>
              <p:nvPr>
                <p:custDataLst>
                  <p:tags r:id="rId12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5" name="Line 93"/>
              <p:cNvSpPr>
                <a:spLocks noChangeShapeType="1"/>
              </p:cNvSpPr>
              <p:nvPr>
                <p:custDataLst>
                  <p:tags r:id="rId12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477" name="Group 94"/>
            <p:cNvGrpSpPr>
              <a:grpSpLocks/>
            </p:cNvGrpSpPr>
            <p:nvPr/>
          </p:nvGrpSpPr>
          <p:grpSpPr bwMode="auto">
            <a:xfrm rot="10800000">
              <a:off x="3796" y="1402"/>
              <a:ext cx="392" cy="137"/>
              <a:chOff x="4227" y="1360"/>
              <a:chExt cx="863" cy="270"/>
            </a:xfrm>
          </p:grpSpPr>
          <p:sp>
            <p:nvSpPr>
              <p:cNvPr id="57478" name="Line 95"/>
              <p:cNvSpPr>
                <a:spLocks noChangeShapeType="1"/>
              </p:cNvSpPr>
              <p:nvPr>
                <p:custDataLst>
                  <p:tags r:id="rId11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79" name="Line 96"/>
              <p:cNvSpPr>
                <a:spLocks noChangeShapeType="1"/>
              </p:cNvSpPr>
              <p:nvPr>
                <p:custDataLst>
                  <p:tags r:id="rId12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0" name="Line 97"/>
              <p:cNvSpPr>
                <a:spLocks noChangeShapeType="1"/>
              </p:cNvSpPr>
              <p:nvPr>
                <p:custDataLst>
                  <p:tags r:id="rId12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81" name="Line 98"/>
              <p:cNvSpPr>
                <a:spLocks noChangeShapeType="1"/>
              </p:cNvSpPr>
              <p:nvPr>
                <p:custDataLst>
                  <p:tags r:id="rId12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57353" name="Group 99"/>
          <p:cNvGrpSpPr>
            <a:grpSpLocks/>
          </p:cNvGrpSpPr>
          <p:nvPr>
            <p:custDataLst>
              <p:tags r:id="rId8"/>
            </p:custDataLst>
          </p:nvPr>
        </p:nvGrpSpPr>
        <p:grpSpPr bwMode="auto">
          <a:xfrm>
            <a:off x="1866900" y="4333875"/>
            <a:ext cx="242888" cy="485775"/>
            <a:chOff x="3796" y="1043"/>
            <a:chExt cx="865" cy="1237"/>
          </a:xfrm>
        </p:grpSpPr>
        <p:sp>
          <p:nvSpPr>
            <p:cNvPr id="57430" name="Line 100"/>
            <p:cNvSpPr>
              <a:spLocks noChangeShapeType="1"/>
            </p:cNvSpPr>
            <p:nvPr>
              <p:custDataLst>
                <p:tags r:id="rId7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1" name="Line 101"/>
            <p:cNvSpPr>
              <a:spLocks noChangeShapeType="1"/>
            </p:cNvSpPr>
            <p:nvPr>
              <p:custDataLst>
                <p:tags r:id="rId7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2" name="Line 102"/>
            <p:cNvSpPr>
              <a:spLocks noChangeShapeType="1"/>
            </p:cNvSpPr>
            <p:nvPr>
              <p:custDataLst>
                <p:tags r:id="rId7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3" name="Line 103"/>
            <p:cNvSpPr>
              <a:spLocks noChangeShapeType="1"/>
            </p:cNvSpPr>
            <p:nvPr>
              <p:custDataLst>
                <p:tags r:id="rId8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4" name="Line 104"/>
            <p:cNvSpPr>
              <a:spLocks noChangeShapeType="1"/>
            </p:cNvSpPr>
            <p:nvPr>
              <p:custDataLst>
                <p:tags r:id="rId8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5" name="Line 105"/>
            <p:cNvSpPr>
              <a:spLocks noChangeShapeType="1"/>
            </p:cNvSpPr>
            <p:nvPr>
              <p:custDataLst>
                <p:tags r:id="rId8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6" name="Line 106"/>
            <p:cNvSpPr>
              <a:spLocks noChangeShapeType="1"/>
            </p:cNvSpPr>
            <p:nvPr>
              <p:custDataLst>
                <p:tags r:id="rId8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7" name="Line 107"/>
            <p:cNvSpPr>
              <a:spLocks noChangeShapeType="1"/>
            </p:cNvSpPr>
            <p:nvPr>
              <p:custDataLst>
                <p:tags r:id="rId8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8" name="Line 108"/>
            <p:cNvSpPr>
              <a:spLocks noChangeShapeType="1"/>
            </p:cNvSpPr>
            <p:nvPr>
              <p:custDataLst>
                <p:tags r:id="rId8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39" name="Line 109"/>
            <p:cNvSpPr>
              <a:spLocks noChangeShapeType="1"/>
            </p:cNvSpPr>
            <p:nvPr>
              <p:custDataLst>
                <p:tags r:id="rId8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0" name="Line 110"/>
            <p:cNvSpPr>
              <a:spLocks noChangeShapeType="1"/>
            </p:cNvSpPr>
            <p:nvPr>
              <p:custDataLst>
                <p:tags r:id="rId8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1" name="Line 111"/>
            <p:cNvSpPr>
              <a:spLocks noChangeShapeType="1"/>
            </p:cNvSpPr>
            <p:nvPr>
              <p:custDataLst>
                <p:tags r:id="rId8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2" name="Line 112"/>
            <p:cNvSpPr>
              <a:spLocks noChangeShapeType="1"/>
            </p:cNvSpPr>
            <p:nvPr>
              <p:custDataLst>
                <p:tags r:id="rId8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3" name="Line 113"/>
            <p:cNvSpPr>
              <a:spLocks noChangeShapeType="1"/>
            </p:cNvSpPr>
            <p:nvPr>
              <p:custDataLst>
                <p:tags r:id="rId9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4" name="Line 114"/>
            <p:cNvSpPr>
              <a:spLocks noChangeShapeType="1"/>
            </p:cNvSpPr>
            <p:nvPr>
              <p:custDataLst>
                <p:tags r:id="rId9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445" name="Group 115"/>
            <p:cNvGrpSpPr>
              <a:grpSpLocks/>
            </p:cNvGrpSpPr>
            <p:nvPr/>
          </p:nvGrpSpPr>
          <p:grpSpPr bwMode="auto">
            <a:xfrm>
              <a:off x="4269" y="1415"/>
              <a:ext cx="392" cy="137"/>
              <a:chOff x="4227" y="1360"/>
              <a:chExt cx="863" cy="270"/>
            </a:xfrm>
          </p:grpSpPr>
          <p:sp>
            <p:nvSpPr>
              <p:cNvPr id="57456" name="Line 116"/>
              <p:cNvSpPr>
                <a:spLocks noChangeShapeType="1"/>
              </p:cNvSpPr>
              <p:nvPr>
                <p:custDataLst>
                  <p:tags r:id="rId10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7" name="Line 117"/>
              <p:cNvSpPr>
                <a:spLocks noChangeShapeType="1"/>
              </p:cNvSpPr>
              <p:nvPr>
                <p:custDataLst>
                  <p:tags r:id="rId10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8" name="Line 118"/>
              <p:cNvSpPr>
                <a:spLocks noChangeShapeType="1"/>
              </p:cNvSpPr>
              <p:nvPr>
                <p:custDataLst>
                  <p:tags r:id="rId10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9" name="Line 119"/>
              <p:cNvSpPr>
                <a:spLocks noChangeShapeType="1"/>
              </p:cNvSpPr>
              <p:nvPr>
                <p:custDataLst>
                  <p:tags r:id="rId10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446" name="Group 120"/>
            <p:cNvGrpSpPr>
              <a:grpSpLocks/>
            </p:cNvGrpSpPr>
            <p:nvPr/>
          </p:nvGrpSpPr>
          <p:grpSpPr bwMode="auto">
            <a:xfrm rot="5700496">
              <a:off x="4053" y="1170"/>
              <a:ext cx="392" cy="137"/>
              <a:chOff x="4227" y="1360"/>
              <a:chExt cx="863" cy="270"/>
            </a:xfrm>
          </p:grpSpPr>
          <p:sp>
            <p:nvSpPr>
              <p:cNvPr id="57452" name="Line 121"/>
              <p:cNvSpPr>
                <a:spLocks noChangeShapeType="1"/>
              </p:cNvSpPr>
              <p:nvPr>
                <p:custDataLst>
                  <p:tags r:id="rId9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3" name="Line 122"/>
              <p:cNvSpPr>
                <a:spLocks noChangeShapeType="1"/>
              </p:cNvSpPr>
              <p:nvPr>
                <p:custDataLst>
                  <p:tags r:id="rId9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4" name="Line 123"/>
              <p:cNvSpPr>
                <a:spLocks noChangeShapeType="1"/>
              </p:cNvSpPr>
              <p:nvPr>
                <p:custDataLst>
                  <p:tags r:id="rId9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5" name="Line 124"/>
              <p:cNvSpPr>
                <a:spLocks noChangeShapeType="1"/>
              </p:cNvSpPr>
              <p:nvPr>
                <p:custDataLst>
                  <p:tags r:id="rId9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7447" name="Group 125"/>
            <p:cNvGrpSpPr>
              <a:grpSpLocks/>
            </p:cNvGrpSpPr>
            <p:nvPr/>
          </p:nvGrpSpPr>
          <p:grpSpPr bwMode="auto">
            <a:xfrm rot="10800000">
              <a:off x="3796" y="1402"/>
              <a:ext cx="392" cy="137"/>
              <a:chOff x="4227" y="1360"/>
              <a:chExt cx="863" cy="270"/>
            </a:xfrm>
          </p:grpSpPr>
          <p:sp>
            <p:nvSpPr>
              <p:cNvPr id="57448" name="Line 126"/>
              <p:cNvSpPr>
                <a:spLocks noChangeShapeType="1"/>
              </p:cNvSpPr>
              <p:nvPr>
                <p:custDataLst>
                  <p:tags r:id="rId9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49" name="Line 127"/>
              <p:cNvSpPr>
                <a:spLocks noChangeShapeType="1"/>
              </p:cNvSpPr>
              <p:nvPr>
                <p:custDataLst>
                  <p:tags r:id="rId9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0" name="Line 128"/>
              <p:cNvSpPr>
                <a:spLocks noChangeShapeType="1"/>
              </p:cNvSpPr>
              <p:nvPr>
                <p:custDataLst>
                  <p:tags r:id="rId9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51" name="Line 129"/>
              <p:cNvSpPr>
                <a:spLocks noChangeShapeType="1"/>
              </p:cNvSpPr>
              <p:nvPr>
                <p:custDataLst>
                  <p:tags r:id="rId9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7354" name="Line 130"/>
          <p:cNvSpPr>
            <a:spLocks noChangeShapeType="1"/>
          </p:cNvSpPr>
          <p:nvPr>
            <p:custDataLst>
              <p:tags r:id="rId9"/>
            </p:custDataLst>
          </p:nvPr>
        </p:nvSpPr>
        <p:spPr bwMode="auto">
          <a:xfrm flipV="1">
            <a:off x="3636963" y="4776788"/>
            <a:ext cx="50165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55" name="Line 131"/>
          <p:cNvSpPr>
            <a:spLocks noChangeShapeType="1"/>
          </p:cNvSpPr>
          <p:nvPr>
            <p:custDataLst>
              <p:tags r:id="rId10"/>
            </p:custDataLst>
          </p:nvPr>
        </p:nvSpPr>
        <p:spPr bwMode="auto">
          <a:xfrm flipV="1">
            <a:off x="2851150" y="4776788"/>
            <a:ext cx="850900" cy="1327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56" name="Line 132"/>
          <p:cNvSpPr>
            <a:spLocks noChangeShapeType="1"/>
          </p:cNvSpPr>
          <p:nvPr>
            <p:custDataLst>
              <p:tags r:id="rId11"/>
            </p:custDataLst>
          </p:nvPr>
        </p:nvSpPr>
        <p:spPr bwMode="auto">
          <a:xfrm flipV="1">
            <a:off x="2825750" y="4776788"/>
            <a:ext cx="823913"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57" name="Line 133"/>
          <p:cNvSpPr>
            <a:spLocks noChangeShapeType="1"/>
          </p:cNvSpPr>
          <p:nvPr>
            <p:custDataLst>
              <p:tags r:id="rId12"/>
            </p:custDataLst>
          </p:nvPr>
        </p:nvSpPr>
        <p:spPr bwMode="auto">
          <a:xfrm flipV="1">
            <a:off x="2052638" y="4584700"/>
            <a:ext cx="1519237" cy="179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58" name="Freeform 134"/>
          <p:cNvSpPr>
            <a:spLocks/>
          </p:cNvSpPr>
          <p:nvPr>
            <p:custDataLst>
              <p:tags r:id="rId13"/>
            </p:custDataLst>
          </p:nvPr>
        </p:nvSpPr>
        <p:spPr bwMode="auto">
          <a:xfrm>
            <a:off x="5029200" y="2722563"/>
            <a:ext cx="2046288" cy="2328862"/>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59" name="Text Box 135"/>
          <p:cNvSpPr txBox="1">
            <a:spLocks noChangeArrowheads="1"/>
          </p:cNvSpPr>
          <p:nvPr>
            <p:custDataLst>
              <p:tags r:id="rId14"/>
            </p:custDataLst>
          </p:nvPr>
        </p:nvSpPr>
        <p:spPr bwMode="auto">
          <a:xfrm>
            <a:off x="5973763" y="3800475"/>
            <a:ext cx="13144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Public switched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telephone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 </a:t>
            </a:r>
          </a:p>
        </p:txBody>
      </p:sp>
      <p:pic>
        <p:nvPicPr>
          <p:cNvPr id="57360" name="Picture 137" descr="imgyjavg[1]"/>
          <p:cNvPicPr>
            <a:picLocks noChangeAspect="1" noChangeArrowheads="1"/>
          </p:cNvPicPr>
          <p:nvPr>
            <p:custDataLst>
              <p:tags r:id="rId15"/>
            </p:custDataLst>
          </p:nvPr>
        </p:nvPicPr>
        <p:blipFill>
          <a:blip r:embed="rId187" cstate="print">
            <a:extLst>
              <a:ext uri="{28A0092B-C50C-407E-A947-70E740481C1C}">
                <a14:useLocalDpi xmlns:a14="http://schemas.microsoft.com/office/drawing/2010/main"/>
              </a:ext>
            </a:extLst>
          </a:blip>
          <a:srcRect/>
          <a:stretch>
            <a:fillRect/>
          </a:stretch>
        </p:blipFill>
        <p:spPr bwMode="auto">
          <a:xfrm>
            <a:off x="2847975" y="4805363"/>
            <a:ext cx="2524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1" name="Picture 138" descr="imgyjavg[1]"/>
          <p:cNvPicPr>
            <a:picLocks noChangeAspect="1" noChangeArrowheads="1"/>
          </p:cNvPicPr>
          <p:nvPr>
            <p:custDataLst>
              <p:tags r:id="rId16"/>
            </p:custDataLst>
          </p:nvPr>
        </p:nvPicPr>
        <p:blipFill>
          <a:blip r:embed="rId187" cstate="print">
            <a:extLst>
              <a:ext uri="{28A0092B-C50C-407E-A947-70E740481C1C}">
                <a14:useLocalDpi xmlns:a14="http://schemas.microsoft.com/office/drawing/2010/main"/>
              </a:ext>
            </a:extLst>
          </a:blip>
          <a:srcRect/>
          <a:stretch>
            <a:fillRect/>
          </a:stretch>
        </p:blipFill>
        <p:spPr bwMode="auto">
          <a:xfrm>
            <a:off x="2378075" y="5884863"/>
            <a:ext cx="2524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2" name="Picture 139" descr="imgyjavg[1]"/>
          <p:cNvPicPr>
            <a:picLocks noChangeAspect="1" noChangeArrowheads="1"/>
          </p:cNvPicPr>
          <p:nvPr>
            <p:custDataLst>
              <p:tags r:id="rId17"/>
            </p:custDataLst>
          </p:nvPr>
        </p:nvPicPr>
        <p:blipFill>
          <a:blip r:embed="rId187" cstate="print">
            <a:extLst>
              <a:ext uri="{28A0092B-C50C-407E-A947-70E740481C1C}">
                <a14:useLocalDpi xmlns:a14="http://schemas.microsoft.com/office/drawing/2010/main"/>
              </a:ext>
            </a:extLst>
          </a:blip>
          <a:srcRect/>
          <a:stretch>
            <a:fillRect/>
          </a:stretch>
        </p:blipFill>
        <p:spPr bwMode="auto">
          <a:xfrm>
            <a:off x="2327275" y="5008563"/>
            <a:ext cx="2524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63" name="Group 140"/>
          <p:cNvGrpSpPr>
            <a:grpSpLocks/>
          </p:cNvGrpSpPr>
          <p:nvPr>
            <p:custDataLst>
              <p:tags r:id="rId18"/>
            </p:custDataLst>
          </p:nvPr>
        </p:nvGrpSpPr>
        <p:grpSpPr bwMode="auto">
          <a:xfrm>
            <a:off x="1404938" y="5260975"/>
            <a:ext cx="1441450" cy="346075"/>
            <a:chOff x="3072" y="739"/>
            <a:chExt cx="652" cy="146"/>
          </a:xfrm>
        </p:grpSpPr>
        <p:pic>
          <p:nvPicPr>
            <p:cNvPr id="57427" name="Picture 141" descr="lgv_fqmg[1]"/>
            <p:cNvPicPr>
              <a:picLocks noChangeAspect="1" noChangeArrowheads="1"/>
            </p:cNvPicPr>
            <p:nvPr>
              <p:custDataLst>
                <p:tags r:id="rId74"/>
              </p:custDataLst>
            </p:nvPr>
          </p:nvPicPr>
          <p:blipFill>
            <a:blip r:embed="rId188"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8" name="Line 142"/>
            <p:cNvSpPr>
              <a:spLocks noChangeShapeType="1"/>
            </p:cNvSpPr>
            <p:nvPr>
              <p:custDataLst>
                <p:tags r:id="rId75"/>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29" name="Line 143"/>
            <p:cNvSpPr>
              <a:spLocks noChangeShapeType="1"/>
            </p:cNvSpPr>
            <p:nvPr>
              <p:custDataLst>
                <p:tags r:id="rId76"/>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57364" name="Line 144"/>
          <p:cNvSpPr>
            <a:spLocks noChangeShapeType="1"/>
          </p:cNvSpPr>
          <p:nvPr>
            <p:custDataLst>
              <p:tags r:id="rId19"/>
            </p:custDataLst>
          </p:nvPr>
        </p:nvSpPr>
        <p:spPr bwMode="auto">
          <a:xfrm flipV="1">
            <a:off x="4541838" y="4214813"/>
            <a:ext cx="508000" cy="25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65" name="Text Box 145"/>
          <p:cNvSpPr txBox="1">
            <a:spLocks noChangeArrowheads="1"/>
          </p:cNvSpPr>
          <p:nvPr>
            <p:custDataLst>
              <p:tags r:id="rId20"/>
            </p:custDataLst>
          </p:nvPr>
        </p:nvSpPr>
        <p:spPr bwMode="auto">
          <a:xfrm>
            <a:off x="1490663" y="5521325"/>
            <a:ext cx="7064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mobile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user</a:t>
            </a:r>
          </a:p>
        </p:txBody>
      </p:sp>
      <p:sp>
        <p:nvSpPr>
          <p:cNvPr id="57366" name="Freeform 146"/>
          <p:cNvSpPr>
            <a:spLocks/>
          </p:cNvSpPr>
          <p:nvPr>
            <p:custDataLst>
              <p:tags r:id="rId21"/>
            </p:custDataLst>
          </p:nvPr>
        </p:nvSpPr>
        <p:spPr bwMode="auto">
          <a:xfrm>
            <a:off x="2336800" y="1427163"/>
            <a:ext cx="2236788" cy="1863725"/>
          </a:xfrm>
          <a:custGeom>
            <a:avLst/>
            <a:gdLst>
              <a:gd name="T0" fmla="*/ 2147483646 w 1209"/>
              <a:gd name="T1" fmla="*/ 2147483646 h 1134"/>
              <a:gd name="T2" fmla="*/ 2147483646 w 1209"/>
              <a:gd name="T3" fmla="*/ 2147483646 h 1134"/>
              <a:gd name="T4" fmla="*/ 2147483646 w 1209"/>
              <a:gd name="T5" fmla="*/ 2147483646 h 1134"/>
              <a:gd name="T6" fmla="*/ 2147483646 w 1209"/>
              <a:gd name="T7" fmla="*/ 2147483646 h 1134"/>
              <a:gd name="T8" fmla="*/ 2147483646 w 1209"/>
              <a:gd name="T9" fmla="*/ 2147483646 h 1134"/>
              <a:gd name="T10" fmla="*/ 2147483646 w 1209"/>
              <a:gd name="T11" fmla="*/ 2147483646 h 1134"/>
              <a:gd name="T12" fmla="*/ 2147483646 w 1209"/>
              <a:gd name="T13" fmla="*/ 2147483646 h 1134"/>
              <a:gd name="T14" fmla="*/ 2147483646 w 1209"/>
              <a:gd name="T15" fmla="*/ 2147483646 h 1134"/>
              <a:gd name="T16" fmla="*/ 2147483646 w 1209"/>
              <a:gd name="T17" fmla="*/ 2147483646 h 1134"/>
              <a:gd name="T18" fmla="*/ 2147483646 w 1209"/>
              <a:gd name="T19" fmla="*/ 2147483646 h 1134"/>
              <a:gd name="T20" fmla="*/ 2147483646 w 1209"/>
              <a:gd name="T21" fmla="*/ 2147483646 h 1134"/>
              <a:gd name="T22" fmla="*/ 2147483646 w 1209"/>
              <a:gd name="T23" fmla="*/ 2147483646 h 11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9"/>
              <a:gd name="T37" fmla="*/ 0 h 1134"/>
              <a:gd name="T38" fmla="*/ 1209 w 1209"/>
              <a:gd name="T39" fmla="*/ 1134 h 11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9" h="1134">
                <a:moveTo>
                  <a:pt x="224" y="6"/>
                </a:moveTo>
                <a:cubicBezTo>
                  <a:pt x="112" y="13"/>
                  <a:pt x="66" y="64"/>
                  <a:pt x="33" y="141"/>
                </a:cubicBezTo>
                <a:cubicBezTo>
                  <a:pt x="0" y="219"/>
                  <a:pt x="24" y="370"/>
                  <a:pt x="27" y="471"/>
                </a:cubicBezTo>
                <a:cubicBezTo>
                  <a:pt x="30" y="572"/>
                  <a:pt x="30" y="664"/>
                  <a:pt x="50" y="747"/>
                </a:cubicBezTo>
                <a:cubicBezTo>
                  <a:pt x="70" y="830"/>
                  <a:pt x="79" y="924"/>
                  <a:pt x="149" y="972"/>
                </a:cubicBezTo>
                <a:cubicBezTo>
                  <a:pt x="219" y="1020"/>
                  <a:pt x="339" y="1012"/>
                  <a:pt x="469" y="1036"/>
                </a:cubicBezTo>
                <a:cubicBezTo>
                  <a:pt x="599" y="1060"/>
                  <a:pt x="822" y="1134"/>
                  <a:pt x="931" y="1115"/>
                </a:cubicBezTo>
                <a:cubicBezTo>
                  <a:pt x="1040" y="1096"/>
                  <a:pt x="1079" y="1039"/>
                  <a:pt x="1122" y="920"/>
                </a:cubicBezTo>
                <a:cubicBezTo>
                  <a:pt x="1165" y="801"/>
                  <a:pt x="1188" y="523"/>
                  <a:pt x="1189" y="401"/>
                </a:cubicBezTo>
                <a:cubicBezTo>
                  <a:pt x="1190" y="279"/>
                  <a:pt x="1209" y="240"/>
                  <a:pt x="1128" y="190"/>
                </a:cubicBezTo>
                <a:cubicBezTo>
                  <a:pt x="1046" y="141"/>
                  <a:pt x="850" y="135"/>
                  <a:pt x="701" y="104"/>
                </a:cubicBezTo>
                <a:cubicBezTo>
                  <a:pt x="552" y="72"/>
                  <a:pt x="335" y="0"/>
                  <a:pt x="224" y="6"/>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367" name="Group 147"/>
          <p:cNvGrpSpPr>
            <a:grpSpLocks/>
          </p:cNvGrpSpPr>
          <p:nvPr>
            <p:custDataLst>
              <p:tags r:id="rId22"/>
            </p:custDataLst>
          </p:nvPr>
        </p:nvGrpSpPr>
        <p:grpSpPr bwMode="auto">
          <a:xfrm>
            <a:off x="3190875" y="2162175"/>
            <a:ext cx="1143000" cy="942975"/>
            <a:chOff x="661" y="883"/>
            <a:chExt cx="720" cy="594"/>
          </a:xfrm>
        </p:grpSpPr>
        <p:grpSp>
          <p:nvGrpSpPr>
            <p:cNvPr id="57423" name="Group 148"/>
            <p:cNvGrpSpPr>
              <a:grpSpLocks/>
            </p:cNvGrpSpPr>
            <p:nvPr/>
          </p:nvGrpSpPr>
          <p:grpSpPr bwMode="auto">
            <a:xfrm>
              <a:off x="718" y="912"/>
              <a:ext cx="621" cy="562"/>
              <a:chOff x="3164" y="2556"/>
              <a:chExt cx="901" cy="338"/>
            </a:xfrm>
          </p:grpSpPr>
          <p:sp>
            <p:nvSpPr>
              <p:cNvPr id="57425" name="Rectangle 149"/>
              <p:cNvSpPr>
                <a:spLocks noChangeArrowheads="1"/>
              </p:cNvSpPr>
              <p:nvPr>
                <p:custDataLst>
                  <p:tags r:id="rId72"/>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26" name="Text Box 150"/>
              <p:cNvSpPr txBox="1">
                <a:spLocks noChangeArrowheads="1"/>
              </p:cNvSpPr>
              <p:nvPr>
                <p:custDataLst>
                  <p:tags r:id="rId73"/>
                </p:custDataLst>
              </p:nvPr>
            </p:nvSpPr>
            <p:spPr bwMode="auto">
              <a:xfrm>
                <a:off x="3212" y="2573"/>
                <a:ext cx="168" cy="1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7424" name="Text Box 151"/>
            <p:cNvSpPr txBox="1">
              <a:spLocks noChangeArrowheads="1"/>
            </p:cNvSpPr>
            <p:nvPr>
              <p:custDataLst>
                <p:tags r:id="rId71"/>
              </p:custDataLst>
            </p:nvPr>
          </p:nvSpPr>
          <p:spPr bwMode="auto">
            <a:xfrm>
              <a:off x="661" y="883"/>
              <a:ext cx="720"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Center</a:t>
              </a:r>
            </a:p>
          </p:txBody>
        </p:sp>
      </p:grpSp>
      <p:grpSp>
        <p:nvGrpSpPr>
          <p:cNvPr id="57368" name="Group 152"/>
          <p:cNvGrpSpPr>
            <a:grpSpLocks/>
          </p:cNvGrpSpPr>
          <p:nvPr>
            <p:custDataLst>
              <p:tags r:id="rId23"/>
            </p:custDataLst>
          </p:nvPr>
        </p:nvGrpSpPr>
        <p:grpSpPr bwMode="auto">
          <a:xfrm>
            <a:off x="2500313" y="1535113"/>
            <a:ext cx="636587" cy="493712"/>
            <a:chOff x="3202" y="3056"/>
            <a:chExt cx="401" cy="311"/>
          </a:xfrm>
        </p:grpSpPr>
        <p:sp>
          <p:nvSpPr>
            <p:cNvPr id="57417" name="Oval 153"/>
            <p:cNvSpPr>
              <a:spLocks noChangeArrowheads="1"/>
            </p:cNvSpPr>
            <p:nvPr>
              <p:custDataLst>
                <p:tags r:id="rId65"/>
              </p:custDataLst>
            </p:nvPr>
          </p:nvSpPr>
          <p:spPr bwMode="auto">
            <a:xfrm>
              <a:off x="3203" y="3295"/>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8" name="Line 154"/>
            <p:cNvSpPr>
              <a:spLocks noChangeShapeType="1"/>
            </p:cNvSpPr>
            <p:nvPr>
              <p:custDataLst>
                <p:tags r:id="rId66"/>
              </p:custDataLst>
            </p:nvPr>
          </p:nvSpPr>
          <p:spPr bwMode="auto">
            <a:xfrm>
              <a:off x="3204" y="3096"/>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9" name="Rectangle 155"/>
            <p:cNvSpPr>
              <a:spLocks noChangeArrowheads="1"/>
            </p:cNvSpPr>
            <p:nvPr>
              <p:custDataLst>
                <p:tags r:id="rId67"/>
              </p:custDataLst>
            </p:nvPr>
          </p:nvSpPr>
          <p:spPr bwMode="auto">
            <a:xfrm>
              <a:off x="3210" y="3090"/>
              <a:ext cx="393"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20" name="Oval 156"/>
            <p:cNvSpPr>
              <a:spLocks noChangeArrowheads="1"/>
            </p:cNvSpPr>
            <p:nvPr>
              <p:custDataLst>
                <p:tags r:id="rId68"/>
              </p:custDataLst>
            </p:nvPr>
          </p:nvSpPr>
          <p:spPr bwMode="auto">
            <a:xfrm>
              <a:off x="3202" y="3056"/>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21" name="Line 157"/>
            <p:cNvSpPr>
              <a:spLocks noChangeShapeType="1"/>
            </p:cNvSpPr>
            <p:nvPr>
              <p:custDataLst>
                <p:tags r:id="rId69"/>
              </p:custDataLst>
            </p:nvPr>
          </p:nvSpPr>
          <p:spPr bwMode="auto">
            <a:xfrm>
              <a:off x="3603" y="3099"/>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22" name="Text Box 158"/>
            <p:cNvSpPr txBox="1">
              <a:spLocks noChangeArrowheads="1"/>
            </p:cNvSpPr>
            <p:nvPr>
              <p:custDataLst>
                <p:tags r:id="rId70"/>
              </p:custDataLst>
            </p:nvPr>
          </p:nvSpPr>
          <p:spPr bwMode="auto">
            <a:xfrm>
              <a:off x="3218" y="3137"/>
              <a:ext cx="3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HLR</a:t>
              </a:r>
            </a:p>
          </p:txBody>
        </p:sp>
      </p:grpSp>
      <p:sp>
        <p:nvSpPr>
          <p:cNvPr id="57369" name="Text Box 159"/>
          <p:cNvSpPr txBox="1">
            <a:spLocks noChangeArrowheads="1"/>
          </p:cNvSpPr>
          <p:nvPr>
            <p:custDataLst>
              <p:tags r:id="rId24"/>
            </p:custDataLst>
          </p:nvPr>
        </p:nvSpPr>
        <p:spPr bwMode="auto">
          <a:xfrm>
            <a:off x="3614738" y="1579563"/>
            <a:ext cx="804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sp>
        <p:nvSpPr>
          <p:cNvPr id="57370" name="Text Box 160"/>
          <p:cNvSpPr txBox="1">
            <a:spLocks noChangeArrowheads="1"/>
          </p:cNvSpPr>
          <p:nvPr>
            <p:custDataLst>
              <p:tags r:id="rId25"/>
            </p:custDataLst>
          </p:nvPr>
        </p:nvSpPr>
        <p:spPr bwMode="auto">
          <a:xfrm>
            <a:off x="3294063" y="5922963"/>
            <a:ext cx="804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visited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network</a:t>
            </a:r>
          </a:p>
        </p:txBody>
      </p:sp>
      <p:pic>
        <p:nvPicPr>
          <p:cNvPr id="57371" name="Picture 161" descr="e2gmc3yp[1]"/>
          <p:cNvPicPr>
            <a:picLocks noChangeAspect="1" noChangeArrowheads="1"/>
          </p:cNvPicPr>
          <p:nvPr>
            <p:custDataLst>
              <p:tags r:id="rId26"/>
            </p:custDataLst>
          </p:nvPr>
        </p:nvPicPr>
        <p:blipFill>
          <a:blip r:embed="rId189" cstate="print">
            <a:extLst>
              <a:ext uri="{28A0092B-C50C-407E-A947-70E740481C1C}">
                <a14:useLocalDpi xmlns:a14="http://schemas.microsoft.com/office/drawing/2010/main"/>
              </a:ext>
            </a:extLst>
          </a:blip>
          <a:srcRect/>
          <a:stretch>
            <a:fillRect/>
          </a:stretch>
        </p:blipFill>
        <p:spPr bwMode="auto">
          <a:xfrm>
            <a:off x="7034213" y="2141538"/>
            <a:ext cx="51276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2" name="Line 162"/>
          <p:cNvSpPr>
            <a:spLocks noChangeShapeType="1"/>
          </p:cNvSpPr>
          <p:nvPr>
            <p:custDataLst>
              <p:tags r:id="rId27"/>
            </p:custDataLst>
          </p:nvPr>
        </p:nvSpPr>
        <p:spPr bwMode="auto">
          <a:xfrm flipV="1">
            <a:off x="6827838" y="2678113"/>
            <a:ext cx="39370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73" name="Text Box 163"/>
          <p:cNvSpPr txBox="1">
            <a:spLocks noChangeArrowheads="1"/>
          </p:cNvSpPr>
          <p:nvPr>
            <p:custDataLst>
              <p:tags r:id="rId28"/>
            </p:custDataLst>
          </p:nvPr>
        </p:nvSpPr>
        <p:spPr bwMode="auto">
          <a:xfrm>
            <a:off x="6253163" y="1838325"/>
            <a:ext cx="1316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p>
        </p:txBody>
      </p:sp>
      <p:grpSp>
        <p:nvGrpSpPr>
          <p:cNvPr id="57374" name="Group 172"/>
          <p:cNvGrpSpPr>
            <a:grpSpLocks/>
          </p:cNvGrpSpPr>
          <p:nvPr>
            <p:custDataLst>
              <p:tags r:id="rId29"/>
            </p:custDataLst>
          </p:nvPr>
        </p:nvGrpSpPr>
        <p:grpSpPr bwMode="auto">
          <a:xfrm>
            <a:off x="3559175" y="4117975"/>
            <a:ext cx="987425" cy="730250"/>
            <a:chOff x="2197" y="1155"/>
            <a:chExt cx="622" cy="460"/>
          </a:xfrm>
        </p:grpSpPr>
        <p:grpSp>
          <p:nvGrpSpPr>
            <p:cNvPr id="57413" name="Group 173"/>
            <p:cNvGrpSpPr>
              <a:grpSpLocks/>
            </p:cNvGrpSpPr>
            <p:nvPr/>
          </p:nvGrpSpPr>
          <p:grpSpPr bwMode="auto">
            <a:xfrm>
              <a:off x="2198" y="1176"/>
              <a:ext cx="621" cy="426"/>
              <a:chOff x="3164" y="2556"/>
              <a:chExt cx="901" cy="338"/>
            </a:xfrm>
          </p:grpSpPr>
          <p:sp>
            <p:nvSpPr>
              <p:cNvPr id="57415" name="Rectangle 174"/>
              <p:cNvSpPr>
                <a:spLocks noChangeArrowheads="1"/>
              </p:cNvSpPr>
              <p:nvPr>
                <p:custDataLst>
                  <p:tags r:id="rId63"/>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6" name="Text Box 175"/>
              <p:cNvSpPr txBox="1">
                <a:spLocks noChangeArrowheads="1"/>
              </p:cNvSpPr>
              <p:nvPr>
                <p:custDataLst>
                  <p:tags r:id="rId64"/>
                </p:custDataLst>
              </p:nvPr>
            </p:nvSpPr>
            <p:spPr bwMode="auto">
              <a:xfrm>
                <a:off x="3212" y="2573"/>
                <a:ext cx="168" cy="1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7414" name="Text Box 176"/>
            <p:cNvSpPr txBox="1">
              <a:spLocks noChangeArrowheads="1"/>
            </p:cNvSpPr>
            <p:nvPr>
              <p:custDataLst>
                <p:tags r:id="rId62"/>
              </p:custDataLst>
            </p:nvPr>
          </p:nvSpPr>
          <p:spPr bwMode="auto">
            <a:xfrm>
              <a:off x="2197" y="1155"/>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Center</a:t>
              </a:r>
            </a:p>
          </p:txBody>
        </p:sp>
      </p:grpSp>
      <p:grpSp>
        <p:nvGrpSpPr>
          <p:cNvPr id="57375" name="Group 177"/>
          <p:cNvGrpSpPr>
            <a:grpSpLocks/>
          </p:cNvGrpSpPr>
          <p:nvPr>
            <p:custDataLst>
              <p:tags r:id="rId30"/>
            </p:custDataLst>
          </p:nvPr>
        </p:nvGrpSpPr>
        <p:grpSpPr bwMode="auto">
          <a:xfrm>
            <a:off x="3097213" y="3859213"/>
            <a:ext cx="636587" cy="493712"/>
            <a:chOff x="3202" y="3056"/>
            <a:chExt cx="401" cy="311"/>
          </a:xfrm>
        </p:grpSpPr>
        <p:sp>
          <p:nvSpPr>
            <p:cNvPr id="57407" name="Oval 178"/>
            <p:cNvSpPr>
              <a:spLocks noChangeArrowheads="1"/>
            </p:cNvSpPr>
            <p:nvPr>
              <p:custDataLst>
                <p:tags r:id="rId56"/>
              </p:custDataLst>
            </p:nvPr>
          </p:nvSpPr>
          <p:spPr bwMode="auto">
            <a:xfrm>
              <a:off x="3203" y="3295"/>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08" name="Line 179"/>
            <p:cNvSpPr>
              <a:spLocks noChangeShapeType="1"/>
            </p:cNvSpPr>
            <p:nvPr>
              <p:custDataLst>
                <p:tags r:id="rId57"/>
              </p:custDataLst>
            </p:nvPr>
          </p:nvSpPr>
          <p:spPr bwMode="auto">
            <a:xfrm>
              <a:off x="3204" y="3096"/>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09" name="Rectangle 180"/>
            <p:cNvSpPr>
              <a:spLocks noChangeArrowheads="1"/>
            </p:cNvSpPr>
            <p:nvPr>
              <p:custDataLst>
                <p:tags r:id="rId58"/>
              </p:custDataLst>
            </p:nvPr>
          </p:nvSpPr>
          <p:spPr bwMode="auto">
            <a:xfrm>
              <a:off x="3210" y="3090"/>
              <a:ext cx="393"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0" name="Oval 181"/>
            <p:cNvSpPr>
              <a:spLocks noChangeArrowheads="1"/>
            </p:cNvSpPr>
            <p:nvPr>
              <p:custDataLst>
                <p:tags r:id="rId59"/>
              </p:custDataLst>
            </p:nvPr>
          </p:nvSpPr>
          <p:spPr bwMode="auto">
            <a:xfrm>
              <a:off x="3202" y="3056"/>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1" name="Line 182"/>
            <p:cNvSpPr>
              <a:spLocks noChangeShapeType="1"/>
            </p:cNvSpPr>
            <p:nvPr>
              <p:custDataLst>
                <p:tags r:id="rId60"/>
              </p:custDataLst>
            </p:nvPr>
          </p:nvSpPr>
          <p:spPr bwMode="auto">
            <a:xfrm>
              <a:off x="3603" y="3099"/>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12" name="Text Box 183"/>
            <p:cNvSpPr txBox="1">
              <a:spLocks noChangeArrowheads="1"/>
            </p:cNvSpPr>
            <p:nvPr>
              <p:custDataLst>
                <p:tags r:id="rId61"/>
              </p:custDataLst>
            </p:nvPr>
          </p:nvSpPr>
          <p:spPr bwMode="auto">
            <a:xfrm>
              <a:off x="3218" y="3137"/>
              <a:ext cx="3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VLR</a:t>
              </a:r>
            </a:p>
          </p:txBody>
        </p:sp>
      </p:grpSp>
      <p:grpSp>
        <p:nvGrpSpPr>
          <p:cNvPr id="25" name="Group 190"/>
          <p:cNvGrpSpPr>
            <a:grpSpLocks/>
          </p:cNvGrpSpPr>
          <p:nvPr>
            <p:custDataLst>
              <p:tags r:id="rId31"/>
            </p:custDataLst>
          </p:nvPr>
        </p:nvGrpSpPr>
        <p:grpSpPr bwMode="auto">
          <a:xfrm>
            <a:off x="4070350" y="2690813"/>
            <a:ext cx="4533900" cy="1279525"/>
            <a:chOff x="2564" y="1612"/>
            <a:chExt cx="2856" cy="806"/>
          </a:xfrm>
        </p:grpSpPr>
        <p:sp>
          <p:nvSpPr>
            <p:cNvPr id="57401" name="Freeform 164"/>
            <p:cNvSpPr>
              <a:spLocks/>
            </p:cNvSpPr>
            <p:nvPr>
              <p:custDataLst>
                <p:tags r:id="rId51"/>
              </p:custDataLst>
            </p:nvPr>
          </p:nvSpPr>
          <p:spPr bwMode="auto">
            <a:xfrm>
              <a:off x="2564" y="1612"/>
              <a:ext cx="1825" cy="571"/>
            </a:xfrm>
            <a:custGeom>
              <a:avLst/>
              <a:gdLst>
                <a:gd name="T0" fmla="*/ 1825 w 1825"/>
                <a:gd name="T1" fmla="*/ 0 h 571"/>
                <a:gd name="T2" fmla="*/ 1409 w 1825"/>
                <a:gd name="T3" fmla="*/ 480 h 571"/>
                <a:gd name="T4" fmla="*/ 905 w 1825"/>
                <a:gd name="T5" fmla="*/ 544 h 571"/>
                <a:gd name="T6" fmla="*/ 425 w 1825"/>
                <a:gd name="T7" fmla="*/ 424 h 571"/>
                <a:gd name="T8" fmla="*/ 153 w 1825"/>
                <a:gd name="T9" fmla="*/ 200 h 571"/>
                <a:gd name="T10" fmla="*/ 25 w 1825"/>
                <a:gd name="T11" fmla="*/ 208 h 571"/>
                <a:gd name="T12" fmla="*/ 1 w 1825"/>
                <a:gd name="T13" fmla="*/ 280 h 571"/>
                <a:gd name="T14" fmla="*/ 0 60000 65536"/>
                <a:gd name="T15" fmla="*/ 0 60000 65536"/>
                <a:gd name="T16" fmla="*/ 0 60000 65536"/>
                <a:gd name="T17" fmla="*/ 0 60000 65536"/>
                <a:gd name="T18" fmla="*/ 0 60000 65536"/>
                <a:gd name="T19" fmla="*/ 0 60000 65536"/>
                <a:gd name="T20" fmla="*/ 0 60000 65536"/>
                <a:gd name="T21" fmla="*/ 0 w 1825"/>
                <a:gd name="T22" fmla="*/ 0 h 571"/>
                <a:gd name="T23" fmla="*/ 1825 w 1825"/>
                <a:gd name="T24" fmla="*/ 571 h 5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5" h="571">
                  <a:moveTo>
                    <a:pt x="1825" y="0"/>
                  </a:moveTo>
                  <a:cubicBezTo>
                    <a:pt x="1756" y="80"/>
                    <a:pt x="1562" y="389"/>
                    <a:pt x="1409" y="480"/>
                  </a:cubicBezTo>
                  <a:cubicBezTo>
                    <a:pt x="1256" y="571"/>
                    <a:pt x="1069" y="553"/>
                    <a:pt x="905" y="544"/>
                  </a:cubicBezTo>
                  <a:cubicBezTo>
                    <a:pt x="741" y="535"/>
                    <a:pt x="550" y="481"/>
                    <a:pt x="425" y="424"/>
                  </a:cubicBezTo>
                  <a:cubicBezTo>
                    <a:pt x="300" y="367"/>
                    <a:pt x="220" y="236"/>
                    <a:pt x="153" y="200"/>
                  </a:cubicBezTo>
                  <a:cubicBezTo>
                    <a:pt x="86" y="164"/>
                    <a:pt x="50" y="195"/>
                    <a:pt x="25" y="208"/>
                  </a:cubicBezTo>
                  <a:cubicBezTo>
                    <a:pt x="0" y="221"/>
                    <a:pt x="6" y="265"/>
                    <a:pt x="1" y="28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402" name="Group 165"/>
            <p:cNvGrpSpPr>
              <a:grpSpLocks/>
            </p:cNvGrpSpPr>
            <p:nvPr/>
          </p:nvGrpSpPr>
          <p:grpSpPr bwMode="auto">
            <a:xfrm>
              <a:off x="3619" y="2058"/>
              <a:ext cx="202" cy="231"/>
              <a:chOff x="618" y="3500"/>
              <a:chExt cx="202" cy="231"/>
            </a:xfrm>
          </p:grpSpPr>
          <p:sp>
            <p:nvSpPr>
              <p:cNvPr id="57405" name="Oval 166"/>
              <p:cNvSpPr>
                <a:spLocks noChangeArrowheads="1"/>
              </p:cNvSpPr>
              <p:nvPr>
                <p:custDataLst>
                  <p:tags r:id="rId54"/>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06" name="Text Box 167"/>
              <p:cNvSpPr txBox="1">
                <a:spLocks noChangeArrowheads="1"/>
              </p:cNvSpPr>
              <p:nvPr>
                <p:custDataLst>
                  <p:tags r:id="rId55"/>
                </p:custDataLst>
              </p:nvPr>
            </p:nvSpPr>
            <p:spPr bwMode="auto">
              <a:xfrm>
                <a:off x="628" y="35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sp>
          <p:nvSpPr>
            <p:cNvPr id="57403" name="Text Box 188"/>
            <p:cNvSpPr txBox="1">
              <a:spLocks noChangeArrowheads="1"/>
            </p:cNvSpPr>
            <p:nvPr>
              <p:custDataLst>
                <p:tags r:id="rId52"/>
              </p:custDataLst>
            </p:nvPr>
          </p:nvSpPr>
          <p:spPr bwMode="auto">
            <a:xfrm>
              <a:off x="4408" y="2011"/>
              <a:ext cx="10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呼叫被路由到归属网络</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7404" name="Line 189"/>
            <p:cNvSpPr>
              <a:spLocks noChangeShapeType="1"/>
            </p:cNvSpPr>
            <p:nvPr>
              <p:custDataLst>
                <p:tags r:id="rId53"/>
              </p:custDataLst>
            </p:nvPr>
          </p:nvSpPr>
          <p:spPr bwMode="auto">
            <a:xfrm flipV="1">
              <a:off x="3872" y="2127"/>
              <a:ext cx="568"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7" name="Group 193"/>
          <p:cNvGrpSpPr>
            <a:grpSpLocks/>
          </p:cNvGrpSpPr>
          <p:nvPr>
            <p:custDataLst>
              <p:tags r:id="rId32"/>
            </p:custDataLst>
          </p:nvPr>
        </p:nvGrpSpPr>
        <p:grpSpPr bwMode="auto">
          <a:xfrm>
            <a:off x="474663" y="1951038"/>
            <a:ext cx="2867025" cy="1466850"/>
            <a:chOff x="299" y="1146"/>
            <a:chExt cx="1806" cy="924"/>
          </a:xfrm>
        </p:grpSpPr>
        <p:grpSp>
          <p:nvGrpSpPr>
            <p:cNvPr id="57396" name="Group 184"/>
            <p:cNvGrpSpPr>
              <a:grpSpLocks/>
            </p:cNvGrpSpPr>
            <p:nvPr/>
          </p:nvGrpSpPr>
          <p:grpSpPr bwMode="auto">
            <a:xfrm>
              <a:off x="1891" y="1146"/>
              <a:ext cx="214" cy="231"/>
              <a:chOff x="618" y="3500"/>
              <a:chExt cx="214" cy="231"/>
            </a:xfrm>
          </p:grpSpPr>
          <p:sp>
            <p:nvSpPr>
              <p:cNvPr id="57399" name="Oval 185"/>
              <p:cNvSpPr>
                <a:spLocks noChangeArrowheads="1"/>
              </p:cNvSpPr>
              <p:nvPr>
                <p:custDataLst>
                  <p:tags r:id="rId49"/>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400" name="Text Box 186"/>
              <p:cNvSpPr txBox="1">
                <a:spLocks noChangeArrowheads="1"/>
              </p:cNvSpPr>
              <p:nvPr>
                <p:custDataLst>
                  <p:tags r:id="rId50"/>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sp>
          <p:nvSpPr>
            <p:cNvPr id="57397" name="Text Box 191"/>
            <p:cNvSpPr txBox="1">
              <a:spLocks noChangeArrowheads="1"/>
            </p:cNvSpPr>
            <p:nvPr>
              <p:custDataLst>
                <p:tags r:id="rId47"/>
              </p:custDataLst>
            </p:nvPr>
          </p:nvSpPr>
          <p:spPr bwMode="auto">
            <a:xfrm>
              <a:off x="299" y="1547"/>
              <a:ext cx="136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归属</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MSC </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咨询</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HLR</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得到移动节点在被访网络的漫游号码</a:t>
              </a:r>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7398" name="Line 192"/>
            <p:cNvSpPr>
              <a:spLocks noChangeShapeType="1"/>
            </p:cNvSpPr>
            <p:nvPr>
              <p:custDataLst>
                <p:tags r:id="rId48"/>
              </p:custDataLst>
            </p:nvPr>
          </p:nvSpPr>
          <p:spPr bwMode="auto">
            <a:xfrm flipV="1">
              <a:off x="1709" y="1373"/>
              <a:ext cx="182"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29" name="Group 201"/>
          <p:cNvGrpSpPr>
            <a:grpSpLocks/>
          </p:cNvGrpSpPr>
          <p:nvPr>
            <p:custDataLst>
              <p:tags r:id="rId33"/>
            </p:custDataLst>
          </p:nvPr>
        </p:nvGrpSpPr>
        <p:grpSpPr bwMode="auto">
          <a:xfrm>
            <a:off x="4097338" y="3148013"/>
            <a:ext cx="3471862" cy="2452687"/>
            <a:chOff x="2581" y="1900"/>
            <a:chExt cx="2187" cy="1545"/>
          </a:xfrm>
        </p:grpSpPr>
        <p:sp>
          <p:nvSpPr>
            <p:cNvPr id="57390" name="Freeform 168"/>
            <p:cNvSpPr>
              <a:spLocks/>
            </p:cNvSpPr>
            <p:nvPr>
              <p:custDataLst>
                <p:tags r:id="rId42"/>
              </p:custDataLst>
            </p:nvPr>
          </p:nvSpPr>
          <p:spPr bwMode="auto">
            <a:xfrm>
              <a:off x="2581" y="1900"/>
              <a:ext cx="666" cy="721"/>
            </a:xfrm>
            <a:custGeom>
              <a:avLst/>
              <a:gdLst>
                <a:gd name="T0" fmla="*/ 0 w 666"/>
                <a:gd name="T1" fmla="*/ 0 h 721"/>
                <a:gd name="T2" fmla="*/ 552 w 666"/>
                <a:gd name="T3" fmla="*/ 336 h 721"/>
                <a:gd name="T4" fmla="*/ 624 w 666"/>
                <a:gd name="T5" fmla="*/ 560 h 721"/>
                <a:gd name="T6" fmla="*/ 299 w 666"/>
                <a:gd name="T7" fmla="*/ 721 h 721"/>
                <a:gd name="T8" fmla="*/ 0 60000 65536"/>
                <a:gd name="T9" fmla="*/ 0 60000 65536"/>
                <a:gd name="T10" fmla="*/ 0 60000 65536"/>
                <a:gd name="T11" fmla="*/ 0 60000 65536"/>
                <a:gd name="T12" fmla="*/ 0 w 666"/>
                <a:gd name="T13" fmla="*/ 0 h 721"/>
                <a:gd name="T14" fmla="*/ 666 w 666"/>
                <a:gd name="T15" fmla="*/ 721 h 721"/>
              </a:gdLst>
              <a:ahLst/>
              <a:cxnLst>
                <a:cxn ang="T8">
                  <a:pos x="T0" y="T1"/>
                </a:cxn>
                <a:cxn ang="T9">
                  <a:pos x="T2" y="T3"/>
                </a:cxn>
                <a:cxn ang="T10">
                  <a:pos x="T4" y="T5"/>
                </a:cxn>
                <a:cxn ang="T11">
                  <a:pos x="T6" y="T7"/>
                </a:cxn>
              </a:cxnLst>
              <a:rect l="T12" t="T13" r="T14" b="T15"/>
              <a:pathLst>
                <a:path w="666" h="721">
                  <a:moveTo>
                    <a:pt x="0" y="0"/>
                  </a:moveTo>
                  <a:cubicBezTo>
                    <a:pt x="92" y="56"/>
                    <a:pt x="448" y="243"/>
                    <a:pt x="552" y="336"/>
                  </a:cubicBezTo>
                  <a:cubicBezTo>
                    <a:pt x="656" y="429"/>
                    <a:pt x="666" y="496"/>
                    <a:pt x="624" y="560"/>
                  </a:cubicBezTo>
                  <a:cubicBezTo>
                    <a:pt x="582" y="624"/>
                    <a:pt x="367" y="688"/>
                    <a:pt x="299" y="721"/>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391" name="Group 169"/>
            <p:cNvGrpSpPr>
              <a:grpSpLocks/>
            </p:cNvGrpSpPr>
            <p:nvPr/>
          </p:nvGrpSpPr>
          <p:grpSpPr bwMode="auto">
            <a:xfrm>
              <a:off x="3131" y="2274"/>
              <a:ext cx="214" cy="231"/>
              <a:chOff x="618" y="3500"/>
              <a:chExt cx="214" cy="231"/>
            </a:xfrm>
          </p:grpSpPr>
          <p:sp>
            <p:nvSpPr>
              <p:cNvPr id="57394" name="Oval 170"/>
              <p:cNvSpPr>
                <a:spLocks noChangeArrowheads="1"/>
              </p:cNvSpPr>
              <p:nvPr>
                <p:custDataLst>
                  <p:tags r:id="rId45"/>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95" name="Text Box 171"/>
              <p:cNvSpPr txBox="1">
                <a:spLocks noChangeArrowheads="1"/>
              </p:cNvSpPr>
              <p:nvPr>
                <p:custDataLst>
                  <p:tags r:id="rId46"/>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3</a:t>
                </a:r>
              </a:p>
            </p:txBody>
          </p:sp>
        </p:grpSp>
        <p:sp>
          <p:nvSpPr>
            <p:cNvPr id="57392" name="Text Box 194"/>
            <p:cNvSpPr txBox="1">
              <a:spLocks noChangeArrowheads="1"/>
            </p:cNvSpPr>
            <p:nvPr>
              <p:custDataLst>
                <p:tags r:id="rId43"/>
              </p:custDataLst>
            </p:nvPr>
          </p:nvSpPr>
          <p:spPr bwMode="auto">
            <a:xfrm>
              <a:off x="3100" y="3038"/>
              <a:ext cx="16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归属</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MSC </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建立到被访网络</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MSC</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的第二步呼叫</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7393" name="Line 200"/>
            <p:cNvSpPr>
              <a:spLocks noChangeShapeType="1"/>
            </p:cNvSpPr>
            <p:nvPr>
              <p:custDataLst>
                <p:tags r:id="rId44"/>
              </p:custDataLst>
            </p:nvPr>
          </p:nvSpPr>
          <p:spPr bwMode="auto">
            <a:xfrm>
              <a:off x="3273" y="2516"/>
              <a:ext cx="126" cy="5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1" name="Group 204"/>
          <p:cNvGrpSpPr>
            <a:grpSpLocks/>
          </p:cNvGrpSpPr>
          <p:nvPr>
            <p:custDataLst>
              <p:tags r:id="rId34"/>
            </p:custDataLst>
          </p:nvPr>
        </p:nvGrpSpPr>
        <p:grpSpPr bwMode="auto">
          <a:xfrm>
            <a:off x="2544763" y="4795838"/>
            <a:ext cx="6142037" cy="1597025"/>
            <a:chOff x="1603" y="2938"/>
            <a:chExt cx="3869" cy="1006"/>
          </a:xfrm>
        </p:grpSpPr>
        <p:grpSp>
          <p:nvGrpSpPr>
            <p:cNvPr id="57383" name="Group 199"/>
            <p:cNvGrpSpPr>
              <a:grpSpLocks/>
            </p:cNvGrpSpPr>
            <p:nvPr/>
          </p:nvGrpSpPr>
          <p:grpSpPr bwMode="auto">
            <a:xfrm>
              <a:off x="1603" y="2938"/>
              <a:ext cx="557" cy="307"/>
              <a:chOff x="1603" y="2938"/>
              <a:chExt cx="557" cy="307"/>
            </a:xfrm>
          </p:grpSpPr>
          <p:sp>
            <p:nvSpPr>
              <p:cNvPr id="57386" name="Line 195"/>
              <p:cNvSpPr>
                <a:spLocks noChangeShapeType="1"/>
              </p:cNvSpPr>
              <p:nvPr>
                <p:custDataLst>
                  <p:tags r:id="rId39"/>
                </p:custDataLst>
              </p:nvPr>
            </p:nvSpPr>
            <p:spPr bwMode="auto">
              <a:xfrm flipH="1">
                <a:off x="1603" y="2938"/>
                <a:ext cx="557" cy="307"/>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7387" name="Group 196"/>
              <p:cNvGrpSpPr>
                <a:grpSpLocks/>
              </p:cNvGrpSpPr>
              <p:nvPr/>
            </p:nvGrpSpPr>
            <p:grpSpPr bwMode="auto">
              <a:xfrm>
                <a:off x="1844" y="2946"/>
                <a:ext cx="214" cy="231"/>
                <a:chOff x="618" y="3500"/>
                <a:chExt cx="214" cy="231"/>
              </a:xfrm>
            </p:grpSpPr>
            <p:sp>
              <p:nvSpPr>
                <p:cNvPr id="57388" name="Oval 197"/>
                <p:cNvSpPr>
                  <a:spLocks noChangeArrowheads="1"/>
                </p:cNvSpPr>
                <p:nvPr>
                  <p:custDataLst>
                    <p:tags r:id="rId40"/>
                  </p:custDataLst>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7389" name="Text Box 198"/>
                <p:cNvSpPr txBox="1">
                  <a:spLocks noChangeArrowheads="1"/>
                </p:cNvSpPr>
                <p:nvPr>
                  <p:custDataLst>
                    <p:tags r:id="rId41"/>
                  </p:custDataLst>
                </p:nvPr>
              </p:nvSpPr>
              <p:spPr bwMode="auto">
                <a:xfrm>
                  <a:off x="628" y="35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4</a:t>
                  </a:r>
                </a:p>
              </p:txBody>
            </p:sp>
          </p:grpSp>
        </p:grpSp>
        <p:sp>
          <p:nvSpPr>
            <p:cNvPr id="57384" name="Text Box 202"/>
            <p:cNvSpPr txBox="1">
              <a:spLocks noChangeArrowheads="1"/>
            </p:cNvSpPr>
            <p:nvPr>
              <p:custDataLst>
                <p:tags r:id="rId37"/>
              </p:custDataLst>
            </p:nvPr>
          </p:nvSpPr>
          <p:spPr bwMode="auto">
            <a:xfrm>
              <a:off x="2900" y="3537"/>
              <a:ext cx="25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被访网络的</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MSC </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通过基站到移动节点完成呼叫</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7385" name="Line 203"/>
            <p:cNvSpPr>
              <a:spLocks noChangeShapeType="1"/>
            </p:cNvSpPr>
            <p:nvPr>
              <p:custDataLst>
                <p:tags r:id="rId38"/>
              </p:custDataLst>
            </p:nvPr>
          </p:nvSpPr>
          <p:spPr bwMode="auto">
            <a:xfrm flipH="1" flipV="1">
              <a:off x="2074" y="3091"/>
              <a:ext cx="835" cy="5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57380" name="标题 3"/>
          <p:cNvSpPr>
            <a:spLocks noGrp="1"/>
          </p:cNvSpPr>
          <p:nvPr>
            <p:ph type="title"/>
          </p:nvPr>
        </p:nvSpPr>
        <p:spPr>
          <a:xfrm>
            <a:off x="457200" y="274638"/>
            <a:ext cx="8229600" cy="993775"/>
          </a:xfrm>
        </p:spPr>
        <p:txBody>
          <a:bodyPr/>
          <a:lstStyle/>
          <a:p>
            <a:r>
              <a:rPr lang="en-US" altLang="zh-CN">
                <a:latin typeface="Comic Sans MS" panose="030F0702030302020204" pitchFamily="66" charset="0"/>
              </a:rPr>
              <a:t>GSM: </a:t>
            </a:r>
            <a:r>
              <a:rPr lang="zh-CN" altLang="en-US">
                <a:latin typeface="Comic Sans MS" panose="030F0702030302020204" pitchFamily="66" charset="0"/>
              </a:rPr>
              <a:t>间接选路到移动节点</a:t>
            </a:r>
            <a:endParaRPr lang="zh-CN" altLang="en-US"/>
          </a:p>
        </p:txBody>
      </p:sp>
      <p:sp>
        <p:nvSpPr>
          <p:cNvPr id="2" name="日期占位符 1"/>
          <p:cNvSpPr>
            <a:spLocks noGrp="1"/>
          </p:cNvSpPr>
          <p:nvPr>
            <p:ph type="dt" sz="quarter" idx="10"/>
            <p:custDataLst>
              <p:tags r:id="rId3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57382" name="灯片编号占位符 206"/>
          <p:cNvSpPr>
            <a:spLocks noGrp="1"/>
          </p:cNvSpPr>
          <p:nvPr>
            <p:ph type="sldNum" sz="quarter" idx="12"/>
            <p:custDataLst>
              <p:tags r:id="rId36"/>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DC8670-E07B-4C78-9D49-EC9E21F18D52}"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4252295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3"/>
          <p:cNvGrpSpPr>
            <a:grpSpLocks/>
          </p:cNvGrpSpPr>
          <p:nvPr>
            <p:custDataLst>
              <p:tags r:id="rId1"/>
            </p:custDataLst>
          </p:nvPr>
        </p:nvGrpSpPr>
        <p:grpSpPr bwMode="auto">
          <a:xfrm>
            <a:off x="358775" y="3587750"/>
            <a:ext cx="498475" cy="636588"/>
            <a:chOff x="3796" y="1043"/>
            <a:chExt cx="865" cy="1237"/>
          </a:xfrm>
        </p:grpSpPr>
        <p:sp>
          <p:nvSpPr>
            <p:cNvPr id="59454" name="Line 4"/>
            <p:cNvSpPr>
              <a:spLocks noChangeShapeType="1"/>
            </p:cNvSpPr>
            <p:nvPr>
              <p:custDataLst>
                <p:tags r:id="rId5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5" name="Line 5"/>
            <p:cNvSpPr>
              <a:spLocks noChangeShapeType="1"/>
            </p:cNvSpPr>
            <p:nvPr>
              <p:custDataLst>
                <p:tags r:id="rId5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6" name="Line 6"/>
            <p:cNvSpPr>
              <a:spLocks noChangeShapeType="1"/>
            </p:cNvSpPr>
            <p:nvPr>
              <p:custDataLst>
                <p:tags r:id="rId5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7" name="Line 7"/>
            <p:cNvSpPr>
              <a:spLocks noChangeShapeType="1"/>
            </p:cNvSpPr>
            <p:nvPr>
              <p:custDataLst>
                <p:tags r:id="rId5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8" name="Line 8"/>
            <p:cNvSpPr>
              <a:spLocks noChangeShapeType="1"/>
            </p:cNvSpPr>
            <p:nvPr>
              <p:custDataLst>
                <p:tags r:id="rId6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9" name="Line 9"/>
            <p:cNvSpPr>
              <a:spLocks noChangeShapeType="1"/>
            </p:cNvSpPr>
            <p:nvPr>
              <p:custDataLst>
                <p:tags r:id="rId6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0" name="Line 10"/>
            <p:cNvSpPr>
              <a:spLocks noChangeShapeType="1"/>
            </p:cNvSpPr>
            <p:nvPr>
              <p:custDataLst>
                <p:tags r:id="rId6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1" name="Line 11"/>
            <p:cNvSpPr>
              <a:spLocks noChangeShapeType="1"/>
            </p:cNvSpPr>
            <p:nvPr>
              <p:custDataLst>
                <p:tags r:id="rId6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2" name="Line 12"/>
            <p:cNvSpPr>
              <a:spLocks noChangeShapeType="1"/>
            </p:cNvSpPr>
            <p:nvPr>
              <p:custDataLst>
                <p:tags r:id="rId6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3" name="Line 13"/>
            <p:cNvSpPr>
              <a:spLocks noChangeShapeType="1"/>
            </p:cNvSpPr>
            <p:nvPr>
              <p:custDataLst>
                <p:tags r:id="rId6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4" name="Line 14"/>
            <p:cNvSpPr>
              <a:spLocks noChangeShapeType="1"/>
            </p:cNvSpPr>
            <p:nvPr>
              <p:custDataLst>
                <p:tags r:id="rId6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5" name="Line 15"/>
            <p:cNvSpPr>
              <a:spLocks noChangeShapeType="1"/>
            </p:cNvSpPr>
            <p:nvPr>
              <p:custDataLst>
                <p:tags r:id="rId6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6" name="Line 16"/>
            <p:cNvSpPr>
              <a:spLocks noChangeShapeType="1"/>
            </p:cNvSpPr>
            <p:nvPr>
              <p:custDataLst>
                <p:tags r:id="rId6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7" name="Line 17"/>
            <p:cNvSpPr>
              <a:spLocks noChangeShapeType="1"/>
            </p:cNvSpPr>
            <p:nvPr>
              <p:custDataLst>
                <p:tags r:id="rId6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68" name="Line 18"/>
            <p:cNvSpPr>
              <a:spLocks noChangeShapeType="1"/>
            </p:cNvSpPr>
            <p:nvPr>
              <p:custDataLst>
                <p:tags r:id="rId7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9469" name="Group 19"/>
            <p:cNvGrpSpPr>
              <a:grpSpLocks/>
            </p:cNvGrpSpPr>
            <p:nvPr/>
          </p:nvGrpSpPr>
          <p:grpSpPr bwMode="auto">
            <a:xfrm>
              <a:off x="4269" y="1415"/>
              <a:ext cx="392" cy="137"/>
              <a:chOff x="4227" y="1360"/>
              <a:chExt cx="863" cy="270"/>
            </a:xfrm>
          </p:grpSpPr>
          <p:sp>
            <p:nvSpPr>
              <p:cNvPr id="59480" name="Line 20"/>
              <p:cNvSpPr>
                <a:spLocks noChangeShapeType="1"/>
              </p:cNvSpPr>
              <p:nvPr>
                <p:custDataLst>
                  <p:tags r:id="rId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81" name="Line 21"/>
              <p:cNvSpPr>
                <a:spLocks noChangeShapeType="1"/>
              </p:cNvSpPr>
              <p:nvPr>
                <p:custDataLst>
                  <p:tags r:id="rId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82" name="Line 22"/>
              <p:cNvSpPr>
                <a:spLocks noChangeShapeType="1"/>
              </p:cNvSpPr>
              <p:nvPr>
                <p:custDataLst>
                  <p:tags r:id="rId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83" name="Line 23"/>
              <p:cNvSpPr>
                <a:spLocks noChangeShapeType="1"/>
              </p:cNvSpPr>
              <p:nvPr>
                <p:custDataLst>
                  <p:tags r:id="rId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9470" name="Group 24"/>
            <p:cNvGrpSpPr>
              <a:grpSpLocks/>
            </p:cNvGrpSpPr>
            <p:nvPr/>
          </p:nvGrpSpPr>
          <p:grpSpPr bwMode="auto">
            <a:xfrm rot="5700496">
              <a:off x="4053" y="1170"/>
              <a:ext cx="392" cy="137"/>
              <a:chOff x="4227" y="1360"/>
              <a:chExt cx="863" cy="270"/>
            </a:xfrm>
          </p:grpSpPr>
          <p:sp>
            <p:nvSpPr>
              <p:cNvPr id="59476" name="Line 25"/>
              <p:cNvSpPr>
                <a:spLocks noChangeShapeType="1"/>
              </p:cNvSpPr>
              <p:nvPr>
                <p:custDataLst>
                  <p:tags r:id="rId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7" name="Line 26"/>
              <p:cNvSpPr>
                <a:spLocks noChangeShapeType="1"/>
              </p:cNvSpPr>
              <p:nvPr>
                <p:custDataLst>
                  <p:tags r:id="rId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8" name="Line 27"/>
              <p:cNvSpPr>
                <a:spLocks noChangeShapeType="1"/>
              </p:cNvSpPr>
              <p:nvPr>
                <p:custDataLst>
                  <p:tags r:id="rId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9" name="Line 28"/>
              <p:cNvSpPr>
                <a:spLocks noChangeShapeType="1"/>
              </p:cNvSpPr>
              <p:nvPr>
                <p:custDataLst>
                  <p:tags r:id="rId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9471" name="Group 29"/>
            <p:cNvGrpSpPr>
              <a:grpSpLocks/>
            </p:cNvGrpSpPr>
            <p:nvPr/>
          </p:nvGrpSpPr>
          <p:grpSpPr bwMode="auto">
            <a:xfrm rot="10800000">
              <a:off x="3796" y="1402"/>
              <a:ext cx="392" cy="137"/>
              <a:chOff x="4227" y="1360"/>
              <a:chExt cx="863" cy="270"/>
            </a:xfrm>
          </p:grpSpPr>
          <p:sp>
            <p:nvSpPr>
              <p:cNvPr id="59472" name="Line 30"/>
              <p:cNvSpPr>
                <a:spLocks noChangeShapeType="1"/>
              </p:cNvSpPr>
              <p:nvPr>
                <p:custDataLst>
                  <p:tags r:id="rId7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3" name="Line 31"/>
              <p:cNvSpPr>
                <a:spLocks noChangeShapeType="1"/>
              </p:cNvSpPr>
              <p:nvPr>
                <p:custDataLst>
                  <p:tags r:id="rId7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4" name="Line 32"/>
              <p:cNvSpPr>
                <a:spLocks noChangeShapeType="1"/>
              </p:cNvSpPr>
              <p:nvPr>
                <p:custDataLst>
                  <p:tags r:id="rId7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75" name="Line 33"/>
              <p:cNvSpPr>
                <a:spLocks noChangeShapeType="1"/>
              </p:cNvSpPr>
              <p:nvPr>
                <p:custDataLst>
                  <p:tags r:id="rId7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9395" name="Line 34"/>
          <p:cNvSpPr>
            <a:spLocks noChangeShapeType="1"/>
          </p:cNvSpPr>
          <p:nvPr>
            <p:custDataLst>
              <p:tags r:id="rId2"/>
            </p:custDataLst>
          </p:nvPr>
        </p:nvSpPr>
        <p:spPr bwMode="auto">
          <a:xfrm flipV="1">
            <a:off x="598488" y="3432175"/>
            <a:ext cx="1176337" cy="776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9396" name="Group 35"/>
          <p:cNvGrpSpPr>
            <a:grpSpLocks/>
          </p:cNvGrpSpPr>
          <p:nvPr>
            <p:custDataLst>
              <p:tags r:id="rId3"/>
            </p:custDataLst>
          </p:nvPr>
        </p:nvGrpSpPr>
        <p:grpSpPr bwMode="auto">
          <a:xfrm>
            <a:off x="1157288" y="4425950"/>
            <a:ext cx="1441450" cy="346075"/>
            <a:chOff x="3072" y="739"/>
            <a:chExt cx="652" cy="146"/>
          </a:xfrm>
        </p:grpSpPr>
        <p:pic>
          <p:nvPicPr>
            <p:cNvPr id="59451" name="Picture 36" descr="lgv_fqmg[1]"/>
            <p:cNvPicPr>
              <a:picLocks noChangeAspect="1" noChangeArrowheads="1"/>
            </p:cNvPicPr>
            <p:nvPr>
              <p:custDataLst>
                <p:tags r:id="rId53"/>
              </p:custDataLst>
            </p:nvPr>
          </p:nvPicPr>
          <p:blipFill>
            <a:blip r:embed="rId85"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52" name="Line 37"/>
            <p:cNvSpPr>
              <a:spLocks noChangeShapeType="1"/>
            </p:cNvSpPr>
            <p:nvPr>
              <p:custDataLst>
                <p:tags r:id="rId54"/>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3" name="Line 38"/>
            <p:cNvSpPr>
              <a:spLocks noChangeShapeType="1"/>
            </p:cNvSpPr>
            <p:nvPr>
              <p:custDataLst>
                <p:tags r:id="rId55"/>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9397" name="Group 39"/>
          <p:cNvGrpSpPr>
            <a:grpSpLocks/>
          </p:cNvGrpSpPr>
          <p:nvPr>
            <p:custDataLst>
              <p:tags r:id="rId4"/>
            </p:custDataLst>
          </p:nvPr>
        </p:nvGrpSpPr>
        <p:grpSpPr bwMode="auto">
          <a:xfrm>
            <a:off x="1622425" y="2736850"/>
            <a:ext cx="987425" cy="730250"/>
            <a:chOff x="2197" y="1155"/>
            <a:chExt cx="622" cy="460"/>
          </a:xfrm>
        </p:grpSpPr>
        <p:grpSp>
          <p:nvGrpSpPr>
            <p:cNvPr id="59447" name="Group 40"/>
            <p:cNvGrpSpPr>
              <a:grpSpLocks/>
            </p:cNvGrpSpPr>
            <p:nvPr/>
          </p:nvGrpSpPr>
          <p:grpSpPr bwMode="auto">
            <a:xfrm>
              <a:off x="2198" y="1176"/>
              <a:ext cx="621" cy="426"/>
              <a:chOff x="3164" y="2556"/>
              <a:chExt cx="901" cy="338"/>
            </a:xfrm>
          </p:grpSpPr>
          <p:sp>
            <p:nvSpPr>
              <p:cNvPr id="59449" name="Rectangle 41"/>
              <p:cNvSpPr>
                <a:spLocks noChangeArrowheads="1"/>
              </p:cNvSpPr>
              <p:nvPr>
                <p:custDataLst>
                  <p:tags r:id="rId51"/>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50" name="Text Box 42"/>
              <p:cNvSpPr txBox="1">
                <a:spLocks noChangeArrowheads="1"/>
              </p:cNvSpPr>
              <p:nvPr>
                <p:custDataLst>
                  <p:tags r:id="rId52"/>
                </p:custDataLst>
              </p:nvPr>
            </p:nvSpPr>
            <p:spPr bwMode="auto">
              <a:xfrm>
                <a:off x="3212" y="2573"/>
                <a:ext cx="168" cy="1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9448" name="Text Box 43"/>
            <p:cNvSpPr txBox="1">
              <a:spLocks noChangeArrowheads="1"/>
            </p:cNvSpPr>
            <p:nvPr>
              <p:custDataLst>
                <p:tags r:id="rId50"/>
              </p:custDataLst>
            </p:nvPr>
          </p:nvSpPr>
          <p:spPr bwMode="auto">
            <a:xfrm>
              <a:off x="2197" y="1155"/>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Center</a:t>
              </a:r>
            </a:p>
          </p:txBody>
        </p:sp>
      </p:grpSp>
      <p:grpSp>
        <p:nvGrpSpPr>
          <p:cNvPr id="59398" name="Group 44"/>
          <p:cNvGrpSpPr>
            <a:grpSpLocks/>
          </p:cNvGrpSpPr>
          <p:nvPr>
            <p:custDataLst>
              <p:tags r:id="rId5"/>
            </p:custDataLst>
          </p:nvPr>
        </p:nvGrpSpPr>
        <p:grpSpPr bwMode="auto">
          <a:xfrm>
            <a:off x="1135063" y="2528888"/>
            <a:ext cx="636587" cy="493712"/>
            <a:chOff x="3202" y="3056"/>
            <a:chExt cx="401" cy="311"/>
          </a:xfrm>
        </p:grpSpPr>
        <p:sp>
          <p:nvSpPr>
            <p:cNvPr id="59441" name="Oval 45"/>
            <p:cNvSpPr>
              <a:spLocks noChangeArrowheads="1"/>
            </p:cNvSpPr>
            <p:nvPr>
              <p:custDataLst>
                <p:tags r:id="rId44"/>
              </p:custDataLst>
            </p:nvPr>
          </p:nvSpPr>
          <p:spPr bwMode="auto">
            <a:xfrm>
              <a:off x="3203" y="3295"/>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2" name="Line 46"/>
            <p:cNvSpPr>
              <a:spLocks noChangeShapeType="1"/>
            </p:cNvSpPr>
            <p:nvPr>
              <p:custDataLst>
                <p:tags r:id="rId45"/>
              </p:custDataLst>
            </p:nvPr>
          </p:nvSpPr>
          <p:spPr bwMode="auto">
            <a:xfrm>
              <a:off x="3204" y="3096"/>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3" name="Rectangle 47"/>
            <p:cNvSpPr>
              <a:spLocks noChangeArrowheads="1"/>
            </p:cNvSpPr>
            <p:nvPr>
              <p:custDataLst>
                <p:tags r:id="rId46"/>
              </p:custDataLst>
            </p:nvPr>
          </p:nvSpPr>
          <p:spPr bwMode="auto">
            <a:xfrm>
              <a:off x="3210" y="3090"/>
              <a:ext cx="393"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4" name="Oval 48"/>
            <p:cNvSpPr>
              <a:spLocks noChangeArrowheads="1"/>
            </p:cNvSpPr>
            <p:nvPr>
              <p:custDataLst>
                <p:tags r:id="rId47"/>
              </p:custDataLst>
            </p:nvPr>
          </p:nvSpPr>
          <p:spPr bwMode="auto">
            <a:xfrm>
              <a:off x="3202" y="3056"/>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5" name="Line 49"/>
            <p:cNvSpPr>
              <a:spLocks noChangeShapeType="1"/>
            </p:cNvSpPr>
            <p:nvPr>
              <p:custDataLst>
                <p:tags r:id="rId48"/>
              </p:custDataLst>
            </p:nvPr>
          </p:nvSpPr>
          <p:spPr bwMode="auto">
            <a:xfrm>
              <a:off x="3603" y="3099"/>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6" name="Text Box 50"/>
            <p:cNvSpPr txBox="1">
              <a:spLocks noChangeArrowheads="1"/>
            </p:cNvSpPr>
            <p:nvPr>
              <p:custDataLst>
                <p:tags r:id="rId49"/>
              </p:custDataLst>
            </p:nvPr>
          </p:nvSpPr>
          <p:spPr bwMode="auto">
            <a:xfrm>
              <a:off x="3218" y="3137"/>
              <a:ext cx="3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VLR</a:t>
              </a:r>
            </a:p>
          </p:txBody>
        </p:sp>
      </p:grpSp>
      <p:grpSp>
        <p:nvGrpSpPr>
          <p:cNvPr id="59399" name="Group 51"/>
          <p:cNvGrpSpPr>
            <a:grpSpLocks/>
          </p:cNvGrpSpPr>
          <p:nvPr>
            <p:custDataLst>
              <p:tags r:id="rId6"/>
            </p:custDataLst>
          </p:nvPr>
        </p:nvGrpSpPr>
        <p:grpSpPr bwMode="auto">
          <a:xfrm>
            <a:off x="3343275" y="3587750"/>
            <a:ext cx="498475" cy="636588"/>
            <a:chOff x="3796" y="1043"/>
            <a:chExt cx="865" cy="1237"/>
          </a:xfrm>
        </p:grpSpPr>
        <p:sp>
          <p:nvSpPr>
            <p:cNvPr id="59411" name="Line 52"/>
            <p:cNvSpPr>
              <a:spLocks noChangeShapeType="1"/>
            </p:cNvSpPr>
            <p:nvPr>
              <p:custDataLst>
                <p:tags r:id="rId1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2" name="Line 53"/>
            <p:cNvSpPr>
              <a:spLocks noChangeShapeType="1"/>
            </p:cNvSpPr>
            <p:nvPr>
              <p:custDataLst>
                <p:tags r:id="rId1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3" name="Line 54"/>
            <p:cNvSpPr>
              <a:spLocks noChangeShapeType="1"/>
            </p:cNvSpPr>
            <p:nvPr>
              <p:custDataLst>
                <p:tags r:id="rId1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4" name="Line 55"/>
            <p:cNvSpPr>
              <a:spLocks noChangeShapeType="1"/>
            </p:cNvSpPr>
            <p:nvPr>
              <p:custDataLst>
                <p:tags r:id="rId2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5" name="Line 56"/>
            <p:cNvSpPr>
              <a:spLocks noChangeShapeType="1"/>
            </p:cNvSpPr>
            <p:nvPr>
              <p:custDataLst>
                <p:tags r:id="rId2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6" name="Line 57"/>
            <p:cNvSpPr>
              <a:spLocks noChangeShapeType="1"/>
            </p:cNvSpPr>
            <p:nvPr>
              <p:custDataLst>
                <p:tags r:id="rId2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7" name="Line 58"/>
            <p:cNvSpPr>
              <a:spLocks noChangeShapeType="1"/>
            </p:cNvSpPr>
            <p:nvPr>
              <p:custDataLst>
                <p:tags r:id="rId2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8" name="Line 59"/>
            <p:cNvSpPr>
              <a:spLocks noChangeShapeType="1"/>
            </p:cNvSpPr>
            <p:nvPr>
              <p:custDataLst>
                <p:tags r:id="rId2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19" name="Line 60"/>
            <p:cNvSpPr>
              <a:spLocks noChangeShapeType="1"/>
            </p:cNvSpPr>
            <p:nvPr>
              <p:custDataLst>
                <p:tags r:id="rId2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0" name="Line 61"/>
            <p:cNvSpPr>
              <a:spLocks noChangeShapeType="1"/>
            </p:cNvSpPr>
            <p:nvPr>
              <p:custDataLst>
                <p:tags r:id="rId2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1" name="Line 62"/>
            <p:cNvSpPr>
              <a:spLocks noChangeShapeType="1"/>
            </p:cNvSpPr>
            <p:nvPr>
              <p:custDataLst>
                <p:tags r:id="rId2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2" name="Line 63"/>
            <p:cNvSpPr>
              <a:spLocks noChangeShapeType="1"/>
            </p:cNvSpPr>
            <p:nvPr>
              <p:custDataLst>
                <p:tags r:id="rId2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3" name="Line 64"/>
            <p:cNvSpPr>
              <a:spLocks noChangeShapeType="1"/>
            </p:cNvSpPr>
            <p:nvPr>
              <p:custDataLst>
                <p:tags r:id="rId2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4" name="Line 65"/>
            <p:cNvSpPr>
              <a:spLocks noChangeShapeType="1"/>
            </p:cNvSpPr>
            <p:nvPr>
              <p:custDataLst>
                <p:tags r:id="rId3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25" name="Line 66"/>
            <p:cNvSpPr>
              <a:spLocks noChangeShapeType="1"/>
            </p:cNvSpPr>
            <p:nvPr>
              <p:custDataLst>
                <p:tags r:id="rId3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9426" name="Group 67"/>
            <p:cNvGrpSpPr>
              <a:grpSpLocks/>
            </p:cNvGrpSpPr>
            <p:nvPr/>
          </p:nvGrpSpPr>
          <p:grpSpPr bwMode="auto">
            <a:xfrm>
              <a:off x="4269" y="1415"/>
              <a:ext cx="392" cy="137"/>
              <a:chOff x="4227" y="1360"/>
              <a:chExt cx="863" cy="270"/>
            </a:xfrm>
          </p:grpSpPr>
          <p:sp>
            <p:nvSpPr>
              <p:cNvPr id="59437" name="Line 68"/>
              <p:cNvSpPr>
                <a:spLocks noChangeShapeType="1"/>
              </p:cNvSpPr>
              <p:nvPr>
                <p:custDataLst>
                  <p:tags r:id="rId4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8" name="Line 69"/>
              <p:cNvSpPr>
                <a:spLocks noChangeShapeType="1"/>
              </p:cNvSpPr>
              <p:nvPr>
                <p:custDataLst>
                  <p:tags r:id="rId4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9" name="Line 70"/>
              <p:cNvSpPr>
                <a:spLocks noChangeShapeType="1"/>
              </p:cNvSpPr>
              <p:nvPr>
                <p:custDataLst>
                  <p:tags r:id="rId4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40" name="Line 71"/>
              <p:cNvSpPr>
                <a:spLocks noChangeShapeType="1"/>
              </p:cNvSpPr>
              <p:nvPr>
                <p:custDataLst>
                  <p:tags r:id="rId4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9427" name="Group 72"/>
            <p:cNvGrpSpPr>
              <a:grpSpLocks/>
            </p:cNvGrpSpPr>
            <p:nvPr/>
          </p:nvGrpSpPr>
          <p:grpSpPr bwMode="auto">
            <a:xfrm rot="5700496">
              <a:off x="4053" y="1170"/>
              <a:ext cx="392" cy="137"/>
              <a:chOff x="4227" y="1360"/>
              <a:chExt cx="863" cy="270"/>
            </a:xfrm>
          </p:grpSpPr>
          <p:sp>
            <p:nvSpPr>
              <p:cNvPr id="59433" name="Line 73"/>
              <p:cNvSpPr>
                <a:spLocks noChangeShapeType="1"/>
              </p:cNvSpPr>
              <p:nvPr>
                <p:custDataLst>
                  <p:tags r:id="rId3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4" name="Line 74"/>
              <p:cNvSpPr>
                <a:spLocks noChangeShapeType="1"/>
              </p:cNvSpPr>
              <p:nvPr>
                <p:custDataLst>
                  <p:tags r:id="rId3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5" name="Line 75"/>
              <p:cNvSpPr>
                <a:spLocks noChangeShapeType="1"/>
              </p:cNvSpPr>
              <p:nvPr>
                <p:custDataLst>
                  <p:tags r:id="rId3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6" name="Line 76"/>
              <p:cNvSpPr>
                <a:spLocks noChangeShapeType="1"/>
              </p:cNvSpPr>
              <p:nvPr>
                <p:custDataLst>
                  <p:tags r:id="rId3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59428" name="Group 77"/>
            <p:cNvGrpSpPr>
              <a:grpSpLocks/>
            </p:cNvGrpSpPr>
            <p:nvPr/>
          </p:nvGrpSpPr>
          <p:grpSpPr bwMode="auto">
            <a:xfrm rot="10800000">
              <a:off x="3796" y="1402"/>
              <a:ext cx="392" cy="137"/>
              <a:chOff x="4227" y="1360"/>
              <a:chExt cx="863" cy="270"/>
            </a:xfrm>
          </p:grpSpPr>
          <p:sp>
            <p:nvSpPr>
              <p:cNvPr id="59429" name="Line 78"/>
              <p:cNvSpPr>
                <a:spLocks noChangeShapeType="1"/>
              </p:cNvSpPr>
              <p:nvPr>
                <p:custDataLst>
                  <p:tags r:id="rId3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0" name="Line 79"/>
              <p:cNvSpPr>
                <a:spLocks noChangeShapeType="1"/>
              </p:cNvSpPr>
              <p:nvPr>
                <p:custDataLst>
                  <p:tags r:id="rId3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1" name="Line 80"/>
              <p:cNvSpPr>
                <a:spLocks noChangeShapeType="1"/>
              </p:cNvSpPr>
              <p:nvPr>
                <p:custDataLst>
                  <p:tags r:id="rId3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32" name="Line 81"/>
              <p:cNvSpPr>
                <a:spLocks noChangeShapeType="1"/>
              </p:cNvSpPr>
              <p:nvPr>
                <p:custDataLst>
                  <p:tags r:id="rId3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59400" name="Line 82"/>
          <p:cNvSpPr>
            <a:spLocks noChangeShapeType="1"/>
          </p:cNvSpPr>
          <p:nvPr>
            <p:custDataLst>
              <p:tags r:id="rId7"/>
            </p:custDataLst>
          </p:nvPr>
        </p:nvSpPr>
        <p:spPr bwMode="auto">
          <a:xfrm flipH="1" flipV="1">
            <a:off x="2439988" y="3444875"/>
            <a:ext cx="1176337" cy="776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01" name="Freeform 83"/>
          <p:cNvSpPr>
            <a:spLocks/>
          </p:cNvSpPr>
          <p:nvPr>
            <p:custDataLst>
              <p:tags r:id="rId8"/>
            </p:custDataLst>
          </p:nvPr>
        </p:nvSpPr>
        <p:spPr bwMode="auto">
          <a:xfrm>
            <a:off x="788988" y="2135188"/>
            <a:ext cx="1328737" cy="2324100"/>
          </a:xfrm>
          <a:custGeom>
            <a:avLst/>
            <a:gdLst>
              <a:gd name="T0" fmla="*/ 2147483646 w 837"/>
              <a:gd name="T1" fmla="*/ 0 h 1464"/>
              <a:gd name="T2" fmla="*/ 2147483646 w 837"/>
              <a:gd name="T3" fmla="*/ 2147483646 h 1464"/>
              <a:gd name="T4" fmla="*/ 2147483646 w 837"/>
              <a:gd name="T5" fmla="*/ 2147483646 h 1464"/>
              <a:gd name="T6" fmla="*/ 2147483646 w 837"/>
              <a:gd name="T7" fmla="*/ 2147483646 h 1464"/>
              <a:gd name="T8" fmla="*/ 0 w 837"/>
              <a:gd name="T9" fmla="*/ 2147483646 h 1464"/>
              <a:gd name="T10" fmla="*/ 2147483646 w 837"/>
              <a:gd name="T11" fmla="*/ 2147483646 h 1464"/>
              <a:gd name="T12" fmla="*/ 0 60000 65536"/>
              <a:gd name="T13" fmla="*/ 0 60000 65536"/>
              <a:gd name="T14" fmla="*/ 0 60000 65536"/>
              <a:gd name="T15" fmla="*/ 0 60000 65536"/>
              <a:gd name="T16" fmla="*/ 0 60000 65536"/>
              <a:gd name="T17" fmla="*/ 0 60000 65536"/>
              <a:gd name="T18" fmla="*/ 0 w 837"/>
              <a:gd name="T19" fmla="*/ 0 h 1464"/>
              <a:gd name="T20" fmla="*/ 837 w 837"/>
              <a:gd name="T21" fmla="*/ 1464 h 1464"/>
            </a:gdLst>
            <a:ahLst/>
            <a:cxnLst>
              <a:cxn ang="T12">
                <a:pos x="T0" y="T1"/>
              </a:cxn>
              <a:cxn ang="T13">
                <a:pos x="T2" y="T3"/>
              </a:cxn>
              <a:cxn ang="T14">
                <a:pos x="T4" y="T5"/>
              </a:cxn>
              <a:cxn ang="T15">
                <a:pos x="T6" y="T7"/>
              </a:cxn>
              <a:cxn ang="T16">
                <a:pos x="T8" y="T9"/>
              </a:cxn>
              <a:cxn ang="T17">
                <a:pos x="T10" y="T11"/>
              </a:cxn>
            </a:cxnLst>
            <a:rect l="T18" t="T19" r="T20" b="T21"/>
            <a:pathLst>
              <a:path w="837" h="1464">
                <a:moveTo>
                  <a:pt x="816" y="0"/>
                </a:moveTo>
                <a:cubicBezTo>
                  <a:pt x="813" y="101"/>
                  <a:pt x="809" y="477"/>
                  <a:pt x="808" y="608"/>
                </a:cubicBezTo>
                <a:cubicBezTo>
                  <a:pt x="807" y="739"/>
                  <a:pt x="837" y="733"/>
                  <a:pt x="808" y="784"/>
                </a:cubicBezTo>
                <a:cubicBezTo>
                  <a:pt x="779" y="835"/>
                  <a:pt x="767" y="824"/>
                  <a:pt x="632" y="912"/>
                </a:cubicBezTo>
                <a:cubicBezTo>
                  <a:pt x="497" y="1000"/>
                  <a:pt x="0" y="1220"/>
                  <a:pt x="0" y="1312"/>
                </a:cubicBezTo>
                <a:cubicBezTo>
                  <a:pt x="0" y="1404"/>
                  <a:pt x="500" y="1432"/>
                  <a:pt x="632" y="146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02" name="Freeform 84"/>
          <p:cNvSpPr>
            <a:spLocks/>
          </p:cNvSpPr>
          <p:nvPr>
            <p:custDataLst>
              <p:tags r:id="rId9"/>
            </p:custDataLst>
          </p:nvPr>
        </p:nvSpPr>
        <p:spPr bwMode="auto">
          <a:xfrm>
            <a:off x="2093913" y="3367088"/>
            <a:ext cx="1282700" cy="1079500"/>
          </a:xfrm>
          <a:custGeom>
            <a:avLst/>
            <a:gdLst>
              <a:gd name="T0" fmla="*/ 0 w 808"/>
              <a:gd name="T1" fmla="*/ 0 h 680"/>
              <a:gd name="T2" fmla="*/ 2147483646 w 808"/>
              <a:gd name="T3" fmla="*/ 2147483646 h 680"/>
              <a:gd name="T4" fmla="*/ 2147483646 w 808"/>
              <a:gd name="T5" fmla="*/ 2147483646 h 680"/>
              <a:gd name="T6" fmla="*/ 2147483646 w 808"/>
              <a:gd name="T7" fmla="*/ 2147483646 h 680"/>
              <a:gd name="T8" fmla="*/ 0 60000 65536"/>
              <a:gd name="T9" fmla="*/ 0 60000 65536"/>
              <a:gd name="T10" fmla="*/ 0 60000 65536"/>
              <a:gd name="T11" fmla="*/ 0 60000 65536"/>
              <a:gd name="T12" fmla="*/ 0 w 808"/>
              <a:gd name="T13" fmla="*/ 0 h 680"/>
              <a:gd name="T14" fmla="*/ 808 w 808"/>
              <a:gd name="T15" fmla="*/ 680 h 680"/>
            </a:gdLst>
            <a:ahLst/>
            <a:cxnLst>
              <a:cxn ang="T8">
                <a:pos x="T0" y="T1"/>
              </a:cxn>
              <a:cxn ang="T9">
                <a:pos x="T2" y="T3"/>
              </a:cxn>
              <a:cxn ang="T10">
                <a:pos x="T4" y="T5"/>
              </a:cxn>
              <a:cxn ang="T11">
                <a:pos x="T6" y="T7"/>
              </a:cxn>
            </a:cxnLst>
            <a:rect l="T12" t="T13" r="T14" b="T15"/>
            <a:pathLst>
              <a:path w="808" h="680">
                <a:moveTo>
                  <a:pt x="0" y="0"/>
                </a:moveTo>
                <a:cubicBezTo>
                  <a:pt x="29" y="21"/>
                  <a:pt x="41" y="40"/>
                  <a:pt x="176" y="128"/>
                </a:cubicBezTo>
                <a:cubicBezTo>
                  <a:pt x="311" y="216"/>
                  <a:pt x="808" y="436"/>
                  <a:pt x="808" y="528"/>
                </a:cubicBezTo>
                <a:cubicBezTo>
                  <a:pt x="808" y="620"/>
                  <a:pt x="308" y="648"/>
                  <a:pt x="176" y="680"/>
                </a:cubicBezTo>
              </a:path>
            </a:pathLst>
          </a:custGeom>
          <a:noFill/>
          <a:ln w="3810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9403" name="Text Box 85"/>
          <p:cNvSpPr txBox="1">
            <a:spLocks noChangeArrowheads="1"/>
          </p:cNvSpPr>
          <p:nvPr>
            <p:custDataLst>
              <p:tags r:id="rId10"/>
            </p:custDataLst>
          </p:nvPr>
        </p:nvSpPr>
        <p:spPr bwMode="auto">
          <a:xfrm>
            <a:off x="331788" y="4229100"/>
            <a:ext cx="827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old BSS</a:t>
            </a:r>
          </a:p>
        </p:txBody>
      </p:sp>
      <p:sp>
        <p:nvSpPr>
          <p:cNvPr id="59404" name="Text Box 86"/>
          <p:cNvSpPr txBox="1">
            <a:spLocks noChangeArrowheads="1"/>
          </p:cNvSpPr>
          <p:nvPr>
            <p:custDataLst>
              <p:tags r:id="rId11"/>
            </p:custDataLst>
          </p:nvPr>
        </p:nvSpPr>
        <p:spPr bwMode="auto">
          <a:xfrm>
            <a:off x="3024188" y="4360863"/>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new BSS</a:t>
            </a:r>
          </a:p>
        </p:txBody>
      </p:sp>
      <p:sp>
        <p:nvSpPr>
          <p:cNvPr id="59405" name="Text Box 87"/>
          <p:cNvSpPr txBox="1">
            <a:spLocks noChangeArrowheads="1"/>
          </p:cNvSpPr>
          <p:nvPr>
            <p:custDataLst>
              <p:tags r:id="rId12"/>
            </p:custDataLst>
          </p:nvPr>
        </p:nvSpPr>
        <p:spPr bwMode="auto">
          <a:xfrm>
            <a:off x="1217613" y="3759200"/>
            <a:ext cx="7254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old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routing</a:t>
            </a:r>
          </a:p>
        </p:txBody>
      </p:sp>
      <p:sp>
        <p:nvSpPr>
          <p:cNvPr id="59406" name="Text Box 88"/>
          <p:cNvSpPr txBox="1">
            <a:spLocks noChangeArrowheads="1"/>
          </p:cNvSpPr>
          <p:nvPr>
            <p:custDataLst>
              <p:tags r:id="rId13"/>
            </p:custDataLst>
          </p:nvPr>
        </p:nvSpPr>
        <p:spPr bwMode="auto">
          <a:xfrm>
            <a:off x="2208213" y="3746500"/>
            <a:ext cx="7254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new</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routing</a:t>
            </a:r>
          </a:p>
        </p:txBody>
      </p:sp>
      <p:sp>
        <p:nvSpPr>
          <p:cNvPr id="59407" name="标题 2"/>
          <p:cNvSpPr>
            <a:spLocks noGrp="1"/>
          </p:cNvSpPr>
          <p:nvPr>
            <p:ph type="title"/>
          </p:nvPr>
        </p:nvSpPr>
        <p:spPr>
          <a:xfrm>
            <a:off x="457200" y="274638"/>
            <a:ext cx="8229600" cy="993775"/>
          </a:xfrm>
        </p:spPr>
        <p:txBody>
          <a:bodyPr/>
          <a:lstStyle/>
          <a:p>
            <a:r>
              <a:rPr lang="en-US" altLang="zh-CN">
                <a:latin typeface="Comic Sans MS" panose="030F0702030302020204" pitchFamily="66" charset="0"/>
              </a:rPr>
              <a:t>GSM: </a:t>
            </a:r>
            <a:r>
              <a:rPr lang="zh-CN" altLang="en-US">
                <a:latin typeface="Comic Sans MS" panose="030F0702030302020204" pitchFamily="66" charset="0"/>
              </a:rPr>
              <a:t>在同一个</a:t>
            </a:r>
            <a:r>
              <a:rPr lang="en-US" altLang="zh-CN">
                <a:latin typeface="Comic Sans MS" panose="030F0702030302020204" pitchFamily="66" charset="0"/>
              </a:rPr>
              <a:t>MSC</a:t>
            </a:r>
            <a:r>
              <a:rPr lang="zh-CN" altLang="en-US">
                <a:latin typeface="Comic Sans MS" panose="030F0702030302020204" pitchFamily="66" charset="0"/>
              </a:rPr>
              <a:t>中切换</a:t>
            </a:r>
            <a:endParaRPr lang="zh-CN" altLang="en-US"/>
          </a:p>
        </p:txBody>
      </p:sp>
      <p:sp>
        <p:nvSpPr>
          <p:cNvPr id="2" name="日期占位符 1"/>
          <p:cNvSpPr>
            <a:spLocks noGrp="1"/>
          </p:cNvSpPr>
          <p:nvPr>
            <p:ph type="dt" sz="quarter" idx="10"/>
            <p:custDataLst>
              <p:tags r:id="rId1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59409" name="灯片编号占位符 92"/>
          <p:cNvSpPr>
            <a:spLocks noGrp="1"/>
          </p:cNvSpPr>
          <p:nvPr>
            <p:ph type="sldNum" sz="quarter" idx="12"/>
            <p:custDataLst>
              <p:tags r:id="rId1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2C949A-885B-4868-80D4-B9ABEBEB4234}"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59410" name="Rectangle 93"/>
          <p:cNvSpPr>
            <a:spLocks noGrp="1" noChangeArrowheads="1"/>
          </p:cNvSpPr>
          <p:nvPr>
            <p:ph sz="quarter" idx="4294967295"/>
            <p:custDataLst>
              <p:tags r:id="rId16"/>
            </p:custDataLst>
          </p:nvPr>
        </p:nvSpPr>
        <p:spPr>
          <a:xfrm>
            <a:off x="4397375" y="1563688"/>
            <a:ext cx="4159250" cy="4792662"/>
          </a:xfrm>
        </p:spPr>
        <p:txBody>
          <a:bodyPr/>
          <a:lstStyle/>
          <a:p>
            <a:r>
              <a:rPr lang="zh-CN" altLang="en-US" sz="2400" dirty="0"/>
              <a:t>切换</a:t>
            </a:r>
            <a:r>
              <a:rPr lang="en-US" altLang="zh-CN" sz="2400" dirty="0"/>
              <a:t>(handoff)</a:t>
            </a:r>
            <a:r>
              <a:rPr lang="zh-CN" altLang="en-US" sz="2400" dirty="0"/>
              <a:t>目标</a:t>
            </a:r>
            <a:r>
              <a:rPr lang="en-US" altLang="zh-CN" sz="2400" dirty="0"/>
              <a:t>: </a:t>
            </a:r>
            <a:r>
              <a:rPr lang="zh-CN" altLang="en-US" sz="2400" dirty="0"/>
              <a:t>通过新的基站为当前呼叫选路</a:t>
            </a:r>
            <a:r>
              <a:rPr lang="en-US" altLang="zh-CN" sz="2400" dirty="0"/>
              <a:t> (</a:t>
            </a:r>
            <a:r>
              <a:rPr lang="zh-CN" altLang="en-US" sz="2400" dirty="0"/>
              <a:t>而不中断当前呼叫</a:t>
            </a:r>
            <a:r>
              <a:rPr lang="en-US" altLang="zh-CN" sz="2400" dirty="0"/>
              <a:t>)</a:t>
            </a:r>
          </a:p>
          <a:p>
            <a:r>
              <a:rPr lang="zh-CN" altLang="en-US" sz="2400" dirty="0"/>
              <a:t>切换原因</a:t>
            </a:r>
            <a:r>
              <a:rPr lang="en-US" altLang="zh-CN" sz="2400" dirty="0"/>
              <a:t>:</a:t>
            </a:r>
          </a:p>
          <a:p>
            <a:pPr lvl="1"/>
            <a:r>
              <a:rPr lang="zh-CN" altLang="en-US" sz="2000" dirty="0"/>
              <a:t>新基站信号更强</a:t>
            </a:r>
            <a:r>
              <a:rPr lang="en-US" altLang="zh-CN" sz="2000" dirty="0"/>
              <a:t> (</a:t>
            </a:r>
            <a:r>
              <a:rPr lang="zh-CN" altLang="en-US" sz="2000" dirty="0"/>
              <a:t>保持连通性，更低的电池消耗</a:t>
            </a:r>
            <a:r>
              <a:rPr lang="en-US" altLang="zh-CN" sz="2000" dirty="0"/>
              <a:t>)</a:t>
            </a:r>
          </a:p>
          <a:p>
            <a:pPr lvl="1"/>
            <a:r>
              <a:rPr lang="zh-CN" altLang="en-US" sz="2000" dirty="0"/>
              <a:t>负载均衡</a:t>
            </a:r>
            <a:r>
              <a:rPr lang="en-US" altLang="zh-CN" sz="2000" dirty="0"/>
              <a:t>: </a:t>
            </a:r>
            <a:r>
              <a:rPr lang="zh-CN" altLang="en-US" sz="2000" dirty="0"/>
              <a:t>为当前过于拥挤的基站释放一些信道</a:t>
            </a:r>
            <a:endParaRPr lang="en-US" altLang="zh-CN" sz="2000" dirty="0"/>
          </a:p>
          <a:p>
            <a:pPr lvl="1"/>
            <a:r>
              <a:rPr lang="en-US" altLang="zh-CN" sz="2000" dirty="0"/>
              <a:t>GSM </a:t>
            </a:r>
            <a:r>
              <a:rPr lang="zh-CN" altLang="en-US" sz="2000" dirty="0"/>
              <a:t>并不强制为什么要进行切换</a:t>
            </a:r>
            <a:r>
              <a:rPr lang="en-US" altLang="zh-CN" sz="2000" dirty="0"/>
              <a:t> (policy)</a:t>
            </a:r>
            <a:r>
              <a:rPr lang="zh-CN" altLang="en-US" sz="2000" dirty="0"/>
              <a:t>，仅规定如何切换</a:t>
            </a:r>
            <a:r>
              <a:rPr lang="en-US" altLang="zh-CN" sz="2000" dirty="0"/>
              <a:t> (mechanism)</a:t>
            </a:r>
          </a:p>
          <a:p>
            <a:r>
              <a:rPr lang="zh-CN" altLang="en-US" sz="2400" dirty="0"/>
              <a:t>切换</a:t>
            </a:r>
            <a:r>
              <a:rPr lang="en-US" altLang="zh-CN" sz="2400" dirty="0"/>
              <a:t>handoff</a:t>
            </a:r>
            <a:r>
              <a:rPr lang="zh-CN" altLang="en-US" sz="2400" dirty="0"/>
              <a:t>由旧的</a:t>
            </a:r>
            <a:r>
              <a:rPr lang="en-US" altLang="zh-CN" sz="2400" dirty="0"/>
              <a:t>BSS </a:t>
            </a:r>
            <a:r>
              <a:rPr lang="zh-CN" altLang="en-US" sz="2400" dirty="0"/>
              <a:t>发起</a:t>
            </a:r>
            <a:endParaRPr lang="en-US" altLang="zh-CN" sz="2400" dirty="0"/>
          </a:p>
          <a:p>
            <a:pPr lvl="1"/>
            <a:endParaRPr lang="en-US" altLang="zh-CN" sz="2000" dirty="0"/>
          </a:p>
        </p:txBody>
      </p:sp>
    </p:spTree>
    <p:extLst>
      <p:ext uri="{BB962C8B-B14F-4D97-AF65-F5344CB8AC3E}">
        <p14:creationId xmlns:p14="http://schemas.microsoft.com/office/powerpoint/2010/main" val="4128203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3"/>
          <p:cNvSpPr>
            <a:spLocks noChangeShapeType="1"/>
          </p:cNvSpPr>
          <p:nvPr>
            <p:custDataLst>
              <p:tags r:id="rId1"/>
            </p:custDataLst>
          </p:nvPr>
        </p:nvSpPr>
        <p:spPr bwMode="auto">
          <a:xfrm flipV="1">
            <a:off x="982663" y="3452813"/>
            <a:ext cx="520700" cy="3429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43" name="Group 5"/>
          <p:cNvGrpSpPr>
            <a:grpSpLocks/>
          </p:cNvGrpSpPr>
          <p:nvPr>
            <p:custDataLst>
              <p:tags r:id="rId2"/>
            </p:custDataLst>
          </p:nvPr>
        </p:nvGrpSpPr>
        <p:grpSpPr bwMode="auto">
          <a:xfrm>
            <a:off x="368300" y="3590925"/>
            <a:ext cx="498475" cy="636588"/>
            <a:chOff x="3796" y="1043"/>
            <a:chExt cx="865" cy="1237"/>
          </a:xfrm>
        </p:grpSpPr>
        <p:sp>
          <p:nvSpPr>
            <p:cNvPr id="61530" name="Line 6"/>
            <p:cNvSpPr>
              <a:spLocks noChangeShapeType="1"/>
            </p:cNvSpPr>
            <p:nvPr>
              <p:custDataLst>
                <p:tags r:id="rId8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1" name="Line 7"/>
            <p:cNvSpPr>
              <a:spLocks noChangeShapeType="1"/>
            </p:cNvSpPr>
            <p:nvPr>
              <p:custDataLst>
                <p:tags r:id="rId8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2" name="Line 8"/>
            <p:cNvSpPr>
              <a:spLocks noChangeShapeType="1"/>
            </p:cNvSpPr>
            <p:nvPr>
              <p:custDataLst>
                <p:tags r:id="rId8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3" name="Line 9"/>
            <p:cNvSpPr>
              <a:spLocks noChangeShapeType="1"/>
            </p:cNvSpPr>
            <p:nvPr>
              <p:custDataLst>
                <p:tags r:id="rId8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4" name="Line 10"/>
            <p:cNvSpPr>
              <a:spLocks noChangeShapeType="1"/>
            </p:cNvSpPr>
            <p:nvPr>
              <p:custDataLst>
                <p:tags r:id="rId8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5" name="Line 11"/>
            <p:cNvSpPr>
              <a:spLocks noChangeShapeType="1"/>
            </p:cNvSpPr>
            <p:nvPr>
              <p:custDataLst>
                <p:tags r:id="rId8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6" name="Line 12"/>
            <p:cNvSpPr>
              <a:spLocks noChangeShapeType="1"/>
            </p:cNvSpPr>
            <p:nvPr>
              <p:custDataLst>
                <p:tags r:id="rId9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7" name="Line 13"/>
            <p:cNvSpPr>
              <a:spLocks noChangeShapeType="1"/>
            </p:cNvSpPr>
            <p:nvPr>
              <p:custDataLst>
                <p:tags r:id="rId9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8" name="Line 14"/>
            <p:cNvSpPr>
              <a:spLocks noChangeShapeType="1"/>
            </p:cNvSpPr>
            <p:nvPr>
              <p:custDataLst>
                <p:tags r:id="rId9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39" name="Line 15"/>
            <p:cNvSpPr>
              <a:spLocks noChangeShapeType="1"/>
            </p:cNvSpPr>
            <p:nvPr>
              <p:custDataLst>
                <p:tags r:id="rId9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0" name="Line 16"/>
            <p:cNvSpPr>
              <a:spLocks noChangeShapeType="1"/>
            </p:cNvSpPr>
            <p:nvPr>
              <p:custDataLst>
                <p:tags r:id="rId9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1" name="Line 17"/>
            <p:cNvSpPr>
              <a:spLocks noChangeShapeType="1"/>
            </p:cNvSpPr>
            <p:nvPr>
              <p:custDataLst>
                <p:tags r:id="rId9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2" name="Line 18"/>
            <p:cNvSpPr>
              <a:spLocks noChangeShapeType="1"/>
            </p:cNvSpPr>
            <p:nvPr>
              <p:custDataLst>
                <p:tags r:id="rId9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3" name="Line 19"/>
            <p:cNvSpPr>
              <a:spLocks noChangeShapeType="1"/>
            </p:cNvSpPr>
            <p:nvPr>
              <p:custDataLst>
                <p:tags r:id="rId9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4" name="Line 20"/>
            <p:cNvSpPr>
              <a:spLocks noChangeShapeType="1"/>
            </p:cNvSpPr>
            <p:nvPr>
              <p:custDataLst>
                <p:tags r:id="rId9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545" name="Group 21"/>
            <p:cNvGrpSpPr>
              <a:grpSpLocks/>
            </p:cNvGrpSpPr>
            <p:nvPr/>
          </p:nvGrpSpPr>
          <p:grpSpPr bwMode="auto">
            <a:xfrm>
              <a:off x="4269" y="1415"/>
              <a:ext cx="392" cy="137"/>
              <a:chOff x="4227" y="1360"/>
              <a:chExt cx="863" cy="270"/>
            </a:xfrm>
          </p:grpSpPr>
          <p:sp>
            <p:nvSpPr>
              <p:cNvPr id="61556" name="Line 22"/>
              <p:cNvSpPr>
                <a:spLocks noChangeShapeType="1"/>
              </p:cNvSpPr>
              <p:nvPr>
                <p:custDataLst>
                  <p:tags r:id="rId10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7" name="Line 23"/>
              <p:cNvSpPr>
                <a:spLocks noChangeShapeType="1"/>
              </p:cNvSpPr>
              <p:nvPr>
                <p:custDataLst>
                  <p:tags r:id="rId10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8" name="Line 24"/>
              <p:cNvSpPr>
                <a:spLocks noChangeShapeType="1"/>
              </p:cNvSpPr>
              <p:nvPr>
                <p:custDataLst>
                  <p:tags r:id="rId10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9" name="Line 25"/>
              <p:cNvSpPr>
                <a:spLocks noChangeShapeType="1"/>
              </p:cNvSpPr>
              <p:nvPr>
                <p:custDataLst>
                  <p:tags r:id="rId11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1546" name="Group 26"/>
            <p:cNvGrpSpPr>
              <a:grpSpLocks/>
            </p:cNvGrpSpPr>
            <p:nvPr/>
          </p:nvGrpSpPr>
          <p:grpSpPr bwMode="auto">
            <a:xfrm rot="5700496">
              <a:off x="4053" y="1170"/>
              <a:ext cx="392" cy="137"/>
              <a:chOff x="4227" y="1360"/>
              <a:chExt cx="863" cy="270"/>
            </a:xfrm>
          </p:grpSpPr>
          <p:sp>
            <p:nvSpPr>
              <p:cNvPr id="61552" name="Line 27"/>
              <p:cNvSpPr>
                <a:spLocks noChangeShapeType="1"/>
              </p:cNvSpPr>
              <p:nvPr>
                <p:custDataLst>
                  <p:tags r:id="rId10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3" name="Line 28"/>
              <p:cNvSpPr>
                <a:spLocks noChangeShapeType="1"/>
              </p:cNvSpPr>
              <p:nvPr>
                <p:custDataLst>
                  <p:tags r:id="rId10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4" name="Line 29"/>
              <p:cNvSpPr>
                <a:spLocks noChangeShapeType="1"/>
              </p:cNvSpPr>
              <p:nvPr>
                <p:custDataLst>
                  <p:tags r:id="rId10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5" name="Line 30"/>
              <p:cNvSpPr>
                <a:spLocks noChangeShapeType="1"/>
              </p:cNvSpPr>
              <p:nvPr>
                <p:custDataLst>
                  <p:tags r:id="rId10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1547" name="Group 31"/>
            <p:cNvGrpSpPr>
              <a:grpSpLocks/>
            </p:cNvGrpSpPr>
            <p:nvPr/>
          </p:nvGrpSpPr>
          <p:grpSpPr bwMode="auto">
            <a:xfrm rot="10800000">
              <a:off x="3796" y="1402"/>
              <a:ext cx="392" cy="137"/>
              <a:chOff x="4227" y="1360"/>
              <a:chExt cx="863" cy="270"/>
            </a:xfrm>
          </p:grpSpPr>
          <p:sp>
            <p:nvSpPr>
              <p:cNvPr id="61548" name="Line 32"/>
              <p:cNvSpPr>
                <a:spLocks noChangeShapeType="1"/>
              </p:cNvSpPr>
              <p:nvPr>
                <p:custDataLst>
                  <p:tags r:id="rId9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9" name="Line 33"/>
              <p:cNvSpPr>
                <a:spLocks noChangeShapeType="1"/>
              </p:cNvSpPr>
              <p:nvPr>
                <p:custDataLst>
                  <p:tags r:id="rId10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0" name="Line 34"/>
              <p:cNvSpPr>
                <a:spLocks noChangeShapeType="1"/>
              </p:cNvSpPr>
              <p:nvPr>
                <p:custDataLst>
                  <p:tags r:id="rId10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1" name="Line 35"/>
              <p:cNvSpPr>
                <a:spLocks noChangeShapeType="1"/>
              </p:cNvSpPr>
              <p:nvPr>
                <p:custDataLst>
                  <p:tags r:id="rId10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1444" name="Line 36"/>
          <p:cNvSpPr>
            <a:spLocks noChangeShapeType="1"/>
          </p:cNvSpPr>
          <p:nvPr>
            <p:custDataLst>
              <p:tags r:id="rId3"/>
            </p:custDataLst>
          </p:nvPr>
        </p:nvSpPr>
        <p:spPr bwMode="auto">
          <a:xfrm flipV="1">
            <a:off x="608013" y="3435350"/>
            <a:ext cx="1176337" cy="776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45" name="Group 37"/>
          <p:cNvGrpSpPr>
            <a:grpSpLocks/>
          </p:cNvGrpSpPr>
          <p:nvPr>
            <p:custDataLst>
              <p:tags r:id="rId4"/>
            </p:custDataLst>
          </p:nvPr>
        </p:nvGrpSpPr>
        <p:grpSpPr bwMode="auto">
          <a:xfrm>
            <a:off x="1166813" y="4429125"/>
            <a:ext cx="1441450" cy="346075"/>
            <a:chOff x="3072" y="739"/>
            <a:chExt cx="652" cy="146"/>
          </a:xfrm>
        </p:grpSpPr>
        <p:pic>
          <p:nvPicPr>
            <p:cNvPr id="61527" name="Picture 38" descr="lgv_fqmg[1]"/>
            <p:cNvPicPr>
              <a:picLocks noChangeAspect="1" noChangeArrowheads="1"/>
            </p:cNvPicPr>
            <p:nvPr>
              <p:custDataLst>
                <p:tags r:id="rId81"/>
              </p:custDataLst>
            </p:nvPr>
          </p:nvPicPr>
          <p:blipFill>
            <a:blip r:embed="rId113"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8" name="Line 39"/>
            <p:cNvSpPr>
              <a:spLocks noChangeShapeType="1"/>
            </p:cNvSpPr>
            <p:nvPr>
              <p:custDataLst>
                <p:tags r:id="rId82"/>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29" name="Line 40"/>
            <p:cNvSpPr>
              <a:spLocks noChangeShapeType="1"/>
            </p:cNvSpPr>
            <p:nvPr>
              <p:custDataLst>
                <p:tags r:id="rId83"/>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1446" name="Group 41"/>
          <p:cNvGrpSpPr>
            <a:grpSpLocks/>
          </p:cNvGrpSpPr>
          <p:nvPr>
            <p:custDataLst>
              <p:tags r:id="rId5"/>
            </p:custDataLst>
          </p:nvPr>
        </p:nvGrpSpPr>
        <p:grpSpPr bwMode="auto">
          <a:xfrm>
            <a:off x="1631950" y="2740025"/>
            <a:ext cx="987425" cy="730250"/>
            <a:chOff x="2197" y="1155"/>
            <a:chExt cx="622" cy="460"/>
          </a:xfrm>
        </p:grpSpPr>
        <p:grpSp>
          <p:nvGrpSpPr>
            <p:cNvPr id="61523" name="Group 42"/>
            <p:cNvGrpSpPr>
              <a:grpSpLocks/>
            </p:cNvGrpSpPr>
            <p:nvPr/>
          </p:nvGrpSpPr>
          <p:grpSpPr bwMode="auto">
            <a:xfrm>
              <a:off x="2198" y="1176"/>
              <a:ext cx="621" cy="426"/>
              <a:chOff x="3164" y="2556"/>
              <a:chExt cx="901" cy="338"/>
            </a:xfrm>
          </p:grpSpPr>
          <p:sp>
            <p:nvSpPr>
              <p:cNvPr id="61525" name="Rectangle 43"/>
              <p:cNvSpPr>
                <a:spLocks noChangeArrowheads="1"/>
              </p:cNvSpPr>
              <p:nvPr>
                <p:custDataLst>
                  <p:tags r:id="rId79"/>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26" name="Text Box 44"/>
              <p:cNvSpPr txBox="1">
                <a:spLocks noChangeArrowheads="1"/>
              </p:cNvSpPr>
              <p:nvPr>
                <p:custDataLst>
                  <p:tags r:id="rId80"/>
                </p:custDataLst>
              </p:nvPr>
            </p:nvSpPr>
            <p:spPr bwMode="auto">
              <a:xfrm>
                <a:off x="3212" y="2573"/>
                <a:ext cx="168" cy="1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61524" name="Text Box 45"/>
            <p:cNvSpPr txBox="1">
              <a:spLocks noChangeArrowheads="1"/>
            </p:cNvSpPr>
            <p:nvPr>
              <p:custDataLst>
                <p:tags r:id="rId78"/>
              </p:custDataLst>
            </p:nvPr>
          </p:nvSpPr>
          <p:spPr bwMode="auto">
            <a:xfrm>
              <a:off x="2197" y="1155"/>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Center</a:t>
              </a:r>
            </a:p>
          </p:txBody>
        </p:sp>
      </p:grpSp>
      <p:grpSp>
        <p:nvGrpSpPr>
          <p:cNvPr id="61447" name="Group 46"/>
          <p:cNvGrpSpPr>
            <a:grpSpLocks/>
          </p:cNvGrpSpPr>
          <p:nvPr>
            <p:custDataLst>
              <p:tags r:id="rId6"/>
            </p:custDataLst>
          </p:nvPr>
        </p:nvGrpSpPr>
        <p:grpSpPr bwMode="auto">
          <a:xfrm>
            <a:off x="1144588" y="2532063"/>
            <a:ext cx="636587" cy="493712"/>
            <a:chOff x="3202" y="3056"/>
            <a:chExt cx="401" cy="311"/>
          </a:xfrm>
        </p:grpSpPr>
        <p:sp>
          <p:nvSpPr>
            <p:cNvPr id="61517" name="Oval 47"/>
            <p:cNvSpPr>
              <a:spLocks noChangeArrowheads="1"/>
            </p:cNvSpPr>
            <p:nvPr>
              <p:custDataLst>
                <p:tags r:id="rId72"/>
              </p:custDataLst>
            </p:nvPr>
          </p:nvSpPr>
          <p:spPr bwMode="auto">
            <a:xfrm>
              <a:off x="3203" y="3295"/>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8" name="Line 48"/>
            <p:cNvSpPr>
              <a:spLocks noChangeShapeType="1"/>
            </p:cNvSpPr>
            <p:nvPr>
              <p:custDataLst>
                <p:tags r:id="rId73"/>
              </p:custDataLst>
            </p:nvPr>
          </p:nvSpPr>
          <p:spPr bwMode="auto">
            <a:xfrm>
              <a:off x="3204" y="3096"/>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9" name="Rectangle 49"/>
            <p:cNvSpPr>
              <a:spLocks noChangeArrowheads="1"/>
            </p:cNvSpPr>
            <p:nvPr>
              <p:custDataLst>
                <p:tags r:id="rId74"/>
              </p:custDataLst>
            </p:nvPr>
          </p:nvSpPr>
          <p:spPr bwMode="auto">
            <a:xfrm>
              <a:off x="3210" y="3090"/>
              <a:ext cx="393"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20" name="Oval 50"/>
            <p:cNvSpPr>
              <a:spLocks noChangeArrowheads="1"/>
            </p:cNvSpPr>
            <p:nvPr>
              <p:custDataLst>
                <p:tags r:id="rId75"/>
              </p:custDataLst>
            </p:nvPr>
          </p:nvSpPr>
          <p:spPr bwMode="auto">
            <a:xfrm>
              <a:off x="3202" y="3056"/>
              <a:ext cx="400" cy="7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21" name="Line 51"/>
            <p:cNvSpPr>
              <a:spLocks noChangeShapeType="1"/>
            </p:cNvSpPr>
            <p:nvPr>
              <p:custDataLst>
                <p:tags r:id="rId76"/>
              </p:custDataLst>
            </p:nvPr>
          </p:nvSpPr>
          <p:spPr bwMode="auto">
            <a:xfrm>
              <a:off x="3603" y="3099"/>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22" name="Text Box 52"/>
            <p:cNvSpPr txBox="1">
              <a:spLocks noChangeArrowheads="1"/>
            </p:cNvSpPr>
            <p:nvPr>
              <p:custDataLst>
                <p:tags r:id="rId77"/>
              </p:custDataLst>
            </p:nvPr>
          </p:nvSpPr>
          <p:spPr bwMode="auto">
            <a:xfrm>
              <a:off x="3218" y="3137"/>
              <a:ext cx="3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VLR</a:t>
              </a:r>
            </a:p>
          </p:txBody>
        </p:sp>
      </p:grpSp>
      <p:grpSp>
        <p:nvGrpSpPr>
          <p:cNvPr id="61448" name="Group 53"/>
          <p:cNvGrpSpPr>
            <a:grpSpLocks/>
          </p:cNvGrpSpPr>
          <p:nvPr>
            <p:custDataLst>
              <p:tags r:id="rId7"/>
            </p:custDataLst>
          </p:nvPr>
        </p:nvGrpSpPr>
        <p:grpSpPr bwMode="auto">
          <a:xfrm>
            <a:off x="3352800" y="3590925"/>
            <a:ext cx="498475" cy="636588"/>
            <a:chOff x="3796" y="1043"/>
            <a:chExt cx="865" cy="1237"/>
          </a:xfrm>
        </p:grpSpPr>
        <p:sp>
          <p:nvSpPr>
            <p:cNvPr id="61487" name="Line 54"/>
            <p:cNvSpPr>
              <a:spLocks noChangeShapeType="1"/>
            </p:cNvSpPr>
            <p:nvPr>
              <p:custDataLst>
                <p:tags r:id="rId45"/>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8" name="Line 55"/>
            <p:cNvSpPr>
              <a:spLocks noChangeShapeType="1"/>
            </p:cNvSpPr>
            <p:nvPr>
              <p:custDataLst>
                <p:tags r:id="rId46"/>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9" name="Line 56"/>
            <p:cNvSpPr>
              <a:spLocks noChangeShapeType="1"/>
            </p:cNvSpPr>
            <p:nvPr>
              <p:custDataLst>
                <p:tags r:id="rId47"/>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0" name="Line 57"/>
            <p:cNvSpPr>
              <a:spLocks noChangeShapeType="1"/>
            </p:cNvSpPr>
            <p:nvPr>
              <p:custDataLst>
                <p:tags r:id="rId48"/>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1" name="Line 58"/>
            <p:cNvSpPr>
              <a:spLocks noChangeShapeType="1"/>
            </p:cNvSpPr>
            <p:nvPr>
              <p:custDataLst>
                <p:tags r:id="rId49"/>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2" name="Line 59"/>
            <p:cNvSpPr>
              <a:spLocks noChangeShapeType="1"/>
            </p:cNvSpPr>
            <p:nvPr>
              <p:custDataLst>
                <p:tags r:id="rId50"/>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3" name="Line 60"/>
            <p:cNvSpPr>
              <a:spLocks noChangeShapeType="1"/>
            </p:cNvSpPr>
            <p:nvPr>
              <p:custDataLst>
                <p:tags r:id="rId51"/>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4" name="Line 61"/>
            <p:cNvSpPr>
              <a:spLocks noChangeShapeType="1"/>
            </p:cNvSpPr>
            <p:nvPr>
              <p:custDataLst>
                <p:tags r:id="rId52"/>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5" name="Line 62"/>
            <p:cNvSpPr>
              <a:spLocks noChangeShapeType="1"/>
            </p:cNvSpPr>
            <p:nvPr>
              <p:custDataLst>
                <p:tags r:id="rId53"/>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6" name="Line 63"/>
            <p:cNvSpPr>
              <a:spLocks noChangeShapeType="1"/>
            </p:cNvSpPr>
            <p:nvPr>
              <p:custDataLst>
                <p:tags r:id="rId54"/>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7" name="Line 64"/>
            <p:cNvSpPr>
              <a:spLocks noChangeShapeType="1"/>
            </p:cNvSpPr>
            <p:nvPr>
              <p:custDataLst>
                <p:tags r:id="rId55"/>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8" name="Line 65"/>
            <p:cNvSpPr>
              <a:spLocks noChangeShapeType="1"/>
            </p:cNvSpPr>
            <p:nvPr>
              <p:custDataLst>
                <p:tags r:id="rId56"/>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99" name="Line 66"/>
            <p:cNvSpPr>
              <a:spLocks noChangeShapeType="1"/>
            </p:cNvSpPr>
            <p:nvPr>
              <p:custDataLst>
                <p:tags r:id="rId57"/>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00" name="Line 67"/>
            <p:cNvSpPr>
              <a:spLocks noChangeShapeType="1"/>
            </p:cNvSpPr>
            <p:nvPr>
              <p:custDataLst>
                <p:tags r:id="rId58"/>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01" name="Line 68"/>
            <p:cNvSpPr>
              <a:spLocks noChangeShapeType="1"/>
            </p:cNvSpPr>
            <p:nvPr>
              <p:custDataLst>
                <p:tags r:id="rId59"/>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502" name="Group 69"/>
            <p:cNvGrpSpPr>
              <a:grpSpLocks/>
            </p:cNvGrpSpPr>
            <p:nvPr/>
          </p:nvGrpSpPr>
          <p:grpSpPr bwMode="auto">
            <a:xfrm>
              <a:off x="4269" y="1415"/>
              <a:ext cx="392" cy="137"/>
              <a:chOff x="4227" y="1360"/>
              <a:chExt cx="863" cy="270"/>
            </a:xfrm>
          </p:grpSpPr>
          <p:sp>
            <p:nvSpPr>
              <p:cNvPr id="61513" name="Line 70"/>
              <p:cNvSpPr>
                <a:spLocks noChangeShapeType="1"/>
              </p:cNvSpPr>
              <p:nvPr>
                <p:custDataLst>
                  <p:tags r:id="rId6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4" name="Line 71"/>
              <p:cNvSpPr>
                <a:spLocks noChangeShapeType="1"/>
              </p:cNvSpPr>
              <p:nvPr>
                <p:custDataLst>
                  <p:tags r:id="rId6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5" name="Line 72"/>
              <p:cNvSpPr>
                <a:spLocks noChangeShapeType="1"/>
              </p:cNvSpPr>
              <p:nvPr>
                <p:custDataLst>
                  <p:tags r:id="rId7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6" name="Line 73"/>
              <p:cNvSpPr>
                <a:spLocks noChangeShapeType="1"/>
              </p:cNvSpPr>
              <p:nvPr>
                <p:custDataLst>
                  <p:tags r:id="rId7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1503" name="Group 74"/>
            <p:cNvGrpSpPr>
              <a:grpSpLocks/>
            </p:cNvGrpSpPr>
            <p:nvPr/>
          </p:nvGrpSpPr>
          <p:grpSpPr bwMode="auto">
            <a:xfrm rot="5700496">
              <a:off x="4053" y="1170"/>
              <a:ext cx="392" cy="137"/>
              <a:chOff x="4227" y="1360"/>
              <a:chExt cx="863" cy="270"/>
            </a:xfrm>
          </p:grpSpPr>
          <p:sp>
            <p:nvSpPr>
              <p:cNvPr id="61509" name="Line 75"/>
              <p:cNvSpPr>
                <a:spLocks noChangeShapeType="1"/>
              </p:cNvSpPr>
              <p:nvPr>
                <p:custDataLst>
                  <p:tags r:id="rId6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0" name="Line 76"/>
              <p:cNvSpPr>
                <a:spLocks noChangeShapeType="1"/>
              </p:cNvSpPr>
              <p:nvPr>
                <p:custDataLst>
                  <p:tags r:id="rId6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1" name="Line 77"/>
              <p:cNvSpPr>
                <a:spLocks noChangeShapeType="1"/>
              </p:cNvSpPr>
              <p:nvPr>
                <p:custDataLst>
                  <p:tags r:id="rId6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12" name="Line 78"/>
              <p:cNvSpPr>
                <a:spLocks noChangeShapeType="1"/>
              </p:cNvSpPr>
              <p:nvPr>
                <p:custDataLst>
                  <p:tags r:id="rId6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1504" name="Group 79"/>
            <p:cNvGrpSpPr>
              <a:grpSpLocks/>
            </p:cNvGrpSpPr>
            <p:nvPr/>
          </p:nvGrpSpPr>
          <p:grpSpPr bwMode="auto">
            <a:xfrm rot="10800000">
              <a:off x="3796" y="1402"/>
              <a:ext cx="392" cy="137"/>
              <a:chOff x="4227" y="1360"/>
              <a:chExt cx="863" cy="270"/>
            </a:xfrm>
          </p:grpSpPr>
          <p:sp>
            <p:nvSpPr>
              <p:cNvPr id="61505" name="Line 80"/>
              <p:cNvSpPr>
                <a:spLocks noChangeShapeType="1"/>
              </p:cNvSpPr>
              <p:nvPr>
                <p:custDataLst>
                  <p:tags r:id="rId6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06" name="Line 81"/>
              <p:cNvSpPr>
                <a:spLocks noChangeShapeType="1"/>
              </p:cNvSpPr>
              <p:nvPr>
                <p:custDataLst>
                  <p:tags r:id="rId6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07" name="Line 82"/>
              <p:cNvSpPr>
                <a:spLocks noChangeShapeType="1"/>
              </p:cNvSpPr>
              <p:nvPr>
                <p:custDataLst>
                  <p:tags r:id="rId6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08" name="Line 83"/>
              <p:cNvSpPr>
                <a:spLocks noChangeShapeType="1"/>
              </p:cNvSpPr>
              <p:nvPr>
                <p:custDataLst>
                  <p:tags r:id="rId6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1449" name="Line 84"/>
          <p:cNvSpPr>
            <a:spLocks noChangeShapeType="1"/>
          </p:cNvSpPr>
          <p:nvPr>
            <p:custDataLst>
              <p:tags r:id="rId8"/>
            </p:custDataLst>
          </p:nvPr>
        </p:nvSpPr>
        <p:spPr bwMode="auto">
          <a:xfrm flipH="1" flipV="1">
            <a:off x="2449513" y="3448050"/>
            <a:ext cx="1176337" cy="776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50" name="Text Box 85"/>
          <p:cNvSpPr txBox="1">
            <a:spLocks noChangeArrowheads="1"/>
          </p:cNvSpPr>
          <p:nvPr>
            <p:custDataLst>
              <p:tags r:id="rId9"/>
            </p:custDataLst>
          </p:nvPr>
        </p:nvSpPr>
        <p:spPr bwMode="auto">
          <a:xfrm>
            <a:off x="198438" y="4232275"/>
            <a:ext cx="827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old BSS</a:t>
            </a:r>
          </a:p>
        </p:txBody>
      </p:sp>
      <p:grpSp>
        <p:nvGrpSpPr>
          <p:cNvPr id="61451" name="Group 87"/>
          <p:cNvGrpSpPr>
            <a:grpSpLocks/>
          </p:cNvGrpSpPr>
          <p:nvPr>
            <p:custDataLst>
              <p:tags r:id="rId10"/>
            </p:custDataLst>
          </p:nvPr>
        </p:nvGrpSpPr>
        <p:grpSpPr bwMode="auto">
          <a:xfrm>
            <a:off x="1039813" y="3487738"/>
            <a:ext cx="296862" cy="336550"/>
            <a:chOff x="3312" y="2598"/>
            <a:chExt cx="187" cy="212"/>
          </a:xfrm>
        </p:grpSpPr>
        <p:sp>
          <p:nvSpPr>
            <p:cNvPr id="61485" name="Oval 88"/>
            <p:cNvSpPr>
              <a:spLocks noChangeArrowheads="1"/>
            </p:cNvSpPr>
            <p:nvPr>
              <p:custDataLst>
                <p:tags r:id="rId43"/>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6" name="Text Box 89"/>
            <p:cNvSpPr txBox="1">
              <a:spLocks noChangeArrowheads="1"/>
            </p:cNvSpPr>
            <p:nvPr>
              <p:custDataLst>
                <p:tags r:id="rId44"/>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p:txBody>
        </p:sp>
      </p:grpSp>
      <p:grpSp>
        <p:nvGrpSpPr>
          <p:cNvPr id="61452" name="Group 90"/>
          <p:cNvGrpSpPr>
            <a:grpSpLocks/>
          </p:cNvGrpSpPr>
          <p:nvPr>
            <p:custDataLst>
              <p:tags r:id="rId11"/>
            </p:custDataLst>
          </p:nvPr>
        </p:nvGrpSpPr>
        <p:grpSpPr bwMode="auto">
          <a:xfrm>
            <a:off x="3319463" y="3919538"/>
            <a:ext cx="296862" cy="336550"/>
            <a:chOff x="3312" y="2598"/>
            <a:chExt cx="187" cy="212"/>
          </a:xfrm>
        </p:grpSpPr>
        <p:sp>
          <p:nvSpPr>
            <p:cNvPr id="61483" name="Oval 91"/>
            <p:cNvSpPr>
              <a:spLocks noChangeArrowheads="1"/>
            </p:cNvSpPr>
            <p:nvPr>
              <p:custDataLst>
                <p:tags r:id="rId41"/>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4" name="Text Box 92"/>
            <p:cNvSpPr txBox="1">
              <a:spLocks noChangeArrowheads="1"/>
            </p:cNvSpPr>
            <p:nvPr>
              <p:custDataLst>
                <p:tags r:id="rId42"/>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3</a:t>
              </a:r>
            </a:p>
          </p:txBody>
        </p:sp>
      </p:grpSp>
      <p:sp>
        <p:nvSpPr>
          <p:cNvPr id="61453" name="Line 93"/>
          <p:cNvSpPr>
            <a:spLocks noChangeShapeType="1"/>
          </p:cNvSpPr>
          <p:nvPr>
            <p:custDataLst>
              <p:tags r:id="rId12"/>
            </p:custDataLst>
          </p:nvPr>
        </p:nvSpPr>
        <p:spPr bwMode="auto">
          <a:xfrm>
            <a:off x="2500313" y="3357563"/>
            <a:ext cx="920750" cy="584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54" name="Group 94"/>
          <p:cNvGrpSpPr>
            <a:grpSpLocks/>
          </p:cNvGrpSpPr>
          <p:nvPr>
            <p:custDataLst>
              <p:tags r:id="rId13"/>
            </p:custDataLst>
          </p:nvPr>
        </p:nvGrpSpPr>
        <p:grpSpPr bwMode="auto">
          <a:xfrm>
            <a:off x="2379663" y="3208338"/>
            <a:ext cx="296862" cy="336550"/>
            <a:chOff x="3312" y="2598"/>
            <a:chExt cx="187" cy="212"/>
          </a:xfrm>
        </p:grpSpPr>
        <p:sp>
          <p:nvSpPr>
            <p:cNvPr id="61481" name="Oval 95"/>
            <p:cNvSpPr>
              <a:spLocks noChangeArrowheads="1"/>
            </p:cNvSpPr>
            <p:nvPr>
              <p:custDataLst>
                <p:tags r:id="rId39"/>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2" name="Text Box 96"/>
            <p:cNvSpPr txBox="1">
              <a:spLocks noChangeArrowheads="1"/>
            </p:cNvSpPr>
            <p:nvPr>
              <p:custDataLst>
                <p:tags r:id="rId40"/>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a:t>
              </a:r>
            </a:p>
          </p:txBody>
        </p:sp>
      </p:grpSp>
      <p:sp>
        <p:nvSpPr>
          <p:cNvPr id="61455" name="Freeform 97"/>
          <p:cNvSpPr>
            <a:spLocks/>
          </p:cNvSpPr>
          <p:nvPr>
            <p:custDataLst>
              <p:tags r:id="rId14"/>
            </p:custDataLst>
          </p:nvPr>
        </p:nvSpPr>
        <p:spPr bwMode="auto">
          <a:xfrm>
            <a:off x="823913" y="3406775"/>
            <a:ext cx="2425700" cy="738188"/>
          </a:xfrm>
          <a:custGeom>
            <a:avLst/>
            <a:gdLst>
              <a:gd name="T0" fmla="*/ 2147483646 w 1528"/>
              <a:gd name="T1" fmla="*/ 2147483646 h 465"/>
              <a:gd name="T2" fmla="*/ 2147483646 w 1528"/>
              <a:gd name="T3" fmla="*/ 2147483646 h 465"/>
              <a:gd name="T4" fmla="*/ 2147483646 w 1528"/>
              <a:gd name="T5" fmla="*/ 2147483646 h 465"/>
              <a:gd name="T6" fmla="*/ 0 w 1528"/>
              <a:gd name="T7" fmla="*/ 2147483646 h 465"/>
              <a:gd name="T8" fmla="*/ 0 60000 65536"/>
              <a:gd name="T9" fmla="*/ 0 60000 65536"/>
              <a:gd name="T10" fmla="*/ 0 60000 65536"/>
              <a:gd name="T11" fmla="*/ 0 60000 65536"/>
              <a:gd name="T12" fmla="*/ 0 w 1528"/>
              <a:gd name="T13" fmla="*/ 0 h 465"/>
              <a:gd name="T14" fmla="*/ 1528 w 1528"/>
              <a:gd name="T15" fmla="*/ 465 h 465"/>
            </a:gdLst>
            <a:ahLst/>
            <a:cxnLst>
              <a:cxn ang="T8">
                <a:pos x="T0" y="T1"/>
              </a:cxn>
              <a:cxn ang="T9">
                <a:pos x="T2" y="T3"/>
              </a:cxn>
              <a:cxn ang="T10">
                <a:pos x="T4" y="T5"/>
              </a:cxn>
              <a:cxn ang="T11">
                <a:pos x="T6" y="T7"/>
              </a:cxn>
            </a:cxnLst>
            <a:rect l="T12" t="T13" r="T14" b="T15"/>
            <a:pathLst>
              <a:path w="1528" h="465">
                <a:moveTo>
                  <a:pt x="1528" y="425"/>
                </a:moveTo>
                <a:cubicBezTo>
                  <a:pt x="1340" y="279"/>
                  <a:pt x="1153" y="133"/>
                  <a:pt x="1004" y="73"/>
                </a:cubicBezTo>
                <a:cubicBezTo>
                  <a:pt x="855" y="13"/>
                  <a:pt x="799" y="0"/>
                  <a:pt x="632" y="65"/>
                </a:cubicBezTo>
                <a:cubicBezTo>
                  <a:pt x="465" y="130"/>
                  <a:pt x="232" y="297"/>
                  <a:pt x="0" y="465"/>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56" name="Group 98"/>
          <p:cNvGrpSpPr>
            <a:grpSpLocks/>
          </p:cNvGrpSpPr>
          <p:nvPr>
            <p:custDataLst>
              <p:tags r:id="rId15"/>
            </p:custDataLst>
          </p:nvPr>
        </p:nvGrpSpPr>
        <p:grpSpPr bwMode="auto">
          <a:xfrm>
            <a:off x="1947863" y="3341688"/>
            <a:ext cx="296862" cy="336550"/>
            <a:chOff x="3312" y="2598"/>
            <a:chExt cx="187" cy="212"/>
          </a:xfrm>
        </p:grpSpPr>
        <p:sp>
          <p:nvSpPr>
            <p:cNvPr id="61479" name="Oval 99"/>
            <p:cNvSpPr>
              <a:spLocks noChangeArrowheads="1"/>
            </p:cNvSpPr>
            <p:nvPr>
              <p:custDataLst>
                <p:tags r:id="rId37"/>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80" name="Text Box 100"/>
            <p:cNvSpPr txBox="1">
              <a:spLocks noChangeArrowheads="1"/>
            </p:cNvSpPr>
            <p:nvPr>
              <p:custDataLst>
                <p:tags r:id="rId38"/>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4</a:t>
              </a:r>
            </a:p>
          </p:txBody>
        </p:sp>
      </p:grpSp>
      <p:sp>
        <p:nvSpPr>
          <p:cNvPr id="61457" name="Line 101"/>
          <p:cNvSpPr>
            <a:spLocks noChangeShapeType="1"/>
          </p:cNvSpPr>
          <p:nvPr>
            <p:custDataLst>
              <p:tags r:id="rId16"/>
            </p:custDataLst>
          </p:nvPr>
        </p:nvSpPr>
        <p:spPr bwMode="auto">
          <a:xfrm>
            <a:off x="957263" y="4259263"/>
            <a:ext cx="596900" cy="254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58" name="Group 102"/>
          <p:cNvGrpSpPr>
            <a:grpSpLocks/>
          </p:cNvGrpSpPr>
          <p:nvPr>
            <p:custDataLst>
              <p:tags r:id="rId17"/>
            </p:custDataLst>
          </p:nvPr>
        </p:nvGrpSpPr>
        <p:grpSpPr bwMode="auto">
          <a:xfrm>
            <a:off x="1071563" y="4192588"/>
            <a:ext cx="296862" cy="336550"/>
            <a:chOff x="3312" y="2598"/>
            <a:chExt cx="187" cy="212"/>
          </a:xfrm>
        </p:grpSpPr>
        <p:sp>
          <p:nvSpPr>
            <p:cNvPr id="61477" name="Oval 103"/>
            <p:cNvSpPr>
              <a:spLocks noChangeArrowheads="1"/>
            </p:cNvSpPr>
            <p:nvPr>
              <p:custDataLst>
                <p:tags r:id="rId35"/>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78" name="Text Box 104"/>
            <p:cNvSpPr txBox="1">
              <a:spLocks noChangeArrowheads="1"/>
            </p:cNvSpPr>
            <p:nvPr>
              <p:custDataLst>
                <p:tags r:id="rId36"/>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5</a:t>
              </a:r>
            </a:p>
          </p:txBody>
        </p:sp>
      </p:grpSp>
      <p:sp>
        <p:nvSpPr>
          <p:cNvPr id="61459" name="Freeform 105"/>
          <p:cNvSpPr>
            <a:spLocks/>
          </p:cNvSpPr>
          <p:nvPr>
            <p:custDataLst>
              <p:tags r:id="rId18"/>
            </p:custDataLst>
          </p:nvPr>
        </p:nvSpPr>
        <p:spPr bwMode="auto">
          <a:xfrm>
            <a:off x="2525713" y="4100513"/>
            <a:ext cx="844550" cy="520700"/>
          </a:xfrm>
          <a:custGeom>
            <a:avLst/>
            <a:gdLst>
              <a:gd name="T0" fmla="*/ 0 w 532"/>
              <a:gd name="T1" fmla="*/ 2147483646 h 328"/>
              <a:gd name="T2" fmla="*/ 2147483646 w 532"/>
              <a:gd name="T3" fmla="*/ 2147483646 h 328"/>
              <a:gd name="T4" fmla="*/ 2147483646 w 532"/>
              <a:gd name="T5" fmla="*/ 2147483646 h 328"/>
              <a:gd name="T6" fmla="*/ 0 60000 65536"/>
              <a:gd name="T7" fmla="*/ 0 60000 65536"/>
              <a:gd name="T8" fmla="*/ 0 60000 65536"/>
              <a:gd name="T9" fmla="*/ 0 w 532"/>
              <a:gd name="T10" fmla="*/ 0 h 328"/>
              <a:gd name="T11" fmla="*/ 532 w 532"/>
              <a:gd name="T12" fmla="*/ 328 h 328"/>
            </a:gdLst>
            <a:ahLst/>
            <a:cxnLst>
              <a:cxn ang="T6">
                <a:pos x="T0" y="T1"/>
              </a:cxn>
              <a:cxn ang="T7">
                <a:pos x="T2" y="T3"/>
              </a:cxn>
              <a:cxn ang="T8">
                <a:pos x="T4" y="T5"/>
              </a:cxn>
            </a:cxnLst>
            <a:rect l="T9" t="T10" r="T11" b="T12"/>
            <a:pathLst>
              <a:path w="532" h="328">
                <a:moveTo>
                  <a:pt x="0" y="272"/>
                </a:moveTo>
                <a:cubicBezTo>
                  <a:pt x="82" y="235"/>
                  <a:pt x="452" y="0"/>
                  <a:pt x="492" y="52"/>
                </a:cubicBezTo>
                <a:cubicBezTo>
                  <a:pt x="532" y="104"/>
                  <a:pt x="156" y="270"/>
                  <a:pt x="68" y="32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60" name="Group 106"/>
          <p:cNvGrpSpPr>
            <a:grpSpLocks/>
          </p:cNvGrpSpPr>
          <p:nvPr>
            <p:custDataLst>
              <p:tags r:id="rId19"/>
            </p:custDataLst>
          </p:nvPr>
        </p:nvGrpSpPr>
        <p:grpSpPr bwMode="auto">
          <a:xfrm>
            <a:off x="2811463" y="4211638"/>
            <a:ext cx="296862" cy="336550"/>
            <a:chOff x="3312" y="2598"/>
            <a:chExt cx="187" cy="212"/>
          </a:xfrm>
        </p:grpSpPr>
        <p:sp>
          <p:nvSpPr>
            <p:cNvPr id="61475" name="Oval 107"/>
            <p:cNvSpPr>
              <a:spLocks noChangeArrowheads="1"/>
            </p:cNvSpPr>
            <p:nvPr>
              <p:custDataLst>
                <p:tags r:id="rId33"/>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76" name="Text Box 108"/>
            <p:cNvSpPr txBox="1">
              <a:spLocks noChangeArrowheads="1"/>
            </p:cNvSpPr>
            <p:nvPr>
              <p:custDataLst>
                <p:tags r:id="rId34"/>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6</a:t>
              </a:r>
            </a:p>
          </p:txBody>
        </p:sp>
      </p:grpSp>
      <p:sp>
        <p:nvSpPr>
          <p:cNvPr id="61461" name="Freeform 109"/>
          <p:cNvSpPr>
            <a:spLocks/>
          </p:cNvSpPr>
          <p:nvPr>
            <p:custDataLst>
              <p:tags r:id="rId20"/>
            </p:custDataLst>
          </p:nvPr>
        </p:nvSpPr>
        <p:spPr bwMode="auto">
          <a:xfrm>
            <a:off x="2303463" y="3567113"/>
            <a:ext cx="755650" cy="920750"/>
          </a:xfrm>
          <a:custGeom>
            <a:avLst/>
            <a:gdLst>
              <a:gd name="T0" fmla="*/ 2147483646 w 476"/>
              <a:gd name="T1" fmla="*/ 2147483646 h 580"/>
              <a:gd name="T2" fmla="*/ 2147483646 w 476"/>
              <a:gd name="T3" fmla="*/ 2147483646 h 580"/>
              <a:gd name="T4" fmla="*/ 0 w 476"/>
              <a:gd name="T5" fmla="*/ 0 h 580"/>
              <a:gd name="T6" fmla="*/ 0 60000 65536"/>
              <a:gd name="T7" fmla="*/ 0 60000 65536"/>
              <a:gd name="T8" fmla="*/ 0 60000 65536"/>
              <a:gd name="T9" fmla="*/ 0 w 476"/>
              <a:gd name="T10" fmla="*/ 0 h 580"/>
              <a:gd name="T11" fmla="*/ 476 w 476"/>
              <a:gd name="T12" fmla="*/ 580 h 580"/>
            </a:gdLst>
            <a:ahLst/>
            <a:cxnLst>
              <a:cxn ang="T6">
                <a:pos x="T0" y="T1"/>
              </a:cxn>
              <a:cxn ang="T7">
                <a:pos x="T2" y="T3"/>
              </a:cxn>
              <a:cxn ang="T8">
                <a:pos x="T4" y="T5"/>
              </a:cxn>
            </a:cxnLst>
            <a:rect l="T9" t="T10" r="T11" b="T12"/>
            <a:pathLst>
              <a:path w="476" h="580">
                <a:moveTo>
                  <a:pt x="68" y="580"/>
                </a:moveTo>
                <a:cubicBezTo>
                  <a:pt x="135" y="537"/>
                  <a:pt x="468" y="380"/>
                  <a:pt x="472" y="324"/>
                </a:cubicBezTo>
                <a:cubicBezTo>
                  <a:pt x="476" y="268"/>
                  <a:pt x="98" y="67"/>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62" name="Group 110"/>
          <p:cNvGrpSpPr>
            <a:grpSpLocks/>
          </p:cNvGrpSpPr>
          <p:nvPr>
            <p:custDataLst>
              <p:tags r:id="rId21"/>
            </p:custDataLst>
          </p:nvPr>
        </p:nvGrpSpPr>
        <p:grpSpPr bwMode="auto">
          <a:xfrm>
            <a:off x="2411413" y="3627438"/>
            <a:ext cx="296862" cy="336550"/>
            <a:chOff x="3312" y="2598"/>
            <a:chExt cx="187" cy="212"/>
          </a:xfrm>
        </p:grpSpPr>
        <p:sp>
          <p:nvSpPr>
            <p:cNvPr id="61473" name="Oval 111"/>
            <p:cNvSpPr>
              <a:spLocks noChangeArrowheads="1"/>
            </p:cNvSpPr>
            <p:nvPr>
              <p:custDataLst>
                <p:tags r:id="rId31"/>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74" name="Text Box 112"/>
            <p:cNvSpPr txBox="1">
              <a:spLocks noChangeArrowheads="1"/>
            </p:cNvSpPr>
            <p:nvPr>
              <p:custDataLst>
                <p:tags r:id="rId32"/>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7</a:t>
              </a:r>
            </a:p>
          </p:txBody>
        </p:sp>
      </p:grpSp>
      <p:sp>
        <p:nvSpPr>
          <p:cNvPr id="61463" name="Line 113"/>
          <p:cNvSpPr>
            <a:spLocks noChangeShapeType="1"/>
          </p:cNvSpPr>
          <p:nvPr>
            <p:custDataLst>
              <p:tags r:id="rId22"/>
            </p:custDataLst>
          </p:nvPr>
        </p:nvSpPr>
        <p:spPr bwMode="auto">
          <a:xfrm flipH="1">
            <a:off x="1058863" y="3598863"/>
            <a:ext cx="812800" cy="5397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1464" name="Group 114"/>
          <p:cNvGrpSpPr>
            <a:grpSpLocks/>
          </p:cNvGrpSpPr>
          <p:nvPr>
            <p:custDataLst>
              <p:tags r:id="rId23"/>
            </p:custDataLst>
          </p:nvPr>
        </p:nvGrpSpPr>
        <p:grpSpPr bwMode="auto">
          <a:xfrm>
            <a:off x="1370013" y="3741738"/>
            <a:ext cx="296862" cy="336550"/>
            <a:chOff x="3312" y="2598"/>
            <a:chExt cx="187" cy="212"/>
          </a:xfrm>
        </p:grpSpPr>
        <p:sp>
          <p:nvSpPr>
            <p:cNvPr id="61471" name="Oval 115"/>
            <p:cNvSpPr>
              <a:spLocks noChangeArrowheads="1"/>
            </p:cNvSpPr>
            <p:nvPr>
              <p:custDataLst>
                <p:tags r:id="rId29"/>
              </p:custDataLst>
            </p:nvPr>
          </p:nvSpPr>
          <p:spPr bwMode="auto">
            <a:xfrm>
              <a:off x="3334" y="2622"/>
              <a:ext cx="150" cy="159"/>
            </a:xfrm>
            <a:prstGeom prst="ellipse">
              <a:avLst/>
            </a:prstGeom>
            <a:solidFill>
              <a:schemeClr val="bg1"/>
            </a:solidFill>
            <a:ln w="1905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72" name="Text Box 116"/>
            <p:cNvSpPr txBox="1">
              <a:spLocks noChangeArrowheads="1"/>
            </p:cNvSpPr>
            <p:nvPr>
              <p:custDataLst>
                <p:tags r:id="rId30"/>
              </p:custDataLst>
            </p:nvPr>
          </p:nvSpPr>
          <p:spPr bwMode="auto">
            <a:xfrm>
              <a:off x="3312" y="259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8</a:t>
              </a:r>
            </a:p>
          </p:txBody>
        </p:sp>
      </p:grpSp>
      <p:sp>
        <p:nvSpPr>
          <p:cNvPr id="61465" name="Text Box 119"/>
          <p:cNvSpPr txBox="1">
            <a:spLocks noChangeArrowheads="1"/>
          </p:cNvSpPr>
          <p:nvPr>
            <p:custDataLst>
              <p:tags r:id="rId24"/>
            </p:custDataLst>
          </p:nvPr>
        </p:nvSpPr>
        <p:spPr bwMode="auto">
          <a:xfrm>
            <a:off x="3024188" y="4360863"/>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new BSS</a:t>
            </a:r>
          </a:p>
        </p:txBody>
      </p:sp>
      <p:sp>
        <p:nvSpPr>
          <p:cNvPr id="61466" name="Rectangle 120"/>
          <p:cNvSpPr>
            <a:spLocks noChangeArrowheads="1"/>
          </p:cNvSpPr>
          <p:nvPr>
            <p:custDataLst>
              <p:tags r:id="rId25"/>
            </p:custDataLst>
          </p:nvPr>
        </p:nvSpPr>
        <p:spPr bwMode="auto">
          <a:xfrm>
            <a:off x="4140200" y="1360488"/>
            <a:ext cx="46085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indent="-2809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1.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旧基站通知</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MSC</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即将进行切换，提供</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1</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个以上的备选新基站列表</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2. MSC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建立到新基站的路径</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分配资源</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a:t>
            </a: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3.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新基站分配无线电信道供移动用户使用</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4.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新基站发送信令给</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MSC</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和旧基站：准备就绪</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 </a:t>
            </a: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5.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旧基站告诉移动节点：执行到新基站的切换</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6.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移动节点、新基站发送信令激活新信道</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7. </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移动节点通过新基站发送信令到</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MSC</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：切换完毕。</a:t>
            </a: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MSC</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为呼叫重新选路</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a:p>
            <a:pPr marL="280988" marR="0" lvl="0" indent="-280988" algn="l" defTabSz="914400" rtl="0" eaLnBrk="1" fontAlgn="base" latinLnBrk="0" hangingPunct="1">
              <a:lnSpc>
                <a:spcPct val="10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8 MSC</a:t>
            </a:r>
            <a:r>
              <a:rPr kumimoji="0" lang="zh-CN" altLang="en-US"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rPr>
              <a:t>与旧基站之间占用的资源释放</a:t>
            </a:r>
            <a:endPar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Arial" panose="020B0604020202020204" pitchFamily="34" charset="0"/>
            </a:endParaRPr>
          </a:p>
        </p:txBody>
      </p:sp>
      <p:sp>
        <p:nvSpPr>
          <p:cNvPr id="61467" name="Line 121"/>
          <p:cNvSpPr>
            <a:spLocks noChangeShapeType="1"/>
          </p:cNvSpPr>
          <p:nvPr>
            <p:custDataLst>
              <p:tags r:id="rId26"/>
            </p:custDataLst>
          </p:nvPr>
        </p:nvSpPr>
        <p:spPr bwMode="auto">
          <a:xfrm>
            <a:off x="2101850" y="2019300"/>
            <a:ext cx="0" cy="750888"/>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468" name="标题 2"/>
          <p:cNvSpPr>
            <a:spLocks noGrp="1"/>
          </p:cNvSpPr>
          <p:nvPr>
            <p:ph type="title"/>
          </p:nvPr>
        </p:nvSpPr>
        <p:spPr>
          <a:xfrm>
            <a:off x="457200" y="274638"/>
            <a:ext cx="8229600" cy="993775"/>
          </a:xfrm>
        </p:spPr>
        <p:txBody>
          <a:bodyPr/>
          <a:lstStyle/>
          <a:p>
            <a:r>
              <a:rPr lang="en-US" altLang="zh-CN">
                <a:latin typeface="Comic Sans MS" panose="030F0702030302020204" pitchFamily="66" charset="0"/>
              </a:rPr>
              <a:t>GSM: </a:t>
            </a:r>
            <a:r>
              <a:rPr lang="zh-CN" altLang="en-US">
                <a:latin typeface="Comic Sans MS" panose="030F0702030302020204" pitchFamily="66" charset="0"/>
              </a:rPr>
              <a:t>在同一个</a:t>
            </a:r>
            <a:r>
              <a:rPr lang="en-US" altLang="zh-CN">
                <a:latin typeface="Comic Sans MS" panose="030F0702030302020204" pitchFamily="66" charset="0"/>
              </a:rPr>
              <a:t>MSC</a:t>
            </a:r>
            <a:r>
              <a:rPr lang="zh-CN" altLang="en-US">
                <a:latin typeface="Comic Sans MS" panose="030F0702030302020204" pitchFamily="66" charset="0"/>
              </a:rPr>
              <a:t>中切换</a:t>
            </a:r>
            <a:endParaRPr lang="zh-CN" altLang="en-US"/>
          </a:p>
        </p:txBody>
      </p:sp>
      <p:sp>
        <p:nvSpPr>
          <p:cNvPr id="2" name="日期占位符 1"/>
          <p:cNvSpPr>
            <a:spLocks noGrp="1"/>
          </p:cNvSpPr>
          <p:nvPr>
            <p:ph type="dt" sz="quarter" idx="10"/>
            <p:custDataLst>
              <p:tags r:id="rId27"/>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61470" name="灯片编号占位符 120"/>
          <p:cNvSpPr>
            <a:spLocks noGrp="1"/>
          </p:cNvSpPr>
          <p:nvPr>
            <p:ph type="sldNum" sz="quarter" idx="12"/>
            <p:custDataLst>
              <p:tags r:id="rId28"/>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8968D3B-484E-4BA9-91EE-C9179EC672C2}"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367282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a:grpSpLocks/>
          </p:cNvGrpSpPr>
          <p:nvPr>
            <p:custDataLst>
              <p:tags r:id="rId1"/>
            </p:custDataLst>
          </p:nvPr>
        </p:nvGrpSpPr>
        <p:grpSpPr bwMode="auto">
          <a:xfrm>
            <a:off x="422275" y="2239963"/>
            <a:ext cx="1408113" cy="1109662"/>
            <a:chOff x="125" y="951"/>
            <a:chExt cx="887" cy="699"/>
          </a:xfrm>
        </p:grpSpPr>
        <p:sp>
          <p:nvSpPr>
            <p:cNvPr id="64019" name="Freeform 3"/>
            <p:cNvSpPr>
              <a:spLocks/>
            </p:cNvSpPr>
            <p:nvPr>
              <p:custDataLst>
                <p:tags r:id="rId464"/>
              </p:custDataLst>
            </p:nvPr>
          </p:nvSpPr>
          <p:spPr bwMode="auto">
            <a:xfrm>
              <a:off x="147" y="1148"/>
              <a:ext cx="817" cy="502"/>
            </a:xfrm>
            <a:custGeom>
              <a:avLst/>
              <a:gdLst>
                <a:gd name="T0" fmla="*/ 5 w 1209"/>
                <a:gd name="T1" fmla="*/ 0 h 1134"/>
                <a:gd name="T2" fmla="*/ 1 w 1209"/>
                <a:gd name="T3" fmla="*/ 0 h 1134"/>
                <a:gd name="T4" fmla="*/ 1 w 1209"/>
                <a:gd name="T5" fmla="*/ 0 h 1134"/>
                <a:gd name="T6" fmla="*/ 1 w 1209"/>
                <a:gd name="T7" fmla="*/ 0 h 1134"/>
                <a:gd name="T8" fmla="*/ 3 w 1209"/>
                <a:gd name="T9" fmla="*/ 0 h 1134"/>
                <a:gd name="T10" fmla="*/ 9 w 1209"/>
                <a:gd name="T11" fmla="*/ 0 h 1134"/>
                <a:gd name="T12" fmla="*/ 19 w 1209"/>
                <a:gd name="T13" fmla="*/ 0 h 1134"/>
                <a:gd name="T14" fmla="*/ 22 w 1209"/>
                <a:gd name="T15" fmla="*/ 0 h 1134"/>
                <a:gd name="T16" fmla="*/ 24 w 1209"/>
                <a:gd name="T17" fmla="*/ 0 h 1134"/>
                <a:gd name="T18" fmla="*/ 22 w 1209"/>
                <a:gd name="T19" fmla="*/ 0 h 1134"/>
                <a:gd name="T20" fmla="*/ 14 w 1209"/>
                <a:gd name="T21" fmla="*/ 0 h 1134"/>
                <a:gd name="T22" fmla="*/ 5 w 1209"/>
                <a:gd name="T23" fmla="*/ 0 h 11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9"/>
                <a:gd name="T37" fmla="*/ 0 h 1134"/>
                <a:gd name="T38" fmla="*/ 1209 w 1209"/>
                <a:gd name="T39" fmla="*/ 1134 h 11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9" h="1134">
                  <a:moveTo>
                    <a:pt x="224" y="6"/>
                  </a:moveTo>
                  <a:cubicBezTo>
                    <a:pt x="112" y="13"/>
                    <a:pt x="66" y="64"/>
                    <a:pt x="33" y="141"/>
                  </a:cubicBezTo>
                  <a:cubicBezTo>
                    <a:pt x="0" y="219"/>
                    <a:pt x="24" y="370"/>
                    <a:pt x="27" y="471"/>
                  </a:cubicBezTo>
                  <a:cubicBezTo>
                    <a:pt x="30" y="572"/>
                    <a:pt x="30" y="664"/>
                    <a:pt x="50" y="747"/>
                  </a:cubicBezTo>
                  <a:cubicBezTo>
                    <a:pt x="70" y="830"/>
                    <a:pt x="79" y="924"/>
                    <a:pt x="149" y="972"/>
                  </a:cubicBezTo>
                  <a:cubicBezTo>
                    <a:pt x="219" y="1020"/>
                    <a:pt x="339" y="1012"/>
                    <a:pt x="469" y="1036"/>
                  </a:cubicBezTo>
                  <a:cubicBezTo>
                    <a:pt x="599" y="1060"/>
                    <a:pt x="822" y="1134"/>
                    <a:pt x="931" y="1115"/>
                  </a:cubicBezTo>
                  <a:cubicBezTo>
                    <a:pt x="1040" y="1096"/>
                    <a:pt x="1079" y="1039"/>
                    <a:pt x="1122" y="920"/>
                  </a:cubicBezTo>
                  <a:cubicBezTo>
                    <a:pt x="1165" y="801"/>
                    <a:pt x="1188" y="523"/>
                    <a:pt x="1189" y="401"/>
                  </a:cubicBezTo>
                  <a:cubicBezTo>
                    <a:pt x="1190" y="279"/>
                    <a:pt x="1209" y="240"/>
                    <a:pt x="1128" y="190"/>
                  </a:cubicBezTo>
                  <a:cubicBezTo>
                    <a:pt x="1046" y="141"/>
                    <a:pt x="850" y="135"/>
                    <a:pt x="701" y="104"/>
                  </a:cubicBezTo>
                  <a:cubicBezTo>
                    <a:pt x="552" y="72"/>
                    <a:pt x="335" y="0"/>
                    <a:pt x="224" y="6"/>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20" name="Text Box 4"/>
            <p:cNvSpPr txBox="1">
              <a:spLocks noChangeArrowheads="1"/>
            </p:cNvSpPr>
            <p:nvPr>
              <p:custDataLst>
                <p:tags r:id="rId465"/>
              </p:custDataLst>
            </p:nvPr>
          </p:nvSpPr>
          <p:spPr bwMode="auto">
            <a:xfrm>
              <a:off x="142" y="951"/>
              <a:ext cx="8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network</a:t>
              </a:r>
            </a:p>
          </p:txBody>
        </p:sp>
        <p:grpSp>
          <p:nvGrpSpPr>
            <p:cNvPr id="64021" name="Group 5"/>
            <p:cNvGrpSpPr>
              <a:grpSpLocks/>
            </p:cNvGrpSpPr>
            <p:nvPr/>
          </p:nvGrpSpPr>
          <p:grpSpPr bwMode="auto">
            <a:xfrm>
              <a:off x="125" y="1203"/>
              <a:ext cx="616" cy="326"/>
              <a:chOff x="581" y="459"/>
              <a:chExt cx="616" cy="326"/>
            </a:xfrm>
          </p:grpSpPr>
          <p:sp>
            <p:nvSpPr>
              <p:cNvPr id="64022" name="Rectangle 6"/>
              <p:cNvSpPr>
                <a:spLocks noChangeArrowheads="1"/>
              </p:cNvSpPr>
              <p:nvPr>
                <p:custDataLst>
                  <p:tags r:id="rId466"/>
                </p:custDataLst>
              </p:nvPr>
            </p:nvSpPr>
            <p:spPr bwMode="auto">
              <a:xfrm>
                <a:off x="696" y="464"/>
                <a:ext cx="384" cy="3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23" name="Text Box 7"/>
              <p:cNvSpPr txBox="1">
                <a:spLocks noChangeArrowheads="1"/>
              </p:cNvSpPr>
              <p:nvPr>
                <p:custDataLst>
                  <p:tags r:id="rId467"/>
                </p:custDataLst>
              </p:nvPr>
            </p:nvSpPr>
            <p:spPr bwMode="auto">
              <a:xfrm>
                <a:off x="581" y="459"/>
                <a:ext cx="6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MSC</a:t>
                </a:r>
              </a:p>
            </p:txBody>
          </p:sp>
        </p:grpSp>
      </p:grpSp>
      <p:sp>
        <p:nvSpPr>
          <p:cNvPr id="63491" name="Freeform 15"/>
          <p:cNvSpPr>
            <a:spLocks/>
          </p:cNvSpPr>
          <p:nvPr>
            <p:custDataLst>
              <p:tags r:id="rId2"/>
            </p:custDataLst>
          </p:nvPr>
        </p:nvSpPr>
        <p:spPr bwMode="auto">
          <a:xfrm>
            <a:off x="1816100" y="2933700"/>
            <a:ext cx="1436688" cy="161766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492" name="Text Box 16"/>
          <p:cNvSpPr txBox="1">
            <a:spLocks noChangeArrowheads="1"/>
          </p:cNvSpPr>
          <p:nvPr>
            <p:custDataLst>
              <p:tags r:id="rId3"/>
            </p:custDataLst>
          </p:nvPr>
        </p:nvSpPr>
        <p:spPr bwMode="auto">
          <a:xfrm>
            <a:off x="2316163" y="3529013"/>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PSTN</a:t>
            </a:r>
          </a:p>
        </p:txBody>
      </p:sp>
      <p:grpSp>
        <p:nvGrpSpPr>
          <p:cNvPr id="63493" name="Group 17"/>
          <p:cNvGrpSpPr>
            <a:grpSpLocks/>
          </p:cNvGrpSpPr>
          <p:nvPr>
            <p:custDataLst>
              <p:tags r:id="rId4"/>
            </p:custDataLst>
          </p:nvPr>
        </p:nvGrpSpPr>
        <p:grpSpPr bwMode="auto">
          <a:xfrm>
            <a:off x="1709738" y="5129213"/>
            <a:ext cx="1441450" cy="346075"/>
            <a:chOff x="3072" y="739"/>
            <a:chExt cx="652" cy="146"/>
          </a:xfrm>
        </p:grpSpPr>
        <p:pic>
          <p:nvPicPr>
            <p:cNvPr id="64016" name="Picture 18" descr="lgv_fqmg[1]"/>
            <p:cNvPicPr>
              <a:picLocks noChangeAspect="1" noChangeArrowheads="1"/>
            </p:cNvPicPr>
            <p:nvPr>
              <p:custDataLst>
                <p:tags r:id="rId461"/>
              </p:custDataLst>
            </p:nvPr>
          </p:nvPicPr>
          <p:blipFill>
            <a:blip r:embed="rId470"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17" name="Line 19"/>
            <p:cNvSpPr>
              <a:spLocks noChangeShapeType="1"/>
            </p:cNvSpPr>
            <p:nvPr>
              <p:custDataLst>
                <p:tags r:id="rId462"/>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8" name="Line 20"/>
            <p:cNvSpPr>
              <a:spLocks noChangeShapeType="1"/>
            </p:cNvSpPr>
            <p:nvPr>
              <p:custDataLst>
                <p:tags r:id="rId463"/>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pic>
        <p:nvPicPr>
          <p:cNvPr id="63494" name="Picture 21" descr="e2gmc3yp[1]"/>
          <p:cNvPicPr>
            <a:picLocks noChangeAspect="1" noChangeArrowheads="1"/>
          </p:cNvPicPr>
          <p:nvPr>
            <p:custDataLst>
              <p:tags r:id="rId5"/>
            </p:custDataLst>
          </p:nvPr>
        </p:nvPicPr>
        <p:blipFill>
          <a:blip r:embed="rId471" cstate="print">
            <a:extLst>
              <a:ext uri="{28A0092B-C50C-407E-A947-70E740481C1C}">
                <a14:useLocalDpi xmlns:a14="http://schemas.microsoft.com/office/drawing/2010/main"/>
              </a:ext>
            </a:extLst>
          </a:blip>
          <a:srcRect/>
          <a:stretch>
            <a:fillRect/>
          </a:stretch>
        </p:blipFill>
        <p:spPr bwMode="auto">
          <a:xfrm>
            <a:off x="3363913" y="2749550"/>
            <a:ext cx="411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 Box 22"/>
          <p:cNvSpPr txBox="1">
            <a:spLocks noChangeArrowheads="1"/>
          </p:cNvSpPr>
          <p:nvPr>
            <p:custDataLst>
              <p:tags r:id="rId6"/>
            </p:custDataLst>
          </p:nvPr>
        </p:nvSpPr>
        <p:spPr bwMode="auto">
          <a:xfrm>
            <a:off x="2633663" y="2455863"/>
            <a:ext cx="1316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p>
        </p:txBody>
      </p:sp>
      <p:sp>
        <p:nvSpPr>
          <p:cNvPr id="63496" name="Freeform 23"/>
          <p:cNvSpPr>
            <a:spLocks/>
          </p:cNvSpPr>
          <p:nvPr>
            <p:custDataLst>
              <p:tags r:id="rId7"/>
            </p:custDataLst>
          </p:nvPr>
        </p:nvSpPr>
        <p:spPr bwMode="auto">
          <a:xfrm>
            <a:off x="1214438" y="2978150"/>
            <a:ext cx="2222500" cy="446088"/>
          </a:xfrm>
          <a:custGeom>
            <a:avLst/>
            <a:gdLst>
              <a:gd name="T0" fmla="*/ 2147483646 w 1400"/>
              <a:gd name="T1" fmla="*/ 2147483646 h 281"/>
              <a:gd name="T2" fmla="*/ 2147483646 w 1400"/>
              <a:gd name="T3" fmla="*/ 2147483646 h 281"/>
              <a:gd name="T4" fmla="*/ 2147483646 w 1400"/>
              <a:gd name="T5" fmla="*/ 2147483646 h 281"/>
              <a:gd name="T6" fmla="*/ 2147483646 w 1400"/>
              <a:gd name="T7" fmla="*/ 2147483646 h 281"/>
              <a:gd name="T8" fmla="*/ 0 w 1400"/>
              <a:gd name="T9" fmla="*/ 0 h 281"/>
              <a:gd name="T10" fmla="*/ 0 60000 65536"/>
              <a:gd name="T11" fmla="*/ 0 60000 65536"/>
              <a:gd name="T12" fmla="*/ 0 60000 65536"/>
              <a:gd name="T13" fmla="*/ 0 60000 65536"/>
              <a:gd name="T14" fmla="*/ 0 60000 65536"/>
              <a:gd name="T15" fmla="*/ 0 w 1400"/>
              <a:gd name="T16" fmla="*/ 0 h 281"/>
              <a:gd name="T17" fmla="*/ 1400 w 1400"/>
              <a:gd name="T18" fmla="*/ 281 h 281"/>
            </a:gdLst>
            <a:ahLst/>
            <a:cxnLst>
              <a:cxn ang="T10">
                <a:pos x="T0" y="T1"/>
              </a:cxn>
              <a:cxn ang="T11">
                <a:pos x="T2" y="T3"/>
              </a:cxn>
              <a:cxn ang="T12">
                <a:pos x="T4" y="T5"/>
              </a:cxn>
              <a:cxn ang="T13">
                <a:pos x="T6" y="T7"/>
              </a:cxn>
              <a:cxn ang="T14">
                <a:pos x="T8" y="T9"/>
              </a:cxn>
            </a:cxnLst>
            <a:rect l="T15" t="T16" r="T17" b="T18"/>
            <a:pathLst>
              <a:path w="1400" h="281">
                <a:moveTo>
                  <a:pt x="1400" y="104"/>
                </a:moveTo>
                <a:cubicBezTo>
                  <a:pt x="1381" y="121"/>
                  <a:pt x="1397" y="180"/>
                  <a:pt x="1296" y="208"/>
                </a:cubicBezTo>
                <a:cubicBezTo>
                  <a:pt x="1195" y="236"/>
                  <a:pt x="956" y="281"/>
                  <a:pt x="792" y="272"/>
                </a:cubicBezTo>
                <a:cubicBezTo>
                  <a:pt x="628" y="263"/>
                  <a:pt x="444" y="197"/>
                  <a:pt x="312" y="152"/>
                </a:cubicBezTo>
                <a:cubicBezTo>
                  <a:pt x="180" y="107"/>
                  <a:pt x="65" y="3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497" name="Freeform 24"/>
          <p:cNvSpPr>
            <a:spLocks/>
          </p:cNvSpPr>
          <p:nvPr>
            <p:custDataLst>
              <p:tags r:id="rId8"/>
            </p:custDataLst>
          </p:nvPr>
        </p:nvSpPr>
        <p:spPr bwMode="auto">
          <a:xfrm>
            <a:off x="1062038" y="3003550"/>
            <a:ext cx="1087437" cy="882650"/>
          </a:xfrm>
          <a:custGeom>
            <a:avLst/>
            <a:gdLst>
              <a:gd name="T0" fmla="*/ 0 w 685"/>
              <a:gd name="T1" fmla="*/ 0 h 556"/>
              <a:gd name="T2" fmla="*/ 2147483646 w 685"/>
              <a:gd name="T3" fmla="*/ 2147483646 h 556"/>
              <a:gd name="T4" fmla="*/ 2147483646 w 685"/>
              <a:gd name="T5" fmla="*/ 2147483646 h 556"/>
              <a:gd name="T6" fmla="*/ 2147483646 w 685"/>
              <a:gd name="T7" fmla="*/ 2147483646 h 556"/>
              <a:gd name="T8" fmla="*/ 0 60000 65536"/>
              <a:gd name="T9" fmla="*/ 0 60000 65536"/>
              <a:gd name="T10" fmla="*/ 0 60000 65536"/>
              <a:gd name="T11" fmla="*/ 0 60000 65536"/>
              <a:gd name="T12" fmla="*/ 0 w 685"/>
              <a:gd name="T13" fmla="*/ 0 h 556"/>
              <a:gd name="T14" fmla="*/ 685 w 685"/>
              <a:gd name="T15" fmla="*/ 556 h 556"/>
            </a:gdLst>
            <a:ahLst/>
            <a:cxnLst>
              <a:cxn ang="T8">
                <a:pos x="T0" y="T1"/>
              </a:cxn>
              <a:cxn ang="T9">
                <a:pos x="T2" y="T3"/>
              </a:cxn>
              <a:cxn ang="T10">
                <a:pos x="T4" y="T5"/>
              </a:cxn>
              <a:cxn ang="T11">
                <a:pos x="T6" y="T7"/>
              </a:cxn>
            </a:cxnLst>
            <a:rect l="T12" t="T13" r="T14" b="T15"/>
            <a:pathLst>
              <a:path w="685" h="556">
                <a:moveTo>
                  <a:pt x="0" y="0"/>
                </a:moveTo>
                <a:cubicBezTo>
                  <a:pt x="96" y="55"/>
                  <a:pt x="467" y="249"/>
                  <a:pt x="576" y="328"/>
                </a:cubicBezTo>
                <a:cubicBezTo>
                  <a:pt x="685" y="407"/>
                  <a:pt x="677" y="434"/>
                  <a:pt x="656" y="472"/>
                </a:cubicBezTo>
                <a:cubicBezTo>
                  <a:pt x="635" y="510"/>
                  <a:pt x="491" y="539"/>
                  <a:pt x="447" y="55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498" name="Group 25"/>
          <p:cNvGrpSpPr>
            <a:grpSpLocks/>
          </p:cNvGrpSpPr>
          <p:nvPr>
            <p:custDataLst>
              <p:tags r:id="rId9"/>
            </p:custDataLst>
          </p:nvPr>
        </p:nvGrpSpPr>
        <p:grpSpPr bwMode="auto">
          <a:xfrm>
            <a:off x="387350" y="3778250"/>
            <a:ext cx="1020763" cy="841375"/>
            <a:chOff x="1807" y="2856"/>
            <a:chExt cx="803" cy="674"/>
          </a:xfrm>
        </p:grpSpPr>
        <p:sp>
          <p:nvSpPr>
            <p:cNvPr id="63884" name="AutoShape 26"/>
            <p:cNvSpPr>
              <a:spLocks noChangeArrowheads="1"/>
            </p:cNvSpPr>
            <p:nvPr>
              <p:custDataLst>
                <p:tags r:id="rId345"/>
              </p:custDataLst>
            </p:nvPr>
          </p:nvSpPr>
          <p:spPr bwMode="auto">
            <a:xfrm>
              <a:off x="1807" y="2856"/>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5" name="AutoShape 27"/>
            <p:cNvSpPr>
              <a:spLocks noChangeArrowheads="1"/>
            </p:cNvSpPr>
            <p:nvPr>
              <p:custDataLst>
                <p:tags r:id="rId346"/>
              </p:custDataLst>
            </p:nvPr>
          </p:nvSpPr>
          <p:spPr bwMode="auto">
            <a:xfrm>
              <a:off x="2047" y="3258"/>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6" name="AutoShape 28"/>
            <p:cNvSpPr>
              <a:spLocks noChangeArrowheads="1"/>
            </p:cNvSpPr>
            <p:nvPr>
              <p:custDataLst>
                <p:tags r:id="rId347"/>
              </p:custDataLst>
            </p:nvPr>
          </p:nvSpPr>
          <p:spPr bwMode="auto">
            <a:xfrm>
              <a:off x="2043" y="2985"/>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7" name="AutoShape 29"/>
            <p:cNvSpPr>
              <a:spLocks noChangeArrowheads="1"/>
            </p:cNvSpPr>
            <p:nvPr>
              <p:custDataLst>
                <p:tags r:id="rId348"/>
              </p:custDataLst>
            </p:nvPr>
          </p:nvSpPr>
          <p:spPr bwMode="auto">
            <a:xfrm>
              <a:off x="2282" y="3123"/>
              <a:ext cx="314" cy="272"/>
            </a:xfrm>
            <a:prstGeom prst="hexagon">
              <a:avLst>
                <a:gd name="adj" fmla="val 28860"/>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888" name="Group 30"/>
            <p:cNvGrpSpPr>
              <a:grpSpLocks/>
            </p:cNvGrpSpPr>
            <p:nvPr/>
          </p:nvGrpSpPr>
          <p:grpSpPr bwMode="auto">
            <a:xfrm>
              <a:off x="2407" y="3162"/>
              <a:ext cx="72" cy="145"/>
              <a:chOff x="3796" y="1043"/>
              <a:chExt cx="865" cy="1237"/>
            </a:xfrm>
          </p:grpSpPr>
          <p:sp>
            <p:nvSpPr>
              <p:cNvPr id="63986" name="Line 31"/>
              <p:cNvSpPr>
                <a:spLocks noChangeShapeType="1"/>
              </p:cNvSpPr>
              <p:nvPr>
                <p:custDataLst>
                  <p:tags r:id="rId43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7" name="Line 32"/>
              <p:cNvSpPr>
                <a:spLocks noChangeShapeType="1"/>
              </p:cNvSpPr>
              <p:nvPr>
                <p:custDataLst>
                  <p:tags r:id="rId43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8" name="Line 33"/>
              <p:cNvSpPr>
                <a:spLocks noChangeShapeType="1"/>
              </p:cNvSpPr>
              <p:nvPr>
                <p:custDataLst>
                  <p:tags r:id="rId43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9" name="Line 34"/>
              <p:cNvSpPr>
                <a:spLocks noChangeShapeType="1"/>
              </p:cNvSpPr>
              <p:nvPr>
                <p:custDataLst>
                  <p:tags r:id="rId43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0" name="Line 35"/>
              <p:cNvSpPr>
                <a:spLocks noChangeShapeType="1"/>
              </p:cNvSpPr>
              <p:nvPr>
                <p:custDataLst>
                  <p:tags r:id="rId43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1" name="Line 36"/>
              <p:cNvSpPr>
                <a:spLocks noChangeShapeType="1"/>
              </p:cNvSpPr>
              <p:nvPr>
                <p:custDataLst>
                  <p:tags r:id="rId43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2" name="Line 37"/>
              <p:cNvSpPr>
                <a:spLocks noChangeShapeType="1"/>
              </p:cNvSpPr>
              <p:nvPr>
                <p:custDataLst>
                  <p:tags r:id="rId44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3" name="Line 38"/>
              <p:cNvSpPr>
                <a:spLocks noChangeShapeType="1"/>
              </p:cNvSpPr>
              <p:nvPr>
                <p:custDataLst>
                  <p:tags r:id="rId44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4" name="Line 39"/>
              <p:cNvSpPr>
                <a:spLocks noChangeShapeType="1"/>
              </p:cNvSpPr>
              <p:nvPr>
                <p:custDataLst>
                  <p:tags r:id="rId44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5" name="Line 40"/>
              <p:cNvSpPr>
                <a:spLocks noChangeShapeType="1"/>
              </p:cNvSpPr>
              <p:nvPr>
                <p:custDataLst>
                  <p:tags r:id="rId44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6" name="Line 41"/>
              <p:cNvSpPr>
                <a:spLocks noChangeShapeType="1"/>
              </p:cNvSpPr>
              <p:nvPr>
                <p:custDataLst>
                  <p:tags r:id="rId44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7" name="Line 42"/>
              <p:cNvSpPr>
                <a:spLocks noChangeShapeType="1"/>
              </p:cNvSpPr>
              <p:nvPr>
                <p:custDataLst>
                  <p:tags r:id="rId44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8" name="Line 43"/>
              <p:cNvSpPr>
                <a:spLocks noChangeShapeType="1"/>
              </p:cNvSpPr>
              <p:nvPr>
                <p:custDataLst>
                  <p:tags r:id="rId44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99" name="Line 44"/>
              <p:cNvSpPr>
                <a:spLocks noChangeShapeType="1"/>
              </p:cNvSpPr>
              <p:nvPr>
                <p:custDataLst>
                  <p:tags r:id="rId44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00" name="Line 45"/>
              <p:cNvSpPr>
                <a:spLocks noChangeShapeType="1"/>
              </p:cNvSpPr>
              <p:nvPr>
                <p:custDataLst>
                  <p:tags r:id="rId44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4001" name="Group 46"/>
              <p:cNvGrpSpPr>
                <a:grpSpLocks/>
              </p:cNvGrpSpPr>
              <p:nvPr/>
            </p:nvGrpSpPr>
            <p:grpSpPr bwMode="auto">
              <a:xfrm>
                <a:off x="4269" y="1415"/>
                <a:ext cx="392" cy="137"/>
                <a:chOff x="4227" y="1360"/>
                <a:chExt cx="863" cy="270"/>
              </a:xfrm>
            </p:grpSpPr>
            <p:sp>
              <p:nvSpPr>
                <p:cNvPr id="64012" name="Line 47"/>
                <p:cNvSpPr>
                  <a:spLocks noChangeShapeType="1"/>
                </p:cNvSpPr>
                <p:nvPr>
                  <p:custDataLst>
                    <p:tags r:id="rId45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3" name="Line 48"/>
                <p:cNvSpPr>
                  <a:spLocks noChangeShapeType="1"/>
                </p:cNvSpPr>
                <p:nvPr>
                  <p:custDataLst>
                    <p:tags r:id="rId45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4" name="Line 49"/>
                <p:cNvSpPr>
                  <a:spLocks noChangeShapeType="1"/>
                </p:cNvSpPr>
                <p:nvPr>
                  <p:custDataLst>
                    <p:tags r:id="rId45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5" name="Line 50"/>
                <p:cNvSpPr>
                  <a:spLocks noChangeShapeType="1"/>
                </p:cNvSpPr>
                <p:nvPr>
                  <p:custDataLst>
                    <p:tags r:id="rId46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4002" name="Group 51"/>
              <p:cNvGrpSpPr>
                <a:grpSpLocks/>
              </p:cNvGrpSpPr>
              <p:nvPr/>
            </p:nvGrpSpPr>
            <p:grpSpPr bwMode="auto">
              <a:xfrm rot="5700496">
                <a:off x="4053" y="1170"/>
                <a:ext cx="392" cy="137"/>
                <a:chOff x="4227" y="1360"/>
                <a:chExt cx="863" cy="270"/>
              </a:xfrm>
            </p:grpSpPr>
            <p:sp>
              <p:nvSpPr>
                <p:cNvPr id="64008" name="Line 52"/>
                <p:cNvSpPr>
                  <a:spLocks noChangeShapeType="1"/>
                </p:cNvSpPr>
                <p:nvPr>
                  <p:custDataLst>
                    <p:tags r:id="rId45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09" name="Line 53"/>
                <p:cNvSpPr>
                  <a:spLocks noChangeShapeType="1"/>
                </p:cNvSpPr>
                <p:nvPr>
                  <p:custDataLst>
                    <p:tags r:id="rId45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0" name="Line 54"/>
                <p:cNvSpPr>
                  <a:spLocks noChangeShapeType="1"/>
                </p:cNvSpPr>
                <p:nvPr>
                  <p:custDataLst>
                    <p:tags r:id="rId45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11" name="Line 55"/>
                <p:cNvSpPr>
                  <a:spLocks noChangeShapeType="1"/>
                </p:cNvSpPr>
                <p:nvPr>
                  <p:custDataLst>
                    <p:tags r:id="rId45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4003" name="Group 56"/>
              <p:cNvGrpSpPr>
                <a:grpSpLocks/>
              </p:cNvGrpSpPr>
              <p:nvPr/>
            </p:nvGrpSpPr>
            <p:grpSpPr bwMode="auto">
              <a:xfrm rot="10800000">
                <a:off x="3796" y="1402"/>
                <a:ext cx="392" cy="137"/>
                <a:chOff x="4227" y="1360"/>
                <a:chExt cx="863" cy="270"/>
              </a:xfrm>
            </p:grpSpPr>
            <p:sp>
              <p:nvSpPr>
                <p:cNvPr id="64004" name="Line 57"/>
                <p:cNvSpPr>
                  <a:spLocks noChangeShapeType="1"/>
                </p:cNvSpPr>
                <p:nvPr>
                  <p:custDataLst>
                    <p:tags r:id="rId44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05" name="Line 58"/>
                <p:cNvSpPr>
                  <a:spLocks noChangeShapeType="1"/>
                </p:cNvSpPr>
                <p:nvPr>
                  <p:custDataLst>
                    <p:tags r:id="rId45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06" name="Line 59"/>
                <p:cNvSpPr>
                  <a:spLocks noChangeShapeType="1"/>
                </p:cNvSpPr>
                <p:nvPr>
                  <p:custDataLst>
                    <p:tags r:id="rId45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4007" name="Line 60"/>
                <p:cNvSpPr>
                  <a:spLocks noChangeShapeType="1"/>
                </p:cNvSpPr>
                <p:nvPr>
                  <p:custDataLst>
                    <p:tags r:id="rId45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889" name="Group 61"/>
            <p:cNvGrpSpPr>
              <a:grpSpLocks/>
            </p:cNvGrpSpPr>
            <p:nvPr/>
          </p:nvGrpSpPr>
          <p:grpSpPr bwMode="auto">
            <a:xfrm>
              <a:off x="2164" y="3034"/>
              <a:ext cx="72" cy="145"/>
              <a:chOff x="3796" y="1043"/>
              <a:chExt cx="865" cy="1237"/>
            </a:xfrm>
          </p:grpSpPr>
          <p:sp>
            <p:nvSpPr>
              <p:cNvPr id="63956" name="Line 62"/>
              <p:cNvSpPr>
                <a:spLocks noChangeShapeType="1"/>
              </p:cNvSpPr>
              <p:nvPr>
                <p:custDataLst>
                  <p:tags r:id="rId40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7" name="Line 63"/>
              <p:cNvSpPr>
                <a:spLocks noChangeShapeType="1"/>
              </p:cNvSpPr>
              <p:nvPr>
                <p:custDataLst>
                  <p:tags r:id="rId40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8" name="Line 64"/>
              <p:cNvSpPr>
                <a:spLocks noChangeShapeType="1"/>
              </p:cNvSpPr>
              <p:nvPr>
                <p:custDataLst>
                  <p:tags r:id="rId40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9" name="Line 65"/>
              <p:cNvSpPr>
                <a:spLocks noChangeShapeType="1"/>
              </p:cNvSpPr>
              <p:nvPr>
                <p:custDataLst>
                  <p:tags r:id="rId41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0" name="Line 66"/>
              <p:cNvSpPr>
                <a:spLocks noChangeShapeType="1"/>
              </p:cNvSpPr>
              <p:nvPr>
                <p:custDataLst>
                  <p:tags r:id="rId41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1" name="Line 67"/>
              <p:cNvSpPr>
                <a:spLocks noChangeShapeType="1"/>
              </p:cNvSpPr>
              <p:nvPr>
                <p:custDataLst>
                  <p:tags r:id="rId41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2" name="Line 68"/>
              <p:cNvSpPr>
                <a:spLocks noChangeShapeType="1"/>
              </p:cNvSpPr>
              <p:nvPr>
                <p:custDataLst>
                  <p:tags r:id="rId41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3" name="Line 69"/>
              <p:cNvSpPr>
                <a:spLocks noChangeShapeType="1"/>
              </p:cNvSpPr>
              <p:nvPr>
                <p:custDataLst>
                  <p:tags r:id="rId41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4" name="Line 70"/>
              <p:cNvSpPr>
                <a:spLocks noChangeShapeType="1"/>
              </p:cNvSpPr>
              <p:nvPr>
                <p:custDataLst>
                  <p:tags r:id="rId41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5" name="Line 71"/>
              <p:cNvSpPr>
                <a:spLocks noChangeShapeType="1"/>
              </p:cNvSpPr>
              <p:nvPr>
                <p:custDataLst>
                  <p:tags r:id="rId41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6" name="Line 72"/>
              <p:cNvSpPr>
                <a:spLocks noChangeShapeType="1"/>
              </p:cNvSpPr>
              <p:nvPr>
                <p:custDataLst>
                  <p:tags r:id="rId41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7" name="Line 73"/>
              <p:cNvSpPr>
                <a:spLocks noChangeShapeType="1"/>
              </p:cNvSpPr>
              <p:nvPr>
                <p:custDataLst>
                  <p:tags r:id="rId41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8" name="Line 74"/>
              <p:cNvSpPr>
                <a:spLocks noChangeShapeType="1"/>
              </p:cNvSpPr>
              <p:nvPr>
                <p:custDataLst>
                  <p:tags r:id="rId41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69" name="Line 75"/>
              <p:cNvSpPr>
                <a:spLocks noChangeShapeType="1"/>
              </p:cNvSpPr>
              <p:nvPr>
                <p:custDataLst>
                  <p:tags r:id="rId42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70" name="Line 76"/>
              <p:cNvSpPr>
                <a:spLocks noChangeShapeType="1"/>
              </p:cNvSpPr>
              <p:nvPr>
                <p:custDataLst>
                  <p:tags r:id="rId42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971" name="Group 77"/>
              <p:cNvGrpSpPr>
                <a:grpSpLocks/>
              </p:cNvGrpSpPr>
              <p:nvPr/>
            </p:nvGrpSpPr>
            <p:grpSpPr bwMode="auto">
              <a:xfrm>
                <a:off x="4269" y="1415"/>
                <a:ext cx="392" cy="137"/>
                <a:chOff x="4227" y="1360"/>
                <a:chExt cx="863" cy="270"/>
              </a:xfrm>
            </p:grpSpPr>
            <p:sp>
              <p:nvSpPr>
                <p:cNvPr id="63982" name="Line 78"/>
                <p:cNvSpPr>
                  <a:spLocks noChangeShapeType="1"/>
                </p:cNvSpPr>
                <p:nvPr>
                  <p:custDataLst>
                    <p:tags r:id="rId43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3" name="Line 79"/>
                <p:cNvSpPr>
                  <a:spLocks noChangeShapeType="1"/>
                </p:cNvSpPr>
                <p:nvPr>
                  <p:custDataLst>
                    <p:tags r:id="rId43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4" name="Line 80"/>
                <p:cNvSpPr>
                  <a:spLocks noChangeShapeType="1"/>
                </p:cNvSpPr>
                <p:nvPr>
                  <p:custDataLst>
                    <p:tags r:id="rId43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5" name="Line 81"/>
                <p:cNvSpPr>
                  <a:spLocks noChangeShapeType="1"/>
                </p:cNvSpPr>
                <p:nvPr>
                  <p:custDataLst>
                    <p:tags r:id="rId43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72" name="Group 82"/>
              <p:cNvGrpSpPr>
                <a:grpSpLocks/>
              </p:cNvGrpSpPr>
              <p:nvPr/>
            </p:nvGrpSpPr>
            <p:grpSpPr bwMode="auto">
              <a:xfrm rot="5700496">
                <a:off x="4053" y="1170"/>
                <a:ext cx="392" cy="137"/>
                <a:chOff x="4227" y="1360"/>
                <a:chExt cx="863" cy="270"/>
              </a:xfrm>
            </p:grpSpPr>
            <p:sp>
              <p:nvSpPr>
                <p:cNvPr id="63978" name="Line 83"/>
                <p:cNvSpPr>
                  <a:spLocks noChangeShapeType="1"/>
                </p:cNvSpPr>
                <p:nvPr>
                  <p:custDataLst>
                    <p:tags r:id="rId42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79" name="Line 84"/>
                <p:cNvSpPr>
                  <a:spLocks noChangeShapeType="1"/>
                </p:cNvSpPr>
                <p:nvPr>
                  <p:custDataLst>
                    <p:tags r:id="rId42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0" name="Line 85"/>
                <p:cNvSpPr>
                  <a:spLocks noChangeShapeType="1"/>
                </p:cNvSpPr>
                <p:nvPr>
                  <p:custDataLst>
                    <p:tags r:id="rId42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81" name="Line 86"/>
                <p:cNvSpPr>
                  <a:spLocks noChangeShapeType="1"/>
                </p:cNvSpPr>
                <p:nvPr>
                  <p:custDataLst>
                    <p:tags r:id="rId42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73" name="Group 87"/>
              <p:cNvGrpSpPr>
                <a:grpSpLocks/>
              </p:cNvGrpSpPr>
              <p:nvPr/>
            </p:nvGrpSpPr>
            <p:grpSpPr bwMode="auto">
              <a:xfrm rot="10800000">
                <a:off x="3796" y="1402"/>
                <a:ext cx="392" cy="137"/>
                <a:chOff x="4227" y="1360"/>
                <a:chExt cx="863" cy="270"/>
              </a:xfrm>
            </p:grpSpPr>
            <p:sp>
              <p:nvSpPr>
                <p:cNvPr id="63974" name="Line 88"/>
                <p:cNvSpPr>
                  <a:spLocks noChangeShapeType="1"/>
                </p:cNvSpPr>
                <p:nvPr>
                  <p:custDataLst>
                    <p:tags r:id="rId42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75" name="Line 89"/>
                <p:cNvSpPr>
                  <a:spLocks noChangeShapeType="1"/>
                </p:cNvSpPr>
                <p:nvPr>
                  <p:custDataLst>
                    <p:tags r:id="rId42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76" name="Line 90"/>
                <p:cNvSpPr>
                  <a:spLocks noChangeShapeType="1"/>
                </p:cNvSpPr>
                <p:nvPr>
                  <p:custDataLst>
                    <p:tags r:id="rId42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77" name="Line 91"/>
                <p:cNvSpPr>
                  <a:spLocks noChangeShapeType="1"/>
                </p:cNvSpPr>
                <p:nvPr>
                  <p:custDataLst>
                    <p:tags r:id="rId42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890" name="Group 92"/>
            <p:cNvGrpSpPr>
              <a:grpSpLocks/>
            </p:cNvGrpSpPr>
            <p:nvPr/>
          </p:nvGrpSpPr>
          <p:grpSpPr bwMode="auto">
            <a:xfrm>
              <a:off x="2175" y="3302"/>
              <a:ext cx="72" cy="144"/>
              <a:chOff x="3796" y="1043"/>
              <a:chExt cx="865" cy="1237"/>
            </a:xfrm>
          </p:grpSpPr>
          <p:sp>
            <p:nvSpPr>
              <p:cNvPr id="63926" name="Line 93"/>
              <p:cNvSpPr>
                <a:spLocks noChangeShapeType="1"/>
              </p:cNvSpPr>
              <p:nvPr>
                <p:custDataLst>
                  <p:tags r:id="rId38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7" name="Line 94"/>
              <p:cNvSpPr>
                <a:spLocks noChangeShapeType="1"/>
              </p:cNvSpPr>
              <p:nvPr>
                <p:custDataLst>
                  <p:tags r:id="rId38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8" name="Line 95"/>
              <p:cNvSpPr>
                <a:spLocks noChangeShapeType="1"/>
              </p:cNvSpPr>
              <p:nvPr>
                <p:custDataLst>
                  <p:tags r:id="rId38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9" name="Line 96"/>
              <p:cNvSpPr>
                <a:spLocks noChangeShapeType="1"/>
              </p:cNvSpPr>
              <p:nvPr>
                <p:custDataLst>
                  <p:tags r:id="rId38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0" name="Line 97"/>
              <p:cNvSpPr>
                <a:spLocks noChangeShapeType="1"/>
              </p:cNvSpPr>
              <p:nvPr>
                <p:custDataLst>
                  <p:tags r:id="rId38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1" name="Line 98"/>
              <p:cNvSpPr>
                <a:spLocks noChangeShapeType="1"/>
              </p:cNvSpPr>
              <p:nvPr>
                <p:custDataLst>
                  <p:tags r:id="rId38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2" name="Line 99"/>
              <p:cNvSpPr>
                <a:spLocks noChangeShapeType="1"/>
              </p:cNvSpPr>
              <p:nvPr>
                <p:custDataLst>
                  <p:tags r:id="rId38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3" name="Line 100"/>
              <p:cNvSpPr>
                <a:spLocks noChangeShapeType="1"/>
              </p:cNvSpPr>
              <p:nvPr>
                <p:custDataLst>
                  <p:tags r:id="rId38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4" name="Line 101"/>
              <p:cNvSpPr>
                <a:spLocks noChangeShapeType="1"/>
              </p:cNvSpPr>
              <p:nvPr>
                <p:custDataLst>
                  <p:tags r:id="rId38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5" name="Line 102"/>
              <p:cNvSpPr>
                <a:spLocks noChangeShapeType="1"/>
              </p:cNvSpPr>
              <p:nvPr>
                <p:custDataLst>
                  <p:tags r:id="rId38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6" name="Line 103"/>
              <p:cNvSpPr>
                <a:spLocks noChangeShapeType="1"/>
              </p:cNvSpPr>
              <p:nvPr>
                <p:custDataLst>
                  <p:tags r:id="rId39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7" name="Line 104"/>
              <p:cNvSpPr>
                <a:spLocks noChangeShapeType="1"/>
              </p:cNvSpPr>
              <p:nvPr>
                <p:custDataLst>
                  <p:tags r:id="rId39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8" name="Line 105"/>
              <p:cNvSpPr>
                <a:spLocks noChangeShapeType="1"/>
              </p:cNvSpPr>
              <p:nvPr>
                <p:custDataLst>
                  <p:tags r:id="rId39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39" name="Line 106"/>
              <p:cNvSpPr>
                <a:spLocks noChangeShapeType="1"/>
              </p:cNvSpPr>
              <p:nvPr>
                <p:custDataLst>
                  <p:tags r:id="rId39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40" name="Line 107"/>
              <p:cNvSpPr>
                <a:spLocks noChangeShapeType="1"/>
              </p:cNvSpPr>
              <p:nvPr>
                <p:custDataLst>
                  <p:tags r:id="rId39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941" name="Group 108"/>
              <p:cNvGrpSpPr>
                <a:grpSpLocks/>
              </p:cNvGrpSpPr>
              <p:nvPr/>
            </p:nvGrpSpPr>
            <p:grpSpPr bwMode="auto">
              <a:xfrm>
                <a:off x="4269" y="1415"/>
                <a:ext cx="392" cy="137"/>
                <a:chOff x="4227" y="1360"/>
                <a:chExt cx="863" cy="270"/>
              </a:xfrm>
            </p:grpSpPr>
            <p:sp>
              <p:nvSpPr>
                <p:cNvPr id="63952" name="Line 109"/>
                <p:cNvSpPr>
                  <a:spLocks noChangeShapeType="1"/>
                </p:cNvSpPr>
                <p:nvPr>
                  <p:custDataLst>
                    <p:tags r:id="rId40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3" name="Line 110"/>
                <p:cNvSpPr>
                  <a:spLocks noChangeShapeType="1"/>
                </p:cNvSpPr>
                <p:nvPr>
                  <p:custDataLst>
                    <p:tags r:id="rId40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4" name="Line 111"/>
                <p:cNvSpPr>
                  <a:spLocks noChangeShapeType="1"/>
                </p:cNvSpPr>
                <p:nvPr>
                  <p:custDataLst>
                    <p:tags r:id="rId40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5" name="Line 112"/>
                <p:cNvSpPr>
                  <a:spLocks noChangeShapeType="1"/>
                </p:cNvSpPr>
                <p:nvPr>
                  <p:custDataLst>
                    <p:tags r:id="rId40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42" name="Group 113"/>
              <p:cNvGrpSpPr>
                <a:grpSpLocks/>
              </p:cNvGrpSpPr>
              <p:nvPr/>
            </p:nvGrpSpPr>
            <p:grpSpPr bwMode="auto">
              <a:xfrm rot="5700496">
                <a:off x="4053" y="1170"/>
                <a:ext cx="392" cy="137"/>
                <a:chOff x="4227" y="1360"/>
                <a:chExt cx="863" cy="270"/>
              </a:xfrm>
            </p:grpSpPr>
            <p:sp>
              <p:nvSpPr>
                <p:cNvPr id="63948" name="Line 114"/>
                <p:cNvSpPr>
                  <a:spLocks noChangeShapeType="1"/>
                </p:cNvSpPr>
                <p:nvPr>
                  <p:custDataLst>
                    <p:tags r:id="rId39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49" name="Line 115"/>
                <p:cNvSpPr>
                  <a:spLocks noChangeShapeType="1"/>
                </p:cNvSpPr>
                <p:nvPr>
                  <p:custDataLst>
                    <p:tags r:id="rId40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0" name="Line 116"/>
                <p:cNvSpPr>
                  <a:spLocks noChangeShapeType="1"/>
                </p:cNvSpPr>
                <p:nvPr>
                  <p:custDataLst>
                    <p:tags r:id="rId40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51" name="Line 117"/>
                <p:cNvSpPr>
                  <a:spLocks noChangeShapeType="1"/>
                </p:cNvSpPr>
                <p:nvPr>
                  <p:custDataLst>
                    <p:tags r:id="rId40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43" name="Group 118"/>
              <p:cNvGrpSpPr>
                <a:grpSpLocks/>
              </p:cNvGrpSpPr>
              <p:nvPr/>
            </p:nvGrpSpPr>
            <p:grpSpPr bwMode="auto">
              <a:xfrm rot="10800000">
                <a:off x="3796" y="1402"/>
                <a:ext cx="392" cy="137"/>
                <a:chOff x="4227" y="1360"/>
                <a:chExt cx="863" cy="270"/>
              </a:xfrm>
            </p:grpSpPr>
            <p:sp>
              <p:nvSpPr>
                <p:cNvPr id="63944" name="Line 119"/>
                <p:cNvSpPr>
                  <a:spLocks noChangeShapeType="1"/>
                </p:cNvSpPr>
                <p:nvPr>
                  <p:custDataLst>
                    <p:tags r:id="rId39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45" name="Line 120"/>
                <p:cNvSpPr>
                  <a:spLocks noChangeShapeType="1"/>
                </p:cNvSpPr>
                <p:nvPr>
                  <p:custDataLst>
                    <p:tags r:id="rId39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46" name="Line 121"/>
                <p:cNvSpPr>
                  <a:spLocks noChangeShapeType="1"/>
                </p:cNvSpPr>
                <p:nvPr>
                  <p:custDataLst>
                    <p:tags r:id="rId39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47" name="Line 122"/>
                <p:cNvSpPr>
                  <a:spLocks noChangeShapeType="1"/>
                </p:cNvSpPr>
                <p:nvPr>
                  <p:custDataLst>
                    <p:tags r:id="rId39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891" name="Group 123"/>
            <p:cNvGrpSpPr>
              <a:grpSpLocks/>
            </p:cNvGrpSpPr>
            <p:nvPr/>
          </p:nvGrpSpPr>
          <p:grpSpPr bwMode="auto">
            <a:xfrm>
              <a:off x="1934" y="2899"/>
              <a:ext cx="72" cy="145"/>
              <a:chOff x="3796" y="1043"/>
              <a:chExt cx="865" cy="1237"/>
            </a:xfrm>
          </p:grpSpPr>
          <p:sp>
            <p:nvSpPr>
              <p:cNvPr id="63896" name="Line 124"/>
              <p:cNvSpPr>
                <a:spLocks noChangeShapeType="1"/>
              </p:cNvSpPr>
              <p:nvPr>
                <p:custDataLst>
                  <p:tags r:id="rId35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7" name="Line 125"/>
              <p:cNvSpPr>
                <a:spLocks noChangeShapeType="1"/>
              </p:cNvSpPr>
              <p:nvPr>
                <p:custDataLst>
                  <p:tags r:id="rId35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8" name="Line 126"/>
              <p:cNvSpPr>
                <a:spLocks noChangeShapeType="1"/>
              </p:cNvSpPr>
              <p:nvPr>
                <p:custDataLst>
                  <p:tags r:id="rId35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9" name="Line 127"/>
              <p:cNvSpPr>
                <a:spLocks noChangeShapeType="1"/>
              </p:cNvSpPr>
              <p:nvPr>
                <p:custDataLst>
                  <p:tags r:id="rId35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0" name="Line 128"/>
              <p:cNvSpPr>
                <a:spLocks noChangeShapeType="1"/>
              </p:cNvSpPr>
              <p:nvPr>
                <p:custDataLst>
                  <p:tags r:id="rId35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1" name="Line 129"/>
              <p:cNvSpPr>
                <a:spLocks noChangeShapeType="1"/>
              </p:cNvSpPr>
              <p:nvPr>
                <p:custDataLst>
                  <p:tags r:id="rId35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2" name="Line 130"/>
              <p:cNvSpPr>
                <a:spLocks noChangeShapeType="1"/>
              </p:cNvSpPr>
              <p:nvPr>
                <p:custDataLst>
                  <p:tags r:id="rId35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3" name="Line 131"/>
              <p:cNvSpPr>
                <a:spLocks noChangeShapeType="1"/>
              </p:cNvSpPr>
              <p:nvPr>
                <p:custDataLst>
                  <p:tags r:id="rId36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4" name="Line 132"/>
              <p:cNvSpPr>
                <a:spLocks noChangeShapeType="1"/>
              </p:cNvSpPr>
              <p:nvPr>
                <p:custDataLst>
                  <p:tags r:id="rId36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5" name="Line 133"/>
              <p:cNvSpPr>
                <a:spLocks noChangeShapeType="1"/>
              </p:cNvSpPr>
              <p:nvPr>
                <p:custDataLst>
                  <p:tags r:id="rId36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6" name="Line 134"/>
              <p:cNvSpPr>
                <a:spLocks noChangeShapeType="1"/>
              </p:cNvSpPr>
              <p:nvPr>
                <p:custDataLst>
                  <p:tags r:id="rId36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7" name="Line 135"/>
              <p:cNvSpPr>
                <a:spLocks noChangeShapeType="1"/>
              </p:cNvSpPr>
              <p:nvPr>
                <p:custDataLst>
                  <p:tags r:id="rId36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8" name="Line 136"/>
              <p:cNvSpPr>
                <a:spLocks noChangeShapeType="1"/>
              </p:cNvSpPr>
              <p:nvPr>
                <p:custDataLst>
                  <p:tags r:id="rId36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09" name="Line 137"/>
              <p:cNvSpPr>
                <a:spLocks noChangeShapeType="1"/>
              </p:cNvSpPr>
              <p:nvPr>
                <p:custDataLst>
                  <p:tags r:id="rId36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10" name="Line 138"/>
              <p:cNvSpPr>
                <a:spLocks noChangeShapeType="1"/>
              </p:cNvSpPr>
              <p:nvPr>
                <p:custDataLst>
                  <p:tags r:id="rId36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911" name="Group 139"/>
              <p:cNvGrpSpPr>
                <a:grpSpLocks/>
              </p:cNvGrpSpPr>
              <p:nvPr/>
            </p:nvGrpSpPr>
            <p:grpSpPr bwMode="auto">
              <a:xfrm>
                <a:off x="4269" y="1415"/>
                <a:ext cx="392" cy="137"/>
                <a:chOff x="4227" y="1360"/>
                <a:chExt cx="863" cy="270"/>
              </a:xfrm>
            </p:grpSpPr>
            <p:sp>
              <p:nvSpPr>
                <p:cNvPr id="63922" name="Line 140"/>
                <p:cNvSpPr>
                  <a:spLocks noChangeShapeType="1"/>
                </p:cNvSpPr>
                <p:nvPr>
                  <p:custDataLst>
                    <p:tags r:id="rId37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3" name="Line 141"/>
                <p:cNvSpPr>
                  <a:spLocks noChangeShapeType="1"/>
                </p:cNvSpPr>
                <p:nvPr>
                  <p:custDataLst>
                    <p:tags r:id="rId37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4" name="Line 142"/>
                <p:cNvSpPr>
                  <a:spLocks noChangeShapeType="1"/>
                </p:cNvSpPr>
                <p:nvPr>
                  <p:custDataLst>
                    <p:tags r:id="rId37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5" name="Line 143"/>
                <p:cNvSpPr>
                  <a:spLocks noChangeShapeType="1"/>
                </p:cNvSpPr>
                <p:nvPr>
                  <p:custDataLst>
                    <p:tags r:id="rId37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12" name="Group 144"/>
              <p:cNvGrpSpPr>
                <a:grpSpLocks/>
              </p:cNvGrpSpPr>
              <p:nvPr/>
            </p:nvGrpSpPr>
            <p:grpSpPr bwMode="auto">
              <a:xfrm rot="5700496">
                <a:off x="4053" y="1170"/>
                <a:ext cx="392" cy="137"/>
                <a:chOff x="4227" y="1360"/>
                <a:chExt cx="863" cy="270"/>
              </a:xfrm>
            </p:grpSpPr>
            <p:sp>
              <p:nvSpPr>
                <p:cNvPr id="63918" name="Line 145"/>
                <p:cNvSpPr>
                  <a:spLocks noChangeShapeType="1"/>
                </p:cNvSpPr>
                <p:nvPr>
                  <p:custDataLst>
                    <p:tags r:id="rId37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19" name="Line 146"/>
                <p:cNvSpPr>
                  <a:spLocks noChangeShapeType="1"/>
                </p:cNvSpPr>
                <p:nvPr>
                  <p:custDataLst>
                    <p:tags r:id="rId37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0" name="Line 147"/>
                <p:cNvSpPr>
                  <a:spLocks noChangeShapeType="1"/>
                </p:cNvSpPr>
                <p:nvPr>
                  <p:custDataLst>
                    <p:tags r:id="rId37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21" name="Line 148"/>
                <p:cNvSpPr>
                  <a:spLocks noChangeShapeType="1"/>
                </p:cNvSpPr>
                <p:nvPr>
                  <p:custDataLst>
                    <p:tags r:id="rId37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913" name="Group 149"/>
              <p:cNvGrpSpPr>
                <a:grpSpLocks/>
              </p:cNvGrpSpPr>
              <p:nvPr/>
            </p:nvGrpSpPr>
            <p:grpSpPr bwMode="auto">
              <a:xfrm rot="10800000">
                <a:off x="3796" y="1402"/>
                <a:ext cx="392" cy="137"/>
                <a:chOff x="4227" y="1360"/>
                <a:chExt cx="863" cy="270"/>
              </a:xfrm>
            </p:grpSpPr>
            <p:sp>
              <p:nvSpPr>
                <p:cNvPr id="63914" name="Line 150"/>
                <p:cNvSpPr>
                  <a:spLocks noChangeShapeType="1"/>
                </p:cNvSpPr>
                <p:nvPr>
                  <p:custDataLst>
                    <p:tags r:id="rId36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15" name="Line 151"/>
                <p:cNvSpPr>
                  <a:spLocks noChangeShapeType="1"/>
                </p:cNvSpPr>
                <p:nvPr>
                  <p:custDataLst>
                    <p:tags r:id="rId36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16" name="Line 152"/>
                <p:cNvSpPr>
                  <a:spLocks noChangeShapeType="1"/>
                </p:cNvSpPr>
                <p:nvPr>
                  <p:custDataLst>
                    <p:tags r:id="rId37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917" name="Line 153"/>
                <p:cNvSpPr>
                  <a:spLocks noChangeShapeType="1"/>
                </p:cNvSpPr>
                <p:nvPr>
                  <p:custDataLst>
                    <p:tags r:id="rId37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3892" name="Line 154"/>
            <p:cNvSpPr>
              <a:spLocks noChangeShapeType="1"/>
            </p:cNvSpPr>
            <p:nvPr>
              <p:custDataLst>
                <p:tags r:id="rId349"/>
              </p:custDataLst>
            </p:nvPr>
          </p:nvSpPr>
          <p:spPr bwMode="auto">
            <a:xfrm flipV="1">
              <a:off x="2460" y="3031"/>
              <a:ext cx="15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3" name="Line 155"/>
            <p:cNvSpPr>
              <a:spLocks noChangeShapeType="1"/>
            </p:cNvSpPr>
            <p:nvPr>
              <p:custDataLst>
                <p:tags r:id="rId350"/>
              </p:custDataLst>
            </p:nvPr>
          </p:nvSpPr>
          <p:spPr bwMode="auto">
            <a:xfrm flipV="1">
              <a:off x="2226" y="3031"/>
              <a:ext cx="254" cy="3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4" name="Line 156"/>
            <p:cNvSpPr>
              <a:spLocks noChangeShapeType="1"/>
            </p:cNvSpPr>
            <p:nvPr>
              <p:custDataLst>
                <p:tags r:id="rId351"/>
              </p:custDataLst>
            </p:nvPr>
          </p:nvSpPr>
          <p:spPr bwMode="auto">
            <a:xfrm flipV="1">
              <a:off x="2219" y="3031"/>
              <a:ext cx="245"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95" name="Line 157"/>
            <p:cNvSpPr>
              <a:spLocks noChangeShapeType="1"/>
            </p:cNvSpPr>
            <p:nvPr>
              <p:custDataLst>
                <p:tags r:id="rId352"/>
              </p:custDataLst>
            </p:nvPr>
          </p:nvSpPr>
          <p:spPr bwMode="auto">
            <a:xfrm flipV="1">
              <a:off x="1989" y="2974"/>
              <a:ext cx="452"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499" name="Group 158"/>
          <p:cNvGrpSpPr>
            <a:grpSpLocks/>
          </p:cNvGrpSpPr>
          <p:nvPr>
            <p:custDataLst>
              <p:tags r:id="rId10"/>
            </p:custDataLst>
          </p:nvPr>
        </p:nvGrpSpPr>
        <p:grpSpPr bwMode="auto">
          <a:xfrm>
            <a:off x="993775" y="3702050"/>
            <a:ext cx="977900" cy="330200"/>
            <a:chOff x="717" y="1160"/>
            <a:chExt cx="616" cy="208"/>
          </a:xfrm>
        </p:grpSpPr>
        <p:sp>
          <p:nvSpPr>
            <p:cNvPr id="63882" name="Rectangle 159"/>
            <p:cNvSpPr>
              <a:spLocks noChangeArrowheads="1"/>
            </p:cNvSpPr>
            <p:nvPr>
              <p:custDataLst>
                <p:tags r:id="rId343"/>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3" name="Text Box 160"/>
            <p:cNvSpPr txBox="1">
              <a:spLocks noChangeArrowheads="1"/>
            </p:cNvSpPr>
            <p:nvPr>
              <p:custDataLst>
                <p:tags r:id="rId344"/>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nvGrpSpPr>
          <p:cNvPr id="63500" name="Group 161"/>
          <p:cNvGrpSpPr>
            <a:grpSpLocks/>
          </p:cNvGrpSpPr>
          <p:nvPr>
            <p:custDataLst>
              <p:tags r:id="rId11"/>
            </p:custDataLst>
          </p:nvPr>
        </p:nvGrpSpPr>
        <p:grpSpPr bwMode="auto">
          <a:xfrm>
            <a:off x="1308100" y="4424363"/>
            <a:ext cx="1016000" cy="931862"/>
            <a:chOff x="291" y="1263"/>
            <a:chExt cx="640" cy="587"/>
          </a:xfrm>
        </p:grpSpPr>
        <p:sp>
          <p:nvSpPr>
            <p:cNvPr id="63715" name="AutoShape 162"/>
            <p:cNvSpPr>
              <a:spLocks noChangeArrowheads="1"/>
            </p:cNvSpPr>
            <p:nvPr>
              <p:custDataLst>
                <p:tags r:id="rId198"/>
              </p:custDataLst>
            </p:nvPr>
          </p:nvSpPr>
          <p:spPr bwMode="auto">
            <a:xfrm>
              <a:off x="487" y="13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6" name="AutoShape 163"/>
            <p:cNvSpPr>
              <a:spLocks noChangeArrowheads="1"/>
            </p:cNvSpPr>
            <p:nvPr>
              <p:custDataLst>
                <p:tags r:id="rId199"/>
              </p:custDataLst>
            </p:nvPr>
          </p:nvSpPr>
          <p:spPr bwMode="auto">
            <a:xfrm>
              <a:off x="679" y="1636"/>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7" name="AutoShape 164"/>
            <p:cNvSpPr>
              <a:spLocks noChangeArrowheads="1"/>
            </p:cNvSpPr>
            <p:nvPr>
              <p:custDataLst>
                <p:tags r:id="rId200"/>
              </p:custDataLst>
            </p:nvPr>
          </p:nvSpPr>
          <p:spPr bwMode="auto">
            <a:xfrm>
              <a:off x="676" y="1421"/>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18" name="Group 165"/>
            <p:cNvGrpSpPr>
              <a:grpSpLocks/>
            </p:cNvGrpSpPr>
            <p:nvPr/>
          </p:nvGrpSpPr>
          <p:grpSpPr bwMode="auto">
            <a:xfrm>
              <a:off x="291" y="1422"/>
              <a:ext cx="252" cy="214"/>
              <a:chOff x="867" y="1530"/>
              <a:chExt cx="252" cy="214"/>
            </a:xfrm>
          </p:grpSpPr>
          <p:sp>
            <p:nvSpPr>
              <p:cNvPr id="63850" name="AutoShape 166"/>
              <p:cNvSpPr>
                <a:spLocks noChangeArrowheads="1"/>
              </p:cNvSpPr>
              <p:nvPr>
                <p:custDataLst>
                  <p:tags r:id="rId315"/>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851" name="Group 167"/>
              <p:cNvGrpSpPr>
                <a:grpSpLocks/>
              </p:cNvGrpSpPr>
              <p:nvPr/>
            </p:nvGrpSpPr>
            <p:grpSpPr bwMode="auto">
              <a:xfrm>
                <a:off x="967" y="1561"/>
                <a:ext cx="58" cy="114"/>
                <a:chOff x="3796" y="1043"/>
                <a:chExt cx="865" cy="1237"/>
              </a:xfrm>
            </p:grpSpPr>
            <p:sp>
              <p:nvSpPr>
                <p:cNvPr id="63852" name="Line 168"/>
                <p:cNvSpPr>
                  <a:spLocks noChangeShapeType="1"/>
                </p:cNvSpPr>
                <p:nvPr>
                  <p:custDataLst>
                    <p:tags r:id="rId31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3" name="Line 169"/>
                <p:cNvSpPr>
                  <a:spLocks noChangeShapeType="1"/>
                </p:cNvSpPr>
                <p:nvPr>
                  <p:custDataLst>
                    <p:tags r:id="rId31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4" name="Line 170"/>
                <p:cNvSpPr>
                  <a:spLocks noChangeShapeType="1"/>
                </p:cNvSpPr>
                <p:nvPr>
                  <p:custDataLst>
                    <p:tags r:id="rId31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5" name="Line 171"/>
                <p:cNvSpPr>
                  <a:spLocks noChangeShapeType="1"/>
                </p:cNvSpPr>
                <p:nvPr>
                  <p:custDataLst>
                    <p:tags r:id="rId31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6" name="Line 172"/>
                <p:cNvSpPr>
                  <a:spLocks noChangeShapeType="1"/>
                </p:cNvSpPr>
                <p:nvPr>
                  <p:custDataLst>
                    <p:tags r:id="rId32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7" name="Line 173"/>
                <p:cNvSpPr>
                  <a:spLocks noChangeShapeType="1"/>
                </p:cNvSpPr>
                <p:nvPr>
                  <p:custDataLst>
                    <p:tags r:id="rId32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8" name="Line 174"/>
                <p:cNvSpPr>
                  <a:spLocks noChangeShapeType="1"/>
                </p:cNvSpPr>
                <p:nvPr>
                  <p:custDataLst>
                    <p:tags r:id="rId32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59" name="Line 175"/>
                <p:cNvSpPr>
                  <a:spLocks noChangeShapeType="1"/>
                </p:cNvSpPr>
                <p:nvPr>
                  <p:custDataLst>
                    <p:tags r:id="rId32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0" name="Line 176"/>
                <p:cNvSpPr>
                  <a:spLocks noChangeShapeType="1"/>
                </p:cNvSpPr>
                <p:nvPr>
                  <p:custDataLst>
                    <p:tags r:id="rId32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1" name="Line 177"/>
                <p:cNvSpPr>
                  <a:spLocks noChangeShapeType="1"/>
                </p:cNvSpPr>
                <p:nvPr>
                  <p:custDataLst>
                    <p:tags r:id="rId32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2" name="Line 178"/>
                <p:cNvSpPr>
                  <a:spLocks noChangeShapeType="1"/>
                </p:cNvSpPr>
                <p:nvPr>
                  <p:custDataLst>
                    <p:tags r:id="rId32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3" name="Line 179"/>
                <p:cNvSpPr>
                  <a:spLocks noChangeShapeType="1"/>
                </p:cNvSpPr>
                <p:nvPr>
                  <p:custDataLst>
                    <p:tags r:id="rId32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4" name="Line 180"/>
                <p:cNvSpPr>
                  <a:spLocks noChangeShapeType="1"/>
                </p:cNvSpPr>
                <p:nvPr>
                  <p:custDataLst>
                    <p:tags r:id="rId32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5" name="Line 181"/>
                <p:cNvSpPr>
                  <a:spLocks noChangeShapeType="1"/>
                </p:cNvSpPr>
                <p:nvPr>
                  <p:custDataLst>
                    <p:tags r:id="rId32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66" name="Line 182"/>
                <p:cNvSpPr>
                  <a:spLocks noChangeShapeType="1"/>
                </p:cNvSpPr>
                <p:nvPr>
                  <p:custDataLst>
                    <p:tags r:id="rId33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867" name="Group 183"/>
                <p:cNvGrpSpPr>
                  <a:grpSpLocks/>
                </p:cNvGrpSpPr>
                <p:nvPr/>
              </p:nvGrpSpPr>
              <p:grpSpPr bwMode="auto">
                <a:xfrm>
                  <a:off x="4269" y="1415"/>
                  <a:ext cx="392" cy="137"/>
                  <a:chOff x="4227" y="1360"/>
                  <a:chExt cx="863" cy="270"/>
                </a:xfrm>
              </p:grpSpPr>
              <p:sp>
                <p:nvSpPr>
                  <p:cNvPr id="63878" name="Line 184"/>
                  <p:cNvSpPr>
                    <a:spLocks noChangeShapeType="1"/>
                  </p:cNvSpPr>
                  <p:nvPr>
                    <p:custDataLst>
                      <p:tags r:id="rId33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9" name="Line 185"/>
                  <p:cNvSpPr>
                    <a:spLocks noChangeShapeType="1"/>
                  </p:cNvSpPr>
                  <p:nvPr>
                    <p:custDataLst>
                      <p:tags r:id="rId34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0" name="Line 186"/>
                  <p:cNvSpPr>
                    <a:spLocks noChangeShapeType="1"/>
                  </p:cNvSpPr>
                  <p:nvPr>
                    <p:custDataLst>
                      <p:tags r:id="rId34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81" name="Line 187"/>
                  <p:cNvSpPr>
                    <a:spLocks noChangeShapeType="1"/>
                  </p:cNvSpPr>
                  <p:nvPr>
                    <p:custDataLst>
                      <p:tags r:id="rId34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68" name="Group 188"/>
                <p:cNvGrpSpPr>
                  <a:grpSpLocks/>
                </p:cNvGrpSpPr>
                <p:nvPr/>
              </p:nvGrpSpPr>
              <p:grpSpPr bwMode="auto">
                <a:xfrm rot="5700496">
                  <a:off x="4053" y="1170"/>
                  <a:ext cx="392" cy="137"/>
                  <a:chOff x="4227" y="1360"/>
                  <a:chExt cx="863" cy="270"/>
                </a:xfrm>
              </p:grpSpPr>
              <p:sp>
                <p:nvSpPr>
                  <p:cNvPr id="63874" name="Line 189"/>
                  <p:cNvSpPr>
                    <a:spLocks noChangeShapeType="1"/>
                  </p:cNvSpPr>
                  <p:nvPr>
                    <p:custDataLst>
                      <p:tags r:id="rId33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5" name="Line 190"/>
                  <p:cNvSpPr>
                    <a:spLocks noChangeShapeType="1"/>
                  </p:cNvSpPr>
                  <p:nvPr>
                    <p:custDataLst>
                      <p:tags r:id="rId33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6" name="Line 191"/>
                  <p:cNvSpPr>
                    <a:spLocks noChangeShapeType="1"/>
                  </p:cNvSpPr>
                  <p:nvPr>
                    <p:custDataLst>
                      <p:tags r:id="rId33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7" name="Line 192"/>
                  <p:cNvSpPr>
                    <a:spLocks noChangeShapeType="1"/>
                  </p:cNvSpPr>
                  <p:nvPr>
                    <p:custDataLst>
                      <p:tags r:id="rId33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69" name="Group 193"/>
                <p:cNvGrpSpPr>
                  <a:grpSpLocks/>
                </p:cNvGrpSpPr>
                <p:nvPr/>
              </p:nvGrpSpPr>
              <p:grpSpPr bwMode="auto">
                <a:xfrm rot="10800000">
                  <a:off x="3796" y="1402"/>
                  <a:ext cx="392" cy="137"/>
                  <a:chOff x="4227" y="1360"/>
                  <a:chExt cx="863" cy="270"/>
                </a:xfrm>
              </p:grpSpPr>
              <p:sp>
                <p:nvSpPr>
                  <p:cNvPr id="63870" name="Line 194"/>
                  <p:cNvSpPr>
                    <a:spLocks noChangeShapeType="1"/>
                  </p:cNvSpPr>
                  <p:nvPr>
                    <p:custDataLst>
                      <p:tags r:id="rId33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1" name="Line 195"/>
                  <p:cNvSpPr>
                    <a:spLocks noChangeShapeType="1"/>
                  </p:cNvSpPr>
                  <p:nvPr>
                    <p:custDataLst>
                      <p:tags r:id="rId33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2" name="Line 196"/>
                  <p:cNvSpPr>
                    <a:spLocks noChangeShapeType="1"/>
                  </p:cNvSpPr>
                  <p:nvPr>
                    <p:custDataLst>
                      <p:tags r:id="rId33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73" name="Line 197"/>
                  <p:cNvSpPr>
                    <a:spLocks noChangeShapeType="1"/>
                  </p:cNvSpPr>
                  <p:nvPr>
                    <p:custDataLst>
                      <p:tags r:id="rId33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63719" name="Group 198"/>
            <p:cNvGrpSpPr>
              <a:grpSpLocks/>
            </p:cNvGrpSpPr>
            <p:nvPr/>
          </p:nvGrpSpPr>
          <p:grpSpPr bwMode="auto">
            <a:xfrm>
              <a:off x="773" y="1460"/>
              <a:ext cx="58" cy="114"/>
              <a:chOff x="3796" y="1043"/>
              <a:chExt cx="865" cy="1237"/>
            </a:xfrm>
          </p:grpSpPr>
          <p:sp>
            <p:nvSpPr>
              <p:cNvPr id="63820" name="Line 199"/>
              <p:cNvSpPr>
                <a:spLocks noChangeShapeType="1"/>
              </p:cNvSpPr>
              <p:nvPr>
                <p:custDataLst>
                  <p:tags r:id="rId288"/>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1" name="Line 200"/>
              <p:cNvSpPr>
                <a:spLocks noChangeShapeType="1"/>
              </p:cNvSpPr>
              <p:nvPr>
                <p:custDataLst>
                  <p:tags r:id="rId289"/>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2" name="Line 201"/>
              <p:cNvSpPr>
                <a:spLocks noChangeShapeType="1"/>
              </p:cNvSpPr>
              <p:nvPr>
                <p:custDataLst>
                  <p:tags r:id="rId290"/>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3" name="Line 202"/>
              <p:cNvSpPr>
                <a:spLocks noChangeShapeType="1"/>
              </p:cNvSpPr>
              <p:nvPr>
                <p:custDataLst>
                  <p:tags r:id="rId291"/>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4" name="Line 203"/>
              <p:cNvSpPr>
                <a:spLocks noChangeShapeType="1"/>
              </p:cNvSpPr>
              <p:nvPr>
                <p:custDataLst>
                  <p:tags r:id="rId292"/>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5" name="Line 204"/>
              <p:cNvSpPr>
                <a:spLocks noChangeShapeType="1"/>
              </p:cNvSpPr>
              <p:nvPr>
                <p:custDataLst>
                  <p:tags r:id="rId293"/>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6" name="Line 205"/>
              <p:cNvSpPr>
                <a:spLocks noChangeShapeType="1"/>
              </p:cNvSpPr>
              <p:nvPr>
                <p:custDataLst>
                  <p:tags r:id="rId294"/>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7" name="Line 206"/>
              <p:cNvSpPr>
                <a:spLocks noChangeShapeType="1"/>
              </p:cNvSpPr>
              <p:nvPr>
                <p:custDataLst>
                  <p:tags r:id="rId295"/>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8" name="Line 207"/>
              <p:cNvSpPr>
                <a:spLocks noChangeShapeType="1"/>
              </p:cNvSpPr>
              <p:nvPr>
                <p:custDataLst>
                  <p:tags r:id="rId296"/>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29" name="Line 208"/>
              <p:cNvSpPr>
                <a:spLocks noChangeShapeType="1"/>
              </p:cNvSpPr>
              <p:nvPr>
                <p:custDataLst>
                  <p:tags r:id="rId297"/>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0" name="Line 209"/>
              <p:cNvSpPr>
                <a:spLocks noChangeShapeType="1"/>
              </p:cNvSpPr>
              <p:nvPr>
                <p:custDataLst>
                  <p:tags r:id="rId298"/>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1" name="Line 210"/>
              <p:cNvSpPr>
                <a:spLocks noChangeShapeType="1"/>
              </p:cNvSpPr>
              <p:nvPr>
                <p:custDataLst>
                  <p:tags r:id="rId299"/>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2" name="Line 211"/>
              <p:cNvSpPr>
                <a:spLocks noChangeShapeType="1"/>
              </p:cNvSpPr>
              <p:nvPr>
                <p:custDataLst>
                  <p:tags r:id="rId300"/>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3" name="Line 212"/>
              <p:cNvSpPr>
                <a:spLocks noChangeShapeType="1"/>
              </p:cNvSpPr>
              <p:nvPr>
                <p:custDataLst>
                  <p:tags r:id="rId301"/>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4" name="Line 213"/>
              <p:cNvSpPr>
                <a:spLocks noChangeShapeType="1"/>
              </p:cNvSpPr>
              <p:nvPr>
                <p:custDataLst>
                  <p:tags r:id="rId302"/>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835" name="Group 214"/>
              <p:cNvGrpSpPr>
                <a:grpSpLocks/>
              </p:cNvGrpSpPr>
              <p:nvPr/>
            </p:nvGrpSpPr>
            <p:grpSpPr bwMode="auto">
              <a:xfrm>
                <a:off x="4269" y="1415"/>
                <a:ext cx="392" cy="137"/>
                <a:chOff x="4227" y="1360"/>
                <a:chExt cx="863" cy="270"/>
              </a:xfrm>
            </p:grpSpPr>
            <p:sp>
              <p:nvSpPr>
                <p:cNvPr id="63846" name="Line 215"/>
                <p:cNvSpPr>
                  <a:spLocks noChangeShapeType="1"/>
                </p:cNvSpPr>
                <p:nvPr>
                  <p:custDataLst>
                    <p:tags r:id="rId31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7" name="Line 216"/>
                <p:cNvSpPr>
                  <a:spLocks noChangeShapeType="1"/>
                </p:cNvSpPr>
                <p:nvPr>
                  <p:custDataLst>
                    <p:tags r:id="rId31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8" name="Line 217"/>
                <p:cNvSpPr>
                  <a:spLocks noChangeShapeType="1"/>
                </p:cNvSpPr>
                <p:nvPr>
                  <p:custDataLst>
                    <p:tags r:id="rId31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9" name="Line 218"/>
                <p:cNvSpPr>
                  <a:spLocks noChangeShapeType="1"/>
                </p:cNvSpPr>
                <p:nvPr>
                  <p:custDataLst>
                    <p:tags r:id="rId31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36" name="Group 219"/>
              <p:cNvGrpSpPr>
                <a:grpSpLocks/>
              </p:cNvGrpSpPr>
              <p:nvPr/>
            </p:nvGrpSpPr>
            <p:grpSpPr bwMode="auto">
              <a:xfrm rot="5700496">
                <a:off x="4053" y="1170"/>
                <a:ext cx="392" cy="137"/>
                <a:chOff x="4227" y="1360"/>
                <a:chExt cx="863" cy="270"/>
              </a:xfrm>
            </p:grpSpPr>
            <p:sp>
              <p:nvSpPr>
                <p:cNvPr id="63842" name="Line 220"/>
                <p:cNvSpPr>
                  <a:spLocks noChangeShapeType="1"/>
                </p:cNvSpPr>
                <p:nvPr>
                  <p:custDataLst>
                    <p:tags r:id="rId30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3" name="Line 221"/>
                <p:cNvSpPr>
                  <a:spLocks noChangeShapeType="1"/>
                </p:cNvSpPr>
                <p:nvPr>
                  <p:custDataLst>
                    <p:tags r:id="rId30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4" name="Line 222"/>
                <p:cNvSpPr>
                  <a:spLocks noChangeShapeType="1"/>
                </p:cNvSpPr>
                <p:nvPr>
                  <p:custDataLst>
                    <p:tags r:id="rId30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5" name="Line 223"/>
                <p:cNvSpPr>
                  <a:spLocks noChangeShapeType="1"/>
                </p:cNvSpPr>
                <p:nvPr>
                  <p:custDataLst>
                    <p:tags r:id="rId31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37" name="Group 224"/>
              <p:cNvGrpSpPr>
                <a:grpSpLocks/>
              </p:cNvGrpSpPr>
              <p:nvPr/>
            </p:nvGrpSpPr>
            <p:grpSpPr bwMode="auto">
              <a:xfrm rot="10800000">
                <a:off x="3796" y="1402"/>
                <a:ext cx="392" cy="137"/>
                <a:chOff x="4227" y="1360"/>
                <a:chExt cx="863" cy="270"/>
              </a:xfrm>
            </p:grpSpPr>
            <p:sp>
              <p:nvSpPr>
                <p:cNvPr id="63838" name="Line 225"/>
                <p:cNvSpPr>
                  <a:spLocks noChangeShapeType="1"/>
                </p:cNvSpPr>
                <p:nvPr>
                  <p:custDataLst>
                    <p:tags r:id="rId30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39" name="Line 226"/>
                <p:cNvSpPr>
                  <a:spLocks noChangeShapeType="1"/>
                </p:cNvSpPr>
                <p:nvPr>
                  <p:custDataLst>
                    <p:tags r:id="rId30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0" name="Line 227"/>
                <p:cNvSpPr>
                  <a:spLocks noChangeShapeType="1"/>
                </p:cNvSpPr>
                <p:nvPr>
                  <p:custDataLst>
                    <p:tags r:id="rId30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41" name="Line 228"/>
                <p:cNvSpPr>
                  <a:spLocks noChangeShapeType="1"/>
                </p:cNvSpPr>
                <p:nvPr>
                  <p:custDataLst>
                    <p:tags r:id="rId30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720" name="Group 229"/>
            <p:cNvGrpSpPr>
              <a:grpSpLocks/>
            </p:cNvGrpSpPr>
            <p:nvPr/>
          </p:nvGrpSpPr>
          <p:grpSpPr bwMode="auto">
            <a:xfrm>
              <a:off x="782" y="1671"/>
              <a:ext cx="57" cy="113"/>
              <a:chOff x="3796" y="1043"/>
              <a:chExt cx="865" cy="1237"/>
            </a:xfrm>
          </p:grpSpPr>
          <p:sp>
            <p:nvSpPr>
              <p:cNvPr id="63790" name="Line 230"/>
              <p:cNvSpPr>
                <a:spLocks noChangeShapeType="1"/>
              </p:cNvSpPr>
              <p:nvPr>
                <p:custDataLst>
                  <p:tags r:id="rId261"/>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1" name="Line 231"/>
              <p:cNvSpPr>
                <a:spLocks noChangeShapeType="1"/>
              </p:cNvSpPr>
              <p:nvPr>
                <p:custDataLst>
                  <p:tags r:id="rId262"/>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2" name="Line 232"/>
              <p:cNvSpPr>
                <a:spLocks noChangeShapeType="1"/>
              </p:cNvSpPr>
              <p:nvPr>
                <p:custDataLst>
                  <p:tags r:id="rId263"/>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3" name="Line 233"/>
              <p:cNvSpPr>
                <a:spLocks noChangeShapeType="1"/>
              </p:cNvSpPr>
              <p:nvPr>
                <p:custDataLst>
                  <p:tags r:id="rId264"/>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4" name="Line 234"/>
              <p:cNvSpPr>
                <a:spLocks noChangeShapeType="1"/>
              </p:cNvSpPr>
              <p:nvPr>
                <p:custDataLst>
                  <p:tags r:id="rId265"/>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5" name="Line 235"/>
              <p:cNvSpPr>
                <a:spLocks noChangeShapeType="1"/>
              </p:cNvSpPr>
              <p:nvPr>
                <p:custDataLst>
                  <p:tags r:id="rId266"/>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6" name="Line 236"/>
              <p:cNvSpPr>
                <a:spLocks noChangeShapeType="1"/>
              </p:cNvSpPr>
              <p:nvPr>
                <p:custDataLst>
                  <p:tags r:id="rId267"/>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7" name="Line 237"/>
              <p:cNvSpPr>
                <a:spLocks noChangeShapeType="1"/>
              </p:cNvSpPr>
              <p:nvPr>
                <p:custDataLst>
                  <p:tags r:id="rId268"/>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8" name="Line 238"/>
              <p:cNvSpPr>
                <a:spLocks noChangeShapeType="1"/>
              </p:cNvSpPr>
              <p:nvPr>
                <p:custDataLst>
                  <p:tags r:id="rId269"/>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99" name="Line 239"/>
              <p:cNvSpPr>
                <a:spLocks noChangeShapeType="1"/>
              </p:cNvSpPr>
              <p:nvPr>
                <p:custDataLst>
                  <p:tags r:id="rId270"/>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0" name="Line 240"/>
              <p:cNvSpPr>
                <a:spLocks noChangeShapeType="1"/>
              </p:cNvSpPr>
              <p:nvPr>
                <p:custDataLst>
                  <p:tags r:id="rId271"/>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1" name="Line 241"/>
              <p:cNvSpPr>
                <a:spLocks noChangeShapeType="1"/>
              </p:cNvSpPr>
              <p:nvPr>
                <p:custDataLst>
                  <p:tags r:id="rId272"/>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2" name="Line 242"/>
              <p:cNvSpPr>
                <a:spLocks noChangeShapeType="1"/>
              </p:cNvSpPr>
              <p:nvPr>
                <p:custDataLst>
                  <p:tags r:id="rId273"/>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3" name="Line 243"/>
              <p:cNvSpPr>
                <a:spLocks noChangeShapeType="1"/>
              </p:cNvSpPr>
              <p:nvPr>
                <p:custDataLst>
                  <p:tags r:id="rId274"/>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4" name="Line 244"/>
              <p:cNvSpPr>
                <a:spLocks noChangeShapeType="1"/>
              </p:cNvSpPr>
              <p:nvPr>
                <p:custDataLst>
                  <p:tags r:id="rId275"/>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805" name="Group 245"/>
              <p:cNvGrpSpPr>
                <a:grpSpLocks/>
              </p:cNvGrpSpPr>
              <p:nvPr/>
            </p:nvGrpSpPr>
            <p:grpSpPr bwMode="auto">
              <a:xfrm>
                <a:off x="4269" y="1415"/>
                <a:ext cx="392" cy="137"/>
                <a:chOff x="4227" y="1360"/>
                <a:chExt cx="863" cy="270"/>
              </a:xfrm>
            </p:grpSpPr>
            <p:sp>
              <p:nvSpPr>
                <p:cNvPr id="63816" name="Line 246"/>
                <p:cNvSpPr>
                  <a:spLocks noChangeShapeType="1"/>
                </p:cNvSpPr>
                <p:nvPr>
                  <p:custDataLst>
                    <p:tags r:id="rId28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7" name="Line 247"/>
                <p:cNvSpPr>
                  <a:spLocks noChangeShapeType="1"/>
                </p:cNvSpPr>
                <p:nvPr>
                  <p:custDataLst>
                    <p:tags r:id="rId28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8" name="Line 248"/>
                <p:cNvSpPr>
                  <a:spLocks noChangeShapeType="1"/>
                </p:cNvSpPr>
                <p:nvPr>
                  <p:custDataLst>
                    <p:tags r:id="rId28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9" name="Line 249"/>
                <p:cNvSpPr>
                  <a:spLocks noChangeShapeType="1"/>
                </p:cNvSpPr>
                <p:nvPr>
                  <p:custDataLst>
                    <p:tags r:id="rId28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06" name="Group 250"/>
              <p:cNvGrpSpPr>
                <a:grpSpLocks/>
              </p:cNvGrpSpPr>
              <p:nvPr/>
            </p:nvGrpSpPr>
            <p:grpSpPr bwMode="auto">
              <a:xfrm rot="5700496">
                <a:off x="4053" y="1170"/>
                <a:ext cx="392" cy="137"/>
                <a:chOff x="4227" y="1360"/>
                <a:chExt cx="863" cy="270"/>
              </a:xfrm>
            </p:grpSpPr>
            <p:sp>
              <p:nvSpPr>
                <p:cNvPr id="63812" name="Line 251"/>
                <p:cNvSpPr>
                  <a:spLocks noChangeShapeType="1"/>
                </p:cNvSpPr>
                <p:nvPr>
                  <p:custDataLst>
                    <p:tags r:id="rId28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3" name="Line 252"/>
                <p:cNvSpPr>
                  <a:spLocks noChangeShapeType="1"/>
                </p:cNvSpPr>
                <p:nvPr>
                  <p:custDataLst>
                    <p:tags r:id="rId28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4" name="Line 253"/>
                <p:cNvSpPr>
                  <a:spLocks noChangeShapeType="1"/>
                </p:cNvSpPr>
                <p:nvPr>
                  <p:custDataLst>
                    <p:tags r:id="rId28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5" name="Line 254"/>
                <p:cNvSpPr>
                  <a:spLocks noChangeShapeType="1"/>
                </p:cNvSpPr>
                <p:nvPr>
                  <p:custDataLst>
                    <p:tags r:id="rId28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807" name="Group 255"/>
              <p:cNvGrpSpPr>
                <a:grpSpLocks/>
              </p:cNvGrpSpPr>
              <p:nvPr/>
            </p:nvGrpSpPr>
            <p:grpSpPr bwMode="auto">
              <a:xfrm rot="10800000">
                <a:off x="3796" y="1402"/>
                <a:ext cx="392" cy="137"/>
                <a:chOff x="4227" y="1360"/>
                <a:chExt cx="863" cy="270"/>
              </a:xfrm>
            </p:grpSpPr>
            <p:sp>
              <p:nvSpPr>
                <p:cNvPr id="63808" name="Line 256"/>
                <p:cNvSpPr>
                  <a:spLocks noChangeShapeType="1"/>
                </p:cNvSpPr>
                <p:nvPr>
                  <p:custDataLst>
                    <p:tags r:id="rId27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09" name="Line 257"/>
                <p:cNvSpPr>
                  <a:spLocks noChangeShapeType="1"/>
                </p:cNvSpPr>
                <p:nvPr>
                  <p:custDataLst>
                    <p:tags r:id="rId27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0" name="Line 258"/>
                <p:cNvSpPr>
                  <a:spLocks noChangeShapeType="1"/>
                </p:cNvSpPr>
                <p:nvPr>
                  <p:custDataLst>
                    <p:tags r:id="rId27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811" name="Line 259"/>
                <p:cNvSpPr>
                  <a:spLocks noChangeShapeType="1"/>
                </p:cNvSpPr>
                <p:nvPr>
                  <p:custDataLst>
                    <p:tags r:id="rId27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721" name="Group 260"/>
            <p:cNvGrpSpPr>
              <a:grpSpLocks/>
            </p:cNvGrpSpPr>
            <p:nvPr/>
          </p:nvGrpSpPr>
          <p:grpSpPr bwMode="auto">
            <a:xfrm>
              <a:off x="589" y="1354"/>
              <a:ext cx="57" cy="114"/>
              <a:chOff x="3796" y="1043"/>
              <a:chExt cx="865" cy="1237"/>
            </a:xfrm>
          </p:grpSpPr>
          <p:sp>
            <p:nvSpPr>
              <p:cNvPr id="63760" name="Line 261"/>
              <p:cNvSpPr>
                <a:spLocks noChangeShapeType="1"/>
              </p:cNvSpPr>
              <p:nvPr>
                <p:custDataLst>
                  <p:tags r:id="rId23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1" name="Line 262"/>
              <p:cNvSpPr>
                <a:spLocks noChangeShapeType="1"/>
              </p:cNvSpPr>
              <p:nvPr>
                <p:custDataLst>
                  <p:tags r:id="rId23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2" name="Line 263"/>
              <p:cNvSpPr>
                <a:spLocks noChangeShapeType="1"/>
              </p:cNvSpPr>
              <p:nvPr>
                <p:custDataLst>
                  <p:tags r:id="rId23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3" name="Line 264"/>
              <p:cNvSpPr>
                <a:spLocks noChangeShapeType="1"/>
              </p:cNvSpPr>
              <p:nvPr>
                <p:custDataLst>
                  <p:tags r:id="rId23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4" name="Line 265"/>
              <p:cNvSpPr>
                <a:spLocks noChangeShapeType="1"/>
              </p:cNvSpPr>
              <p:nvPr>
                <p:custDataLst>
                  <p:tags r:id="rId23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5" name="Line 266"/>
              <p:cNvSpPr>
                <a:spLocks noChangeShapeType="1"/>
              </p:cNvSpPr>
              <p:nvPr>
                <p:custDataLst>
                  <p:tags r:id="rId23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6" name="Line 267"/>
              <p:cNvSpPr>
                <a:spLocks noChangeShapeType="1"/>
              </p:cNvSpPr>
              <p:nvPr>
                <p:custDataLst>
                  <p:tags r:id="rId24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7" name="Line 268"/>
              <p:cNvSpPr>
                <a:spLocks noChangeShapeType="1"/>
              </p:cNvSpPr>
              <p:nvPr>
                <p:custDataLst>
                  <p:tags r:id="rId24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8" name="Line 269"/>
              <p:cNvSpPr>
                <a:spLocks noChangeShapeType="1"/>
              </p:cNvSpPr>
              <p:nvPr>
                <p:custDataLst>
                  <p:tags r:id="rId24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69" name="Line 270"/>
              <p:cNvSpPr>
                <a:spLocks noChangeShapeType="1"/>
              </p:cNvSpPr>
              <p:nvPr>
                <p:custDataLst>
                  <p:tags r:id="rId24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0" name="Line 271"/>
              <p:cNvSpPr>
                <a:spLocks noChangeShapeType="1"/>
              </p:cNvSpPr>
              <p:nvPr>
                <p:custDataLst>
                  <p:tags r:id="rId24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1" name="Line 272"/>
              <p:cNvSpPr>
                <a:spLocks noChangeShapeType="1"/>
              </p:cNvSpPr>
              <p:nvPr>
                <p:custDataLst>
                  <p:tags r:id="rId24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2" name="Line 273"/>
              <p:cNvSpPr>
                <a:spLocks noChangeShapeType="1"/>
              </p:cNvSpPr>
              <p:nvPr>
                <p:custDataLst>
                  <p:tags r:id="rId24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3" name="Line 274"/>
              <p:cNvSpPr>
                <a:spLocks noChangeShapeType="1"/>
              </p:cNvSpPr>
              <p:nvPr>
                <p:custDataLst>
                  <p:tags r:id="rId24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4" name="Line 275"/>
              <p:cNvSpPr>
                <a:spLocks noChangeShapeType="1"/>
              </p:cNvSpPr>
              <p:nvPr>
                <p:custDataLst>
                  <p:tags r:id="rId24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75" name="Group 276"/>
              <p:cNvGrpSpPr>
                <a:grpSpLocks/>
              </p:cNvGrpSpPr>
              <p:nvPr/>
            </p:nvGrpSpPr>
            <p:grpSpPr bwMode="auto">
              <a:xfrm>
                <a:off x="4269" y="1415"/>
                <a:ext cx="392" cy="137"/>
                <a:chOff x="4227" y="1360"/>
                <a:chExt cx="863" cy="270"/>
              </a:xfrm>
            </p:grpSpPr>
            <p:sp>
              <p:nvSpPr>
                <p:cNvPr id="63786" name="Line 277"/>
                <p:cNvSpPr>
                  <a:spLocks noChangeShapeType="1"/>
                </p:cNvSpPr>
                <p:nvPr>
                  <p:custDataLst>
                    <p:tags r:id="rId25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7" name="Line 278"/>
                <p:cNvSpPr>
                  <a:spLocks noChangeShapeType="1"/>
                </p:cNvSpPr>
                <p:nvPr>
                  <p:custDataLst>
                    <p:tags r:id="rId25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8" name="Line 279"/>
                <p:cNvSpPr>
                  <a:spLocks noChangeShapeType="1"/>
                </p:cNvSpPr>
                <p:nvPr>
                  <p:custDataLst>
                    <p:tags r:id="rId25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9" name="Line 280"/>
                <p:cNvSpPr>
                  <a:spLocks noChangeShapeType="1"/>
                </p:cNvSpPr>
                <p:nvPr>
                  <p:custDataLst>
                    <p:tags r:id="rId26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76" name="Group 281"/>
              <p:cNvGrpSpPr>
                <a:grpSpLocks/>
              </p:cNvGrpSpPr>
              <p:nvPr/>
            </p:nvGrpSpPr>
            <p:grpSpPr bwMode="auto">
              <a:xfrm rot="5700496">
                <a:off x="4053" y="1170"/>
                <a:ext cx="392" cy="137"/>
                <a:chOff x="4227" y="1360"/>
                <a:chExt cx="863" cy="270"/>
              </a:xfrm>
            </p:grpSpPr>
            <p:sp>
              <p:nvSpPr>
                <p:cNvPr id="63782" name="Line 282"/>
                <p:cNvSpPr>
                  <a:spLocks noChangeShapeType="1"/>
                </p:cNvSpPr>
                <p:nvPr>
                  <p:custDataLst>
                    <p:tags r:id="rId25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3" name="Line 283"/>
                <p:cNvSpPr>
                  <a:spLocks noChangeShapeType="1"/>
                </p:cNvSpPr>
                <p:nvPr>
                  <p:custDataLst>
                    <p:tags r:id="rId25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4" name="Line 284"/>
                <p:cNvSpPr>
                  <a:spLocks noChangeShapeType="1"/>
                </p:cNvSpPr>
                <p:nvPr>
                  <p:custDataLst>
                    <p:tags r:id="rId25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5" name="Line 285"/>
                <p:cNvSpPr>
                  <a:spLocks noChangeShapeType="1"/>
                </p:cNvSpPr>
                <p:nvPr>
                  <p:custDataLst>
                    <p:tags r:id="rId25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77" name="Group 286"/>
              <p:cNvGrpSpPr>
                <a:grpSpLocks/>
              </p:cNvGrpSpPr>
              <p:nvPr/>
            </p:nvGrpSpPr>
            <p:grpSpPr bwMode="auto">
              <a:xfrm rot="10800000">
                <a:off x="3796" y="1402"/>
                <a:ext cx="392" cy="137"/>
                <a:chOff x="4227" y="1360"/>
                <a:chExt cx="863" cy="270"/>
              </a:xfrm>
            </p:grpSpPr>
            <p:sp>
              <p:nvSpPr>
                <p:cNvPr id="63778" name="Line 287"/>
                <p:cNvSpPr>
                  <a:spLocks noChangeShapeType="1"/>
                </p:cNvSpPr>
                <p:nvPr>
                  <p:custDataLst>
                    <p:tags r:id="rId24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79" name="Line 288"/>
                <p:cNvSpPr>
                  <a:spLocks noChangeShapeType="1"/>
                </p:cNvSpPr>
                <p:nvPr>
                  <p:custDataLst>
                    <p:tags r:id="rId25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0" name="Line 289"/>
                <p:cNvSpPr>
                  <a:spLocks noChangeShapeType="1"/>
                </p:cNvSpPr>
                <p:nvPr>
                  <p:custDataLst>
                    <p:tags r:id="rId25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81" name="Line 290"/>
                <p:cNvSpPr>
                  <a:spLocks noChangeShapeType="1"/>
                </p:cNvSpPr>
                <p:nvPr>
                  <p:custDataLst>
                    <p:tags r:id="rId25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3722" name="Line 291"/>
            <p:cNvSpPr>
              <a:spLocks noChangeShapeType="1"/>
            </p:cNvSpPr>
            <p:nvPr>
              <p:custDataLst>
                <p:tags r:id="rId201"/>
              </p:custDataLst>
            </p:nvPr>
          </p:nvSpPr>
          <p:spPr bwMode="auto">
            <a:xfrm flipV="1">
              <a:off x="626" y="1272"/>
              <a:ext cx="23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23" name="Line 292"/>
            <p:cNvSpPr>
              <a:spLocks noChangeShapeType="1"/>
            </p:cNvSpPr>
            <p:nvPr>
              <p:custDataLst>
                <p:tags r:id="rId202"/>
              </p:custDataLst>
            </p:nvPr>
          </p:nvSpPr>
          <p:spPr bwMode="auto">
            <a:xfrm flipV="1">
              <a:off x="823" y="1276"/>
              <a:ext cx="75" cy="4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24" name="Line 293"/>
            <p:cNvSpPr>
              <a:spLocks noChangeShapeType="1"/>
            </p:cNvSpPr>
            <p:nvPr>
              <p:custDataLst>
                <p:tags r:id="rId203"/>
              </p:custDataLst>
            </p:nvPr>
          </p:nvSpPr>
          <p:spPr bwMode="auto">
            <a:xfrm flipV="1">
              <a:off x="817" y="1264"/>
              <a:ext cx="58"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25" name="Line 294"/>
            <p:cNvSpPr>
              <a:spLocks noChangeShapeType="1"/>
            </p:cNvSpPr>
            <p:nvPr>
              <p:custDataLst>
                <p:tags r:id="rId204"/>
              </p:custDataLst>
            </p:nvPr>
          </p:nvSpPr>
          <p:spPr bwMode="auto">
            <a:xfrm flipV="1">
              <a:off x="633" y="1263"/>
              <a:ext cx="226" cy="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26" name="Group 295"/>
            <p:cNvGrpSpPr>
              <a:grpSpLocks/>
            </p:cNvGrpSpPr>
            <p:nvPr/>
          </p:nvGrpSpPr>
          <p:grpSpPr bwMode="auto">
            <a:xfrm>
              <a:off x="483" y="1532"/>
              <a:ext cx="252" cy="214"/>
              <a:chOff x="867" y="1530"/>
              <a:chExt cx="252" cy="214"/>
            </a:xfrm>
          </p:grpSpPr>
          <p:sp>
            <p:nvSpPr>
              <p:cNvPr id="63728" name="AutoShape 296"/>
              <p:cNvSpPr>
                <a:spLocks noChangeArrowheads="1"/>
              </p:cNvSpPr>
              <p:nvPr>
                <p:custDataLst>
                  <p:tags r:id="rId206"/>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29" name="Group 297"/>
              <p:cNvGrpSpPr>
                <a:grpSpLocks/>
              </p:cNvGrpSpPr>
              <p:nvPr/>
            </p:nvGrpSpPr>
            <p:grpSpPr bwMode="auto">
              <a:xfrm>
                <a:off x="967" y="1561"/>
                <a:ext cx="58" cy="114"/>
                <a:chOff x="3796" y="1043"/>
                <a:chExt cx="865" cy="1237"/>
              </a:xfrm>
            </p:grpSpPr>
            <p:sp>
              <p:nvSpPr>
                <p:cNvPr id="63730" name="Line 298"/>
                <p:cNvSpPr>
                  <a:spLocks noChangeShapeType="1"/>
                </p:cNvSpPr>
                <p:nvPr>
                  <p:custDataLst>
                    <p:tags r:id="rId20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1" name="Line 299"/>
                <p:cNvSpPr>
                  <a:spLocks noChangeShapeType="1"/>
                </p:cNvSpPr>
                <p:nvPr>
                  <p:custDataLst>
                    <p:tags r:id="rId20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2" name="Line 300"/>
                <p:cNvSpPr>
                  <a:spLocks noChangeShapeType="1"/>
                </p:cNvSpPr>
                <p:nvPr>
                  <p:custDataLst>
                    <p:tags r:id="rId20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3" name="Line 301"/>
                <p:cNvSpPr>
                  <a:spLocks noChangeShapeType="1"/>
                </p:cNvSpPr>
                <p:nvPr>
                  <p:custDataLst>
                    <p:tags r:id="rId21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4" name="Line 302"/>
                <p:cNvSpPr>
                  <a:spLocks noChangeShapeType="1"/>
                </p:cNvSpPr>
                <p:nvPr>
                  <p:custDataLst>
                    <p:tags r:id="rId21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5" name="Line 303"/>
                <p:cNvSpPr>
                  <a:spLocks noChangeShapeType="1"/>
                </p:cNvSpPr>
                <p:nvPr>
                  <p:custDataLst>
                    <p:tags r:id="rId21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6" name="Line 304"/>
                <p:cNvSpPr>
                  <a:spLocks noChangeShapeType="1"/>
                </p:cNvSpPr>
                <p:nvPr>
                  <p:custDataLst>
                    <p:tags r:id="rId21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7" name="Line 305"/>
                <p:cNvSpPr>
                  <a:spLocks noChangeShapeType="1"/>
                </p:cNvSpPr>
                <p:nvPr>
                  <p:custDataLst>
                    <p:tags r:id="rId21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8" name="Line 306"/>
                <p:cNvSpPr>
                  <a:spLocks noChangeShapeType="1"/>
                </p:cNvSpPr>
                <p:nvPr>
                  <p:custDataLst>
                    <p:tags r:id="rId21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39" name="Line 307"/>
                <p:cNvSpPr>
                  <a:spLocks noChangeShapeType="1"/>
                </p:cNvSpPr>
                <p:nvPr>
                  <p:custDataLst>
                    <p:tags r:id="rId21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0" name="Line 308"/>
                <p:cNvSpPr>
                  <a:spLocks noChangeShapeType="1"/>
                </p:cNvSpPr>
                <p:nvPr>
                  <p:custDataLst>
                    <p:tags r:id="rId21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1" name="Line 309"/>
                <p:cNvSpPr>
                  <a:spLocks noChangeShapeType="1"/>
                </p:cNvSpPr>
                <p:nvPr>
                  <p:custDataLst>
                    <p:tags r:id="rId21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2" name="Line 310"/>
                <p:cNvSpPr>
                  <a:spLocks noChangeShapeType="1"/>
                </p:cNvSpPr>
                <p:nvPr>
                  <p:custDataLst>
                    <p:tags r:id="rId21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3" name="Line 311"/>
                <p:cNvSpPr>
                  <a:spLocks noChangeShapeType="1"/>
                </p:cNvSpPr>
                <p:nvPr>
                  <p:custDataLst>
                    <p:tags r:id="rId22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4" name="Line 312"/>
                <p:cNvSpPr>
                  <a:spLocks noChangeShapeType="1"/>
                </p:cNvSpPr>
                <p:nvPr>
                  <p:custDataLst>
                    <p:tags r:id="rId22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45" name="Group 313"/>
                <p:cNvGrpSpPr>
                  <a:grpSpLocks/>
                </p:cNvGrpSpPr>
                <p:nvPr/>
              </p:nvGrpSpPr>
              <p:grpSpPr bwMode="auto">
                <a:xfrm>
                  <a:off x="4269" y="1415"/>
                  <a:ext cx="392" cy="137"/>
                  <a:chOff x="4227" y="1360"/>
                  <a:chExt cx="863" cy="270"/>
                </a:xfrm>
              </p:grpSpPr>
              <p:sp>
                <p:nvSpPr>
                  <p:cNvPr id="63756" name="Line 314"/>
                  <p:cNvSpPr>
                    <a:spLocks noChangeShapeType="1"/>
                  </p:cNvSpPr>
                  <p:nvPr>
                    <p:custDataLst>
                      <p:tags r:id="rId23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7" name="Line 315"/>
                  <p:cNvSpPr>
                    <a:spLocks noChangeShapeType="1"/>
                  </p:cNvSpPr>
                  <p:nvPr>
                    <p:custDataLst>
                      <p:tags r:id="rId23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8" name="Line 316"/>
                  <p:cNvSpPr>
                    <a:spLocks noChangeShapeType="1"/>
                  </p:cNvSpPr>
                  <p:nvPr>
                    <p:custDataLst>
                      <p:tags r:id="rId23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9" name="Line 317"/>
                  <p:cNvSpPr>
                    <a:spLocks noChangeShapeType="1"/>
                  </p:cNvSpPr>
                  <p:nvPr>
                    <p:custDataLst>
                      <p:tags r:id="rId23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46" name="Group 318"/>
                <p:cNvGrpSpPr>
                  <a:grpSpLocks/>
                </p:cNvGrpSpPr>
                <p:nvPr/>
              </p:nvGrpSpPr>
              <p:grpSpPr bwMode="auto">
                <a:xfrm rot="5700496">
                  <a:off x="4053" y="1170"/>
                  <a:ext cx="392" cy="137"/>
                  <a:chOff x="4227" y="1360"/>
                  <a:chExt cx="863" cy="270"/>
                </a:xfrm>
              </p:grpSpPr>
              <p:sp>
                <p:nvSpPr>
                  <p:cNvPr id="63752" name="Line 319"/>
                  <p:cNvSpPr>
                    <a:spLocks noChangeShapeType="1"/>
                  </p:cNvSpPr>
                  <p:nvPr>
                    <p:custDataLst>
                      <p:tags r:id="rId22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3" name="Line 320"/>
                  <p:cNvSpPr>
                    <a:spLocks noChangeShapeType="1"/>
                  </p:cNvSpPr>
                  <p:nvPr>
                    <p:custDataLst>
                      <p:tags r:id="rId22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4" name="Line 321"/>
                  <p:cNvSpPr>
                    <a:spLocks noChangeShapeType="1"/>
                  </p:cNvSpPr>
                  <p:nvPr>
                    <p:custDataLst>
                      <p:tags r:id="rId22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5" name="Line 322"/>
                  <p:cNvSpPr>
                    <a:spLocks noChangeShapeType="1"/>
                  </p:cNvSpPr>
                  <p:nvPr>
                    <p:custDataLst>
                      <p:tags r:id="rId22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47" name="Group 323"/>
                <p:cNvGrpSpPr>
                  <a:grpSpLocks/>
                </p:cNvGrpSpPr>
                <p:nvPr/>
              </p:nvGrpSpPr>
              <p:grpSpPr bwMode="auto">
                <a:xfrm rot="10800000">
                  <a:off x="3796" y="1402"/>
                  <a:ext cx="392" cy="137"/>
                  <a:chOff x="4227" y="1360"/>
                  <a:chExt cx="863" cy="270"/>
                </a:xfrm>
              </p:grpSpPr>
              <p:sp>
                <p:nvSpPr>
                  <p:cNvPr id="63748" name="Line 324"/>
                  <p:cNvSpPr>
                    <a:spLocks noChangeShapeType="1"/>
                  </p:cNvSpPr>
                  <p:nvPr>
                    <p:custDataLst>
                      <p:tags r:id="rId22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49" name="Line 325"/>
                  <p:cNvSpPr>
                    <a:spLocks noChangeShapeType="1"/>
                  </p:cNvSpPr>
                  <p:nvPr>
                    <p:custDataLst>
                      <p:tags r:id="rId22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0" name="Line 326"/>
                  <p:cNvSpPr>
                    <a:spLocks noChangeShapeType="1"/>
                  </p:cNvSpPr>
                  <p:nvPr>
                    <p:custDataLst>
                      <p:tags r:id="rId22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51" name="Line 327"/>
                  <p:cNvSpPr>
                    <a:spLocks noChangeShapeType="1"/>
                  </p:cNvSpPr>
                  <p:nvPr>
                    <p:custDataLst>
                      <p:tags r:id="rId22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63727" name="Line 328"/>
            <p:cNvSpPr>
              <a:spLocks noChangeShapeType="1"/>
            </p:cNvSpPr>
            <p:nvPr>
              <p:custDataLst>
                <p:tags r:id="rId205"/>
              </p:custDataLst>
            </p:nvPr>
          </p:nvSpPr>
          <p:spPr bwMode="auto">
            <a:xfrm flipV="1">
              <a:off x="414" y="1266"/>
              <a:ext cx="430"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3501" name="Text Box 329"/>
          <p:cNvSpPr txBox="1">
            <a:spLocks noChangeArrowheads="1"/>
          </p:cNvSpPr>
          <p:nvPr>
            <p:custDataLst>
              <p:tags r:id="rId12"/>
            </p:custDataLst>
          </p:nvPr>
        </p:nvSpPr>
        <p:spPr bwMode="auto">
          <a:xfrm>
            <a:off x="487363" y="3433763"/>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anchor MSC</a:t>
            </a:r>
          </a:p>
        </p:txBody>
      </p:sp>
      <p:grpSp>
        <p:nvGrpSpPr>
          <p:cNvPr id="63502" name="Group 330"/>
          <p:cNvGrpSpPr>
            <a:grpSpLocks/>
          </p:cNvGrpSpPr>
          <p:nvPr>
            <p:custDataLst>
              <p:tags r:id="rId13"/>
            </p:custDataLst>
          </p:nvPr>
        </p:nvGrpSpPr>
        <p:grpSpPr bwMode="auto">
          <a:xfrm>
            <a:off x="3084513" y="4132263"/>
            <a:ext cx="1309687" cy="1147762"/>
            <a:chOff x="146" y="711"/>
            <a:chExt cx="825" cy="723"/>
          </a:xfrm>
        </p:grpSpPr>
        <p:sp>
          <p:nvSpPr>
            <p:cNvPr id="63512" name="AutoShape 331"/>
            <p:cNvSpPr>
              <a:spLocks noChangeArrowheads="1"/>
            </p:cNvSpPr>
            <p:nvPr>
              <p:custDataLst>
                <p:tags r:id="rId22"/>
              </p:custDataLst>
            </p:nvPr>
          </p:nvSpPr>
          <p:spPr bwMode="auto">
            <a:xfrm>
              <a:off x="719" y="90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13" name="AutoShape 332"/>
            <p:cNvSpPr>
              <a:spLocks noChangeArrowheads="1"/>
            </p:cNvSpPr>
            <p:nvPr>
              <p:custDataLst>
                <p:tags r:id="rId23"/>
              </p:custDataLst>
            </p:nvPr>
          </p:nvSpPr>
          <p:spPr bwMode="auto">
            <a:xfrm>
              <a:off x="335" y="1115"/>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14" name="Group 333"/>
            <p:cNvGrpSpPr>
              <a:grpSpLocks/>
            </p:cNvGrpSpPr>
            <p:nvPr/>
          </p:nvGrpSpPr>
          <p:grpSpPr bwMode="auto">
            <a:xfrm>
              <a:off x="523" y="1006"/>
              <a:ext cx="252" cy="214"/>
              <a:chOff x="867" y="1530"/>
              <a:chExt cx="252" cy="214"/>
            </a:xfrm>
          </p:grpSpPr>
          <p:sp>
            <p:nvSpPr>
              <p:cNvPr id="63683" name="AutoShape 334"/>
              <p:cNvSpPr>
                <a:spLocks noChangeArrowheads="1"/>
              </p:cNvSpPr>
              <p:nvPr>
                <p:custDataLst>
                  <p:tags r:id="rId170"/>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684" name="Group 335"/>
              <p:cNvGrpSpPr>
                <a:grpSpLocks/>
              </p:cNvGrpSpPr>
              <p:nvPr/>
            </p:nvGrpSpPr>
            <p:grpSpPr bwMode="auto">
              <a:xfrm>
                <a:off x="967" y="1561"/>
                <a:ext cx="58" cy="114"/>
                <a:chOff x="3796" y="1043"/>
                <a:chExt cx="865" cy="1237"/>
              </a:xfrm>
            </p:grpSpPr>
            <p:sp>
              <p:nvSpPr>
                <p:cNvPr id="63685" name="Line 336"/>
                <p:cNvSpPr>
                  <a:spLocks noChangeShapeType="1"/>
                </p:cNvSpPr>
                <p:nvPr>
                  <p:custDataLst>
                    <p:tags r:id="rId171"/>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6" name="Line 337"/>
                <p:cNvSpPr>
                  <a:spLocks noChangeShapeType="1"/>
                </p:cNvSpPr>
                <p:nvPr>
                  <p:custDataLst>
                    <p:tags r:id="rId172"/>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7" name="Line 338"/>
                <p:cNvSpPr>
                  <a:spLocks noChangeShapeType="1"/>
                </p:cNvSpPr>
                <p:nvPr>
                  <p:custDataLst>
                    <p:tags r:id="rId173"/>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8" name="Line 339"/>
                <p:cNvSpPr>
                  <a:spLocks noChangeShapeType="1"/>
                </p:cNvSpPr>
                <p:nvPr>
                  <p:custDataLst>
                    <p:tags r:id="rId174"/>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9" name="Line 340"/>
                <p:cNvSpPr>
                  <a:spLocks noChangeShapeType="1"/>
                </p:cNvSpPr>
                <p:nvPr>
                  <p:custDataLst>
                    <p:tags r:id="rId175"/>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0" name="Line 341"/>
                <p:cNvSpPr>
                  <a:spLocks noChangeShapeType="1"/>
                </p:cNvSpPr>
                <p:nvPr>
                  <p:custDataLst>
                    <p:tags r:id="rId176"/>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1" name="Line 342"/>
                <p:cNvSpPr>
                  <a:spLocks noChangeShapeType="1"/>
                </p:cNvSpPr>
                <p:nvPr>
                  <p:custDataLst>
                    <p:tags r:id="rId177"/>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2" name="Line 343"/>
                <p:cNvSpPr>
                  <a:spLocks noChangeShapeType="1"/>
                </p:cNvSpPr>
                <p:nvPr>
                  <p:custDataLst>
                    <p:tags r:id="rId178"/>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3" name="Line 344"/>
                <p:cNvSpPr>
                  <a:spLocks noChangeShapeType="1"/>
                </p:cNvSpPr>
                <p:nvPr>
                  <p:custDataLst>
                    <p:tags r:id="rId179"/>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4" name="Line 345"/>
                <p:cNvSpPr>
                  <a:spLocks noChangeShapeType="1"/>
                </p:cNvSpPr>
                <p:nvPr>
                  <p:custDataLst>
                    <p:tags r:id="rId180"/>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5" name="Line 346"/>
                <p:cNvSpPr>
                  <a:spLocks noChangeShapeType="1"/>
                </p:cNvSpPr>
                <p:nvPr>
                  <p:custDataLst>
                    <p:tags r:id="rId181"/>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6" name="Line 347"/>
                <p:cNvSpPr>
                  <a:spLocks noChangeShapeType="1"/>
                </p:cNvSpPr>
                <p:nvPr>
                  <p:custDataLst>
                    <p:tags r:id="rId182"/>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7" name="Line 348"/>
                <p:cNvSpPr>
                  <a:spLocks noChangeShapeType="1"/>
                </p:cNvSpPr>
                <p:nvPr>
                  <p:custDataLst>
                    <p:tags r:id="rId183"/>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8" name="Line 349"/>
                <p:cNvSpPr>
                  <a:spLocks noChangeShapeType="1"/>
                </p:cNvSpPr>
                <p:nvPr>
                  <p:custDataLst>
                    <p:tags r:id="rId184"/>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99" name="Line 350"/>
                <p:cNvSpPr>
                  <a:spLocks noChangeShapeType="1"/>
                </p:cNvSpPr>
                <p:nvPr>
                  <p:custDataLst>
                    <p:tags r:id="rId185"/>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700" name="Group 351"/>
                <p:cNvGrpSpPr>
                  <a:grpSpLocks/>
                </p:cNvGrpSpPr>
                <p:nvPr/>
              </p:nvGrpSpPr>
              <p:grpSpPr bwMode="auto">
                <a:xfrm>
                  <a:off x="4269" y="1415"/>
                  <a:ext cx="392" cy="137"/>
                  <a:chOff x="4227" y="1360"/>
                  <a:chExt cx="863" cy="270"/>
                </a:xfrm>
              </p:grpSpPr>
              <p:sp>
                <p:nvSpPr>
                  <p:cNvPr id="63711" name="Line 352"/>
                  <p:cNvSpPr>
                    <a:spLocks noChangeShapeType="1"/>
                  </p:cNvSpPr>
                  <p:nvPr>
                    <p:custDataLst>
                      <p:tags r:id="rId19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2" name="Line 353"/>
                  <p:cNvSpPr>
                    <a:spLocks noChangeShapeType="1"/>
                  </p:cNvSpPr>
                  <p:nvPr>
                    <p:custDataLst>
                      <p:tags r:id="rId19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3" name="Line 354"/>
                  <p:cNvSpPr>
                    <a:spLocks noChangeShapeType="1"/>
                  </p:cNvSpPr>
                  <p:nvPr>
                    <p:custDataLst>
                      <p:tags r:id="rId19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4" name="Line 355"/>
                  <p:cNvSpPr>
                    <a:spLocks noChangeShapeType="1"/>
                  </p:cNvSpPr>
                  <p:nvPr>
                    <p:custDataLst>
                      <p:tags r:id="rId19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01" name="Group 356"/>
                <p:cNvGrpSpPr>
                  <a:grpSpLocks/>
                </p:cNvGrpSpPr>
                <p:nvPr/>
              </p:nvGrpSpPr>
              <p:grpSpPr bwMode="auto">
                <a:xfrm rot="5700496">
                  <a:off x="4053" y="1170"/>
                  <a:ext cx="392" cy="137"/>
                  <a:chOff x="4227" y="1360"/>
                  <a:chExt cx="863" cy="270"/>
                </a:xfrm>
              </p:grpSpPr>
              <p:sp>
                <p:nvSpPr>
                  <p:cNvPr id="63707" name="Line 357"/>
                  <p:cNvSpPr>
                    <a:spLocks noChangeShapeType="1"/>
                  </p:cNvSpPr>
                  <p:nvPr>
                    <p:custDataLst>
                      <p:tags r:id="rId19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08" name="Line 358"/>
                  <p:cNvSpPr>
                    <a:spLocks noChangeShapeType="1"/>
                  </p:cNvSpPr>
                  <p:nvPr>
                    <p:custDataLst>
                      <p:tags r:id="rId19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09" name="Line 359"/>
                  <p:cNvSpPr>
                    <a:spLocks noChangeShapeType="1"/>
                  </p:cNvSpPr>
                  <p:nvPr>
                    <p:custDataLst>
                      <p:tags r:id="rId19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10" name="Line 360"/>
                  <p:cNvSpPr>
                    <a:spLocks noChangeShapeType="1"/>
                  </p:cNvSpPr>
                  <p:nvPr>
                    <p:custDataLst>
                      <p:tags r:id="rId19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702" name="Group 361"/>
                <p:cNvGrpSpPr>
                  <a:grpSpLocks/>
                </p:cNvGrpSpPr>
                <p:nvPr/>
              </p:nvGrpSpPr>
              <p:grpSpPr bwMode="auto">
                <a:xfrm rot="10800000">
                  <a:off x="3796" y="1402"/>
                  <a:ext cx="392" cy="137"/>
                  <a:chOff x="4227" y="1360"/>
                  <a:chExt cx="863" cy="270"/>
                </a:xfrm>
              </p:grpSpPr>
              <p:sp>
                <p:nvSpPr>
                  <p:cNvPr id="63703" name="Line 362"/>
                  <p:cNvSpPr>
                    <a:spLocks noChangeShapeType="1"/>
                  </p:cNvSpPr>
                  <p:nvPr>
                    <p:custDataLst>
                      <p:tags r:id="rId18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04" name="Line 363"/>
                  <p:cNvSpPr>
                    <a:spLocks noChangeShapeType="1"/>
                  </p:cNvSpPr>
                  <p:nvPr>
                    <p:custDataLst>
                      <p:tags r:id="rId18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05" name="Line 364"/>
                  <p:cNvSpPr>
                    <a:spLocks noChangeShapeType="1"/>
                  </p:cNvSpPr>
                  <p:nvPr>
                    <p:custDataLst>
                      <p:tags r:id="rId18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706" name="Line 365"/>
                  <p:cNvSpPr>
                    <a:spLocks noChangeShapeType="1"/>
                  </p:cNvSpPr>
                  <p:nvPr>
                    <p:custDataLst>
                      <p:tags r:id="rId18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63515" name="Group 366"/>
            <p:cNvGrpSpPr>
              <a:grpSpLocks/>
            </p:cNvGrpSpPr>
            <p:nvPr/>
          </p:nvGrpSpPr>
          <p:grpSpPr bwMode="auto">
            <a:xfrm>
              <a:off x="429" y="1159"/>
              <a:ext cx="57" cy="113"/>
              <a:chOff x="3796" y="1043"/>
              <a:chExt cx="865" cy="1237"/>
            </a:xfrm>
          </p:grpSpPr>
          <p:sp>
            <p:nvSpPr>
              <p:cNvPr id="63653" name="Line 367"/>
              <p:cNvSpPr>
                <a:spLocks noChangeShapeType="1"/>
              </p:cNvSpPr>
              <p:nvPr>
                <p:custDataLst>
                  <p:tags r:id="rId14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4" name="Line 368"/>
              <p:cNvSpPr>
                <a:spLocks noChangeShapeType="1"/>
              </p:cNvSpPr>
              <p:nvPr>
                <p:custDataLst>
                  <p:tags r:id="rId14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5" name="Line 369"/>
              <p:cNvSpPr>
                <a:spLocks noChangeShapeType="1"/>
              </p:cNvSpPr>
              <p:nvPr>
                <p:custDataLst>
                  <p:tags r:id="rId14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6" name="Line 370"/>
              <p:cNvSpPr>
                <a:spLocks noChangeShapeType="1"/>
              </p:cNvSpPr>
              <p:nvPr>
                <p:custDataLst>
                  <p:tags r:id="rId14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7" name="Line 371"/>
              <p:cNvSpPr>
                <a:spLocks noChangeShapeType="1"/>
              </p:cNvSpPr>
              <p:nvPr>
                <p:custDataLst>
                  <p:tags r:id="rId14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8" name="Line 372"/>
              <p:cNvSpPr>
                <a:spLocks noChangeShapeType="1"/>
              </p:cNvSpPr>
              <p:nvPr>
                <p:custDataLst>
                  <p:tags r:id="rId14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9" name="Line 373"/>
              <p:cNvSpPr>
                <a:spLocks noChangeShapeType="1"/>
              </p:cNvSpPr>
              <p:nvPr>
                <p:custDataLst>
                  <p:tags r:id="rId14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0" name="Line 374"/>
              <p:cNvSpPr>
                <a:spLocks noChangeShapeType="1"/>
              </p:cNvSpPr>
              <p:nvPr>
                <p:custDataLst>
                  <p:tags r:id="rId15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1" name="Line 375"/>
              <p:cNvSpPr>
                <a:spLocks noChangeShapeType="1"/>
              </p:cNvSpPr>
              <p:nvPr>
                <p:custDataLst>
                  <p:tags r:id="rId15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2" name="Line 376"/>
              <p:cNvSpPr>
                <a:spLocks noChangeShapeType="1"/>
              </p:cNvSpPr>
              <p:nvPr>
                <p:custDataLst>
                  <p:tags r:id="rId15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3" name="Line 377"/>
              <p:cNvSpPr>
                <a:spLocks noChangeShapeType="1"/>
              </p:cNvSpPr>
              <p:nvPr>
                <p:custDataLst>
                  <p:tags r:id="rId15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4" name="Line 378"/>
              <p:cNvSpPr>
                <a:spLocks noChangeShapeType="1"/>
              </p:cNvSpPr>
              <p:nvPr>
                <p:custDataLst>
                  <p:tags r:id="rId15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5" name="Line 379"/>
              <p:cNvSpPr>
                <a:spLocks noChangeShapeType="1"/>
              </p:cNvSpPr>
              <p:nvPr>
                <p:custDataLst>
                  <p:tags r:id="rId15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6" name="Line 380"/>
              <p:cNvSpPr>
                <a:spLocks noChangeShapeType="1"/>
              </p:cNvSpPr>
              <p:nvPr>
                <p:custDataLst>
                  <p:tags r:id="rId15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67" name="Line 381"/>
              <p:cNvSpPr>
                <a:spLocks noChangeShapeType="1"/>
              </p:cNvSpPr>
              <p:nvPr>
                <p:custDataLst>
                  <p:tags r:id="rId15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668" name="Group 382"/>
              <p:cNvGrpSpPr>
                <a:grpSpLocks/>
              </p:cNvGrpSpPr>
              <p:nvPr/>
            </p:nvGrpSpPr>
            <p:grpSpPr bwMode="auto">
              <a:xfrm>
                <a:off x="4269" y="1415"/>
                <a:ext cx="392" cy="137"/>
                <a:chOff x="4227" y="1360"/>
                <a:chExt cx="863" cy="270"/>
              </a:xfrm>
            </p:grpSpPr>
            <p:sp>
              <p:nvSpPr>
                <p:cNvPr id="63679" name="Line 383"/>
                <p:cNvSpPr>
                  <a:spLocks noChangeShapeType="1"/>
                </p:cNvSpPr>
                <p:nvPr>
                  <p:custDataLst>
                    <p:tags r:id="rId16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0" name="Line 384"/>
                <p:cNvSpPr>
                  <a:spLocks noChangeShapeType="1"/>
                </p:cNvSpPr>
                <p:nvPr>
                  <p:custDataLst>
                    <p:tags r:id="rId16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1" name="Line 385"/>
                <p:cNvSpPr>
                  <a:spLocks noChangeShapeType="1"/>
                </p:cNvSpPr>
                <p:nvPr>
                  <p:custDataLst>
                    <p:tags r:id="rId16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82" name="Line 386"/>
                <p:cNvSpPr>
                  <a:spLocks noChangeShapeType="1"/>
                </p:cNvSpPr>
                <p:nvPr>
                  <p:custDataLst>
                    <p:tags r:id="rId16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69" name="Group 387"/>
              <p:cNvGrpSpPr>
                <a:grpSpLocks/>
              </p:cNvGrpSpPr>
              <p:nvPr/>
            </p:nvGrpSpPr>
            <p:grpSpPr bwMode="auto">
              <a:xfrm rot="5700496">
                <a:off x="4053" y="1170"/>
                <a:ext cx="392" cy="137"/>
                <a:chOff x="4227" y="1360"/>
                <a:chExt cx="863" cy="270"/>
              </a:xfrm>
            </p:grpSpPr>
            <p:sp>
              <p:nvSpPr>
                <p:cNvPr id="63675" name="Line 388"/>
                <p:cNvSpPr>
                  <a:spLocks noChangeShapeType="1"/>
                </p:cNvSpPr>
                <p:nvPr>
                  <p:custDataLst>
                    <p:tags r:id="rId16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6" name="Line 389"/>
                <p:cNvSpPr>
                  <a:spLocks noChangeShapeType="1"/>
                </p:cNvSpPr>
                <p:nvPr>
                  <p:custDataLst>
                    <p:tags r:id="rId16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7" name="Line 390"/>
                <p:cNvSpPr>
                  <a:spLocks noChangeShapeType="1"/>
                </p:cNvSpPr>
                <p:nvPr>
                  <p:custDataLst>
                    <p:tags r:id="rId16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8" name="Line 391"/>
                <p:cNvSpPr>
                  <a:spLocks noChangeShapeType="1"/>
                </p:cNvSpPr>
                <p:nvPr>
                  <p:custDataLst>
                    <p:tags r:id="rId16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70" name="Group 392"/>
              <p:cNvGrpSpPr>
                <a:grpSpLocks/>
              </p:cNvGrpSpPr>
              <p:nvPr/>
            </p:nvGrpSpPr>
            <p:grpSpPr bwMode="auto">
              <a:xfrm rot="10800000">
                <a:off x="3796" y="1402"/>
                <a:ext cx="392" cy="137"/>
                <a:chOff x="4227" y="1360"/>
                <a:chExt cx="863" cy="270"/>
              </a:xfrm>
            </p:grpSpPr>
            <p:sp>
              <p:nvSpPr>
                <p:cNvPr id="63671" name="Line 393"/>
                <p:cNvSpPr>
                  <a:spLocks noChangeShapeType="1"/>
                </p:cNvSpPr>
                <p:nvPr>
                  <p:custDataLst>
                    <p:tags r:id="rId15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2" name="Line 394"/>
                <p:cNvSpPr>
                  <a:spLocks noChangeShapeType="1"/>
                </p:cNvSpPr>
                <p:nvPr>
                  <p:custDataLst>
                    <p:tags r:id="rId15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3" name="Line 395"/>
                <p:cNvSpPr>
                  <a:spLocks noChangeShapeType="1"/>
                </p:cNvSpPr>
                <p:nvPr>
                  <p:custDataLst>
                    <p:tags r:id="rId16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74" name="Line 396"/>
                <p:cNvSpPr>
                  <a:spLocks noChangeShapeType="1"/>
                </p:cNvSpPr>
                <p:nvPr>
                  <p:custDataLst>
                    <p:tags r:id="rId16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3516" name="Group 397"/>
            <p:cNvGrpSpPr>
              <a:grpSpLocks/>
            </p:cNvGrpSpPr>
            <p:nvPr/>
          </p:nvGrpSpPr>
          <p:grpSpPr bwMode="auto">
            <a:xfrm>
              <a:off x="821" y="938"/>
              <a:ext cx="57" cy="114"/>
              <a:chOff x="3796" y="1043"/>
              <a:chExt cx="865" cy="1237"/>
            </a:xfrm>
          </p:grpSpPr>
          <p:sp>
            <p:nvSpPr>
              <p:cNvPr id="63623" name="Line 398"/>
              <p:cNvSpPr>
                <a:spLocks noChangeShapeType="1"/>
              </p:cNvSpPr>
              <p:nvPr>
                <p:custDataLst>
                  <p:tags r:id="rId11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4" name="Line 399"/>
              <p:cNvSpPr>
                <a:spLocks noChangeShapeType="1"/>
              </p:cNvSpPr>
              <p:nvPr>
                <p:custDataLst>
                  <p:tags r:id="rId11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5" name="Line 400"/>
              <p:cNvSpPr>
                <a:spLocks noChangeShapeType="1"/>
              </p:cNvSpPr>
              <p:nvPr>
                <p:custDataLst>
                  <p:tags r:id="rId11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6" name="Line 401"/>
              <p:cNvSpPr>
                <a:spLocks noChangeShapeType="1"/>
              </p:cNvSpPr>
              <p:nvPr>
                <p:custDataLst>
                  <p:tags r:id="rId11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7" name="Line 402"/>
              <p:cNvSpPr>
                <a:spLocks noChangeShapeType="1"/>
              </p:cNvSpPr>
              <p:nvPr>
                <p:custDataLst>
                  <p:tags r:id="rId12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8" name="Line 403"/>
              <p:cNvSpPr>
                <a:spLocks noChangeShapeType="1"/>
              </p:cNvSpPr>
              <p:nvPr>
                <p:custDataLst>
                  <p:tags r:id="rId12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9" name="Line 404"/>
              <p:cNvSpPr>
                <a:spLocks noChangeShapeType="1"/>
              </p:cNvSpPr>
              <p:nvPr>
                <p:custDataLst>
                  <p:tags r:id="rId12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0" name="Line 405"/>
              <p:cNvSpPr>
                <a:spLocks noChangeShapeType="1"/>
              </p:cNvSpPr>
              <p:nvPr>
                <p:custDataLst>
                  <p:tags r:id="rId12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1" name="Line 406"/>
              <p:cNvSpPr>
                <a:spLocks noChangeShapeType="1"/>
              </p:cNvSpPr>
              <p:nvPr>
                <p:custDataLst>
                  <p:tags r:id="rId12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2" name="Line 407"/>
              <p:cNvSpPr>
                <a:spLocks noChangeShapeType="1"/>
              </p:cNvSpPr>
              <p:nvPr>
                <p:custDataLst>
                  <p:tags r:id="rId12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3" name="Line 408"/>
              <p:cNvSpPr>
                <a:spLocks noChangeShapeType="1"/>
              </p:cNvSpPr>
              <p:nvPr>
                <p:custDataLst>
                  <p:tags r:id="rId12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4" name="Line 409"/>
              <p:cNvSpPr>
                <a:spLocks noChangeShapeType="1"/>
              </p:cNvSpPr>
              <p:nvPr>
                <p:custDataLst>
                  <p:tags r:id="rId12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5" name="Line 410"/>
              <p:cNvSpPr>
                <a:spLocks noChangeShapeType="1"/>
              </p:cNvSpPr>
              <p:nvPr>
                <p:custDataLst>
                  <p:tags r:id="rId12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6" name="Line 411"/>
              <p:cNvSpPr>
                <a:spLocks noChangeShapeType="1"/>
              </p:cNvSpPr>
              <p:nvPr>
                <p:custDataLst>
                  <p:tags r:id="rId12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37" name="Line 412"/>
              <p:cNvSpPr>
                <a:spLocks noChangeShapeType="1"/>
              </p:cNvSpPr>
              <p:nvPr>
                <p:custDataLst>
                  <p:tags r:id="rId13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638" name="Group 413"/>
              <p:cNvGrpSpPr>
                <a:grpSpLocks/>
              </p:cNvGrpSpPr>
              <p:nvPr/>
            </p:nvGrpSpPr>
            <p:grpSpPr bwMode="auto">
              <a:xfrm>
                <a:off x="4269" y="1415"/>
                <a:ext cx="392" cy="137"/>
                <a:chOff x="4227" y="1360"/>
                <a:chExt cx="863" cy="270"/>
              </a:xfrm>
            </p:grpSpPr>
            <p:sp>
              <p:nvSpPr>
                <p:cNvPr id="63649" name="Line 414"/>
                <p:cNvSpPr>
                  <a:spLocks noChangeShapeType="1"/>
                </p:cNvSpPr>
                <p:nvPr>
                  <p:custDataLst>
                    <p:tags r:id="rId13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0" name="Line 415"/>
                <p:cNvSpPr>
                  <a:spLocks noChangeShapeType="1"/>
                </p:cNvSpPr>
                <p:nvPr>
                  <p:custDataLst>
                    <p:tags r:id="rId14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1" name="Line 416"/>
                <p:cNvSpPr>
                  <a:spLocks noChangeShapeType="1"/>
                </p:cNvSpPr>
                <p:nvPr>
                  <p:custDataLst>
                    <p:tags r:id="rId14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52" name="Line 417"/>
                <p:cNvSpPr>
                  <a:spLocks noChangeShapeType="1"/>
                </p:cNvSpPr>
                <p:nvPr>
                  <p:custDataLst>
                    <p:tags r:id="rId14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39" name="Group 418"/>
              <p:cNvGrpSpPr>
                <a:grpSpLocks/>
              </p:cNvGrpSpPr>
              <p:nvPr/>
            </p:nvGrpSpPr>
            <p:grpSpPr bwMode="auto">
              <a:xfrm rot="5700496">
                <a:off x="4053" y="1170"/>
                <a:ext cx="392" cy="137"/>
                <a:chOff x="4227" y="1360"/>
                <a:chExt cx="863" cy="270"/>
              </a:xfrm>
            </p:grpSpPr>
            <p:sp>
              <p:nvSpPr>
                <p:cNvPr id="63645" name="Line 419"/>
                <p:cNvSpPr>
                  <a:spLocks noChangeShapeType="1"/>
                </p:cNvSpPr>
                <p:nvPr>
                  <p:custDataLst>
                    <p:tags r:id="rId13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6" name="Line 420"/>
                <p:cNvSpPr>
                  <a:spLocks noChangeShapeType="1"/>
                </p:cNvSpPr>
                <p:nvPr>
                  <p:custDataLst>
                    <p:tags r:id="rId13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7" name="Line 421"/>
                <p:cNvSpPr>
                  <a:spLocks noChangeShapeType="1"/>
                </p:cNvSpPr>
                <p:nvPr>
                  <p:custDataLst>
                    <p:tags r:id="rId13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8" name="Line 422"/>
                <p:cNvSpPr>
                  <a:spLocks noChangeShapeType="1"/>
                </p:cNvSpPr>
                <p:nvPr>
                  <p:custDataLst>
                    <p:tags r:id="rId13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40" name="Group 423"/>
              <p:cNvGrpSpPr>
                <a:grpSpLocks/>
              </p:cNvGrpSpPr>
              <p:nvPr/>
            </p:nvGrpSpPr>
            <p:grpSpPr bwMode="auto">
              <a:xfrm rot="10800000">
                <a:off x="3796" y="1402"/>
                <a:ext cx="392" cy="137"/>
                <a:chOff x="4227" y="1360"/>
                <a:chExt cx="863" cy="270"/>
              </a:xfrm>
            </p:grpSpPr>
            <p:sp>
              <p:nvSpPr>
                <p:cNvPr id="63641" name="Line 424"/>
                <p:cNvSpPr>
                  <a:spLocks noChangeShapeType="1"/>
                </p:cNvSpPr>
                <p:nvPr>
                  <p:custDataLst>
                    <p:tags r:id="rId13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2" name="Line 425"/>
                <p:cNvSpPr>
                  <a:spLocks noChangeShapeType="1"/>
                </p:cNvSpPr>
                <p:nvPr>
                  <p:custDataLst>
                    <p:tags r:id="rId13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3" name="Line 426"/>
                <p:cNvSpPr>
                  <a:spLocks noChangeShapeType="1"/>
                </p:cNvSpPr>
                <p:nvPr>
                  <p:custDataLst>
                    <p:tags r:id="rId13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44" name="Line 427"/>
                <p:cNvSpPr>
                  <a:spLocks noChangeShapeType="1"/>
                </p:cNvSpPr>
                <p:nvPr>
                  <p:custDataLst>
                    <p:tags r:id="rId13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3517" name="Line 428"/>
            <p:cNvSpPr>
              <a:spLocks noChangeShapeType="1"/>
            </p:cNvSpPr>
            <p:nvPr>
              <p:custDataLst>
                <p:tags r:id="rId24"/>
              </p:custDataLst>
            </p:nvPr>
          </p:nvSpPr>
          <p:spPr bwMode="auto">
            <a:xfrm flipH="1" flipV="1">
              <a:off x="602" y="916"/>
              <a:ext cx="256"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18" name="Line 429"/>
            <p:cNvSpPr>
              <a:spLocks noChangeShapeType="1"/>
            </p:cNvSpPr>
            <p:nvPr>
              <p:custDataLst>
                <p:tags r:id="rId25"/>
              </p:custDataLst>
            </p:nvPr>
          </p:nvSpPr>
          <p:spPr bwMode="auto">
            <a:xfrm flipV="1">
              <a:off x="455" y="914"/>
              <a:ext cx="3"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19" name="Line 430"/>
            <p:cNvSpPr>
              <a:spLocks noChangeShapeType="1"/>
            </p:cNvSpPr>
            <p:nvPr>
              <p:custDataLst>
                <p:tags r:id="rId26"/>
              </p:custDataLst>
            </p:nvPr>
          </p:nvSpPr>
          <p:spPr bwMode="auto">
            <a:xfrm flipH="1" flipV="1">
              <a:off x="501" y="920"/>
              <a:ext cx="140"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20" name="Line 431"/>
            <p:cNvSpPr>
              <a:spLocks noChangeShapeType="1"/>
            </p:cNvSpPr>
            <p:nvPr>
              <p:custDataLst>
                <p:tags r:id="rId27"/>
              </p:custDataLst>
            </p:nvPr>
          </p:nvSpPr>
          <p:spPr bwMode="auto">
            <a:xfrm flipH="1" flipV="1">
              <a:off x="647" y="925"/>
              <a:ext cx="218"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21" name="Group 432"/>
            <p:cNvGrpSpPr>
              <a:grpSpLocks/>
            </p:cNvGrpSpPr>
            <p:nvPr/>
          </p:nvGrpSpPr>
          <p:grpSpPr bwMode="auto">
            <a:xfrm>
              <a:off x="715" y="1116"/>
              <a:ext cx="252" cy="214"/>
              <a:chOff x="867" y="1530"/>
              <a:chExt cx="252" cy="214"/>
            </a:xfrm>
          </p:grpSpPr>
          <p:sp>
            <p:nvSpPr>
              <p:cNvPr id="63591" name="AutoShape 433"/>
              <p:cNvSpPr>
                <a:spLocks noChangeArrowheads="1"/>
              </p:cNvSpPr>
              <p:nvPr>
                <p:custDataLst>
                  <p:tags r:id="rId88"/>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92" name="Group 434"/>
              <p:cNvGrpSpPr>
                <a:grpSpLocks/>
              </p:cNvGrpSpPr>
              <p:nvPr/>
            </p:nvGrpSpPr>
            <p:grpSpPr bwMode="auto">
              <a:xfrm>
                <a:off x="967" y="1561"/>
                <a:ext cx="58" cy="114"/>
                <a:chOff x="3796" y="1043"/>
                <a:chExt cx="865" cy="1237"/>
              </a:xfrm>
            </p:grpSpPr>
            <p:sp>
              <p:nvSpPr>
                <p:cNvPr id="63593" name="Line 435"/>
                <p:cNvSpPr>
                  <a:spLocks noChangeShapeType="1"/>
                </p:cNvSpPr>
                <p:nvPr>
                  <p:custDataLst>
                    <p:tags r:id="rId8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4" name="Line 436"/>
                <p:cNvSpPr>
                  <a:spLocks noChangeShapeType="1"/>
                </p:cNvSpPr>
                <p:nvPr>
                  <p:custDataLst>
                    <p:tags r:id="rId9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5" name="Line 437"/>
                <p:cNvSpPr>
                  <a:spLocks noChangeShapeType="1"/>
                </p:cNvSpPr>
                <p:nvPr>
                  <p:custDataLst>
                    <p:tags r:id="rId9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6" name="Line 438"/>
                <p:cNvSpPr>
                  <a:spLocks noChangeShapeType="1"/>
                </p:cNvSpPr>
                <p:nvPr>
                  <p:custDataLst>
                    <p:tags r:id="rId9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7" name="Line 439"/>
                <p:cNvSpPr>
                  <a:spLocks noChangeShapeType="1"/>
                </p:cNvSpPr>
                <p:nvPr>
                  <p:custDataLst>
                    <p:tags r:id="rId9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8" name="Line 440"/>
                <p:cNvSpPr>
                  <a:spLocks noChangeShapeType="1"/>
                </p:cNvSpPr>
                <p:nvPr>
                  <p:custDataLst>
                    <p:tags r:id="rId9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9" name="Line 441"/>
                <p:cNvSpPr>
                  <a:spLocks noChangeShapeType="1"/>
                </p:cNvSpPr>
                <p:nvPr>
                  <p:custDataLst>
                    <p:tags r:id="rId9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0" name="Line 442"/>
                <p:cNvSpPr>
                  <a:spLocks noChangeShapeType="1"/>
                </p:cNvSpPr>
                <p:nvPr>
                  <p:custDataLst>
                    <p:tags r:id="rId9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1" name="Line 443"/>
                <p:cNvSpPr>
                  <a:spLocks noChangeShapeType="1"/>
                </p:cNvSpPr>
                <p:nvPr>
                  <p:custDataLst>
                    <p:tags r:id="rId9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2" name="Line 444"/>
                <p:cNvSpPr>
                  <a:spLocks noChangeShapeType="1"/>
                </p:cNvSpPr>
                <p:nvPr>
                  <p:custDataLst>
                    <p:tags r:id="rId9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3" name="Line 445"/>
                <p:cNvSpPr>
                  <a:spLocks noChangeShapeType="1"/>
                </p:cNvSpPr>
                <p:nvPr>
                  <p:custDataLst>
                    <p:tags r:id="rId9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4" name="Line 446"/>
                <p:cNvSpPr>
                  <a:spLocks noChangeShapeType="1"/>
                </p:cNvSpPr>
                <p:nvPr>
                  <p:custDataLst>
                    <p:tags r:id="rId10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5" name="Line 447"/>
                <p:cNvSpPr>
                  <a:spLocks noChangeShapeType="1"/>
                </p:cNvSpPr>
                <p:nvPr>
                  <p:custDataLst>
                    <p:tags r:id="rId10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6" name="Line 448"/>
                <p:cNvSpPr>
                  <a:spLocks noChangeShapeType="1"/>
                </p:cNvSpPr>
                <p:nvPr>
                  <p:custDataLst>
                    <p:tags r:id="rId10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07" name="Line 449"/>
                <p:cNvSpPr>
                  <a:spLocks noChangeShapeType="1"/>
                </p:cNvSpPr>
                <p:nvPr>
                  <p:custDataLst>
                    <p:tags r:id="rId10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608" name="Group 450"/>
                <p:cNvGrpSpPr>
                  <a:grpSpLocks/>
                </p:cNvGrpSpPr>
                <p:nvPr/>
              </p:nvGrpSpPr>
              <p:grpSpPr bwMode="auto">
                <a:xfrm>
                  <a:off x="4269" y="1415"/>
                  <a:ext cx="392" cy="137"/>
                  <a:chOff x="4227" y="1360"/>
                  <a:chExt cx="863" cy="270"/>
                </a:xfrm>
              </p:grpSpPr>
              <p:sp>
                <p:nvSpPr>
                  <p:cNvPr id="63619" name="Line 451"/>
                  <p:cNvSpPr>
                    <a:spLocks noChangeShapeType="1"/>
                  </p:cNvSpPr>
                  <p:nvPr>
                    <p:custDataLst>
                      <p:tags r:id="rId11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0" name="Line 452"/>
                  <p:cNvSpPr>
                    <a:spLocks noChangeShapeType="1"/>
                  </p:cNvSpPr>
                  <p:nvPr>
                    <p:custDataLst>
                      <p:tags r:id="rId11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1" name="Line 453"/>
                  <p:cNvSpPr>
                    <a:spLocks noChangeShapeType="1"/>
                  </p:cNvSpPr>
                  <p:nvPr>
                    <p:custDataLst>
                      <p:tags r:id="rId11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22" name="Line 454"/>
                  <p:cNvSpPr>
                    <a:spLocks noChangeShapeType="1"/>
                  </p:cNvSpPr>
                  <p:nvPr>
                    <p:custDataLst>
                      <p:tags r:id="rId11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09" name="Group 455"/>
                <p:cNvGrpSpPr>
                  <a:grpSpLocks/>
                </p:cNvGrpSpPr>
                <p:nvPr/>
              </p:nvGrpSpPr>
              <p:grpSpPr bwMode="auto">
                <a:xfrm rot="5700496">
                  <a:off x="4053" y="1170"/>
                  <a:ext cx="392" cy="137"/>
                  <a:chOff x="4227" y="1360"/>
                  <a:chExt cx="863" cy="270"/>
                </a:xfrm>
              </p:grpSpPr>
              <p:sp>
                <p:nvSpPr>
                  <p:cNvPr id="63615" name="Line 456"/>
                  <p:cNvSpPr>
                    <a:spLocks noChangeShapeType="1"/>
                  </p:cNvSpPr>
                  <p:nvPr>
                    <p:custDataLst>
                      <p:tags r:id="rId10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6" name="Line 457"/>
                  <p:cNvSpPr>
                    <a:spLocks noChangeShapeType="1"/>
                  </p:cNvSpPr>
                  <p:nvPr>
                    <p:custDataLst>
                      <p:tags r:id="rId10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7" name="Line 458"/>
                  <p:cNvSpPr>
                    <a:spLocks noChangeShapeType="1"/>
                  </p:cNvSpPr>
                  <p:nvPr>
                    <p:custDataLst>
                      <p:tags r:id="rId11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8" name="Line 459"/>
                  <p:cNvSpPr>
                    <a:spLocks noChangeShapeType="1"/>
                  </p:cNvSpPr>
                  <p:nvPr>
                    <p:custDataLst>
                      <p:tags r:id="rId11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610" name="Group 460"/>
                <p:cNvGrpSpPr>
                  <a:grpSpLocks/>
                </p:cNvGrpSpPr>
                <p:nvPr/>
              </p:nvGrpSpPr>
              <p:grpSpPr bwMode="auto">
                <a:xfrm rot="10800000">
                  <a:off x="3796" y="1402"/>
                  <a:ext cx="392" cy="137"/>
                  <a:chOff x="4227" y="1360"/>
                  <a:chExt cx="863" cy="270"/>
                </a:xfrm>
              </p:grpSpPr>
              <p:sp>
                <p:nvSpPr>
                  <p:cNvPr id="63611" name="Line 461"/>
                  <p:cNvSpPr>
                    <a:spLocks noChangeShapeType="1"/>
                  </p:cNvSpPr>
                  <p:nvPr>
                    <p:custDataLst>
                      <p:tags r:id="rId10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2" name="Line 462"/>
                  <p:cNvSpPr>
                    <a:spLocks noChangeShapeType="1"/>
                  </p:cNvSpPr>
                  <p:nvPr>
                    <p:custDataLst>
                      <p:tags r:id="rId10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3" name="Line 463"/>
                  <p:cNvSpPr>
                    <a:spLocks noChangeShapeType="1"/>
                  </p:cNvSpPr>
                  <p:nvPr>
                    <p:custDataLst>
                      <p:tags r:id="rId10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614" name="Line 464"/>
                  <p:cNvSpPr>
                    <a:spLocks noChangeShapeType="1"/>
                  </p:cNvSpPr>
                  <p:nvPr>
                    <p:custDataLst>
                      <p:tags r:id="rId10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63522" name="Line 465"/>
            <p:cNvSpPr>
              <a:spLocks noChangeShapeType="1"/>
            </p:cNvSpPr>
            <p:nvPr>
              <p:custDataLst>
                <p:tags r:id="rId28"/>
              </p:custDataLst>
            </p:nvPr>
          </p:nvSpPr>
          <p:spPr bwMode="auto">
            <a:xfrm flipH="1" flipV="1">
              <a:off x="554" y="928"/>
              <a:ext cx="9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23" name="Group 466"/>
            <p:cNvGrpSpPr>
              <a:grpSpLocks/>
            </p:cNvGrpSpPr>
            <p:nvPr/>
          </p:nvGrpSpPr>
          <p:grpSpPr bwMode="auto">
            <a:xfrm>
              <a:off x="191" y="711"/>
              <a:ext cx="616" cy="208"/>
              <a:chOff x="717" y="1160"/>
              <a:chExt cx="616" cy="208"/>
            </a:xfrm>
          </p:grpSpPr>
          <p:sp>
            <p:nvSpPr>
              <p:cNvPr id="63589" name="Rectangle 467"/>
              <p:cNvSpPr>
                <a:spLocks noChangeArrowheads="1"/>
              </p:cNvSpPr>
              <p:nvPr>
                <p:custDataLst>
                  <p:tags r:id="rId86"/>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90" name="Text Box 468"/>
              <p:cNvSpPr txBox="1">
                <a:spLocks noChangeArrowheads="1"/>
              </p:cNvSpPr>
              <p:nvPr>
                <p:custDataLst>
                  <p:tags r:id="rId87"/>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sp>
          <p:nvSpPr>
            <p:cNvPr id="63524" name="AutoShape 469"/>
            <p:cNvSpPr>
              <a:spLocks noChangeArrowheads="1"/>
            </p:cNvSpPr>
            <p:nvPr>
              <p:custDataLst>
                <p:tags r:id="rId29"/>
              </p:custDataLst>
            </p:nvPr>
          </p:nvSpPr>
          <p:spPr bwMode="auto">
            <a:xfrm>
              <a:off x="146" y="1007"/>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25" name="Group 470"/>
            <p:cNvGrpSpPr>
              <a:grpSpLocks/>
            </p:cNvGrpSpPr>
            <p:nvPr/>
          </p:nvGrpSpPr>
          <p:grpSpPr bwMode="auto">
            <a:xfrm>
              <a:off x="237" y="1051"/>
              <a:ext cx="57" cy="113"/>
              <a:chOff x="3796" y="1043"/>
              <a:chExt cx="865" cy="1237"/>
            </a:xfrm>
          </p:grpSpPr>
          <p:sp>
            <p:nvSpPr>
              <p:cNvPr id="63559" name="Line 471"/>
              <p:cNvSpPr>
                <a:spLocks noChangeShapeType="1"/>
              </p:cNvSpPr>
              <p:nvPr>
                <p:custDataLst>
                  <p:tags r:id="rId5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0" name="Line 472"/>
              <p:cNvSpPr>
                <a:spLocks noChangeShapeType="1"/>
              </p:cNvSpPr>
              <p:nvPr>
                <p:custDataLst>
                  <p:tags r:id="rId6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1" name="Line 473"/>
              <p:cNvSpPr>
                <a:spLocks noChangeShapeType="1"/>
              </p:cNvSpPr>
              <p:nvPr>
                <p:custDataLst>
                  <p:tags r:id="rId6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2" name="Line 474"/>
              <p:cNvSpPr>
                <a:spLocks noChangeShapeType="1"/>
              </p:cNvSpPr>
              <p:nvPr>
                <p:custDataLst>
                  <p:tags r:id="rId6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3" name="Line 475"/>
              <p:cNvSpPr>
                <a:spLocks noChangeShapeType="1"/>
              </p:cNvSpPr>
              <p:nvPr>
                <p:custDataLst>
                  <p:tags r:id="rId6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4" name="Line 476"/>
              <p:cNvSpPr>
                <a:spLocks noChangeShapeType="1"/>
              </p:cNvSpPr>
              <p:nvPr>
                <p:custDataLst>
                  <p:tags r:id="rId6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5" name="Line 477"/>
              <p:cNvSpPr>
                <a:spLocks noChangeShapeType="1"/>
              </p:cNvSpPr>
              <p:nvPr>
                <p:custDataLst>
                  <p:tags r:id="rId6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6" name="Line 478"/>
              <p:cNvSpPr>
                <a:spLocks noChangeShapeType="1"/>
              </p:cNvSpPr>
              <p:nvPr>
                <p:custDataLst>
                  <p:tags r:id="rId6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7" name="Line 479"/>
              <p:cNvSpPr>
                <a:spLocks noChangeShapeType="1"/>
              </p:cNvSpPr>
              <p:nvPr>
                <p:custDataLst>
                  <p:tags r:id="rId6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8" name="Line 480"/>
              <p:cNvSpPr>
                <a:spLocks noChangeShapeType="1"/>
              </p:cNvSpPr>
              <p:nvPr>
                <p:custDataLst>
                  <p:tags r:id="rId6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69" name="Line 481"/>
              <p:cNvSpPr>
                <a:spLocks noChangeShapeType="1"/>
              </p:cNvSpPr>
              <p:nvPr>
                <p:custDataLst>
                  <p:tags r:id="rId6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0" name="Line 482"/>
              <p:cNvSpPr>
                <a:spLocks noChangeShapeType="1"/>
              </p:cNvSpPr>
              <p:nvPr>
                <p:custDataLst>
                  <p:tags r:id="rId7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1" name="Line 483"/>
              <p:cNvSpPr>
                <a:spLocks noChangeShapeType="1"/>
              </p:cNvSpPr>
              <p:nvPr>
                <p:custDataLst>
                  <p:tags r:id="rId7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2" name="Line 484"/>
              <p:cNvSpPr>
                <a:spLocks noChangeShapeType="1"/>
              </p:cNvSpPr>
              <p:nvPr>
                <p:custDataLst>
                  <p:tags r:id="rId7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3" name="Line 485"/>
              <p:cNvSpPr>
                <a:spLocks noChangeShapeType="1"/>
              </p:cNvSpPr>
              <p:nvPr>
                <p:custDataLst>
                  <p:tags r:id="rId7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74" name="Group 486"/>
              <p:cNvGrpSpPr>
                <a:grpSpLocks/>
              </p:cNvGrpSpPr>
              <p:nvPr/>
            </p:nvGrpSpPr>
            <p:grpSpPr bwMode="auto">
              <a:xfrm>
                <a:off x="4269" y="1415"/>
                <a:ext cx="392" cy="137"/>
                <a:chOff x="4227" y="1360"/>
                <a:chExt cx="863" cy="270"/>
              </a:xfrm>
            </p:grpSpPr>
            <p:sp>
              <p:nvSpPr>
                <p:cNvPr id="63585" name="Line 487"/>
                <p:cNvSpPr>
                  <a:spLocks noChangeShapeType="1"/>
                </p:cNvSpPr>
                <p:nvPr>
                  <p:custDataLst>
                    <p:tags r:id="rId8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6" name="Line 488"/>
                <p:cNvSpPr>
                  <a:spLocks noChangeShapeType="1"/>
                </p:cNvSpPr>
                <p:nvPr>
                  <p:custDataLst>
                    <p:tags r:id="rId8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7" name="Line 489"/>
                <p:cNvSpPr>
                  <a:spLocks noChangeShapeType="1"/>
                </p:cNvSpPr>
                <p:nvPr>
                  <p:custDataLst>
                    <p:tags r:id="rId8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8" name="Line 490"/>
                <p:cNvSpPr>
                  <a:spLocks noChangeShapeType="1"/>
                </p:cNvSpPr>
                <p:nvPr>
                  <p:custDataLst>
                    <p:tags r:id="rId8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575" name="Group 491"/>
              <p:cNvGrpSpPr>
                <a:grpSpLocks/>
              </p:cNvGrpSpPr>
              <p:nvPr/>
            </p:nvGrpSpPr>
            <p:grpSpPr bwMode="auto">
              <a:xfrm rot="5700496">
                <a:off x="4053" y="1170"/>
                <a:ext cx="392" cy="137"/>
                <a:chOff x="4227" y="1360"/>
                <a:chExt cx="863" cy="270"/>
              </a:xfrm>
            </p:grpSpPr>
            <p:sp>
              <p:nvSpPr>
                <p:cNvPr id="63581" name="Line 492"/>
                <p:cNvSpPr>
                  <a:spLocks noChangeShapeType="1"/>
                </p:cNvSpPr>
                <p:nvPr>
                  <p:custDataLst>
                    <p:tags r:id="rId7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2" name="Line 493"/>
                <p:cNvSpPr>
                  <a:spLocks noChangeShapeType="1"/>
                </p:cNvSpPr>
                <p:nvPr>
                  <p:custDataLst>
                    <p:tags r:id="rId7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3" name="Line 494"/>
                <p:cNvSpPr>
                  <a:spLocks noChangeShapeType="1"/>
                </p:cNvSpPr>
                <p:nvPr>
                  <p:custDataLst>
                    <p:tags r:id="rId8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4" name="Line 495"/>
                <p:cNvSpPr>
                  <a:spLocks noChangeShapeType="1"/>
                </p:cNvSpPr>
                <p:nvPr>
                  <p:custDataLst>
                    <p:tags r:id="rId8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576" name="Group 496"/>
              <p:cNvGrpSpPr>
                <a:grpSpLocks/>
              </p:cNvGrpSpPr>
              <p:nvPr/>
            </p:nvGrpSpPr>
            <p:grpSpPr bwMode="auto">
              <a:xfrm rot="10800000">
                <a:off x="3796" y="1402"/>
                <a:ext cx="392" cy="137"/>
                <a:chOff x="4227" y="1360"/>
                <a:chExt cx="863" cy="270"/>
              </a:xfrm>
            </p:grpSpPr>
            <p:sp>
              <p:nvSpPr>
                <p:cNvPr id="63577" name="Line 497"/>
                <p:cNvSpPr>
                  <a:spLocks noChangeShapeType="1"/>
                </p:cNvSpPr>
                <p:nvPr>
                  <p:custDataLst>
                    <p:tags r:id="rId7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8" name="Line 498"/>
                <p:cNvSpPr>
                  <a:spLocks noChangeShapeType="1"/>
                </p:cNvSpPr>
                <p:nvPr>
                  <p:custDataLst>
                    <p:tags r:id="rId7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79" name="Line 499"/>
                <p:cNvSpPr>
                  <a:spLocks noChangeShapeType="1"/>
                </p:cNvSpPr>
                <p:nvPr>
                  <p:custDataLst>
                    <p:tags r:id="rId7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80" name="Line 500"/>
                <p:cNvSpPr>
                  <a:spLocks noChangeShapeType="1"/>
                </p:cNvSpPr>
                <p:nvPr>
                  <p:custDataLst>
                    <p:tags r:id="rId7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3526" name="AutoShape 501"/>
            <p:cNvSpPr>
              <a:spLocks noChangeArrowheads="1"/>
            </p:cNvSpPr>
            <p:nvPr>
              <p:custDataLst>
                <p:tags r:id="rId30"/>
              </p:custDataLst>
            </p:nvPr>
          </p:nvSpPr>
          <p:spPr bwMode="auto">
            <a:xfrm>
              <a:off x="527" y="12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27" name="Group 502"/>
            <p:cNvGrpSpPr>
              <a:grpSpLocks/>
            </p:cNvGrpSpPr>
            <p:nvPr/>
          </p:nvGrpSpPr>
          <p:grpSpPr bwMode="auto">
            <a:xfrm>
              <a:off x="627" y="1270"/>
              <a:ext cx="57" cy="113"/>
              <a:chOff x="3796" y="1043"/>
              <a:chExt cx="865" cy="1237"/>
            </a:xfrm>
          </p:grpSpPr>
          <p:sp>
            <p:nvSpPr>
              <p:cNvPr id="63529" name="Line 503"/>
              <p:cNvSpPr>
                <a:spLocks noChangeShapeType="1"/>
              </p:cNvSpPr>
              <p:nvPr>
                <p:custDataLst>
                  <p:tags r:id="rId3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0" name="Line 504"/>
              <p:cNvSpPr>
                <a:spLocks noChangeShapeType="1"/>
              </p:cNvSpPr>
              <p:nvPr>
                <p:custDataLst>
                  <p:tags r:id="rId3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1" name="Line 505"/>
              <p:cNvSpPr>
                <a:spLocks noChangeShapeType="1"/>
              </p:cNvSpPr>
              <p:nvPr>
                <p:custDataLst>
                  <p:tags r:id="rId3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2" name="Line 506"/>
              <p:cNvSpPr>
                <a:spLocks noChangeShapeType="1"/>
              </p:cNvSpPr>
              <p:nvPr>
                <p:custDataLst>
                  <p:tags r:id="rId3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3" name="Line 507"/>
              <p:cNvSpPr>
                <a:spLocks noChangeShapeType="1"/>
              </p:cNvSpPr>
              <p:nvPr>
                <p:custDataLst>
                  <p:tags r:id="rId3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4" name="Line 508"/>
              <p:cNvSpPr>
                <a:spLocks noChangeShapeType="1"/>
              </p:cNvSpPr>
              <p:nvPr>
                <p:custDataLst>
                  <p:tags r:id="rId3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5" name="Line 509"/>
              <p:cNvSpPr>
                <a:spLocks noChangeShapeType="1"/>
              </p:cNvSpPr>
              <p:nvPr>
                <p:custDataLst>
                  <p:tags r:id="rId3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6" name="Line 510"/>
              <p:cNvSpPr>
                <a:spLocks noChangeShapeType="1"/>
              </p:cNvSpPr>
              <p:nvPr>
                <p:custDataLst>
                  <p:tags r:id="rId3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7" name="Line 511"/>
              <p:cNvSpPr>
                <a:spLocks noChangeShapeType="1"/>
              </p:cNvSpPr>
              <p:nvPr>
                <p:custDataLst>
                  <p:tags r:id="rId4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8" name="Line 512"/>
              <p:cNvSpPr>
                <a:spLocks noChangeShapeType="1"/>
              </p:cNvSpPr>
              <p:nvPr>
                <p:custDataLst>
                  <p:tags r:id="rId4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39" name="Line 513"/>
              <p:cNvSpPr>
                <a:spLocks noChangeShapeType="1"/>
              </p:cNvSpPr>
              <p:nvPr>
                <p:custDataLst>
                  <p:tags r:id="rId4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0" name="Line 514"/>
              <p:cNvSpPr>
                <a:spLocks noChangeShapeType="1"/>
              </p:cNvSpPr>
              <p:nvPr>
                <p:custDataLst>
                  <p:tags r:id="rId4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1" name="Line 515"/>
              <p:cNvSpPr>
                <a:spLocks noChangeShapeType="1"/>
              </p:cNvSpPr>
              <p:nvPr>
                <p:custDataLst>
                  <p:tags r:id="rId4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2" name="Line 516"/>
              <p:cNvSpPr>
                <a:spLocks noChangeShapeType="1"/>
              </p:cNvSpPr>
              <p:nvPr>
                <p:custDataLst>
                  <p:tags r:id="rId4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3" name="Line 517"/>
              <p:cNvSpPr>
                <a:spLocks noChangeShapeType="1"/>
              </p:cNvSpPr>
              <p:nvPr>
                <p:custDataLst>
                  <p:tags r:id="rId4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44" name="Group 518"/>
              <p:cNvGrpSpPr>
                <a:grpSpLocks/>
              </p:cNvGrpSpPr>
              <p:nvPr/>
            </p:nvGrpSpPr>
            <p:grpSpPr bwMode="auto">
              <a:xfrm>
                <a:off x="4269" y="1415"/>
                <a:ext cx="392" cy="137"/>
                <a:chOff x="4227" y="1360"/>
                <a:chExt cx="863" cy="270"/>
              </a:xfrm>
            </p:grpSpPr>
            <p:sp>
              <p:nvSpPr>
                <p:cNvPr id="63555" name="Line 519"/>
                <p:cNvSpPr>
                  <a:spLocks noChangeShapeType="1"/>
                </p:cNvSpPr>
                <p:nvPr>
                  <p:custDataLst>
                    <p:tags r:id="rId5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6" name="Line 520"/>
                <p:cNvSpPr>
                  <a:spLocks noChangeShapeType="1"/>
                </p:cNvSpPr>
                <p:nvPr>
                  <p:custDataLst>
                    <p:tags r:id="rId5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7" name="Line 521"/>
                <p:cNvSpPr>
                  <a:spLocks noChangeShapeType="1"/>
                </p:cNvSpPr>
                <p:nvPr>
                  <p:custDataLst>
                    <p:tags r:id="rId5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8" name="Line 522"/>
                <p:cNvSpPr>
                  <a:spLocks noChangeShapeType="1"/>
                </p:cNvSpPr>
                <p:nvPr>
                  <p:custDataLst>
                    <p:tags r:id="rId5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545" name="Group 523"/>
              <p:cNvGrpSpPr>
                <a:grpSpLocks/>
              </p:cNvGrpSpPr>
              <p:nvPr/>
            </p:nvGrpSpPr>
            <p:grpSpPr bwMode="auto">
              <a:xfrm rot="5700496">
                <a:off x="4053" y="1170"/>
                <a:ext cx="392" cy="137"/>
                <a:chOff x="4227" y="1360"/>
                <a:chExt cx="863" cy="270"/>
              </a:xfrm>
            </p:grpSpPr>
            <p:sp>
              <p:nvSpPr>
                <p:cNvPr id="63551" name="Line 524"/>
                <p:cNvSpPr>
                  <a:spLocks noChangeShapeType="1"/>
                </p:cNvSpPr>
                <p:nvPr>
                  <p:custDataLst>
                    <p:tags r:id="rId5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2" name="Line 525"/>
                <p:cNvSpPr>
                  <a:spLocks noChangeShapeType="1"/>
                </p:cNvSpPr>
                <p:nvPr>
                  <p:custDataLst>
                    <p:tags r:id="rId5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3" name="Line 526"/>
                <p:cNvSpPr>
                  <a:spLocks noChangeShapeType="1"/>
                </p:cNvSpPr>
                <p:nvPr>
                  <p:custDataLst>
                    <p:tags r:id="rId5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4" name="Line 527"/>
                <p:cNvSpPr>
                  <a:spLocks noChangeShapeType="1"/>
                </p:cNvSpPr>
                <p:nvPr>
                  <p:custDataLst>
                    <p:tags r:id="rId5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3546" name="Group 528"/>
              <p:cNvGrpSpPr>
                <a:grpSpLocks/>
              </p:cNvGrpSpPr>
              <p:nvPr/>
            </p:nvGrpSpPr>
            <p:grpSpPr bwMode="auto">
              <a:xfrm rot="10800000">
                <a:off x="3796" y="1402"/>
                <a:ext cx="392" cy="137"/>
                <a:chOff x="4227" y="1360"/>
                <a:chExt cx="863" cy="270"/>
              </a:xfrm>
            </p:grpSpPr>
            <p:sp>
              <p:nvSpPr>
                <p:cNvPr id="63547" name="Line 529"/>
                <p:cNvSpPr>
                  <a:spLocks noChangeShapeType="1"/>
                </p:cNvSpPr>
                <p:nvPr>
                  <p:custDataLst>
                    <p:tags r:id="rId4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8" name="Line 530"/>
                <p:cNvSpPr>
                  <a:spLocks noChangeShapeType="1"/>
                </p:cNvSpPr>
                <p:nvPr>
                  <p:custDataLst>
                    <p:tags r:id="rId4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49" name="Line 531"/>
                <p:cNvSpPr>
                  <a:spLocks noChangeShapeType="1"/>
                </p:cNvSpPr>
                <p:nvPr>
                  <p:custDataLst>
                    <p:tags r:id="rId4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50" name="Line 532"/>
                <p:cNvSpPr>
                  <a:spLocks noChangeShapeType="1"/>
                </p:cNvSpPr>
                <p:nvPr>
                  <p:custDataLst>
                    <p:tags r:id="rId5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3528" name="Line 533"/>
            <p:cNvSpPr>
              <a:spLocks noChangeShapeType="1"/>
            </p:cNvSpPr>
            <p:nvPr>
              <p:custDataLst>
                <p:tags r:id="rId31"/>
              </p:custDataLst>
            </p:nvPr>
          </p:nvSpPr>
          <p:spPr bwMode="auto">
            <a:xfrm flipV="1">
              <a:off x="269" y="920"/>
              <a:ext cx="15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3503" name="Freeform 534"/>
          <p:cNvSpPr>
            <a:spLocks/>
          </p:cNvSpPr>
          <p:nvPr>
            <p:custDataLst>
              <p:tags r:id="rId14"/>
            </p:custDataLst>
          </p:nvPr>
        </p:nvSpPr>
        <p:spPr bwMode="auto">
          <a:xfrm>
            <a:off x="1798638" y="3884613"/>
            <a:ext cx="609600" cy="1373187"/>
          </a:xfrm>
          <a:custGeom>
            <a:avLst/>
            <a:gdLst>
              <a:gd name="T0" fmla="*/ 0 w 384"/>
              <a:gd name="T1" fmla="*/ 2147483646 h 865"/>
              <a:gd name="T2" fmla="*/ 2147483646 w 384"/>
              <a:gd name="T3" fmla="*/ 2147483646 h 865"/>
              <a:gd name="T4" fmla="*/ 2147483646 w 384"/>
              <a:gd name="T5" fmla="*/ 2147483646 h 865"/>
              <a:gd name="T6" fmla="*/ 2147483646 w 384"/>
              <a:gd name="T7" fmla="*/ 2147483646 h 865"/>
              <a:gd name="T8" fmla="*/ 2147483646 w 384"/>
              <a:gd name="T9" fmla="*/ 2147483646 h 865"/>
              <a:gd name="T10" fmla="*/ 2147483646 w 384"/>
              <a:gd name="T11" fmla="*/ 2147483646 h 865"/>
              <a:gd name="T12" fmla="*/ 0 60000 65536"/>
              <a:gd name="T13" fmla="*/ 0 60000 65536"/>
              <a:gd name="T14" fmla="*/ 0 60000 65536"/>
              <a:gd name="T15" fmla="*/ 0 60000 65536"/>
              <a:gd name="T16" fmla="*/ 0 60000 65536"/>
              <a:gd name="T17" fmla="*/ 0 60000 65536"/>
              <a:gd name="T18" fmla="*/ 0 w 384"/>
              <a:gd name="T19" fmla="*/ 0 h 865"/>
              <a:gd name="T20" fmla="*/ 384 w 384"/>
              <a:gd name="T21" fmla="*/ 865 h 865"/>
            </a:gdLst>
            <a:ahLst/>
            <a:cxnLst>
              <a:cxn ang="T12">
                <a:pos x="T0" y="T1"/>
              </a:cxn>
              <a:cxn ang="T13">
                <a:pos x="T2" y="T3"/>
              </a:cxn>
              <a:cxn ang="T14">
                <a:pos x="T4" y="T5"/>
              </a:cxn>
              <a:cxn ang="T15">
                <a:pos x="T6" y="T7"/>
              </a:cxn>
              <a:cxn ang="T16">
                <a:pos x="T8" y="T9"/>
              </a:cxn>
              <a:cxn ang="T17">
                <a:pos x="T10" y="T11"/>
              </a:cxn>
            </a:cxnLst>
            <a:rect l="T18" t="T19" r="T20" b="T21"/>
            <a:pathLst>
              <a:path w="384" h="865">
                <a:moveTo>
                  <a:pt x="0" y="53"/>
                </a:moveTo>
                <a:cubicBezTo>
                  <a:pt x="104" y="26"/>
                  <a:pt x="209" y="0"/>
                  <a:pt x="272" y="21"/>
                </a:cubicBezTo>
                <a:cubicBezTo>
                  <a:pt x="335" y="42"/>
                  <a:pt x="368" y="94"/>
                  <a:pt x="376" y="181"/>
                </a:cubicBezTo>
                <a:cubicBezTo>
                  <a:pt x="384" y="268"/>
                  <a:pt x="338" y="454"/>
                  <a:pt x="320" y="541"/>
                </a:cubicBezTo>
                <a:cubicBezTo>
                  <a:pt x="302" y="628"/>
                  <a:pt x="275" y="652"/>
                  <a:pt x="268" y="706"/>
                </a:cubicBezTo>
                <a:cubicBezTo>
                  <a:pt x="261" y="760"/>
                  <a:pt x="275" y="832"/>
                  <a:pt x="277" y="865"/>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3504" name="Group 535"/>
          <p:cNvGrpSpPr>
            <a:grpSpLocks/>
          </p:cNvGrpSpPr>
          <p:nvPr>
            <p:custDataLst>
              <p:tags r:id="rId15"/>
            </p:custDataLst>
          </p:nvPr>
        </p:nvGrpSpPr>
        <p:grpSpPr bwMode="auto">
          <a:xfrm>
            <a:off x="1944688" y="4203700"/>
            <a:ext cx="623887" cy="330200"/>
            <a:chOff x="2647" y="2987"/>
            <a:chExt cx="393" cy="208"/>
          </a:xfrm>
        </p:grpSpPr>
        <p:sp>
          <p:nvSpPr>
            <p:cNvPr id="63510" name="Rectangle 536"/>
            <p:cNvSpPr>
              <a:spLocks noChangeArrowheads="1"/>
            </p:cNvSpPr>
            <p:nvPr>
              <p:custDataLst>
                <p:tags r:id="rId20"/>
              </p:custDataLst>
            </p:nvPr>
          </p:nvSpPr>
          <p:spPr bwMode="auto">
            <a:xfrm>
              <a:off x="2647" y="2987"/>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3511" name="Text Box 537"/>
            <p:cNvSpPr txBox="1">
              <a:spLocks noChangeArrowheads="1"/>
            </p:cNvSpPr>
            <p:nvPr>
              <p:custDataLst>
                <p:tags r:id="rId21"/>
              </p:custDataLst>
            </p:nvPr>
          </p:nvSpPr>
          <p:spPr bwMode="auto">
            <a:xfrm>
              <a:off x="2649" y="2995"/>
              <a:ext cx="3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sp>
        <p:nvSpPr>
          <p:cNvPr id="63505" name="Text Box 37"/>
          <p:cNvSpPr txBox="1">
            <a:spLocks noChangeArrowheads="1"/>
          </p:cNvSpPr>
          <p:nvPr>
            <p:custDataLst>
              <p:tags r:id="rId16"/>
            </p:custDataLst>
          </p:nvPr>
        </p:nvSpPr>
        <p:spPr bwMode="auto">
          <a:xfrm>
            <a:off x="1792288" y="5641975"/>
            <a:ext cx="122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 </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切换前</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506" name="标题 2"/>
          <p:cNvSpPr>
            <a:spLocks noGrp="1"/>
          </p:cNvSpPr>
          <p:nvPr>
            <p:ph type="title"/>
          </p:nvPr>
        </p:nvSpPr>
        <p:spPr>
          <a:xfrm>
            <a:off x="457200" y="274638"/>
            <a:ext cx="8229600" cy="993775"/>
          </a:xfrm>
        </p:spPr>
        <p:txBody>
          <a:bodyPr/>
          <a:lstStyle/>
          <a:p>
            <a:r>
              <a:rPr lang="en-US" altLang="zh-CN">
                <a:latin typeface="Comic Sans MS" panose="030F0702030302020204" pitchFamily="66" charset="0"/>
              </a:rPr>
              <a:t>GSM: </a:t>
            </a:r>
            <a:r>
              <a:rPr lang="zh-CN" altLang="en-US">
                <a:latin typeface="Comic Sans MS" panose="030F0702030302020204" pitchFamily="66" charset="0"/>
              </a:rPr>
              <a:t>在不同的</a:t>
            </a:r>
            <a:r>
              <a:rPr lang="en-US" altLang="zh-CN">
                <a:latin typeface="Comic Sans MS" panose="030F0702030302020204" pitchFamily="66" charset="0"/>
              </a:rPr>
              <a:t>MSC</a:t>
            </a:r>
            <a:r>
              <a:rPr lang="zh-CN" altLang="en-US">
                <a:latin typeface="Comic Sans MS" panose="030F0702030302020204" pitchFamily="66" charset="0"/>
              </a:rPr>
              <a:t>之间切换</a:t>
            </a:r>
            <a:endParaRPr lang="zh-CN" altLang="en-US"/>
          </a:p>
        </p:txBody>
      </p:sp>
      <p:sp>
        <p:nvSpPr>
          <p:cNvPr id="2" name="日期占位符 1"/>
          <p:cNvSpPr>
            <a:spLocks noGrp="1"/>
          </p:cNvSpPr>
          <p:nvPr>
            <p:ph type="dt" sz="quarter" idx="10"/>
            <p:custDataLst>
              <p:tags r:id="rId17"/>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63508" name="灯片编号占位符 536"/>
          <p:cNvSpPr>
            <a:spLocks noGrp="1"/>
          </p:cNvSpPr>
          <p:nvPr>
            <p:ph type="sldNum" sz="quarter" idx="12"/>
            <p:custDataLst>
              <p:tags r:id="rId18"/>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219899-33D4-4BEE-8272-1754D580C3BB}"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63509" name="Rectangle 42"/>
          <p:cNvSpPr>
            <a:spLocks noGrp="1" noChangeArrowheads="1"/>
          </p:cNvSpPr>
          <p:nvPr>
            <p:ph sz="quarter" idx="4294967295"/>
            <p:custDataLst>
              <p:tags r:id="rId19"/>
            </p:custDataLst>
          </p:nvPr>
        </p:nvSpPr>
        <p:spPr>
          <a:xfrm>
            <a:off x="4735513" y="1509713"/>
            <a:ext cx="3868737" cy="4648200"/>
          </a:xfrm>
        </p:spPr>
        <p:txBody>
          <a:bodyPr/>
          <a:lstStyle/>
          <a:p>
            <a:r>
              <a:rPr lang="zh-CN" altLang="en-US" sz="2400" dirty="0">
                <a:solidFill>
                  <a:srgbClr val="FF3300"/>
                </a:solidFill>
              </a:rPr>
              <a:t>锚</a:t>
            </a:r>
            <a:r>
              <a:rPr lang="en-US" altLang="zh-CN" sz="2400" i="1" dirty="0">
                <a:solidFill>
                  <a:srgbClr val="FF3300"/>
                </a:solidFill>
              </a:rPr>
              <a:t> </a:t>
            </a:r>
            <a:r>
              <a:rPr lang="en-US" altLang="zh-CN" sz="2400" dirty="0">
                <a:solidFill>
                  <a:srgbClr val="FF3300"/>
                </a:solidFill>
              </a:rPr>
              <a:t>MSC</a:t>
            </a:r>
            <a:r>
              <a:rPr lang="en-US" altLang="zh-CN" sz="2400" i="1" dirty="0">
                <a:solidFill>
                  <a:srgbClr val="FF3300"/>
                </a:solidFill>
              </a:rPr>
              <a:t>:</a:t>
            </a:r>
            <a:r>
              <a:rPr lang="en-US" altLang="zh-CN" sz="2400" dirty="0"/>
              <a:t> </a:t>
            </a:r>
            <a:r>
              <a:rPr lang="zh-CN" altLang="en-US" sz="2400" dirty="0"/>
              <a:t>在呼叫中访问的首个</a:t>
            </a:r>
            <a:r>
              <a:rPr lang="en-US" altLang="zh-CN" sz="2400" dirty="0"/>
              <a:t>MSC </a:t>
            </a:r>
          </a:p>
          <a:p>
            <a:pPr lvl="1"/>
            <a:r>
              <a:rPr lang="zh-CN" altLang="en-US" sz="2000" dirty="0"/>
              <a:t>呼叫通过锚</a:t>
            </a:r>
            <a:r>
              <a:rPr lang="en-US" altLang="zh-CN" sz="2000" dirty="0"/>
              <a:t>MSC</a:t>
            </a:r>
            <a:r>
              <a:rPr lang="zh-CN" altLang="en-US" sz="2000" dirty="0">
                <a:solidFill>
                  <a:srgbClr val="C00000"/>
                </a:solidFill>
                <a:latin typeface="黑体" panose="02010609060101010101" pitchFamily="49" charset="-122"/>
                <a:ea typeface="黑体" panose="02010609060101010101" pitchFamily="49" charset="-122"/>
              </a:rPr>
              <a:t>保持选路</a:t>
            </a:r>
            <a:r>
              <a:rPr lang="zh-CN" altLang="en-US" sz="2000" dirty="0"/>
              <a:t>通畅</a:t>
            </a:r>
            <a:endParaRPr lang="en-US" altLang="zh-CN" sz="2000" dirty="0"/>
          </a:p>
          <a:p>
            <a:r>
              <a:rPr lang="zh-CN" altLang="en-US" sz="2400" dirty="0"/>
              <a:t>当移动节点转移到新的</a:t>
            </a:r>
            <a:r>
              <a:rPr lang="en-US" altLang="zh-CN" sz="2400" dirty="0"/>
              <a:t>MSC</a:t>
            </a:r>
            <a:r>
              <a:rPr lang="zh-CN" altLang="en-US" sz="2400" dirty="0"/>
              <a:t>后，新</a:t>
            </a:r>
            <a:r>
              <a:rPr lang="en-US" altLang="zh-CN" sz="2400" dirty="0"/>
              <a:t>MSC</a:t>
            </a:r>
            <a:r>
              <a:rPr lang="zh-CN" altLang="en-US" sz="2400" dirty="0"/>
              <a:t>添加到</a:t>
            </a:r>
            <a:r>
              <a:rPr lang="en-US" altLang="zh-CN" sz="2400" dirty="0"/>
              <a:t>MSC</a:t>
            </a:r>
            <a:r>
              <a:rPr lang="zh-CN" altLang="en-US" sz="2400" dirty="0"/>
              <a:t>链的末端</a:t>
            </a:r>
            <a:endParaRPr lang="en-US" altLang="zh-CN" sz="2400" dirty="0"/>
          </a:p>
          <a:p>
            <a:r>
              <a:rPr lang="zh-CN" altLang="en-US" sz="2400" dirty="0"/>
              <a:t>允许可选的路径最短化步骤来缩短多</a:t>
            </a:r>
            <a:r>
              <a:rPr lang="en-US" altLang="zh-CN" sz="2400" dirty="0"/>
              <a:t>MSC</a:t>
            </a:r>
            <a:r>
              <a:rPr lang="zh-CN" altLang="en-US" sz="2400" dirty="0"/>
              <a:t>链</a:t>
            </a:r>
            <a:endParaRPr lang="en-US" altLang="zh-CN" sz="2400" dirty="0"/>
          </a:p>
        </p:txBody>
      </p:sp>
    </p:spTree>
    <p:extLst>
      <p:ext uri="{BB962C8B-B14F-4D97-AF65-F5344CB8AC3E}">
        <p14:creationId xmlns:p14="http://schemas.microsoft.com/office/powerpoint/2010/main" val="1431107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custDataLst>
              <p:tags r:id="rId1"/>
            </p:custDataLst>
          </p:nvPr>
        </p:nvGrpSpPr>
        <p:grpSpPr bwMode="auto">
          <a:xfrm>
            <a:off x="422275" y="2239963"/>
            <a:ext cx="1408113" cy="1109662"/>
            <a:chOff x="125" y="951"/>
            <a:chExt cx="887" cy="699"/>
          </a:xfrm>
        </p:grpSpPr>
        <p:sp>
          <p:nvSpPr>
            <p:cNvPr id="66067" name="Freeform 3"/>
            <p:cNvSpPr>
              <a:spLocks/>
            </p:cNvSpPr>
            <p:nvPr>
              <p:custDataLst>
                <p:tags r:id="rId464"/>
              </p:custDataLst>
            </p:nvPr>
          </p:nvSpPr>
          <p:spPr bwMode="auto">
            <a:xfrm>
              <a:off x="147" y="1148"/>
              <a:ext cx="817" cy="502"/>
            </a:xfrm>
            <a:custGeom>
              <a:avLst/>
              <a:gdLst>
                <a:gd name="T0" fmla="*/ 5 w 1209"/>
                <a:gd name="T1" fmla="*/ 0 h 1134"/>
                <a:gd name="T2" fmla="*/ 1 w 1209"/>
                <a:gd name="T3" fmla="*/ 0 h 1134"/>
                <a:gd name="T4" fmla="*/ 1 w 1209"/>
                <a:gd name="T5" fmla="*/ 0 h 1134"/>
                <a:gd name="T6" fmla="*/ 1 w 1209"/>
                <a:gd name="T7" fmla="*/ 0 h 1134"/>
                <a:gd name="T8" fmla="*/ 3 w 1209"/>
                <a:gd name="T9" fmla="*/ 0 h 1134"/>
                <a:gd name="T10" fmla="*/ 9 w 1209"/>
                <a:gd name="T11" fmla="*/ 0 h 1134"/>
                <a:gd name="T12" fmla="*/ 19 w 1209"/>
                <a:gd name="T13" fmla="*/ 0 h 1134"/>
                <a:gd name="T14" fmla="*/ 22 w 1209"/>
                <a:gd name="T15" fmla="*/ 0 h 1134"/>
                <a:gd name="T16" fmla="*/ 24 w 1209"/>
                <a:gd name="T17" fmla="*/ 0 h 1134"/>
                <a:gd name="T18" fmla="*/ 22 w 1209"/>
                <a:gd name="T19" fmla="*/ 0 h 1134"/>
                <a:gd name="T20" fmla="*/ 14 w 1209"/>
                <a:gd name="T21" fmla="*/ 0 h 1134"/>
                <a:gd name="T22" fmla="*/ 5 w 1209"/>
                <a:gd name="T23" fmla="*/ 0 h 11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9"/>
                <a:gd name="T37" fmla="*/ 0 h 1134"/>
                <a:gd name="T38" fmla="*/ 1209 w 1209"/>
                <a:gd name="T39" fmla="*/ 1134 h 11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9" h="1134">
                  <a:moveTo>
                    <a:pt x="224" y="6"/>
                  </a:moveTo>
                  <a:cubicBezTo>
                    <a:pt x="112" y="13"/>
                    <a:pt x="66" y="64"/>
                    <a:pt x="33" y="141"/>
                  </a:cubicBezTo>
                  <a:cubicBezTo>
                    <a:pt x="0" y="219"/>
                    <a:pt x="24" y="370"/>
                    <a:pt x="27" y="471"/>
                  </a:cubicBezTo>
                  <a:cubicBezTo>
                    <a:pt x="30" y="572"/>
                    <a:pt x="30" y="664"/>
                    <a:pt x="50" y="747"/>
                  </a:cubicBezTo>
                  <a:cubicBezTo>
                    <a:pt x="70" y="830"/>
                    <a:pt x="79" y="924"/>
                    <a:pt x="149" y="972"/>
                  </a:cubicBezTo>
                  <a:cubicBezTo>
                    <a:pt x="219" y="1020"/>
                    <a:pt x="339" y="1012"/>
                    <a:pt x="469" y="1036"/>
                  </a:cubicBezTo>
                  <a:cubicBezTo>
                    <a:pt x="599" y="1060"/>
                    <a:pt x="822" y="1134"/>
                    <a:pt x="931" y="1115"/>
                  </a:cubicBezTo>
                  <a:cubicBezTo>
                    <a:pt x="1040" y="1096"/>
                    <a:pt x="1079" y="1039"/>
                    <a:pt x="1122" y="920"/>
                  </a:cubicBezTo>
                  <a:cubicBezTo>
                    <a:pt x="1165" y="801"/>
                    <a:pt x="1188" y="523"/>
                    <a:pt x="1189" y="401"/>
                  </a:cubicBezTo>
                  <a:cubicBezTo>
                    <a:pt x="1190" y="279"/>
                    <a:pt x="1209" y="240"/>
                    <a:pt x="1128" y="190"/>
                  </a:cubicBezTo>
                  <a:cubicBezTo>
                    <a:pt x="1046" y="141"/>
                    <a:pt x="850" y="135"/>
                    <a:pt x="701" y="104"/>
                  </a:cubicBezTo>
                  <a:cubicBezTo>
                    <a:pt x="552" y="72"/>
                    <a:pt x="335" y="0"/>
                    <a:pt x="224" y="6"/>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8" name="Text Box 4"/>
            <p:cNvSpPr txBox="1">
              <a:spLocks noChangeArrowheads="1"/>
            </p:cNvSpPr>
            <p:nvPr>
              <p:custDataLst>
                <p:tags r:id="rId465"/>
              </p:custDataLst>
            </p:nvPr>
          </p:nvSpPr>
          <p:spPr bwMode="auto">
            <a:xfrm>
              <a:off x="142" y="951"/>
              <a:ext cx="8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network</a:t>
              </a:r>
            </a:p>
          </p:txBody>
        </p:sp>
        <p:grpSp>
          <p:nvGrpSpPr>
            <p:cNvPr id="66069" name="Group 5"/>
            <p:cNvGrpSpPr>
              <a:grpSpLocks/>
            </p:cNvGrpSpPr>
            <p:nvPr/>
          </p:nvGrpSpPr>
          <p:grpSpPr bwMode="auto">
            <a:xfrm>
              <a:off x="125" y="1203"/>
              <a:ext cx="616" cy="326"/>
              <a:chOff x="581" y="459"/>
              <a:chExt cx="616" cy="326"/>
            </a:xfrm>
          </p:grpSpPr>
          <p:sp>
            <p:nvSpPr>
              <p:cNvPr id="66070" name="Rectangle 6"/>
              <p:cNvSpPr>
                <a:spLocks noChangeArrowheads="1"/>
              </p:cNvSpPr>
              <p:nvPr>
                <p:custDataLst>
                  <p:tags r:id="rId466"/>
                </p:custDataLst>
              </p:nvPr>
            </p:nvSpPr>
            <p:spPr bwMode="auto">
              <a:xfrm>
                <a:off x="696" y="464"/>
                <a:ext cx="384" cy="3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71" name="Text Box 7"/>
              <p:cNvSpPr txBox="1">
                <a:spLocks noChangeArrowheads="1"/>
              </p:cNvSpPr>
              <p:nvPr>
                <p:custDataLst>
                  <p:tags r:id="rId467"/>
                </p:custDataLst>
              </p:nvPr>
            </p:nvSpPr>
            <p:spPr bwMode="auto">
              <a:xfrm>
                <a:off x="581" y="459"/>
                <a:ext cx="6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Home MSC</a:t>
                </a:r>
              </a:p>
            </p:txBody>
          </p:sp>
        </p:grpSp>
      </p:grpSp>
      <p:sp>
        <p:nvSpPr>
          <p:cNvPr id="65539" name="Freeform 14"/>
          <p:cNvSpPr>
            <a:spLocks/>
          </p:cNvSpPr>
          <p:nvPr>
            <p:custDataLst>
              <p:tags r:id="rId2"/>
            </p:custDataLst>
          </p:nvPr>
        </p:nvSpPr>
        <p:spPr bwMode="auto">
          <a:xfrm>
            <a:off x="1816100" y="2933700"/>
            <a:ext cx="1436688" cy="161766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40" name="Text Box 15"/>
          <p:cNvSpPr txBox="1">
            <a:spLocks noChangeArrowheads="1"/>
          </p:cNvSpPr>
          <p:nvPr>
            <p:custDataLst>
              <p:tags r:id="rId3"/>
            </p:custDataLst>
          </p:nvPr>
        </p:nvSpPr>
        <p:spPr bwMode="auto">
          <a:xfrm>
            <a:off x="2316163" y="3529013"/>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PSTN</a:t>
            </a:r>
          </a:p>
        </p:txBody>
      </p:sp>
      <p:pic>
        <p:nvPicPr>
          <p:cNvPr id="65541" name="Picture 20" descr="e2gmc3yp[1]"/>
          <p:cNvPicPr>
            <a:picLocks noChangeAspect="1" noChangeArrowheads="1"/>
          </p:cNvPicPr>
          <p:nvPr>
            <p:custDataLst>
              <p:tags r:id="rId4"/>
            </p:custDataLst>
          </p:nvPr>
        </p:nvPicPr>
        <p:blipFill>
          <a:blip r:embed="rId470" cstate="print">
            <a:extLst>
              <a:ext uri="{28A0092B-C50C-407E-A947-70E740481C1C}">
                <a14:useLocalDpi xmlns:a14="http://schemas.microsoft.com/office/drawing/2010/main"/>
              </a:ext>
            </a:extLst>
          </a:blip>
          <a:srcRect/>
          <a:stretch>
            <a:fillRect/>
          </a:stretch>
        </p:blipFill>
        <p:spPr bwMode="auto">
          <a:xfrm>
            <a:off x="3363913" y="2749550"/>
            <a:ext cx="411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 Box 21"/>
          <p:cNvSpPr txBox="1">
            <a:spLocks noChangeArrowheads="1"/>
          </p:cNvSpPr>
          <p:nvPr>
            <p:custDataLst>
              <p:tags r:id="rId5"/>
            </p:custDataLst>
          </p:nvPr>
        </p:nvSpPr>
        <p:spPr bwMode="auto">
          <a:xfrm>
            <a:off x="2633663" y="2455863"/>
            <a:ext cx="1316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correspondent</a:t>
            </a:r>
          </a:p>
        </p:txBody>
      </p:sp>
      <p:sp>
        <p:nvSpPr>
          <p:cNvPr id="65543" name="Freeform 22"/>
          <p:cNvSpPr>
            <a:spLocks/>
          </p:cNvSpPr>
          <p:nvPr>
            <p:custDataLst>
              <p:tags r:id="rId6"/>
            </p:custDataLst>
          </p:nvPr>
        </p:nvSpPr>
        <p:spPr bwMode="auto">
          <a:xfrm>
            <a:off x="1214438" y="2978150"/>
            <a:ext cx="2222500" cy="446088"/>
          </a:xfrm>
          <a:custGeom>
            <a:avLst/>
            <a:gdLst>
              <a:gd name="T0" fmla="*/ 2147483646 w 1400"/>
              <a:gd name="T1" fmla="*/ 2147483646 h 281"/>
              <a:gd name="T2" fmla="*/ 2147483646 w 1400"/>
              <a:gd name="T3" fmla="*/ 2147483646 h 281"/>
              <a:gd name="T4" fmla="*/ 2147483646 w 1400"/>
              <a:gd name="T5" fmla="*/ 2147483646 h 281"/>
              <a:gd name="T6" fmla="*/ 2147483646 w 1400"/>
              <a:gd name="T7" fmla="*/ 2147483646 h 281"/>
              <a:gd name="T8" fmla="*/ 0 w 1400"/>
              <a:gd name="T9" fmla="*/ 0 h 281"/>
              <a:gd name="T10" fmla="*/ 0 60000 65536"/>
              <a:gd name="T11" fmla="*/ 0 60000 65536"/>
              <a:gd name="T12" fmla="*/ 0 60000 65536"/>
              <a:gd name="T13" fmla="*/ 0 60000 65536"/>
              <a:gd name="T14" fmla="*/ 0 60000 65536"/>
              <a:gd name="T15" fmla="*/ 0 w 1400"/>
              <a:gd name="T16" fmla="*/ 0 h 281"/>
              <a:gd name="T17" fmla="*/ 1400 w 1400"/>
              <a:gd name="T18" fmla="*/ 281 h 281"/>
            </a:gdLst>
            <a:ahLst/>
            <a:cxnLst>
              <a:cxn ang="T10">
                <a:pos x="T0" y="T1"/>
              </a:cxn>
              <a:cxn ang="T11">
                <a:pos x="T2" y="T3"/>
              </a:cxn>
              <a:cxn ang="T12">
                <a:pos x="T4" y="T5"/>
              </a:cxn>
              <a:cxn ang="T13">
                <a:pos x="T6" y="T7"/>
              </a:cxn>
              <a:cxn ang="T14">
                <a:pos x="T8" y="T9"/>
              </a:cxn>
            </a:cxnLst>
            <a:rect l="T15" t="T16" r="T17" b="T18"/>
            <a:pathLst>
              <a:path w="1400" h="281">
                <a:moveTo>
                  <a:pt x="1400" y="104"/>
                </a:moveTo>
                <a:cubicBezTo>
                  <a:pt x="1381" y="121"/>
                  <a:pt x="1397" y="180"/>
                  <a:pt x="1296" y="208"/>
                </a:cubicBezTo>
                <a:cubicBezTo>
                  <a:pt x="1195" y="236"/>
                  <a:pt x="956" y="281"/>
                  <a:pt x="792" y="272"/>
                </a:cubicBezTo>
                <a:cubicBezTo>
                  <a:pt x="628" y="263"/>
                  <a:pt x="444" y="197"/>
                  <a:pt x="312" y="152"/>
                </a:cubicBezTo>
                <a:cubicBezTo>
                  <a:pt x="180" y="107"/>
                  <a:pt x="65" y="3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44" name="Freeform 23"/>
          <p:cNvSpPr>
            <a:spLocks/>
          </p:cNvSpPr>
          <p:nvPr>
            <p:custDataLst>
              <p:tags r:id="rId7"/>
            </p:custDataLst>
          </p:nvPr>
        </p:nvSpPr>
        <p:spPr bwMode="auto">
          <a:xfrm>
            <a:off x="1062038" y="3003550"/>
            <a:ext cx="1087437" cy="882650"/>
          </a:xfrm>
          <a:custGeom>
            <a:avLst/>
            <a:gdLst>
              <a:gd name="T0" fmla="*/ 0 w 685"/>
              <a:gd name="T1" fmla="*/ 0 h 556"/>
              <a:gd name="T2" fmla="*/ 2147483646 w 685"/>
              <a:gd name="T3" fmla="*/ 2147483646 h 556"/>
              <a:gd name="T4" fmla="*/ 2147483646 w 685"/>
              <a:gd name="T5" fmla="*/ 2147483646 h 556"/>
              <a:gd name="T6" fmla="*/ 2147483646 w 685"/>
              <a:gd name="T7" fmla="*/ 2147483646 h 556"/>
              <a:gd name="T8" fmla="*/ 0 60000 65536"/>
              <a:gd name="T9" fmla="*/ 0 60000 65536"/>
              <a:gd name="T10" fmla="*/ 0 60000 65536"/>
              <a:gd name="T11" fmla="*/ 0 60000 65536"/>
              <a:gd name="T12" fmla="*/ 0 w 685"/>
              <a:gd name="T13" fmla="*/ 0 h 556"/>
              <a:gd name="T14" fmla="*/ 685 w 685"/>
              <a:gd name="T15" fmla="*/ 556 h 556"/>
            </a:gdLst>
            <a:ahLst/>
            <a:cxnLst>
              <a:cxn ang="T8">
                <a:pos x="T0" y="T1"/>
              </a:cxn>
              <a:cxn ang="T9">
                <a:pos x="T2" y="T3"/>
              </a:cxn>
              <a:cxn ang="T10">
                <a:pos x="T4" y="T5"/>
              </a:cxn>
              <a:cxn ang="T11">
                <a:pos x="T6" y="T7"/>
              </a:cxn>
            </a:cxnLst>
            <a:rect l="T12" t="T13" r="T14" b="T15"/>
            <a:pathLst>
              <a:path w="685" h="556">
                <a:moveTo>
                  <a:pt x="0" y="0"/>
                </a:moveTo>
                <a:cubicBezTo>
                  <a:pt x="96" y="55"/>
                  <a:pt x="467" y="249"/>
                  <a:pt x="576" y="328"/>
                </a:cubicBezTo>
                <a:cubicBezTo>
                  <a:pt x="685" y="407"/>
                  <a:pt x="677" y="434"/>
                  <a:pt x="656" y="472"/>
                </a:cubicBezTo>
                <a:cubicBezTo>
                  <a:pt x="635" y="510"/>
                  <a:pt x="491" y="539"/>
                  <a:pt x="447" y="55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45" name="Group 24"/>
          <p:cNvGrpSpPr>
            <a:grpSpLocks/>
          </p:cNvGrpSpPr>
          <p:nvPr>
            <p:custDataLst>
              <p:tags r:id="rId8"/>
            </p:custDataLst>
          </p:nvPr>
        </p:nvGrpSpPr>
        <p:grpSpPr bwMode="auto">
          <a:xfrm>
            <a:off x="387350" y="3778250"/>
            <a:ext cx="1020763" cy="841375"/>
            <a:chOff x="1807" y="2856"/>
            <a:chExt cx="803" cy="674"/>
          </a:xfrm>
        </p:grpSpPr>
        <p:sp>
          <p:nvSpPr>
            <p:cNvPr id="65935" name="AutoShape 25"/>
            <p:cNvSpPr>
              <a:spLocks noChangeArrowheads="1"/>
            </p:cNvSpPr>
            <p:nvPr>
              <p:custDataLst>
                <p:tags r:id="rId348"/>
              </p:custDataLst>
            </p:nvPr>
          </p:nvSpPr>
          <p:spPr bwMode="auto">
            <a:xfrm>
              <a:off x="1807" y="2856"/>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6" name="AutoShape 26"/>
            <p:cNvSpPr>
              <a:spLocks noChangeArrowheads="1"/>
            </p:cNvSpPr>
            <p:nvPr>
              <p:custDataLst>
                <p:tags r:id="rId349"/>
              </p:custDataLst>
            </p:nvPr>
          </p:nvSpPr>
          <p:spPr bwMode="auto">
            <a:xfrm>
              <a:off x="2047" y="3258"/>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7" name="AutoShape 27"/>
            <p:cNvSpPr>
              <a:spLocks noChangeArrowheads="1"/>
            </p:cNvSpPr>
            <p:nvPr>
              <p:custDataLst>
                <p:tags r:id="rId350"/>
              </p:custDataLst>
            </p:nvPr>
          </p:nvSpPr>
          <p:spPr bwMode="auto">
            <a:xfrm>
              <a:off x="2043" y="2985"/>
              <a:ext cx="315" cy="272"/>
            </a:xfrm>
            <a:prstGeom prst="hexagon">
              <a:avLst>
                <a:gd name="adj" fmla="val 28952"/>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8" name="AutoShape 28"/>
            <p:cNvSpPr>
              <a:spLocks noChangeArrowheads="1"/>
            </p:cNvSpPr>
            <p:nvPr>
              <p:custDataLst>
                <p:tags r:id="rId351"/>
              </p:custDataLst>
            </p:nvPr>
          </p:nvSpPr>
          <p:spPr bwMode="auto">
            <a:xfrm>
              <a:off x="2282" y="3123"/>
              <a:ext cx="314" cy="272"/>
            </a:xfrm>
            <a:prstGeom prst="hexagon">
              <a:avLst>
                <a:gd name="adj" fmla="val 28860"/>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939" name="Group 29"/>
            <p:cNvGrpSpPr>
              <a:grpSpLocks/>
            </p:cNvGrpSpPr>
            <p:nvPr/>
          </p:nvGrpSpPr>
          <p:grpSpPr bwMode="auto">
            <a:xfrm>
              <a:off x="2407" y="3162"/>
              <a:ext cx="72" cy="145"/>
              <a:chOff x="3796" y="1043"/>
              <a:chExt cx="865" cy="1237"/>
            </a:xfrm>
          </p:grpSpPr>
          <p:sp>
            <p:nvSpPr>
              <p:cNvPr id="66037" name="Line 30"/>
              <p:cNvSpPr>
                <a:spLocks noChangeShapeType="1"/>
              </p:cNvSpPr>
              <p:nvPr>
                <p:custDataLst>
                  <p:tags r:id="rId43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8" name="Line 31"/>
              <p:cNvSpPr>
                <a:spLocks noChangeShapeType="1"/>
              </p:cNvSpPr>
              <p:nvPr>
                <p:custDataLst>
                  <p:tags r:id="rId43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9" name="Line 32"/>
              <p:cNvSpPr>
                <a:spLocks noChangeShapeType="1"/>
              </p:cNvSpPr>
              <p:nvPr>
                <p:custDataLst>
                  <p:tags r:id="rId43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0" name="Line 33"/>
              <p:cNvSpPr>
                <a:spLocks noChangeShapeType="1"/>
              </p:cNvSpPr>
              <p:nvPr>
                <p:custDataLst>
                  <p:tags r:id="rId44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1" name="Line 34"/>
              <p:cNvSpPr>
                <a:spLocks noChangeShapeType="1"/>
              </p:cNvSpPr>
              <p:nvPr>
                <p:custDataLst>
                  <p:tags r:id="rId44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2" name="Line 35"/>
              <p:cNvSpPr>
                <a:spLocks noChangeShapeType="1"/>
              </p:cNvSpPr>
              <p:nvPr>
                <p:custDataLst>
                  <p:tags r:id="rId44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3" name="Line 36"/>
              <p:cNvSpPr>
                <a:spLocks noChangeShapeType="1"/>
              </p:cNvSpPr>
              <p:nvPr>
                <p:custDataLst>
                  <p:tags r:id="rId44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4" name="Line 37"/>
              <p:cNvSpPr>
                <a:spLocks noChangeShapeType="1"/>
              </p:cNvSpPr>
              <p:nvPr>
                <p:custDataLst>
                  <p:tags r:id="rId44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5" name="Line 38"/>
              <p:cNvSpPr>
                <a:spLocks noChangeShapeType="1"/>
              </p:cNvSpPr>
              <p:nvPr>
                <p:custDataLst>
                  <p:tags r:id="rId44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6" name="Line 39"/>
              <p:cNvSpPr>
                <a:spLocks noChangeShapeType="1"/>
              </p:cNvSpPr>
              <p:nvPr>
                <p:custDataLst>
                  <p:tags r:id="rId44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7" name="Line 40"/>
              <p:cNvSpPr>
                <a:spLocks noChangeShapeType="1"/>
              </p:cNvSpPr>
              <p:nvPr>
                <p:custDataLst>
                  <p:tags r:id="rId44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8" name="Line 41"/>
              <p:cNvSpPr>
                <a:spLocks noChangeShapeType="1"/>
              </p:cNvSpPr>
              <p:nvPr>
                <p:custDataLst>
                  <p:tags r:id="rId44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49" name="Line 42"/>
              <p:cNvSpPr>
                <a:spLocks noChangeShapeType="1"/>
              </p:cNvSpPr>
              <p:nvPr>
                <p:custDataLst>
                  <p:tags r:id="rId44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50" name="Line 43"/>
              <p:cNvSpPr>
                <a:spLocks noChangeShapeType="1"/>
              </p:cNvSpPr>
              <p:nvPr>
                <p:custDataLst>
                  <p:tags r:id="rId45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51" name="Line 44"/>
              <p:cNvSpPr>
                <a:spLocks noChangeShapeType="1"/>
              </p:cNvSpPr>
              <p:nvPr>
                <p:custDataLst>
                  <p:tags r:id="rId45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6052" name="Group 45"/>
              <p:cNvGrpSpPr>
                <a:grpSpLocks/>
              </p:cNvGrpSpPr>
              <p:nvPr/>
            </p:nvGrpSpPr>
            <p:grpSpPr bwMode="auto">
              <a:xfrm>
                <a:off x="4269" y="1415"/>
                <a:ext cx="392" cy="137"/>
                <a:chOff x="4227" y="1360"/>
                <a:chExt cx="863" cy="270"/>
              </a:xfrm>
            </p:grpSpPr>
            <p:sp>
              <p:nvSpPr>
                <p:cNvPr id="66063" name="Line 46"/>
                <p:cNvSpPr>
                  <a:spLocks noChangeShapeType="1"/>
                </p:cNvSpPr>
                <p:nvPr>
                  <p:custDataLst>
                    <p:tags r:id="rId46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4" name="Line 47"/>
                <p:cNvSpPr>
                  <a:spLocks noChangeShapeType="1"/>
                </p:cNvSpPr>
                <p:nvPr>
                  <p:custDataLst>
                    <p:tags r:id="rId46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5" name="Line 48"/>
                <p:cNvSpPr>
                  <a:spLocks noChangeShapeType="1"/>
                </p:cNvSpPr>
                <p:nvPr>
                  <p:custDataLst>
                    <p:tags r:id="rId46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6" name="Line 49"/>
                <p:cNvSpPr>
                  <a:spLocks noChangeShapeType="1"/>
                </p:cNvSpPr>
                <p:nvPr>
                  <p:custDataLst>
                    <p:tags r:id="rId46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6053" name="Group 50"/>
              <p:cNvGrpSpPr>
                <a:grpSpLocks/>
              </p:cNvGrpSpPr>
              <p:nvPr/>
            </p:nvGrpSpPr>
            <p:grpSpPr bwMode="auto">
              <a:xfrm rot="5700496">
                <a:off x="4053" y="1170"/>
                <a:ext cx="392" cy="137"/>
                <a:chOff x="4227" y="1360"/>
                <a:chExt cx="863" cy="270"/>
              </a:xfrm>
            </p:grpSpPr>
            <p:sp>
              <p:nvSpPr>
                <p:cNvPr id="66059" name="Line 51"/>
                <p:cNvSpPr>
                  <a:spLocks noChangeShapeType="1"/>
                </p:cNvSpPr>
                <p:nvPr>
                  <p:custDataLst>
                    <p:tags r:id="rId4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0" name="Line 52"/>
                <p:cNvSpPr>
                  <a:spLocks noChangeShapeType="1"/>
                </p:cNvSpPr>
                <p:nvPr>
                  <p:custDataLst>
                    <p:tags r:id="rId4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1" name="Line 53"/>
                <p:cNvSpPr>
                  <a:spLocks noChangeShapeType="1"/>
                </p:cNvSpPr>
                <p:nvPr>
                  <p:custDataLst>
                    <p:tags r:id="rId4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62" name="Line 54"/>
                <p:cNvSpPr>
                  <a:spLocks noChangeShapeType="1"/>
                </p:cNvSpPr>
                <p:nvPr>
                  <p:custDataLst>
                    <p:tags r:id="rId4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6054" name="Group 55"/>
              <p:cNvGrpSpPr>
                <a:grpSpLocks/>
              </p:cNvGrpSpPr>
              <p:nvPr/>
            </p:nvGrpSpPr>
            <p:grpSpPr bwMode="auto">
              <a:xfrm rot="10800000">
                <a:off x="3796" y="1402"/>
                <a:ext cx="392" cy="137"/>
                <a:chOff x="4227" y="1360"/>
                <a:chExt cx="863" cy="270"/>
              </a:xfrm>
            </p:grpSpPr>
            <p:sp>
              <p:nvSpPr>
                <p:cNvPr id="66055" name="Line 56"/>
                <p:cNvSpPr>
                  <a:spLocks noChangeShapeType="1"/>
                </p:cNvSpPr>
                <p:nvPr>
                  <p:custDataLst>
                    <p:tags r:id="rId4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56" name="Line 57"/>
                <p:cNvSpPr>
                  <a:spLocks noChangeShapeType="1"/>
                </p:cNvSpPr>
                <p:nvPr>
                  <p:custDataLst>
                    <p:tags r:id="rId4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57" name="Line 58"/>
                <p:cNvSpPr>
                  <a:spLocks noChangeShapeType="1"/>
                </p:cNvSpPr>
                <p:nvPr>
                  <p:custDataLst>
                    <p:tags r:id="rId4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58" name="Line 59"/>
                <p:cNvSpPr>
                  <a:spLocks noChangeShapeType="1"/>
                </p:cNvSpPr>
                <p:nvPr>
                  <p:custDataLst>
                    <p:tags r:id="rId4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940" name="Group 60"/>
            <p:cNvGrpSpPr>
              <a:grpSpLocks/>
            </p:cNvGrpSpPr>
            <p:nvPr/>
          </p:nvGrpSpPr>
          <p:grpSpPr bwMode="auto">
            <a:xfrm>
              <a:off x="2164" y="3034"/>
              <a:ext cx="72" cy="145"/>
              <a:chOff x="3796" y="1043"/>
              <a:chExt cx="865" cy="1237"/>
            </a:xfrm>
          </p:grpSpPr>
          <p:sp>
            <p:nvSpPr>
              <p:cNvPr id="66007" name="Line 61"/>
              <p:cNvSpPr>
                <a:spLocks noChangeShapeType="1"/>
              </p:cNvSpPr>
              <p:nvPr>
                <p:custDataLst>
                  <p:tags r:id="rId41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8" name="Line 62"/>
              <p:cNvSpPr>
                <a:spLocks noChangeShapeType="1"/>
              </p:cNvSpPr>
              <p:nvPr>
                <p:custDataLst>
                  <p:tags r:id="rId41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9" name="Line 63"/>
              <p:cNvSpPr>
                <a:spLocks noChangeShapeType="1"/>
              </p:cNvSpPr>
              <p:nvPr>
                <p:custDataLst>
                  <p:tags r:id="rId41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0" name="Line 64"/>
              <p:cNvSpPr>
                <a:spLocks noChangeShapeType="1"/>
              </p:cNvSpPr>
              <p:nvPr>
                <p:custDataLst>
                  <p:tags r:id="rId41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1" name="Line 65"/>
              <p:cNvSpPr>
                <a:spLocks noChangeShapeType="1"/>
              </p:cNvSpPr>
              <p:nvPr>
                <p:custDataLst>
                  <p:tags r:id="rId41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2" name="Line 66"/>
              <p:cNvSpPr>
                <a:spLocks noChangeShapeType="1"/>
              </p:cNvSpPr>
              <p:nvPr>
                <p:custDataLst>
                  <p:tags r:id="rId41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3" name="Line 67"/>
              <p:cNvSpPr>
                <a:spLocks noChangeShapeType="1"/>
              </p:cNvSpPr>
              <p:nvPr>
                <p:custDataLst>
                  <p:tags r:id="rId41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4" name="Line 68"/>
              <p:cNvSpPr>
                <a:spLocks noChangeShapeType="1"/>
              </p:cNvSpPr>
              <p:nvPr>
                <p:custDataLst>
                  <p:tags r:id="rId41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5" name="Line 69"/>
              <p:cNvSpPr>
                <a:spLocks noChangeShapeType="1"/>
              </p:cNvSpPr>
              <p:nvPr>
                <p:custDataLst>
                  <p:tags r:id="rId41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6" name="Line 70"/>
              <p:cNvSpPr>
                <a:spLocks noChangeShapeType="1"/>
              </p:cNvSpPr>
              <p:nvPr>
                <p:custDataLst>
                  <p:tags r:id="rId41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7" name="Line 71"/>
              <p:cNvSpPr>
                <a:spLocks noChangeShapeType="1"/>
              </p:cNvSpPr>
              <p:nvPr>
                <p:custDataLst>
                  <p:tags r:id="rId42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8" name="Line 72"/>
              <p:cNvSpPr>
                <a:spLocks noChangeShapeType="1"/>
              </p:cNvSpPr>
              <p:nvPr>
                <p:custDataLst>
                  <p:tags r:id="rId42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19" name="Line 73"/>
              <p:cNvSpPr>
                <a:spLocks noChangeShapeType="1"/>
              </p:cNvSpPr>
              <p:nvPr>
                <p:custDataLst>
                  <p:tags r:id="rId42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20" name="Line 74"/>
              <p:cNvSpPr>
                <a:spLocks noChangeShapeType="1"/>
              </p:cNvSpPr>
              <p:nvPr>
                <p:custDataLst>
                  <p:tags r:id="rId42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21" name="Line 75"/>
              <p:cNvSpPr>
                <a:spLocks noChangeShapeType="1"/>
              </p:cNvSpPr>
              <p:nvPr>
                <p:custDataLst>
                  <p:tags r:id="rId42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6022" name="Group 76"/>
              <p:cNvGrpSpPr>
                <a:grpSpLocks/>
              </p:cNvGrpSpPr>
              <p:nvPr/>
            </p:nvGrpSpPr>
            <p:grpSpPr bwMode="auto">
              <a:xfrm>
                <a:off x="4269" y="1415"/>
                <a:ext cx="392" cy="137"/>
                <a:chOff x="4227" y="1360"/>
                <a:chExt cx="863" cy="270"/>
              </a:xfrm>
            </p:grpSpPr>
            <p:sp>
              <p:nvSpPr>
                <p:cNvPr id="66033" name="Line 77"/>
                <p:cNvSpPr>
                  <a:spLocks noChangeShapeType="1"/>
                </p:cNvSpPr>
                <p:nvPr>
                  <p:custDataLst>
                    <p:tags r:id="rId43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4" name="Line 78"/>
                <p:cNvSpPr>
                  <a:spLocks noChangeShapeType="1"/>
                </p:cNvSpPr>
                <p:nvPr>
                  <p:custDataLst>
                    <p:tags r:id="rId43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5" name="Line 79"/>
                <p:cNvSpPr>
                  <a:spLocks noChangeShapeType="1"/>
                </p:cNvSpPr>
                <p:nvPr>
                  <p:custDataLst>
                    <p:tags r:id="rId43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6" name="Line 80"/>
                <p:cNvSpPr>
                  <a:spLocks noChangeShapeType="1"/>
                </p:cNvSpPr>
                <p:nvPr>
                  <p:custDataLst>
                    <p:tags r:id="rId43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6023" name="Group 81"/>
              <p:cNvGrpSpPr>
                <a:grpSpLocks/>
              </p:cNvGrpSpPr>
              <p:nvPr/>
            </p:nvGrpSpPr>
            <p:grpSpPr bwMode="auto">
              <a:xfrm rot="5700496">
                <a:off x="4053" y="1170"/>
                <a:ext cx="392" cy="137"/>
                <a:chOff x="4227" y="1360"/>
                <a:chExt cx="863" cy="270"/>
              </a:xfrm>
            </p:grpSpPr>
            <p:sp>
              <p:nvSpPr>
                <p:cNvPr id="66029" name="Line 82"/>
                <p:cNvSpPr>
                  <a:spLocks noChangeShapeType="1"/>
                </p:cNvSpPr>
                <p:nvPr>
                  <p:custDataLst>
                    <p:tags r:id="rId4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0" name="Line 83"/>
                <p:cNvSpPr>
                  <a:spLocks noChangeShapeType="1"/>
                </p:cNvSpPr>
                <p:nvPr>
                  <p:custDataLst>
                    <p:tags r:id="rId4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1" name="Line 84"/>
                <p:cNvSpPr>
                  <a:spLocks noChangeShapeType="1"/>
                </p:cNvSpPr>
                <p:nvPr>
                  <p:custDataLst>
                    <p:tags r:id="rId4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32" name="Line 85"/>
                <p:cNvSpPr>
                  <a:spLocks noChangeShapeType="1"/>
                </p:cNvSpPr>
                <p:nvPr>
                  <p:custDataLst>
                    <p:tags r:id="rId4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6024" name="Group 86"/>
              <p:cNvGrpSpPr>
                <a:grpSpLocks/>
              </p:cNvGrpSpPr>
              <p:nvPr/>
            </p:nvGrpSpPr>
            <p:grpSpPr bwMode="auto">
              <a:xfrm rot="10800000">
                <a:off x="3796" y="1402"/>
                <a:ext cx="392" cy="137"/>
                <a:chOff x="4227" y="1360"/>
                <a:chExt cx="863" cy="270"/>
              </a:xfrm>
            </p:grpSpPr>
            <p:sp>
              <p:nvSpPr>
                <p:cNvPr id="66025" name="Line 87"/>
                <p:cNvSpPr>
                  <a:spLocks noChangeShapeType="1"/>
                </p:cNvSpPr>
                <p:nvPr>
                  <p:custDataLst>
                    <p:tags r:id="rId4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26" name="Line 88"/>
                <p:cNvSpPr>
                  <a:spLocks noChangeShapeType="1"/>
                </p:cNvSpPr>
                <p:nvPr>
                  <p:custDataLst>
                    <p:tags r:id="rId4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27" name="Line 89"/>
                <p:cNvSpPr>
                  <a:spLocks noChangeShapeType="1"/>
                </p:cNvSpPr>
                <p:nvPr>
                  <p:custDataLst>
                    <p:tags r:id="rId4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28" name="Line 90"/>
                <p:cNvSpPr>
                  <a:spLocks noChangeShapeType="1"/>
                </p:cNvSpPr>
                <p:nvPr>
                  <p:custDataLst>
                    <p:tags r:id="rId4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941" name="Group 91"/>
            <p:cNvGrpSpPr>
              <a:grpSpLocks/>
            </p:cNvGrpSpPr>
            <p:nvPr/>
          </p:nvGrpSpPr>
          <p:grpSpPr bwMode="auto">
            <a:xfrm>
              <a:off x="2175" y="3302"/>
              <a:ext cx="72" cy="144"/>
              <a:chOff x="3796" y="1043"/>
              <a:chExt cx="865" cy="1237"/>
            </a:xfrm>
          </p:grpSpPr>
          <p:sp>
            <p:nvSpPr>
              <p:cNvPr id="65977" name="Line 92"/>
              <p:cNvSpPr>
                <a:spLocks noChangeShapeType="1"/>
              </p:cNvSpPr>
              <p:nvPr>
                <p:custDataLst>
                  <p:tags r:id="rId38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8" name="Line 93"/>
              <p:cNvSpPr>
                <a:spLocks noChangeShapeType="1"/>
              </p:cNvSpPr>
              <p:nvPr>
                <p:custDataLst>
                  <p:tags r:id="rId38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9" name="Line 94"/>
              <p:cNvSpPr>
                <a:spLocks noChangeShapeType="1"/>
              </p:cNvSpPr>
              <p:nvPr>
                <p:custDataLst>
                  <p:tags r:id="rId38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0" name="Line 95"/>
              <p:cNvSpPr>
                <a:spLocks noChangeShapeType="1"/>
              </p:cNvSpPr>
              <p:nvPr>
                <p:custDataLst>
                  <p:tags r:id="rId38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1" name="Line 96"/>
              <p:cNvSpPr>
                <a:spLocks noChangeShapeType="1"/>
              </p:cNvSpPr>
              <p:nvPr>
                <p:custDataLst>
                  <p:tags r:id="rId38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2" name="Line 97"/>
              <p:cNvSpPr>
                <a:spLocks noChangeShapeType="1"/>
              </p:cNvSpPr>
              <p:nvPr>
                <p:custDataLst>
                  <p:tags r:id="rId38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3" name="Line 98"/>
              <p:cNvSpPr>
                <a:spLocks noChangeShapeType="1"/>
              </p:cNvSpPr>
              <p:nvPr>
                <p:custDataLst>
                  <p:tags r:id="rId38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4" name="Line 99"/>
              <p:cNvSpPr>
                <a:spLocks noChangeShapeType="1"/>
              </p:cNvSpPr>
              <p:nvPr>
                <p:custDataLst>
                  <p:tags r:id="rId39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5" name="Line 100"/>
              <p:cNvSpPr>
                <a:spLocks noChangeShapeType="1"/>
              </p:cNvSpPr>
              <p:nvPr>
                <p:custDataLst>
                  <p:tags r:id="rId39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6" name="Line 101"/>
              <p:cNvSpPr>
                <a:spLocks noChangeShapeType="1"/>
              </p:cNvSpPr>
              <p:nvPr>
                <p:custDataLst>
                  <p:tags r:id="rId39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7" name="Line 102"/>
              <p:cNvSpPr>
                <a:spLocks noChangeShapeType="1"/>
              </p:cNvSpPr>
              <p:nvPr>
                <p:custDataLst>
                  <p:tags r:id="rId39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8" name="Line 103"/>
              <p:cNvSpPr>
                <a:spLocks noChangeShapeType="1"/>
              </p:cNvSpPr>
              <p:nvPr>
                <p:custDataLst>
                  <p:tags r:id="rId39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89" name="Line 104"/>
              <p:cNvSpPr>
                <a:spLocks noChangeShapeType="1"/>
              </p:cNvSpPr>
              <p:nvPr>
                <p:custDataLst>
                  <p:tags r:id="rId39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90" name="Line 105"/>
              <p:cNvSpPr>
                <a:spLocks noChangeShapeType="1"/>
              </p:cNvSpPr>
              <p:nvPr>
                <p:custDataLst>
                  <p:tags r:id="rId39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91" name="Line 106"/>
              <p:cNvSpPr>
                <a:spLocks noChangeShapeType="1"/>
              </p:cNvSpPr>
              <p:nvPr>
                <p:custDataLst>
                  <p:tags r:id="rId39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992" name="Group 107"/>
              <p:cNvGrpSpPr>
                <a:grpSpLocks/>
              </p:cNvGrpSpPr>
              <p:nvPr/>
            </p:nvGrpSpPr>
            <p:grpSpPr bwMode="auto">
              <a:xfrm>
                <a:off x="4269" y="1415"/>
                <a:ext cx="392" cy="137"/>
                <a:chOff x="4227" y="1360"/>
                <a:chExt cx="863" cy="270"/>
              </a:xfrm>
            </p:grpSpPr>
            <p:sp>
              <p:nvSpPr>
                <p:cNvPr id="66003" name="Line 108"/>
                <p:cNvSpPr>
                  <a:spLocks noChangeShapeType="1"/>
                </p:cNvSpPr>
                <p:nvPr>
                  <p:custDataLst>
                    <p:tags r:id="rId40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4" name="Line 109"/>
                <p:cNvSpPr>
                  <a:spLocks noChangeShapeType="1"/>
                </p:cNvSpPr>
                <p:nvPr>
                  <p:custDataLst>
                    <p:tags r:id="rId40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5" name="Line 110"/>
                <p:cNvSpPr>
                  <a:spLocks noChangeShapeType="1"/>
                </p:cNvSpPr>
                <p:nvPr>
                  <p:custDataLst>
                    <p:tags r:id="rId40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6" name="Line 111"/>
                <p:cNvSpPr>
                  <a:spLocks noChangeShapeType="1"/>
                </p:cNvSpPr>
                <p:nvPr>
                  <p:custDataLst>
                    <p:tags r:id="rId40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93" name="Group 112"/>
              <p:cNvGrpSpPr>
                <a:grpSpLocks/>
              </p:cNvGrpSpPr>
              <p:nvPr/>
            </p:nvGrpSpPr>
            <p:grpSpPr bwMode="auto">
              <a:xfrm rot="5700496">
                <a:off x="4053" y="1170"/>
                <a:ext cx="392" cy="137"/>
                <a:chOff x="4227" y="1360"/>
                <a:chExt cx="863" cy="270"/>
              </a:xfrm>
            </p:grpSpPr>
            <p:sp>
              <p:nvSpPr>
                <p:cNvPr id="65999" name="Line 113"/>
                <p:cNvSpPr>
                  <a:spLocks noChangeShapeType="1"/>
                </p:cNvSpPr>
                <p:nvPr>
                  <p:custDataLst>
                    <p:tags r:id="rId40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0" name="Line 114"/>
                <p:cNvSpPr>
                  <a:spLocks noChangeShapeType="1"/>
                </p:cNvSpPr>
                <p:nvPr>
                  <p:custDataLst>
                    <p:tags r:id="rId40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1" name="Line 115"/>
                <p:cNvSpPr>
                  <a:spLocks noChangeShapeType="1"/>
                </p:cNvSpPr>
                <p:nvPr>
                  <p:custDataLst>
                    <p:tags r:id="rId40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6002" name="Line 116"/>
                <p:cNvSpPr>
                  <a:spLocks noChangeShapeType="1"/>
                </p:cNvSpPr>
                <p:nvPr>
                  <p:custDataLst>
                    <p:tags r:id="rId40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94" name="Group 117"/>
              <p:cNvGrpSpPr>
                <a:grpSpLocks/>
              </p:cNvGrpSpPr>
              <p:nvPr/>
            </p:nvGrpSpPr>
            <p:grpSpPr bwMode="auto">
              <a:xfrm rot="10800000">
                <a:off x="3796" y="1402"/>
                <a:ext cx="392" cy="137"/>
                <a:chOff x="4227" y="1360"/>
                <a:chExt cx="863" cy="270"/>
              </a:xfrm>
            </p:grpSpPr>
            <p:sp>
              <p:nvSpPr>
                <p:cNvPr id="65995" name="Line 118"/>
                <p:cNvSpPr>
                  <a:spLocks noChangeShapeType="1"/>
                </p:cNvSpPr>
                <p:nvPr>
                  <p:custDataLst>
                    <p:tags r:id="rId39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96" name="Line 119"/>
                <p:cNvSpPr>
                  <a:spLocks noChangeShapeType="1"/>
                </p:cNvSpPr>
                <p:nvPr>
                  <p:custDataLst>
                    <p:tags r:id="rId39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97" name="Line 120"/>
                <p:cNvSpPr>
                  <a:spLocks noChangeShapeType="1"/>
                </p:cNvSpPr>
                <p:nvPr>
                  <p:custDataLst>
                    <p:tags r:id="rId40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98" name="Line 121"/>
                <p:cNvSpPr>
                  <a:spLocks noChangeShapeType="1"/>
                </p:cNvSpPr>
                <p:nvPr>
                  <p:custDataLst>
                    <p:tags r:id="rId40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942" name="Group 122"/>
            <p:cNvGrpSpPr>
              <a:grpSpLocks/>
            </p:cNvGrpSpPr>
            <p:nvPr/>
          </p:nvGrpSpPr>
          <p:grpSpPr bwMode="auto">
            <a:xfrm>
              <a:off x="1934" y="2899"/>
              <a:ext cx="72" cy="145"/>
              <a:chOff x="3796" y="1043"/>
              <a:chExt cx="865" cy="1237"/>
            </a:xfrm>
          </p:grpSpPr>
          <p:sp>
            <p:nvSpPr>
              <p:cNvPr id="65947" name="Line 123"/>
              <p:cNvSpPr>
                <a:spLocks noChangeShapeType="1"/>
              </p:cNvSpPr>
              <p:nvPr>
                <p:custDataLst>
                  <p:tags r:id="rId35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48" name="Line 124"/>
              <p:cNvSpPr>
                <a:spLocks noChangeShapeType="1"/>
              </p:cNvSpPr>
              <p:nvPr>
                <p:custDataLst>
                  <p:tags r:id="rId35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49" name="Line 125"/>
              <p:cNvSpPr>
                <a:spLocks noChangeShapeType="1"/>
              </p:cNvSpPr>
              <p:nvPr>
                <p:custDataLst>
                  <p:tags r:id="rId35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0" name="Line 126"/>
              <p:cNvSpPr>
                <a:spLocks noChangeShapeType="1"/>
              </p:cNvSpPr>
              <p:nvPr>
                <p:custDataLst>
                  <p:tags r:id="rId35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1" name="Line 127"/>
              <p:cNvSpPr>
                <a:spLocks noChangeShapeType="1"/>
              </p:cNvSpPr>
              <p:nvPr>
                <p:custDataLst>
                  <p:tags r:id="rId36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2" name="Line 128"/>
              <p:cNvSpPr>
                <a:spLocks noChangeShapeType="1"/>
              </p:cNvSpPr>
              <p:nvPr>
                <p:custDataLst>
                  <p:tags r:id="rId36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3" name="Line 129"/>
              <p:cNvSpPr>
                <a:spLocks noChangeShapeType="1"/>
              </p:cNvSpPr>
              <p:nvPr>
                <p:custDataLst>
                  <p:tags r:id="rId36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4" name="Line 130"/>
              <p:cNvSpPr>
                <a:spLocks noChangeShapeType="1"/>
              </p:cNvSpPr>
              <p:nvPr>
                <p:custDataLst>
                  <p:tags r:id="rId36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5" name="Line 131"/>
              <p:cNvSpPr>
                <a:spLocks noChangeShapeType="1"/>
              </p:cNvSpPr>
              <p:nvPr>
                <p:custDataLst>
                  <p:tags r:id="rId36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6" name="Line 132"/>
              <p:cNvSpPr>
                <a:spLocks noChangeShapeType="1"/>
              </p:cNvSpPr>
              <p:nvPr>
                <p:custDataLst>
                  <p:tags r:id="rId36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7" name="Line 133"/>
              <p:cNvSpPr>
                <a:spLocks noChangeShapeType="1"/>
              </p:cNvSpPr>
              <p:nvPr>
                <p:custDataLst>
                  <p:tags r:id="rId36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8" name="Line 134"/>
              <p:cNvSpPr>
                <a:spLocks noChangeShapeType="1"/>
              </p:cNvSpPr>
              <p:nvPr>
                <p:custDataLst>
                  <p:tags r:id="rId36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59" name="Line 135"/>
              <p:cNvSpPr>
                <a:spLocks noChangeShapeType="1"/>
              </p:cNvSpPr>
              <p:nvPr>
                <p:custDataLst>
                  <p:tags r:id="rId36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60" name="Line 136"/>
              <p:cNvSpPr>
                <a:spLocks noChangeShapeType="1"/>
              </p:cNvSpPr>
              <p:nvPr>
                <p:custDataLst>
                  <p:tags r:id="rId36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61" name="Line 137"/>
              <p:cNvSpPr>
                <a:spLocks noChangeShapeType="1"/>
              </p:cNvSpPr>
              <p:nvPr>
                <p:custDataLst>
                  <p:tags r:id="rId37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962" name="Group 138"/>
              <p:cNvGrpSpPr>
                <a:grpSpLocks/>
              </p:cNvGrpSpPr>
              <p:nvPr/>
            </p:nvGrpSpPr>
            <p:grpSpPr bwMode="auto">
              <a:xfrm>
                <a:off x="4269" y="1415"/>
                <a:ext cx="392" cy="137"/>
                <a:chOff x="4227" y="1360"/>
                <a:chExt cx="863" cy="270"/>
              </a:xfrm>
            </p:grpSpPr>
            <p:sp>
              <p:nvSpPr>
                <p:cNvPr id="65973" name="Line 139"/>
                <p:cNvSpPr>
                  <a:spLocks noChangeShapeType="1"/>
                </p:cNvSpPr>
                <p:nvPr>
                  <p:custDataLst>
                    <p:tags r:id="rId3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4" name="Line 140"/>
                <p:cNvSpPr>
                  <a:spLocks noChangeShapeType="1"/>
                </p:cNvSpPr>
                <p:nvPr>
                  <p:custDataLst>
                    <p:tags r:id="rId3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5" name="Line 141"/>
                <p:cNvSpPr>
                  <a:spLocks noChangeShapeType="1"/>
                </p:cNvSpPr>
                <p:nvPr>
                  <p:custDataLst>
                    <p:tags r:id="rId3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6" name="Line 142"/>
                <p:cNvSpPr>
                  <a:spLocks noChangeShapeType="1"/>
                </p:cNvSpPr>
                <p:nvPr>
                  <p:custDataLst>
                    <p:tags r:id="rId3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63" name="Group 143"/>
              <p:cNvGrpSpPr>
                <a:grpSpLocks/>
              </p:cNvGrpSpPr>
              <p:nvPr/>
            </p:nvGrpSpPr>
            <p:grpSpPr bwMode="auto">
              <a:xfrm rot="5700496">
                <a:off x="4053" y="1170"/>
                <a:ext cx="392" cy="137"/>
                <a:chOff x="4227" y="1360"/>
                <a:chExt cx="863" cy="270"/>
              </a:xfrm>
            </p:grpSpPr>
            <p:sp>
              <p:nvSpPr>
                <p:cNvPr id="65969" name="Line 144"/>
                <p:cNvSpPr>
                  <a:spLocks noChangeShapeType="1"/>
                </p:cNvSpPr>
                <p:nvPr>
                  <p:custDataLst>
                    <p:tags r:id="rId3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0" name="Line 145"/>
                <p:cNvSpPr>
                  <a:spLocks noChangeShapeType="1"/>
                </p:cNvSpPr>
                <p:nvPr>
                  <p:custDataLst>
                    <p:tags r:id="rId3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1" name="Line 146"/>
                <p:cNvSpPr>
                  <a:spLocks noChangeShapeType="1"/>
                </p:cNvSpPr>
                <p:nvPr>
                  <p:custDataLst>
                    <p:tags r:id="rId3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72" name="Line 147"/>
                <p:cNvSpPr>
                  <a:spLocks noChangeShapeType="1"/>
                </p:cNvSpPr>
                <p:nvPr>
                  <p:custDataLst>
                    <p:tags r:id="rId3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64" name="Group 148"/>
              <p:cNvGrpSpPr>
                <a:grpSpLocks/>
              </p:cNvGrpSpPr>
              <p:nvPr/>
            </p:nvGrpSpPr>
            <p:grpSpPr bwMode="auto">
              <a:xfrm rot="10800000">
                <a:off x="3796" y="1402"/>
                <a:ext cx="392" cy="137"/>
                <a:chOff x="4227" y="1360"/>
                <a:chExt cx="863" cy="270"/>
              </a:xfrm>
            </p:grpSpPr>
            <p:sp>
              <p:nvSpPr>
                <p:cNvPr id="65965" name="Line 149"/>
                <p:cNvSpPr>
                  <a:spLocks noChangeShapeType="1"/>
                </p:cNvSpPr>
                <p:nvPr>
                  <p:custDataLst>
                    <p:tags r:id="rId37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66" name="Line 150"/>
                <p:cNvSpPr>
                  <a:spLocks noChangeShapeType="1"/>
                </p:cNvSpPr>
                <p:nvPr>
                  <p:custDataLst>
                    <p:tags r:id="rId37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67" name="Line 151"/>
                <p:cNvSpPr>
                  <a:spLocks noChangeShapeType="1"/>
                </p:cNvSpPr>
                <p:nvPr>
                  <p:custDataLst>
                    <p:tags r:id="rId37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68" name="Line 152"/>
                <p:cNvSpPr>
                  <a:spLocks noChangeShapeType="1"/>
                </p:cNvSpPr>
                <p:nvPr>
                  <p:custDataLst>
                    <p:tags r:id="rId37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5943" name="Line 153"/>
            <p:cNvSpPr>
              <a:spLocks noChangeShapeType="1"/>
            </p:cNvSpPr>
            <p:nvPr>
              <p:custDataLst>
                <p:tags r:id="rId352"/>
              </p:custDataLst>
            </p:nvPr>
          </p:nvSpPr>
          <p:spPr bwMode="auto">
            <a:xfrm flipV="1">
              <a:off x="2460" y="3031"/>
              <a:ext cx="15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44" name="Line 154"/>
            <p:cNvSpPr>
              <a:spLocks noChangeShapeType="1"/>
            </p:cNvSpPr>
            <p:nvPr>
              <p:custDataLst>
                <p:tags r:id="rId353"/>
              </p:custDataLst>
            </p:nvPr>
          </p:nvSpPr>
          <p:spPr bwMode="auto">
            <a:xfrm flipV="1">
              <a:off x="2226" y="3031"/>
              <a:ext cx="254" cy="3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45" name="Line 155"/>
            <p:cNvSpPr>
              <a:spLocks noChangeShapeType="1"/>
            </p:cNvSpPr>
            <p:nvPr>
              <p:custDataLst>
                <p:tags r:id="rId354"/>
              </p:custDataLst>
            </p:nvPr>
          </p:nvSpPr>
          <p:spPr bwMode="auto">
            <a:xfrm flipV="1">
              <a:off x="2219" y="3031"/>
              <a:ext cx="245"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46" name="Line 156"/>
            <p:cNvSpPr>
              <a:spLocks noChangeShapeType="1"/>
            </p:cNvSpPr>
            <p:nvPr>
              <p:custDataLst>
                <p:tags r:id="rId355"/>
              </p:custDataLst>
            </p:nvPr>
          </p:nvSpPr>
          <p:spPr bwMode="auto">
            <a:xfrm flipV="1">
              <a:off x="1989" y="2974"/>
              <a:ext cx="452"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546" name="Group 157"/>
          <p:cNvGrpSpPr>
            <a:grpSpLocks/>
          </p:cNvGrpSpPr>
          <p:nvPr>
            <p:custDataLst>
              <p:tags r:id="rId9"/>
            </p:custDataLst>
          </p:nvPr>
        </p:nvGrpSpPr>
        <p:grpSpPr bwMode="auto">
          <a:xfrm>
            <a:off x="993775" y="3702050"/>
            <a:ext cx="977900" cy="330200"/>
            <a:chOff x="717" y="1160"/>
            <a:chExt cx="616" cy="208"/>
          </a:xfrm>
        </p:grpSpPr>
        <p:sp>
          <p:nvSpPr>
            <p:cNvPr id="65933" name="Rectangle 158"/>
            <p:cNvSpPr>
              <a:spLocks noChangeArrowheads="1"/>
            </p:cNvSpPr>
            <p:nvPr>
              <p:custDataLst>
                <p:tags r:id="rId346"/>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4" name="Text Box 159"/>
            <p:cNvSpPr txBox="1">
              <a:spLocks noChangeArrowheads="1"/>
            </p:cNvSpPr>
            <p:nvPr>
              <p:custDataLst>
                <p:tags r:id="rId347"/>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nvGrpSpPr>
          <p:cNvPr id="65547" name="Group 160"/>
          <p:cNvGrpSpPr>
            <a:grpSpLocks/>
          </p:cNvGrpSpPr>
          <p:nvPr>
            <p:custDataLst>
              <p:tags r:id="rId10"/>
            </p:custDataLst>
          </p:nvPr>
        </p:nvGrpSpPr>
        <p:grpSpPr bwMode="auto">
          <a:xfrm>
            <a:off x="1308100" y="4424363"/>
            <a:ext cx="1016000" cy="931862"/>
            <a:chOff x="291" y="1263"/>
            <a:chExt cx="640" cy="587"/>
          </a:xfrm>
        </p:grpSpPr>
        <p:sp>
          <p:nvSpPr>
            <p:cNvPr id="65766" name="AutoShape 161"/>
            <p:cNvSpPr>
              <a:spLocks noChangeArrowheads="1"/>
            </p:cNvSpPr>
            <p:nvPr>
              <p:custDataLst>
                <p:tags r:id="rId201"/>
              </p:custDataLst>
            </p:nvPr>
          </p:nvSpPr>
          <p:spPr bwMode="auto">
            <a:xfrm>
              <a:off x="487" y="13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7" name="AutoShape 162"/>
            <p:cNvSpPr>
              <a:spLocks noChangeArrowheads="1"/>
            </p:cNvSpPr>
            <p:nvPr>
              <p:custDataLst>
                <p:tags r:id="rId202"/>
              </p:custDataLst>
            </p:nvPr>
          </p:nvSpPr>
          <p:spPr bwMode="auto">
            <a:xfrm>
              <a:off x="679" y="1636"/>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8" name="AutoShape 163"/>
            <p:cNvSpPr>
              <a:spLocks noChangeArrowheads="1"/>
            </p:cNvSpPr>
            <p:nvPr>
              <p:custDataLst>
                <p:tags r:id="rId203"/>
              </p:custDataLst>
            </p:nvPr>
          </p:nvSpPr>
          <p:spPr bwMode="auto">
            <a:xfrm>
              <a:off x="676" y="1421"/>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69" name="Group 164"/>
            <p:cNvGrpSpPr>
              <a:grpSpLocks/>
            </p:cNvGrpSpPr>
            <p:nvPr/>
          </p:nvGrpSpPr>
          <p:grpSpPr bwMode="auto">
            <a:xfrm>
              <a:off x="291" y="1422"/>
              <a:ext cx="252" cy="214"/>
              <a:chOff x="867" y="1530"/>
              <a:chExt cx="252" cy="214"/>
            </a:xfrm>
          </p:grpSpPr>
          <p:sp>
            <p:nvSpPr>
              <p:cNvPr id="65901" name="AutoShape 165"/>
              <p:cNvSpPr>
                <a:spLocks noChangeArrowheads="1"/>
              </p:cNvSpPr>
              <p:nvPr>
                <p:custDataLst>
                  <p:tags r:id="rId318"/>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902" name="Group 166"/>
              <p:cNvGrpSpPr>
                <a:grpSpLocks/>
              </p:cNvGrpSpPr>
              <p:nvPr/>
            </p:nvGrpSpPr>
            <p:grpSpPr bwMode="auto">
              <a:xfrm>
                <a:off x="967" y="1561"/>
                <a:ext cx="58" cy="114"/>
                <a:chOff x="3796" y="1043"/>
                <a:chExt cx="865" cy="1237"/>
              </a:xfrm>
            </p:grpSpPr>
            <p:sp>
              <p:nvSpPr>
                <p:cNvPr id="65903" name="Line 167"/>
                <p:cNvSpPr>
                  <a:spLocks noChangeShapeType="1"/>
                </p:cNvSpPr>
                <p:nvPr>
                  <p:custDataLst>
                    <p:tags r:id="rId31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4" name="Line 168"/>
                <p:cNvSpPr>
                  <a:spLocks noChangeShapeType="1"/>
                </p:cNvSpPr>
                <p:nvPr>
                  <p:custDataLst>
                    <p:tags r:id="rId32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5" name="Line 169"/>
                <p:cNvSpPr>
                  <a:spLocks noChangeShapeType="1"/>
                </p:cNvSpPr>
                <p:nvPr>
                  <p:custDataLst>
                    <p:tags r:id="rId32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6" name="Line 170"/>
                <p:cNvSpPr>
                  <a:spLocks noChangeShapeType="1"/>
                </p:cNvSpPr>
                <p:nvPr>
                  <p:custDataLst>
                    <p:tags r:id="rId32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7" name="Line 171"/>
                <p:cNvSpPr>
                  <a:spLocks noChangeShapeType="1"/>
                </p:cNvSpPr>
                <p:nvPr>
                  <p:custDataLst>
                    <p:tags r:id="rId32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8" name="Line 172"/>
                <p:cNvSpPr>
                  <a:spLocks noChangeShapeType="1"/>
                </p:cNvSpPr>
                <p:nvPr>
                  <p:custDataLst>
                    <p:tags r:id="rId32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9" name="Line 173"/>
                <p:cNvSpPr>
                  <a:spLocks noChangeShapeType="1"/>
                </p:cNvSpPr>
                <p:nvPr>
                  <p:custDataLst>
                    <p:tags r:id="rId32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0" name="Line 174"/>
                <p:cNvSpPr>
                  <a:spLocks noChangeShapeType="1"/>
                </p:cNvSpPr>
                <p:nvPr>
                  <p:custDataLst>
                    <p:tags r:id="rId32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1" name="Line 175"/>
                <p:cNvSpPr>
                  <a:spLocks noChangeShapeType="1"/>
                </p:cNvSpPr>
                <p:nvPr>
                  <p:custDataLst>
                    <p:tags r:id="rId32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2" name="Line 176"/>
                <p:cNvSpPr>
                  <a:spLocks noChangeShapeType="1"/>
                </p:cNvSpPr>
                <p:nvPr>
                  <p:custDataLst>
                    <p:tags r:id="rId32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3" name="Line 177"/>
                <p:cNvSpPr>
                  <a:spLocks noChangeShapeType="1"/>
                </p:cNvSpPr>
                <p:nvPr>
                  <p:custDataLst>
                    <p:tags r:id="rId32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4" name="Line 178"/>
                <p:cNvSpPr>
                  <a:spLocks noChangeShapeType="1"/>
                </p:cNvSpPr>
                <p:nvPr>
                  <p:custDataLst>
                    <p:tags r:id="rId33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5" name="Line 179"/>
                <p:cNvSpPr>
                  <a:spLocks noChangeShapeType="1"/>
                </p:cNvSpPr>
                <p:nvPr>
                  <p:custDataLst>
                    <p:tags r:id="rId33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6" name="Line 180"/>
                <p:cNvSpPr>
                  <a:spLocks noChangeShapeType="1"/>
                </p:cNvSpPr>
                <p:nvPr>
                  <p:custDataLst>
                    <p:tags r:id="rId33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17" name="Line 181"/>
                <p:cNvSpPr>
                  <a:spLocks noChangeShapeType="1"/>
                </p:cNvSpPr>
                <p:nvPr>
                  <p:custDataLst>
                    <p:tags r:id="rId33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918" name="Group 182"/>
                <p:cNvGrpSpPr>
                  <a:grpSpLocks/>
                </p:cNvGrpSpPr>
                <p:nvPr/>
              </p:nvGrpSpPr>
              <p:grpSpPr bwMode="auto">
                <a:xfrm>
                  <a:off x="4269" y="1415"/>
                  <a:ext cx="392" cy="137"/>
                  <a:chOff x="4227" y="1360"/>
                  <a:chExt cx="863" cy="270"/>
                </a:xfrm>
              </p:grpSpPr>
              <p:sp>
                <p:nvSpPr>
                  <p:cNvPr id="65929" name="Line 183"/>
                  <p:cNvSpPr>
                    <a:spLocks noChangeShapeType="1"/>
                  </p:cNvSpPr>
                  <p:nvPr>
                    <p:custDataLst>
                      <p:tags r:id="rId34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0" name="Line 184"/>
                  <p:cNvSpPr>
                    <a:spLocks noChangeShapeType="1"/>
                  </p:cNvSpPr>
                  <p:nvPr>
                    <p:custDataLst>
                      <p:tags r:id="rId34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1" name="Line 185"/>
                  <p:cNvSpPr>
                    <a:spLocks noChangeShapeType="1"/>
                  </p:cNvSpPr>
                  <p:nvPr>
                    <p:custDataLst>
                      <p:tags r:id="rId34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32" name="Line 186"/>
                  <p:cNvSpPr>
                    <a:spLocks noChangeShapeType="1"/>
                  </p:cNvSpPr>
                  <p:nvPr>
                    <p:custDataLst>
                      <p:tags r:id="rId34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19" name="Group 187"/>
                <p:cNvGrpSpPr>
                  <a:grpSpLocks/>
                </p:cNvGrpSpPr>
                <p:nvPr/>
              </p:nvGrpSpPr>
              <p:grpSpPr bwMode="auto">
                <a:xfrm rot="5700496">
                  <a:off x="4053" y="1170"/>
                  <a:ext cx="392" cy="137"/>
                  <a:chOff x="4227" y="1360"/>
                  <a:chExt cx="863" cy="270"/>
                </a:xfrm>
              </p:grpSpPr>
              <p:sp>
                <p:nvSpPr>
                  <p:cNvPr id="65925" name="Line 188"/>
                  <p:cNvSpPr>
                    <a:spLocks noChangeShapeType="1"/>
                  </p:cNvSpPr>
                  <p:nvPr>
                    <p:custDataLst>
                      <p:tags r:id="rId33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6" name="Line 189"/>
                  <p:cNvSpPr>
                    <a:spLocks noChangeShapeType="1"/>
                  </p:cNvSpPr>
                  <p:nvPr>
                    <p:custDataLst>
                      <p:tags r:id="rId33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7" name="Line 190"/>
                  <p:cNvSpPr>
                    <a:spLocks noChangeShapeType="1"/>
                  </p:cNvSpPr>
                  <p:nvPr>
                    <p:custDataLst>
                      <p:tags r:id="rId34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8" name="Line 191"/>
                  <p:cNvSpPr>
                    <a:spLocks noChangeShapeType="1"/>
                  </p:cNvSpPr>
                  <p:nvPr>
                    <p:custDataLst>
                      <p:tags r:id="rId34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920" name="Group 192"/>
                <p:cNvGrpSpPr>
                  <a:grpSpLocks/>
                </p:cNvGrpSpPr>
                <p:nvPr/>
              </p:nvGrpSpPr>
              <p:grpSpPr bwMode="auto">
                <a:xfrm rot="10800000">
                  <a:off x="3796" y="1402"/>
                  <a:ext cx="392" cy="137"/>
                  <a:chOff x="4227" y="1360"/>
                  <a:chExt cx="863" cy="270"/>
                </a:xfrm>
              </p:grpSpPr>
              <p:sp>
                <p:nvSpPr>
                  <p:cNvPr id="65921" name="Line 193"/>
                  <p:cNvSpPr>
                    <a:spLocks noChangeShapeType="1"/>
                  </p:cNvSpPr>
                  <p:nvPr>
                    <p:custDataLst>
                      <p:tags r:id="rId33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2" name="Line 194"/>
                  <p:cNvSpPr>
                    <a:spLocks noChangeShapeType="1"/>
                  </p:cNvSpPr>
                  <p:nvPr>
                    <p:custDataLst>
                      <p:tags r:id="rId33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3" name="Line 195"/>
                  <p:cNvSpPr>
                    <a:spLocks noChangeShapeType="1"/>
                  </p:cNvSpPr>
                  <p:nvPr>
                    <p:custDataLst>
                      <p:tags r:id="rId33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24" name="Line 196"/>
                  <p:cNvSpPr>
                    <a:spLocks noChangeShapeType="1"/>
                  </p:cNvSpPr>
                  <p:nvPr>
                    <p:custDataLst>
                      <p:tags r:id="rId33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65770" name="Group 197"/>
            <p:cNvGrpSpPr>
              <a:grpSpLocks/>
            </p:cNvGrpSpPr>
            <p:nvPr/>
          </p:nvGrpSpPr>
          <p:grpSpPr bwMode="auto">
            <a:xfrm>
              <a:off x="773" y="1460"/>
              <a:ext cx="58" cy="114"/>
              <a:chOff x="3796" y="1043"/>
              <a:chExt cx="865" cy="1237"/>
            </a:xfrm>
          </p:grpSpPr>
          <p:sp>
            <p:nvSpPr>
              <p:cNvPr id="65871" name="Line 198"/>
              <p:cNvSpPr>
                <a:spLocks noChangeShapeType="1"/>
              </p:cNvSpPr>
              <p:nvPr>
                <p:custDataLst>
                  <p:tags r:id="rId291"/>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2" name="Line 199"/>
              <p:cNvSpPr>
                <a:spLocks noChangeShapeType="1"/>
              </p:cNvSpPr>
              <p:nvPr>
                <p:custDataLst>
                  <p:tags r:id="rId292"/>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3" name="Line 200"/>
              <p:cNvSpPr>
                <a:spLocks noChangeShapeType="1"/>
              </p:cNvSpPr>
              <p:nvPr>
                <p:custDataLst>
                  <p:tags r:id="rId293"/>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4" name="Line 201"/>
              <p:cNvSpPr>
                <a:spLocks noChangeShapeType="1"/>
              </p:cNvSpPr>
              <p:nvPr>
                <p:custDataLst>
                  <p:tags r:id="rId294"/>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5" name="Line 202"/>
              <p:cNvSpPr>
                <a:spLocks noChangeShapeType="1"/>
              </p:cNvSpPr>
              <p:nvPr>
                <p:custDataLst>
                  <p:tags r:id="rId295"/>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6" name="Line 203"/>
              <p:cNvSpPr>
                <a:spLocks noChangeShapeType="1"/>
              </p:cNvSpPr>
              <p:nvPr>
                <p:custDataLst>
                  <p:tags r:id="rId296"/>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7" name="Line 204"/>
              <p:cNvSpPr>
                <a:spLocks noChangeShapeType="1"/>
              </p:cNvSpPr>
              <p:nvPr>
                <p:custDataLst>
                  <p:tags r:id="rId297"/>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8" name="Line 205"/>
              <p:cNvSpPr>
                <a:spLocks noChangeShapeType="1"/>
              </p:cNvSpPr>
              <p:nvPr>
                <p:custDataLst>
                  <p:tags r:id="rId298"/>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9" name="Line 206"/>
              <p:cNvSpPr>
                <a:spLocks noChangeShapeType="1"/>
              </p:cNvSpPr>
              <p:nvPr>
                <p:custDataLst>
                  <p:tags r:id="rId299"/>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0" name="Line 207"/>
              <p:cNvSpPr>
                <a:spLocks noChangeShapeType="1"/>
              </p:cNvSpPr>
              <p:nvPr>
                <p:custDataLst>
                  <p:tags r:id="rId300"/>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1" name="Line 208"/>
              <p:cNvSpPr>
                <a:spLocks noChangeShapeType="1"/>
              </p:cNvSpPr>
              <p:nvPr>
                <p:custDataLst>
                  <p:tags r:id="rId301"/>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2" name="Line 209"/>
              <p:cNvSpPr>
                <a:spLocks noChangeShapeType="1"/>
              </p:cNvSpPr>
              <p:nvPr>
                <p:custDataLst>
                  <p:tags r:id="rId302"/>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3" name="Line 210"/>
              <p:cNvSpPr>
                <a:spLocks noChangeShapeType="1"/>
              </p:cNvSpPr>
              <p:nvPr>
                <p:custDataLst>
                  <p:tags r:id="rId303"/>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4" name="Line 211"/>
              <p:cNvSpPr>
                <a:spLocks noChangeShapeType="1"/>
              </p:cNvSpPr>
              <p:nvPr>
                <p:custDataLst>
                  <p:tags r:id="rId304"/>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85" name="Line 212"/>
              <p:cNvSpPr>
                <a:spLocks noChangeShapeType="1"/>
              </p:cNvSpPr>
              <p:nvPr>
                <p:custDataLst>
                  <p:tags r:id="rId305"/>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886" name="Group 213"/>
              <p:cNvGrpSpPr>
                <a:grpSpLocks/>
              </p:cNvGrpSpPr>
              <p:nvPr/>
            </p:nvGrpSpPr>
            <p:grpSpPr bwMode="auto">
              <a:xfrm>
                <a:off x="4269" y="1415"/>
                <a:ext cx="392" cy="137"/>
                <a:chOff x="4227" y="1360"/>
                <a:chExt cx="863" cy="270"/>
              </a:xfrm>
            </p:grpSpPr>
            <p:sp>
              <p:nvSpPr>
                <p:cNvPr id="65897" name="Line 214"/>
                <p:cNvSpPr>
                  <a:spLocks noChangeShapeType="1"/>
                </p:cNvSpPr>
                <p:nvPr>
                  <p:custDataLst>
                    <p:tags r:id="rId31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8" name="Line 215"/>
                <p:cNvSpPr>
                  <a:spLocks noChangeShapeType="1"/>
                </p:cNvSpPr>
                <p:nvPr>
                  <p:custDataLst>
                    <p:tags r:id="rId31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9" name="Line 216"/>
                <p:cNvSpPr>
                  <a:spLocks noChangeShapeType="1"/>
                </p:cNvSpPr>
                <p:nvPr>
                  <p:custDataLst>
                    <p:tags r:id="rId31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900" name="Line 217"/>
                <p:cNvSpPr>
                  <a:spLocks noChangeShapeType="1"/>
                </p:cNvSpPr>
                <p:nvPr>
                  <p:custDataLst>
                    <p:tags r:id="rId31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87" name="Group 218"/>
              <p:cNvGrpSpPr>
                <a:grpSpLocks/>
              </p:cNvGrpSpPr>
              <p:nvPr/>
            </p:nvGrpSpPr>
            <p:grpSpPr bwMode="auto">
              <a:xfrm rot="5700496">
                <a:off x="4053" y="1170"/>
                <a:ext cx="392" cy="137"/>
                <a:chOff x="4227" y="1360"/>
                <a:chExt cx="863" cy="270"/>
              </a:xfrm>
            </p:grpSpPr>
            <p:sp>
              <p:nvSpPr>
                <p:cNvPr id="65893" name="Line 219"/>
                <p:cNvSpPr>
                  <a:spLocks noChangeShapeType="1"/>
                </p:cNvSpPr>
                <p:nvPr>
                  <p:custDataLst>
                    <p:tags r:id="rId31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4" name="Line 220"/>
                <p:cNvSpPr>
                  <a:spLocks noChangeShapeType="1"/>
                </p:cNvSpPr>
                <p:nvPr>
                  <p:custDataLst>
                    <p:tags r:id="rId31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5" name="Line 221"/>
                <p:cNvSpPr>
                  <a:spLocks noChangeShapeType="1"/>
                </p:cNvSpPr>
                <p:nvPr>
                  <p:custDataLst>
                    <p:tags r:id="rId31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6" name="Line 222"/>
                <p:cNvSpPr>
                  <a:spLocks noChangeShapeType="1"/>
                </p:cNvSpPr>
                <p:nvPr>
                  <p:custDataLst>
                    <p:tags r:id="rId31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88" name="Group 223"/>
              <p:cNvGrpSpPr>
                <a:grpSpLocks/>
              </p:cNvGrpSpPr>
              <p:nvPr/>
            </p:nvGrpSpPr>
            <p:grpSpPr bwMode="auto">
              <a:xfrm rot="10800000">
                <a:off x="3796" y="1402"/>
                <a:ext cx="392" cy="137"/>
                <a:chOff x="4227" y="1360"/>
                <a:chExt cx="863" cy="270"/>
              </a:xfrm>
            </p:grpSpPr>
            <p:sp>
              <p:nvSpPr>
                <p:cNvPr id="65889" name="Line 224"/>
                <p:cNvSpPr>
                  <a:spLocks noChangeShapeType="1"/>
                </p:cNvSpPr>
                <p:nvPr>
                  <p:custDataLst>
                    <p:tags r:id="rId30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0" name="Line 225"/>
                <p:cNvSpPr>
                  <a:spLocks noChangeShapeType="1"/>
                </p:cNvSpPr>
                <p:nvPr>
                  <p:custDataLst>
                    <p:tags r:id="rId30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1" name="Line 226"/>
                <p:cNvSpPr>
                  <a:spLocks noChangeShapeType="1"/>
                </p:cNvSpPr>
                <p:nvPr>
                  <p:custDataLst>
                    <p:tags r:id="rId30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92" name="Line 227"/>
                <p:cNvSpPr>
                  <a:spLocks noChangeShapeType="1"/>
                </p:cNvSpPr>
                <p:nvPr>
                  <p:custDataLst>
                    <p:tags r:id="rId30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771" name="Group 228"/>
            <p:cNvGrpSpPr>
              <a:grpSpLocks/>
            </p:cNvGrpSpPr>
            <p:nvPr/>
          </p:nvGrpSpPr>
          <p:grpSpPr bwMode="auto">
            <a:xfrm>
              <a:off x="782" y="1671"/>
              <a:ext cx="57" cy="113"/>
              <a:chOff x="3796" y="1043"/>
              <a:chExt cx="865" cy="1237"/>
            </a:xfrm>
          </p:grpSpPr>
          <p:sp>
            <p:nvSpPr>
              <p:cNvPr id="65841" name="Line 229"/>
              <p:cNvSpPr>
                <a:spLocks noChangeShapeType="1"/>
              </p:cNvSpPr>
              <p:nvPr>
                <p:custDataLst>
                  <p:tags r:id="rId26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2" name="Line 230"/>
              <p:cNvSpPr>
                <a:spLocks noChangeShapeType="1"/>
              </p:cNvSpPr>
              <p:nvPr>
                <p:custDataLst>
                  <p:tags r:id="rId26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3" name="Line 231"/>
              <p:cNvSpPr>
                <a:spLocks noChangeShapeType="1"/>
              </p:cNvSpPr>
              <p:nvPr>
                <p:custDataLst>
                  <p:tags r:id="rId26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4" name="Line 232"/>
              <p:cNvSpPr>
                <a:spLocks noChangeShapeType="1"/>
              </p:cNvSpPr>
              <p:nvPr>
                <p:custDataLst>
                  <p:tags r:id="rId26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5" name="Line 233"/>
              <p:cNvSpPr>
                <a:spLocks noChangeShapeType="1"/>
              </p:cNvSpPr>
              <p:nvPr>
                <p:custDataLst>
                  <p:tags r:id="rId26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6" name="Line 234"/>
              <p:cNvSpPr>
                <a:spLocks noChangeShapeType="1"/>
              </p:cNvSpPr>
              <p:nvPr>
                <p:custDataLst>
                  <p:tags r:id="rId26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7" name="Line 235"/>
              <p:cNvSpPr>
                <a:spLocks noChangeShapeType="1"/>
              </p:cNvSpPr>
              <p:nvPr>
                <p:custDataLst>
                  <p:tags r:id="rId27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8" name="Line 236"/>
              <p:cNvSpPr>
                <a:spLocks noChangeShapeType="1"/>
              </p:cNvSpPr>
              <p:nvPr>
                <p:custDataLst>
                  <p:tags r:id="rId27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9" name="Line 237"/>
              <p:cNvSpPr>
                <a:spLocks noChangeShapeType="1"/>
              </p:cNvSpPr>
              <p:nvPr>
                <p:custDataLst>
                  <p:tags r:id="rId27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0" name="Line 238"/>
              <p:cNvSpPr>
                <a:spLocks noChangeShapeType="1"/>
              </p:cNvSpPr>
              <p:nvPr>
                <p:custDataLst>
                  <p:tags r:id="rId27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1" name="Line 239"/>
              <p:cNvSpPr>
                <a:spLocks noChangeShapeType="1"/>
              </p:cNvSpPr>
              <p:nvPr>
                <p:custDataLst>
                  <p:tags r:id="rId27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2" name="Line 240"/>
              <p:cNvSpPr>
                <a:spLocks noChangeShapeType="1"/>
              </p:cNvSpPr>
              <p:nvPr>
                <p:custDataLst>
                  <p:tags r:id="rId27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3" name="Line 241"/>
              <p:cNvSpPr>
                <a:spLocks noChangeShapeType="1"/>
              </p:cNvSpPr>
              <p:nvPr>
                <p:custDataLst>
                  <p:tags r:id="rId27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4" name="Line 242"/>
              <p:cNvSpPr>
                <a:spLocks noChangeShapeType="1"/>
              </p:cNvSpPr>
              <p:nvPr>
                <p:custDataLst>
                  <p:tags r:id="rId27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55" name="Line 243"/>
              <p:cNvSpPr>
                <a:spLocks noChangeShapeType="1"/>
              </p:cNvSpPr>
              <p:nvPr>
                <p:custDataLst>
                  <p:tags r:id="rId27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856" name="Group 244"/>
              <p:cNvGrpSpPr>
                <a:grpSpLocks/>
              </p:cNvGrpSpPr>
              <p:nvPr/>
            </p:nvGrpSpPr>
            <p:grpSpPr bwMode="auto">
              <a:xfrm>
                <a:off x="4269" y="1415"/>
                <a:ext cx="392" cy="137"/>
                <a:chOff x="4227" y="1360"/>
                <a:chExt cx="863" cy="270"/>
              </a:xfrm>
            </p:grpSpPr>
            <p:sp>
              <p:nvSpPr>
                <p:cNvPr id="65867" name="Line 245"/>
                <p:cNvSpPr>
                  <a:spLocks noChangeShapeType="1"/>
                </p:cNvSpPr>
                <p:nvPr>
                  <p:custDataLst>
                    <p:tags r:id="rId28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8" name="Line 246"/>
                <p:cNvSpPr>
                  <a:spLocks noChangeShapeType="1"/>
                </p:cNvSpPr>
                <p:nvPr>
                  <p:custDataLst>
                    <p:tags r:id="rId28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9" name="Line 247"/>
                <p:cNvSpPr>
                  <a:spLocks noChangeShapeType="1"/>
                </p:cNvSpPr>
                <p:nvPr>
                  <p:custDataLst>
                    <p:tags r:id="rId28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70" name="Line 248"/>
                <p:cNvSpPr>
                  <a:spLocks noChangeShapeType="1"/>
                </p:cNvSpPr>
                <p:nvPr>
                  <p:custDataLst>
                    <p:tags r:id="rId29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57" name="Group 249"/>
              <p:cNvGrpSpPr>
                <a:grpSpLocks/>
              </p:cNvGrpSpPr>
              <p:nvPr/>
            </p:nvGrpSpPr>
            <p:grpSpPr bwMode="auto">
              <a:xfrm rot="5700496">
                <a:off x="4053" y="1170"/>
                <a:ext cx="392" cy="137"/>
                <a:chOff x="4227" y="1360"/>
                <a:chExt cx="863" cy="270"/>
              </a:xfrm>
            </p:grpSpPr>
            <p:sp>
              <p:nvSpPr>
                <p:cNvPr id="65863" name="Line 250"/>
                <p:cNvSpPr>
                  <a:spLocks noChangeShapeType="1"/>
                </p:cNvSpPr>
                <p:nvPr>
                  <p:custDataLst>
                    <p:tags r:id="rId28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4" name="Line 251"/>
                <p:cNvSpPr>
                  <a:spLocks noChangeShapeType="1"/>
                </p:cNvSpPr>
                <p:nvPr>
                  <p:custDataLst>
                    <p:tags r:id="rId28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5" name="Line 252"/>
                <p:cNvSpPr>
                  <a:spLocks noChangeShapeType="1"/>
                </p:cNvSpPr>
                <p:nvPr>
                  <p:custDataLst>
                    <p:tags r:id="rId28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6" name="Line 253"/>
                <p:cNvSpPr>
                  <a:spLocks noChangeShapeType="1"/>
                </p:cNvSpPr>
                <p:nvPr>
                  <p:custDataLst>
                    <p:tags r:id="rId28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58" name="Group 254"/>
              <p:cNvGrpSpPr>
                <a:grpSpLocks/>
              </p:cNvGrpSpPr>
              <p:nvPr/>
            </p:nvGrpSpPr>
            <p:grpSpPr bwMode="auto">
              <a:xfrm rot="10800000">
                <a:off x="3796" y="1402"/>
                <a:ext cx="392" cy="137"/>
                <a:chOff x="4227" y="1360"/>
                <a:chExt cx="863" cy="270"/>
              </a:xfrm>
            </p:grpSpPr>
            <p:sp>
              <p:nvSpPr>
                <p:cNvPr id="65859" name="Line 255"/>
                <p:cNvSpPr>
                  <a:spLocks noChangeShapeType="1"/>
                </p:cNvSpPr>
                <p:nvPr>
                  <p:custDataLst>
                    <p:tags r:id="rId2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0" name="Line 256"/>
                <p:cNvSpPr>
                  <a:spLocks noChangeShapeType="1"/>
                </p:cNvSpPr>
                <p:nvPr>
                  <p:custDataLst>
                    <p:tags r:id="rId2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1" name="Line 257"/>
                <p:cNvSpPr>
                  <a:spLocks noChangeShapeType="1"/>
                </p:cNvSpPr>
                <p:nvPr>
                  <p:custDataLst>
                    <p:tags r:id="rId2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62" name="Line 258"/>
                <p:cNvSpPr>
                  <a:spLocks noChangeShapeType="1"/>
                </p:cNvSpPr>
                <p:nvPr>
                  <p:custDataLst>
                    <p:tags r:id="rId2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772" name="Group 259"/>
            <p:cNvGrpSpPr>
              <a:grpSpLocks/>
            </p:cNvGrpSpPr>
            <p:nvPr/>
          </p:nvGrpSpPr>
          <p:grpSpPr bwMode="auto">
            <a:xfrm>
              <a:off x="589" y="1354"/>
              <a:ext cx="57" cy="114"/>
              <a:chOff x="3796" y="1043"/>
              <a:chExt cx="865" cy="1237"/>
            </a:xfrm>
          </p:grpSpPr>
          <p:sp>
            <p:nvSpPr>
              <p:cNvPr id="65811" name="Line 260"/>
              <p:cNvSpPr>
                <a:spLocks noChangeShapeType="1"/>
              </p:cNvSpPr>
              <p:nvPr>
                <p:custDataLst>
                  <p:tags r:id="rId23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2" name="Line 261"/>
              <p:cNvSpPr>
                <a:spLocks noChangeShapeType="1"/>
              </p:cNvSpPr>
              <p:nvPr>
                <p:custDataLst>
                  <p:tags r:id="rId23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3" name="Line 262"/>
              <p:cNvSpPr>
                <a:spLocks noChangeShapeType="1"/>
              </p:cNvSpPr>
              <p:nvPr>
                <p:custDataLst>
                  <p:tags r:id="rId23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4" name="Line 263"/>
              <p:cNvSpPr>
                <a:spLocks noChangeShapeType="1"/>
              </p:cNvSpPr>
              <p:nvPr>
                <p:custDataLst>
                  <p:tags r:id="rId24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5" name="Line 264"/>
              <p:cNvSpPr>
                <a:spLocks noChangeShapeType="1"/>
              </p:cNvSpPr>
              <p:nvPr>
                <p:custDataLst>
                  <p:tags r:id="rId24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6" name="Line 265"/>
              <p:cNvSpPr>
                <a:spLocks noChangeShapeType="1"/>
              </p:cNvSpPr>
              <p:nvPr>
                <p:custDataLst>
                  <p:tags r:id="rId24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7" name="Line 266"/>
              <p:cNvSpPr>
                <a:spLocks noChangeShapeType="1"/>
              </p:cNvSpPr>
              <p:nvPr>
                <p:custDataLst>
                  <p:tags r:id="rId24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8" name="Line 267"/>
              <p:cNvSpPr>
                <a:spLocks noChangeShapeType="1"/>
              </p:cNvSpPr>
              <p:nvPr>
                <p:custDataLst>
                  <p:tags r:id="rId24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9" name="Line 268"/>
              <p:cNvSpPr>
                <a:spLocks noChangeShapeType="1"/>
              </p:cNvSpPr>
              <p:nvPr>
                <p:custDataLst>
                  <p:tags r:id="rId24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0" name="Line 269"/>
              <p:cNvSpPr>
                <a:spLocks noChangeShapeType="1"/>
              </p:cNvSpPr>
              <p:nvPr>
                <p:custDataLst>
                  <p:tags r:id="rId24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1" name="Line 270"/>
              <p:cNvSpPr>
                <a:spLocks noChangeShapeType="1"/>
              </p:cNvSpPr>
              <p:nvPr>
                <p:custDataLst>
                  <p:tags r:id="rId24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2" name="Line 271"/>
              <p:cNvSpPr>
                <a:spLocks noChangeShapeType="1"/>
              </p:cNvSpPr>
              <p:nvPr>
                <p:custDataLst>
                  <p:tags r:id="rId24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3" name="Line 272"/>
              <p:cNvSpPr>
                <a:spLocks noChangeShapeType="1"/>
              </p:cNvSpPr>
              <p:nvPr>
                <p:custDataLst>
                  <p:tags r:id="rId24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4" name="Line 273"/>
              <p:cNvSpPr>
                <a:spLocks noChangeShapeType="1"/>
              </p:cNvSpPr>
              <p:nvPr>
                <p:custDataLst>
                  <p:tags r:id="rId25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25" name="Line 274"/>
              <p:cNvSpPr>
                <a:spLocks noChangeShapeType="1"/>
              </p:cNvSpPr>
              <p:nvPr>
                <p:custDataLst>
                  <p:tags r:id="rId25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826" name="Group 275"/>
              <p:cNvGrpSpPr>
                <a:grpSpLocks/>
              </p:cNvGrpSpPr>
              <p:nvPr/>
            </p:nvGrpSpPr>
            <p:grpSpPr bwMode="auto">
              <a:xfrm>
                <a:off x="4269" y="1415"/>
                <a:ext cx="392" cy="137"/>
                <a:chOff x="4227" y="1360"/>
                <a:chExt cx="863" cy="270"/>
              </a:xfrm>
            </p:grpSpPr>
            <p:sp>
              <p:nvSpPr>
                <p:cNvPr id="65837" name="Line 276"/>
                <p:cNvSpPr>
                  <a:spLocks noChangeShapeType="1"/>
                </p:cNvSpPr>
                <p:nvPr>
                  <p:custDataLst>
                    <p:tags r:id="rId26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8" name="Line 277"/>
                <p:cNvSpPr>
                  <a:spLocks noChangeShapeType="1"/>
                </p:cNvSpPr>
                <p:nvPr>
                  <p:custDataLst>
                    <p:tags r:id="rId26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9" name="Line 278"/>
                <p:cNvSpPr>
                  <a:spLocks noChangeShapeType="1"/>
                </p:cNvSpPr>
                <p:nvPr>
                  <p:custDataLst>
                    <p:tags r:id="rId26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40" name="Line 279"/>
                <p:cNvSpPr>
                  <a:spLocks noChangeShapeType="1"/>
                </p:cNvSpPr>
                <p:nvPr>
                  <p:custDataLst>
                    <p:tags r:id="rId26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27" name="Group 280"/>
              <p:cNvGrpSpPr>
                <a:grpSpLocks/>
              </p:cNvGrpSpPr>
              <p:nvPr/>
            </p:nvGrpSpPr>
            <p:grpSpPr bwMode="auto">
              <a:xfrm rot="5700496">
                <a:off x="4053" y="1170"/>
                <a:ext cx="392" cy="137"/>
                <a:chOff x="4227" y="1360"/>
                <a:chExt cx="863" cy="270"/>
              </a:xfrm>
            </p:grpSpPr>
            <p:sp>
              <p:nvSpPr>
                <p:cNvPr id="65833" name="Line 281"/>
                <p:cNvSpPr>
                  <a:spLocks noChangeShapeType="1"/>
                </p:cNvSpPr>
                <p:nvPr>
                  <p:custDataLst>
                    <p:tags r:id="rId2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4" name="Line 282"/>
                <p:cNvSpPr>
                  <a:spLocks noChangeShapeType="1"/>
                </p:cNvSpPr>
                <p:nvPr>
                  <p:custDataLst>
                    <p:tags r:id="rId2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5" name="Line 283"/>
                <p:cNvSpPr>
                  <a:spLocks noChangeShapeType="1"/>
                </p:cNvSpPr>
                <p:nvPr>
                  <p:custDataLst>
                    <p:tags r:id="rId2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6" name="Line 284"/>
                <p:cNvSpPr>
                  <a:spLocks noChangeShapeType="1"/>
                </p:cNvSpPr>
                <p:nvPr>
                  <p:custDataLst>
                    <p:tags r:id="rId2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828" name="Group 285"/>
              <p:cNvGrpSpPr>
                <a:grpSpLocks/>
              </p:cNvGrpSpPr>
              <p:nvPr/>
            </p:nvGrpSpPr>
            <p:grpSpPr bwMode="auto">
              <a:xfrm rot="10800000">
                <a:off x="3796" y="1402"/>
                <a:ext cx="392" cy="137"/>
                <a:chOff x="4227" y="1360"/>
                <a:chExt cx="863" cy="270"/>
              </a:xfrm>
            </p:grpSpPr>
            <p:sp>
              <p:nvSpPr>
                <p:cNvPr id="65829" name="Line 286"/>
                <p:cNvSpPr>
                  <a:spLocks noChangeShapeType="1"/>
                </p:cNvSpPr>
                <p:nvPr>
                  <p:custDataLst>
                    <p:tags r:id="rId2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0" name="Line 287"/>
                <p:cNvSpPr>
                  <a:spLocks noChangeShapeType="1"/>
                </p:cNvSpPr>
                <p:nvPr>
                  <p:custDataLst>
                    <p:tags r:id="rId2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1" name="Line 288"/>
                <p:cNvSpPr>
                  <a:spLocks noChangeShapeType="1"/>
                </p:cNvSpPr>
                <p:nvPr>
                  <p:custDataLst>
                    <p:tags r:id="rId2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32" name="Line 289"/>
                <p:cNvSpPr>
                  <a:spLocks noChangeShapeType="1"/>
                </p:cNvSpPr>
                <p:nvPr>
                  <p:custDataLst>
                    <p:tags r:id="rId2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5773" name="Line 290"/>
            <p:cNvSpPr>
              <a:spLocks noChangeShapeType="1"/>
            </p:cNvSpPr>
            <p:nvPr>
              <p:custDataLst>
                <p:tags r:id="rId204"/>
              </p:custDataLst>
            </p:nvPr>
          </p:nvSpPr>
          <p:spPr bwMode="auto">
            <a:xfrm flipV="1">
              <a:off x="626" y="1272"/>
              <a:ext cx="23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74" name="Line 291"/>
            <p:cNvSpPr>
              <a:spLocks noChangeShapeType="1"/>
            </p:cNvSpPr>
            <p:nvPr>
              <p:custDataLst>
                <p:tags r:id="rId205"/>
              </p:custDataLst>
            </p:nvPr>
          </p:nvSpPr>
          <p:spPr bwMode="auto">
            <a:xfrm flipV="1">
              <a:off x="823" y="1276"/>
              <a:ext cx="75" cy="4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75" name="Line 292"/>
            <p:cNvSpPr>
              <a:spLocks noChangeShapeType="1"/>
            </p:cNvSpPr>
            <p:nvPr>
              <p:custDataLst>
                <p:tags r:id="rId206"/>
              </p:custDataLst>
            </p:nvPr>
          </p:nvSpPr>
          <p:spPr bwMode="auto">
            <a:xfrm flipV="1">
              <a:off x="817" y="1264"/>
              <a:ext cx="58"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76" name="Line 293"/>
            <p:cNvSpPr>
              <a:spLocks noChangeShapeType="1"/>
            </p:cNvSpPr>
            <p:nvPr>
              <p:custDataLst>
                <p:tags r:id="rId207"/>
              </p:custDataLst>
            </p:nvPr>
          </p:nvSpPr>
          <p:spPr bwMode="auto">
            <a:xfrm flipV="1">
              <a:off x="633" y="1263"/>
              <a:ext cx="226" cy="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77" name="Group 294"/>
            <p:cNvGrpSpPr>
              <a:grpSpLocks/>
            </p:cNvGrpSpPr>
            <p:nvPr/>
          </p:nvGrpSpPr>
          <p:grpSpPr bwMode="auto">
            <a:xfrm>
              <a:off x="483" y="1532"/>
              <a:ext cx="252" cy="214"/>
              <a:chOff x="867" y="1530"/>
              <a:chExt cx="252" cy="214"/>
            </a:xfrm>
          </p:grpSpPr>
          <p:sp>
            <p:nvSpPr>
              <p:cNvPr id="65779" name="AutoShape 295"/>
              <p:cNvSpPr>
                <a:spLocks noChangeArrowheads="1"/>
              </p:cNvSpPr>
              <p:nvPr>
                <p:custDataLst>
                  <p:tags r:id="rId209"/>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80" name="Group 296"/>
              <p:cNvGrpSpPr>
                <a:grpSpLocks/>
              </p:cNvGrpSpPr>
              <p:nvPr/>
            </p:nvGrpSpPr>
            <p:grpSpPr bwMode="auto">
              <a:xfrm>
                <a:off x="967" y="1561"/>
                <a:ext cx="58" cy="114"/>
                <a:chOff x="3796" y="1043"/>
                <a:chExt cx="865" cy="1237"/>
              </a:xfrm>
            </p:grpSpPr>
            <p:sp>
              <p:nvSpPr>
                <p:cNvPr id="65781" name="Line 297"/>
                <p:cNvSpPr>
                  <a:spLocks noChangeShapeType="1"/>
                </p:cNvSpPr>
                <p:nvPr>
                  <p:custDataLst>
                    <p:tags r:id="rId21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2" name="Line 298"/>
                <p:cNvSpPr>
                  <a:spLocks noChangeShapeType="1"/>
                </p:cNvSpPr>
                <p:nvPr>
                  <p:custDataLst>
                    <p:tags r:id="rId21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3" name="Line 299"/>
                <p:cNvSpPr>
                  <a:spLocks noChangeShapeType="1"/>
                </p:cNvSpPr>
                <p:nvPr>
                  <p:custDataLst>
                    <p:tags r:id="rId21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4" name="Line 300"/>
                <p:cNvSpPr>
                  <a:spLocks noChangeShapeType="1"/>
                </p:cNvSpPr>
                <p:nvPr>
                  <p:custDataLst>
                    <p:tags r:id="rId21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5" name="Line 301"/>
                <p:cNvSpPr>
                  <a:spLocks noChangeShapeType="1"/>
                </p:cNvSpPr>
                <p:nvPr>
                  <p:custDataLst>
                    <p:tags r:id="rId21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6" name="Line 302"/>
                <p:cNvSpPr>
                  <a:spLocks noChangeShapeType="1"/>
                </p:cNvSpPr>
                <p:nvPr>
                  <p:custDataLst>
                    <p:tags r:id="rId21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7" name="Line 303"/>
                <p:cNvSpPr>
                  <a:spLocks noChangeShapeType="1"/>
                </p:cNvSpPr>
                <p:nvPr>
                  <p:custDataLst>
                    <p:tags r:id="rId21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8" name="Line 304"/>
                <p:cNvSpPr>
                  <a:spLocks noChangeShapeType="1"/>
                </p:cNvSpPr>
                <p:nvPr>
                  <p:custDataLst>
                    <p:tags r:id="rId21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89" name="Line 305"/>
                <p:cNvSpPr>
                  <a:spLocks noChangeShapeType="1"/>
                </p:cNvSpPr>
                <p:nvPr>
                  <p:custDataLst>
                    <p:tags r:id="rId21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0" name="Line 306"/>
                <p:cNvSpPr>
                  <a:spLocks noChangeShapeType="1"/>
                </p:cNvSpPr>
                <p:nvPr>
                  <p:custDataLst>
                    <p:tags r:id="rId21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1" name="Line 307"/>
                <p:cNvSpPr>
                  <a:spLocks noChangeShapeType="1"/>
                </p:cNvSpPr>
                <p:nvPr>
                  <p:custDataLst>
                    <p:tags r:id="rId22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2" name="Line 308"/>
                <p:cNvSpPr>
                  <a:spLocks noChangeShapeType="1"/>
                </p:cNvSpPr>
                <p:nvPr>
                  <p:custDataLst>
                    <p:tags r:id="rId22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3" name="Line 309"/>
                <p:cNvSpPr>
                  <a:spLocks noChangeShapeType="1"/>
                </p:cNvSpPr>
                <p:nvPr>
                  <p:custDataLst>
                    <p:tags r:id="rId22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4" name="Line 310"/>
                <p:cNvSpPr>
                  <a:spLocks noChangeShapeType="1"/>
                </p:cNvSpPr>
                <p:nvPr>
                  <p:custDataLst>
                    <p:tags r:id="rId22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95" name="Line 311"/>
                <p:cNvSpPr>
                  <a:spLocks noChangeShapeType="1"/>
                </p:cNvSpPr>
                <p:nvPr>
                  <p:custDataLst>
                    <p:tags r:id="rId22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96" name="Group 312"/>
                <p:cNvGrpSpPr>
                  <a:grpSpLocks/>
                </p:cNvGrpSpPr>
                <p:nvPr/>
              </p:nvGrpSpPr>
              <p:grpSpPr bwMode="auto">
                <a:xfrm>
                  <a:off x="4269" y="1415"/>
                  <a:ext cx="392" cy="137"/>
                  <a:chOff x="4227" y="1360"/>
                  <a:chExt cx="863" cy="270"/>
                </a:xfrm>
              </p:grpSpPr>
              <p:sp>
                <p:nvSpPr>
                  <p:cNvPr id="65807" name="Line 313"/>
                  <p:cNvSpPr>
                    <a:spLocks noChangeShapeType="1"/>
                  </p:cNvSpPr>
                  <p:nvPr>
                    <p:custDataLst>
                      <p:tags r:id="rId23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8" name="Line 314"/>
                  <p:cNvSpPr>
                    <a:spLocks noChangeShapeType="1"/>
                  </p:cNvSpPr>
                  <p:nvPr>
                    <p:custDataLst>
                      <p:tags r:id="rId23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9" name="Line 315"/>
                  <p:cNvSpPr>
                    <a:spLocks noChangeShapeType="1"/>
                  </p:cNvSpPr>
                  <p:nvPr>
                    <p:custDataLst>
                      <p:tags r:id="rId23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10" name="Line 316"/>
                  <p:cNvSpPr>
                    <a:spLocks noChangeShapeType="1"/>
                  </p:cNvSpPr>
                  <p:nvPr>
                    <p:custDataLst>
                      <p:tags r:id="rId23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97" name="Group 317"/>
                <p:cNvGrpSpPr>
                  <a:grpSpLocks/>
                </p:cNvGrpSpPr>
                <p:nvPr/>
              </p:nvGrpSpPr>
              <p:grpSpPr bwMode="auto">
                <a:xfrm rot="5700496">
                  <a:off x="4053" y="1170"/>
                  <a:ext cx="392" cy="137"/>
                  <a:chOff x="4227" y="1360"/>
                  <a:chExt cx="863" cy="270"/>
                </a:xfrm>
              </p:grpSpPr>
              <p:sp>
                <p:nvSpPr>
                  <p:cNvPr id="65803" name="Line 318"/>
                  <p:cNvSpPr>
                    <a:spLocks noChangeShapeType="1"/>
                  </p:cNvSpPr>
                  <p:nvPr>
                    <p:custDataLst>
                      <p:tags r:id="rId2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4" name="Line 319"/>
                  <p:cNvSpPr>
                    <a:spLocks noChangeShapeType="1"/>
                  </p:cNvSpPr>
                  <p:nvPr>
                    <p:custDataLst>
                      <p:tags r:id="rId2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5" name="Line 320"/>
                  <p:cNvSpPr>
                    <a:spLocks noChangeShapeType="1"/>
                  </p:cNvSpPr>
                  <p:nvPr>
                    <p:custDataLst>
                      <p:tags r:id="rId2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6" name="Line 321"/>
                  <p:cNvSpPr>
                    <a:spLocks noChangeShapeType="1"/>
                  </p:cNvSpPr>
                  <p:nvPr>
                    <p:custDataLst>
                      <p:tags r:id="rId2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98" name="Group 322"/>
                <p:cNvGrpSpPr>
                  <a:grpSpLocks/>
                </p:cNvGrpSpPr>
                <p:nvPr/>
              </p:nvGrpSpPr>
              <p:grpSpPr bwMode="auto">
                <a:xfrm rot="10800000">
                  <a:off x="3796" y="1402"/>
                  <a:ext cx="392" cy="137"/>
                  <a:chOff x="4227" y="1360"/>
                  <a:chExt cx="863" cy="270"/>
                </a:xfrm>
              </p:grpSpPr>
              <p:sp>
                <p:nvSpPr>
                  <p:cNvPr id="65799" name="Line 323"/>
                  <p:cNvSpPr>
                    <a:spLocks noChangeShapeType="1"/>
                  </p:cNvSpPr>
                  <p:nvPr>
                    <p:custDataLst>
                      <p:tags r:id="rId2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0" name="Line 324"/>
                  <p:cNvSpPr>
                    <a:spLocks noChangeShapeType="1"/>
                  </p:cNvSpPr>
                  <p:nvPr>
                    <p:custDataLst>
                      <p:tags r:id="rId2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1" name="Line 325"/>
                  <p:cNvSpPr>
                    <a:spLocks noChangeShapeType="1"/>
                  </p:cNvSpPr>
                  <p:nvPr>
                    <p:custDataLst>
                      <p:tags r:id="rId2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802" name="Line 326"/>
                  <p:cNvSpPr>
                    <a:spLocks noChangeShapeType="1"/>
                  </p:cNvSpPr>
                  <p:nvPr>
                    <p:custDataLst>
                      <p:tags r:id="rId2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65778" name="Line 327"/>
            <p:cNvSpPr>
              <a:spLocks noChangeShapeType="1"/>
            </p:cNvSpPr>
            <p:nvPr>
              <p:custDataLst>
                <p:tags r:id="rId208"/>
              </p:custDataLst>
            </p:nvPr>
          </p:nvSpPr>
          <p:spPr bwMode="auto">
            <a:xfrm flipV="1">
              <a:off x="414" y="1266"/>
              <a:ext cx="430"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5548" name="Text Box 328"/>
          <p:cNvSpPr txBox="1">
            <a:spLocks noChangeArrowheads="1"/>
          </p:cNvSpPr>
          <p:nvPr>
            <p:custDataLst>
              <p:tags r:id="rId11"/>
            </p:custDataLst>
          </p:nvPr>
        </p:nvSpPr>
        <p:spPr bwMode="auto">
          <a:xfrm>
            <a:off x="487363" y="3433763"/>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anchor MSC</a:t>
            </a:r>
          </a:p>
        </p:txBody>
      </p:sp>
      <p:grpSp>
        <p:nvGrpSpPr>
          <p:cNvPr id="65549" name="Group 329"/>
          <p:cNvGrpSpPr>
            <a:grpSpLocks/>
          </p:cNvGrpSpPr>
          <p:nvPr>
            <p:custDataLst>
              <p:tags r:id="rId12"/>
            </p:custDataLst>
          </p:nvPr>
        </p:nvGrpSpPr>
        <p:grpSpPr bwMode="auto">
          <a:xfrm>
            <a:off x="3084513" y="4132263"/>
            <a:ext cx="1309687" cy="1147762"/>
            <a:chOff x="146" y="711"/>
            <a:chExt cx="825" cy="723"/>
          </a:xfrm>
        </p:grpSpPr>
        <p:sp>
          <p:nvSpPr>
            <p:cNvPr id="65563" name="AutoShape 330"/>
            <p:cNvSpPr>
              <a:spLocks noChangeArrowheads="1"/>
            </p:cNvSpPr>
            <p:nvPr>
              <p:custDataLst>
                <p:tags r:id="rId25"/>
              </p:custDataLst>
            </p:nvPr>
          </p:nvSpPr>
          <p:spPr bwMode="auto">
            <a:xfrm>
              <a:off x="719" y="904"/>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64" name="AutoShape 331"/>
            <p:cNvSpPr>
              <a:spLocks noChangeArrowheads="1"/>
            </p:cNvSpPr>
            <p:nvPr>
              <p:custDataLst>
                <p:tags r:id="rId26"/>
              </p:custDataLst>
            </p:nvPr>
          </p:nvSpPr>
          <p:spPr bwMode="auto">
            <a:xfrm>
              <a:off x="335" y="1115"/>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65" name="Group 332"/>
            <p:cNvGrpSpPr>
              <a:grpSpLocks/>
            </p:cNvGrpSpPr>
            <p:nvPr/>
          </p:nvGrpSpPr>
          <p:grpSpPr bwMode="auto">
            <a:xfrm>
              <a:off x="523" y="1006"/>
              <a:ext cx="252" cy="214"/>
              <a:chOff x="867" y="1530"/>
              <a:chExt cx="252" cy="214"/>
            </a:xfrm>
          </p:grpSpPr>
          <p:sp>
            <p:nvSpPr>
              <p:cNvPr id="65734" name="AutoShape 333"/>
              <p:cNvSpPr>
                <a:spLocks noChangeArrowheads="1"/>
              </p:cNvSpPr>
              <p:nvPr>
                <p:custDataLst>
                  <p:tags r:id="rId173"/>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35" name="Group 334"/>
              <p:cNvGrpSpPr>
                <a:grpSpLocks/>
              </p:cNvGrpSpPr>
              <p:nvPr/>
            </p:nvGrpSpPr>
            <p:grpSpPr bwMode="auto">
              <a:xfrm>
                <a:off x="967" y="1561"/>
                <a:ext cx="58" cy="114"/>
                <a:chOff x="3796" y="1043"/>
                <a:chExt cx="865" cy="1237"/>
              </a:xfrm>
            </p:grpSpPr>
            <p:sp>
              <p:nvSpPr>
                <p:cNvPr id="65736" name="Line 335"/>
                <p:cNvSpPr>
                  <a:spLocks noChangeShapeType="1"/>
                </p:cNvSpPr>
                <p:nvPr>
                  <p:custDataLst>
                    <p:tags r:id="rId17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7" name="Line 336"/>
                <p:cNvSpPr>
                  <a:spLocks noChangeShapeType="1"/>
                </p:cNvSpPr>
                <p:nvPr>
                  <p:custDataLst>
                    <p:tags r:id="rId17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8" name="Line 337"/>
                <p:cNvSpPr>
                  <a:spLocks noChangeShapeType="1"/>
                </p:cNvSpPr>
                <p:nvPr>
                  <p:custDataLst>
                    <p:tags r:id="rId17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9" name="Line 338"/>
                <p:cNvSpPr>
                  <a:spLocks noChangeShapeType="1"/>
                </p:cNvSpPr>
                <p:nvPr>
                  <p:custDataLst>
                    <p:tags r:id="rId17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0" name="Line 339"/>
                <p:cNvSpPr>
                  <a:spLocks noChangeShapeType="1"/>
                </p:cNvSpPr>
                <p:nvPr>
                  <p:custDataLst>
                    <p:tags r:id="rId17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1" name="Line 340"/>
                <p:cNvSpPr>
                  <a:spLocks noChangeShapeType="1"/>
                </p:cNvSpPr>
                <p:nvPr>
                  <p:custDataLst>
                    <p:tags r:id="rId17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2" name="Line 341"/>
                <p:cNvSpPr>
                  <a:spLocks noChangeShapeType="1"/>
                </p:cNvSpPr>
                <p:nvPr>
                  <p:custDataLst>
                    <p:tags r:id="rId18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3" name="Line 342"/>
                <p:cNvSpPr>
                  <a:spLocks noChangeShapeType="1"/>
                </p:cNvSpPr>
                <p:nvPr>
                  <p:custDataLst>
                    <p:tags r:id="rId18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4" name="Line 343"/>
                <p:cNvSpPr>
                  <a:spLocks noChangeShapeType="1"/>
                </p:cNvSpPr>
                <p:nvPr>
                  <p:custDataLst>
                    <p:tags r:id="rId18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5" name="Line 344"/>
                <p:cNvSpPr>
                  <a:spLocks noChangeShapeType="1"/>
                </p:cNvSpPr>
                <p:nvPr>
                  <p:custDataLst>
                    <p:tags r:id="rId18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6" name="Line 345"/>
                <p:cNvSpPr>
                  <a:spLocks noChangeShapeType="1"/>
                </p:cNvSpPr>
                <p:nvPr>
                  <p:custDataLst>
                    <p:tags r:id="rId18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7" name="Line 346"/>
                <p:cNvSpPr>
                  <a:spLocks noChangeShapeType="1"/>
                </p:cNvSpPr>
                <p:nvPr>
                  <p:custDataLst>
                    <p:tags r:id="rId18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8" name="Line 347"/>
                <p:cNvSpPr>
                  <a:spLocks noChangeShapeType="1"/>
                </p:cNvSpPr>
                <p:nvPr>
                  <p:custDataLst>
                    <p:tags r:id="rId18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49" name="Line 348"/>
                <p:cNvSpPr>
                  <a:spLocks noChangeShapeType="1"/>
                </p:cNvSpPr>
                <p:nvPr>
                  <p:custDataLst>
                    <p:tags r:id="rId18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50" name="Line 349"/>
                <p:cNvSpPr>
                  <a:spLocks noChangeShapeType="1"/>
                </p:cNvSpPr>
                <p:nvPr>
                  <p:custDataLst>
                    <p:tags r:id="rId18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51" name="Group 350"/>
                <p:cNvGrpSpPr>
                  <a:grpSpLocks/>
                </p:cNvGrpSpPr>
                <p:nvPr/>
              </p:nvGrpSpPr>
              <p:grpSpPr bwMode="auto">
                <a:xfrm>
                  <a:off x="4269" y="1415"/>
                  <a:ext cx="392" cy="137"/>
                  <a:chOff x="4227" y="1360"/>
                  <a:chExt cx="863" cy="270"/>
                </a:xfrm>
              </p:grpSpPr>
              <p:sp>
                <p:nvSpPr>
                  <p:cNvPr id="65762" name="Line 351"/>
                  <p:cNvSpPr>
                    <a:spLocks noChangeShapeType="1"/>
                  </p:cNvSpPr>
                  <p:nvPr>
                    <p:custDataLst>
                      <p:tags r:id="rId19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3" name="Line 352"/>
                  <p:cNvSpPr>
                    <a:spLocks noChangeShapeType="1"/>
                  </p:cNvSpPr>
                  <p:nvPr>
                    <p:custDataLst>
                      <p:tags r:id="rId19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4" name="Line 353"/>
                  <p:cNvSpPr>
                    <a:spLocks noChangeShapeType="1"/>
                  </p:cNvSpPr>
                  <p:nvPr>
                    <p:custDataLst>
                      <p:tags r:id="rId19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5" name="Line 354"/>
                  <p:cNvSpPr>
                    <a:spLocks noChangeShapeType="1"/>
                  </p:cNvSpPr>
                  <p:nvPr>
                    <p:custDataLst>
                      <p:tags r:id="rId20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52" name="Group 355"/>
                <p:cNvGrpSpPr>
                  <a:grpSpLocks/>
                </p:cNvGrpSpPr>
                <p:nvPr/>
              </p:nvGrpSpPr>
              <p:grpSpPr bwMode="auto">
                <a:xfrm rot="5700496">
                  <a:off x="4053" y="1170"/>
                  <a:ext cx="392" cy="137"/>
                  <a:chOff x="4227" y="1360"/>
                  <a:chExt cx="863" cy="270"/>
                </a:xfrm>
              </p:grpSpPr>
              <p:sp>
                <p:nvSpPr>
                  <p:cNvPr id="65758" name="Line 356"/>
                  <p:cNvSpPr>
                    <a:spLocks noChangeShapeType="1"/>
                  </p:cNvSpPr>
                  <p:nvPr>
                    <p:custDataLst>
                      <p:tags r:id="rId19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59" name="Line 357"/>
                  <p:cNvSpPr>
                    <a:spLocks noChangeShapeType="1"/>
                  </p:cNvSpPr>
                  <p:nvPr>
                    <p:custDataLst>
                      <p:tags r:id="rId19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0" name="Line 358"/>
                  <p:cNvSpPr>
                    <a:spLocks noChangeShapeType="1"/>
                  </p:cNvSpPr>
                  <p:nvPr>
                    <p:custDataLst>
                      <p:tags r:id="rId19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61" name="Line 359"/>
                  <p:cNvSpPr>
                    <a:spLocks noChangeShapeType="1"/>
                  </p:cNvSpPr>
                  <p:nvPr>
                    <p:custDataLst>
                      <p:tags r:id="rId19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53" name="Group 360"/>
                <p:cNvGrpSpPr>
                  <a:grpSpLocks/>
                </p:cNvGrpSpPr>
                <p:nvPr/>
              </p:nvGrpSpPr>
              <p:grpSpPr bwMode="auto">
                <a:xfrm rot="10800000">
                  <a:off x="3796" y="1402"/>
                  <a:ext cx="392" cy="137"/>
                  <a:chOff x="4227" y="1360"/>
                  <a:chExt cx="863" cy="270"/>
                </a:xfrm>
              </p:grpSpPr>
              <p:sp>
                <p:nvSpPr>
                  <p:cNvPr id="65754" name="Line 361"/>
                  <p:cNvSpPr>
                    <a:spLocks noChangeShapeType="1"/>
                  </p:cNvSpPr>
                  <p:nvPr>
                    <p:custDataLst>
                      <p:tags r:id="rId18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55" name="Line 362"/>
                  <p:cNvSpPr>
                    <a:spLocks noChangeShapeType="1"/>
                  </p:cNvSpPr>
                  <p:nvPr>
                    <p:custDataLst>
                      <p:tags r:id="rId19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56" name="Line 363"/>
                  <p:cNvSpPr>
                    <a:spLocks noChangeShapeType="1"/>
                  </p:cNvSpPr>
                  <p:nvPr>
                    <p:custDataLst>
                      <p:tags r:id="rId19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57" name="Line 364"/>
                  <p:cNvSpPr>
                    <a:spLocks noChangeShapeType="1"/>
                  </p:cNvSpPr>
                  <p:nvPr>
                    <p:custDataLst>
                      <p:tags r:id="rId19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grpSp>
          <p:nvGrpSpPr>
            <p:cNvPr id="65566" name="Group 365"/>
            <p:cNvGrpSpPr>
              <a:grpSpLocks/>
            </p:cNvGrpSpPr>
            <p:nvPr/>
          </p:nvGrpSpPr>
          <p:grpSpPr bwMode="auto">
            <a:xfrm>
              <a:off x="429" y="1159"/>
              <a:ext cx="57" cy="113"/>
              <a:chOff x="3796" y="1043"/>
              <a:chExt cx="865" cy="1237"/>
            </a:xfrm>
          </p:grpSpPr>
          <p:sp>
            <p:nvSpPr>
              <p:cNvPr id="65704" name="Line 366"/>
              <p:cNvSpPr>
                <a:spLocks noChangeShapeType="1"/>
              </p:cNvSpPr>
              <p:nvPr>
                <p:custDataLst>
                  <p:tags r:id="rId14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5" name="Line 367"/>
              <p:cNvSpPr>
                <a:spLocks noChangeShapeType="1"/>
              </p:cNvSpPr>
              <p:nvPr>
                <p:custDataLst>
                  <p:tags r:id="rId14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6" name="Line 368"/>
              <p:cNvSpPr>
                <a:spLocks noChangeShapeType="1"/>
              </p:cNvSpPr>
              <p:nvPr>
                <p:custDataLst>
                  <p:tags r:id="rId14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7" name="Line 369"/>
              <p:cNvSpPr>
                <a:spLocks noChangeShapeType="1"/>
              </p:cNvSpPr>
              <p:nvPr>
                <p:custDataLst>
                  <p:tags r:id="rId14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8" name="Line 370"/>
              <p:cNvSpPr>
                <a:spLocks noChangeShapeType="1"/>
              </p:cNvSpPr>
              <p:nvPr>
                <p:custDataLst>
                  <p:tags r:id="rId15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9" name="Line 371"/>
              <p:cNvSpPr>
                <a:spLocks noChangeShapeType="1"/>
              </p:cNvSpPr>
              <p:nvPr>
                <p:custDataLst>
                  <p:tags r:id="rId15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0" name="Line 372"/>
              <p:cNvSpPr>
                <a:spLocks noChangeShapeType="1"/>
              </p:cNvSpPr>
              <p:nvPr>
                <p:custDataLst>
                  <p:tags r:id="rId15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1" name="Line 373"/>
              <p:cNvSpPr>
                <a:spLocks noChangeShapeType="1"/>
              </p:cNvSpPr>
              <p:nvPr>
                <p:custDataLst>
                  <p:tags r:id="rId15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2" name="Line 374"/>
              <p:cNvSpPr>
                <a:spLocks noChangeShapeType="1"/>
              </p:cNvSpPr>
              <p:nvPr>
                <p:custDataLst>
                  <p:tags r:id="rId15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3" name="Line 375"/>
              <p:cNvSpPr>
                <a:spLocks noChangeShapeType="1"/>
              </p:cNvSpPr>
              <p:nvPr>
                <p:custDataLst>
                  <p:tags r:id="rId15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4" name="Line 376"/>
              <p:cNvSpPr>
                <a:spLocks noChangeShapeType="1"/>
              </p:cNvSpPr>
              <p:nvPr>
                <p:custDataLst>
                  <p:tags r:id="rId15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5" name="Line 377"/>
              <p:cNvSpPr>
                <a:spLocks noChangeShapeType="1"/>
              </p:cNvSpPr>
              <p:nvPr>
                <p:custDataLst>
                  <p:tags r:id="rId15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6" name="Line 378"/>
              <p:cNvSpPr>
                <a:spLocks noChangeShapeType="1"/>
              </p:cNvSpPr>
              <p:nvPr>
                <p:custDataLst>
                  <p:tags r:id="rId15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7" name="Line 379"/>
              <p:cNvSpPr>
                <a:spLocks noChangeShapeType="1"/>
              </p:cNvSpPr>
              <p:nvPr>
                <p:custDataLst>
                  <p:tags r:id="rId15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18" name="Line 380"/>
              <p:cNvSpPr>
                <a:spLocks noChangeShapeType="1"/>
              </p:cNvSpPr>
              <p:nvPr>
                <p:custDataLst>
                  <p:tags r:id="rId16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719" name="Group 381"/>
              <p:cNvGrpSpPr>
                <a:grpSpLocks/>
              </p:cNvGrpSpPr>
              <p:nvPr/>
            </p:nvGrpSpPr>
            <p:grpSpPr bwMode="auto">
              <a:xfrm>
                <a:off x="4269" y="1415"/>
                <a:ext cx="392" cy="137"/>
                <a:chOff x="4227" y="1360"/>
                <a:chExt cx="863" cy="270"/>
              </a:xfrm>
            </p:grpSpPr>
            <p:sp>
              <p:nvSpPr>
                <p:cNvPr id="65730" name="Line 382"/>
                <p:cNvSpPr>
                  <a:spLocks noChangeShapeType="1"/>
                </p:cNvSpPr>
                <p:nvPr>
                  <p:custDataLst>
                    <p:tags r:id="rId16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1" name="Line 383"/>
                <p:cNvSpPr>
                  <a:spLocks noChangeShapeType="1"/>
                </p:cNvSpPr>
                <p:nvPr>
                  <p:custDataLst>
                    <p:tags r:id="rId17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2" name="Line 384"/>
                <p:cNvSpPr>
                  <a:spLocks noChangeShapeType="1"/>
                </p:cNvSpPr>
                <p:nvPr>
                  <p:custDataLst>
                    <p:tags r:id="rId17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33" name="Line 385"/>
                <p:cNvSpPr>
                  <a:spLocks noChangeShapeType="1"/>
                </p:cNvSpPr>
                <p:nvPr>
                  <p:custDataLst>
                    <p:tags r:id="rId17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20" name="Group 386"/>
              <p:cNvGrpSpPr>
                <a:grpSpLocks/>
              </p:cNvGrpSpPr>
              <p:nvPr/>
            </p:nvGrpSpPr>
            <p:grpSpPr bwMode="auto">
              <a:xfrm rot="5700496">
                <a:off x="4053" y="1170"/>
                <a:ext cx="392" cy="137"/>
                <a:chOff x="4227" y="1360"/>
                <a:chExt cx="863" cy="270"/>
              </a:xfrm>
            </p:grpSpPr>
            <p:sp>
              <p:nvSpPr>
                <p:cNvPr id="65726" name="Line 387"/>
                <p:cNvSpPr>
                  <a:spLocks noChangeShapeType="1"/>
                </p:cNvSpPr>
                <p:nvPr>
                  <p:custDataLst>
                    <p:tags r:id="rId16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7" name="Line 388"/>
                <p:cNvSpPr>
                  <a:spLocks noChangeShapeType="1"/>
                </p:cNvSpPr>
                <p:nvPr>
                  <p:custDataLst>
                    <p:tags r:id="rId16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8" name="Line 389"/>
                <p:cNvSpPr>
                  <a:spLocks noChangeShapeType="1"/>
                </p:cNvSpPr>
                <p:nvPr>
                  <p:custDataLst>
                    <p:tags r:id="rId16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9" name="Line 390"/>
                <p:cNvSpPr>
                  <a:spLocks noChangeShapeType="1"/>
                </p:cNvSpPr>
                <p:nvPr>
                  <p:custDataLst>
                    <p:tags r:id="rId16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721" name="Group 391"/>
              <p:cNvGrpSpPr>
                <a:grpSpLocks/>
              </p:cNvGrpSpPr>
              <p:nvPr/>
            </p:nvGrpSpPr>
            <p:grpSpPr bwMode="auto">
              <a:xfrm rot="10800000">
                <a:off x="3796" y="1402"/>
                <a:ext cx="392" cy="137"/>
                <a:chOff x="4227" y="1360"/>
                <a:chExt cx="863" cy="270"/>
              </a:xfrm>
            </p:grpSpPr>
            <p:sp>
              <p:nvSpPr>
                <p:cNvPr id="65722" name="Line 392"/>
                <p:cNvSpPr>
                  <a:spLocks noChangeShapeType="1"/>
                </p:cNvSpPr>
                <p:nvPr>
                  <p:custDataLst>
                    <p:tags r:id="rId16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3" name="Line 393"/>
                <p:cNvSpPr>
                  <a:spLocks noChangeShapeType="1"/>
                </p:cNvSpPr>
                <p:nvPr>
                  <p:custDataLst>
                    <p:tags r:id="rId16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4" name="Line 394"/>
                <p:cNvSpPr>
                  <a:spLocks noChangeShapeType="1"/>
                </p:cNvSpPr>
                <p:nvPr>
                  <p:custDataLst>
                    <p:tags r:id="rId16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25" name="Line 395"/>
                <p:cNvSpPr>
                  <a:spLocks noChangeShapeType="1"/>
                </p:cNvSpPr>
                <p:nvPr>
                  <p:custDataLst>
                    <p:tags r:id="rId16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nvGrpSpPr>
            <p:cNvPr id="65567" name="Group 396"/>
            <p:cNvGrpSpPr>
              <a:grpSpLocks/>
            </p:cNvGrpSpPr>
            <p:nvPr/>
          </p:nvGrpSpPr>
          <p:grpSpPr bwMode="auto">
            <a:xfrm>
              <a:off x="821" y="938"/>
              <a:ext cx="57" cy="114"/>
              <a:chOff x="3796" y="1043"/>
              <a:chExt cx="865" cy="1237"/>
            </a:xfrm>
          </p:grpSpPr>
          <p:sp>
            <p:nvSpPr>
              <p:cNvPr id="65674" name="Line 397"/>
              <p:cNvSpPr>
                <a:spLocks noChangeShapeType="1"/>
              </p:cNvSpPr>
              <p:nvPr>
                <p:custDataLst>
                  <p:tags r:id="rId11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5" name="Line 398"/>
              <p:cNvSpPr>
                <a:spLocks noChangeShapeType="1"/>
              </p:cNvSpPr>
              <p:nvPr>
                <p:custDataLst>
                  <p:tags r:id="rId12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6" name="Line 399"/>
              <p:cNvSpPr>
                <a:spLocks noChangeShapeType="1"/>
              </p:cNvSpPr>
              <p:nvPr>
                <p:custDataLst>
                  <p:tags r:id="rId12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7" name="Line 400"/>
              <p:cNvSpPr>
                <a:spLocks noChangeShapeType="1"/>
              </p:cNvSpPr>
              <p:nvPr>
                <p:custDataLst>
                  <p:tags r:id="rId12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8" name="Line 401"/>
              <p:cNvSpPr>
                <a:spLocks noChangeShapeType="1"/>
              </p:cNvSpPr>
              <p:nvPr>
                <p:custDataLst>
                  <p:tags r:id="rId12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9" name="Line 402"/>
              <p:cNvSpPr>
                <a:spLocks noChangeShapeType="1"/>
              </p:cNvSpPr>
              <p:nvPr>
                <p:custDataLst>
                  <p:tags r:id="rId12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0" name="Line 403"/>
              <p:cNvSpPr>
                <a:spLocks noChangeShapeType="1"/>
              </p:cNvSpPr>
              <p:nvPr>
                <p:custDataLst>
                  <p:tags r:id="rId12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1" name="Line 404"/>
              <p:cNvSpPr>
                <a:spLocks noChangeShapeType="1"/>
              </p:cNvSpPr>
              <p:nvPr>
                <p:custDataLst>
                  <p:tags r:id="rId12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2" name="Line 405"/>
              <p:cNvSpPr>
                <a:spLocks noChangeShapeType="1"/>
              </p:cNvSpPr>
              <p:nvPr>
                <p:custDataLst>
                  <p:tags r:id="rId12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3" name="Line 406"/>
              <p:cNvSpPr>
                <a:spLocks noChangeShapeType="1"/>
              </p:cNvSpPr>
              <p:nvPr>
                <p:custDataLst>
                  <p:tags r:id="rId12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4" name="Line 407"/>
              <p:cNvSpPr>
                <a:spLocks noChangeShapeType="1"/>
              </p:cNvSpPr>
              <p:nvPr>
                <p:custDataLst>
                  <p:tags r:id="rId12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5" name="Line 408"/>
              <p:cNvSpPr>
                <a:spLocks noChangeShapeType="1"/>
              </p:cNvSpPr>
              <p:nvPr>
                <p:custDataLst>
                  <p:tags r:id="rId13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6" name="Line 409"/>
              <p:cNvSpPr>
                <a:spLocks noChangeShapeType="1"/>
              </p:cNvSpPr>
              <p:nvPr>
                <p:custDataLst>
                  <p:tags r:id="rId13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7" name="Line 410"/>
              <p:cNvSpPr>
                <a:spLocks noChangeShapeType="1"/>
              </p:cNvSpPr>
              <p:nvPr>
                <p:custDataLst>
                  <p:tags r:id="rId13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88" name="Line 411"/>
              <p:cNvSpPr>
                <a:spLocks noChangeShapeType="1"/>
              </p:cNvSpPr>
              <p:nvPr>
                <p:custDataLst>
                  <p:tags r:id="rId13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689" name="Group 412"/>
              <p:cNvGrpSpPr>
                <a:grpSpLocks/>
              </p:cNvGrpSpPr>
              <p:nvPr/>
            </p:nvGrpSpPr>
            <p:grpSpPr bwMode="auto">
              <a:xfrm>
                <a:off x="4269" y="1415"/>
                <a:ext cx="392" cy="137"/>
                <a:chOff x="4227" y="1360"/>
                <a:chExt cx="863" cy="270"/>
              </a:xfrm>
            </p:grpSpPr>
            <p:sp>
              <p:nvSpPr>
                <p:cNvPr id="65700" name="Line 413"/>
                <p:cNvSpPr>
                  <a:spLocks noChangeShapeType="1"/>
                </p:cNvSpPr>
                <p:nvPr>
                  <p:custDataLst>
                    <p:tags r:id="rId14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1" name="Line 414"/>
                <p:cNvSpPr>
                  <a:spLocks noChangeShapeType="1"/>
                </p:cNvSpPr>
                <p:nvPr>
                  <p:custDataLst>
                    <p:tags r:id="rId14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2" name="Line 415"/>
                <p:cNvSpPr>
                  <a:spLocks noChangeShapeType="1"/>
                </p:cNvSpPr>
                <p:nvPr>
                  <p:custDataLst>
                    <p:tags r:id="rId14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703" name="Line 416"/>
                <p:cNvSpPr>
                  <a:spLocks noChangeShapeType="1"/>
                </p:cNvSpPr>
                <p:nvPr>
                  <p:custDataLst>
                    <p:tags r:id="rId14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90" name="Group 417"/>
              <p:cNvGrpSpPr>
                <a:grpSpLocks/>
              </p:cNvGrpSpPr>
              <p:nvPr/>
            </p:nvGrpSpPr>
            <p:grpSpPr bwMode="auto">
              <a:xfrm rot="5700496">
                <a:off x="4053" y="1170"/>
                <a:ext cx="392" cy="137"/>
                <a:chOff x="4227" y="1360"/>
                <a:chExt cx="863" cy="270"/>
              </a:xfrm>
            </p:grpSpPr>
            <p:sp>
              <p:nvSpPr>
                <p:cNvPr id="65696" name="Line 418"/>
                <p:cNvSpPr>
                  <a:spLocks noChangeShapeType="1"/>
                </p:cNvSpPr>
                <p:nvPr>
                  <p:custDataLst>
                    <p:tags r:id="rId13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7" name="Line 419"/>
                <p:cNvSpPr>
                  <a:spLocks noChangeShapeType="1"/>
                </p:cNvSpPr>
                <p:nvPr>
                  <p:custDataLst>
                    <p:tags r:id="rId13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8" name="Line 420"/>
                <p:cNvSpPr>
                  <a:spLocks noChangeShapeType="1"/>
                </p:cNvSpPr>
                <p:nvPr>
                  <p:custDataLst>
                    <p:tags r:id="rId14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9" name="Line 421"/>
                <p:cNvSpPr>
                  <a:spLocks noChangeShapeType="1"/>
                </p:cNvSpPr>
                <p:nvPr>
                  <p:custDataLst>
                    <p:tags r:id="rId14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91" name="Group 422"/>
              <p:cNvGrpSpPr>
                <a:grpSpLocks/>
              </p:cNvGrpSpPr>
              <p:nvPr/>
            </p:nvGrpSpPr>
            <p:grpSpPr bwMode="auto">
              <a:xfrm rot="10800000">
                <a:off x="3796" y="1402"/>
                <a:ext cx="392" cy="137"/>
                <a:chOff x="4227" y="1360"/>
                <a:chExt cx="863" cy="270"/>
              </a:xfrm>
            </p:grpSpPr>
            <p:sp>
              <p:nvSpPr>
                <p:cNvPr id="65692" name="Line 423"/>
                <p:cNvSpPr>
                  <a:spLocks noChangeShapeType="1"/>
                </p:cNvSpPr>
                <p:nvPr>
                  <p:custDataLst>
                    <p:tags r:id="rId13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3" name="Line 424"/>
                <p:cNvSpPr>
                  <a:spLocks noChangeShapeType="1"/>
                </p:cNvSpPr>
                <p:nvPr>
                  <p:custDataLst>
                    <p:tags r:id="rId13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4" name="Line 425"/>
                <p:cNvSpPr>
                  <a:spLocks noChangeShapeType="1"/>
                </p:cNvSpPr>
                <p:nvPr>
                  <p:custDataLst>
                    <p:tags r:id="rId13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95" name="Line 426"/>
                <p:cNvSpPr>
                  <a:spLocks noChangeShapeType="1"/>
                </p:cNvSpPr>
                <p:nvPr>
                  <p:custDataLst>
                    <p:tags r:id="rId13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5568" name="Line 427"/>
            <p:cNvSpPr>
              <a:spLocks noChangeShapeType="1"/>
            </p:cNvSpPr>
            <p:nvPr>
              <p:custDataLst>
                <p:tags r:id="rId27"/>
              </p:custDataLst>
            </p:nvPr>
          </p:nvSpPr>
          <p:spPr bwMode="auto">
            <a:xfrm flipH="1" flipV="1">
              <a:off x="602" y="916"/>
              <a:ext cx="256"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69" name="Line 428"/>
            <p:cNvSpPr>
              <a:spLocks noChangeShapeType="1"/>
            </p:cNvSpPr>
            <p:nvPr>
              <p:custDataLst>
                <p:tags r:id="rId28"/>
              </p:custDataLst>
            </p:nvPr>
          </p:nvSpPr>
          <p:spPr bwMode="auto">
            <a:xfrm flipV="1">
              <a:off x="455" y="914"/>
              <a:ext cx="3"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70" name="Line 429"/>
            <p:cNvSpPr>
              <a:spLocks noChangeShapeType="1"/>
            </p:cNvSpPr>
            <p:nvPr>
              <p:custDataLst>
                <p:tags r:id="rId29"/>
              </p:custDataLst>
            </p:nvPr>
          </p:nvSpPr>
          <p:spPr bwMode="auto">
            <a:xfrm flipH="1" flipV="1">
              <a:off x="501" y="920"/>
              <a:ext cx="140"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71" name="Line 430"/>
            <p:cNvSpPr>
              <a:spLocks noChangeShapeType="1"/>
            </p:cNvSpPr>
            <p:nvPr>
              <p:custDataLst>
                <p:tags r:id="rId30"/>
              </p:custDataLst>
            </p:nvPr>
          </p:nvSpPr>
          <p:spPr bwMode="auto">
            <a:xfrm flipH="1" flipV="1">
              <a:off x="647" y="925"/>
              <a:ext cx="218"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72" name="Group 431"/>
            <p:cNvGrpSpPr>
              <a:grpSpLocks/>
            </p:cNvGrpSpPr>
            <p:nvPr/>
          </p:nvGrpSpPr>
          <p:grpSpPr bwMode="auto">
            <a:xfrm>
              <a:off x="715" y="1116"/>
              <a:ext cx="252" cy="214"/>
              <a:chOff x="867" y="1530"/>
              <a:chExt cx="252" cy="214"/>
            </a:xfrm>
          </p:grpSpPr>
          <p:sp>
            <p:nvSpPr>
              <p:cNvPr id="65642" name="AutoShape 432"/>
              <p:cNvSpPr>
                <a:spLocks noChangeArrowheads="1"/>
              </p:cNvSpPr>
              <p:nvPr>
                <p:custDataLst>
                  <p:tags r:id="rId91"/>
                </p:custDataLst>
              </p:nvPr>
            </p:nvSpPr>
            <p:spPr bwMode="auto">
              <a:xfrm>
                <a:off x="867" y="153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643" name="Group 433"/>
              <p:cNvGrpSpPr>
                <a:grpSpLocks/>
              </p:cNvGrpSpPr>
              <p:nvPr/>
            </p:nvGrpSpPr>
            <p:grpSpPr bwMode="auto">
              <a:xfrm>
                <a:off x="967" y="1561"/>
                <a:ext cx="58" cy="114"/>
                <a:chOff x="3796" y="1043"/>
                <a:chExt cx="865" cy="1237"/>
              </a:xfrm>
            </p:grpSpPr>
            <p:sp>
              <p:nvSpPr>
                <p:cNvPr id="65644" name="Line 434"/>
                <p:cNvSpPr>
                  <a:spLocks noChangeShapeType="1"/>
                </p:cNvSpPr>
                <p:nvPr>
                  <p:custDataLst>
                    <p:tags r:id="rId9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5" name="Line 435"/>
                <p:cNvSpPr>
                  <a:spLocks noChangeShapeType="1"/>
                </p:cNvSpPr>
                <p:nvPr>
                  <p:custDataLst>
                    <p:tags r:id="rId9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6" name="Line 436"/>
                <p:cNvSpPr>
                  <a:spLocks noChangeShapeType="1"/>
                </p:cNvSpPr>
                <p:nvPr>
                  <p:custDataLst>
                    <p:tags r:id="rId9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7" name="Line 437"/>
                <p:cNvSpPr>
                  <a:spLocks noChangeShapeType="1"/>
                </p:cNvSpPr>
                <p:nvPr>
                  <p:custDataLst>
                    <p:tags r:id="rId9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8" name="Line 438"/>
                <p:cNvSpPr>
                  <a:spLocks noChangeShapeType="1"/>
                </p:cNvSpPr>
                <p:nvPr>
                  <p:custDataLst>
                    <p:tags r:id="rId9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9" name="Line 439"/>
                <p:cNvSpPr>
                  <a:spLocks noChangeShapeType="1"/>
                </p:cNvSpPr>
                <p:nvPr>
                  <p:custDataLst>
                    <p:tags r:id="rId9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0" name="Line 440"/>
                <p:cNvSpPr>
                  <a:spLocks noChangeShapeType="1"/>
                </p:cNvSpPr>
                <p:nvPr>
                  <p:custDataLst>
                    <p:tags r:id="rId9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1" name="Line 441"/>
                <p:cNvSpPr>
                  <a:spLocks noChangeShapeType="1"/>
                </p:cNvSpPr>
                <p:nvPr>
                  <p:custDataLst>
                    <p:tags r:id="rId9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2" name="Line 442"/>
                <p:cNvSpPr>
                  <a:spLocks noChangeShapeType="1"/>
                </p:cNvSpPr>
                <p:nvPr>
                  <p:custDataLst>
                    <p:tags r:id="rId10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3" name="Line 443"/>
                <p:cNvSpPr>
                  <a:spLocks noChangeShapeType="1"/>
                </p:cNvSpPr>
                <p:nvPr>
                  <p:custDataLst>
                    <p:tags r:id="rId10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4" name="Line 444"/>
                <p:cNvSpPr>
                  <a:spLocks noChangeShapeType="1"/>
                </p:cNvSpPr>
                <p:nvPr>
                  <p:custDataLst>
                    <p:tags r:id="rId10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5" name="Line 445"/>
                <p:cNvSpPr>
                  <a:spLocks noChangeShapeType="1"/>
                </p:cNvSpPr>
                <p:nvPr>
                  <p:custDataLst>
                    <p:tags r:id="rId10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6" name="Line 446"/>
                <p:cNvSpPr>
                  <a:spLocks noChangeShapeType="1"/>
                </p:cNvSpPr>
                <p:nvPr>
                  <p:custDataLst>
                    <p:tags r:id="rId10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7" name="Line 447"/>
                <p:cNvSpPr>
                  <a:spLocks noChangeShapeType="1"/>
                </p:cNvSpPr>
                <p:nvPr>
                  <p:custDataLst>
                    <p:tags r:id="rId10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58" name="Line 448"/>
                <p:cNvSpPr>
                  <a:spLocks noChangeShapeType="1"/>
                </p:cNvSpPr>
                <p:nvPr>
                  <p:custDataLst>
                    <p:tags r:id="rId10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659" name="Group 449"/>
                <p:cNvGrpSpPr>
                  <a:grpSpLocks/>
                </p:cNvGrpSpPr>
                <p:nvPr/>
              </p:nvGrpSpPr>
              <p:grpSpPr bwMode="auto">
                <a:xfrm>
                  <a:off x="4269" y="1415"/>
                  <a:ext cx="392" cy="137"/>
                  <a:chOff x="4227" y="1360"/>
                  <a:chExt cx="863" cy="270"/>
                </a:xfrm>
              </p:grpSpPr>
              <p:sp>
                <p:nvSpPr>
                  <p:cNvPr id="65670" name="Line 450"/>
                  <p:cNvSpPr>
                    <a:spLocks noChangeShapeType="1"/>
                  </p:cNvSpPr>
                  <p:nvPr>
                    <p:custDataLst>
                      <p:tags r:id="rId11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1" name="Line 451"/>
                  <p:cNvSpPr>
                    <a:spLocks noChangeShapeType="1"/>
                  </p:cNvSpPr>
                  <p:nvPr>
                    <p:custDataLst>
                      <p:tags r:id="rId11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2" name="Line 452"/>
                  <p:cNvSpPr>
                    <a:spLocks noChangeShapeType="1"/>
                  </p:cNvSpPr>
                  <p:nvPr>
                    <p:custDataLst>
                      <p:tags r:id="rId11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73" name="Line 453"/>
                  <p:cNvSpPr>
                    <a:spLocks noChangeShapeType="1"/>
                  </p:cNvSpPr>
                  <p:nvPr>
                    <p:custDataLst>
                      <p:tags r:id="rId11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60" name="Group 454"/>
                <p:cNvGrpSpPr>
                  <a:grpSpLocks/>
                </p:cNvGrpSpPr>
                <p:nvPr/>
              </p:nvGrpSpPr>
              <p:grpSpPr bwMode="auto">
                <a:xfrm rot="5700496">
                  <a:off x="4053" y="1170"/>
                  <a:ext cx="392" cy="137"/>
                  <a:chOff x="4227" y="1360"/>
                  <a:chExt cx="863" cy="270"/>
                </a:xfrm>
              </p:grpSpPr>
              <p:sp>
                <p:nvSpPr>
                  <p:cNvPr id="65666" name="Line 455"/>
                  <p:cNvSpPr>
                    <a:spLocks noChangeShapeType="1"/>
                  </p:cNvSpPr>
                  <p:nvPr>
                    <p:custDataLst>
                      <p:tags r:id="rId11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7" name="Line 456"/>
                  <p:cNvSpPr>
                    <a:spLocks noChangeShapeType="1"/>
                  </p:cNvSpPr>
                  <p:nvPr>
                    <p:custDataLst>
                      <p:tags r:id="rId11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8" name="Line 457"/>
                  <p:cNvSpPr>
                    <a:spLocks noChangeShapeType="1"/>
                  </p:cNvSpPr>
                  <p:nvPr>
                    <p:custDataLst>
                      <p:tags r:id="rId11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9" name="Line 458"/>
                  <p:cNvSpPr>
                    <a:spLocks noChangeShapeType="1"/>
                  </p:cNvSpPr>
                  <p:nvPr>
                    <p:custDataLst>
                      <p:tags r:id="rId11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61" name="Group 459"/>
                <p:cNvGrpSpPr>
                  <a:grpSpLocks/>
                </p:cNvGrpSpPr>
                <p:nvPr/>
              </p:nvGrpSpPr>
              <p:grpSpPr bwMode="auto">
                <a:xfrm rot="10800000">
                  <a:off x="3796" y="1402"/>
                  <a:ext cx="392" cy="137"/>
                  <a:chOff x="4227" y="1360"/>
                  <a:chExt cx="863" cy="270"/>
                </a:xfrm>
              </p:grpSpPr>
              <p:sp>
                <p:nvSpPr>
                  <p:cNvPr id="65662" name="Line 460"/>
                  <p:cNvSpPr>
                    <a:spLocks noChangeShapeType="1"/>
                  </p:cNvSpPr>
                  <p:nvPr>
                    <p:custDataLst>
                      <p:tags r:id="rId10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3" name="Line 461"/>
                  <p:cNvSpPr>
                    <a:spLocks noChangeShapeType="1"/>
                  </p:cNvSpPr>
                  <p:nvPr>
                    <p:custDataLst>
                      <p:tags r:id="rId10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4" name="Line 462"/>
                  <p:cNvSpPr>
                    <a:spLocks noChangeShapeType="1"/>
                  </p:cNvSpPr>
                  <p:nvPr>
                    <p:custDataLst>
                      <p:tags r:id="rId10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65" name="Line 463"/>
                  <p:cNvSpPr>
                    <a:spLocks noChangeShapeType="1"/>
                  </p:cNvSpPr>
                  <p:nvPr>
                    <p:custDataLst>
                      <p:tags r:id="rId11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grpSp>
        <p:sp>
          <p:nvSpPr>
            <p:cNvPr id="65573" name="Line 464"/>
            <p:cNvSpPr>
              <a:spLocks noChangeShapeType="1"/>
            </p:cNvSpPr>
            <p:nvPr>
              <p:custDataLst>
                <p:tags r:id="rId31"/>
              </p:custDataLst>
            </p:nvPr>
          </p:nvSpPr>
          <p:spPr bwMode="auto">
            <a:xfrm flipH="1" flipV="1">
              <a:off x="554" y="928"/>
              <a:ext cx="9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74" name="Group 465"/>
            <p:cNvGrpSpPr>
              <a:grpSpLocks/>
            </p:cNvGrpSpPr>
            <p:nvPr/>
          </p:nvGrpSpPr>
          <p:grpSpPr bwMode="auto">
            <a:xfrm>
              <a:off x="191" y="711"/>
              <a:ext cx="616" cy="208"/>
              <a:chOff x="717" y="1160"/>
              <a:chExt cx="616" cy="208"/>
            </a:xfrm>
          </p:grpSpPr>
          <p:sp>
            <p:nvSpPr>
              <p:cNvPr id="65640" name="Rectangle 466"/>
              <p:cNvSpPr>
                <a:spLocks noChangeArrowheads="1"/>
              </p:cNvSpPr>
              <p:nvPr>
                <p:custDataLst>
                  <p:tags r:id="rId89"/>
                </p:custDataLst>
              </p:nvPr>
            </p:nvSpPr>
            <p:spPr bwMode="auto">
              <a:xfrm>
                <a:off x="832" y="1160"/>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41" name="Text Box 467"/>
              <p:cNvSpPr txBox="1">
                <a:spLocks noChangeArrowheads="1"/>
              </p:cNvSpPr>
              <p:nvPr>
                <p:custDataLst>
                  <p:tags r:id="rId90"/>
                </p:custDataLst>
              </p:nvPr>
            </p:nvSpPr>
            <p:spPr bwMode="auto">
              <a:xfrm>
                <a:off x="717" y="1171"/>
                <a:ext cx="6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sp>
          <p:nvSpPr>
            <p:cNvPr id="65575" name="AutoShape 468"/>
            <p:cNvSpPr>
              <a:spLocks noChangeArrowheads="1"/>
            </p:cNvSpPr>
            <p:nvPr>
              <p:custDataLst>
                <p:tags r:id="rId32"/>
              </p:custDataLst>
            </p:nvPr>
          </p:nvSpPr>
          <p:spPr bwMode="auto">
            <a:xfrm>
              <a:off x="146" y="1007"/>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76" name="Group 469"/>
            <p:cNvGrpSpPr>
              <a:grpSpLocks/>
            </p:cNvGrpSpPr>
            <p:nvPr/>
          </p:nvGrpSpPr>
          <p:grpSpPr bwMode="auto">
            <a:xfrm>
              <a:off x="237" y="1051"/>
              <a:ext cx="57" cy="113"/>
              <a:chOff x="3796" y="1043"/>
              <a:chExt cx="865" cy="1237"/>
            </a:xfrm>
          </p:grpSpPr>
          <p:sp>
            <p:nvSpPr>
              <p:cNvPr id="65610" name="Line 470"/>
              <p:cNvSpPr>
                <a:spLocks noChangeShapeType="1"/>
              </p:cNvSpPr>
              <p:nvPr>
                <p:custDataLst>
                  <p:tags r:id="rId6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1" name="Line 471"/>
              <p:cNvSpPr>
                <a:spLocks noChangeShapeType="1"/>
              </p:cNvSpPr>
              <p:nvPr>
                <p:custDataLst>
                  <p:tags r:id="rId6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2" name="Line 472"/>
              <p:cNvSpPr>
                <a:spLocks noChangeShapeType="1"/>
              </p:cNvSpPr>
              <p:nvPr>
                <p:custDataLst>
                  <p:tags r:id="rId6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3" name="Line 473"/>
              <p:cNvSpPr>
                <a:spLocks noChangeShapeType="1"/>
              </p:cNvSpPr>
              <p:nvPr>
                <p:custDataLst>
                  <p:tags r:id="rId6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4" name="Line 474"/>
              <p:cNvSpPr>
                <a:spLocks noChangeShapeType="1"/>
              </p:cNvSpPr>
              <p:nvPr>
                <p:custDataLst>
                  <p:tags r:id="rId6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5" name="Line 475"/>
              <p:cNvSpPr>
                <a:spLocks noChangeShapeType="1"/>
              </p:cNvSpPr>
              <p:nvPr>
                <p:custDataLst>
                  <p:tags r:id="rId6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6" name="Line 476"/>
              <p:cNvSpPr>
                <a:spLocks noChangeShapeType="1"/>
              </p:cNvSpPr>
              <p:nvPr>
                <p:custDataLst>
                  <p:tags r:id="rId6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7" name="Line 477"/>
              <p:cNvSpPr>
                <a:spLocks noChangeShapeType="1"/>
              </p:cNvSpPr>
              <p:nvPr>
                <p:custDataLst>
                  <p:tags r:id="rId6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8" name="Line 478"/>
              <p:cNvSpPr>
                <a:spLocks noChangeShapeType="1"/>
              </p:cNvSpPr>
              <p:nvPr>
                <p:custDataLst>
                  <p:tags r:id="rId7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19" name="Line 479"/>
              <p:cNvSpPr>
                <a:spLocks noChangeShapeType="1"/>
              </p:cNvSpPr>
              <p:nvPr>
                <p:custDataLst>
                  <p:tags r:id="rId7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0" name="Line 480"/>
              <p:cNvSpPr>
                <a:spLocks noChangeShapeType="1"/>
              </p:cNvSpPr>
              <p:nvPr>
                <p:custDataLst>
                  <p:tags r:id="rId7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1" name="Line 481"/>
              <p:cNvSpPr>
                <a:spLocks noChangeShapeType="1"/>
              </p:cNvSpPr>
              <p:nvPr>
                <p:custDataLst>
                  <p:tags r:id="rId7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2" name="Line 482"/>
              <p:cNvSpPr>
                <a:spLocks noChangeShapeType="1"/>
              </p:cNvSpPr>
              <p:nvPr>
                <p:custDataLst>
                  <p:tags r:id="rId7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3" name="Line 483"/>
              <p:cNvSpPr>
                <a:spLocks noChangeShapeType="1"/>
              </p:cNvSpPr>
              <p:nvPr>
                <p:custDataLst>
                  <p:tags r:id="rId7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4" name="Line 484"/>
              <p:cNvSpPr>
                <a:spLocks noChangeShapeType="1"/>
              </p:cNvSpPr>
              <p:nvPr>
                <p:custDataLst>
                  <p:tags r:id="rId7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625" name="Group 485"/>
              <p:cNvGrpSpPr>
                <a:grpSpLocks/>
              </p:cNvGrpSpPr>
              <p:nvPr/>
            </p:nvGrpSpPr>
            <p:grpSpPr bwMode="auto">
              <a:xfrm>
                <a:off x="4269" y="1415"/>
                <a:ext cx="392" cy="137"/>
                <a:chOff x="4227" y="1360"/>
                <a:chExt cx="863" cy="270"/>
              </a:xfrm>
            </p:grpSpPr>
            <p:sp>
              <p:nvSpPr>
                <p:cNvPr id="65636" name="Line 486"/>
                <p:cNvSpPr>
                  <a:spLocks noChangeShapeType="1"/>
                </p:cNvSpPr>
                <p:nvPr>
                  <p:custDataLst>
                    <p:tags r:id="rId8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7" name="Line 487"/>
                <p:cNvSpPr>
                  <a:spLocks noChangeShapeType="1"/>
                </p:cNvSpPr>
                <p:nvPr>
                  <p:custDataLst>
                    <p:tags r:id="rId8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8" name="Line 488"/>
                <p:cNvSpPr>
                  <a:spLocks noChangeShapeType="1"/>
                </p:cNvSpPr>
                <p:nvPr>
                  <p:custDataLst>
                    <p:tags r:id="rId8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9" name="Line 489"/>
                <p:cNvSpPr>
                  <a:spLocks noChangeShapeType="1"/>
                </p:cNvSpPr>
                <p:nvPr>
                  <p:custDataLst>
                    <p:tags r:id="rId8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26" name="Group 490"/>
              <p:cNvGrpSpPr>
                <a:grpSpLocks/>
              </p:cNvGrpSpPr>
              <p:nvPr/>
            </p:nvGrpSpPr>
            <p:grpSpPr bwMode="auto">
              <a:xfrm rot="5700496">
                <a:off x="4053" y="1170"/>
                <a:ext cx="392" cy="137"/>
                <a:chOff x="4227" y="1360"/>
                <a:chExt cx="863" cy="270"/>
              </a:xfrm>
            </p:grpSpPr>
            <p:sp>
              <p:nvSpPr>
                <p:cNvPr id="65632" name="Line 491"/>
                <p:cNvSpPr>
                  <a:spLocks noChangeShapeType="1"/>
                </p:cNvSpPr>
                <p:nvPr>
                  <p:custDataLst>
                    <p:tags r:id="rId8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3" name="Line 492"/>
                <p:cNvSpPr>
                  <a:spLocks noChangeShapeType="1"/>
                </p:cNvSpPr>
                <p:nvPr>
                  <p:custDataLst>
                    <p:tags r:id="rId8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4" name="Line 493"/>
                <p:cNvSpPr>
                  <a:spLocks noChangeShapeType="1"/>
                </p:cNvSpPr>
                <p:nvPr>
                  <p:custDataLst>
                    <p:tags r:id="rId8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5" name="Line 494"/>
                <p:cNvSpPr>
                  <a:spLocks noChangeShapeType="1"/>
                </p:cNvSpPr>
                <p:nvPr>
                  <p:custDataLst>
                    <p:tags r:id="rId8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627" name="Group 495"/>
              <p:cNvGrpSpPr>
                <a:grpSpLocks/>
              </p:cNvGrpSpPr>
              <p:nvPr/>
            </p:nvGrpSpPr>
            <p:grpSpPr bwMode="auto">
              <a:xfrm rot="10800000">
                <a:off x="3796" y="1402"/>
                <a:ext cx="392" cy="137"/>
                <a:chOff x="4227" y="1360"/>
                <a:chExt cx="863" cy="270"/>
              </a:xfrm>
            </p:grpSpPr>
            <p:sp>
              <p:nvSpPr>
                <p:cNvPr id="65628" name="Line 496"/>
                <p:cNvSpPr>
                  <a:spLocks noChangeShapeType="1"/>
                </p:cNvSpPr>
                <p:nvPr>
                  <p:custDataLst>
                    <p:tags r:id="rId7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29" name="Line 497"/>
                <p:cNvSpPr>
                  <a:spLocks noChangeShapeType="1"/>
                </p:cNvSpPr>
                <p:nvPr>
                  <p:custDataLst>
                    <p:tags r:id="rId7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0" name="Line 498"/>
                <p:cNvSpPr>
                  <a:spLocks noChangeShapeType="1"/>
                </p:cNvSpPr>
                <p:nvPr>
                  <p:custDataLst>
                    <p:tags r:id="rId7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31" name="Line 499"/>
                <p:cNvSpPr>
                  <a:spLocks noChangeShapeType="1"/>
                </p:cNvSpPr>
                <p:nvPr>
                  <p:custDataLst>
                    <p:tags r:id="rId8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5577" name="AutoShape 500"/>
            <p:cNvSpPr>
              <a:spLocks noChangeArrowheads="1"/>
            </p:cNvSpPr>
            <p:nvPr>
              <p:custDataLst>
                <p:tags r:id="rId33"/>
              </p:custDataLst>
            </p:nvPr>
          </p:nvSpPr>
          <p:spPr bwMode="auto">
            <a:xfrm>
              <a:off x="527" y="1220"/>
              <a:ext cx="252" cy="214"/>
            </a:xfrm>
            <a:prstGeom prst="hexagon">
              <a:avLst>
                <a:gd name="adj" fmla="val 2943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78" name="Group 501"/>
            <p:cNvGrpSpPr>
              <a:grpSpLocks/>
            </p:cNvGrpSpPr>
            <p:nvPr/>
          </p:nvGrpSpPr>
          <p:grpSpPr bwMode="auto">
            <a:xfrm>
              <a:off x="627" y="1270"/>
              <a:ext cx="57" cy="113"/>
              <a:chOff x="3796" y="1043"/>
              <a:chExt cx="865" cy="1237"/>
            </a:xfrm>
          </p:grpSpPr>
          <p:sp>
            <p:nvSpPr>
              <p:cNvPr id="65580" name="Line 502"/>
              <p:cNvSpPr>
                <a:spLocks noChangeShapeType="1"/>
              </p:cNvSpPr>
              <p:nvPr>
                <p:custDataLst>
                  <p:tags r:id="rId35"/>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1" name="Line 503"/>
              <p:cNvSpPr>
                <a:spLocks noChangeShapeType="1"/>
              </p:cNvSpPr>
              <p:nvPr>
                <p:custDataLst>
                  <p:tags r:id="rId36"/>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2" name="Line 504"/>
              <p:cNvSpPr>
                <a:spLocks noChangeShapeType="1"/>
              </p:cNvSpPr>
              <p:nvPr>
                <p:custDataLst>
                  <p:tags r:id="rId37"/>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3" name="Line 505"/>
              <p:cNvSpPr>
                <a:spLocks noChangeShapeType="1"/>
              </p:cNvSpPr>
              <p:nvPr>
                <p:custDataLst>
                  <p:tags r:id="rId38"/>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4" name="Line 506"/>
              <p:cNvSpPr>
                <a:spLocks noChangeShapeType="1"/>
              </p:cNvSpPr>
              <p:nvPr>
                <p:custDataLst>
                  <p:tags r:id="rId39"/>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5" name="Line 507"/>
              <p:cNvSpPr>
                <a:spLocks noChangeShapeType="1"/>
              </p:cNvSpPr>
              <p:nvPr>
                <p:custDataLst>
                  <p:tags r:id="rId40"/>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6" name="Line 508"/>
              <p:cNvSpPr>
                <a:spLocks noChangeShapeType="1"/>
              </p:cNvSpPr>
              <p:nvPr>
                <p:custDataLst>
                  <p:tags r:id="rId41"/>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7" name="Line 509"/>
              <p:cNvSpPr>
                <a:spLocks noChangeShapeType="1"/>
              </p:cNvSpPr>
              <p:nvPr>
                <p:custDataLst>
                  <p:tags r:id="rId42"/>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8" name="Line 510"/>
              <p:cNvSpPr>
                <a:spLocks noChangeShapeType="1"/>
              </p:cNvSpPr>
              <p:nvPr>
                <p:custDataLst>
                  <p:tags r:id="rId43"/>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89" name="Line 511"/>
              <p:cNvSpPr>
                <a:spLocks noChangeShapeType="1"/>
              </p:cNvSpPr>
              <p:nvPr>
                <p:custDataLst>
                  <p:tags r:id="rId44"/>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0" name="Line 512"/>
              <p:cNvSpPr>
                <a:spLocks noChangeShapeType="1"/>
              </p:cNvSpPr>
              <p:nvPr>
                <p:custDataLst>
                  <p:tags r:id="rId45"/>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1" name="Line 513"/>
              <p:cNvSpPr>
                <a:spLocks noChangeShapeType="1"/>
              </p:cNvSpPr>
              <p:nvPr>
                <p:custDataLst>
                  <p:tags r:id="rId46"/>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2" name="Line 514"/>
              <p:cNvSpPr>
                <a:spLocks noChangeShapeType="1"/>
              </p:cNvSpPr>
              <p:nvPr>
                <p:custDataLst>
                  <p:tags r:id="rId47"/>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3" name="Line 515"/>
              <p:cNvSpPr>
                <a:spLocks noChangeShapeType="1"/>
              </p:cNvSpPr>
              <p:nvPr>
                <p:custDataLst>
                  <p:tags r:id="rId48"/>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4" name="Line 516"/>
              <p:cNvSpPr>
                <a:spLocks noChangeShapeType="1"/>
              </p:cNvSpPr>
              <p:nvPr>
                <p:custDataLst>
                  <p:tags r:id="rId49"/>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65595" name="Group 517"/>
              <p:cNvGrpSpPr>
                <a:grpSpLocks/>
              </p:cNvGrpSpPr>
              <p:nvPr/>
            </p:nvGrpSpPr>
            <p:grpSpPr bwMode="auto">
              <a:xfrm>
                <a:off x="4269" y="1415"/>
                <a:ext cx="392" cy="137"/>
                <a:chOff x="4227" y="1360"/>
                <a:chExt cx="863" cy="270"/>
              </a:xfrm>
            </p:grpSpPr>
            <p:sp>
              <p:nvSpPr>
                <p:cNvPr id="65606" name="Line 518"/>
                <p:cNvSpPr>
                  <a:spLocks noChangeShapeType="1"/>
                </p:cNvSpPr>
                <p:nvPr>
                  <p:custDataLst>
                    <p:tags r:id="rId5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7" name="Line 519"/>
                <p:cNvSpPr>
                  <a:spLocks noChangeShapeType="1"/>
                </p:cNvSpPr>
                <p:nvPr>
                  <p:custDataLst>
                    <p:tags r:id="rId5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8" name="Line 520"/>
                <p:cNvSpPr>
                  <a:spLocks noChangeShapeType="1"/>
                </p:cNvSpPr>
                <p:nvPr>
                  <p:custDataLst>
                    <p:tags r:id="rId6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9" name="Line 521"/>
                <p:cNvSpPr>
                  <a:spLocks noChangeShapeType="1"/>
                </p:cNvSpPr>
                <p:nvPr>
                  <p:custDataLst>
                    <p:tags r:id="rId6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596" name="Group 522"/>
              <p:cNvGrpSpPr>
                <a:grpSpLocks/>
              </p:cNvGrpSpPr>
              <p:nvPr/>
            </p:nvGrpSpPr>
            <p:grpSpPr bwMode="auto">
              <a:xfrm rot="5700496">
                <a:off x="4053" y="1170"/>
                <a:ext cx="392" cy="137"/>
                <a:chOff x="4227" y="1360"/>
                <a:chExt cx="863" cy="270"/>
              </a:xfrm>
            </p:grpSpPr>
            <p:sp>
              <p:nvSpPr>
                <p:cNvPr id="65602" name="Line 523"/>
                <p:cNvSpPr>
                  <a:spLocks noChangeShapeType="1"/>
                </p:cNvSpPr>
                <p:nvPr>
                  <p:custDataLst>
                    <p:tags r:id="rId5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3" name="Line 524"/>
                <p:cNvSpPr>
                  <a:spLocks noChangeShapeType="1"/>
                </p:cNvSpPr>
                <p:nvPr>
                  <p:custDataLst>
                    <p:tags r:id="rId5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4" name="Line 525"/>
                <p:cNvSpPr>
                  <a:spLocks noChangeShapeType="1"/>
                </p:cNvSpPr>
                <p:nvPr>
                  <p:custDataLst>
                    <p:tags r:id="rId5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5" name="Line 526"/>
                <p:cNvSpPr>
                  <a:spLocks noChangeShapeType="1"/>
                </p:cNvSpPr>
                <p:nvPr>
                  <p:custDataLst>
                    <p:tags r:id="rId5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597" name="Group 527"/>
              <p:cNvGrpSpPr>
                <a:grpSpLocks/>
              </p:cNvGrpSpPr>
              <p:nvPr/>
            </p:nvGrpSpPr>
            <p:grpSpPr bwMode="auto">
              <a:xfrm rot="10800000">
                <a:off x="3796" y="1402"/>
                <a:ext cx="392" cy="137"/>
                <a:chOff x="4227" y="1360"/>
                <a:chExt cx="863" cy="270"/>
              </a:xfrm>
            </p:grpSpPr>
            <p:sp>
              <p:nvSpPr>
                <p:cNvPr id="65598" name="Line 528"/>
                <p:cNvSpPr>
                  <a:spLocks noChangeShapeType="1"/>
                </p:cNvSpPr>
                <p:nvPr>
                  <p:custDataLst>
                    <p:tags r:id="rId5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99" name="Line 529"/>
                <p:cNvSpPr>
                  <a:spLocks noChangeShapeType="1"/>
                </p:cNvSpPr>
                <p:nvPr>
                  <p:custDataLst>
                    <p:tags r:id="rId5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0" name="Line 530"/>
                <p:cNvSpPr>
                  <a:spLocks noChangeShapeType="1"/>
                </p:cNvSpPr>
                <p:nvPr>
                  <p:custDataLst>
                    <p:tags r:id="rId5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601" name="Line 531"/>
                <p:cNvSpPr>
                  <a:spLocks noChangeShapeType="1"/>
                </p:cNvSpPr>
                <p:nvPr>
                  <p:custDataLst>
                    <p:tags r:id="rId5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sp>
          <p:nvSpPr>
            <p:cNvPr id="65579" name="Line 532"/>
            <p:cNvSpPr>
              <a:spLocks noChangeShapeType="1"/>
            </p:cNvSpPr>
            <p:nvPr>
              <p:custDataLst>
                <p:tags r:id="rId34"/>
              </p:custDataLst>
            </p:nvPr>
          </p:nvSpPr>
          <p:spPr bwMode="auto">
            <a:xfrm flipV="1">
              <a:off x="269" y="920"/>
              <a:ext cx="15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65550" name="Group 534"/>
          <p:cNvGrpSpPr>
            <a:grpSpLocks/>
          </p:cNvGrpSpPr>
          <p:nvPr>
            <p:custDataLst>
              <p:tags r:id="rId13"/>
            </p:custDataLst>
          </p:nvPr>
        </p:nvGrpSpPr>
        <p:grpSpPr bwMode="auto">
          <a:xfrm>
            <a:off x="1944688" y="4203700"/>
            <a:ext cx="623887" cy="330200"/>
            <a:chOff x="2647" y="2987"/>
            <a:chExt cx="393" cy="208"/>
          </a:xfrm>
        </p:grpSpPr>
        <p:sp>
          <p:nvSpPr>
            <p:cNvPr id="65561" name="Rectangle 535"/>
            <p:cNvSpPr>
              <a:spLocks noChangeArrowheads="1"/>
            </p:cNvSpPr>
            <p:nvPr>
              <p:custDataLst>
                <p:tags r:id="rId23"/>
              </p:custDataLst>
            </p:nvPr>
          </p:nvSpPr>
          <p:spPr bwMode="auto">
            <a:xfrm>
              <a:off x="2647" y="2987"/>
              <a:ext cx="384" cy="20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62" name="Text Box 536"/>
            <p:cNvSpPr txBox="1">
              <a:spLocks noChangeArrowheads="1"/>
            </p:cNvSpPr>
            <p:nvPr>
              <p:custDataLst>
                <p:tags r:id="rId24"/>
              </p:custDataLst>
            </p:nvPr>
          </p:nvSpPr>
          <p:spPr bwMode="auto">
            <a:xfrm>
              <a:off x="2649" y="2995"/>
              <a:ext cx="3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MSC</a:t>
              </a:r>
            </a:p>
          </p:txBody>
        </p:sp>
      </p:grpSp>
      <p:grpSp>
        <p:nvGrpSpPr>
          <p:cNvPr id="65551" name="Group 539"/>
          <p:cNvGrpSpPr>
            <a:grpSpLocks/>
          </p:cNvGrpSpPr>
          <p:nvPr>
            <p:custDataLst>
              <p:tags r:id="rId14"/>
            </p:custDataLst>
          </p:nvPr>
        </p:nvGrpSpPr>
        <p:grpSpPr bwMode="auto">
          <a:xfrm>
            <a:off x="2497138" y="5040313"/>
            <a:ext cx="1441450" cy="346075"/>
            <a:chOff x="3072" y="739"/>
            <a:chExt cx="652" cy="146"/>
          </a:xfrm>
        </p:grpSpPr>
        <p:pic>
          <p:nvPicPr>
            <p:cNvPr id="65558" name="Picture 540" descr="lgv_fqmg[1]"/>
            <p:cNvPicPr>
              <a:picLocks noChangeAspect="1" noChangeArrowheads="1"/>
            </p:cNvPicPr>
            <p:nvPr>
              <p:custDataLst>
                <p:tags r:id="rId20"/>
              </p:custDataLst>
            </p:nvPr>
          </p:nvPicPr>
          <p:blipFill>
            <a:blip r:embed="rId471"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9" name="Line 541"/>
            <p:cNvSpPr>
              <a:spLocks noChangeShapeType="1"/>
            </p:cNvSpPr>
            <p:nvPr>
              <p:custDataLst>
                <p:tags r:id="rId21"/>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60" name="Line 542"/>
            <p:cNvSpPr>
              <a:spLocks noChangeShapeType="1"/>
            </p:cNvSpPr>
            <p:nvPr>
              <p:custDataLst>
                <p:tags r:id="rId22"/>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65552" name="Freeform 32"/>
          <p:cNvSpPr>
            <a:spLocks/>
          </p:cNvSpPr>
          <p:nvPr>
            <p:custDataLst>
              <p:tags r:id="rId15"/>
            </p:custDataLst>
          </p:nvPr>
        </p:nvSpPr>
        <p:spPr bwMode="auto">
          <a:xfrm>
            <a:off x="1806575" y="3932238"/>
            <a:ext cx="1868488" cy="1003300"/>
          </a:xfrm>
          <a:custGeom>
            <a:avLst/>
            <a:gdLst>
              <a:gd name="T0" fmla="*/ 0 w 1177"/>
              <a:gd name="T1" fmla="*/ 0 h 632"/>
              <a:gd name="T2" fmla="*/ 2147483646 w 1177"/>
              <a:gd name="T3" fmla="*/ 2147483646 h 632"/>
              <a:gd name="T4" fmla="*/ 2147483646 w 1177"/>
              <a:gd name="T5" fmla="*/ 2147483646 h 632"/>
              <a:gd name="T6" fmla="*/ 0 60000 65536"/>
              <a:gd name="T7" fmla="*/ 0 60000 65536"/>
              <a:gd name="T8" fmla="*/ 0 60000 65536"/>
              <a:gd name="T9" fmla="*/ 0 w 1177"/>
              <a:gd name="T10" fmla="*/ 0 h 632"/>
              <a:gd name="T11" fmla="*/ 1177 w 1177"/>
              <a:gd name="T12" fmla="*/ 632 h 632"/>
            </a:gdLst>
            <a:ahLst/>
            <a:cxnLst>
              <a:cxn ang="T6">
                <a:pos x="T0" y="T1"/>
              </a:cxn>
              <a:cxn ang="T7">
                <a:pos x="T2" y="T3"/>
              </a:cxn>
              <a:cxn ang="T8">
                <a:pos x="T4" y="T5"/>
              </a:cxn>
            </a:cxnLst>
            <a:rect l="T9" t="T10" r="T11" b="T12"/>
            <a:pathLst>
              <a:path w="1177" h="632">
                <a:moveTo>
                  <a:pt x="0" y="0"/>
                </a:moveTo>
                <a:cubicBezTo>
                  <a:pt x="167" y="25"/>
                  <a:pt x="823" y="47"/>
                  <a:pt x="1000" y="152"/>
                </a:cubicBezTo>
                <a:cubicBezTo>
                  <a:pt x="1177" y="257"/>
                  <a:pt x="1051" y="532"/>
                  <a:pt x="1064" y="63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5553" name="Text Box 36"/>
          <p:cNvSpPr txBox="1">
            <a:spLocks noChangeArrowheads="1"/>
          </p:cNvSpPr>
          <p:nvPr>
            <p:custDataLst>
              <p:tags r:id="rId16"/>
            </p:custDataLst>
          </p:nvPr>
        </p:nvSpPr>
        <p:spPr bwMode="auto">
          <a:xfrm>
            <a:off x="1792288" y="5641975"/>
            <a:ext cx="122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 </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切换后</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554" name="标题 2"/>
          <p:cNvSpPr>
            <a:spLocks noGrp="1"/>
          </p:cNvSpPr>
          <p:nvPr>
            <p:ph type="title"/>
          </p:nvPr>
        </p:nvSpPr>
        <p:spPr>
          <a:xfrm>
            <a:off x="457200" y="274638"/>
            <a:ext cx="8229600" cy="993775"/>
          </a:xfrm>
        </p:spPr>
        <p:txBody>
          <a:bodyPr/>
          <a:lstStyle/>
          <a:p>
            <a:r>
              <a:rPr lang="en-US" altLang="zh-CN">
                <a:latin typeface="Comic Sans MS" panose="030F0702030302020204" pitchFamily="66" charset="0"/>
              </a:rPr>
              <a:t>GSM: </a:t>
            </a:r>
            <a:r>
              <a:rPr lang="zh-CN" altLang="en-US">
                <a:latin typeface="Comic Sans MS" panose="030F0702030302020204" pitchFamily="66" charset="0"/>
              </a:rPr>
              <a:t>在不同的</a:t>
            </a:r>
            <a:r>
              <a:rPr lang="en-US" altLang="zh-CN">
                <a:latin typeface="Comic Sans MS" panose="030F0702030302020204" pitchFamily="66" charset="0"/>
              </a:rPr>
              <a:t>MSC</a:t>
            </a:r>
            <a:r>
              <a:rPr lang="zh-CN" altLang="en-US">
                <a:latin typeface="Comic Sans MS" panose="030F0702030302020204" pitchFamily="66" charset="0"/>
              </a:rPr>
              <a:t>之间切换</a:t>
            </a:r>
            <a:endParaRPr lang="zh-CN" altLang="en-US"/>
          </a:p>
        </p:txBody>
      </p:sp>
      <p:sp>
        <p:nvSpPr>
          <p:cNvPr id="2" name="日期占位符 1"/>
          <p:cNvSpPr>
            <a:spLocks noGrp="1"/>
          </p:cNvSpPr>
          <p:nvPr>
            <p:ph type="dt" sz="quarter" idx="10"/>
            <p:custDataLst>
              <p:tags r:id="rId17"/>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65556" name="灯片编号占位符 536"/>
          <p:cNvSpPr>
            <a:spLocks noGrp="1"/>
          </p:cNvSpPr>
          <p:nvPr>
            <p:ph type="sldNum" sz="quarter" idx="12"/>
            <p:custDataLst>
              <p:tags r:id="rId18"/>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DA952C-4007-4081-9B2E-FDE180C47402}"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65557" name="Rectangle 42"/>
          <p:cNvSpPr txBox="1">
            <a:spLocks noChangeArrowheads="1"/>
          </p:cNvSpPr>
          <p:nvPr>
            <p:custDataLst>
              <p:tags r:id="rId19"/>
            </p:custDataLst>
          </p:nvPr>
        </p:nvSpPr>
        <p:spPr bwMode="auto">
          <a:xfrm>
            <a:off x="4735513" y="1509713"/>
            <a:ext cx="386873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0070C0"/>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FF3300"/>
                </a:solidFill>
                <a:effectLst/>
                <a:uLnTx/>
                <a:uFillTx/>
                <a:latin typeface="Calibri" panose="020F0502020204030204" pitchFamily="34" charset="0"/>
                <a:ea typeface="宋体" panose="02010600030101010101" pitchFamily="2" charset="-122"/>
                <a:cs typeface="+mn-cs"/>
              </a:rPr>
              <a:t>锚</a:t>
            </a:r>
            <a:r>
              <a:rPr kumimoji="0" lang="en-US" altLang="zh-CN" sz="2400" b="0" i="1" u="none" strike="noStrike" kern="1200" cap="none" spc="0" normalizeH="0" baseline="0" noProof="0" dirty="0">
                <a:ln>
                  <a:noFill/>
                </a:ln>
                <a:solidFill>
                  <a:srgbClr val="FF3300"/>
                </a:solidFill>
                <a:effectLst/>
                <a:uLnTx/>
                <a:uFillTx/>
                <a:latin typeface="Calibri" panose="020F050202020403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rgbClr val="FF3300"/>
                </a:solidFill>
                <a:effectLst/>
                <a:uLnTx/>
                <a:uFillTx/>
                <a:latin typeface="Calibri" panose="020F0502020204030204" pitchFamily="34" charset="0"/>
                <a:ea typeface="宋体" panose="02010600030101010101" pitchFamily="2" charset="-122"/>
                <a:cs typeface="+mn-cs"/>
              </a:rPr>
              <a:t>MSC</a:t>
            </a:r>
            <a:r>
              <a:rPr kumimoji="0" lang="en-US" altLang="zh-CN" sz="2400" b="0" i="1" u="none" strike="noStrike" kern="1200" cap="none" spc="0" normalizeH="0" baseline="0" noProof="0" dirty="0">
                <a:ln>
                  <a:noFill/>
                </a:ln>
                <a:solidFill>
                  <a:srgbClr val="FF3300"/>
                </a:solidFill>
                <a:effectLst/>
                <a:uLnTx/>
                <a:uFillTx/>
                <a:latin typeface="Calibri" panose="020F050202020403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在呼叫中访问的首个</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 </a:t>
            </a:r>
          </a:p>
          <a:p>
            <a:pPr marL="742950" marR="0" lvl="1" indent="-285750" algn="l" defTabSz="914400" rtl="0" eaLnBrk="1" fontAlgn="base" latinLnBrk="0" hangingPunct="1">
              <a:lnSpc>
                <a:spcPct val="100000"/>
              </a:lnSpc>
              <a:spcBef>
                <a:spcPct val="20000"/>
              </a:spcBef>
              <a:spcAft>
                <a:spcPct val="0"/>
              </a:spcAft>
              <a:buClr>
                <a:srgbClr val="7F7F7F"/>
              </a:buClr>
              <a:buSzPct val="70000"/>
              <a:buFont typeface="Verdana" panose="020B060403050404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呼叫通过锚</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保持选路通畅</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0070C0"/>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当移动节点转移到新的</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后，新</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添加到</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链的末端</a:t>
            </a:r>
            <a:endPar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0070C0"/>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允许可选的路径最短化步骤来缩短多</a:t>
            </a: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MSC</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链</a:t>
            </a:r>
            <a:endPar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73349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4" name="标题 2"/>
          <p:cNvSpPr>
            <a:spLocks noGrp="1"/>
          </p:cNvSpPr>
          <p:nvPr>
            <p:ph type="title"/>
          </p:nvPr>
        </p:nvSpPr>
        <p:spPr>
          <a:xfrm>
            <a:off x="457200" y="274638"/>
            <a:ext cx="8229600" cy="993775"/>
          </a:xfrm>
        </p:spPr>
        <p:txBody>
          <a:bodyPr/>
          <a:lstStyle/>
          <a:p>
            <a:r>
              <a:rPr lang="zh-CN" altLang="en-US" dirty="0">
                <a:latin typeface="Comic Sans MS" panose="030F0702030302020204" pitchFamily="66" charset="0"/>
              </a:rPr>
              <a:t>在</a:t>
            </a:r>
            <a:r>
              <a:rPr lang="en-US" altLang="zh-CN" dirty="0">
                <a:latin typeface="Comic Sans MS" panose="030F0702030302020204" pitchFamily="66" charset="0"/>
              </a:rPr>
              <a:t>LTE</a:t>
            </a:r>
            <a:r>
              <a:rPr lang="zh-CN" altLang="en-US" dirty="0">
                <a:latin typeface="Comic Sans MS" panose="030F0702030302020204" pitchFamily="66" charset="0"/>
              </a:rPr>
              <a:t>网络中处理移动性</a:t>
            </a:r>
            <a:endParaRPr lang="zh-CN" altLang="en-US" dirty="0"/>
          </a:p>
        </p:txBody>
      </p:sp>
      <p:sp>
        <p:nvSpPr>
          <p:cNvPr id="2" name="日期占位符 1"/>
          <p:cNvSpPr>
            <a:spLocks noGrp="1"/>
          </p:cNvSpPr>
          <p:nvPr>
            <p:ph type="dt" sz="quarter" idx="10"/>
            <p:custDataLst>
              <p:tags r:id="rId1"/>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65556" name="灯片编号占位符 536"/>
          <p:cNvSpPr>
            <a:spLocks noGrp="1"/>
          </p:cNvSpPr>
          <p:nvPr>
            <p:ph type="sldNum" sz="quarter" idx="12"/>
            <p:custDataLst>
              <p:tags r:id="rId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DA952C-4007-4081-9B2E-FDE180C47402}"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pSp>
        <p:nvGrpSpPr>
          <p:cNvPr id="536" name="Group 782"/>
          <p:cNvGrpSpPr>
            <a:grpSpLocks/>
          </p:cNvGrpSpPr>
          <p:nvPr/>
        </p:nvGrpSpPr>
        <p:grpSpPr bwMode="auto">
          <a:xfrm>
            <a:off x="5083183" y="5192251"/>
            <a:ext cx="603702" cy="728336"/>
            <a:chOff x="742" y="2409"/>
            <a:chExt cx="576" cy="881"/>
          </a:xfrm>
        </p:grpSpPr>
        <p:grpSp>
          <p:nvGrpSpPr>
            <p:cNvPr id="597" name="Group 783"/>
            <p:cNvGrpSpPr>
              <a:grpSpLocks/>
            </p:cNvGrpSpPr>
            <p:nvPr/>
          </p:nvGrpSpPr>
          <p:grpSpPr bwMode="auto">
            <a:xfrm>
              <a:off x="832" y="2643"/>
              <a:ext cx="376" cy="647"/>
              <a:chOff x="3130" y="3288"/>
              <a:chExt cx="410" cy="742"/>
            </a:xfrm>
          </p:grpSpPr>
          <p:sp>
            <p:nvSpPr>
              <p:cNvPr id="60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0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1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1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1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1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1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598" name="Picture 799" descr="cell_tower_radiation copy"/>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2" y="2409"/>
              <a:ext cx="576" cy="464"/>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599"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537" name="Rectangle 4"/>
          <p:cNvSpPr/>
          <p:nvPr/>
        </p:nvSpPr>
        <p:spPr>
          <a:xfrm>
            <a:off x="4195992" y="2666310"/>
            <a:ext cx="3031782" cy="1252068"/>
          </a:xfrm>
          <a:prstGeom prst="rect">
            <a:avLst/>
          </a:prstGeom>
          <a:solidFill>
            <a:schemeClr val="bg1"/>
          </a:solidFill>
          <a:ln>
            <a:no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38" name="Content Placeholder 6"/>
          <p:cNvSpPr>
            <a:spLocks noGrp="1"/>
          </p:cNvSpPr>
          <p:nvPr/>
        </p:nvSpPr>
        <p:spPr bwMode="auto">
          <a:xfrm>
            <a:off x="590629" y="1465594"/>
            <a:ext cx="7772400" cy="46482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Paging</a:t>
            </a:r>
            <a:r>
              <a:rPr kumimoji="0"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消息</a:t>
            </a:r>
            <a:r>
              <a:rPr kumimoji="0" 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 </a:t>
            </a:r>
          </a:p>
          <a:p>
            <a:pPr marL="742950" marR="0" lvl="1" indent="-285750" algn="l" defTabSz="914400" rtl="0" eaLnBrk="0" fontAlgn="base" latinLnBrk="0" hangingPunct="0">
              <a:lnSpc>
                <a:spcPct val="100000"/>
              </a:lnSpc>
              <a:spcBef>
                <a:spcPct val="20000"/>
              </a:spcBef>
              <a:spcAft>
                <a:spcPct val="0"/>
              </a:spcAft>
              <a:buClr>
                <a:srgbClr val="000099"/>
              </a:buClr>
              <a:buSzTx/>
              <a:buFont typeface="Arial"/>
              <a:buChar char="•"/>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空闲的用户设备（</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User</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 </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Equipment</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UE</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 </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可能在不同的</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cell</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间移动，网络不知道此时</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UE</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处在哪个</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cell</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通信范围内</a:t>
            </a:r>
            <a:endPar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0099"/>
              </a:buClr>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MME</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需要向</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UE</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注册的跟踪区</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Tracking </a:t>
            </a:r>
            <a:r>
              <a:rPr kumimoji="0" lang="en-US" altLang="zh-CN" sz="1800" b="0" i="0" u="none" strike="noStrike" kern="1200" cap="none" spc="0" normalizeH="0" baseline="0" noProof="0" dirty="0" err="1">
                <a:ln>
                  <a:noFill/>
                </a:ln>
                <a:solidFill>
                  <a:srgbClr val="000000"/>
                </a:solidFill>
                <a:effectLst/>
                <a:uLnTx/>
                <a:uFillTx/>
                <a:latin typeface="SimHei" panose="02010609060101010101" pitchFamily="49" charset="-122"/>
                <a:ea typeface="SimHei" panose="02010609060101010101" pitchFamily="49" charset="-122"/>
                <a:cs typeface="+mn-cs"/>
              </a:rPr>
              <a:t>Area,TA</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内所有</a:t>
            </a:r>
            <a:r>
              <a:rPr kumimoji="0" lang="en-US" sz="1800" b="0" i="0" u="none" strike="noStrike" kern="1200" cap="none" spc="0" normalizeH="0" baseline="0" noProof="0" dirty="0" err="1">
                <a:ln>
                  <a:noFill/>
                </a:ln>
                <a:solidFill>
                  <a:srgbClr val="000000"/>
                </a:solidFill>
                <a:effectLst/>
                <a:uLnTx/>
                <a:uFillTx/>
                <a:latin typeface="SimHei" panose="02010609060101010101" pitchFamily="49" charset="-122"/>
                <a:ea typeface="SimHei" panose="02010609060101010101" pitchFamily="49" charset="-122"/>
                <a:cs typeface="+mn-cs"/>
              </a:rPr>
              <a:t>eNodeB</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发送</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PAGING</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消息，然后</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eNodeB</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通过</a:t>
            </a:r>
            <a:r>
              <a:rPr kumimoji="0" lang="en" altLang="zh-CN" sz="1800" b="0" i="0" u="none" strike="noStrike" kern="1200" cap="none" spc="0" normalizeH="0" baseline="0" noProof="0" dirty="0" err="1">
                <a:ln>
                  <a:noFill/>
                </a:ln>
                <a:solidFill>
                  <a:srgbClr val="000000"/>
                </a:solidFill>
                <a:effectLst/>
                <a:uLnTx/>
                <a:uFillTx/>
                <a:latin typeface="SimHei" panose="02010609060101010101" pitchFamily="49" charset="-122"/>
                <a:ea typeface="SimHei" panose="02010609060101010101" pitchFamily="49" charset="-122"/>
                <a:cs typeface="+mn-cs"/>
              </a:rPr>
              <a:t>Uu</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口发送</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Paging</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通知</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UE</a:t>
            </a:r>
            <a:r>
              <a:rPr kumimoji="0" lang="zh-CN" altLang="e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UE</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收到</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Paging</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消息后发起</a:t>
            </a:r>
            <a:r>
              <a:rPr kumimoji="0" lang="en"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RRC</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连接以便进行数据的接收</a:t>
            </a:r>
            <a:endParaRPr kumimoji="0" lang="en-US" sz="16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endParaRPr>
          </a:p>
        </p:txBody>
      </p:sp>
      <p:sp>
        <p:nvSpPr>
          <p:cNvPr id="539" name="Content Placeholder 6"/>
          <p:cNvSpPr txBox="1">
            <a:spLocks/>
          </p:cNvSpPr>
          <p:nvPr/>
        </p:nvSpPr>
        <p:spPr bwMode="auto">
          <a:xfrm>
            <a:off x="590629" y="3093709"/>
            <a:ext cx="4140085" cy="2493116"/>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457200" marR="0" lvl="1" indent="0" algn="l"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endParaRPr>
          </a:p>
          <a:p>
            <a:pPr marL="0" marR="0" lvl="0" indent="0" algn="l" defTabSz="914400" rtl="0" eaLnBrk="0" fontAlgn="base" latinLnBrk="0" hangingPunct="0">
              <a:lnSpc>
                <a:spcPct val="150000"/>
              </a:lnSpc>
              <a:spcBef>
                <a:spcPct val="0"/>
              </a:spcBef>
              <a:spcAft>
                <a:spcPct val="0"/>
              </a:spcAft>
              <a:buClrTx/>
              <a:buSzPct val="100000"/>
              <a:buFont typeface="Wingdings" charset="2"/>
              <a:buChar char="§"/>
              <a:tabLst/>
              <a:defRPr/>
            </a:pPr>
            <a:r>
              <a:rPr kumimoji="0"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切换（</a:t>
            </a:r>
            <a:r>
              <a:rPr kumimoji="0" 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handoff</a:t>
            </a:r>
            <a:r>
              <a:rPr kumimoji="0"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a:t>
            </a:r>
            <a:endParaRPr kumimoji="0" 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类似</a:t>
            </a:r>
            <a:r>
              <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3G</a:t>
            </a: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网络</a:t>
            </a:r>
            <a:endParaRPr kumimoji="0" lang="en-US" altLang="zh-CN"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准备阶段 </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preparation phase</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执行阶段 </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execution phase</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完成阶段 </a:t>
            </a:r>
            <a:r>
              <a:rPr kumimoji="0" lang="en-US" sz="18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rPr>
              <a:t>completion phase</a:t>
            </a:r>
          </a:p>
        </p:txBody>
      </p:sp>
      <p:sp>
        <p:nvSpPr>
          <p:cNvPr id="540" name="Line 34"/>
          <p:cNvSpPr>
            <a:spLocks noChangeShapeType="1"/>
          </p:cNvSpPr>
          <p:nvPr/>
        </p:nvSpPr>
        <p:spPr bwMode="auto">
          <a:xfrm flipV="1">
            <a:off x="5371723" y="4430047"/>
            <a:ext cx="1344612" cy="1459727"/>
          </a:xfrm>
          <a:prstGeom prst="line">
            <a:avLst/>
          </a:pr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541" name="Group 35"/>
          <p:cNvGrpSpPr>
            <a:grpSpLocks/>
          </p:cNvGrpSpPr>
          <p:nvPr/>
        </p:nvGrpSpPr>
        <p:grpSpPr bwMode="auto">
          <a:xfrm>
            <a:off x="5930523" y="6107261"/>
            <a:ext cx="1441450" cy="346075"/>
            <a:chOff x="3072" y="739"/>
            <a:chExt cx="652" cy="146"/>
          </a:xfrm>
        </p:grpSpPr>
        <p:pic>
          <p:nvPicPr>
            <p:cNvPr id="594" name="Picture 36" descr="lgv_fqmg[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595" name="Line 37"/>
            <p:cNvSpPr>
              <a:spLocks noChangeShapeType="1"/>
            </p:cNvSpPr>
            <p:nvPr/>
          </p:nvSpPr>
          <p:spPr bwMode="auto">
            <a:xfrm flipH="1">
              <a:off x="3104" y="784"/>
              <a:ext cx="88" cy="0"/>
            </a:xfrm>
            <a:prstGeom prst="line">
              <a:avLst/>
            </a:pr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6" name="Line 38"/>
            <p:cNvSpPr>
              <a:spLocks noChangeShapeType="1"/>
            </p:cNvSpPr>
            <p:nvPr/>
          </p:nvSpPr>
          <p:spPr bwMode="auto">
            <a:xfrm flipH="1">
              <a:off x="3072" y="760"/>
              <a:ext cx="144" cy="0"/>
            </a:xfrm>
            <a:prstGeom prst="line">
              <a:avLst/>
            </a:pr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542" name="Group 39"/>
          <p:cNvGrpSpPr>
            <a:grpSpLocks/>
          </p:cNvGrpSpPr>
          <p:nvPr/>
        </p:nvGrpSpPr>
        <p:grpSpPr bwMode="auto">
          <a:xfrm>
            <a:off x="6395663" y="3570557"/>
            <a:ext cx="987426" cy="676275"/>
            <a:chOff x="2197" y="1176"/>
            <a:chExt cx="622" cy="426"/>
          </a:xfrm>
        </p:grpSpPr>
        <p:grpSp>
          <p:nvGrpSpPr>
            <p:cNvPr id="590" name="Group 40"/>
            <p:cNvGrpSpPr>
              <a:grpSpLocks/>
            </p:cNvGrpSpPr>
            <p:nvPr/>
          </p:nvGrpSpPr>
          <p:grpSpPr bwMode="auto">
            <a:xfrm>
              <a:off x="2198" y="1176"/>
              <a:ext cx="621" cy="426"/>
              <a:chOff x="3164" y="2556"/>
              <a:chExt cx="901" cy="338"/>
            </a:xfrm>
          </p:grpSpPr>
          <p:sp>
            <p:nvSpPr>
              <p:cNvPr id="592" name="Rectangle 41"/>
              <p:cNvSpPr>
                <a:spLocks noChangeArrowheads="1"/>
              </p:cNvSpPr>
              <p:nvPr/>
            </p:nvSpPr>
            <p:spPr bwMode="auto">
              <a:xfrm>
                <a:off x="3164" y="2556"/>
                <a:ext cx="901" cy="3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3" name="Text Box 42"/>
              <p:cNvSpPr txBox="1">
                <a:spLocks noChangeArrowheads="1"/>
              </p:cNvSpPr>
              <p:nvPr/>
            </p:nvSpPr>
            <p:spPr bwMode="auto">
              <a:xfrm>
                <a:off x="3212" y="2573"/>
                <a:ext cx="168" cy="183"/>
              </a:xfrm>
              <a:prstGeom prst="rect">
                <a:avLst/>
              </a:prstGeom>
              <a:solidFill>
                <a:schemeClr val="accent1"/>
              </a:solidFill>
              <a:ln>
                <a:noFill/>
              </a:ln>
              <a:effectLst/>
              <a:extLs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91" name="Text Box 43"/>
            <p:cNvSpPr txBox="1">
              <a:spLocks noChangeArrowheads="1"/>
            </p:cNvSpPr>
            <p:nvPr/>
          </p:nvSpPr>
          <p:spPr bwMode="auto">
            <a:xfrm>
              <a:off x="2197" y="1295"/>
              <a:ext cx="616" cy="194"/>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P-GW</a:t>
              </a:r>
            </a:p>
          </p:txBody>
        </p:sp>
      </p:grpSp>
      <p:sp>
        <p:nvSpPr>
          <p:cNvPr id="543" name="Line 82"/>
          <p:cNvSpPr>
            <a:spLocks noChangeShapeType="1"/>
          </p:cNvSpPr>
          <p:nvPr/>
        </p:nvSpPr>
        <p:spPr bwMode="auto">
          <a:xfrm flipH="1" flipV="1">
            <a:off x="6981448" y="4430047"/>
            <a:ext cx="1408112" cy="1472427"/>
          </a:xfrm>
          <a:prstGeom prst="line">
            <a:avLst/>
          </a:pr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44" name="Freeform 83"/>
          <p:cNvSpPr>
            <a:spLocks/>
          </p:cNvSpPr>
          <p:nvPr/>
        </p:nvSpPr>
        <p:spPr bwMode="auto">
          <a:xfrm>
            <a:off x="5541738" y="3775525"/>
            <a:ext cx="1328011" cy="2324100"/>
          </a:xfrm>
          <a:custGeom>
            <a:avLst/>
            <a:gdLst>
              <a:gd name="T0" fmla="*/ 2147483647 w 837"/>
              <a:gd name="T1" fmla="*/ 0 h 1464"/>
              <a:gd name="T2" fmla="*/ 2147483647 w 837"/>
              <a:gd name="T3" fmla="*/ 2147483647 h 1464"/>
              <a:gd name="T4" fmla="*/ 2147483647 w 837"/>
              <a:gd name="T5" fmla="*/ 2147483647 h 1464"/>
              <a:gd name="T6" fmla="*/ 2147483647 w 837"/>
              <a:gd name="T7" fmla="*/ 2147483647 h 1464"/>
              <a:gd name="T8" fmla="*/ 0 w 837"/>
              <a:gd name="T9" fmla="*/ 2147483647 h 1464"/>
              <a:gd name="T10" fmla="*/ 2147483647 w 837"/>
              <a:gd name="T11" fmla="*/ 2147483647 h 1464"/>
              <a:gd name="T12" fmla="*/ 0 60000 65536"/>
              <a:gd name="T13" fmla="*/ 0 60000 65536"/>
              <a:gd name="T14" fmla="*/ 0 60000 65536"/>
              <a:gd name="T15" fmla="*/ 0 60000 65536"/>
              <a:gd name="T16" fmla="*/ 0 60000 65536"/>
              <a:gd name="T17" fmla="*/ 0 60000 65536"/>
              <a:gd name="connsiteX0" fmla="*/ 9749 w 9966"/>
              <a:gd name="connsiteY0" fmla="*/ 0 h 10000"/>
              <a:gd name="connsiteX1" fmla="*/ 9654 w 9966"/>
              <a:gd name="connsiteY1" fmla="*/ 4153 h 10000"/>
              <a:gd name="connsiteX2" fmla="*/ 9654 w 9966"/>
              <a:gd name="connsiteY2" fmla="*/ 5355 h 10000"/>
              <a:gd name="connsiteX3" fmla="*/ 5393 w 9966"/>
              <a:gd name="connsiteY3" fmla="*/ 5789 h 10000"/>
              <a:gd name="connsiteX4" fmla="*/ 0 w 9966"/>
              <a:gd name="connsiteY4" fmla="*/ 8962 h 10000"/>
              <a:gd name="connsiteX5" fmla="*/ 7551 w 9966"/>
              <a:gd name="connsiteY5" fmla="*/ 10000 h 10000"/>
              <a:gd name="connsiteX0" fmla="*/ 9782 w 10001"/>
              <a:gd name="connsiteY0" fmla="*/ 0 h 10000"/>
              <a:gd name="connsiteX1" fmla="*/ 9687 w 10001"/>
              <a:gd name="connsiteY1" fmla="*/ 3271 h 10000"/>
              <a:gd name="connsiteX2" fmla="*/ 9687 w 10001"/>
              <a:gd name="connsiteY2" fmla="*/ 5355 h 10000"/>
              <a:gd name="connsiteX3" fmla="*/ 5411 w 10001"/>
              <a:gd name="connsiteY3" fmla="*/ 5789 h 10000"/>
              <a:gd name="connsiteX4" fmla="*/ 0 w 10001"/>
              <a:gd name="connsiteY4" fmla="*/ 8962 h 10000"/>
              <a:gd name="connsiteX5" fmla="*/ 7577 w 10001"/>
              <a:gd name="connsiteY5" fmla="*/ 10000 h 10000"/>
              <a:gd name="connsiteX0" fmla="*/ 9782 w 9861"/>
              <a:gd name="connsiteY0" fmla="*/ 0 h 10000"/>
              <a:gd name="connsiteX1" fmla="*/ 9687 w 9861"/>
              <a:gd name="connsiteY1" fmla="*/ 3271 h 10000"/>
              <a:gd name="connsiteX2" fmla="*/ 7676 w 9861"/>
              <a:gd name="connsiteY2" fmla="*/ 4562 h 10000"/>
              <a:gd name="connsiteX3" fmla="*/ 5411 w 9861"/>
              <a:gd name="connsiteY3" fmla="*/ 5789 h 10000"/>
              <a:gd name="connsiteX4" fmla="*/ 0 w 9861"/>
              <a:gd name="connsiteY4" fmla="*/ 8962 h 10000"/>
              <a:gd name="connsiteX5" fmla="*/ 7577 w 9861"/>
              <a:gd name="connsiteY5" fmla="*/ 10000 h 10000"/>
              <a:gd name="connsiteX0" fmla="*/ 9920 w 10170"/>
              <a:gd name="connsiteY0" fmla="*/ 0 h 10000"/>
              <a:gd name="connsiteX1" fmla="*/ 9824 w 10170"/>
              <a:gd name="connsiteY1" fmla="*/ 3271 h 10000"/>
              <a:gd name="connsiteX2" fmla="*/ 5487 w 10170"/>
              <a:gd name="connsiteY2" fmla="*/ 5789 h 10000"/>
              <a:gd name="connsiteX3" fmla="*/ 0 w 10170"/>
              <a:gd name="connsiteY3" fmla="*/ 8962 h 10000"/>
              <a:gd name="connsiteX4" fmla="*/ 7684 w 10170"/>
              <a:gd name="connsiteY4" fmla="*/ 10000 h 10000"/>
              <a:gd name="connsiteX0" fmla="*/ 9920 w 10170"/>
              <a:gd name="connsiteY0" fmla="*/ 0 h 10000"/>
              <a:gd name="connsiteX1" fmla="*/ 9824 w 10170"/>
              <a:gd name="connsiteY1" fmla="*/ 3007 h 10000"/>
              <a:gd name="connsiteX2" fmla="*/ 5487 w 10170"/>
              <a:gd name="connsiteY2" fmla="*/ 5789 h 10000"/>
              <a:gd name="connsiteX3" fmla="*/ 0 w 10170"/>
              <a:gd name="connsiteY3" fmla="*/ 8962 h 10000"/>
              <a:gd name="connsiteX4" fmla="*/ 7684 w 1017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 h="10000">
                <a:moveTo>
                  <a:pt x="9920" y="0"/>
                </a:moveTo>
                <a:cubicBezTo>
                  <a:pt x="9883" y="690"/>
                  <a:pt x="10563" y="2042"/>
                  <a:pt x="9824" y="3007"/>
                </a:cubicBezTo>
                <a:cubicBezTo>
                  <a:pt x="9085" y="3972"/>
                  <a:pt x="7124" y="4797"/>
                  <a:pt x="5487" y="5789"/>
                </a:cubicBezTo>
                <a:cubicBezTo>
                  <a:pt x="3850" y="6781"/>
                  <a:pt x="0" y="8333"/>
                  <a:pt x="0" y="8962"/>
                </a:cubicBezTo>
                <a:cubicBezTo>
                  <a:pt x="0" y="9590"/>
                  <a:pt x="6078" y="9781"/>
                  <a:pt x="7684" y="10000"/>
                </a:cubicBezTo>
              </a:path>
            </a:pathLst>
          </a:custGeom>
          <a:noFill/>
          <a:ln w="38100" cmpd="sng">
            <a:solidFill>
              <a:srgbClr val="FF0000"/>
            </a:solidFill>
            <a:round/>
            <a:headEnd type="none" w="med" len="med"/>
            <a:tailEnd type="triangle" w="med" len="med"/>
          </a:ln>
          <a:effectLst/>
          <a:extLst>
            <a:ext uri="{909E8E84-426E-40dd-AFC4-6F175D3DCCD1}">
              <a14:hiddenFill xmlns="" xmlns:a14="http://schemas.microsoft.com/office/drawing/2010/main" xmlns:lc="http://schemas.openxmlformats.org/drawingml/2006/lockedCanvas">
                <a:solidFill>
                  <a:schemeClr val="accent1"/>
                </a:solid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45" name="Freeform 84"/>
          <p:cNvSpPr>
            <a:spLocks/>
          </p:cNvSpPr>
          <p:nvPr/>
        </p:nvSpPr>
        <p:spPr bwMode="auto">
          <a:xfrm>
            <a:off x="6846624" y="4249461"/>
            <a:ext cx="1303223" cy="1878438"/>
          </a:xfrm>
          <a:custGeom>
            <a:avLst/>
            <a:gdLst>
              <a:gd name="T0" fmla="*/ 0 w 808"/>
              <a:gd name="T1" fmla="*/ 0 h 680"/>
              <a:gd name="T2" fmla="*/ 2147483647 w 808"/>
              <a:gd name="T3" fmla="*/ 2147483647 h 680"/>
              <a:gd name="T4" fmla="*/ 2147483647 w 808"/>
              <a:gd name="T5" fmla="*/ 2147483647 h 680"/>
              <a:gd name="T6" fmla="*/ 2147483647 w 808"/>
              <a:gd name="T7" fmla="*/ 2147483647 h 680"/>
              <a:gd name="T8" fmla="*/ 0 60000 65536"/>
              <a:gd name="T9" fmla="*/ 0 60000 65536"/>
              <a:gd name="T10" fmla="*/ 0 60000 65536"/>
              <a:gd name="T11" fmla="*/ 0 60000 65536"/>
              <a:gd name="connsiteX0" fmla="*/ 0 w 10160"/>
              <a:gd name="connsiteY0" fmla="*/ 0 h 17401"/>
              <a:gd name="connsiteX1" fmla="*/ 2338 w 10160"/>
              <a:gd name="connsiteY1" fmla="*/ 9283 h 17401"/>
              <a:gd name="connsiteX2" fmla="*/ 10160 w 10160"/>
              <a:gd name="connsiteY2" fmla="*/ 15166 h 17401"/>
              <a:gd name="connsiteX3" fmla="*/ 2338 w 10160"/>
              <a:gd name="connsiteY3" fmla="*/ 17401 h 17401"/>
              <a:gd name="connsiteX0" fmla="*/ 0 w 10160"/>
              <a:gd name="connsiteY0" fmla="*/ 0 h 17401"/>
              <a:gd name="connsiteX1" fmla="*/ 4893 w 10160"/>
              <a:gd name="connsiteY1" fmla="*/ 7955 h 17401"/>
              <a:gd name="connsiteX2" fmla="*/ 10160 w 10160"/>
              <a:gd name="connsiteY2" fmla="*/ 15166 h 17401"/>
              <a:gd name="connsiteX3" fmla="*/ 2338 w 10160"/>
              <a:gd name="connsiteY3" fmla="*/ 17401 h 17401"/>
            </a:gdLst>
            <a:ahLst/>
            <a:cxnLst>
              <a:cxn ang="0">
                <a:pos x="connsiteX0" y="connsiteY0"/>
              </a:cxn>
              <a:cxn ang="0">
                <a:pos x="connsiteX1" y="connsiteY1"/>
              </a:cxn>
              <a:cxn ang="0">
                <a:pos x="connsiteX2" y="connsiteY2"/>
              </a:cxn>
              <a:cxn ang="0">
                <a:pos x="connsiteX3" y="connsiteY3"/>
              </a:cxn>
            </a:cxnLst>
            <a:rect l="l" t="t" r="r" b="b"/>
            <a:pathLst>
              <a:path w="10160" h="17401">
                <a:moveTo>
                  <a:pt x="0" y="0"/>
                </a:moveTo>
                <a:cubicBezTo>
                  <a:pt x="359" y="309"/>
                  <a:pt x="3200" y="5427"/>
                  <a:pt x="4893" y="7955"/>
                </a:cubicBezTo>
                <a:cubicBezTo>
                  <a:pt x="6586" y="10483"/>
                  <a:pt x="10160" y="13813"/>
                  <a:pt x="10160" y="15166"/>
                </a:cubicBezTo>
                <a:cubicBezTo>
                  <a:pt x="10160" y="16519"/>
                  <a:pt x="3972" y="16930"/>
                  <a:pt x="2338" y="17401"/>
                </a:cubicBezTo>
              </a:path>
            </a:pathLst>
          </a:custGeom>
          <a:noFill/>
          <a:ln w="38100" cap="flat" cmpd="sng">
            <a:solidFill>
              <a:srgbClr val="FF0000"/>
            </a:solidFill>
            <a:prstDash val="dash"/>
            <a:round/>
            <a:headEnd type="none" w="med" len="med"/>
            <a:tailEnd type="triangle" w="med" len="med"/>
          </a:ln>
          <a:effectLst/>
          <a:extLst>
            <a:ext uri="{909E8E84-426E-40dd-AFC4-6F175D3DCCD1}">
              <a14:hiddenFill xmlns="" xmlns:a14="http://schemas.microsoft.com/office/drawing/2010/main" xmlns:lc="http://schemas.openxmlformats.org/drawingml/2006/lockedCanvas">
                <a:solidFill>
                  <a:schemeClr val="accent1"/>
                </a:solid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46" name="Text Box 85"/>
          <p:cNvSpPr txBox="1">
            <a:spLocks noChangeArrowheads="1"/>
          </p:cNvSpPr>
          <p:nvPr/>
        </p:nvSpPr>
        <p:spPr bwMode="auto">
          <a:xfrm>
            <a:off x="4828224" y="5640770"/>
            <a:ext cx="833469"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old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eNodeB</a:t>
            </a:r>
          </a:p>
        </p:txBody>
      </p:sp>
      <p:sp>
        <p:nvSpPr>
          <p:cNvPr id="547" name="Text Box 87"/>
          <p:cNvSpPr txBox="1">
            <a:spLocks noChangeArrowheads="1"/>
          </p:cNvSpPr>
          <p:nvPr/>
        </p:nvSpPr>
        <p:spPr bwMode="auto">
          <a:xfrm>
            <a:off x="5990848" y="5440511"/>
            <a:ext cx="725487" cy="51752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old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routing</a:t>
            </a:r>
          </a:p>
        </p:txBody>
      </p:sp>
      <p:sp>
        <p:nvSpPr>
          <p:cNvPr id="548" name="Text Box 88"/>
          <p:cNvSpPr txBox="1">
            <a:spLocks noChangeArrowheads="1"/>
          </p:cNvSpPr>
          <p:nvPr/>
        </p:nvSpPr>
        <p:spPr bwMode="auto">
          <a:xfrm>
            <a:off x="6981448" y="5427811"/>
            <a:ext cx="725487" cy="51752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new</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routing</a:t>
            </a:r>
          </a:p>
        </p:txBody>
      </p:sp>
      <p:sp>
        <p:nvSpPr>
          <p:cNvPr id="549" name="Text Box 85"/>
          <p:cNvSpPr txBox="1">
            <a:spLocks noChangeArrowheads="1"/>
          </p:cNvSpPr>
          <p:nvPr/>
        </p:nvSpPr>
        <p:spPr bwMode="auto">
          <a:xfrm>
            <a:off x="8131019" y="5654831"/>
            <a:ext cx="833469"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new</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eNodeB</a:t>
            </a:r>
          </a:p>
        </p:txBody>
      </p:sp>
      <p:grpSp>
        <p:nvGrpSpPr>
          <p:cNvPr id="550" name="Group 95"/>
          <p:cNvGrpSpPr/>
          <p:nvPr/>
        </p:nvGrpSpPr>
        <p:grpSpPr>
          <a:xfrm>
            <a:off x="5059839" y="3803990"/>
            <a:ext cx="723538" cy="1021443"/>
            <a:chOff x="4804140" y="4417639"/>
            <a:chExt cx="723538" cy="1564088"/>
          </a:xfrm>
        </p:grpSpPr>
        <p:grpSp>
          <p:nvGrpSpPr>
            <p:cNvPr id="582" name="Group 109"/>
            <p:cNvGrpSpPr>
              <a:grpSpLocks/>
            </p:cNvGrpSpPr>
            <p:nvPr/>
          </p:nvGrpSpPr>
          <p:grpSpPr bwMode="auto">
            <a:xfrm>
              <a:off x="4867640" y="5188066"/>
              <a:ext cx="550863" cy="793661"/>
              <a:chOff x="611" y="3693"/>
              <a:chExt cx="449" cy="287"/>
            </a:xfrm>
          </p:grpSpPr>
          <p:sp>
            <p:nvSpPr>
              <p:cNvPr id="584" name="Rectangle 110"/>
              <p:cNvSpPr>
                <a:spLocks noChangeArrowheads="1"/>
              </p:cNvSpPr>
              <p:nvPr/>
            </p:nvSpPr>
            <p:spPr bwMode="auto">
              <a:xfrm>
                <a:off x="636" y="3774"/>
                <a:ext cx="336" cy="20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5" name="Freeform 114"/>
              <p:cNvSpPr>
                <a:spLocks/>
              </p:cNvSpPr>
              <p:nvPr/>
            </p:nvSpPr>
            <p:spPr bwMode="auto">
              <a:xfrm>
                <a:off x="975" y="3704"/>
                <a:ext cx="62" cy="74"/>
              </a:xfrm>
              <a:custGeom>
                <a:avLst/>
                <a:gdLst>
                  <a:gd name="T0" fmla="*/ 36 w 62"/>
                  <a:gd name="T1" fmla="*/ 0 h 74"/>
                  <a:gd name="T2" fmla="*/ 62 w 62"/>
                  <a:gd name="T3" fmla="*/ 57 h 74"/>
                  <a:gd name="T4" fmla="*/ 0 w 62"/>
                  <a:gd name="T5" fmla="*/ 74 h 74"/>
                  <a:gd name="T6" fmla="*/ 0 60000 65536"/>
                  <a:gd name="T7" fmla="*/ 0 60000 65536"/>
                  <a:gd name="T8" fmla="*/ 0 60000 65536"/>
                </a:gdLst>
                <a:ahLst/>
                <a:cxnLst>
                  <a:cxn ang="T6">
                    <a:pos x="T0" y="T1"/>
                  </a:cxn>
                  <a:cxn ang="T7">
                    <a:pos x="T2" y="T3"/>
                  </a:cxn>
                  <a:cxn ang="T8">
                    <a:pos x="T4" y="T5"/>
                  </a:cxn>
                </a:cxnLst>
                <a:rect l="0" t="0" r="r" b="b"/>
                <a:pathLst>
                  <a:path w="62" h="74">
                    <a:moveTo>
                      <a:pt x="36" y="0"/>
                    </a:moveTo>
                    <a:lnTo>
                      <a:pt x="62" y="57"/>
                    </a:lnTo>
                    <a:lnTo>
                      <a:pt x="0" y="74"/>
                    </a:lnTo>
                  </a:path>
                </a:pathLst>
              </a:cu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solidFill>
                      <a:schemeClr val="accent1"/>
                    </a:solid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6" name="Freeform 115"/>
              <p:cNvSpPr>
                <a:spLocks/>
              </p:cNvSpPr>
              <p:nvPr/>
            </p:nvSpPr>
            <p:spPr bwMode="auto">
              <a:xfrm>
                <a:off x="972" y="3764"/>
                <a:ext cx="63" cy="216"/>
              </a:xfrm>
              <a:custGeom>
                <a:avLst/>
                <a:gdLst>
                  <a:gd name="T0" fmla="*/ 2 w 63"/>
                  <a:gd name="T1" fmla="*/ 12 h 225"/>
                  <a:gd name="T2" fmla="*/ 0 w 63"/>
                  <a:gd name="T3" fmla="*/ 176 h 225"/>
                  <a:gd name="T4" fmla="*/ 62 w 63"/>
                  <a:gd name="T5" fmla="*/ 158 h 225"/>
                  <a:gd name="T6" fmla="*/ 63 w 63"/>
                  <a:gd name="T7" fmla="*/ 0 h 225"/>
                  <a:gd name="T8" fmla="*/ 2 w 63"/>
                  <a:gd name="T9" fmla="*/ 12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225">
                    <a:moveTo>
                      <a:pt x="2" y="16"/>
                    </a:moveTo>
                    <a:lnTo>
                      <a:pt x="0" y="225"/>
                    </a:lnTo>
                    <a:lnTo>
                      <a:pt x="62" y="202"/>
                    </a:lnTo>
                    <a:lnTo>
                      <a:pt x="63" y="0"/>
                    </a:lnTo>
                    <a:lnTo>
                      <a:pt x="2" y="16"/>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7" name="Freeform 116"/>
              <p:cNvSpPr>
                <a:spLocks/>
              </p:cNvSpPr>
              <p:nvPr/>
            </p:nvSpPr>
            <p:spPr bwMode="auto">
              <a:xfrm>
                <a:off x="1013" y="3693"/>
                <a:ext cx="47" cy="78"/>
              </a:xfrm>
              <a:custGeom>
                <a:avLst/>
                <a:gdLst>
                  <a:gd name="T0" fmla="*/ 12 w 47"/>
                  <a:gd name="T1" fmla="*/ 0 h 78"/>
                  <a:gd name="T2" fmla="*/ 47 w 47"/>
                  <a:gd name="T3" fmla="*/ 78 h 78"/>
                  <a:gd name="T4" fmla="*/ 15 w 47"/>
                  <a:gd name="T5" fmla="*/ 77 h 78"/>
                  <a:gd name="T6" fmla="*/ 0 w 47"/>
                  <a:gd name="T7" fmla="*/ 35 h 78"/>
                  <a:gd name="T8" fmla="*/ 12 w 47"/>
                  <a:gd name="T9" fmla="*/ 0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78">
                    <a:moveTo>
                      <a:pt x="12" y="0"/>
                    </a:moveTo>
                    <a:lnTo>
                      <a:pt x="47" y="78"/>
                    </a:lnTo>
                    <a:lnTo>
                      <a:pt x="15" y="77"/>
                    </a:lnTo>
                    <a:lnTo>
                      <a:pt x="0" y="35"/>
                    </a:lnTo>
                    <a:lnTo>
                      <a:pt x="12" y="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8" name="Freeform 117"/>
              <p:cNvSpPr>
                <a:spLocks/>
              </p:cNvSpPr>
              <p:nvPr/>
            </p:nvSpPr>
            <p:spPr bwMode="auto">
              <a:xfrm>
                <a:off x="987" y="3728"/>
                <a:ext cx="44" cy="51"/>
              </a:xfrm>
              <a:custGeom>
                <a:avLst/>
                <a:gdLst>
                  <a:gd name="T0" fmla="*/ 23 w 44"/>
                  <a:gd name="T1" fmla="*/ 0 h 51"/>
                  <a:gd name="T2" fmla="*/ 0 w 44"/>
                  <a:gd name="T3" fmla="*/ 51 h 51"/>
                  <a:gd name="T4" fmla="*/ 44 w 44"/>
                  <a:gd name="T5" fmla="*/ 45 h 51"/>
                  <a:gd name="T6" fmla="*/ 23 w 4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51">
                    <a:moveTo>
                      <a:pt x="23" y="0"/>
                    </a:moveTo>
                    <a:lnTo>
                      <a:pt x="0" y="51"/>
                    </a:lnTo>
                    <a:lnTo>
                      <a:pt x="44" y="45"/>
                    </a:lnTo>
                    <a:lnTo>
                      <a:pt x="23" y="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9" name="Freeform 118"/>
              <p:cNvSpPr>
                <a:spLocks/>
              </p:cNvSpPr>
              <p:nvPr/>
            </p:nvSpPr>
            <p:spPr bwMode="auto">
              <a:xfrm>
                <a:off x="611" y="3695"/>
                <a:ext cx="417" cy="95"/>
              </a:xfrm>
              <a:custGeom>
                <a:avLst/>
                <a:gdLst>
                  <a:gd name="T0" fmla="*/ 0 w 417"/>
                  <a:gd name="T1" fmla="*/ 95 h 95"/>
                  <a:gd name="T2" fmla="*/ 66 w 417"/>
                  <a:gd name="T3" fmla="*/ 1 h 95"/>
                  <a:gd name="T4" fmla="*/ 417 w 417"/>
                  <a:gd name="T5" fmla="*/ 0 h 95"/>
                  <a:gd name="T6" fmla="*/ 370 w 417"/>
                  <a:gd name="T7" fmla="*/ 95 h 95"/>
                  <a:gd name="T8" fmla="*/ 0 w 417"/>
                  <a:gd name="T9" fmla="*/ 95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 h="95">
                    <a:moveTo>
                      <a:pt x="0" y="95"/>
                    </a:moveTo>
                    <a:lnTo>
                      <a:pt x="66" y="1"/>
                    </a:lnTo>
                    <a:lnTo>
                      <a:pt x="417" y="0"/>
                    </a:lnTo>
                    <a:lnTo>
                      <a:pt x="370" y="95"/>
                    </a:lnTo>
                    <a:lnTo>
                      <a:pt x="0" y="95"/>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grpSp>
        <p:sp>
          <p:nvSpPr>
            <p:cNvPr id="583" name="Text Box 121"/>
            <p:cNvSpPr txBox="1">
              <a:spLocks noChangeArrowheads="1"/>
            </p:cNvSpPr>
            <p:nvPr/>
          </p:nvSpPr>
          <p:spPr bwMode="auto">
            <a:xfrm>
              <a:off x="4804140" y="4417639"/>
              <a:ext cx="723538" cy="801182"/>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source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MME</a:t>
              </a:r>
            </a:p>
          </p:txBody>
        </p:sp>
      </p:grpSp>
      <p:grpSp>
        <p:nvGrpSpPr>
          <p:cNvPr id="551" name="Group 104"/>
          <p:cNvGrpSpPr/>
          <p:nvPr/>
        </p:nvGrpSpPr>
        <p:grpSpPr>
          <a:xfrm>
            <a:off x="7963344" y="3758302"/>
            <a:ext cx="646331" cy="1021443"/>
            <a:chOff x="4842744" y="4417639"/>
            <a:chExt cx="646331" cy="1564088"/>
          </a:xfrm>
        </p:grpSpPr>
        <p:grpSp>
          <p:nvGrpSpPr>
            <p:cNvPr id="574" name="Group 109"/>
            <p:cNvGrpSpPr>
              <a:grpSpLocks/>
            </p:cNvGrpSpPr>
            <p:nvPr/>
          </p:nvGrpSpPr>
          <p:grpSpPr bwMode="auto">
            <a:xfrm>
              <a:off x="4867640" y="5188066"/>
              <a:ext cx="550863" cy="793661"/>
              <a:chOff x="611" y="3693"/>
              <a:chExt cx="449" cy="287"/>
            </a:xfrm>
          </p:grpSpPr>
          <p:sp>
            <p:nvSpPr>
              <p:cNvPr id="576" name="Rectangle 110"/>
              <p:cNvSpPr>
                <a:spLocks noChangeArrowheads="1"/>
              </p:cNvSpPr>
              <p:nvPr/>
            </p:nvSpPr>
            <p:spPr bwMode="auto">
              <a:xfrm>
                <a:off x="636" y="3774"/>
                <a:ext cx="336" cy="20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77" name="Freeform 114"/>
              <p:cNvSpPr>
                <a:spLocks/>
              </p:cNvSpPr>
              <p:nvPr/>
            </p:nvSpPr>
            <p:spPr bwMode="auto">
              <a:xfrm>
                <a:off x="975" y="3704"/>
                <a:ext cx="62" cy="74"/>
              </a:xfrm>
              <a:custGeom>
                <a:avLst/>
                <a:gdLst>
                  <a:gd name="T0" fmla="*/ 36 w 62"/>
                  <a:gd name="T1" fmla="*/ 0 h 74"/>
                  <a:gd name="T2" fmla="*/ 62 w 62"/>
                  <a:gd name="T3" fmla="*/ 57 h 74"/>
                  <a:gd name="T4" fmla="*/ 0 w 62"/>
                  <a:gd name="T5" fmla="*/ 74 h 74"/>
                  <a:gd name="T6" fmla="*/ 0 60000 65536"/>
                  <a:gd name="T7" fmla="*/ 0 60000 65536"/>
                  <a:gd name="T8" fmla="*/ 0 60000 65536"/>
                </a:gdLst>
                <a:ahLst/>
                <a:cxnLst>
                  <a:cxn ang="T6">
                    <a:pos x="T0" y="T1"/>
                  </a:cxn>
                  <a:cxn ang="T7">
                    <a:pos x="T2" y="T3"/>
                  </a:cxn>
                  <a:cxn ang="T8">
                    <a:pos x="T4" y="T5"/>
                  </a:cxn>
                </a:cxnLst>
                <a:rect l="0" t="0" r="r" b="b"/>
                <a:pathLst>
                  <a:path w="62" h="74">
                    <a:moveTo>
                      <a:pt x="36" y="0"/>
                    </a:moveTo>
                    <a:lnTo>
                      <a:pt x="62" y="57"/>
                    </a:lnTo>
                    <a:lnTo>
                      <a:pt x="0" y="74"/>
                    </a:lnTo>
                  </a:path>
                </a:pathLst>
              </a:custGeom>
              <a:noFill/>
              <a:ln w="9525">
                <a:solidFill>
                  <a:schemeClr val="tx1"/>
                </a:solidFill>
                <a:round/>
                <a:headEnd/>
                <a:tailEnd/>
              </a:ln>
              <a:effectLst/>
              <a:extLst>
                <a:ext uri="{909E8E84-426E-40dd-AFC4-6F175D3DCCD1}">
                  <a14:hiddenFill xmlns="" xmlns:a14="http://schemas.microsoft.com/office/drawing/2010/main" xmlns:lc="http://schemas.openxmlformats.org/drawingml/2006/lockedCanvas">
                    <a:solidFill>
                      <a:schemeClr val="accent1"/>
                    </a:solid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78" name="Freeform 115"/>
              <p:cNvSpPr>
                <a:spLocks/>
              </p:cNvSpPr>
              <p:nvPr/>
            </p:nvSpPr>
            <p:spPr bwMode="auto">
              <a:xfrm>
                <a:off x="972" y="3764"/>
                <a:ext cx="63" cy="216"/>
              </a:xfrm>
              <a:custGeom>
                <a:avLst/>
                <a:gdLst>
                  <a:gd name="T0" fmla="*/ 2 w 63"/>
                  <a:gd name="T1" fmla="*/ 12 h 225"/>
                  <a:gd name="T2" fmla="*/ 0 w 63"/>
                  <a:gd name="T3" fmla="*/ 176 h 225"/>
                  <a:gd name="T4" fmla="*/ 62 w 63"/>
                  <a:gd name="T5" fmla="*/ 158 h 225"/>
                  <a:gd name="T6" fmla="*/ 63 w 63"/>
                  <a:gd name="T7" fmla="*/ 0 h 225"/>
                  <a:gd name="T8" fmla="*/ 2 w 63"/>
                  <a:gd name="T9" fmla="*/ 12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225">
                    <a:moveTo>
                      <a:pt x="2" y="16"/>
                    </a:moveTo>
                    <a:lnTo>
                      <a:pt x="0" y="225"/>
                    </a:lnTo>
                    <a:lnTo>
                      <a:pt x="62" y="202"/>
                    </a:lnTo>
                    <a:lnTo>
                      <a:pt x="63" y="0"/>
                    </a:lnTo>
                    <a:lnTo>
                      <a:pt x="2" y="16"/>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79" name="Freeform 116"/>
              <p:cNvSpPr>
                <a:spLocks/>
              </p:cNvSpPr>
              <p:nvPr/>
            </p:nvSpPr>
            <p:spPr bwMode="auto">
              <a:xfrm>
                <a:off x="1013" y="3693"/>
                <a:ext cx="47" cy="78"/>
              </a:xfrm>
              <a:custGeom>
                <a:avLst/>
                <a:gdLst>
                  <a:gd name="T0" fmla="*/ 12 w 47"/>
                  <a:gd name="T1" fmla="*/ 0 h 78"/>
                  <a:gd name="T2" fmla="*/ 47 w 47"/>
                  <a:gd name="T3" fmla="*/ 78 h 78"/>
                  <a:gd name="T4" fmla="*/ 15 w 47"/>
                  <a:gd name="T5" fmla="*/ 77 h 78"/>
                  <a:gd name="T6" fmla="*/ 0 w 47"/>
                  <a:gd name="T7" fmla="*/ 35 h 78"/>
                  <a:gd name="T8" fmla="*/ 12 w 47"/>
                  <a:gd name="T9" fmla="*/ 0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78">
                    <a:moveTo>
                      <a:pt x="12" y="0"/>
                    </a:moveTo>
                    <a:lnTo>
                      <a:pt x="47" y="78"/>
                    </a:lnTo>
                    <a:lnTo>
                      <a:pt x="15" y="77"/>
                    </a:lnTo>
                    <a:lnTo>
                      <a:pt x="0" y="35"/>
                    </a:lnTo>
                    <a:lnTo>
                      <a:pt x="12" y="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0" name="Freeform 117"/>
              <p:cNvSpPr>
                <a:spLocks/>
              </p:cNvSpPr>
              <p:nvPr/>
            </p:nvSpPr>
            <p:spPr bwMode="auto">
              <a:xfrm>
                <a:off x="987" y="3728"/>
                <a:ext cx="44" cy="51"/>
              </a:xfrm>
              <a:custGeom>
                <a:avLst/>
                <a:gdLst>
                  <a:gd name="T0" fmla="*/ 23 w 44"/>
                  <a:gd name="T1" fmla="*/ 0 h 51"/>
                  <a:gd name="T2" fmla="*/ 0 w 44"/>
                  <a:gd name="T3" fmla="*/ 51 h 51"/>
                  <a:gd name="T4" fmla="*/ 44 w 44"/>
                  <a:gd name="T5" fmla="*/ 45 h 51"/>
                  <a:gd name="T6" fmla="*/ 23 w 44"/>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51">
                    <a:moveTo>
                      <a:pt x="23" y="0"/>
                    </a:moveTo>
                    <a:lnTo>
                      <a:pt x="0" y="51"/>
                    </a:lnTo>
                    <a:lnTo>
                      <a:pt x="44" y="45"/>
                    </a:lnTo>
                    <a:lnTo>
                      <a:pt x="23" y="0"/>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sp>
            <p:nvSpPr>
              <p:cNvPr id="581" name="Freeform 118"/>
              <p:cNvSpPr>
                <a:spLocks/>
              </p:cNvSpPr>
              <p:nvPr/>
            </p:nvSpPr>
            <p:spPr bwMode="auto">
              <a:xfrm>
                <a:off x="611" y="3695"/>
                <a:ext cx="417" cy="95"/>
              </a:xfrm>
              <a:custGeom>
                <a:avLst/>
                <a:gdLst>
                  <a:gd name="T0" fmla="*/ 0 w 417"/>
                  <a:gd name="T1" fmla="*/ 95 h 95"/>
                  <a:gd name="T2" fmla="*/ 66 w 417"/>
                  <a:gd name="T3" fmla="*/ 1 h 95"/>
                  <a:gd name="T4" fmla="*/ 417 w 417"/>
                  <a:gd name="T5" fmla="*/ 0 h 95"/>
                  <a:gd name="T6" fmla="*/ 370 w 417"/>
                  <a:gd name="T7" fmla="*/ 95 h 95"/>
                  <a:gd name="T8" fmla="*/ 0 w 417"/>
                  <a:gd name="T9" fmla="*/ 95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 h="95">
                    <a:moveTo>
                      <a:pt x="0" y="95"/>
                    </a:moveTo>
                    <a:lnTo>
                      <a:pt x="66" y="1"/>
                    </a:lnTo>
                    <a:lnTo>
                      <a:pt x="417" y="0"/>
                    </a:lnTo>
                    <a:lnTo>
                      <a:pt x="370" y="95"/>
                    </a:lnTo>
                    <a:lnTo>
                      <a:pt x="0" y="95"/>
                    </a:lnTo>
                    <a:close/>
                  </a:path>
                </a:pathLst>
              </a:custGeom>
              <a:solidFill>
                <a:schemeClr val="accent1"/>
              </a:solidFill>
              <a:ln w="9525">
                <a:solidFill>
                  <a:schemeClr val="tx1"/>
                </a:solidFill>
                <a:round/>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charset="0"/>
                  <a:ea typeface="ＭＳ Ｐゴシック" charset="0"/>
                  <a:cs typeface="ＭＳ Ｐゴシック" charset="0"/>
                </a:endParaRPr>
              </a:p>
            </p:txBody>
          </p:sp>
        </p:grpSp>
        <p:sp>
          <p:nvSpPr>
            <p:cNvPr id="575" name="Text Box 121"/>
            <p:cNvSpPr txBox="1">
              <a:spLocks noChangeArrowheads="1"/>
            </p:cNvSpPr>
            <p:nvPr/>
          </p:nvSpPr>
          <p:spPr bwMode="auto">
            <a:xfrm>
              <a:off x="4842744" y="4417639"/>
              <a:ext cx="646331" cy="801182"/>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target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MME</a:t>
              </a:r>
            </a:p>
          </p:txBody>
        </p:sp>
      </p:grpSp>
      <p:cxnSp>
        <p:nvCxnSpPr>
          <p:cNvPr id="552" name="Straight Connector 3"/>
          <p:cNvCxnSpPr/>
          <p:nvPr/>
        </p:nvCxnSpPr>
        <p:spPr bwMode="auto">
          <a:xfrm>
            <a:off x="5481231" y="4679192"/>
            <a:ext cx="15715" cy="730068"/>
          </a:xfrm>
          <a:prstGeom prst="line">
            <a:avLst/>
          </a:prstGeom>
          <a:solidFill>
            <a:schemeClr val="accent1"/>
          </a:solidFill>
          <a:ln w="25400" cap="flat" cmpd="sng" algn="ctr">
            <a:solidFill>
              <a:srgbClr val="000090"/>
            </a:solidFill>
            <a:prstDash val="dash"/>
            <a:round/>
            <a:headEnd type="none" w="med" len="med"/>
            <a:tailEnd type="none" w="med" len="me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cxnSp>
      <p:cxnSp>
        <p:nvCxnSpPr>
          <p:cNvPr id="553" name="Straight Connector 116"/>
          <p:cNvCxnSpPr/>
          <p:nvPr/>
        </p:nvCxnSpPr>
        <p:spPr bwMode="auto">
          <a:xfrm>
            <a:off x="8168064" y="4679192"/>
            <a:ext cx="15715" cy="730068"/>
          </a:xfrm>
          <a:prstGeom prst="line">
            <a:avLst/>
          </a:prstGeom>
          <a:solidFill>
            <a:schemeClr val="accent1"/>
          </a:solidFill>
          <a:ln w="25400" cap="flat" cmpd="sng" algn="ctr">
            <a:solidFill>
              <a:srgbClr val="000090"/>
            </a:solidFill>
            <a:prstDash val="dash"/>
            <a:round/>
            <a:headEnd type="none" w="med" len="med"/>
            <a:tailEnd type="none" w="med" len="me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cxnSp>
      <p:cxnSp>
        <p:nvCxnSpPr>
          <p:cNvPr id="554" name="Straight Connector 117"/>
          <p:cNvCxnSpPr>
            <a:stCxn id="586" idx="2"/>
          </p:cNvCxnSpPr>
          <p:nvPr/>
        </p:nvCxnSpPr>
        <p:spPr bwMode="auto">
          <a:xfrm flipV="1">
            <a:off x="5642304" y="4679192"/>
            <a:ext cx="2507543" cy="30082"/>
          </a:xfrm>
          <a:prstGeom prst="line">
            <a:avLst/>
          </a:prstGeom>
          <a:solidFill>
            <a:schemeClr val="accent1"/>
          </a:solidFill>
          <a:ln w="25400" cap="flat" cmpd="sng" algn="ctr">
            <a:solidFill>
              <a:srgbClr val="000090"/>
            </a:solidFill>
            <a:prstDash val="dash"/>
            <a:round/>
            <a:headEnd type="none" w="med" len="med"/>
            <a:tailEnd type="none" w="med" len="me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cxnSp>
      <p:grpSp>
        <p:nvGrpSpPr>
          <p:cNvPr id="555" name="Group 782"/>
          <p:cNvGrpSpPr>
            <a:grpSpLocks/>
          </p:cNvGrpSpPr>
          <p:nvPr/>
        </p:nvGrpSpPr>
        <p:grpSpPr bwMode="auto">
          <a:xfrm>
            <a:off x="7971360" y="5205643"/>
            <a:ext cx="603702" cy="728336"/>
            <a:chOff x="742" y="2409"/>
            <a:chExt cx="576" cy="881"/>
          </a:xfrm>
        </p:grpSpPr>
        <p:grpSp>
          <p:nvGrpSpPr>
            <p:cNvPr id="556" name="Group 783"/>
            <p:cNvGrpSpPr>
              <a:grpSpLocks/>
            </p:cNvGrpSpPr>
            <p:nvPr/>
          </p:nvGrpSpPr>
          <p:grpSpPr bwMode="auto">
            <a:xfrm>
              <a:off x="832" y="2643"/>
              <a:ext cx="376" cy="647"/>
              <a:chOff x="3130" y="3288"/>
              <a:chExt cx="410" cy="742"/>
            </a:xfrm>
          </p:grpSpPr>
          <p:sp>
            <p:nvSpPr>
              <p:cNvPr id="55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6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7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7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7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7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557" name="Picture 799" descr="cell_tower_radiation copy"/>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2" y="2409"/>
              <a:ext cx="576" cy="464"/>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558"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Tree>
    <p:extLst>
      <p:ext uri="{BB962C8B-B14F-4D97-AF65-F5344CB8AC3E}">
        <p14:creationId xmlns:p14="http://schemas.microsoft.com/office/powerpoint/2010/main" val="624166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a:xfrm>
            <a:off x="457200" y="274638"/>
            <a:ext cx="8229600" cy="993775"/>
          </a:xfrm>
        </p:spPr>
        <p:txBody>
          <a:bodyPr>
            <a:normAutofit/>
          </a:bodyPr>
          <a:lstStyle/>
          <a:p>
            <a:r>
              <a:rPr lang="zh-CN" altLang="en-US" sz="3600" dirty="0"/>
              <a:t>移动性</a:t>
            </a:r>
            <a:r>
              <a:rPr lang="en-US" altLang="zh-CN" sz="3600" dirty="0"/>
              <a:t>: GSM vs Mobile IP</a:t>
            </a:r>
            <a:r>
              <a:rPr lang="zh-CN" altLang="en-US" sz="3600" dirty="0"/>
              <a:t>概念对比</a:t>
            </a:r>
            <a:endParaRPr lang="en-US" altLang="zh-CN" sz="3600" dirty="0"/>
          </a:p>
        </p:txBody>
      </p:sp>
      <p:sp>
        <p:nvSpPr>
          <p:cNvPr id="2" name="日期占位符 1"/>
          <p:cNvSpPr>
            <a:spLocks noGrp="1"/>
          </p:cNvSpPr>
          <p:nvPr>
            <p:ph type="dt" sz="quarter"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67588" name="灯片编号占位符 6"/>
          <p:cNvSpPr>
            <a:spLocks noGrp="1"/>
          </p:cNvSpPr>
          <p:nvPr>
            <p:ph type="sldNum" sz="quarter" idx="12"/>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F0E787-DAE1-42B8-A704-C297917D1E6F}"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graphicFrame>
        <p:nvGraphicFramePr>
          <p:cNvPr id="444552" name="Group 136"/>
          <p:cNvGraphicFramePr>
            <a:graphicFrameLocks noGrp="1"/>
          </p:cNvGraphicFramePr>
          <p:nvPr>
            <p:custDataLst>
              <p:tags r:id="rId4"/>
            </p:custDataLst>
          </p:nvPr>
        </p:nvGraphicFramePr>
        <p:xfrm>
          <a:off x="539750" y="1428750"/>
          <a:ext cx="8205787" cy="4664075"/>
        </p:xfrm>
        <a:graphic>
          <a:graphicData uri="http://schemas.openxmlformats.org/drawingml/2006/table">
            <a:tbl>
              <a:tblPr/>
              <a:tblGrid>
                <a:gridCol w="2224087">
                  <a:extLst>
                    <a:ext uri="{9D8B030D-6E8A-4147-A177-3AD203B41FA5}">
                      <a16:colId xmlns:a16="http://schemas.microsoft.com/office/drawing/2014/main" val="20000"/>
                    </a:ext>
                  </a:extLst>
                </a:gridCol>
                <a:gridCol w="182563">
                  <a:extLst>
                    <a:ext uri="{9D8B030D-6E8A-4147-A177-3AD203B41FA5}">
                      <a16:colId xmlns:a16="http://schemas.microsoft.com/office/drawing/2014/main" val="20001"/>
                    </a:ext>
                  </a:extLst>
                </a:gridCol>
                <a:gridCol w="3871912">
                  <a:extLst>
                    <a:ext uri="{9D8B030D-6E8A-4147-A177-3AD203B41FA5}">
                      <a16:colId xmlns:a16="http://schemas.microsoft.com/office/drawing/2014/main" val="20002"/>
                    </a:ext>
                  </a:extLst>
                </a:gridCol>
                <a:gridCol w="1927225">
                  <a:extLst>
                    <a:ext uri="{9D8B030D-6E8A-4147-A177-3AD203B41FA5}">
                      <a16:colId xmlns:a16="http://schemas.microsoft.com/office/drawing/2014/main" val="20003"/>
                    </a:ext>
                  </a:extLst>
                </a:gridCol>
              </a:tblGrid>
              <a:tr h="304842">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charset="0"/>
                          <a:ea typeface="Batang" pitchFamily="18" charset="-127"/>
                          <a:cs typeface="Arial" charset="0"/>
                        </a:rPr>
                        <a:t>GSM element </a:t>
                      </a:r>
                      <a:endParaRPr kumimoji="0" lang="en-US" altLang="zh-CN" sz="1400" b="0" i="0" u="none" strike="noStrike" cap="none" normalizeH="0" baseline="0" dirty="0">
                        <a:ln>
                          <a:noFill/>
                        </a:ln>
                        <a:solidFill>
                          <a:schemeClr val="tx1"/>
                        </a:solidFill>
                        <a:effectLst/>
                        <a:latin typeface="Arial" charset="0"/>
                        <a:ea typeface="Batang" pitchFamily="18" charset="-127"/>
                        <a:cs typeface="Arial" charset="0"/>
                      </a:endParaRP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charset="0"/>
                          <a:ea typeface="Batang" pitchFamily="18" charset="-127"/>
                          <a:cs typeface="Arial" charset="0"/>
                        </a:rPr>
                        <a:t>Comment on GSM element </a:t>
                      </a:r>
                      <a:endParaRPr kumimoji="0" lang="en-US" altLang="zh-CN" sz="1400" b="0" i="0" u="none" strike="noStrike" cap="none" normalizeH="0" baseline="0" dirty="0">
                        <a:ln>
                          <a:noFill/>
                        </a:ln>
                        <a:solidFill>
                          <a:schemeClr val="tx1"/>
                        </a:solidFill>
                        <a:effectLst/>
                        <a:latin typeface="Arial" charset="0"/>
                        <a:ea typeface="Batang" pitchFamily="18" charset="-127"/>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charset="0"/>
                          <a:ea typeface="Batang" pitchFamily="18" charset="-127"/>
                          <a:cs typeface="Arial" charset="0"/>
                        </a:rPr>
                        <a:t>Mobile IP element</a:t>
                      </a:r>
                      <a:endParaRPr kumimoji="0" lang="en-US" altLang="zh-CN" sz="1400" b="0" i="0" u="none" strike="noStrike" cap="none" normalizeH="0" baseline="0" dirty="0">
                        <a:ln>
                          <a:noFill/>
                        </a:ln>
                        <a:solidFill>
                          <a:schemeClr val="tx1"/>
                        </a:solidFill>
                        <a:effectLst/>
                        <a:latin typeface="Arial" charset="0"/>
                        <a:ea typeface="Batang" pitchFamily="18" charset="-127"/>
                        <a:cs typeface="Arial" charset="0"/>
                      </a:endParaRP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353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Home system</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n-ea"/>
                          <a:ea typeface="+mn-ea"/>
                          <a:cs typeface="Arial" charset="0"/>
                        </a:rPr>
                        <a:t>移动用户的永久性电话号码所归属的网络</a:t>
                      </a:r>
                      <a:endParaRPr kumimoji="0" lang="en-US" altLang="zh-CN" sz="1600" b="0" i="0" u="none" strike="noStrike" cap="none" normalizeH="0" baseline="0" dirty="0">
                        <a:ln>
                          <a:noFill/>
                        </a:ln>
                        <a:solidFill>
                          <a:schemeClr val="tx1"/>
                        </a:solidFill>
                        <a:effectLst/>
                        <a:latin typeface="+mn-ea"/>
                        <a:ea typeface="+mn-ea"/>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Home network</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08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Gateway Mobile Switching Center, or “home MSC”. Home Location Register (HLR)</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charset="0"/>
                        </a:rPr>
                        <a:t>Home MSC: </a:t>
                      </a:r>
                      <a:r>
                        <a:rPr kumimoji="0" lang="zh-CN" altLang="en-US" sz="1600" b="0" i="0" u="none" strike="noStrike" cap="none" normalizeH="0" baseline="0" dirty="0">
                          <a:ln>
                            <a:noFill/>
                          </a:ln>
                          <a:solidFill>
                            <a:schemeClr val="tx1"/>
                          </a:solidFill>
                          <a:effectLst/>
                          <a:latin typeface="+mn-ea"/>
                          <a:ea typeface="+mn-ea"/>
                          <a:cs typeface="Arial" charset="0"/>
                        </a:rPr>
                        <a:t>得到可路由的移动用户的联系点</a:t>
                      </a:r>
                      <a:r>
                        <a:rPr kumimoji="0" lang="en-US" altLang="zh-CN" sz="1600" b="0" i="0" u="none" strike="noStrike" cap="none" normalizeH="0" baseline="0" dirty="0">
                          <a:ln>
                            <a:noFill/>
                          </a:ln>
                          <a:solidFill>
                            <a:schemeClr val="tx1"/>
                          </a:solidFill>
                          <a:effectLst/>
                          <a:latin typeface="+mn-ea"/>
                          <a:ea typeface="+mn-ea"/>
                          <a:cs typeface="Arial" charset="0"/>
                        </a:rPr>
                        <a:t>. HLR: </a:t>
                      </a:r>
                      <a:r>
                        <a:rPr kumimoji="0" lang="zh-CN" altLang="en-US" sz="1600" b="0" i="0" u="none" strike="noStrike" cap="none" normalizeH="0" baseline="0" dirty="0">
                          <a:ln>
                            <a:noFill/>
                          </a:ln>
                          <a:solidFill>
                            <a:schemeClr val="tx1"/>
                          </a:solidFill>
                          <a:effectLst/>
                          <a:latin typeface="+mn-ea"/>
                          <a:ea typeface="+mn-ea"/>
                          <a:cs typeface="Arial" charset="0"/>
                        </a:rPr>
                        <a:t>归属系统中的数据库，包含永久电话号码、个人资料信息、当前移动用户的位置、缴费信息等</a:t>
                      </a:r>
                      <a:endParaRPr kumimoji="0" lang="en-US" altLang="zh-CN" sz="1600" b="0" i="0" u="none" strike="noStrike" cap="none" normalizeH="0" baseline="0" dirty="0">
                        <a:ln>
                          <a:noFill/>
                        </a:ln>
                        <a:solidFill>
                          <a:schemeClr val="tx1"/>
                        </a:solidFill>
                        <a:effectLst/>
                        <a:latin typeface="+mn-ea"/>
                        <a:ea typeface="+mn-ea"/>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Home agent</a:t>
                      </a: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Batang" pitchFamily="18" charset="-127"/>
                          <a:cs typeface="Arial" charset="0"/>
                        </a:rPr>
                        <a:t>Visited System</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n-ea"/>
                          <a:ea typeface="+mn-ea"/>
                          <a:cs typeface="Arial" charset="0"/>
                        </a:rPr>
                        <a:t>移动用户当前驻留的、归属网络之外的网络</a:t>
                      </a:r>
                      <a:endParaRPr kumimoji="0" lang="en-US" altLang="zh-CN" sz="1600" b="0" i="0" u="none" strike="noStrike" cap="none" normalizeH="0" baseline="0" dirty="0">
                        <a:ln>
                          <a:noFill/>
                        </a:ln>
                        <a:solidFill>
                          <a:schemeClr val="tx1"/>
                        </a:solidFill>
                        <a:effectLst/>
                        <a:latin typeface="+mn-ea"/>
                        <a:ea typeface="+mn-ea"/>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Batang" pitchFamily="18" charset="-127"/>
                          <a:cs typeface="Arial" charset="0"/>
                        </a:rPr>
                        <a:t>Visited network</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08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Visited Mobile services Switching Center.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Visitor Location Record (VLR)</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charset="0"/>
                        </a:rPr>
                        <a:t>Visited MSC: </a:t>
                      </a:r>
                      <a:r>
                        <a:rPr kumimoji="0" lang="zh-CN" altLang="en-US" sz="1600" b="0" i="0" u="none" strike="noStrike" cap="none" normalizeH="0" baseline="0" dirty="0">
                          <a:ln>
                            <a:noFill/>
                          </a:ln>
                          <a:solidFill>
                            <a:schemeClr val="tx1"/>
                          </a:solidFill>
                          <a:effectLst/>
                          <a:latin typeface="+mn-ea"/>
                          <a:ea typeface="+mn-ea"/>
                          <a:cs typeface="Arial" charset="0"/>
                        </a:rPr>
                        <a:t>负责建立到</a:t>
                      </a:r>
                      <a:r>
                        <a:rPr kumimoji="0" lang="en-US" altLang="zh-CN" sz="1600" b="0" i="0" u="none" strike="noStrike" cap="none" normalizeH="0" baseline="0" dirty="0">
                          <a:ln>
                            <a:noFill/>
                          </a:ln>
                          <a:solidFill>
                            <a:schemeClr val="tx1"/>
                          </a:solidFill>
                          <a:effectLst/>
                          <a:latin typeface="+mn-ea"/>
                          <a:ea typeface="+mn-ea"/>
                          <a:cs typeface="Arial" charset="0"/>
                        </a:rPr>
                        <a:t>/</a:t>
                      </a:r>
                      <a:r>
                        <a:rPr kumimoji="0" lang="zh-CN" altLang="en-US" sz="1600" b="0" i="0" u="none" strike="noStrike" cap="none" normalizeH="0" baseline="0" dirty="0">
                          <a:ln>
                            <a:noFill/>
                          </a:ln>
                          <a:solidFill>
                            <a:schemeClr val="tx1"/>
                          </a:solidFill>
                          <a:effectLst/>
                          <a:latin typeface="+mn-ea"/>
                          <a:ea typeface="+mn-ea"/>
                          <a:cs typeface="Arial" charset="0"/>
                        </a:rPr>
                        <a:t>从位于与</a:t>
                      </a:r>
                      <a:r>
                        <a:rPr kumimoji="0" lang="en-US" altLang="zh-CN" sz="1600" b="0" i="0" u="none" strike="noStrike" cap="none" normalizeH="0" baseline="0" dirty="0">
                          <a:ln>
                            <a:noFill/>
                          </a:ln>
                          <a:solidFill>
                            <a:schemeClr val="tx1"/>
                          </a:solidFill>
                          <a:effectLst/>
                          <a:latin typeface="+mn-ea"/>
                          <a:ea typeface="+mn-ea"/>
                          <a:cs typeface="Arial" charset="0"/>
                        </a:rPr>
                        <a:t>MSC</a:t>
                      </a:r>
                      <a:r>
                        <a:rPr kumimoji="0" lang="zh-CN" altLang="en-US" sz="1600" b="0" i="0" u="none" strike="noStrike" cap="none" normalizeH="0" baseline="0" dirty="0">
                          <a:ln>
                            <a:noFill/>
                          </a:ln>
                          <a:solidFill>
                            <a:schemeClr val="tx1"/>
                          </a:solidFill>
                          <a:effectLst/>
                          <a:latin typeface="+mn-ea"/>
                          <a:ea typeface="+mn-ea"/>
                          <a:cs typeface="Arial" charset="0"/>
                        </a:rPr>
                        <a:t>相关联的发射区的连接</a:t>
                      </a:r>
                      <a:endParaRPr kumimoji="0" lang="en-US" altLang="zh-CN" sz="1600" b="0" i="0" u="none" strike="noStrike" cap="none" normalizeH="0" baseline="0" dirty="0">
                        <a:ln>
                          <a:noFill/>
                        </a:ln>
                        <a:solidFill>
                          <a:schemeClr val="tx1"/>
                        </a:solidFill>
                        <a:effectLst/>
                        <a:latin typeface="+mn-ea"/>
                        <a:ea typeface="+mn-ea"/>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charset="0"/>
                        </a:rPr>
                        <a:t>VLR: </a:t>
                      </a:r>
                      <a:r>
                        <a:rPr kumimoji="0" lang="zh-CN" altLang="en-US" sz="1600" b="0" i="0" u="none" strike="noStrike" cap="none" normalizeH="0" baseline="0" dirty="0">
                          <a:ln>
                            <a:noFill/>
                          </a:ln>
                          <a:solidFill>
                            <a:schemeClr val="tx1"/>
                          </a:solidFill>
                          <a:effectLst/>
                          <a:latin typeface="+mn-ea"/>
                          <a:ea typeface="+mn-ea"/>
                          <a:cs typeface="Arial" charset="0"/>
                        </a:rPr>
                        <a:t>被访系统中的临时数据库记录，包含每个访问移动用户的订购信息</a:t>
                      </a:r>
                      <a:endParaRPr kumimoji="0" lang="en-US" altLang="zh-CN" sz="1600" b="0" i="0" u="none" strike="noStrike" cap="none" normalizeH="0" baseline="0" dirty="0">
                        <a:ln>
                          <a:noFill/>
                        </a:ln>
                        <a:solidFill>
                          <a:schemeClr val="tx1"/>
                        </a:solidFill>
                        <a:effectLst/>
                        <a:latin typeface="+mn-ea"/>
                        <a:ea typeface="+mn-ea"/>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Batang" pitchFamily="18" charset="-127"/>
                          <a:cs typeface="Arial" charset="0"/>
                        </a:rPr>
                        <a:t>Foreign agent</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6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Batang" pitchFamily="18" charset="-127"/>
                          <a:cs typeface="Arial" charset="0"/>
                        </a:rPr>
                        <a:t>Mobile Station Roaming Number (MSRN), or “roaming number”</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n-ea"/>
                          <a:ea typeface="+mn-ea"/>
                          <a:cs typeface="Arial" charset="0"/>
                        </a:rPr>
                        <a:t>在归属</a:t>
                      </a:r>
                      <a:r>
                        <a:rPr kumimoji="0" lang="en-US" altLang="zh-CN" sz="1600" b="0" i="0" u="none" strike="noStrike" cap="none" normalizeH="0" baseline="0" dirty="0">
                          <a:ln>
                            <a:noFill/>
                          </a:ln>
                          <a:solidFill>
                            <a:schemeClr val="tx1"/>
                          </a:solidFill>
                          <a:effectLst/>
                          <a:latin typeface="+mn-ea"/>
                          <a:ea typeface="+mn-ea"/>
                          <a:cs typeface="Arial" charset="0"/>
                        </a:rPr>
                        <a:t>MSC</a:t>
                      </a:r>
                      <a:r>
                        <a:rPr kumimoji="0" lang="zh-CN" altLang="en-US" sz="1600" b="0" i="0" u="none" strike="noStrike" cap="none" normalizeH="0" baseline="0" dirty="0">
                          <a:ln>
                            <a:noFill/>
                          </a:ln>
                          <a:solidFill>
                            <a:schemeClr val="tx1"/>
                          </a:solidFill>
                          <a:effectLst/>
                          <a:latin typeface="+mn-ea"/>
                          <a:ea typeface="+mn-ea"/>
                          <a:cs typeface="Arial" charset="0"/>
                        </a:rPr>
                        <a:t>和被访</a:t>
                      </a:r>
                      <a:r>
                        <a:rPr kumimoji="0" lang="en-US" altLang="zh-CN" sz="1600" b="0" i="0" u="none" strike="noStrike" cap="none" normalizeH="0" baseline="0" dirty="0">
                          <a:ln>
                            <a:noFill/>
                          </a:ln>
                          <a:solidFill>
                            <a:schemeClr val="tx1"/>
                          </a:solidFill>
                          <a:effectLst/>
                          <a:latin typeface="+mn-ea"/>
                          <a:ea typeface="+mn-ea"/>
                          <a:cs typeface="Arial" charset="0"/>
                        </a:rPr>
                        <a:t>MSC</a:t>
                      </a:r>
                      <a:r>
                        <a:rPr kumimoji="0" lang="zh-CN" altLang="en-US" sz="1600" b="0" i="0" u="none" strike="noStrike" cap="none" normalizeH="0" baseline="0" dirty="0">
                          <a:ln>
                            <a:noFill/>
                          </a:ln>
                          <a:solidFill>
                            <a:schemeClr val="tx1"/>
                          </a:solidFill>
                          <a:effectLst/>
                          <a:latin typeface="+mn-ea"/>
                          <a:ea typeface="+mn-ea"/>
                          <a:cs typeface="Arial" charset="0"/>
                        </a:rPr>
                        <a:t>之间的电话呼叫的可路由地址，对移动用户和通信者都不可见</a:t>
                      </a:r>
                      <a:endParaRPr kumimoji="0" lang="en-US" altLang="zh-CN" sz="1600" b="0" i="0" u="none" strike="noStrike" cap="none" normalizeH="0" baseline="0" dirty="0">
                        <a:ln>
                          <a:noFill/>
                        </a:ln>
                        <a:solidFill>
                          <a:schemeClr val="tx1"/>
                        </a:solidFill>
                        <a:effectLst/>
                        <a:latin typeface="+mn-ea"/>
                        <a:ea typeface="+mn-ea"/>
                        <a:cs typeface="Arial" charset="0"/>
                      </a:endParaRPr>
                    </a:p>
                  </a:txBody>
                  <a:tcPr marT="45726" marB="45726" anchor="ct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Batang" pitchFamily="18" charset="-127"/>
                          <a:cs typeface="Arial" charset="0"/>
                        </a:rPr>
                        <a:t>Care-of-address</a:t>
                      </a:r>
                    </a:p>
                  </a:txBody>
                  <a:tcPr marT="45726" marB="45726"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5215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custDataLst>
              <p:tags r:id="rId1"/>
            </p:custDataLst>
          </p:nvPr>
        </p:nvSpPr>
        <p:spPr>
          <a:xfrm>
            <a:off x="457200" y="274638"/>
            <a:ext cx="8229600" cy="993775"/>
          </a:xfrm>
        </p:spPr>
        <p:txBody>
          <a:bodyPr/>
          <a:lstStyle/>
          <a:p>
            <a:r>
              <a:rPr lang="zh-CN" altLang="en-US"/>
              <a:t>无线和移动性</a:t>
            </a:r>
            <a:r>
              <a:rPr lang="en-US" altLang="zh-CN"/>
              <a:t>: </a:t>
            </a:r>
            <a:r>
              <a:rPr lang="zh-CN" altLang="en-US"/>
              <a:t>对更高层协议的影响</a:t>
            </a:r>
            <a:endParaRPr lang="en-US" altLang="zh-CN"/>
          </a:p>
        </p:txBody>
      </p:sp>
      <p:sp>
        <p:nvSpPr>
          <p:cNvPr id="65539" name="Rectangle 3"/>
          <p:cNvSpPr>
            <a:spLocks noGrp="1" noChangeArrowheads="1"/>
          </p:cNvSpPr>
          <p:nvPr>
            <p:ph idx="1"/>
            <p:custDataLst>
              <p:tags r:id="rId2"/>
            </p:custDataLst>
          </p:nvPr>
        </p:nvSpPr>
        <p:spPr>
          <a:xfrm>
            <a:off x="457200" y="1412875"/>
            <a:ext cx="8229600" cy="4713288"/>
          </a:xfrm>
        </p:spPr>
        <p:txBody>
          <a:bodyPr>
            <a:normAutofit fontScale="77500" lnSpcReduction="20000"/>
          </a:bodyPr>
          <a:lstStyle/>
          <a:p>
            <a:pPr>
              <a:lnSpc>
                <a:spcPct val="160000"/>
              </a:lnSpc>
            </a:pPr>
            <a:r>
              <a:rPr lang="zh-CN" altLang="en-US" sz="2800" dirty="0"/>
              <a:t>逻辑上来讲</a:t>
            </a:r>
            <a:r>
              <a:rPr lang="en-US" altLang="zh-CN" sz="2800" dirty="0"/>
              <a:t>, </a:t>
            </a:r>
            <a:r>
              <a:rPr lang="zh-CN" altLang="en-US" sz="2800" dirty="0"/>
              <a:t>影响应该是很小的</a:t>
            </a:r>
            <a:r>
              <a:rPr lang="en-US" altLang="zh-CN" sz="2800" dirty="0"/>
              <a:t>, </a:t>
            </a:r>
            <a:r>
              <a:rPr lang="zh-CN" altLang="en-US" sz="2800" dirty="0"/>
              <a:t>对上层</a:t>
            </a:r>
            <a:r>
              <a:rPr lang="zh-CN" altLang="en-US" sz="2800" dirty="0">
                <a:solidFill>
                  <a:srgbClr val="C00000"/>
                </a:solidFill>
              </a:rPr>
              <a:t>透明</a:t>
            </a:r>
            <a:r>
              <a:rPr lang="en-US" altLang="zh-CN" sz="2800" dirty="0"/>
              <a:t> …</a:t>
            </a:r>
          </a:p>
          <a:p>
            <a:pPr lvl="1">
              <a:lnSpc>
                <a:spcPct val="160000"/>
              </a:lnSpc>
              <a:buClr>
                <a:srgbClr val="7F7F7F"/>
              </a:buClr>
            </a:pPr>
            <a:r>
              <a:rPr lang="zh-CN" altLang="en-US" sz="2400" dirty="0"/>
              <a:t>仍是尽力而为的服务模式</a:t>
            </a:r>
            <a:r>
              <a:rPr lang="en-US" altLang="zh-CN" sz="2400" dirty="0"/>
              <a:t> </a:t>
            </a:r>
          </a:p>
          <a:p>
            <a:pPr lvl="1">
              <a:lnSpc>
                <a:spcPct val="160000"/>
              </a:lnSpc>
              <a:buClr>
                <a:srgbClr val="7F7F7F"/>
              </a:buClr>
            </a:pPr>
            <a:r>
              <a:rPr lang="en-US" altLang="zh-CN" sz="2400" dirty="0"/>
              <a:t>TCP </a:t>
            </a:r>
            <a:r>
              <a:rPr lang="zh-CN" altLang="en-US" sz="2400" dirty="0"/>
              <a:t>和</a:t>
            </a:r>
            <a:r>
              <a:rPr lang="en-US" altLang="zh-CN" sz="2400" dirty="0"/>
              <a:t> UDP </a:t>
            </a:r>
            <a:r>
              <a:rPr lang="zh-CN" altLang="en-US" sz="2400" dirty="0"/>
              <a:t>可以</a:t>
            </a:r>
            <a:r>
              <a:rPr lang="en-US" altLang="zh-CN" sz="2400" dirty="0"/>
              <a:t> (</a:t>
            </a:r>
            <a:r>
              <a:rPr lang="zh-CN" altLang="en-US" sz="2400" dirty="0"/>
              <a:t>也确实</a:t>
            </a:r>
            <a:r>
              <a:rPr lang="en-US" altLang="zh-CN" sz="2400" dirty="0"/>
              <a:t>) </a:t>
            </a:r>
            <a:r>
              <a:rPr lang="zh-CN" altLang="en-US" sz="2400" dirty="0"/>
              <a:t>运行在无线和移动网络中</a:t>
            </a:r>
            <a:endParaRPr lang="en-US" altLang="zh-CN" sz="2400" dirty="0"/>
          </a:p>
          <a:p>
            <a:pPr>
              <a:lnSpc>
                <a:spcPct val="160000"/>
              </a:lnSpc>
            </a:pPr>
            <a:r>
              <a:rPr lang="en-US" altLang="zh-CN" sz="2800" dirty="0"/>
              <a:t>… </a:t>
            </a:r>
            <a:r>
              <a:rPr lang="zh-CN" altLang="en-US" sz="2800" dirty="0"/>
              <a:t>但从性能的角度</a:t>
            </a:r>
            <a:r>
              <a:rPr lang="en-US" altLang="zh-CN" sz="2800" dirty="0"/>
              <a:t>, </a:t>
            </a:r>
            <a:r>
              <a:rPr lang="zh-CN" altLang="en-US" sz="2800" dirty="0"/>
              <a:t>无线网和有线网区别明显</a:t>
            </a:r>
            <a:endParaRPr lang="en-US" altLang="zh-CN" sz="2800" dirty="0"/>
          </a:p>
          <a:p>
            <a:pPr lvl="1">
              <a:lnSpc>
                <a:spcPct val="160000"/>
              </a:lnSpc>
              <a:buClr>
                <a:srgbClr val="7F7F7F"/>
              </a:buClr>
            </a:pPr>
            <a:r>
              <a:rPr lang="zh-CN" altLang="en-US" sz="2400" dirty="0"/>
              <a:t>由于位差而产生的</a:t>
            </a:r>
            <a:r>
              <a:rPr lang="zh-CN" altLang="en-US" sz="2400" dirty="0">
                <a:solidFill>
                  <a:srgbClr val="C00000"/>
                </a:solidFill>
              </a:rPr>
              <a:t>分组丢失</a:t>
            </a:r>
            <a:r>
              <a:rPr lang="en-US" altLang="zh-CN" sz="2400" dirty="0">
                <a:solidFill>
                  <a:srgbClr val="C00000"/>
                </a:solidFill>
              </a:rPr>
              <a:t>/</a:t>
            </a:r>
            <a:r>
              <a:rPr lang="zh-CN" altLang="en-US" sz="2400" dirty="0">
                <a:solidFill>
                  <a:srgbClr val="C00000"/>
                </a:solidFill>
              </a:rPr>
              <a:t>时延</a:t>
            </a:r>
            <a:r>
              <a:rPr lang="en-US" altLang="zh-CN" sz="2400" dirty="0">
                <a:solidFill>
                  <a:srgbClr val="C00000"/>
                </a:solidFill>
              </a:rPr>
              <a:t> </a:t>
            </a:r>
            <a:r>
              <a:rPr lang="en-US" altLang="zh-CN" sz="2400" dirty="0"/>
              <a:t>(</a:t>
            </a:r>
            <a:r>
              <a:rPr lang="zh-CN" altLang="en-US" sz="2400" dirty="0"/>
              <a:t>因链路层重传而导致的丢弃分组</a:t>
            </a:r>
            <a:r>
              <a:rPr lang="en-US" altLang="zh-CN" sz="2400" dirty="0"/>
              <a:t>, </a:t>
            </a:r>
            <a:r>
              <a:rPr lang="zh-CN" altLang="en-US" sz="2400" dirty="0"/>
              <a:t>时延</a:t>
            </a:r>
            <a:r>
              <a:rPr lang="en-US" altLang="zh-CN" sz="2400" dirty="0"/>
              <a:t>), </a:t>
            </a:r>
            <a:r>
              <a:rPr lang="zh-CN" altLang="en-US" sz="2400" dirty="0"/>
              <a:t>以及</a:t>
            </a:r>
            <a:r>
              <a:rPr lang="zh-CN" altLang="en-US" sz="2400" dirty="0">
                <a:solidFill>
                  <a:srgbClr val="C00000"/>
                </a:solidFill>
              </a:rPr>
              <a:t>切换时延</a:t>
            </a:r>
            <a:r>
              <a:rPr lang="en-US" altLang="zh-CN" sz="2400" dirty="0">
                <a:solidFill>
                  <a:srgbClr val="C00000"/>
                </a:solidFill>
              </a:rPr>
              <a:t>/</a:t>
            </a:r>
            <a:r>
              <a:rPr lang="zh-CN" altLang="en-US" sz="2400" dirty="0">
                <a:solidFill>
                  <a:srgbClr val="C00000"/>
                </a:solidFill>
              </a:rPr>
              <a:t>丢包</a:t>
            </a:r>
            <a:endParaRPr lang="en-US" altLang="zh-CN" sz="2400" dirty="0">
              <a:solidFill>
                <a:srgbClr val="C00000"/>
              </a:solidFill>
            </a:endParaRPr>
          </a:p>
          <a:p>
            <a:pPr lvl="1">
              <a:lnSpc>
                <a:spcPct val="160000"/>
              </a:lnSpc>
              <a:buClr>
                <a:srgbClr val="7F7F7F"/>
              </a:buClr>
            </a:pPr>
            <a:r>
              <a:rPr lang="en-US" altLang="zh-CN" sz="2400" dirty="0"/>
              <a:t>TCP </a:t>
            </a:r>
            <a:r>
              <a:rPr lang="zh-CN" altLang="en-US" sz="2400" dirty="0"/>
              <a:t>把丢包解释为拥塞</a:t>
            </a:r>
            <a:r>
              <a:rPr lang="en-US" altLang="zh-CN" sz="2400" dirty="0"/>
              <a:t>, </a:t>
            </a:r>
            <a:r>
              <a:rPr lang="zh-CN" altLang="en-US" sz="2400" dirty="0"/>
              <a:t>会不必要地减小拥塞窗口</a:t>
            </a:r>
            <a:endParaRPr lang="en-US" altLang="zh-CN" sz="2400" dirty="0"/>
          </a:p>
          <a:p>
            <a:pPr lvl="2">
              <a:lnSpc>
                <a:spcPct val="160000"/>
              </a:lnSpc>
            </a:pPr>
            <a:r>
              <a:rPr lang="zh-CN" altLang="en-US" sz="2000" dirty="0"/>
              <a:t>此时路由器缓存可能很空，根本没有拥塞</a:t>
            </a:r>
            <a:endParaRPr lang="en-US" altLang="zh-CN" sz="2000" dirty="0"/>
          </a:p>
          <a:p>
            <a:pPr lvl="1">
              <a:lnSpc>
                <a:spcPct val="160000"/>
              </a:lnSpc>
              <a:buClr>
                <a:srgbClr val="7F7F7F"/>
              </a:buClr>
            </a:pPr>
            <a:r>
              <a:rPr lang="zh-CN" altLang="en-US" sz="2400" dirty="0"/>
              <a:t>时延对实时网络流量的损害 </a:t>
            </a:r>
            <a:r>
              <a:rPr lang="en-US" altLang="zh-CN" sz="2000" dirty="0"/>
              <a:t>(</a:t>
            </a:r>
            <a:r>
              <a:rPr lang="zh-CN" altLang="en-US" sz="2000" dirty="0">
                <a:solidFill>
                  <a:srgbClr val="C00000"/>
                </a:solidFill>
              </a:rPr>
              <a:t>无线承载的音频</a:t>
            </a:r>
            <a:r>
              <a:rPr lang="en-US" altLang="zh-CN" sz="2000" dirty="0">
                <a:solidFill>
                  <a:srgbClr val="C00000"/>
                </a:solidFill>
              </a:rPr>
              <a:t>/</a:t>
            </a:r>
            <a:r>
              <a:rPr lang="zh-CN" altLang="en-US" sz="2000" dirty="0">
                <a:solidFill>
                  <a:srgbClr val="C00000"/>
                </a:solidFill>
              </a:rPr>
              <a:t>视频流</a:t>
            </a:r>
            <a:r>
              <a:rPr lang="en-US" altLang="zh-CN" sz="2000" dirty="0"/>
              <a:t>)</a:t>
            </a:r>
            <a:endParaRPr lang="en-US" altLang="zh-CN" sz="2400" dirty="0"/>
          </a:p>
          <a:p>
            <a:pPr lvl="1">
              <a:lnSpc>
                <a:spcPct val="160000"/>
              </a:lnSpc>
              <a:buClr>
                <a:srgbClr val="7F7F7F"/>
              </a:buClr>
            </a:pPr>
            <a:r>
              <a:rPr lang="zh-CN" altLang="en-US" sz="2400" dirty="0"/>
              <a:t>新应用：</a:t>
            </a:r>
            <a:r>
              <a:rPr lang="zh-CN" altLang="en-US" sz="2400" dirty="0">
                <a:solidFill>
                  <a:srgbClr val="C00000"/>
                </a:solidFill>
              </a:rPr>
              <a:t>基于位置服务</a:t>
            </a:r>
            <a:r>
              <a:rPr lang="en-US" altLang="zh-CN" sz="2400" dirty="0"/>
              <a:t>LBS</a:t>
            </a:r>
            <a:r>
              <a:rPr lang="zh-CN" altLang="en-US" sz="2400" dirty="0"/>
              <a:t>，</a:t>
            </a:r>
            <a:r>
              <a:rPr lang="zh-CN" altLang="en-US" sz="2400" dirty="0">
                <a:solidFill>
                  <a:srgbClr val="C00000"/>
                </a:solidFill>
              </a:rPr>
              <a:t>移动互联网</a:t>
            </a:r>
            <a:r>
              <a:rPr lang="zh-CN" altLang="en-US" sz="2400" dirty="0"/>
              <a:t>应用</a:t>
            </a:r>
            <a:endParaRPr lang="en-US" altLang="zh-CN" sz="2400" dirty="0"/>
          </a:p>
        </p:txBody>
      </p:sp>
      <p:sp>
        <p:nvSpPr>
          <p:cNvPr id="2" name="日期占位符 1"/>
          <p:cNvSpPr>
            <a:spLocks noGrp="1"/>
          </p:cNvSpPr>
          <p:nvPr>
            <p:ph type="dt" sz="quarter"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71685" name="灯片编号占位符 6"/>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F796F9-3BD2-448C-8507-198FB399E85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Tree>
    <p:extLst>
      <p:ext uri="{BB962C8B-B14F-4D97-AF65-F5344CB8AC3E}">
        <p14:creationId xmlns:p14="http://schemas.microsoft.com/office/powerpoint/2010/main" val="2071004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1"/>
            </p:custDataLst>
          </p:nvPr>
        </p:nvSpPr>
        <p:spPr>
          <a:xfrm>
            <a:off x="457200" y="274638"/>
            <a:ext cx="8229600" cy="993775"/>
          </a:xfrm>
        </p:spPr>
        <p:txBody>
          <a:bodyPr/>
          <a:lstStyle/>
          <a:p>
            <a:r>
              <a:rPr lang="zh-CN" altLang="en-US"/>
              <a:t>小结</a:t>
            </a:r>
            <a:endParaRPr lang="en-US" altLang="zh-CN"/>
          </a:p>
        </p:txBody>
      </p:sp>
      <p:sp>
        <p:nvSpPr>
          <p:cNvPr id="2" name="日期占位符 1"/>
          <p:cNvSpPr>
            <a:spLocks noGrp="1"/>
          </p:cNvSpPr>
          <p:nvPr>
            <p:ph type="dt" sz="quarter"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pitchFamily="34" charset="0"/>
                <a:ea typeface="宋体" pitchFamily="2" charset="-122"/>
                <a:cs typeface="+mn-cs"/>
              </a:rPr>
              <a:t>W13</a:t>
            </a:r>
            <a:endParaRPr kumimoji="0" lang="en-US" altLang="zh-CN" sz="1200" b="0" i="0" u="none" strike="noStrike" kern="1200" cap="none" spc="0" normalizeH="0" baseline="0" noProof="0" dirty="0">
              <a:ln>
                <a:noFill/>
              </a:ln>
              <a:solidFill>
                <a:srgbClr val="000000">
                  <a:tint val="75000"/>
                </a:srgbClr>
              </a:solidFill>
              <a:effectLst/>
              <a:uLnTx/>
              <a:uFillTx/>
              <a:latin typeface="Arial" pitchFamily="34" charset="0"/>
              <a:ea typeface="宋体" pitchFamily="2" charset="-122"/>
              <a:cs typeface="+mn-cs"/>
            </a:endParaRPr>
          </a:p>
        </p:txBody>
      </p:sp>
      <p:sp>
        <p:nvSpPr>
          <p:cNvPr id="73732" name="灯片编号占位符 7"/>
          <p:cNvSpPr>
            <a:spLocks noGrp="1"/>
          </p:cNvSpPr>
          <p:nvPr>
            <p:ph type="sldNum" sz="quarter" idx="12"/>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70C0"/>
              </a:buClr>
              <a:buSzPct val="70000"/>
              <a:buFont typeface="Wingdings" panose="05000000000000000000" pitchFamily="2" charset="2"/>
              <a:buChar char="p"/>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7F7F7F"/>
              </a:buClr>
              <a:buSzPct val="70000"/>
              <a:buFont typeface="Verdana" panose="020B060403050404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968C12-4273-4F29-A0A8-D0A98799E4AE}"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itchFamily="34" charset="0"/>
            </a:endParaRPr>
          </a:p>
        </p:txBody>
      </p:sp>
      <p:sp>
        <p:nvSpPr>
          <p:cNvPr id="66563" name="Rectangle 3"/>
          <p:cNvSpPr>
            <a:spLocks noGrp="1" noChangeArrowheads="1"/>
          </p:cNvSpPr>
          <p:nvPr>
            <p:ph sz="quarter" idx="1"/>
            <p:custDataLst>
              <p:tags r:id="rId4"/>
            </p:custDataLst>
          </p:nvPr>
        </p:nvSpPr>
        <p:spPr>
          <a:xfrm>
            <a:off x="457200" y="1643063"/>
            <a:ext cx="4038600" cy="4378325"/>
          </a:xfrm>
        </p:spPr>
        <p:txBody>
          <a:bodyPr rtlCol="0">
            <a:normAutofit fontScale="92500" lnSpcReduction="20000"/>
          </a:bodyPr>
          <a:lstStyle/>
          <a:p>
            <a:pPr fontAlgn="auto">
              <a:lnSpc>
                <a:spcPct val="110000"/>
              </a:lnSpc>
              <a:spcAft>
                <a:spcPts val="0"/>
              </a:spcAft>
              <a:buFont typeface="ZapfDingbats"/>
              <a:buNone/>
              <a:defRPr/>
            </a:pPr>
            <a:r>
              <a:rPr lang="zh-CN" altLang="en-US" sz="2600" dirty="0"/>
              <a:t>无线 </a:t>
            </a:r>
            <a:r>
              <a:rPr lang="en-US" altLang="zh-CN" sz="2600" dirty="0"/>
              <a:t>Wireless</a:t>
            </a:r>
          </a:p>
          <a:p>
            <a:pPr fontAlgn="auto">
              <a:lnSpc>
                <a:spcPct val="110000"/>
              </a:lnSpc>
              <a:spcAft>
                <a:spcPts val="0"/>
              </a:spcAft>
              <a:defRPr/>
            </a:pPr>
            <a:r>
              <a:rPr lang="zh-CN" altLang="en-US" sz="2400" dirty="0"/>
              <a:t>无线链路</a:t>
            </a:r>
            <a:endParaRPr lang="en-US" altLang="zh-CN" sz="2400" dirty="0"/>
          </a:p>
          <a:p>
            <a:pPr lvl="1" fontAlgn="auto">
              <a:lnSpc>
                <a:spcPct val="110000"/>
              </a:lnSpc>
              <a:spcAft>
                <a:spcPts val="0"/>
              </a:spcAft>
              <a:buClr>
                <a:schemeClr val="bg1">
                  <a:lumMod val="50000"/>
                </a:schemeClr>
              </a:buClr>
              <a:defRPr/>
            </a:pPr>
            <a:r>
              <a:rPr lang="zh-CN" altLang="en-US" sz="2000" dirty="0"/>
              <a:t>容量</a:t>
            </a:r>
            <a:r>
              <a:rPr lang="en-US" altLang="zh-CN" sz="2000" dirty="0"/>
              <a:t>, </a:t>
            </a:r>
            <a:r>
              <a:rPr lang="zh-CN" altLang="en-US" sz="2000" dirty="0"/>
              <a:t>距离</a:t>
            </a:r>
            <a:r>
              <a:rPr lang="en-US" altLang="zh-CN" sz="2000" dirty="0"/>
              <a:t>, </a:t>
            </a:r>
            <a:r>
              <a:rPr lang="zh-CN" altLang="en-US" sz="2000" dirty="0"/>
              <a:t>衰减</a:t>
            </a:r>
            <a:r>
              <a:rPr lang="en-US" altLang="zh-CN" sz="2000" dirty="0"/>
              <a:t>, </a:t>
            </a:r>
            <a:r>
              <a:rPr lang="zh-CN" altLang="en-US" sz="2000" dirty="0"/>
              <a:t>多径</a:t>
            </a:r>
            <a:endParaRPr lang="en-US" altLang="zh-CN" sz="2000" dirty="0"/>
          </a:p>
          <a:p>
            <a:pPr lvl="1" fontAlgn="auto">
              <a:lnSpc>
                <a:spcPct val="110000"/>
              </a:lnSpc>
              <a:spcAft>
                <a:spcPts val="0"/>
              </a:spcAft>
              <a:buClr>
                <a:schemeClr val="bg1">
                  <a:lumMod val="50000"/>
                </a:schemeClr>
              </a:buClr>
              <a:defRPr/>
            </a:pPr>
            <a:r>
              <a:rPr lang="zh-CN" altLang="en-US" sz="2000" dirty="0">
                <a:solidFill>
                  <a:srgbClr val="C00000"/>
                </a:solidFill>
              </a:rPr>
              <a:t>隐藏终端问题</a:t>
            </a:r>
            <a:endParaRPr lang="en-US" altLang="zh-CN" sz="2000" dirty="0">
              <a:solidFill>
                <a:srgbClr val="C00000"/>
              </a:solidFill>
            </a:endParaRPr>
          </a:p>
          <a:p>
            <a:pPr lvl="1" fontAlgn="auto">
              <a:lnSpc>
                <a:spcPct val="110000"/>
              </a:lnSpc>
              <a:spcAft>
                <a:spcPts val="0"/>
              </a:spcAft>
              <a:buClr>
                <a:schemeClr val="bg1">
                  <a:lumMod val="50000"/>
                </a:schemeClr>
              </a:buClr>
              <a:defRPr/>
            </a:pPr>
            <a:r>
              <a:rPr lang="en-US" altLang="zh-CN" sz="2000" dirty="0"/>
              <a:t>CDMA</a:t>
            </a:r>
            <a:r>
              <a:rPr lang="zh-CN" altLang="en-US" sz="2000" dirty="0"/>
              <a:t>原理</a:t>
            </a:r>
            <a:endParaRPr lang="en-US" altLang="zh-CN" sz="2000" dirty="0"/>
          </a:p>
          <a:p>
            <a:pPr fontAlgn="auto">
              <a:lnSpc>
                <a:spcPct val="110000"/>
              </a:lnSpc>
              <a:spcAft>
                <a:spcPts val="0"/>
              </a:spcAft>
              <a:defRPr/>
            </a:pPr>
            <a:r>
              <a:rPr lang="en-US" altLang="zh-CN" sz="2400" dirty="0"/>
              <a:t>IEEE 802.11 (</a:t>
            </a:r>
            <a:r>
              <a:rPr lang="en-US" altLang="zh-CN" sz="2400" dirty="0" err="1"/>
              <a:t>WiFi</a:t>
            </a:r>
            <a:r>
              <a:rPr lang="en-US" altLang="zh-CN" sz="2400" dirty="0"/>
              <a:t>)</a:t>
            </a:r>
          </a:p>
          <a:p>
            <a:pPr lvl="1" fontAlgn="auto">
              <a:lnSpc>
                <a:spcPct val="110000"/>
              </a:lnSpc>
              <a:spcAft>
                <a:spcPts val="0"/>
              </a:spcAft>
              <a:buClr>
                <a:schemeClr val="bg1">
                  <a:lumMod val="50000"/>
                </a:schemeClr>
              </a:buClr>
              <a:defRPr/>
            </a:pPr>
            <a:r>
              <a:rPr lang="en-US" altLang="zh-CN" sz="2000" dirty="0">
                <a:solidFill>
                  <a:srgbClr val="C00000"/>
                </a:solidFill>
              </a:rPr>
              <a:t>CSMA/CA</a:t>
            </a:r>
            <a:r>
              <a:rPr lang="zh-CN" altLang="en-US" sz="2000" dirty="0">
                <a:solidFill>
                  <a:srgbClr val="C00000"/>
                </a:solidFill>
              </a:rPr>
              <a:t>的原理</a:t>
            </a:r>
            <a:endParaRPr lang="en-US" altLang="zh-CN" sz="2000" dirty="0">
              <a:solidFill>
                <a:srgbClr val="C00000"/>
              </a:solidFill>
            </a:endParaRPr>
          </a:p>
          <a:p>
            <a:pPr lvl="1" fontAlgn="auto">
              <a:lnSpc>
                <a:spcPct val="110000"/>
              </a:lnSpc>
              <a:spcAft>
                <a:spcPts val="0"/>
              </a:spcAft>
              <a:buClr>
                <a:schemeClr val="bg1">
                  <a:lumMod val="50000"/>
                </a:schemeClr>
              </a:buClr>
              <a:defRPr/>
            </a:pPr>
            <a:r>
              <a:rPr lang="zh-CN" altLang="en-US" sz="2000" dirty="0">
                <a:solidFill>
                  <a:srgbClr val="C00000"/>
                </a:solidFill>
              </a:rPr>
              <a:t>载波侦听</a:t>
            </a:r>
            <a:r>
              <a:rPr lang="en-US" altLang="zh-CN" sz="2000" dirty="0">
                <a:solidFill>
                  <a:srgbClr val="C00000"/>
                </a:solidFill>
              </a:rPr>
              <a:t>/</a:t>
            </a:r>
            <a:r>
              <a:rPr lang="zh-CN" altLang="en-US" sz="2000" dirty="0">
                <a:solidFill>
                  <a:srgbClr val="C00000"/>
                </a:solidFill>
              </a:rPr>
              <a:t>碰撞避免</a:t>
            </a:r>
            <a:r>
              <a:rPr lang="en-US" altLang="zh-CN" sz="2000" dirty="0">
                <a:solidFill>
                  <a:srgbClr val="C00000"/>
                </a:solidFill>
              </a:rPr>
              <a:t>/</a:t>
            </a:r>
            <a:r>
              <a:rPr lang="zh-CN" altLang="en-US" sz="2000" dirty="0">
                <a:solidFill>
                  <a:srgbClr val="C00000"/>
                </a:solidFill>
              </a:rPr>
              <a:t>指数回退</a:t>
            </a:r>
            <a:endParaRPr lang="en-US" altLang="zh-CN" sz="2000" dirty="0">
              <a:solidFill>
                <a:srgbClr val="C00000"/>
              </a:solidFill>
            </a:endParaRPr>
          </a:p>
          <a:p>
            <a:pPr lvl="1" fontAlgn="auto">
              <a:lnSpc>
                <a:spcPct val="110000"/>
              </a:lnSpc>
              <a:spcAft>
                <a:spcPts val="0"/>
              </a:spcAft>
              <a:buClr>
                <a:schemeClr val="bg1">
                  <a:lumMod val="50000"/>
                </a:schemeClr>
              </a:buClr>
              <a:defRPr/>
            </a:pPr>
            <a:r>
              <a:rPr lang="zh-CN" altLang="en-US" sz="2000" dirty="0">
                <a:solidFill>
                  <a:srgbClr val="C00000"/>
                </a:solidFill>
              </a:rPr>
              <a:t>链路层确认</a:t>
            </a:r>
            <a:r>
              <a:rPr lang="en-US" altLang="zh-CN" sz="2000" dirty="0">
                <a:solidFill>
                  <a:srgbClr val="C00000"/>
                </a:solidFill>
              </a:rPr>
              <a:t>/</a:t>
            </a:r>
            <a:r>
              <a:rPr lang="zh-CN" altLang="en-US" sz="2000" dirty="0">
                <a:solidFill>
                  <a:srgbClr val="C00000"/>
                </a:solidFill>
              </a:rPr>
              <a:t>重传</a:t>
            </a:r>
            <a:r>
              <a:rPr lang="en-US" altLang="zh-CN" sz="2000" dirty="0">
                <a:solidFill>
                  <a:srgbClr val="C00000"/>
                </a:solidFill>
              </a:rPr>
              <a:t>ARQ</a:t>
            </a:r>
            <a:r>
              <a:rPr lang="zh-CN" altLang="en-US" sz="2000" dirty="0">
                <a:solidFill>
                  <a:srgbClr val="C00000"/>
                </a:solidFill>
              </a:rPr>
              <a:t>机制</a:t>
            </a:r>
            <a:endParaRPr lang="en-US" altLang="zh-CN" sz="2000" dirty="0">
              <a:solidFill>
                <a:srgbClr val="C00000"/>
              </a:solidFill>
            </a:endParaRPr>
          </a:p>
          <a:p>
            <a:pPr fontAlgn="auto">
              <a:lnSpc>
                <a:spcPct val="110000"/>
              </a:lnSpc>
              <a:spcAft>
                <a:spcPts val="0"/>
              </a:spcAft>
              <a:defRPr/>
            </a:pPr>
            <a:r>
              <a:rPr lang="zh-CN" altLang="en-US" sz="2400" dirty="0"/>
              <a:t>蜂窝网访问</a:t>
            </a:r>
            <a:endParaRPr lang="en-US" altLang="zh-CN" sz="2400" dirty="0"/>
          </a:p>
          <a:p>
            <a:pPr lvl="1" fontAlgn="auto">
              <a:lnSpc>
                <a:spcPct val="110000"/>
              </a:lnSpc>
              <a:spcAft>
                <a:spcPts val="0"/>
              </a:spcAft>
              <a:buClr>
                <a:schemeClr val="bg1">
                  <a:lumMod val="50000"/>
                </a:schemeClr>
              </a:buClr>
              <a:defRPr/>
            </a:pPr>
            <a:r>
              <a:rPr lang="zh-CN" altLang="en-US" sz="2000" dirty="0"/>
              <a:t>基本体系结构</a:t>
            </a:r>
            <a:endParaRPr lang="en-US" altLang="zh-CN" sz="2000" dirty="0"/>
          </a:p>
          <a:p>
            <a:pPr lvl="1" fontAlgn="auto">
              <a:lnSpc>
                <a:spcPct val="110000"/>
              </a:lnSpc>
              <a:spcAft>
                <a:spcPts val="0"/>
              </a:spcAft>
              <a:buClr>
                <a:schemeClr val="bg1">
                  <a:lumMod val="50000"/>
                </a:schemeClr>
              </a:buClr>
              <a:defRPr/>
            </a:pPr>
            <a:r>
              <a:rPr lang="zh-CN" altLang="en-US" sz="2000" dirty="0"/>
              <a:t>标准</a:t>
            </a:r>
            <a:r>
              <a:rPr lang="en-US" altLang="zh-CN" sz="2000" dirty="0"/>
              <a:t> (e.g., GSM, CDMA-2000, WCDMA, LTE)</a:t>
            </a:r>
          </a:p>
        </p:txBody>
      </p:sp>
      <p:sp>
        <p:nvSpPr>
          <p:cNvPr id="66564" name="Rectangle 4"/>
          <p:cNvSpPr>
            <a:spLocks noGrp="1" noChangeArrowheads="1"/>
          </p:cNvSpPr>
          <p:nvPr>
            <p:ph sz="quarter" idx="2"/>
            <p:custDataLst>
              <p:tags r:id="rId5"/>
            </p:custDataLst>
          </p:nvPr>
        </p:nvSpPr>
        <p:spPr>
          <a:xfrm>
            <a:off x="4495800" y="1671638"/>
            <a:ext cx="4219575" cy="4494212"/>
          </a:xfrm>
        </p:spPr>
        <p:txBody>
          <a:bodyPr rtlCol="0">
            <a:normAutofit fontScale="92500" lnSpcReduction="20000"/>
          </a:bodyPr>
          <a:lstStyle/>
          <a:p>
            <a:pPr fontAlgn="auto">
              <a:lnSpc>
                <a:spcPct val="110000"/>
              </a:lnSpc>
              <a:spcAft>
                <a:spcPts val="0"/>
              </a:spcAft>
              <a:buFont typeface="ZapfDingbats"/>
              <a:buNone/>
              <a:tabLst>
                <a:tab pos="3376613" algn="l"/>
              </a:tabLst>
              <a:defRPr/>
            </a:pPr>
            <a:r>
              <a:rPr lang="zh-CN" altLang="en-US" sz="2600" dirty="0"/>
              <a:t>移动性 </a:t>
            </a:r>
            <a:r>
              <a:rPr lang="en-US" altLang="zh-CN" sz="2600" dirty="0"/>
              <a:t>Mobility</a:t>
            </a:r>
          </a:p>
          <a:p>
            <a:pPr fontAlgn="auto">
              <a:lnSpc>
                <a:spcPct val="110000"/>
              </a:lnSpc>
              <a:spcAft>
                <a:spcPts val="0"/>
              </a:spcAft>
              <a:tabLst>
                <a:tab pos="3376613" algn="l"/>
              </a:tabLst>
              <a:defRPr/>
            </a:pPr>
            <a:r>
              <a:rPr lang="zh-CN" altLang="en-US" sz="2400" dirty="0"/>
              <a:t>移动管理原理</a:t>
            </a:r>
            <a:r>
              <a:rPr lang="en-US" altLang="zh-CN" sz="2400" dirty="0"/>
              <a:t>: </a:t>
            </a:r>
            <a:r>
              <a:rPr lang="zh-CN" altLang="en-US" sz="2400" dirty="0"/>
              <a:t>寻址</a:t>
            </a:r>
            <a:r>
              <a:rPr lang="en-US" altLang="zh-CN" sz="2400" dirty="0"/>
              <a:t>, </a:t>
            </a:r>
            <a:r>
              <a:rPr lang="zh-CN" altLang="en-US" sz="2400" dirty="0"/>
              <a:t>间接选路方法</a:t>
            </a:r>
            <a:endParaRPr lang="en-US" altLang="zh-CN" sz="2400" dirty="0"/>
          </a:p>
          <a:p>
            <a:pPr lvl="1" fontAlgn="auto">
              <a:lnSpc>
                <a:spcPct val="110000"/>
              </a:lnSpc>
              <a:spcAft>
                <a:spcPts val="0"/>
              </a:spcAft>
              <a:buClr>
                <a:schemeClr val="bg1">
                  <a:lumMod val="50000"/>
                </a:schemeClr>
              </a:buClr>
              <a:tabLst>
                <a:tab pos="3376613" algn="l"/>
              </a:tabLst>
              <a:defRPr/>
            </a:pPr>
            <a:r>
              <a:rPr lang="en-US" altLang="zh-CN" sz="2000" dirty="0"/>
              <a:t>home, visited networks</a:t>
            </a:r>
          </a:p>
          <a:p>
            <a:pPr lvl="1" fontAlgn="auto">
              <a:lnSpc>
                <a:spcPct val="110000"/>
              </a:lnSpc>
              <a:spcAft>
                <a:spcPts val="0"/>
              </a:spcAft>
              <a:buClr>
                <a:schemeClr val="bg1">
                  <a:lumMod val="50000"/>
                </a:schemeClr>
              </a:buClr>
              <a:tabLst>
                <a:tab pos="3376613" algn="l"/>
              </a:tabLst>
              <a:defRPr/>
            </a:pPr>
            <a:r>
              <a:rPr lang="zh-CN" altLang="en-US" sz="2000" dirty="0"/>
              <a:t>转交地址</a:t>
            </a:r>
            <a:r>
              <a:rPr lang="en-US" altLang="zh-CN" sz="2000" dirty="0"/>
              <a:t>care-of-addresses</a:t>
            </a:r>
          </a:p>
          <a:p>
            <a:pPr lvl="1" fontAlgn="auto">
              <a:lnSpc>
                <a:spcPct val="110000"/>
              </a:lnSpc>
              <a:spcAft>
                <a:spcPts val="0"/>
              </a:spcAft>
              <a:buClr>
                <a:schemeClr val="bg1">
                  <a:lumMod val="50000"/>
                </a:schemeClr>
              </a:buClr>
              <a:tabLst>
                <a:tab pos="3376613" algn="l"/>
              </a:tabLst>
              <a:defRPr/>
            </a:pPr>
            <a:r>
              <a:rPr lang="zh-CN" altLang="en-US" sz="2000" dirty="0"/>
              <a:t>切换</a:t>
            </a:r>
            <a:r>
              <a:rPr lang="en-US" altLang="zh-CN" sz="2000" dirty="0"/>
              <a:t>, </a:t>
            </a:r>
            <a:r>
              <a:rPr lang="zh-CN" altLang="en-US" sz="2000" dirty="0"/>
              <a:t>锚外部代理</a:t>
            </a:r>
            <a:endParaRPr lang="en-US" altLang="zh-CN" sz="2000" dirty="0"/>
          </a:p>
          <a:p>
            <a:pPr fontAlgn="auto">
              <a:lnSpc>
                <a:spcPct val="110000"/>
              </a:lnSpc>
              <a:spcAft>
                <a:spcPts val="0"/>
              </a:spcAft>
              <a:tabLst>
                <a:tab pos="3376613" algn="l"/>
              </a:tabLst>
              <a:defRPr/>
            </a:pPr>
            <a:r>
              <a:rPr lang="en-US" altLang="zh-CN" sz="2400" dirty="0">
                <a:solidFill>
                  <a:srgbClr val="0000FF"/>
                </a:solidFill>
              </a:rPr>
              <a:t>case studies</a:t>
            </a:r>
          </a:p>
          <a:p>
            <a:pPr lvl="1" fontAlgn="auto">
              <a:lnSpc>
                <a:spcPct val="110000"/>
              </a:lnSpc>
              <a:spcAft>
                <a:spcPts val="0"/>
              </a:spcAft>
              <a:buClr>
                <a:schemeClr val="bg1">
                  <a:lumMod val="50000"/>
                </a:schemeClr>
              </a:buClr>
              <a:tabLst>
                <a:tab pos="3376613" algn="l"/>
              </a:tabLst>
              <a:defRPr/>
            </a:pPr>
            <a:r>
              <a:rPr lang="zh-CN" altLang="en-US" sz="2000" dirty="0"/>
              <a:t>移动</a:t>
            </a:r>
            <a:r>
              <a:rPr lang="en-US" altLang="zh-CN" sz="2000" dirty="0"/>
              <a:t> IP</a:t>
            </a:r>
          </a:p>
          <a:p>
            <a:pPr lvl="1" fontAlgn="auto">
              <a:lnSpc>
                <a:spcPct val="110000"/>
              </a:lnSpc>
              <a:spcAft>
                <a:spcPts val="0"/>
              </a:spcAft>
              <a:buClr>
                <a:schemeClr val="bg1">
                  <a:lumMod val="50000"/>
                </a:schemeClr>
              </a:buClr>
              <a:tabLst>
                <a:tab pos="3376613" algn="l"/>
              </a:tabLst>
              <a:defRPr/>
            </a:pPr>
            <a:r>
              <a:rPr lang="en-US" altLang="zh-CN" sz="2000" dirty="0"/>
              <a:t>GSM</a:t>
            </a:r>
            <a:r>
              <a:rPr lang="zh-CN" altLang="en-US" sz="2000" dirty="0"/>
              <a:t>中的移动性</a:t>
            </a:r>
            <a:endParaRPr lang="en-US" altLang="zh-CN" sz="2000" dirty="0"/>
          </a:p>
          <a:p>
            <a:pPr fontAlgn="auto">
              <a:lnSpc>
                <a:spcPct val="110000"/>
              </a:lnSpc>
              <a:spcAft>
                <a:spcPts val="0"/>
              </a:spcAft>
              <a:tabLst>
                <a:tab pos="3376613" algn="l"/>
              </a:tabLst>
              <a:defRPr/>
            </a:pPr>
            <a:r>
              <a:rPr lang="zh-CN" altLang="en-US" sz="2400" dirty="0"/>
              <a:t>对更高层协议的影响</a:t>
            </a:r>
            <a:endParaRPr lang="en-US" altLang="zh-CN" sz="2400" dirty="0"/>
          </a:p>
          <a:p>
            <a:pPr lvl="1" fontAlgn="auto">
              <a:lnSpc>
                <a:spcPct val="110000"/>
              </a:lnSpc>
              <a:spcAft>
                <a:spcPts val="0"/>
              </a:spcAft>
              <a:buClr>
                <a:schemeClr val="bg1">
                  <a:lumMod val="50000"/>
                </a:schemeClr>
              </a:buClr>
              <a:tabLst>
                <a:tab pos="3376613" algn="l"/>
              </a:tabLst>
              <a:defRPr/>
            </a:pPr>
            <a:r>
              <a:rPr lang="en-US" altLang="zh-CN" sz="2000" dirty="0"/>
              <a:t>TCP</a:t>
            </a:r>
            <a:r>
              <a:rPr lang="zh-CN" altLang="en-US" sz="2000" dirty="0"/>
              <a:t>拥塞控制需要区分无线链路导致的</a:t>
            </a:r>
            <a:r>
              <a:rPr lang="zh-CN" altLang="en-US" sz="2000" dirty="0">
                <a:solidFill>
                  <a:srgbClr val="C00000"/>
                </a:solidFill>
              </a:rPr>
              <a:t>时延</a:t>
            </a:r>
            <a:r>
              <a:rPr lang="en-US" altLang="zh-CN" sz="2000" dirty="0">
                <a:solidFill>
                  <a:srgbClr val="C00000"/>
                </a:solidFill>
              </a:rPr>
              <a:t>/</a:t>
            </a:r>
            <a:r>
              <a:rPr lang="zh-CN" altLang="en-US" sz="2000" dirty="0">
                <a:solidFill>
                  <a:srgbClr val="C00000"/>
                </a:solidFill>
              </a:rPr>
              <a:t>丢包</a:t>
            </a:r>
            <a:r>
              <a:rPr lang="zh-CN" altLang="en-US" sz="2000" dirty="0"/>
              <a:t>与</a:t>
            </a:r>
            <a:r>
              <a:rPr lang="zh-CN" altLang="en-US" sz="2000" dirty="0">
                <a:solidFill>
                  <a:srgbClr val="C00000"/>
                </a:solidFill>
              </a:rPr>
              <a:t>常规拥塞</a:t>
            </a:r>
            <a:endParaRPr lang="en-US" altLang="zh-CN" sz="2400" dirty="0">
              <a:solidFill>
                <a:srgbClr val="C00000"/>
              </a:solidFill>
            </a:endParaRPr>
          </a:p>
        </p:txBody>
      </p:sp>
    </p:spTree>
    <p:extLst>
      <p:ext uri="{BB962C8B-B14F-4D97-AF65-F5344CB8AC3E}">
        <p14:creationId xmlns:p14="http://schemas.microsoft.com/office/powerpoint/2010/main" val="163961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332-C746-30BE-8818-454FF6242E5A}"/>
              </a:ext>
            </a:extLst>
          </p:cNvPr>
          <p:cNvSpPr>
            <a:spLocks noGrp="1"/>
          </p:cNvSpPr>
          <p:nvPr>
            <p:ph type="title"/>
          </p:nvPr>
        </p:nvSpPr>
        <p:spPr/>
        <p:txBody>
          <a:bodyPr>
            <a:normAutofit/>
          </a:bodyPr>
          <a:lstStyle/>
          <a:p>
            <a:r>
              <a:rPr lang="zh-CN" altLang="en-US" sz="4000" dirty="0"/>
              <a:t>中国华为公司</a:t>
            </a:r>
            <a:r>
              <a:rPr lang="en-US" altLang="zh-CN" sz="4000" dirty="0"/>
              <a:t>5G</a:t>
            </a:r>
            <a:r>
              <a:rPr lang="zh-CN" altLang="en-US" sz="4000" dirty="0"/>
              <a:t>专利领跑</a:t>
            </a:r>
          </a:p>
        </p:txBody>
      </p:sp>
      <p:sp>
        <p:nvSpPr>
          <p:cNvPr id="3" name="Content Placeholder 2">
            <a:extLst>
              <a:ext uri="{FF2B5EF4-FFF2-40B4-BE49-F238E27FC236}">
                <a16:creationId xmlns:a16="http://schemas.microsoft.com/office/drawing/2014/main" id="{CA636D52-4224-0A76-1998-CB00A6A73FFD}"/>
              </a:ext>
            </a:extLst>
          </p:cNvPr>
          <p:cNvSpPr>
            <a:spLocks noGrp="1"/>
          </p:cNvSpPr>
          <p:nvPr>
            <p:ph idx="1"/>
          </p:nvPr>
        </p:nvSpPr>
        <p:spPr/>
        <p:txBody>
          <a:bodyPr/>
          <a:lstStyle/>
          <a:p>
            <a:endParaRPr lang="zh-CN" altLang="en-US" dirty="0"/>
          </a:p>
        </p:txBody>
      </p:sp>
      <p:sp>
        <p:nvSpPr>
          <p:cNvPr id="4" name="Date Placeholder 3">
            <a:extLst>
              <a:ext uri="{FF2B5EF4-FFF2-40B4-BE49-F238E27FC236}">
                <a16:creationId xmlns:a16="http://schemas.microsoft.com/office/drawing/2014/main" id="{06283303-FD9D-03D4-81C9-8559102088A4}"/>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211ED9B8-C5F0-B021-EE59-2B03AB4D6202}"/>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4</a:t>
            </a:fld>
            <a:endParaRPr lang="en-US" altLang="zh-CN" dirty="0">
              <a:solidFill>
                <a:srgbClr val="000000">
                  <a:tint val="75000"/>
                </a:srgbClr>
              </a:solidFill>
            </a:endParaRPr>
          </a:p>
        </p:txBody>
      </p:sp>
      <p:sp>
        <p:nvSpPr>
          <p:cNvPr id="7" name="AutoShape 2" descr="Infographic: Who Is Leading the 5G Patent Race? | Statista">
            <a:extLst>
              <a:ext uri="{FF2B5EF4-FFF2-40B4-BE49-F238E27FC236}">
                <a16:creationId xmlns:a16="http://schemas.microsoft.com/office/drawing/2014/main" id="{15AC707C-E301-7911-0780-98E825BF629E}"/>
              </a:ext>
            </a:extLst>
          </p:cNvPr>
          <p:cNvSpPr>
            <a:spLocks noChangeAspect="1" noChangeArrowheads="1"/>
          </p:cNvSpPr>
          <p:nvPr/>
        </p:nvSpPr>
        <p:spPr bwMode="auto">
          <a:xfrm>
            <a:off x="5256312" y="45751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Box 8">
            <a:extLst>
              <a:ext uri="{FF2B5EF4-FFF2-40B4-BE49-F238E27FC236}">
                <a16:creationId xmlns:a16="http://schemas.microsoft.com/office/drawing/2014/main" id="{8F151BBA-5263-A40D-48ED-AA64696F2434}"/>
              </a:ext>
            </a:extLst>
          </p:cNvPr>
          <p:cNvSpPr txBox="1"/>
          <p:nvPr/>
        </p:nvSpPr>
        <p:spPr>
          <a:xfrm>
            <a:off x="689537" y="5350922"/>
            <a:ext cx="7764926" cy="830997"/>
          </a:xfrm>
          <a:prstGeom prst="rect">
            <a:avLst/>
          </a:prstGeom>
          <a:noFill/>
        </p:spPr>
        <p:txBody>
          <a:bodyPr wrap="square">
            <a:spAutoFit/>
          </a:bodyPr>
          <a:lstStyle/>
          <a:p>
            <a:r>
              <a:rPr lang="zh-CN" altLang="en-US" sz="1600" dirty="0">
                <a:latin typeface="Whitney-Semibold"/>
              </a:rPr>
              <a:t>来源：</a:t>
            </a:r>
            <a:r>
              <a:rPr lang="en-US" altLang="zh-CN" sz="1600" b="1" dirty="0">
                <a:latin typeface="Whitney-Semibold"/>
              </a:rPr>
              <a:t>Patenting activity among 5G technology developers</a:t>
            </a:r>
            <a:r>
              <a:rPr lang="zh-CN" altLang="en-US" sz="1600" dirty="0">
                <a:latin typeface="Whitney-Semibold"/>
              </a:rPr>
              <a:t>， </a:t>
            </a:r>
            <a:r>
              <a:rPr lang="en-US" altLang="zh-CN" sz="1600" dirty="0">
                <a:latin typeface="Whitney-Semibold"/>
              </a:rPr>
              <a:t>U.S. Patent and Trademark Office &amp; Policy and International Affairs February 2022</a:t>
            </a:r>
            <a:br>
              <a:rPr lang="en-US" altLang="zh-CN" sz="1600" dirty="0">
                <a:latin typeface="Whitney-Semibold"/>
              </a:rPr>
            </a:br>
            <a:endParaRPr lang="zh-CN" altLang="en-US" sz="1600" dirty="0">
              <a:latin typeface="Whitney-Semibold"/>
            </a:endParaRPr>
          </a:p>
        </p:txBody>
      </p:sp>
      <p:pic>
        <p:nvPicPr>
          <p:cNvPr id="10" name="Picture 9">
            <a:extLst>
              <a:ext uri="{FF2B5EF4-FFF2-40B4-BE49-F238E27FC236}">
                <a16:creationId xmlns:a16="http://schemas.microsoft.com/office/drawing/2014/main" id="{BF2D64AA-B6FF-A75D-DCB5-80588A89CC95}"/>
              </a:ext>
            </a:extLst>
          </p:cNvPr>
          <p:cNvPicPr>
            <a:picLocks noChangeAspect="1"/>
          </p:cNvPicPr>
          <p:nvPr/>
        </p:nvPicPr>
        <p:blipFill>
          <a:blip r:embed="rId2"/>
          <a:stretch>
            <a:fillRect/>
          </a:stretch>
        </p:blipFill>
        <p:spPr>
          <a:xfrm>
            <a:off x="827584" y="1498947"/>
            <a:ext cx="7488832" cy="3851975"/>
          </a:xfrm>
          <a:prstGeom prst="rect">
            <a:avLst/>
          </a:prstGeom>
        </p:spPr>
      </p:pic>
    </p:spTree>
    <p:extLst>
      <p:ext uri="{BB962C8B-B14F-4D97-AF65-F5344CB8AC3E}">
        <p14:creationId xmlns:p14="http://schemas.microsoft.com/office/powerpoint/2010/main" val="1201302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ChangeArrowheads="1"/>
          </p:cNvSpPr>
          <p:nvPr>
            <p:custDataLst>
              <p:tags r:id="rId1"/>
            </p:custDataLst>
          </p:nvPr>
        </p:nvSpPr>
        <p:spPr bwMode="auto">
          <a:xfrm>
            <a:off x="539750" y="5084763"/>
            <a:ext cx="7704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20000"/>
              </a:spcBef>
              <a:buClr>
                <a:srgbClr val="3333CC"/>
              </a:buClr>
              <a:buSzPct val="80000"/>
              <a:buNone/>
            </a:pPr>
            <a:r>
              <a:rPr kumimoji="1" lang="zh-CN" altLang="en-US" sz="2000" dirty="0">
                <a:solidFill>
                  <a:srgbClr val="0070C0"/>
                </a:solidFill>
                <a:latin typeface="华文新魏" pitchFamily="2" charset="-122"/>
                <a:ea typeface="华文新魏" pitchFamily="2" charset="-122"/>
              </a:rPr>
              <a:t>主讲：</a:t>
            </a:r>
            <a:r>
              <a:rPr kumimoji="1" lang="zh-CN" altLang="en-US" sz="2000" dirty="0">
                <a:solidFill>
                  <a:srgbClr val="0070C0"/>
                </a:solidFill>
                <a:latin typeface="楷体_GB2312" pitchFamily="49" charset="-122"/>
                <a:ea typeface="楷体_GB2312" pitchFamily="49" charset="-122"/>
              </a:rPr>
              <a:t>清华大学   贾庆山</a:t>
            </a:r>
            <a:br>
              <a:rPr kumimoji="1" lang="zh-CN" altLang="en-US" sz="2000" dirty="0">
                <a:solidFill>
                  <a:srgbClr val="0070C0"/>
                </a:solidFill>
                <a:latin typeface="华文新魏" pitchFamily="2" charset="-122"/>
                <a:ea typeface="华文新魏" pitchFamily="2" charset="-122"/>
              </a:rPr>
            </a:br>
            <a:r>
              <a:rPr kumimoji="1" lang="zh-CN" altLang="en-US" sz="2000" dirty="0">
                <a:solidFill>
                  <a:srgbClr val="0070C0"/>
                </a:solidFill>
                <a:latin typeface="华文新魏" pitchFamily="2" charset="-122"/>
                <a:ea typeface="华文新魏" pitchFamily="2" charset="-122"/>
              </a:rPr>
              <a:t>教材：</a:t>
            </a:r>
            <a:r>
              <a:rPr kumimoji="1" lang="en-US" altLang="zh-CN" sz="1600" dirty="0">
                <a:solidFill>
                  <a:srgbClr val="0070C0"/>
                </a:solidFill>
                <a:latin typeface="Arial Unicode MS" pitchFamily="34" charset="-122"/>
                <a:ea typeface="Arial Unicode MS" pitchFamily="34" charset="-122"/>
                <a:cs typeface="Arial Unicode MS" pitchFamily="34" charset="-122"/>
              </a:rPr>
              <a:t>J.F. Kurose, K.W. Ross</a:t>
            </a:r>
            <a:r>
              <a:rPr kumimoji="1" lang="zh-CN" altLang="en-US" sz="1600" dirty="0">
                <a:solidFill>
                  <a:srgbClr val="0070C0"/>
                </a:solidFill>
                <a:latin typeface="Arial Unicode MS" pitchFamily="34" charset="-122"/>
                <a:ea typeface="Arial Unicode MS" pitchFamily="34" charset="-122"/>
                <a:cs typeface="Arial Unicode MS" pitchFamily="34" charset="-122"/>
              </a:rPr>
              <a:t>，</a:t>
            </a:r>
            <a:r>
              <a:rPr kumimoji="1" lang="en-US" altLang="zh-CN" sz="1600" dirty="0">
                <a:solidFill>
                  <a:srgbClr val="0070C0"/>
                </a:solidFill>
                <a:latin typeface="Arial Unicode MS" pitchFamily="34" charset="-122"/>
                <a:ea typeface="Arial Unicode MS" pitchFamily="34" charset="-122"/>
                <a:cs typeface="Arial Unicode MS" pitchFamily="34" charset="-122"/>
              </a:rPr>
              <a:t>Computer Networking: A Top-Down Approach, Addison Wiley, 7th Edition, 2017</a:t>
            </a:r>
            <a:r>
              <a:rPr kumimoji="1" lang="zh-CN" altLang="en-US" sz="1600" dirty="0">
                <a:solidFill>
                  <a:srgbClr val="0070C0"/>
                </a:solidFill>
                <a:latin typeface="华文新魏" pitchFamily="2" charset="-122"/>
                <a:ea typeface="华文新魏" pitchFamily="2" charset="-122"/>
              </a:rPr>
              <a:t>（</a:t>
            </a:r>
            <a:r>
              <a:rPr kumimoji="1" lang="zh-CN" altLang="en-US" sz="1400" dirty="0">
                <a:solidFill>
                  <a:srgbClr val="0070C0"/>
                </a:solidFill>
              </a:rPr>
              <a:t>机械工业出版社中文版，</a:t>
            </a:r>
            <a:r>
              <a:rPr kumimoji="1" lang="en-US" altLang="zh-CN" sz="1400" dirty="0">
                <a:solidFill>
                  <a:srgbClr val="0070C0"/>
                </a:solidFill>
              </a:rPr>
              <a:t>2018</a:t>
            </a:r>
            <a:r>
              <a:rPr kumimoji="1" lang="zh-CN" altLang="en-US" sz="1600" dirty="0">
                <a:solidFill>
                  <a:srgbClr val="0070C0"/>
                </a:solidFill>
                <a:latin typeface="华文新魏" pitchFamily="2" charset="-122"/>
                <a:ea typeface="华文新魏" pitchFamily="2" charset="-122"/>
              </a:rPr>
              <a:t>）</a:t>
            </a:r>
          </a:p>
        </p:txBody>
      </p:sp>
      <p:sp>
        <p:nvSpPr>
          <p:cNvPr id="6" name="Text Box 4"/>
          <p:cNvSpPr txBox="1">
            <a:spLocks noChangeArrowheads="1"/>
          </p:cNvSpPr>
          <p:nvPr>
            <p:custDataLst>
              <p:tags r:id="rId2"/>
            </p:custDataLst>
          </p:nvPr>
        </p:nvSpPr>
        <p:spPr bwMode="auto">
          <a:xfrm>
            <a:off x="2555875" y="6424613"/>
            <a:ext cx="414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宋体" charset="-122"/>
              </a:defRPr>
            </a:lvl1pPr>
            <a:lvl2pPr marL="742950" indent="-285750" eaLnBrk="0" hangingPunct="0">
              <a:defRPr sz="1600">
                <a:solidFill>
                  <a:schemeClr val="tx1"/>
                </a:solidFill>
                <a:latin typeface="Arial" charset="0"/>
                <a:ea typeface="宋体" charset="-122"/>
              </a:defRPr>
            </a:lvl2pPr>
            <a:lvl3pPr marL="1143000" indent="-228600" eaLnBrk="0" hangingPunct="0">
              <a:defRPr sz="1600">
                <a:solidFill>
                  <a:schemeClr val="tx1"/>
                </a:solidFill>
                <a:latin typeface="Arial" charset="0"/>
                <a:ea typeface="宋体" charset="-122"/>
              </a:defRPr>
            </a:lvl3pPr>
            <a:lvl4pPr marL="1600200" indent="-228600" eaLnBrk="0" hangingPunct="0">
              <a:defRPr sz="1600">
                <a:solidFill>
                  <a:schemeClr val="tx1"/>
                </a:solidFill>
                <a:latin typeface="Arial" charset="0"/>
                <a:ea typeface="宋体" charset="-122"/>
              </a:defRPr>
            </a:lvl4pPr>
            <a:lvl5pPr marL="2057400" indent="-228600" eaLnBrk="0" hangingPunct="0">
              <a:defRPr sz="1600">
                <a:solidFill>
                  <a:schemeClr val="tx1"/>
                </a:solidFill>
                <a:latin typeface="Arial" charset="0"/>
                <a:ea typeface="宋体" charset="-122"/>
              </a:defRPr>
            </a:lvl5pPr>
            <a:lvl6pPr marL="2514600" indent="-228600" eaLnBrk="0" fontAlgn="base" hangingPunct="0">
              <a:spcBef>
                <a:spcPct val="0"/>
              </a:spcBef>
              <a:spcAft>
                <a:spcPct val="0"/>
              </a:spcAft>
              <a:defRPr sz="1600">
                <a:solidFill>
                  <a:schemeClr val="tx1"/>
                </a:solidFill>
                <a:latin typeface="Arial" charset="0"/>
                <a:ea typeface="宋体" charset="-122"/>
              </a:defRPr>
            </a:lvl6pPr>
            <a:lvl7pPr marL="2971800" indent="-228600" eaLnBrk="0" fontAlgn="base" hangingPunct="0">
              <a:spcBef>
                <a:spcPct val="0"/>
              </a:spcBef>
              <a:spcAft>
                <a:spcPct val="0"/>
              </a:spcAft>
              <a:defRPr sz="1600">
                <a:solidFill>
                  <a:schemeClr val="tx1"/>
                </a:solidFill>
                <a:latin typeface="Arial" charset="0"/>
                <a:ea typeface="宋体" charset="-122"/>
              </a:defRPr>
            </a:lvl7pPr>
            <a:lvl8pPr marL="3429000" indent="-228600" eaLnBrk="0" fontAlgn="base" hangingPunct="0">
              <a:spcBef>
                <a:spcPct val="0"/>
              </a:spcBef>
              <a:spcAft>
                <a:spcPct val="0"/>
              </a:spcAft>
              <a:defRPr sz="1600">
                <a:solidFill>
                  <a:schemeClr val="tx1"/>
                </a:solidFill>
                <a:latin typeface="Arial" charset="0"/>
                <a:ea typeface="宋体" charset="-122"/>
              </a:defRPr>
            </a:lvl8pPr>
            <a:lvl9pPr marL="3886200" indent="-228600" eaLnBrk="0" fontAlgn="base" hangingPunct="0">
              <a:spcBef>
                <a:spcPct val="0"/>
              </a:spcBef>
              <a:spcAft>
                <a:spcPct val="0"/>
              </a:spcAft>
              <a:defRPr sz="1600">
                <a:solidFill>
                  <a:schemeClr val="tx1"/>
                </a:solidFill>
                <a:latin typeface="Arial" charset="0"/>
                <a:ea typeface="宋体" charset="-122"/>
              </a:defRPr>
            </a:lvl9pPr>
          </a:lstStyle>
          <a:p>
            <a:pPr>
              <a:spcBef>
                <a:spcPct val="20000"/>
              </a:spcBef>
              <a:buClr>
                <a:srgbClr val="3333CC"/>
              </a:buClr>
              <a:buSzPct val="80000"/>
              <a:buNone/>
            </a:pPr>
            <a:r>
              <a:rPr lang="en-US" altLang="zh-CN" sz="1000" dirty="0">
                <a:solidFill>
                  <a:srgbClr val="000000"/>
                </a:solidFill>
              </a:rPr>
              <a:t>Special thanks to Prof. Kurose and Prof. Ross for presentation material</a:t>
            </a:r>
          </a:p>
        </p:txBody>
      </p:sp>
      <p:sp>
        <p:nvSpPr>
          <p:cNvPr id="7" name="Rectangle 2"/>
          <p:cNvSpPr txBox="1">
            <a:spLocks noChangeArrowheads="1"/>
          </p:cNvSpPr>
          <p:nvPr>
            <p:custDataLst>
              <p:tags r:id="rId3"/>
            </p:custDataLst>
          </p:nvPr>
        </p:nvSpPr>
        <p:spPr>
          <a:xfrm>
            <a:off x="467519" y="548630"/>
            <a:ext cx="7848600" cy="367245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a:solidFill>
                  <a:schemeClr val="tx1"/>
                </a:solidFill>
                <a:latin typeface="+mj-lt"/>
                <a:ea typeface="+mj-ea"/>
                <a:cs typeface="+mj-cs"/>
              </a:defRPr>
            </a:lvl1pPr>
          </a:lstStyle>
          <a:p>
            <a:pPr>
              <a:spcBef>
                <a:spcPts val="6600"/>
              </a:spcBef>
              <a:buClr>
                <a:srgbClr val="3333CC"/>
              </a:buClr>
              <a:defRPr/>
            </a:pPr>
            <a:r>
              <a:rPr lang="zh-CN" altLang="en-US" sz="4500" dirty="0">
                <a:solidFill>
                  <a:srgbClr val="FF0066"/>
                </a:solidFill>
                <a:effectLst>
                  <a:outerShdw blurRad="38100" dist="38100" dir="2700000" algn="tl">
                    <a:srgbClr val="000000">
                      <a:alpha val="43137"/>
                    </a:srgbClr>
                  </a:outerShdw>
                </a:effectLst>
                <a:ea typeface="黑体" pitchFamily="2" charset="-122"/>
              </a:rPr>
              <a:t>计算机网络及应用</a:t>
            </a:r>
            <a:br>
              <a:rPr lang="zh-CN" altLang="en-US" dirty="0">
                <a:solidFill>
                  <a:srgbClr val="FF0066"/>
                </a:solidFill>
                <a:ea typeface="黑体" pitchFamily="2" charset="-122"/>
              </a:rPr>
            </a:br>
            <a:r>
              <a:rPr lang="en-US" altLang="zh-CN" sz="3700" b="1" dirty="0">
                <a:solidFill>
                  <a:srgbClr val="FF0066"/>
                </a:solidFill>
                <a:ea typeface="黑体" pitchFamily="2" charset="-122"/>
              </a:rPr>
              <a:t>C</a:t>
            </a:r>
            <a:r>
              <a:rPr lang="en-US" altLang="zh-CN" sz="2500" b="1" dirty="0">
                <a:solidFill>
                  <a:srgbClr val="002060"/>
                </a:solidFill>
                <a:latin typeface="Arial Unicode MS" pitchFamily="34" charset="-122"/>
                <a:ea typeface="Arial Unicode MS" pitchFamily="34" charset="-122"/>
                <a:cs typeface="Arial Unicode MS" pitchFamily="34" charset="-122"/>
              </a:rPr>
              <a:t>omputer Networks and Applications</a:t>
            </a:r>
            <a:br>
              <a:rPr lang="en-US" altLang="zh-CN" dirty="0">
                <a:solidFill>
                  <a:srgbClr val="000000"/>
                </a:solidFill>
              </a:rPr>
            </a:br>
            <a:br>
              <a:rPr lang="en-US" altLang="zh-CN" sz="3200" dirty="0">
                <a:solidFill>
                  <a:srgbClr val="000000"/>
                </a:solidFill>
              </a:rPr>
            </a:br>
            <a:br>
              <a:rPr lang="en-US" altLang="zh-CN" sz="3200" dirty="0">
                <a:solidFill>
                  <a:srgbClr val="000000"/>
                </a:solidFill>
              </a:rPr>
            </a:br>
            <a:r>
              <a:rPr lang="zh-CN" altLang="en-US" sz="3600" dirty="0">
                <a:solidFill>
                  <a:srgbClr val="000000"/>
                </a:solidFill>
                <a:latin typeface="黑体" pitchFamily="49" charset="-122"/>
                <a:ea typeface="黑体" pitchFamily="49" charset="-122"/>
              </a:rPr>
              <a:t>第八章  网络安全</a:t>
            </a:r>
            <a:br>
              <a:rPr lang="zh-CN" altLang="en-US" sz="1400" dirty="0">
                <a:solidFill>
                  <a:srgbClr val="000000"/>
                </a:solidFill>
              </a:rPr>
            </a:br>
            <a:r>
              <a:rPr lang="zh-CN" altLang="en-US" sz="2400" b="1" dirty="0">
                <a:solidFill>
                  <a:srgbClr val="660066"/>
                </a:solidFill>
                <a:latin typeface="仿宋" pitchFamily="49" charset="-122"/>
                <a:ea typeface="仿宋" pitchFamily="49" charset="-122"/>
              </a:rPr>
              <a:t>密码学的原则、报文完整性和认证、安全电子邮件、传输层安全性</a:t>
            </a:r>
            <a:r>
              <a:rPr lang="en-US" altLang="zh-CN" sz="2400" b="1" dirty="0">
                <a:solidFill>
                  <a:srgbClr val="660066"/>
                </a:solidFill>
                <a:latin typeface="仿宋" pitchFamily="49" charset="-122"/>
                <a:ea typeface="仿宋" pitchFamily="49" charset="-122"/>
              </a:rPr>
              <a:t>TCP</a:t>
            </a:r>
            <a:r>
              <a:rPr lang="zh-CN" altLang="en-US" sz="2400" b="1" dirty="0">
                <a:solidFill>
                  <a:srgbClr val="660066"/>
                </a:solidFill>
                <a:latin typeface="仿宋" pitchFamily="49" charset="-122"/>
                <a:ea typeface="仿宋" pitchFamily="49" charset="-122"/>
              </a:rPr>
              <a:t>与</a:t>
            </a:r>
            <a:r>
              <a:rPr lang="en-US" altLang="zh-CN" sz="2400" b="1" dirty="0">
                <a:solidFill>
                  <a:srgbClr val="660066"/>
                </a:solidFill>
                <a:latin typeface="仿宋" pitchFamily="49" charset="-122"/>
                <a:ea typeface="仿宋" pitchFamily="49" charset="-122"/>
              </a:rPr>
              <a:t>TLS</a:t>
            </a:r>
            <a:r>
              <a:rPr lang="zh-CN" altLang="en-US" sz="2400" b="1" dirty="0">
                <a:solidFill>
                  <a:srgbClr val="660066"/>
                </a:solidFill>
                <a:latin typeface="仿宋" pitchFamily="49" charset="-122"/>
                <a:ea typeface="仿宋" pitchFamily="49" charset="-122"/>
              </a:rPr>
              <a:t>、网络层安全性</a:t>
            </a:r>
            <a:r>
              <a:rPr lang="en-US" altLang="zh-CN" sz="2400" b="1" dirty="0">
                <a:solidFill>
                  <a:srgbClr val="660066"/>
                </a:solidFill>
                <a:latin typeface="仿宋" pitchFamily="49" charset="-122"/>
                <a:ea typeface="仿宋" pitchFamily="49" charset="-122"/>
              </a:rPr>
              <a:t>IPsec</a:t>
            </a:r>
          </a:p>
          <a:p>
            <a:pPr>
              <a:spcBef>
                <a:spcPts val="6600"/>
              </a:spcBef>
              <a:buClr>
                <a:srgbClr val="3333CC"/>
              </a:buClr>
              <a:defRPr/>
            </a:pPr>
            <a:endParaRPr lang="zh-CN" altLang="en-US" sz="2400" b="1" dirty="0">
              <a:solidFill>
                <a:srgbClr val="660066"/>
              </a:solidFill>
              <a:latin typeface="仿宋" pitchFamily="49" charset="-122"/>
              <a:ea typeface="仿宋" pitchFamily="49" charset="-122"/>
            </a:endParaRPr>
          </a:p>
        </p:txBody>
      </p:sp>
      <p:sp>
        <p:nvSpPr>
          <p:cNvPr id="2" name="灯片编号占位符 1">
            <a:extLst>
              <a:ext uri="{FF2B5EF4-FFF2-40B4-BE49-F238E27FC236}">
                <a16:creationId xmlns:a16="http://schemas.microsoft.com/office/drawing/2014/main" id="{78A97B52-846D-43BD-8891-291779708C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EE855B8A-211C-4A36-A5B7-60073258FA0F}" type="slidenum">
              <a:rPr lang="en-US" altLang="zh-CN" smtClean="0">
                <a:solidFill>
                  <a:srgbClr val="000000"/>
                </a:solidFill>
                <a:latin typeface="Arial Black" pitchFamily="34" charset="0"/>
                <a:ea typeface="宋体" pitchFamily="2" charset="-122"/>
              </a:rPr>
              <a:pPr/>
              <a:t>40</a:t>
            </a:fld>
            <a:endParaRPr lang="en-US" altLang="zh-CN">
              <a:solidFill>
                <a:srgbClr val="000000"/>
              </a:solidFill>
              <a:latin typeface="Arial Black" pitchFamily="34" charset="0"/>
              <a:ea typeface="宋体" pitchFamily="2" charset="-122"/>
            </a:endParaRPr>
          </a:p>
        </p:txBody>
      </p:sp>
      <p:sp>
        <p:nvSpPr>
          <p:cNvPr id="9" name="日期占位符 1">
            <a:extLst>
              <a:ext uri="{FF2B5EF4-FFF2-40B4-BE49-F238E27FC236}">
                <a16:creationId xmlns:a16="http://schemas.microsoft.com/office/drawing/2014/main" id="{D43ECA48-3FDE-3B42-B719-445013C207B4}"/>
              </a:ext>
            </a:extLst>
          </p:cNvPr>
          <p:cNvSpPr>
            <a:spLocks noGrp="1"/>
          </p:cNvSpPr>
          <p:nvPr>
            <p:ph type="dt" sz="half" idx="10"/>
            <p:custDataLst>
              <p:tags r:id="rId4"/>
            </p:custDataLst>
          </p:nvPr>
        </p:nvSpPr>
        <p:spPr>
          <a:xfrm>
            <a:off x="457200" y="6356350"/>
            <a:ext cx="2133600" cy="365125"/>
          </a:xfrm>
        </p:spPr>
        <p:txBody>
          <a:bodyPr/>
          <a:lstStyle/>
          <a:p>
            <a:pPr>
              <a:buClr>
                <a:srgbClr val="3333CC"/>
              </a:buCl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Tree>
    <p:extLst>
      <p:ext uri="{BB962C8B-B14F-4D97-AF65-F5344CB8AC3E}">
        <p14:creationId xmlns:p14="http://schemas.microsoft.com/office/powerpoint/2010/main" val="616786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提纲</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41</a:t>
            </a:fld>
            <a:endParaRPr lang="en-US" altLang="zh-CN" dirty="0"/>
          </a:p>
        </p:txBody>
      </p:sp>
      <p:sp>
        <p:nvSpPr>
          <p:cNvPr id="5" name="Rectangle 3"/>
          <p:cNvSpPr txBox="1">
            <a:spLocks noChangeArrowheads="1"/>
          </p:cNvSpPr>
          <p:nvPr>
            <p:custDataLst>
              <p:tags r:id="rId1"/>
            </p:custDataLst>
          </p:nvPr>
        </p:nvSpPr>
        <p:spPr>
          <a:xfrm>
            <a:off x="539552" y="1500188"/>
            <a:ext cx="7675761" cy="4143375"/>
          </a:xfrm>
          <a:prstGeom prst="rect">
            <a:avLst/>
          </a:prstGeom>
        </p:spPr>
        <p:txBody>
          <a:bodyPr>
            <a:normAutofit fontScale="92500" lnSpcReduction="10000"/>
          </a:bodyPr>
          <a:lstStyle>
            <a:lvl1pPr marL="342900" indent="-342900" algn="l" defTabSz="914400" rtl="0" eaLnBrk="1" latinLnBrk="0" hangingPunct="1">
              <a:spcBef>
                <a:spcPct val="20000"/>
              </a:spcBef>
              <a:buClr>
                <a:srgbClr val="0070C0"/>
              </a:buClr>
              <a:buSzPct val="70000"/>
              <a:buFont typeface="Wingdings"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SzPct val="70000"/>
              <a:buFont typeface="Verdana"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zh-CN" altLang="en-US" b="1" dirty="0">
                <a:solidFill>
                  <a:srgbClr val="FF0000"/>
                </a:solidFill>
                <a:effectLst>
                  <a:outerShdw blurRad="38100" dist="38100" dir="2700000" algn="tl">
                    <a:srgbClr val="000000">
                      <a:alpha val="43137"/>
                    </a:srgbClr>
                  </a:outerShdw>
                </a:effectLst>
                <a:latin typeface="+mj-lt"/>
              </a:rPr>
              <a:t>什么是网络安全？</a:t>
            </a:r>
            <a:endParaRPr lang="en-US" altLang="zh-CN" b="1" dirty="0">
              <a:solidFill>
                <a:srgbClr val="FF0000"/>
              </a:solidFill>
              <a:effectLst>
                <a:outerShdw blurRad="38100" dist="38100" dir="2700000" algn="tl">
                  <a:srgbClr val="000000">
                    <a:alpha val="43137"/>
                  </a:srgbClr>
                </a:outerShdw>
              </a:effectLst>
              <a:latin typeface="+mj-lt"/>
            </a:endParaRPr>
          </a:p>
          <a:p>
            <a:pPr fontAlgn="auto">
              <a:spcAft>
                <a:spcPts val="0"/>
              </a:spcAft>
              <a:defRPr/>
            </a:pPr>
            <a:r>
              <a:rPr lang="zh-CN" altLang="en-US" dirty="0">
                <a:latin typeface="+mj-lt"/>
              </a:rPr>
              <a:t>密码学的原则</a:t>
            </a:r>
            <a:endParaRPr lang="en-US" altLang="zh-CN" dirty="0">
              <a:latin typeface="+mj-lt"/>
            </a:endParaRPr>
          </a:p>
          <a:p>
            <a:pPr fontAlgn="auto">
              <a:spcAft>
                <a:spcPts val="0"/>
              </a:spcAft>
              <a:defRPr/>
            </a:pPr>
            <a:r>
              <a:rPr lang="zh-CN" altLang="en-US" dirty="0">
                <a:latin typeface="+mj-lt"/>
              </a:rPr>
              <a:t>身份验证，报文完整性</a:t>
            </a:r>
            <a:endParaRPr lang="en-US" altLang="zh-CN" dirty="0">
              <a:latin typeface="+mj-lt"/>
            </a:endParaRPr>
          </a:p>
          <a:p>
            <a:pPr fontAlgn="auto">
              <a:spcAft>
                <a:spcPts val="0"/>
              </a:spcAft>
              <a:defRPr/>
            </a:pPr>
            <a:r>
              <a:rPr lang="zh-CN" altLang="en-US" dirty="0">
                <a:latin typeface="+mj-lt"/>
              </a:rPr>
              <a:t>安全电子邮件</a:t>
            </a:r>
            <a:endParaRPr lang="en-US" altLang="zh-CN" dirty="0">
              <a:latin typeface="+mj-lt"/>
            </a:endParaRPr>
          </a:p>
          <a:p>
            <a:pPr fontAlgn="auto">
              <a:spcAft>
                <a:spcPts val="0"/>
              </a:spcAft>
              <a:defRPr/>
            </a:pPr>
            <a:r>
              <a:rPr lang="zh-CN" altLang="en-US" dirty="0">
                <a:latin typeface="+mj-lt"/>
              </a:rPr>
              <a:t>传输层安全性：</a:t>
            </a:r>
            <a:r>
              <a:rPr lang="en-US" altLang="zh-CN" dirty="0">
                <a:latin typeface="+mj-lt"/>
              </a:rPr>
              <a:t>TCP</a:t>
            </a:r>
            <a:r>
              <a:rPr lang="zh-CN" altLang="en-US" dirty="0">
                <a:latin typeface="+mj-lt"/>
              </a:rPr>
              <a:t>与</a:t>
            </a:r>
            <a:r>
              <a:rPr lang="en-US" altLang="zh-CN" dirty="0">
                <a:latin typeface="+mj-lt"/>
              </a:rPr>
              <a:t>TLS</a:t>
            </a:r>
          </a:p>
          <a:p>
            <a:pPr fontAlgn="auto">
              <a:spcAft>
                <a:spcPts val="0"/>
              </a:spcAft>
              <a:defRPr/>
            </a:pPr>
            <a:r>
              <a:rPr lang="zh-CN" altLang="en-US" dirty="0">
                <a:latin typeface="+mj-lt"/>
              </a:rPr>
              <a:t>网络层安全性：</a:t>
            </a:r>
            <a:r>
              <a:rPr lang="en-US" altLang="zh-CN" dirty="0">
                <a:latin typeface="+mj-lt"/>
              </a:rPr>
              <a:t>IPsec</a:t>
            </a:r>
          </a:p>
          <a:p>
            <a:pPr fontAlgn="auto">
              <a:spcAft>
                <a:spcPts val="0"/>
              </a:spcAft>
              <a:defRPr/>
            </a:pPr>
            <a:r>
              <a:rPr lang="zh-CN" altLang="en-US" dirty="0">
                <a:solidFill>
                  <a:schemeClr val="bg1">
                    <a:lumMod val="75000"/>
                  </a:schemeClr>
                </a:solidFill>
                <a:latin typeface="+mj-lt"/>
              </a:rPr>
              <a:t>无线网络和移动网络安全</a:t>
            </a:r>
            <a:endParaRPr lang="en-US" altLang="zh-CN" dirty="0">
              <a:solidFill>
                <a:schemeClr val="bg1">
                  <a:lumMod val="75000"/>
                </a:schemeClr>
              </a:solidFill>
              <a:latin typeface="+mj-lt"/>
            </a:endParaRPr>
          </a:p>
          <a:p>
            <a:pPr fontAlgn="auto">
              <a:spcAft>
                <a:spcPts val="0"/>
              </a:spcAft>
              <a:defRPr/>
            </a:pPr>
            <a:r>
              <a:rPr lang="zh-CN" altLang="en-US" dirty="0">
                <a:solidFill>
                  <a:schemeClr val="bg1">
                    <a:lumMod val="75000"/>
                  </a:schemeClr>
                </a:solidFill>
                <a:latin typeface="+mj-lt"/>
              </a:rPr>
              <a:t>运行安全性：防火墙和入侵检测系统</a:t>
            </a:r>
            <a:r>
              <a:rPr lang="en-US" altLang="zh-CN" dirty="0">
                <a:solidFill>
                  <a:schemeClr val="bg1">
                    <a:lumMod val="75000"/>
                  </a:schemeClr>
                </a:solidFill>
                <a:latin typeface="+mj-lt"/>
              </a:rPr>
              <a:t>IDS</a:t>
            </a:r>
          </a:p>
        </p:txBody>
      </p:sp>
    </p:spTree>
    <p:extLst>
      <p:ext uri="{BB962C8B-B14F-4D97-AF65-F5344CB8AC3E}">
        <p14:creationId xmlns:p14="http://schemas.microsoft.com/office/powerpoint/2010/main" val="946960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什么是网络安全？</a:t>
            </a:r>
            <a:r>
              <a:rPr lang="en-US" altLang="zh-CN" sz="3600" dirty="0"/>
              <a:t>——</a:t>
            </a:r>
            <a:r>
              <a:rPr lang="zh-CN" altLang="en-US" sz="3600" dirty="0"/>
              <a:t>几条重要原则</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42</a:t>
            </a:fld>
            <a:endParaRPr lang="en-US" altLang="zh-CN" dirty="0"/>
          </a:p>
        </p:txBody>
      </p:sp>
      <p:sp>
        <p:nvSpPr>
          <p:cNvPr id="5" name="Rectangle 3">
            <a:extLst>
              <a:ext uri="{FF2B5EF4-FFF2-40B4-BE49-F238E27FC236}">
                <a16:creationId xmlns:a16="http://schemas.microsoft.com/office/drawing/2014/main" id="{E708D807-71AD-3B4B-9781-46E36F32C0D1}"/>
              </a:ext>
            </a:extLst>
          </p:cNvPr>
          <p:cNvSpPr txBox="1">
            <a:spLocks noChangeArrowheads="1"/>
          </p:cNvSpPr>
          <p:nvPr/>
        </p:nvSpPr>
        <p:spPr>
          <a:xfrm>
            <a:off x="390364" y="1384300"/>
            <a:ext cx="8363272"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a:solidFill>
                  <a:srgbClr val="C00000"/>
                </a:solidFill>
                <a:latin typeface="Bahnschrift" panose="020B0502040204020203" pitchFamily="34" charset="0"/>
                <a:cs typeface="Arial" panose="020B0604020202020204" pitchFamily="34" charset="0"/>
              </a:rPr>
              <a:t>机密性（</a:t>
            </a:r>
            <a:r>
              <a:rPr lang="en-US" sz="2400" dirty="0">
                <a:solidFill>
                  <a:srgbClr val="C00000"/>
                </a:solidFill>
                <a:latin typeface="Bahnschrift" panose="020B0502040204020203" pitchFamily="34" charset="0"/>
                <a:cs typeface="Arial" panose="020B0604020202020204" pitchFamily="34" charset="0"/>
              </a:rPr>
              <a:t>confidentiality</a:t>
            </a:r>
            <a:r>
              <a:rPr lang="zh-CN" altLang="en-US" sz="2400" dirty="0">
                <a:solidFill>
                  <a:srgbClr val="C00000"/>
                </a:solidFill>
                <a:latin typeface="Bahnschrift" panose="020B0502040204020203" pitchFamily="34" charset="0"/>
                <a:cs typeface="Arial" panose="020B0604020202020204" pitchFamily="34" charset="0"/>
              </a:rPr>
              <a:t>）</a:t>
            </a:r>
            <a:endParaRPr lang="en-US" altLang="zh-CN" sz="2400" dirty="0">
              <a:solidFill>
                <a:srgbClr val="C00000"/>
              </a:solidFill>
              <a:latin typeface="Bahnschrift" panose="020B0502040204020203" pitchFamily="34" charset="0"/>
              <a:cs typeface="Arial" panose="020B0604020202020204" pitchFamily="34" charset="0"/>
            </a:endParaRPr>
          </a:p>
          <a:p>
            <a:pPr lvl="1">
              <a:lnSpc>
                <a:spcPct val="110000"/>
              </a:lnSpc>
            </a:pPr>
            <a:r>
              <a:rPr lang="zh-CN" altLang="en-US" sz="1900" dirty="0">
                <a:latin typeface="+mn-ea"/>
                <a:cs typeface="Arial" panose="020B0604020202020204" pitchFamily="34" charset="0"/>
              </a:rPr>
              <a:t>应该只有发送者和接收者才能“理解”消息的内容</a:t>
            </a:r>
            <a:endParaRPr lang="en-US" altLang="zh-CN" sz="1900" dirty="0">
              <a:latin typeface="+mn-ea"/>
              <a:cs typeface="Arial" panose="020B0604020202020204" pitchFamily="34" charset="0"/>
            </a:endParaRPr>
          </a:p>
          <a:p>
            <a:pPr lvl="1">
              <a:lnSpc>
                <a:spcPct val="110000"/>
              </a:lnSpc>
            </a:pPr>
            <a:r>
              <a:rPr lang="zh-CN" altLang="en-US" sz="1900" dirty="0">
                <a:latin typeface="+mn-ea"/>
                <a:cs typeface="Arial" panose="020B0604020202020204" pitchFamily="34" charset="0"/>
              </a:rPr>
              <a:t>发送方加密消息</a:t>
            </a:r>
            <a:endParaRPr lang="en-US" sz="1900" dirty="0">
              <a:latin typeface="Arial" panose="020B0604020202020204" pitchFamily="34" charset="0"/>
              <a:cs typeface="Arial" panose="020B0604020202020204" pitchFamily="34" charset="0"/>
            </a:endParaRPr>
          </a:p>
          <a:p>
            <a:pPr lvl="1">
              <a:lnSpc>
                <a:spcPct val="110000"/>
              </a:lnSpc>
            </a:pPr>
            <a:r>
              <a:rPr lang="zh-CN" altLang="en-US" sz="1900" dirty="0">
                <a:latin typeface="+mn-ea"/>
                <a:cs typeface="Arial" panose="020B0604020202020204" pitchFamily="34" charset="0"/>
              </a:rPr>
              <a:t>接收方解密消息</a:t>
            </a:r>
            <a:endParaRPr lang="en-US" sz="1900" dirty="0">
              <a:latin typeface="+mn-ea"/>
              <a:cs typeface="Arial" panose="020B0604020202020204" pitchFamily="34" charset="0"/>
            </a:endParaRPr>
          </a:p>
          <a:p>
            <a:pPr>
              <a:lnSpc>
                <a:spcPct val="110000"/>
              </a:lnSpc>
            </a:pPr>
            <a:r>
              <a:rPr lang="zh-CN" altLang="en-US" sz="2400" dirty="0">
                <a:solidFill>
                  <a:srgbClr val="C00000"/>
                </a:solidFill>
                <a:latin typeface="Arial" panose="020B0604020202020204" pitchFamily="34" charset="0"/>
                <a:cs typeface="Arial" panose="020B0604020202020204" pitchFamily="34" charset="0"/>
              </a:rPr>
              <a:t>认证（</a:t>
            </a:r>
            <a:r>
              <a:rPr lang="en-US" sz="2400" dirty="0">
                <a:solidFill>
                  <a:srgbClr val="C00000"/>
                </a:solidFill>
                <a:latin typeface="Arial" panose="020B0604020202020204" pitchFamily="34" charset="0"/>
                <a:cs typeface="Arial" panose="020B0604020202020204" pitchFamily="34" charset="0"/>
              </a:rPr>
              <a:t>authentication</a:t>
            </a:r>
            <a:r>
              <a:rPr lang="zh-CN" altLang="en-US" sz="2400" dirty="0">
                <a:solidFill>
                  <a:srgbClr val="C00000"/>
                </a:solidFill>
                <a:latin typeface="Arial" panose="020B0604020202020204" pitchFamily="34" charset="0"/>
                <a:cs typeface="Arial" panose="020B0604020202020204" pitchFamily="34" charset="0"/>
              </a:rPr>
              <a:t>）</a:t>
            </a:r>
            <a:endParaRPr lang="en-US" sz="2400" dirty="0">
              <a:solidFill>
                <a:srgbClr val="C00000"/>
              </a:solidFill>
              <a:latin typeface="Arial" panose="020B0604020202020204" pitchFamily="34" charset="0"/>
              <a:cs typeface="Arial" panose="020B0604020202020204" pitchFamily="34" charset="0"/>
            </a:endParaRPr>
          </a:p>
          <a:p>
            <a:pPr lvl="1">
              <a:lnSpc>
                <a:spcPct val="110000"/>
              </a:lnSpc>
            </a:pPr>
            <a:r>
              <a:rPr lang="zh-CN" altLang="en-US" sz="1900" dirty="0">
                <a:latin typeface="+mn-ea"/>
                <a:cs typeface="Arial" panose="020B0604020202020204" pitchFamily="34" charset="0"/>
              </a:rPr>
              <a:t>发送方与接收方希望能确认彼此的身份</a:t>
            </a:r>
            <a:endParaRPr lang="en-US" altLang="zh-CN" sz="1900" dirty="0">
              <a:latin typeface="+mn-ea"/>
              <a:cs typeface="Arial" panose="020B0604020202020204" pitchFamily="34" charset="0"/>
            </a:endParaRPr>
          </a:p>
          <a:p>
            <a:pPr lvl="1">
              <a:lnSpc>
                <a:spcPct val="110000"/>
              </a:lnSpc>
            </a:pPr>
            <a:r>
              <a:rPr lang="zh-CN" altLang="en-US" sz="1900" dirty="0">
                <a:latin typeface="+mn-ea"/>
                <a:cs typeface="Arial" panose="020B0604020202020204" pitchFamily="34" charset="0"/>
              </a:rPr>
              <a:t>确定“我真的是我”、“你真的是你”</a:t>
            </a:r>
            <a:endParaRPr lang="en-US" altLang="zh-CN" sz="1900" dirty="0">
              <a:solidFill>
                <a:srgbClr val="C00000"/>
              </a:solidFill>
              <a:latin typeface="Arial" panose="020B0604020202020204" pitchFamily="34" charset="0"/>
              <a:cs typeface="Arial" panose="020B0604020202020204" pitchFamily="34" charset="0"/>
            </a:endParaRPr>
          </a:p>
          <a:p>
            <a:pPr>
              <a:lnSpc>
                <a:spcPct val="110000"/>
              </a:lnSpc>
            </a:pPr>
            <a:r>
              <a:rPr lang="zh-CN" altLang="en-US" sz="2400" dirty="0">
                <a:solidFill>
                  <a:srgbClr val="C00000"/>
                </a:solidFill>
                <a:latin typeface="Arial" panose="020B0604020202020204" pitchFamily="34" charset="0"/>
                <a:cs typeface="Arial" panose="020B0604020202020204" pitchFamily="34" charset="0"/>
              </a:rPr>
              <a:t>消息完整性（</a:t>
            </a:r>
            <a:r>
              <a:rPr lang="en-US" sz="2400" dirty="0">
                <a:solidFill>
                  <a:srgbClr val="C00000"/>
                </a:solidFill>
                <a:latin typeface="Arial" panose="020B0604020202020204" pitchFamily="34" charset="0"/>
                <a:cs typeface="Arial" panose="020B0604020202020204" pitchFamily="34" charset="0"/>
              </a:rPr>
              <a:t>message integrity</a:t>
            </a:r>
            <a:r>
              <a:rPr lang="zh-CN" altLang="en-US" sz="2400" dirty="0">
                <a:solidFill>
                  <a:srgbClr val="C00000"/>
                </a:solidFill>
                <a:latin typeface="Arial" panose="020B0604020202020204" pitchFamily="34" charset="0"/>
                <a:cs typeface="Arial" panose="020B0604020202020204" pitchFamily="34" charset="0"/>
              </a:rPr>
              <a:t>）</a:t>
            </a:r>
            <a:endParaRPr lang="en-US" altLang="zh-CN" sz="2400" dirty="0">
              <a:solidFill>
                <a:srgbClr val="C00000"/>
              </a:solidFill>
              <a:latin typeface="Arial" panose="020B0604020202020204" pitchFamily="34" charset="0"/>
              <a:cs typeface="Arial" panose="020B0604020202020204" pitchFamily="34" charset="0"/>
            </a:endParaRPr>
          </a:p>
          <a:p>
            <a:pPr lvl="1">
              <a:lnSpc>
                <a:spcPct val="110000"/>
              </a:lnSpc>
            </a:pPr>
            <a:r>
              <a:rPr lang="zh-CN" altLang="en-US" sz="1900" dirty="0">
                <a:latin typeface="Arial" panose="020B0604020202020204" pitchFamily="34" charset="0"/>
                <a:cs typeface="Arial" panose="020B0604020202020204" pitchFamily="34" charset="0"/>
              </a:rPr>
              <a:t>发送方与接收方希望确保消息在传输过程中没有被修改过</a:t>
            </a:r>
            <a:endParaRPr lang="en-US" sz="1900" dirty="0">
              <a:latin typeface="Arial" panose="020B0604020202020204" pitchFamily="34" charset="0"/>
              <a:cs typeface="Arial" panose="020B0604020202020204" pitchFamily="34" charset="0"/>
            </a:endParaRPr>
          </a:p>
          <a:p>
            <a:pPr>
              <a:lnSpc>
                <a:spcPct val="110000"/>
              </a:lnSpc>
            </a:pPr>
            <a:r>
              <a:rPr lang="zh-CN" altLang="en-US" sz="2400" dirty="0">
                <a:solidFill>
                  <a:srgbClr val="C00000"/>
                </a:solidFill>
                <a:latin typeface="Arial" panose="020B0604020202020204" pitchFamily="34" charset="0"/>
                <a:cs typeface="Arial" panose="020B0604020202020204" pitchFamily="34" charset="0"/>
              </a:rPr>
              <a:t>可达性（</a:t>
            </a:r>
            <a:r>
              <a:rPr lang="en-US" altLang="zh-CN" sz="2400" dirty="0">
                <a:solidFill>
                  <a:srgbClr val="C00000"/>
                </a:solidFill>
                <a:latin typeface="Arial" panose="020B0604020202020204" pitchFamily="34" charset="0"/>
                <a:cs typeface="Arial" panose="020B0604020202020204" pitchFamily="34" charset="0"/>
              </a:rPr>
              <a:t> accessible </a:t>
            </a:r>
            <a:r>
              <a:rPr lang="zh-CN" altLang="en-US" sz="2400" dirty="0">
                <a:solidFill>
                  <a:srgbClr val="C00000"/>
                </a:solidFill>
                <a:latin typeface="Arial" panose="020B0604020202020204" pitchFamily="34" charset="0"/>
                <a:cs typeface="Arial" panose="020B0604020202020204" pitchFamily="34" charset="0"/>
              </a:rPr>
              <a:t>）和可用性（</a:t>
            </a:r>
            <a:r>
              <a:rPr lang="en-US" altLang="zh-CN" sz="2400" dirty="0">
                <a:solidFill>
                  <a:srgbClr val="C00000"/>
                </a:solidFill>
                <a:latin typeface="Arial" panose="020B0604020202020204" pitchFamily="34" charset="0"/>
                <a:cs typeface="Arial" panose="020B0604020202020204" pitchFamily="34" charset="0"/>
              </a:rPr>
              <a:t> availability </a:t>
            </a:r>
            <a:r>
              <a:rPr lang="zh-CN" altLang="en-US" sz="2400" dirty="0">
                <a:solidFill>
                  <a:srgbClr val="C00000"/>
                </a:solidFill>
                <a:latin typeface="Arial" panose="020B0604020202020204" pitchFamily="34" charset="0"/>
                <a:cs typeface="Arial" panose="020B0604020202020204" pitchFamily="34" charset="0"/>
              </a:rPr>
              <a:t>）</a:t>
            </a:r>
            <a:endParaRPr lang="en-US" altLang="zh-CN" sz="2400" dirty="0">
              <a:solidFill>
                <a:srgbClr val="C00000"/>
              </a:solidFill>
              <a:latin typeface="Arial" panose="020B0604020202020204" pitchFamily="34" charset="0"/>
              <a:cs typeface="Arial" panose="020B0604020202020204" pitchFamily="34" charset="0"/>
            </a:endParaRPr>
          </a:p>
          <a:p>
            <a:pPr lvl="1">
              <a:lnSpc>
                <a:spcPct val="110000"/>
              </a:lnSpc>
            </a:pPr>
            <a:r>
              <a:rPr lang="zh-CN" altLang="en-US" sz="1900" dirty="0">
                <a:latin typeface="Arial" panose="020B0604020202020204" pitchFamily="34" charset="0"/>
                <a:cs typeface="Arial" panose="020B0604020202020204" pitchFamily="34" charset="0"/>
              </a:rPr>
              <a:t>在确保以上前提的情况下，用户仍可访问并使用网络服务</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0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朋友与敌人：</a:t>
            </a:r>
            <a:r>
              <a:rPr lang="en-US" altLang="zh-CN" dirty="0"/>
              <a:t>Alice, Bob</a:t>
            </a:r>
            <a:r>
              <a:rPr lang="zh-CN" altLang="en-US" dirty="0"/>
              <a:t>和入侵者</a:t>
            </a:r>
            <a:r>
              <a:rPr lang="en-US" altLang="zh-CN" dirty="0"/>
              <a:t>Trudy</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43</a:t>
            </a:fld>
            <a:endParaRPr lang="en-US" altLang="zh-CN" dirty="0"/>
          </a:p>
        </p:txBody>
      </p:sp>
      <p:sp>
        <p:nvSpPr>
          <p:cNvPr id="5" name="Rectangle 3">
            <a:extLst>
              <a:ext uri="{FF2B5EF4-FFF2-40B4-BE49-F238E27FC236}">
                <a16:creationId xmlns:a16="http://schemas.microsoft.com/office/drawing/2014/main" id="{8981E4A1-C985-AA48-ACBA-A6F1FCF9CA4B}"/>
              </a:ext>
            </a:extLst>
          </p:cNvPr>
          <p:cNvSpPr txBox="1">
            <a:spLocks noChangeArrowheads="1"/>
          </p:cNvSpPr>
          <p:nvPr/>
        </p:nvSpPr>
        <p:spPr>
          <a:xfrm>
            <a:off x="500856" y="1556792"/>
            <a:ext cx="8142288" cy="16176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altLang="zh-CN" sz="2400" dirty="0"/>
              <a:t>Alice, Bob</a:t>
            </a:r>
            <a:r>
              <a:rPr lang="zh-CN" altLang="en-US" sz="2400" dirty="0"/>
              <a:t>和</a:t>
            </a:r>
            <a:r>
              <a:rPr lang="en-US" altLang="zh-CN" sz="2400" dirty="0"/>
              <a:t>Trudy</a:t>
            </a:r>
            <a:r>
              <a:rPr lang="zh-CN" altLang="en-US" sz="2400" dirty="0"/>
              <a:t>是网络安全领域最常用的“身份代指”</a:t>
            </a:r>
            <a:endParaRPr lang="en-US" altLang="zh-CN" sz="2400" dirty="0"/>
          </a:p>
          <a:p>
            <a:pPr indent="-287338"/>
            <a:r>
              <a:rPr lang="en-US" sz="2400" dirty="0"/>
              <a:t>Bob</a:t>
            </a:r>
            <a:r>
              <a:rPr lang="zh-CN" altLang="en-US" sz="2400" dirty="0"/>
              <a:t>与</a:t>
            </a:r>
            <a:r>
              <a:rPr lang="en-US" sz="2400" dirty="0"/>
              <a:t>Alice </a:t>
            </a:r>
            <a:r>
              <a:rPr lang="zh-CN" altLang="en-US" sz="2400" dirty="0"/>
              <a:t>希望能</a:t>
            </a:r>
            <a:r>
              <a:rPr lang="en-US" sz="2400" dirty="0"/>
              <a:t> “</a:t>
            </a:r>
            <a:r>
              <a:rPr lang="zh-CN" altLang="en-US" sz="2400" dirty="0"/>
              <a:t>安全的</a:t>
            </a:r>
            <a:r>
              <a:rPr lang="en-US" altLang="ja-JP" sz="2400" dirty="0"/>
              <a:t>”</a:t>
            </a:r>
            <a:r>
              <a:rPr lang="zh-CN" altLang="en-US" sz="2400" dirty="0"/>
              <a:t>通话</a:t>
            </a:r>
            <a:endParaRPr lang="en-US" altLang="ja-JP" sz="2400" dirty="0"/>
          </a:p>
          <a:p>
            <a:pPr indent="-287338"/>
            <a:r>
              <a:rPr lang="en-US" sz="2400" dirty="0"/>
              <a:t>Trudy (</a:t>
            </a:r>
            <a:r>
              <a:rPr lang="zh-CN" altLang="en-US" sz="2400" dirty="0"/>
              <a:t>入侵者</a:t>
            </a:r>
            <a:r>
              <a:rPr lang="en-US" sz="2400" dirty="0"/>
              <a:t>) </a:t>
            </a:r>
            <a:r>
              <a:rPr lang="zh-CN" altLang="en-US" sz="2400" dirty="0"/>
              <a:t>尝试截获、删除或者篡改信息</a:t>
            </a:r>
            <a:endParaRPr lang="en-US" sz="2400" dirty="0"/>
          </a:p>
        </p:txBody>
      </p:sp>
      <p:grpSp>
        <p:nvGrpSpPr>
          <p:cNvPr id="6" name="Group 30">
            <a:extLst>
              <a:ext uri="{FF2B5EF4-FFF2-40B4-BE49-F238E27FC236}">
                <a16:creationId xmlns:a16="http://schemas.microsoft.com/office/drawing/2014/main" id="{672E102F-B559-D74C-B1F7-42B1D4330A9B}"/>
              </a:ext>
            </a:extLst>
          </p:cNvPr>
          <p:cNvGrpSpPr/>
          <p:nvPr/>
        </p:nvGrpSpPr>
        <p:grpSpPr>
          <a:xfrm>
            <a:off x="3366057" y="4463727"/>
            <a:ext cx="1909916" cy="306675"/>
            <a:chOff x="1616358" y="2551230"/>
            <a:chExt cx="2141698" cy="218510"/>
          </a:xfrm>
        </p:grpSpPr>
        <p:sp>
          <p:nvSpPr>
            <p:cNvPr id="7" name="Rectangle 33">
              <a:extLst>
                <a:ext uri="{FF2B5EF4-FFF2-40B4-BE49-F238E27FC236}">
                  <a16:creationId xmlns:a16="http://schemas.microsoft.com/office/drawing/2014/main" id="{4F546669-9553-174C-8C04-88D4B8B5E631}"/>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34">
              <a:extLst>
                <a:ext uri="{FF2B5EF4-FFF2-40B4-BE49-F238E27FC236}">
                  <a16:creationId xmlns:a16="http://schemas.microsoft.com/office/drawing/2014/main" id="{D87D9967-A24E-F544-9A59-FD2A48433B92}"/>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Oval 35">
              <a:extLst>
                <a:ext uri="{FF2B5EF4-FFF2-40B4-BE49-F238E27FC236}">
                  <a16:creationId xmlns:a16="http://schemas.microsoft.com/office/drawing/2014/main" id="{5E93D35B-8FAD-964F-98EB-85771990F25E}"/>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0" name="Rectangle 36">
              <a:extLst>
                <a:ext uri="{FF2B5EF4-FFF2-40B4-BE49-F238E27FC236}">
                  <a16:creationId xmlns:a16="http://schemas.microsoft.com/office/drawing/2014/main" id="{5FC56D7B-912D-134F-A0C1-5929F034B9E3}"/>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pic>
        <p:nvPicPr>
          <p:cNvPr id="11" name="Picture 6" descr="Alice">
            <a:extLst>
              <a:ext uri="{FF2B5EF4-FFF2-40B4-BE49-F238E27FC236}">
                <a16:creationId xmlns:a16="http://schemas.microsoft.com/office/drawing/2014/main" id="{D41C01D5-C522-4441-86E3-6D530C05B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713" y="336970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7" descr="Bob">
            <a:extLst>
              <a:ext uri="{FF2B5EF4-FFF2-40B4-BE49-F238E27FC236}">
                <a16:creationId xmlns:a16="http://schemas.microsoft.com/office/drawing/2014/main" id="{27314ED6-3AD0-5E4A-B3AB-B14814BF0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588" y="341733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C36C7116-CBC3-4246-B029-205ED76E3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23251" y="5336617"/>
            <a:ext cx="1082675" cy="1295400"/>
          </a:xfrm>
          <a:prstGeom prst="rect">
            <a:avLst/>
          </a:prstGeom>
          <a:noFill/>
        </p:spPr>
      </p:pic>
      <p:sp>
        <p:nvSpPr>
          <p:cNvPr id="14" name="Rectangle 11">
            <a:extLst>
              <a:ext uri="{FF2B5EF4-FFF2-40B4-BE49-F238E27FC236}">
                <a16:creationId xmlns:a16="http://schemas.microsoft.com/office/drawing/2014/main" id="{A92F29AA-F23F-2547-B160-DA6CE2711672}"/>
              </a:ext>
            </a:extLst>
          </p:cNvPr>
          <p:cNvSpPr>
            <a:spLocks noChangeArrowheads="1"/>
          </p:cNvSpPr>
          <p:nvPr/>
        </p:nvSpPr>
        <p:spPr bwMode="auto">
          <a:xfrm>
            <a:off x="1753113" y="420473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B6E3E372-2ADE-2A43-9779-A64AB5BA3E7F}"/>
              </a:ext>
            </a:extLst>
          </p:cNvPr>
          <p:cNvSpPr txBox="1">
            <a:spLocks noChangeArrowheads="1"/>
          </p:cNvSpPr>
          <p:nvPr/>
        </p:nvSpPr>
        <p:spPr bwMode="auto">
          <a:xfrm>
            <a:off x="1880665" y="419513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2">
            <a:extLst>
              <a:ext uri="{FF2B5EF4-FFF2-40B4-BE49-F238E27FC236}">
                <a16:creationId xmlns:a16="http://schemas.microsoft.com/office/drawing/2014/main" id="{5A317176-141A-5F47-AE82-67DD4D8411A3}"/>
              </a:ext>
            </a:extLst>
          </p:cNvPr>
          <p:cNvGrpSpPr/>
          <p:nvPr/>
        </p:nvGrpSpPr>
        <p:grpSpPr>
          <a:xfrm>
            <a:off x="5508104" y="4221088"/>
            <a:ext cx="1293812" cy="839374"/>
            <a:chOff x="7224576" y="4365211"/>
            <a:chExt cx="1293812" cy="839374"/>
          </a:xfrm>
        </p:grpSpPr>
        <p:sp>
          <p:nvSpPr>
            <p:cNvPr id="17" name="Rectangle 13">
              <a:extLst>
                <a:ext uri="{FF2B5EF4-FFF2-40B4-BE49-F238E27FC236}">
                  <a16:creationId xmlns:a16="http://schemas.microsoft.com/office/drawing/2014/main" id="{5386017F-3A55-9C49-945C-0928FAEDA6BC}"/>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1F0FE550-BD73-1149-8513-63C825B3BC74}"/>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2871BD83-FEA5-F04B-9AD0-59A6E9B634A2}"/>
              </a:ext>
            </a:extLst>
          </p:cNvPr>
          <p:cNvSpPr txBox="1">
            <a:spLocks noChangeArrowheads="1"/>
          </p:cNvSpPr>
          <p:nvPr/>
        </p:nvSpPr>
        <p:spPr bwMode="auto">
          <a:xfrm>
            <a:off x="2832277" y="3229652"/>
            <a:ext cx="99257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zh-CN" altLang="en-US" sz="1800" dirty="0">
                <a:latin typeface="+mn-ea"/>
                <a:ea typeface="+mn-ea"/>
                <a:cs typeface="Arial" charset="0"/>
              </a:rPr>
              <a:t>信道</a:t>
            </a:r>
            <a:endParaRPr lang="en-US" altLang="zh-CN" sz="1800" dirty="0">
              <a:latin typeface="+mn-ea"/>
              <a:ea typeface="+mn-ea"/>
              <a:cs typeface="Arial" charset="0"/>
            </a:endParaRPr>
          </a:p>
          <a:p>
            <a:pPr algn="ctr"/>
            <a:r>
              <a:rPr lang="en-US" altLang="zh-CN" sz="1800" dirty="0">
                <a:latin typeface="+mn-ea"/>
                <a:ea typeface="+mn-ea"/>
                <a:cs typeface="Arial" charset="0"/>
              </a:rPr>
              <a:t>channel</a:t>
            </a:r>
            <a:endParaRPr lang="en-US" sz="1800" dirty="0">
              <a:latin typeface="+mn-ea"/>
              <a:ea typeface="+mn-ea"/>
              <a:cs typeface="Arial" charset="0"/>
            </a:endParaRPr>
          </a:p>
        </p:txBody>
      </p:sp>
      <p:sp>
        <p:nvSpPr>
          <p:cNvPr id="20" name="Line 19">
            <a:extLst>
              <a:ext uri="{FF2B5EF4-FFF2-40B4-BE49-F238E27FC236}">
                <a16:creationId xmlns:a16="http://schemas.microsoft.com/office/drawing/2014/main" id="{ED0D5246-4FE6-EB49-A4F4-63EFE600E966}"/>
              </a:ext>
            </a:extLst>
          </p:cNvPr>
          <p:cNvSpPr>
            <a:spLocks noChangeShapeType="1"/>
          </p:cNvSpPr>
          <p:nvPr/>
        </p:nvSpPr>
        <p:spPr bwMode="auto">
          <a:xfrm>
            <a:off x="3483488" y="388246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FB737BEF-635E-0B4E-9C2B-7E984A418C0D}"/>
              </a:ext>
            </a:extLst>
          </p:cNvPr>
          <p:cNvSpPr>
            <a:spLocks noChangeShapeType="1"/>
          </p:cNvSpPr>
          <p:nvPr/>
        </p:nvSpPr>
        <p:spPr bwMode="auto">
          <a:xfrm flipV="1">
            <a:off x="3089788" y="461589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A088F030-4F36-0E40-BDB5-E25C442EF185}"/>
              </a:ext>
            </a:extLst>
          </p:cNvPr>
          <p:cNvSpPr txBox="1">
            <a:spLocks noChangeArrowheads="1"/>
          </p:cNvSpPr>
          <p:nvPr/>
        </p:nvSpPr>
        <p:spPr bwMode="auto">
          <a:xfrm>
            <a:off x="4008712" y="3606208"/>
            <a:ext cx="180883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zh-CN" altLang="en-US" sz="1600" dirty="0">
                <a:latin typeface="+mn-ea"/>
                <a:ea typeface="+mn-ea"/>
                <a:cs typeface="Arial" charset="0"/>
              </a:rPr>
              <a:t>数据与控制报文</a:t>
            </a:r>
            <a:endParaRPr lang="en-US" sz="1600" dirty="0">
              <a:latin typeface="+mn-ea"/>
              <a:ea typeface="+mn-ea"/>
              <a:cs typeface="Arial" charset="0"/>
            </a:endParaRPr>
          </a:p>
        </p:txBody>
      </p:sp>
      <p:sp>
        <p:nvSpPr>
          <p:cNvPr id="23" name="Line 24">
            <a:extLst>
              <a:ext uri="{FF2B5EF4-FFF2-40B4-BE49-F238E27FC236}">
                <a16:creationId xmlns:a16="http://schemas.microsoft.com/office/drawing/2014/main" id="{CAD963E2-1C4F-3E4B-8B7E-980218B6871C}"/>
              </a:ext>
            </a:extLst>
          </p:cNvPr>
          <p:cNvSpPr>
            <a:spLocks noChangeShapeType="1"/>
          </p:cNvSpPr>
          <p:nvPr/>
        </p:nvSpPr>
        <p:spPr bwMode="auto">
          <a:xfrm>
            <a:off x="4761426" y="403486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AB38AEF3-BCB8-E74B-A27C-43FD3B8F6715}"/>
              </a:ext>
            </a:extLst>
          </p:cNvPr>
          <p:cNvSpPr>
            <a:spLocks/>
          </p:cNvSpPr>
          <p:nvPr/>
        </p:nvSpPr>
        <p:spPr bwMode="auto">
          <a:xfrm>
            <a:off x="3569213" y="471457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7C6916B8-170A-BB43-A2C3-595906F3DF83}"/>
              </a:ext>
            </a:extLst>
          </p:cNvPr>
          <p:cNvSpPr>
            <a:spLocks/>
          </p:cNvSpPr>
          <p:nvPr/>
        </p:nvSpPr>
        <p:spPr bwMode="auto">
          <a:xfrm flipH="1">
            <a:off x="4243901" y="472773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EF78E35C-D23D-F54E-B7D2-D0B863099E6C}"/>
              </a:ext>
            </a:extLst>
          </p:cNvPr>
          <p:cNvSpPr>
            <a:spLocks noChangeShapeType="1"/>
          </p:cNvSpPr>
          <p:nvPr/>
        </p:nvSpPr>
        <p:spPr bwMode="auto">
          <a:xfrm flipV="1">
            <a:off x="876301" y="459310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F78D243C-DAD1-2545-8A7F-EFA469532ABC}"/>
              </a:ext>
            </a:extLst>
          </p:cNvPr>
          <p:cNvSpPr txBox="1">
            <a:spLocks noChangeArrowheads="1"/>
          </p:cNvSpPr>
          <p:nvPr/>
        </p:nvSpPr>
        <p:spPr bwMode="auto">
          <a:xfrm>
            <a:off x="132133" y="4331730"/>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70EA62CC-094B-3C41-A09D-B3C2234B040E}"/>
              </a:ext>
            </a:extLst>
          </p:cNvPr>
          <p:cNvSpPr>
            <a:spLocks noChangeShapeType="1"/>
          </p:cNvSpPr>
          <p:nvPr/>
        </p:nvSpPr>
        <p:spPr bwMode="auto">
          <a:xfrm flipV="1">
            <a:off x="6904601" y="462193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6801AEE1-C5DF-2E4D-A000-7105881F062C}"/>
              </a:ext>
            </a:extLst>
          </p:cNvPr>
          <p:cNvSpPr txBox="1">
            <a:spLocks noChangeArrowheads="1"/>
          </p:cNvSpPr>
          <p:nvPr/>
        </p:nvSpPr>
        <p:spPr bwMode="auto">
          <a:xfrm>
            <a:off x="7697230" y="4362271"/>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9914A3F1-3112-2F44-A2A9-D16F0B8DE284}"/>
              </a:ext>
            </a:extLst>
          </p:cNvPr>
          <p:cNvSpPr txBox="1">
            <a:spLocks noChangeArrowheads="1"/>
          </p:cNvSpPr>
          <p:nvPr/>
        </p:nvSpPr>
        <p:spPr bwMode="auto">
          <a:xfrm>
            <a:off x="323673" y="351278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43A34027-1F74-E84A-8D3E-88B03152D0BD}"/>
              </a:ext>
            </a:extLst>
          </p:cNvPr>
          <p:cNvSpPr txBox="1">
            <a:spLocks noChangeArrowheads="1"/>
          </p:cNvSpPr>
          <p:nvPr/>
        </p:nvSpPr>
        <p:spPr bwMode="auto">
          <a:xfrm>
            <a:off x="7478329" y="349739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7911D325-AAB9-0840-9130-68C94E244931}"/>
              </a:ext>
            </a:extLst>
          </p:cNvPr>
          <p:cNvSpPr txBox="1">
            <a:spLocks noChangeArrowheads="1"/>
          </p:cNvSpPr>
          <p:nvPr/>
        </p:nvSpPr>
        <p:spPr bwMode="auto">
          <a:xfrm>
            <a:off x="3073913" y="572714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771475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44</a:t>
            </a:fld>
            <a:endParaRPr lang="en-US" altLang="zh-CN" dirty="0"/>
          </a:p>
        </p:txBody>
      </p:sp>
      <p:sp>
        <p:nvSpPr>
          <p:cNvPr id="5" name="标题 1"/>
          <p:cNvSpPr>
            <a:spLocks noGrp="1"/>
          </p:cNvSpPr>
          <p:nvPr>
            <p:ph type="title"/>
          </p:nvPr>
        </p:nvSpPr>
        <p:spPr/>
        <p:txBody>
          <a:bodyPr>
            <a:normAutofit fontScale="90000"/>
          </a:bodyPr>
          <a:lstStyle/>
          <a:p>
            <a:r>
              <a:rPr lang="zh-CN" altLang="en-US" dirty="0"/>
              <a:t>朋友与敌人：</a:t>
            </a:r>
            <a:r>
              <a:rPr lang="en-US" altLang="zh-CN" dirty="0"/>
              <a:t>Alice, Bob</a:t>
            </a:r>
            <a:r>
              <a:rPr lang="zh-CN" altLang="en-US" dirty="0"/>
              <a:t>和入侵者</a:t>
            </a:r>
            <a:r>
              <a:rPr lang="en-US" altLang="zh-CN" dirty="0"/>
              <a:t>Trudy</a:t>
            </a:r>
            <a:endParaRPr lang="zh-CN" altLang="en-US" dirty="0"/>
          </a:p>
        </p:txBody>
      </p:sp>
      <p:sp>
        <p:nvSpPr>
          <p:cNvPr id="6" name="Rectangle 3">
            <a:extLst>
              <a:ext uri="{FF2B5EF4-FFF2-40B4-BE49-F238E27FC236}">
                <a16:creationId xmlns:a16="http://schemas.microsoft.com/office/drawing/2014/main" id="{8057751E-3E4F-294C-8F32-0BB39399E070}"/>
              </a:ext>
            </a:extLst>
          </p:cNvPr>
          <p:cNvSpPr txBox="1">
            <a:spLocks noChangeArrowheads="1"/>
          </p:cNvSpPr>
          <p:nvPr/>
        </p:nvSpPr>
        <p:spPr>
          <a:xfrm>
            <a:off x="457200" y="1564654"/>
            <a:ext cx="850728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117475">
              <a:lnSpc>
                <a:spcPct val="100000"/>
              </a:lnSpc>
              <a:buNone/>
            </a:pPr>
            <a:r>
              <a:rPr lang="en-US" altLang="zh-CN" dirty="0"/>
              <a:t>Alice</a:t>
            </a:r>
            <a:r>
              <a:rPr lang="zh-CN" altLang="en-US" dirty="0"/>
              <a:t>和</a:t>
            </a:r>
            <a:r>
              <a:rPr lang="en-US" altLang="zh-CN" dirty="0"/>
              <a:t>Bob</a:t>
            </a:r>
            <a:r>
              <a:rPr lang="zh-CN" altLang="en-US" dirty="0"/>
              <a:t>可以代表谁呢？</a:t>
            </a:r>
            <a:endParaRPr lang="en-US" dirty="0"/>
          </a:p>
          <a:p>
            <a:pPr marL="461963" indent="-250825">
              <a:lnSpc>
                <a:spcPct val="100000"/>
              </a:lnSpc>
            </a:pPr>
            <a:r>
              <a:rPr lang="zh-CN" altLang="en-US" sz="2400" dirty="0"/>
              <a:t>首先，可能是真实生活中有聊天需求的双方</a:t>
            </a:r>
            <a:endParaRPr lang="en-US" altLang="zh-CN" sz="2400" dirty="0"/>
          </a:p>
          <a:p>
            <a:pPr marL="461963" indent="-250825">
              <a:lnSpc>
                <a:spcPct val="100000"/>
              </a:lnSpc>
            </a:pPr>
            <a:r>
              <a:rPr lang="zh-CN" altLang="en-US" sz="2400" dirty="0"/>
              <a:t>电子商务的浏览器和服务器之间</a:t>
            </a:r>
            <a:r>
              <a:rPr lang="en-US" sz="2400" dirty="0"/>
              <a:t>(e.g., </a:t>
            </a:r>
            <a:r>
              <a:rPr lang="zh-CN" altLang="en-US" sz="2400" dirty="0"/>
              <a:t>在线交易</a:t>
            </a:r>
            <a:r>
              <a:rPr lang="en-US" sz="2400" dirty="0"/>
              <a:t>)</a:t>
            </a:r>
          </a:p>
          <a:p>
            <a:pPr marL="461963" indent="-250825">
              <a:lnSpc>
                <a:spcPct val="100000"/>
              </a:lnSpc>
            </a:pPr>
            <a:r>
              <a:rPr lang="zh-CN" altLang="en-US" sz="2400" dirty="0"/>
              <a:t>网络银行的客户端和服务端</a:t>
            </a:r>
            <a:endParaRPr lang="en-US" altLang="zh-CN" sz="2400" dirty="0"/>
          </a:p>
          <a:p>
            <a:pPr marL="461963" indent="-250825">
              <a:lnSpc>
                <a:spcPct val="100000"/>
              </a:lnSpc>
            </a:pPr>
            <a:r>
              <a:rPr lang="zh-CN" altLang="en-US" sz="2400" dirty="0"/>
              <a:t>用户和</a:t>
            </a:r>
            <a:r>
              <a:rPr lang="en-US" sz="2400" dirty="0"/>
              <a:t>DNS </a:t>
            </a:r>
            <a:r>
              <a:rPr lang="zh-CN" altLang="en-US" sz="2400" dirty="0"/>
              <a:t>服务器</a:t>
            </a:r>
            <a:endParaRPr lang="en-US" sz="2400" dirty="0"/>
          </a:p>
          <a:p>
            <a:pPr marL="461963" indent="-250825">
              <a:lnSpc>
                <a:spcPct val="100000"/>
              </a:lnSpc>
            </a:pPr>
            <a:r>
              <a:rPr lang="en-US" sz="2400" dirty="0"/>
              <a:t>BGP </a:t>
            </a:r>
            <a:r>
              <a:rPr lang="zh-CN" altLang="en-US" sz="2400" dirty="0"/>
              <a:t>路由器之间交换路由表</a:t>
            </a:r>
            <a:endParaRPr lang="en-US" sz="2400" dirty="0"/>
          </a:p>
          <a:p>
            <a:pPr marL="461963" indent="-250825">
              <a:lnSpc>
                <a:spcPct val="100000"/>
              </a:lnSpc>
            </a:pPr>
            <a:r>
              <a:rPr lang="zh-CN" altLang="en-US" sz="2400" dirty="0"/>
              <a:t>还有哪些其他的重要场景</a:t>
            </a:r>
            <a:r>
              <a:rPr lang="en-US" sz="2400" dirty="0"/>
              <a:t>?</a:t>
            </a:r>
          </a:p>
        </p:txBody>
      </p:sp>
    </p:spTree>
    <p:extLst>
      <p:ext uri="{BB962C8B-B14F-4D97-AF65-F5344CB8AC3E}">
        <p14:creationId xmlns:p14="http://schemas.microsoft.com/office/powerpoint/2010/main" val="1083959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45</a:t>
            </a:fld>
            <a:endParaRPr lang="en-US" altLang="zh-CN" dirty="0"/>
          </a:p>
        </p:txBody>
      </p:sp>
      <p:sp>
        <p:nvSpPr>
          <p:cNvPr id="5" name="标题 1"/>
          <p:cNvSpPr>
            <a:spLocks noGrp="1"/>
          </p:cNvSpPr>
          <p:nvPr>
            <p:ph type="title"/>
          </p:nvPr>
        </p:nvSpPr>
        <p:spPr/>
        <p:txBody>
          <a:bodyPr>
            <a:normAutofit/>
          </a:bodyPr>
          <a:lstStyle/>
          <a:p>
            <a:r>
              <a:rPr lang="zh-CN" altLang="en-US" dirty="0"/>
              <a:t>网络世界中潜藏着很多的“坏人”</a:t>
            </a:r>
          </a:p>
        </p:txBody>
      </p:sp>
      <p:sp>
        <p:nvSpPr>
          <p:cNvPr id="7" name="Rectangle 3">
            <a:extLst>
              <a:ext uri="{FF2B5EF4-FFF2-40B4-BE49-F238E27FC236}">
                <a16:creationId xmlns:a16="http://schemas.microsoft.com/office/drawing/2014/main" id="{8057751E-3E4F-294C-8F32-0BB39399E070}"/>
              </a:ext>
            </a:extLst>
          </p:cNvPr>
          <p:cNvSpPr txBox="1">
            <a:spLocks noChangeArrowheads="1"/>
          </p:cNvSpPr>
          <p:nvPr/>
        </p:nvSpPr>
        <p:spPr>
          <a:xfrm>
            <a:off x="183885" y="1860549"/>
            <a:ext cx="896448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lnSpc>
                <a:spcPct val="100000"/>
              </a:lnSpc>
              <a:buNone/>
            </a:pPr>
            <a:r>
              <a:rPr lang="en-US" sz="2400" i="1" u="sng" dirty="0">
                <a:solidFill>
                  <a:srgbClr val="0012A0"/>
                </a:solidFill>
              </a:rPr>
              <a:t>Q:</a:t>
            </a:r>
            <a:r>
              <a:rPr lang="en-US" sz="2400" i="1" dirty="0">
                <a:solidFill>
                  <a:srgbClr val="0012A0"/>
                </a:solidFill>
              </a:rPr>
              <a:t>  </a:t>
            </a:r>
            <a:r>
              <a:rPr lang="zh-CN" altLang="en-US" sz="2400" i="1" dirty="0">
                <a:solidFill>
                  <a:srgbClr val="0012A0"/>
                </a:solidFill>
              </a:rPr>
              <a:t>这些“坏人”可以做些什么呢</a:t>
            </a:r>
            <a:r>
              <a:rPr lang="en-US" altLang="ja-JP" sz="2400" dirty="0"/>
              <a:t>?</a:t>
            </a:r>
          </a:p>
          <a:p>
            <a:pPr indent="-339725">
              <a:lnSpc>
                <a:spcPct val="100000"/>
              </a:lnSpc>
              <a:buNone/>
            </a:pPr>
            <a:r>
              <a:rPr lang="en-US" sz="2400" i="1" u="sng" dirty="0">
                <a:solidFill>
                  <a:srgbClr val="0012A0"/>
                </a:solidFill>
              </a:rPr>
              <a:t>A:</a:t>
            </a:r>
            <a:r>
              <a:rPr lang="en-US" sz="2400" i="1" dirty="0">
                <a:solidFill>
                  <a:srgbClr val="0012A0"/>
                </a:solidFill>
              </a:rPr>
              <a:t>  </a:t>
            </a:r>
            <a:r>
              <a:rPr lang="zh-CN" altLang="en-US" sz="2400" dirty="0"/>
              <a:t>太多了！</a:t>
            </a:r>
            <a:endParaRPr lang="en-US" sz="2400" dirty="0"/>
          </a:p>
          <a:p>
            <a:pPr lvl="1">
              <a:lnSpc>
                <a:spcPct val="100000"/>
              </a:lnSpc>
            </a:pPr>
            <a:r>
              <a:rPr lang="zh-CN" altLang="en-US" dirty="0">
                <a:solidFill>
                  <a:srgbClr val="C00000"/>
                </a:solidFill>
              </a:rPr>
              <a:t>窃听</a:t>
            </a:r>
            <a:r>
              <a:rPr lang="en-US" dirty="0">
                <a:solidFill>
                  <a:srgbClr val="C00000"/>
                </a:solidFill>
              </a:rPr>
              <a:t>: </a:t>
            </a:r>
            <a:r>
              <a:rPr lang="zh-CN" altLang="en-US" dirty="0"/>
              <a:t>监听并记录信道上传输的信息</a:t>
            </a:r>
            <a:endParaRPr lang="en-US" dirty="0"/>
          </a:p>
          <a:p>
            <a:pPr lvl="1">
              <a:lnSpc>
                <a:spcPct val="100000"/>
              </a:lnSpc>
            </a:pPr>
            <a:r>
              <a:rPr lang="zh-CN" altLang="en-US" dirty="0">
                <a:solidFill>
                  <a:srgbClr val="C00000"/>
                </a:solidFill>
              </a:rPr>
              <a:t>篡改：</a:t>
            </a:r>
            <a:r>
              <a:rPr lang="zh-CN" altLang="en-US" dirty="0"/>
              <a:t>修改、插入或者删除报文内容</a:t>
            </a:r>
            <a:endParaRPr lang="en-US" dirty="0"/>
          </a:p>
          <a:p>
            <a:pPr lvl="1">
              <a:lnSpc>
                <a:spcPct val="100000"/>
              </a:lnSpc>
            </a:pPr>
            <a:r>
              <a:rPr lang="zh-CN" altLang="en-US" dirty="0">
                <a:solidFill>
                  <a:srgbClr val="C00000"/>
                </a:solidFill>
              </a:rPr>
              <a:t>身份冒充</a:t>
            </a:r>
            <a:r>
              <a:rPr lang="en-US" dirty="0">
                <a:solidFill>
                  <a:srgbClr val="C00000"/>
                </a:solidFill>
              </a:rPr>
              <a:t>: </a:t>
            </a:r>
            <a:r>
              <a:rPr lang="zh-CN" altLang="en-US" dirty="0"/>
              <a:t>假冒一个实体，伪造报文的源地址（或任何其他地址字段）</a:t>
            </a:r>
            <a:endParaRPr lang="en-US" dirty="0"/>
          </a:p>
          <a:p>
            <a:pPr lvl="1">
              <a:lnSpc>
                <a:spcPct val="100000"/>
              </a:lnSpc>
            </a:pPr>
            <a:r>
              <a:rPr lang="zh-CN" altLang="en-US" dirty="0">
                <a:solidFill>
                  <a:srgbClr val="C00000"/>
                </a:solidFill>
              </a:rPr>
              <a:t>劫持</a:t>
            </a:r>
            <a:r>
              <a:rPr lang="en-US" dirty="0">
                <a:solidFill>
                  <a:srgbClr val="C00000"/>
                </a:solidFill>
              </a:rPr>
              <a:t>: </a:t>
            </a:r>
            <a:r>
              <a:rPr lang="zh-CN" altLang="en-US" dirty="0"/>
              <a:t>劫走正在进行中的连接会话，将自己安插进去</a:t>
            </a:r>
            <a:endParaRPr lang="en-US" altLang="ja-JP" dirty="0"/>
          </a:p>
          <a:p>
            <a:pPr lvl="1">
              <a:lnSpc>
                <a:spcPct val="100000"/>
              </a:lnSpc>
            </a:pPr>
            <a:r>
              <a:rPr lang="zh-CN" altLang="en-US" dirty="0">
                <a:solidFill>
                  <a:srgbClr val="C00000"/>
                </a:solidFill>
              </a:rPr>
              <a:t>拒绝服务</a:t>
            </a:r>
            <a:r>
              <a:rPr lang="en-US" altLang="zh-CN" dirty="0">
                <a:solidFill>
                  <a:srgbClr val="C00000"/>
                </a:solidFill>
              </a:rPr>
              <a:t>(</a:t>
            </a:r>
            <a:r>
              <a:rPr lang="zh-CN" altLang="en-US" dirty="0">
                <a:solidFill>
                  <a:srgbClr val="C00000"/>
                </a:solidFill>
              </a:rPr>
              <a:t>攻击</a:t>
            </a:r>
            <a:r>
              <a:rPr lang="en-US" altLang="zh-CN" dirty="0">
                <a:solidFill>
                  <a:srgbClr val="C00000"/>
                </a:solidFill>
              </a:rPr>
              <a:t>)</a:t>
            </a:r>
            <a:r>
              <a:rPr lang="en-US" dirty="0">
                <a:solidFill>
                  <a:srgbClr val="C00000"/>
                </a:solidFill>
              </a:rPr>
              <a:t>: </a:t>
            </a:r>
            <a:r>
              <a:rPr lang="zh-CN" altLang="en-US" dirty="0"/>
              <a:t>阻止正常用户访问互联网服务</a:t>
            </a:r>
            <a:r>
              <a:rPr lang="en-US" dirty="0"/>
              <a:t>(e.g., </a:t>
            </a:r>
            <a:r>
              <a:rPr lang="zh-CN" altLang="en-US" dirty="0"/>
              <a:t>过度占用资源使服务器过载</a:t>
            </a:r>
            <a:r>
              <a:rPr lang="en-US" dirty="0"/>
              <a:t>)</a:t>
            </a:r>
          </a:p>
          <a:p>
            <a:pPr marL="461963" indent="-250825">
              <a:lnSpc>
                <a:spcPct val="100000"/>
              </a:lnSpc>
            </a:pPr>
            <a:endParaRPr lang="en-US" sz="2400" dirty="0"/>
          </a:p>
        </p:txBody>
      </p:sp>
    </p:spTree>
    <p:extLst>
      <p:ext uri="{BB962C8B-B14F-4D97-AF65-F5344CB8AC3E}">
        <p14:creationId xmlns:p14="http://schemas.microsoft.com/office/powerpoint/2010/main" val="7069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dissolve">
                                      <p:cBhvr>
                                        <p:cTn id="16" dur="500"/>
                                        <p:tgtEl>
                                          <p:spTgt spid="7">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dissolve">
                                      <p:cBhvr>
                                        <p:cTn id="19" dur="500"/>
                                        <p:tgtEl>
                                          <p:spTgt spid="7">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提纲</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46</a:t>
            </a:fld>
            <a:endParaRPr lang="en-US" altLang="zh-CN" dirty="0"/>
          </a:p>
        </p:txBody>
      </p:sp>
      <p:sp>
        <p:nvSpPr>
          <p:cNvPr id="5" name="Rectangle 3"/>
          <p:cNvSpPr txBox="1">
            <a:spLocks noChangeArrowheads="1"/>
          </p:cNvSpPr>
          <p:nvPr>
            <p:custDataLst>
              <p:tags r:id="rId1"/>
            </p:custDataLst>
          </p:nvPr>
        </p:nvSpPr>
        <p:spPr>
          <a:xfrm>
            <a:off x="539552" y="1500188"/>
            <a:ext cx="7675761" cy="4143375"/>
          </a:xfrm>
          <a:prstGeom prst="rect">
            <a:avLst/>
          </a:prstGeom>
        </p:spPr>
        <p:txBody>
          <a:bodyPr>
            <a:normAutofit fontScale="92500" lnSpcReduction="10000"/>
          </a:bodyPr>
          <a:lstStyle>
            <a:lvl1pPr marL="342900" indent="-342900" algn="l" defTabSz="914400" rtl="0" eaLnBrk="1" latinLnBrk="0" hangingPunct="1">
              <a:spcBef>
                <a:spcPct val="20000"/>
              </a:spcBef>
              <a:buClr>
                <a:srgbClr val="0070C0"/>
              </a:buClr>
              <a:buSzPct val="70000"/>
              <a:buFont typeface="Wingdings"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SzPct val="70000"/>
              <a:buFont typeface="Verdana"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zh-CN" altLang="en-US" dirty="0">
                <a:latin typeface="+mj-lt"/>
              </a:rPr>
              <a:t>什么是网络安全？</a:t>
            </a:r>
            <a:endParaRPr lang="en-US" altLang="zh-CN" dirty="0">
              <a:latin typeface="+mj-lt"/>
            </a:endParaRPr>
          </a:p>
          <a:p>
            <a:pPr fontAlgn="auto">
              <a:spcAft>
                <a:spcPts val="0"/>
              </a:spcAft>
              <a:defRPr/>
            </a:pPr>
            <a:r>
              <a:rPr lang="zh-CN" altLang="en-US" b="1" dirty="0">
                <a:solidFill>
                  <a:srgbClr val="FF0000"/>
                </a:solidFill>
                <a:effectLst>
                  <a:outerShdw blurRad="38100" dist="38100" dir="2700000" algn="tl">
                    <a:srgbClr val="000000">
                      <a:alpha val="43137"/>
                    </a:srgbClr>
                  </a:outerShdw>
                </a:effectLst>
                <a:latin typeface="+mj-lt"/>
              </a:rPr>
              <a:t>密码学的原则</a:t>
            </a:r>
            <a:endParaRPr lang="en-US" altLang="zh-CN" b="1" dirty="0">
              <a:solidFill>
                <a:srgbClr val="FF0000"/>
              </a:solidFill>
              <a:effectLst>
                <a:outerShdw blurRad="38100" dist="38100" dir="2700000" algn="tl">
                  <a:srgbClr val="000000">
                    <a:alpha val="43137"/>
                  </a:srgbClr>
                </a:outerShdw>
              </a:effectLst>
              <a:latin typeface="+mj-lt"/>
            </a:endParaRPr>
          </a:p>
          <a:p>
            <a:pPr fontAlgn="auto">
              <a:spcAft>
                <a:spcPts val="0"/>
              </a:spcAft>
              <a:defRPr/>
            </a:pPr>
            <a:r>
              <a:rPr lang="zh-CN" altLang="en-US" dirty="0">
                <a:latin typeface="+mj-lt"/>
              </a:rPr>
              <a:t>报文完整性和认证</a:t>
            </a:r>
            <a:endParaRPr lang="en-US" altLang="zh-CN" dirty="0">
              <a:latin typeface="+mj-lt"/>
            </a:endParaRPr>
          </a:p>
          <a:p>
            <a:pPr fontAlgn="auto">
              <a:spcAft>
                <a:spcPts val="0"/>
              </a:spcAft>
              <a:defRPr/>
            </a:pPr>
            <a:r>
              <a:rPr lang="zh-CN" altLang="en-US" dirty="0">
                <a:latin typeface="+mj-lt"/>
              </a:rPr>
              <a:t>安全电子邮件</a:t>
            </a:r>
            <a:endParaRPr lang="en-US" altLang="zh-CN" dirty="0">
              <a:latin typeface="+mj-lt"/>
            </a:endParaRPr>
          </a:p>
          <a:p>
            <a:pPr fontAlgn="auto">
              <a:spcAft>
                <a:spcPts val="0"/>
              </a:spcAft>
              <a:defRPr/>
            </a:pPr>
            <a:r>
              <a:rPr lang="zh-CN" altLang="en-US" dirty="0">
                <a:latin typeface="+mj-lt"/>
              </a:rPr>
              <a:t>传输层安全性：</a:t>
            </a:r>
            <a:r>
              <a:rPr lang="en-US" altLang="zh-CN" dirty="0">
                <a:latin typeface="+mj-lt"/>
              </a:rPr>
              <a:t>TCP</a:t>
            </a:r>
            <a:r>
              <a:rPr lang="zh-CN" altLang="en-US" dirty="0">
                <a:latin typeface="+mj-lt"/>
              </a:rPr>
              <a:t>与</a:t>
            </a:r>
            <a:r>
              <a:rPr lang="en-US" altLang="zh-CN" dirty="0">
                <a:latin typeface="+mj-lt"/>
              </a:rPr>
              <a:t>TLS</a:t>
            </a:r>
          </a:p>
          <a:p>
            <a:pPr fontAlgn="auto">
              <a:spcAft>
                <a:spcPts val="0"/>
              </a:spcAft>
              <a:defRPr/>
            </a:pPr>
            <a:r>
              <a:rPr lang="zh-CN" altLang="en-US" dirty="0">
                <a:latin typeface="+mj-lt"/>
              </a:rPr>
              <a:t>网络层安全性：</a:t>
            </a:r>
            <a:r>
              <a:rPr lang="en-US" altLang="zh-CN" dirty="0">
                <a:latin typeface="+mj-lt"/>
              </a:rPr>
              <a:t>IPsec</a:t>
            </a:r>
          </a:p>
          <a:p>
            <a:pPr fontAlgn="auto">
              <a:spcAft>
                <a:spcPts val="0"/>
              </a:spcAft>
              <a:defRPr/>
            </a:pPr>
            <a:r>
              <a:rPr lang="zh-CN" altLang="en-US" dirty="0">
                <a:solidFill>
                  <a:schemeClr val="bg1">
                    <a:lumMod val="75000"/>
                  </a:schemeClr>
                </a:solidFill>
                <a:latin typeface="+mj-lt"/>
              </a:rPr>
              <a:t>无线网络和移动网络安全</a:t>
            </a:r>
            <a:endParaRPr lang="en-US" altLang="zh-CN" dirty="0">
              <a:solidFill>
                <a:schemeClr val="bg1">
                  <a:lumMod val="75000"/>
                </a:schemeClr>
              </a:solidFill>
              <a:latin typeface="+mj-lt"/>
            </a:endParaRPr>
          </a:p>
          <a:p>
            <a:pPr fontAlgn="auto">
              <a:spcAft>
                <a:spcPts val="0"/>
              </a:spcAft>
              <a:defRPr/>
            </a:pPr>
            <a:r>
              <a:rPr lang="zh-CN" altLang="en-US" dirty="0">
                <a:solidFill>
                  <a:schemeClr val="bg1">
                    <a:lumMod val="75000"/>
                  </a:schemeClr>
                </a:solidFill>
                <a:latin typeface="+mj-lt"/>
              </a:rPr>
              <a:t>运行安全性：防火墙和入侵检测系统</a:t>
            </a:r>
            <a:r>
              <a:rPr lang="en-US" altLang="zh-CN" dirty="0">
                <a:solidFill>
                  <a:schemeClr val="bg1">
                    <a:lumMod val="75000"/>
                  </a:schemeClr>
                </a:solidFill>
                <a:latin typeface="+mj-lt"/>
              </a:rPr>
              <a:t>IDS</a:t>
            </a:r>
          </a:p>
        </p:txBody>
      </p:sp>
    </p:spTree>
    <p:extLst>
      <p:ext uri="{BB962C8B-B14F-4D97-AF65-F5344CB8AC3E}">
        <p14:creationId xmlns:p14="http://schemas.microsoft.com/office/powerpoint/2010/main" val="2224611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密码学的基本术语</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47</a:t>
            </a:fld>
            <a:endParaRPr lang="en-US" altLang="zh-CN" dirty="0"/>
          </a:p>
        </p:txBody>
      </p:sp>
      <p:sp>
        <p:nvSpPr>
          <p:cNvPr id="5" name="Rectangle 3">
            <a:extLst>
              <a:ext uri="{FF2B5EF4-FFF2-40B4-BE49-F238E27FC236}">
                <a16:creationId xmlns:a16="http://schemas.microsoft.com/office/drawing/2014/main" id="{3742457F-FF73-744F-B4C8-89563BF1DA4D}"/>
              </a:ext>
            </a:extLst>
          </p:cNvPr>
          <p:cNvSpPr txBox="1">
            <a:spLocks noChangeArrowheads="1"/>
          </p:cNvSpPr>
          <p:nvPr/>
        </p:nvSpPr>
        <p:spPr>
          <a:xfrm>
            <a:off x="331659" y="4982627"/>
            <a:ext cx="8218488" cy="1589087"/>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400" dirty="0">
                <a:solidFill>
                  <a:srgbClr val="C00000"/>
                </a:solidFill>
              </a:rPr>
              <a:t>m:</a:t>
            </a:r>
            <a:r>
              <a:rPr lang="en-US" sz="2400" dirty="0">
                <a:solidFill>
                  <a:srgbClr val="FF0000"/>
                </a:solidFill>
              </a:rPr>
              <a:t> </a:t>
            </a:r>
            <a:r>
              <a:rPr lang="zh-CN" altLang="en-US" sz="2400" dirty="0"/>
              <a:t>明文消息</a:t>
            </a:r>
            <a:r>
              <a:rPr lang="en-US" altLang="zh-CN" sz="2400" dirty="0"/>
              <a:t>(p</a:t>
            </a:r>
            <a:r>
              <a:rPr lang="en-US" sz="2400" dirty="0"/>
              <a:t>laintext message)</a:t>
            </a:r>
          </a:p>
          <a:p>
            <a:pPr>
              <a:buFont typeface="Wingdings" charset="0"/>
              <a:buNone/>
            </a:pPr>
            <a:r>
              <a:rPr lang="en-US" sz="2400" dirty="0">
                <a:solidFill>
                  <a:srgbClr val="C00000"/>
                </a:solidFill>
              </a:rPr>
              <a:t>K</a:t>
            </a:r>
            <a:r>
              <a:rPr lang="en-US" sz="2400" baseline="-25000" dirty="0">
                <a:solidFill>
                  <a:srgbClr val="C00000"/>
                </a:solidFill>
              </a:rPr>
              <a:t>A</a:t>
            </a:r>
            <a:r>
              <a:rPr lang="en-US" sz="2400" dirty="0">
                <a:solidFill>
                  <a:srgbClr val="C00000"/>
                </a:solidFill>
              </a:rPr>
              <a:t>(m): </a:t>
            </a:r>
            <a:r>
              <a:rPr lang="zh-CN" altLang="en-US" sz="2400" dirty="0"/>
              <a:t>密文</a:t>
            </a:r>
            <a:r>
              <a:rPr lang="en-US" altLang="zh-CN" sz="2400" dirty="0"/>
              <a:t>(</a:t>
            </a:r>
            <a:r>
              <a:rPr lang="en-US" altLang="zh-CN" sz="2400" dirty="0" err="1"/>
              <a:t>c</a:t>
            </a:r>
            <a:r>
              <a:rPr lang="en-US" sz="2400" dirty="0" err="1"/>
              <a:t>iphertext</a:t>
            </a:r>
            <a:r>
              <a:rPr lang="en-US" sz="2400" dirty="0"/>
              <a:t>), </a:t>
            </a:r>
            <a:r>
              <a:rPr lang="zh-CN" altLang="en-US" sz="2400" dirty="0"/>
              <a:t>用</a:t>
            </a:r>
            <a:r>
              <a:rPr lang="en-US" altLang="zh-CN" sz="2400" dirty="0"/>
              <a:t>K</a:t>
            </a:r>
            <a:r>
              <a:rPr lang="en-US" altLang="zh-CN" sz="2400" baseline="-25000" dirty="0"/>
              <a:t>A</a:t>
            </a:r>
            <a:r>
              <a:rPr lang="zh-CN" altLang="en-US" sz="2400" dirty="0"/>
              <a:t>加密生成</a:t>
            </a:r>
            <a:endParaRPr lang="en-US" sz="2400" dirty="0"/>
          </a:p>
          <a:p>
            <a:pPr>
              <a:buFont typeface="Wingdings" charset="0"/>
              <a:buNone/>
            </a:pPr>
            <a:r>
              <a:rPr lang="en-US" sz="2400" dirty="0">
                <a:solidFill>
                  <a:srgbClr val="C00000"/>
                </a:solidFill>
              </a:rPr>
              <a:t>m = K</a:t>
            </a:r>
            <a:r>
              <a:rPr lang="en-US" sz="2400" baseline="-25000" dirty="0">
                <a:solidFill>
                  <a:srgbClr val="C00000"/>
                </a:solidFill>
              </a:rPr>
              <a:t>B</a:t>
            </a:r>
            <a:r>
              <a:rPr lang="en-US" sz="2400" dirty="0">
                <a:solidFill>
                  <a:srgbClr val="C00000"/>
                </a:solidFill>
              </a:rPr>
              <a:t>(K</a:t>
            </a:r>
            <a:r>
              <a:rPr lang="en-US" sz="2400" baseline="-25000" dirty="0">
                <a:solidFill>
                  <a:srgbClr val="C00000"/>
                </a:solidFill>
              </a:rPr>
              <a:t>A</a:t>
            </a:r>
            <a:r>
              <a:rPr lang="en-US" sz="2400" dirty="0">
                <a:solidFill>
                  <a:srgbClr val="C00000"/>
                </a:solidFill>
              </a:rPr>
              <a:t>(m))</a:t>
            </a:r>
            <a:endParaRPr lang="en-US" sz="2400" baseline="-25000" dirty="0">
              <a:solidFill>
                <a:srgbClr val="C00000"/>
              </a:solidFill>
            </a:endParaRPr>
          </a:p>
          <a:p>
            <a:pPr>
              <a:buFont typeface="Wingdings" charset="0"/>
              <a:buNone/>
            </a:pPr>
            <a:endParaRPr lang="en-US" sz="20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558044" y="2739690"/>
            <a:ext cx="1279132" cy="8309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zh-CN" altLang="en-US" sz="2400" dirty="0">
                <a:solidFill>
                  <a:srgbClr val="C00000"/>
                </a:solidFill>
                <a:latin typeface="+mn-lt"/>
                <a:cs typeface="Arial" charset="0"/>
              </a:rPr>
              <a:t>明文</a:t>
            </a:r>
            <a:endParaRPr lang="en-US" sz="2400" dirty="0">
              <a:solidFill>
                <a:srgbClr val="C00000"/>
              </a:solidFill>
              <a:latin typeface="+mn-lt"/>
              <a:cs typeface="Arial" charset="0"/>
            </a:endParaRPr>
          </a:p>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7065008" y="2749025"/>
            <a:ext cx="1279133" cy="8309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zh-CN" altLang="en-US" sz="2400" dirty="0">
                <a:solidFill>
                  <a:srgbClr val="C00000"/>
                </a:solidFill>
                <a:latin typeface="+mn-lt"/>
                <a:cs typeface="Arial" charset="0"/>
              </a:rPr>
              <a:t>明文</a:t>
            </a:r>
            <a:endParaRPr lang="en-US" altLang="zh-CN" sz="2400" dirty="0">
              <a:solidFill>
                <a:srgbClr val="C00000"/>
              </a:solidFill>
              <a:latin typeface="+mn-lt"/>
              <a:cs typeface="Arial" charset="0"/>
            </a:endParaRPr>
          </a:p>
          <a:p>
            <a:pPr algn="ctr"/>
            <a:r>
              <a:rPr lang="en-US" sz="2400" dirty="0">
                <a:solidFill>
                  <a:srgbClr val="C00000"/>
                </a:solidFill>
                <a:latin typeface="+mn-lt"/>
                <a:cs typeface="Arial" charset="0"/>
              </a:rPr>
              <a:t>plaintext</a:t>
            </a:r>
          </a:p>
        </p:txBody>
      </p:sp>
      <p:sp>
        <p:nvSpPr>
          <p:cNvPr id="8" name="Text Box 7">
            <a:extLst>
              <a:ext uri="{FF2B5EF4-FFF2-40B4-BE49-F238E27FC236}">
                <a16:creationId xmlns:a16="http://schemas.microsoft.com/office/drawing/2014/main" id="{F0757022-6774-C94A-BAA4-D350B1EA728A}"/>
              </a:ext>
            </a:extLst>
          </p:cNvPr>
          <p:cNvSpPr txBox="1">
            <a:spLocks noChangeArrowheads="1"/>
          </p:cNvSpPr>
          <p:nvPr/>
        </p:nvSpPr>
        <p:spPr bwMode="auto">
          <a:xfrm>
            <a:off x="3599355" y="2398876"/>
            <a:ext cx="1488804" cy="8309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zh-CN" altLang="en-US" sz="2400" dirty="0">
                <a:solidFill>
                  <a:srgbClr val="C00000"/>
                </a:solidFill>
                <a:latin typeface="+mn-lt"/>
                <a:cs typeface="Arial" charset="0"/>
              </a:rPr>
              <a:t>密文</a:t>
            </a:r>
            <a:endParaRPr lang="en-US" altLang="zh-CN" sz="2400" dirty="0">
              <a:solidFill>
                <a:srgbClr val="C00000"/>
              </a:solidFill>
              <a:latin typeface="+mn-lt"/>
              <a:cs typeface="Arial" charset="0"/>
            </a:endParaRPr>
          </a:p>
          <a:p>
            <a:pPr algn="ctr"/>
            <a:r>
              <a:rPr lang="en-US" altLang="zh-CN" sz="2400" dirty="0" err="1">
                <a:solidFill>
                  <a:srgbClr val="C00000"/>
                </a:solidFill>
                <a:latin typeface="+mn-lt"/>
                <a:cs typeface="Arial" charset="0"/>
              </a:rPr>
              <a:t>c</a:t>
            </a:r>
            <a:r>
              <a:rPr lang="en-US" sz="2400" dirty="0" err="1">
                <a:solidFill>
                  <a:srgbClr val="C00000"/>
                </a:solidFill>
                <a:latin typeface="+mn-lt"/>
                <a:cs typeface="Arial" charset="0"/>
              </a:rPr>
              <a:t>iphertext</a:t>
            </a:r>
            <a:endParaRPr lang="en-US" sz="2400" dirty="0">
              <a:solidFill>
                <a:srgbClr val="C00000"/>
              </a:solidFill>
              <a:latin typeface="+mn-lt"/>
              <a:cs typeface="Arial" charset="0"/>
            </a:endParaRP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1997513" y="1837637"/>
            <a:ext cx="509588" cy="582613"/>
            <a:chOff x="203" y="1789"/>
            <a:chExt cx="321" cy="367"/>
          </a:xfrm>
        </p:grpSpPr>
        <p:sp>
          <p:nvSpPr>
            <p:cNvPr id="10"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11"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296" y="1865"/>
              <a:ext cx="22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a:t>
              </a:r>
            </a:p>
          </p:txBody>
        </p:sp>
      </p:grpSp>
      <p:pic>
        <p:nvPicPr>
          <p:cNvPr id="12"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94" y="1780968"/>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Eve">
            <a:extLst>
              <a:ext uri="{FF2B5EF4-FFF2-40B4-BE49-F238E27FC236}">
                <a16:creationId xmlns:a16="http://schemas.microsoft.com/office/drawing/2014/main" id="{5FB61849-AF28-B748-AC63-D36BB6A42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151" y="3629923"/>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D1F12B2-FF58-C84A-9FEE-E90ECF217085}"/>
              </a:ext>
            </a:extLst>
          </p:cNvPr>
          <p:cNvSpPr>
            <a:spLocks noChangeArrowheads="1"/>
          </p:cNvSpPr>
          <p:nvPr/>
        </p:nvSpPr>
        <p:spPr bwMode="auto">
          <a:xfrm>
            <a:off x="1837176" y="2766322"/>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1770501" y="2834585"/>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6" name="Rectangle 15">
            <a:extLst>
              <a:ext uri="{FF2B5EF4-FFF2-40B4-BE49-F238E27FC236}">
                <a16:creationId xmlns:a16="http://schemas.microsoft.com/office/drawing/2014/main" id="{330108AB-253A-2F4F-B115-B277A156989D}"/>
              </a:ext>
            </a:extLst>
          </p:cNvPr>
          <p:cNvSpPr>
            <a:spLocks noChangeArrowheads="1"/>
          </p:cNvSpPr>
          <p:nvPr/>
        </p:nvSpPr>
        <p:spPr bwMode="auto">
          <a:xfrm>
            <a:off x="5578913" y="2780610"/>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7"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5505888" y="2845697"/>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sp>
        <p:nvSpPr>
          <p:cNvPr id="18" name="Freeform 18">
            <a:extLst>
              <a:ext uri="{FF2B5EF4-FFF2-40B4-BE49-F238E27FC236}">
                <a16:creationId xmlns:a16="http://schemas.microsoft.com/office/drawing/2014/main" id="{D7A11F5F-767A-EC4C-B0AA-6D4085AF7666}"/>
              </a:ext>
            </a:extLst>
          </p:cNvPr>
          <p:cNvSpPr>
            <a:spLocks/>
          </p:cNvSpPr>
          <p:nvPr/>
        </p:nvSpPr>
        <p:spPr bwMode="auto">
          <a:xfrm>
            <a:off x="3737413" y="3231460"/>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19" name="Freeform 19">
            <a:extLst>
              <a:ext uri="{FF2B5EF4-FFF2-40B4-BE49-F238E27FC236}">
                <a16:creationId xmlns:a16="http://schemas.microsoft.com/office/drawing/2014/main" id="{9570F99C-C488-E54E-B34B-F9DE1A458E77}"/>
              </a:ext>
            </a:extLst>
          </p:cNvPr>
          <p:cNvSpPr>
            <a:spLocks/>
          </p:cNvSpPr>
          <p:nvPr/>
        </p:nvSpPr>
        <p:spPr bwMode="auto">
          <a:xfrm flipH="1">
            <a:off x="4412101" y="3229873"/>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0" name="Text Box 22">
            <a:extLst>
              <a:ext uri="{FF2B5EF4-FFF2-40B4-BE49-F238E27FC236}">
                <a16:creationId xmlns:a16="http://schemas.microsoft.com/office/drawing/2014/main" id="{C0B23DD9-B76B-B44C-8FA0-D0B4E6E00583}"/>
              </a:ext>
            </a:extLst>
          </p:cNvPr>
          <p:cNvSpPr txBox="1">
            <a:spLocks noChangeArrowheads="1"/>
          </p:cNvSpPr>
          <p:nvPr/>
        </p:nvSpPr>
        <p:spPr bwMode="auto">
          <a:xfrm>
            <a:off x="2463582" y="1425620"/>
            <a:ext cx="2355314" cy="87588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150000"/>
              </a:lnSpc>
            </a:pPr>
            <a:r>
              <a:rPr lang="en-US" sz="1800" dirty="0">
                <a:latin typeface="+mn-lt"/>
                <a:cs typeface="Arial" charset="0"/>
              </a:rPr>
              <a:t>Alice’</a:t>
            </a:r>
            <a:r>
              <a:rPr lang="en-US" altLang="ja-JP" sz="1800" dirty="0">
                <a:latin typeface="+mn-lt"/>
                <a:cs typeface="Arial" charset="0"/>
              </a:rPr>
              <a:t>s </a:t>
            </a:r>
            <a:r>
              <a:rPr lang="en-US" sz="1800" dirty="0">
                <a:latin typeface="+mn-lt"/>
                <a:cs typeface="Arial" charset="0"/>
              </a:rPr>
              <a:t>Encryption key</a:t>
            </a:r>
          </a:p>
          <a:p>
            <a:pPr>
              <a:lnSpc>
                <a:spcPct val="150000"/>
              </a:lnSpc>
            </a:pPr>
            <a:r>
              <a:rPr lang="en-US" altLang="zh-CN" sz="1800" dirty="0">
                <a:solidFill>
                  <a:srgbClr val="000000"/>
                </a:solidFill>
                <a:latin typeface="Calibri"/>
                <a:ea typeface="宋体" charset="-122"/>
                <a:cs typeface="Arial" charset="0"/>
              </a:rPr>
              <a:t>Alice</a:t>
            </a:r>
            <a:r>
              <a:rPr lang="zh-CN" altLang="en-US" sz="1800" dirty="0">
                <a:solidFill>
                  <a:srgbClr val="000000"/>
                </a:solidFill>
                <a:latin typeface="Calibri"/>
                <a:ea typeface="宋体" charset="-122"/>
                <a:cs typeface="Arial" charset="0"/>
              </a:rPr>
              <a:t>的加密秘钥</a:t>
            </a:r>
            <a:endParaRPr lang="en-US" altLang="zh-CN" sz="1800" dirty="0">
              <a:cs typeface="Arial" charset="0"/>
            </a:endParaRPr>
          </a:p>
        </p:txBody>
      </p:sp>
      <p:sp>
        <p:nvSpPr>
          <p:cNvPr id="21" name="Text Box 23">
            <a:extLst>
              <a:ext uri="{FF2B5EF4-FFF2-40B4-BE49-F238E27FC236}">
                <a16:creationId xmlns:a16="http://schemas.microsoft.com/office/drawing/2014/main" id="{809532EF-4B73-154F-9DF4-49771781082B}"/>
              </a:ext>
            </a:extLst>
          </p:cNvPr>
          <p:cNvSpPr txBox="1">
            <a:spLocks noChangeArrowheads="1"/>
          </p:cNvSpPr>
          <p:nvPr/>
        </p:nvSpPr>
        <p:spPr bwMode="auto">
          <a:xfrm>
            <a:off x="6158395" y="1464218"/>
            <a:ext cx="2220432" cy="78880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150000"/>
              </a:lnSpc>
            </a:pPr>
            <a:r>
              <a:rPr lang="en-US" sz="1600" dirty="0">
                <a:latin typeface="+mn-lt"/>
                <a:cs typeface="Arial" charset="0"/>
              </a:rPr>
              <a:t>Bob</a:t>
            </a:r>
            <a:r>
              <a:rPr lang="en-US" altLang="ja-JP" sz="1600" dirty="0">
                <a:latin typeface="+mn-lt"/>
                <a:cs typeface="Arial" charset="0"/>
              </a:rPr>
              <a:t>’s </a:t>
            </a:r>
            <a:r>
              <a:rPr lang="en-US" sz="1600" dirty="0">
                <a:latin typeface="+mn-lt"/>
                <a:cs typeface="Arial" charset="0"/>
              </a:rPr>
              <a:t>Decryption Key</a:t>
            </a:r>
          </a:p>
          <a:p>
            <a:pPr>
              <a:lnSpc>
                <a:spcPct val="150000"/>
              </a:lnSpc>
            </a:pPr>
            <a:r>
              <a:rPr lang="en-US" altLang="zh-CN" sz="1600" dirty="0">
                <a:solidFill>
                  <a:srgbClr val="000000"/>
                </a:solidFill>
                <a:latin typeface="Calibri"/>
                <a:ea typeface="宋体" charset="-122"/>
                <a:cs typeface="Arial" charset="0"/>
              </a:rPr>
              <a:t>Bob</a:t>
            </a:r>
            <a:r>
              <a:rPr lang="zh-CN" altLang="en-US" sz="1600" dirty="0">
                <a:solidFill>
                  <a:srgbClr val="000000"/>
                </a:solidFill>
                <a:latin typeface="Calibri"/>
                <a:ea typeface="宋体" charset="-122"/>
                <a:cs typeface="Arial" charset="0"/>
              </a:rPr>
              <a:t>的解密秘钥</a:t>
            </a:r>
            <a:endParaRPr lang="en-US" altLang="zh-CN" sz="1600" dirty="0">
              <a:cs typeface="Arial" charset="0"/>
            </a:endParaRPr>
          </a:p>
        </p:txBody>
      </p:sp>
      <p:pic>
        <p:nvPicPr>
          <p:cNvPr id="22"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4390" y="1877253"/>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3" name="Group 25">
            <a:extLst>
              <a:ext uri="{FF2B5EF4-FFF2-40B4-BE49-F238E27FC236}">
                <a16:creationId xmlns:a16="http://schemas.microsoft.com/office/drawing/2014/main" id="{06D5526A-A0B2-5B43-ABCA-4D728897DE04}"/>
              </a:ext>
            </a:extLst>
          </p:cNvPr>
          <p:cNvGrpSpPr>
            <a:grpSpLocks/>
          </p:cNvGrpSpPr>
          <p:nvPr/>
        </p:nvGrpSpPr>
        <p:grpSpPr bwMode="auto">
          <a:xfrm>
            <a:off x="5670988" y="1967810"/>
            <a:ext cx="501650" cy="568325"/>
            <a:chOff x="203" y="1789"/>
            <a:chExt cx="316" cy="358"/>
          </a:xfrm>
        </p:grpSpPr>
        <p:sp>
          <p:nvSpPr>
            <p:cNvPr id="24"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25"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298" y="1856"/>
              <a:ext cx="22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grpSp>
      <p:pic>
        <p:nvPicPr>
          <p:cNvPr id="26"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2030851" y="1615385"/>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5609076" y="1709047"/>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8" name="Straight Arrow Connector 33">
            <a:extLst>
              <a:ext uri="{FF2B5EF4-FFF2-40B4-BE49-F238E27FC236}">
                <a16:creationId xmlns:a16="http://schemas.microsoft.com/office/drawing/2014/main" id="{D857C3A9-AC99-194E-85B8-BD0A22FA2997}"/>
              </a:ext>
            </a:extLst>
          </p:cNvPr>
          <p:cNvCxnSpPr>
            <a:cxnSpLocks/>
          </p:cNvCxnSpPr>
          <p:nvPr/>
        </p:nvCxnSpPr>
        <p:spPr>
          <a:xfrm>
            <a:off x="5831114" y="2353932"/>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35">
            <a:extLst>
              <a:ext uri="{FF2B5EF4-FFF2-40B4-BE49-F238E27FC236}">
                <a16:creationId xmlns:a16="http://schemas.microsoft.com/office/drawing/2014/main" id="{158AE3B5-3946-E448-9D70-EEE25B9A2AAA}"/>
              </a:ext>
            </a:extLst>
          </p:cNvPr>
          <p:cNvCxnSpPr>
            <a:cxnSpLocks/>
          </p:cNvCxnSpPr>
          <p:nvPr/>
        </p:nvCxnSpPr>
        <p:spPr>
          <a:xfrm>
            <a:off x="2150241" y="2313221"/>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37">
            <a:extLst>
              <a:ext uri="{FF2B5EF4-FFF2-40B4-BE49-F238E27FC236}">
                <a16:creationId xmlns:a16="http://schemas.microsoft.com/office/drawing/2014/main" id="{33E9D92B-A75B-A241-89FA-02F2039EE03C}"/>
              </a:ext>
            </a:extLst>
          </p:cNvPr>
          <p:cNvCxnSpPr/>
          <p:nvPr/>
        </p:nvCxnSpPr>
        <p:spPr>
          <a:xfrm>
            <a:off x="884855" y="3218913"/>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8">
            <a:extLst>
              <a:ext uri="{FF2B5EF4-FFF2-40B4-BE49-F238E27FC236}">
                <a16:creationId xmlns:a16="http://schemas.microsoft.com/office/drawing/2014/main" id="{0115FF13-B579-1348-9B44-398AED47D510}"/>
              </a:ext>
            </a:extLst>
          </p:cNvPr>
          <p:cNvCxnSpPr/>
          <p:nvPr/>
        </p:nvCxnSpPr>
        <p:spPr>
          <a:xfrm>
            <a:off x="7159759" y="3199035"/>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9">
            <a:extLst>
              <a:ext uri="{FF2B5EF4-FFF2-40B4-BE49-F238E27FC236}">
                <a16:creationId xmlns:a16="http://schemas.microsoft.com/office/drawing/2014/main" id="{4FC48485-D587-5C49-BD51-2D1EDE649A05}"/>
              </a:ext>
            </a:extLst>
          </p:cNvPr>
          <p:cNvCxnSpPr>
            <a:cxnSpLocks/>
          </p:cNvCxnSpPr>
          <p:nvPr/>
        </p:nvCxnSpPr>
        <p:spPr>
          <a:xfrm>
            <a:off x="3354453" y="3164524"/>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209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破解加密的方法分类</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48</a:t>
            </a:fld>
            <a:endParaRPr lang="en-US" altLang="zh-CN" dirty="0"/>
          </a:p>
        </p:txBody>
      </p:sp>
      <p:sp>
        <p:nvSpPr>
          <p:cNvPr id="5" name="Rectangle 3">
            <a:extLst>
              <a:ext uri="{FF2B5EF4-FFF2-40B4-BE49-F238E27FC236}">
                <a16:creationId xmlns:a16="http://schemas.microsoft.com/office/drawing/2014/main" id="{B9FFFFE1-D802-1748-BFAC-D0920ABBEBAF}"/>
              </a:ext>
            </a:extLst>
          </p:cNvPr>
          <p:cNvSpPr txBox="1">
            <a:spLocks noChangeArrowheads="1"/>
          </p:cNvSpPr>
          <p:nvPr/>
        </p:nvSpPr>
        <p:spPr>
          <a:xfrm>
            <a:off x="9263" y="1708150"/>
            <a:ext cx="867753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C00000"/>
                </a:solidFill>
              </a:rPr>
              <a:t>唯密文攻击</a:t>
            </a:r>
            <a:r>
              <a:rPr lang="en-US" altLang="zh-CN" sz="2400" dirty="0">
                <a:solidFill>
                  <a:srgbClr val="C00000"/>
                </a:solidFill>
              </a:rPr>
              <a:t> </a:t>
            </a:r>
            <a:r>
              <a:rPr lang="zh-CN" altLang="en-US" sz="2400" dirty="0">
                <a:solidFill>
                  <a:srgbClr val="C00000"/>
                </a:solidFill>
              </a:rPr>
              <a:t> </a:t>
            </a:r>
            <a:r>
              <a:rPr lang="en-US" sz="2400" dirty="0">
                <a:solidFill>
                  <a:srgbClr val="C00000"/>
                </a:solidFill>
              </a:rPr>
              <a:t>cipher-text only attack</a:t>
            </a:r>
            <a:r>
              <a:rPr lang="zh-CN" altLang="en-US" sz="2400" dirty="0">
                <a:solidFill>
                  <a:srgbClr val="C00000"/>
                </a:solidFill>
              </a:rPr>
              <a:t> </a:t>
            </a:r>
            <a:r>
              <a:rPr lang="en-US" sz="2400" dirty="0">
                <a:solidFill>
                  <a:srgbClr val="C00000"/>
                </a:solidFill>
              </a:rPr>
              <a:t>: </a:t>
            </a:r>
          </a:p>
          <a:p>
            <a:pPr lvl="1"/>
            <a:r>
              <a:rPr lang="en-US" sz="2000" dirty="0">
                <a:solidFill>
                  <a:srgbClr val="C00000"/>
                </a:solidFill>
              </a:rPr>
              <a:t> </a:t>
            </a:r>
            <a:r>
              <a:rPr lang="en-US" sz="2000" dirty="0"/>
              <a:t>Trudy </a:t>
            </a:r>
            <a:r>
              <a:rPr lang="zh-CN" altLang="en-US" sz="2000" dirty="0"/>
              <a:t>只能看到加密以后的密文</a:t>
            </a:r>
            <a:endParaRPr lang="en-US" sz="2000" dirty="0"/>
          </a:p>
        </p:txBody>
      </p:sp>
      <p:sp>
        <p:nvSpPr>
          <p:cNvPr id="6" name="Rectangle 4">
            <a:extLst>
              <a:ext uri="{FF2B5EF4-FFF2-40B4-BE49-F238E27FC236}">
                <a16:creationId xmlns:a16="http://schemas.microsoft.com/office/drawing/2014/main" id="{42A404FF-A272-674C-BE1D-A2017B786F34}"/>
              </a:ext>
            </a:extLst>
          </p:cNvPr>
          <p:cNvSpPr txBox="1">
            <a:spLocks noChangeArrowheads="1"/>
          </p:cNvSpPr>
          <p:nvPr/>
        </p:nvSpPr>
        <p:spPr>
          <a:xfrm>
            <a:off x="45549" y="2780928"/>
            <a:ext cx="8558899" cy="46482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C00000"/>
                </a:solidFill>
              </a:rPr>
              <a:t>已知明文攻击  </a:t>
            </a:r>
            <a:r>
              <a:rPr lang="en-US" altLang="zh-CN" sz="2400" dirty="0">
                <a:solidFill>
                  <a:srgbClr val="C00000"/>
                </a:solidFill>
              </a:rPr>
              <a:t>known-plaintext attack</a:t>
            </a:r>
            <a:r>
              <a:rPr lang="zh-CN" altLang="en-US" sz="2400" dirty="0">
                <a:solidFill>
                  <a:srgbClr val="C00000"/>
                </a:solidFill>
              </a:rPr>
              <a:t>：</a:t>
            </a:r>
            <a:endParaRPr lang="en-US" altLang="zh-CN" sz="2400" dirty="0">
              <a:solidFill>
                <a:srgbClr val="C00000"/>
              </a:solidFill>
            </a:endParaRPr>
          </a:p>
          <a:p>
            <a:pPr lvl="1"/>
            <a:r>
              <a:rPr lang="en-US" sz="2000" dirty="0">
                <a:solidFill>
                  <a:srgbClr val="C00000"/>
                </a:solidFill>
              </a:rPr>
              <a:t> </a:t>
            </a:r>
            <a:r>
              <a:rPr lang="en-US" sz="2000" dirty="0"/>
              <a:t>Trudy </a:t>
            </a:r>
            <a:r>
              <a:rPr lang="zh-CN" altLang="en-US" sz="2000" dirty="0"/>
              <a:t>拥有一些固定的明文和该明文对应的密文</a:t>
            </a:r>
            <a:endParaRPr lang="en-US" altLang="zh-CN" sz="2000" dirty="0"/>
          </a:p>
          <a:p>
            <a:pPr lvl="1"/>
            <a:r>
              <a:rPr lang="zh-CN" altLang="en-US" sz="2000" dirty="0"/>
              <a:t>譬如利用偷看、或者利用一些其他信息</a:t>
            </a:r>
            <a:endParaRPr lang="en-US" altLang="zh-CN" sz="2000" dirty="0"/>
          </a:p>
          <a:p>
            <a:pPr lvl="1"/>
            <a:r>
              <a:rPr lang="zh-CN" altLang="en-US" sz="2000" dirty="0"/>
              <a:t>电影</a:t>
            </a:r>
            <a:r>
              <a:rPr lang="en-US" altLang="zh-CN" sz="2000" dirty="0"/>
              <a:t>《</a:t>
            </a:r>
            <a:r>
              <a:rPr lang="zh-CN" altLang="en-US" sz="2000" dirty="0"/>
              <a:t>模仿游戏</a:t>
            </a:r>
            <a:r>
              <a:rPr lang="en-US" altLang="zh-CN" sz="2000" dirty="0"/>
              <a:t>》</a:t>
            </a:r>
            <a:r>
              <a:rPr lang="zh-CN" altLang="en-US" sz="2000" dirty="0"/>
              <a:t>中，图灵就是利用“希特勒万岁”这个已知的明文成功破解了德军密码</a:t>
            </a:r>
            <a:endParaRPr lang="en-US" altLang="zh-CN" sz="2000" dirty="0"/>
          </a:p>
        </p:txBody>
      </p:sp>
      <p:sp>
        <p:nvSpPr>
          <p:cNvPr id="7" name="Rectangle 4">
            <a:extLst>
              <a:ext uri="{FF2B5EF4-FFF2-40B4-BE49-F238E27FC236}">
                <a16:creationId xmlns:a16="http://schemas.microsoft.com/office/drawing/2014/main" id="{42A404FF-A272-674C-BE1D-A2017B786F34}"/>
              </a:ext>
            </a:extLst>
          </p:cNvPr>
          <p:cNvSpPr txBox="1">
            <a:spLocks noChangeArrowheads="1"/>
          </p:cNvSpPr>
          <p:nvPr/>
        </p:nvSpPr>
        <p:spPr>
          <a:xfrm>
            <a:off x="45549" y="4568639"/>
            <a:ext cx="9747313" cy="46482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C00000"/>
                </a:solidFill>
              </a:rPr>
              <a:t>选择明文攻击 </a:t>
            </a:r>
            <a:r>
              <a:rPr lang="en-US" sz="2400" dirty="0">
                <a:solidFill>
                  <a:srgbClr val="C00000"/>
                </a:solidFill>
              </a:rPr>
              <a:t>chosen-plaintext attack: </a:t>
            </a:r>
            <a:endParaRPr lang="en-US" sz="2400" dirty="0"/>
          </a:p>
          <a:p>
            <a:pPr lvl="1"/>
            <a:r>
              <a:rPr lang="en-US" altLang="zh-CN" sz="1800" dirty="0"/>
              <a:t>Trudy</a:t>
            </a:r>
            <a:r>
              <a:rPr lang="zh-CN" altLang="en-US" sz="1800" dirty="0"/>
              <a:t>能够选择发送一个特定的明文，并且得到该明文对应的密文。</a:t>
            </a:r>
            <a:endParaRPr lang="en-US" altLang="zh-CN" sz="1800" dirty="0"/>
          </a:p>
          <a:p>
            <a:pPr lvl="1"/>
            <a:r>
              <a:rPr lang="zh-CN" altLang="en-US" sz="1800" dirty="0"/>
              <a:t>通过构建合适的明文，</a:t>
            </a:r>
            <a:r>
              <a:rPr lang="en-US" altLang="zh-CN" sz="1800" dirty="0"/>
              <a:t>Trudy</a:t>
            </a:r>
            <a:r>
              <a:rPr lang="zh-CN" altLang="en-US" sz="1800" dirty="0"/>
              <a:t>有可能能破解整个加密方案。</a:t>
            </a:r>
            <a:endParaRPr lang="en-US" altLang="zh-CN" sz="1800" dirty="0"/>
          </a:p>
          <a:p>
            <a:pPr lvl="1"/>
            <a:r>
              <a:rPr lang="zh-CN" altLang="en-US" sz="1800" dirty="0"/>
              <a:t>不一定能攻破复杂加密算法</a:t>
            </a:r>
            <a:endParaRPr lang="en-US" sz="1800" dirty="0"/>
          </a:p>
        </p:txBody>
      </p:sp>
    </p:spTree>
    <p:extLst>
      <p:ext uri="{BB962C8B-B14F-4D97-AF65-F5344CB8AC3E}">
        <p14:creationId xmlns:p14="http://schemas.microsoft.com/office/powerpoint/2010/main" val="2509113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对称加密算法</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49</a:t>
            </a:fld>
            <a:endParaRPr lang="en-US" altLang="zh-CN" dirty="0"/>
          </a:p>
        </p:txBody>
      </p:sp>
      <p:sp>
        <p:nvSpPr>
          <p:cNvPr id="5"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237930" y="2636212"/>
            <a:ext cx="1277150" cy="47850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6"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7122438" y="2638358"/>
            <a:ext cx="1277150" cy="47850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grpSp>
        <p:nvGrpSpPr>
          <p:cNvPr id="7" name="Group 8">
            <a:extLst>
              <a:ext uri="{FF2B5EF4-FFF2-40B4-BE49-F238E27FC236}">
                <a16:creationId xmlns:a16="http://schemas.microsoft.com/office/drawing/2014/main" id="{27D16B6C-3FBA-664E-8508-1CA0809480B5}"/>
              </a:ext>
            </a:extLst>
          </p:cNvPr>
          <p:cNvGrpSpPr>
            <a:grpSpLocks/>
          </p:cNvGrpSpPr>
          <p:nvPr/>
        </p:nvGrpSpPr>
        <p:grpSpPr bwMode="auto">
          <a:xfrm>
            <a:off x="2350205" y="1730614"/>
            <a:ext cx="489627" cy="603470"/>
            <a:chOff x="203" y="1789"/>
            <a:chExt cx="309" cy="367"/>
          </a:xfrm>
        </p:grpSpPr>
        <p:sp>
          <p:nvSpPr>
            <p:cNvPr id="8"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9"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307" y="1865"/>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02" y="1700451"/>
            <a:ext cx="723505" cy="892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3">
            <a:extLst>
              <a:ext uri="{FF2B5EF4-FFF2-40B4-BE49-F238E27FC236}">
                <a16:creationId xmlns:a16="http://schemas.microsoft.com/office/drawing/2014/main" id="{AD1F12B2-FF58-C84A-9FEE-E90ECF217085}"/>
              </a:ext>
            </a:extLst>
          </p:cNvPr>
          <p:cNvSpPr>
            <a:spLocks noChangeArrowheads="1"/>
          </p:cNvSpPr>
          <p:nvPr/>
        </p:nvSpPr>
        <p:spPr bwMode="auto">
          <a:xfrm>
            <a:off x="1686286" y="2685805"/>
            <a:ext cx="1430852" cy="891227"/>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2"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1619610" y="2754068"/>
            <a:ext cx="1533848" cy="784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3" name="Rectangle 15">
            <a:extLst>
              <a:ext uri="{FF2B5EF4-FFF2-40B4-BE49-F238E27FC236}">
                <a16:creationId xmlns:a16="http://schemas.microsoft.com/office/drawing/2014/main" id="{330108AB-253A-2F4F-B115-B277A156989D}"/>
              </a:ext>
            </a:extLst>
          </p:cNvPr>
          <p:cNvSpPr>
            <a:spLocks noChangeArrowheads="1"/>
          </p:cNvSpPr>
          <p:nvPr/>
        </p:nvSpPr>
        <p:spPr bwMode="auto">
          <a:xfrm>
            <a:off x="5428022" y="2700093"/>
            <a:ext cx="1457789" cy="884650"/>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4"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5354998" y="2765180"/>
            <a:ext cx="1601984" cy="784346"/>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pic>
        <p:nvPicPr>
          <p:cNvPr id="15"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499" y="1796736"/>
            <a:ext cx="841898" cy="859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 name="Group 25">
            <a:extLst>
              <a:ext uri="{FF2B5EF4-FFF2-40B4-BE49-F238E27FC236}">
                <a16:creationId xmlns:a16="http://schemas.microsoft.com/office/drawing/2014/main" id="{06D5526A-A0B2-5B43-ABCA-4D728897DE04}"/>
              </a:ext>
            </a:extLst>
          </p:cNvPr>
          <p:cNvGrpSpPr>
            <a:grpSpLocks/>
          </p:cNvGrpSpPr>
          <p:nvPr/>
        </p:nvGrpSpPr>
        <p:grpSpPr bwMode="auto">
          <a:xfrm>
            <a:off x="6089939" y="1728265"/>
            <a:ext cx="488042" cy="588670"/>
            <a:chOff x="203" y="1789"/>
            <a:chExt cx="308" cy="358"/>
          </a:xfrm>
        </p:grpSpPr>
        <p:sp>
          <p:nvSpPr>
            <p:cNvPr id="17"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18"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306" y="1856"/>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9"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879959" y="1852919"/>
            <a:ext cx="481789" cy="24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550948" y="1906824"/>
            <a:ext cx="481789" cy="24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 name="Straight Arrow Connector 33">
            <a:extLst>
              <a:ext uri="{FF2B5EF4-FFF2-40B4-BE49-F238E27FC236}">
                <a16:creationId xmlns:a16="http://schemas.microsoft.com/office/drawing/2014/main" id="{D857C3A9-AC99-194E-85B8-BD0A22FA2997}"/>
              </a:ext>
            </a:extLst>
          </p:cNvPr>
          <p:cNvCxnSpPr>
            <a:cxnSpLocks/>
          </p:cNvCxnSpPr>
          <p:nvPr/>
        </p:nvCxnSpPr>
        <p:spPr>
          <a:xfrm>
            <a:off x="5680223" y="2273415"/>
            <a:ext cx="0" cy="3294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5">
            <a:extLst>
              <a:ext uri="{FF2B5EF4-FFF2-40B4-BE49-F238E27FC236}">
                <a16:creationId xmlns:a16="http://schemas.microsoft.com/office/drawing/2014/main" id="{158AE3B5-3946-E448-9D70-EEE25B9A2AAA}"/>
              </a:ext>
            </a:extLst>
          </p:cNvPr>
          <p:cNvCxnSpPr>
            <a:cxnSpLocks/>
          </p:cNvCxnSpPr>
          <p:nvPr/>
        </p:nvCxnSpPr>
        <p:spPr>
          <a:xfrm>
            <a:off x="1999350" y="2232704"/>
            <a:ext cx="0" cy="3294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7">
            <a:extLst>
              <a:ext uri="{FF2B5EF4-FFF2-40B4-BE49-F238E27FC236}">
                <a16:creationId xmlns:a16="http://schemas.microsoft.com/office/drawing/2014/main" id="{33E9D92B-A75B-A241-89FA-02F2039EE03C}"/>
              </a:ext>
            </a:extLst>
          </p:cNvPr>
          <p:cNvCxnSpPr/>
          <p:nvPr/>
        </p:nvCxnSpPr>
        <p:spPr>
          <a:xfrm>
            <a:off x="733964" y="3138396"/>
            <a:ext cx="84975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8">
            <a:extLst>
              <a:ext uri="{FF2B5EF4-FFF2-40B4-BE49-F238E27FC236}">
                <a16:creationId xmlns:a16="http://schemas.microsoft.com/office/drawing/2014/main" id="{0115FF13-B579-1348-9B44-398AED47D510}"/>
              </a:ext>
            </a:extLst>
          </p:cNvPr>
          <p:cNvCxnSpPr/>
          <p:nvPr/>
        </p:nvCxnSpPr>
        <p:spPr>
          <a:xfrm>
            <a:off x="7008868" y="3118518"/>
            <a:ext cx="84975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39">
            <a:extLst>
              <a:ext uri="{FF2B5EF4-FFF2-40B4-BE49-F238E27FC236}">
                <a16:creationId xmlns:a16="http://schemas.microsoft.com/office/drawing/2014/main" id="{4FC48485-D587-5C49-BD51-2D1EDE649A05}"/>
              </a:ext>
            </a:extLst>
          </p:cNvPr>
          <p:cNvCxnSpPr>
            <a:cxnSpLocks/>
          </p:cNvCxnSpPr>
          <p:nvPr/>
        </p:nvCxnSpPr>
        <p:spPr>
          <a:xfrm>
            <a:off x="3203562" y="3084007"/>
            <a:ext cx="216886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7">
            <a:extLst>
              <a:ext uri="{FF2B5EF4-FFF2-40B4-BE49-F238E27FC236}">
                <a16:creationId xmlns:a16="http://schemas.microsoft.com/office/drawing/2014/main" id="{23D78889-5D58-7B49-852E-A4D7CE204213}"/>
              </a:ext>
            </a:extLst>
          </p:cNvPr>
          <p:cNvSpPr txBox="1">
            <a:spLocks noChangeArrowheads="1"/>
          </p:cNvSpPr>
          <p:nvPr/>
        </p:nvSpPr>
        <p:spPr bwMode="auto">
          <a:xfrm>
            <a:off x="3487543" y="2643287"/>
            <a:ext cx="1453036" cy="478501"/>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sp>
        <p:nvSpPr>
          <p:cNvPr id="27" name="Text Box 27">
            <a:extLst>
              <a:ext uri="{FF2B5EF4-FFF2-40B4-BE49-F238E27FC236}">
                <a16:creationId xmlns:a16="http://schemas.microsoft.com/office/drawing/2014/main" id="{2F4A5A09-FA83-434F-92C3-28E1DB3EE65E}"/>
              </a:ext>
            </a:extLst>
          </p:cNvPr>
          <p:cNvSpPr txBox="1">
            <a:spLocks noChangeArrowheads="1"/>
          </p:cNvSpPr>
          <p:nvPr/>
        </p:nvSpPr>
        <p:spPr bwMode="auto">
          <a:xfrm>
            <a:off x="3595557" y="3090893"/>
            <a:ext cx="1037138" cy="541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  (m)</a:t>
            </a:r>
          </a:p>
        </p:txBody>
      </p:sp>
      <p:sp>
        <p:nvSpPr>
          <p:cNvPr id="28" name="Text Box 28">
            <a:extLst>
              <a:ext uri="{FF2B5EF4-FFF2-40B4-BE49-F238E27FC236}">
                <a16:creationId xmlns:a16="http://schemas.microsoft.com/office/drawing/2014/main" id="{B230A58D-9373-144C-92D9-84B3F53C7B42}"/>
              </a:ext>
            </a:extLst>
          </p:cNvPr>
          <p:cNvSpPr txBox="1">
            <a:spLocks noChangeArrowheads="1"/>
          </p:cNvSpPr>
          <p:nvPr/>
        </p:nvSpPr>
        <p:spPr bwMode="auto">
          <a:xfrm>
            <a:off x="5160333" y="3116403"/>
            <a:ext cx="325125" cy="478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sp>
        <p:nvSpPr>
          <p:cNvPr id="29" name="Rectangle 3">
            <a:extLst>
              <a:ext uri="{FF2B5EF4-FFF2-40B4-BE49-F238E27FC236}">
                <a16:creationId xmlns:a16="http://schemas.microsoft.com/office/drawing/2014/main" id="{D5E2051B-B645-DE43-BBCC-96C0307D24AE}"/>
              </a:ext>
            </a:extLst>
          </p:cNvPr>
          <p:cNvSpPr txBox="1">
            <a:spLocks noChangeArrowheads="1"/>
          </p:cNvSpPr>
          <p:nvPr/>
        </p:nvSpPr>
        <p:spPr>
          <a:xfrm>
            <a:off x="228780" y="4393740"/>
            <a:ext cx="9086598" cy="251975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buFont typeface="Wingdings" charset="0"/>
              <a:buNone/>
            </a:pPr>
            <a:r>
              <a:rPr lang="zh-CN" altLang="en-US" sz="2400" dirty="0">
                <a:solidFill>
                  <a:srgbClr val="C00000"/>
                </a:solidFill>
              </a:rPr>
              <a:t>对称秘钥加密</a:t>
            </a:r>
            <a:r>
              <a:rPr lang="en-US" sz="2400" dirty="0"/>
              <a:t>: Bob </a:t>
            </a:r>
            <a:r>
              <a:rPr lang="zh-CN" altLang="en-US" sz="2400" dirty="0"/>
              <a:t>和</a:t>
            </a:r>
            <a:r>
              <a:rPr lang="en-US" sz="2400" dirty="0"/>
              <a:t> Alice </a:t>
            </a:r>
            <a:r>
              <a:rPr lang="zh-CN" altLang="en-US" sz="2400" dirty="0"/>
              <a:t>共享同样的秘钥</a:t>
            </a:r>
            <a:r>
              <a:rPr lang="en-US" sz="2400" dirty="0"/>
              <a:t> K</a:t>
            </a:r>
          </a:p>
          <a:p>
            <a:r>
              <a:rPr lang="en-US" sz="2000" i="1" dirty="0"/>
              <a:t>e.g., </a:t>
            </a:r>
            <a:r>
              <a:rPr lang="zh-CN" altLang="en-US" sz="2000" dirty="0"/>
              <a:t>例如秘钥是一组确定的字母表替换规则</a:t>
            </a:r>
            <a:endParaRPr lang="en-US" altLang="zh-CN" sz="2000" dirty="0"/>
          </a:p>
          <a:p>
            <a:r>
              <a:rPr lang="zh-CN" altLang="en-US" sz="2000" dirty="0"/>
              <a:t>核心在于秘钥的“保密性”</a:t>
            </a:r>
            <a:endParaRPr lang="en-US" sz="2000" dirty="0"/>
          </a:p>
          <a:p>
            <a:pPr>
              <a:buFont typeface="Wingdings" charset="0"/>
              <a:buNone/>
            </a:pPr>
            <a:r>
              <a:rPr lang="en-US" sz="2400" i="1" u="sng" dirty="0">
                <a:solidFill>
                  <a:srgbClr val="C00000"/>
                </a:solidFill>
              </a:rPr>
              <a:t>Q:</a:t>
            </a:r>
            <a:r>
              <a:rPr lang="en-US" sz="2400" i="1" dirty="0">
                <a:solidFill>
                  <a:srgbClr val="C00000"/>
                </a:solidFill>
              </a:rPr>
              <a:t> </a:t>
            </a:r>
            <a:r>
              <a:rPr lang="en-US" sz="2400" dirty="0"/>
              <a:t> Bob </a:t>
            </a:r>
            <a:r>
              <a:rPr lang="zh-CN" altLang="en-US" sz="2400" dirty="0"/>
              <a:t>和</a:t>
            </a:r>
            <a:r>
              <a:rPr lang="en-US" sz="2400" dirty="0"/>
              <a:t> Alice </a:t>
            </a:r>
            <a:r>
              <a:rPr lang="zh-CN" altLang="en-US" sz="2400" dirty="0"/>
              <a:t>该怎样交换信息达成对秘钥的共识</a:t>
            </a:r>
            <a:r>
              <a:rPr lang="en-US" sz="2400" dirty="0"/>
              <a:t>?</a:t>
            </a:r>
            <a:endParaRPr lang="en-US" sz="2400" i="1" dirty="0"/>
          </a:p>
        </p:txBody>
      </p:sp>
    </p:spTree>
    <p:extLst>
      <p:ext uri="{BB962C8B-B14F-4D97-AF65-F5344CB8AC3E}">
        <p14:creationId xmlns:p14="http://schemas.microsoft.com/office/powerpoint/2010/main" val="309164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DD07-388B-98E7-404D-708044D720CB}"/>
              </a:ext>
            </a:extLst>
          </p:cNvPr>
          <p:cNvSpPr>
            <a:spLocks noGrp="1"/>
          </p:cNvSpPr>
          <p:nvPr>
            <p:ph type="title"/>
          </p:nvPr>
        </p:nvSpPr>
        <p:spPr/>
        <p:txBody>
          <a:bodyPr>
            <a:normAutofit/>
          </a:bodyPr>
          <a:lstStyle/>
          <a:p>
            <a:r>
              <a:rPr lang="zh-CN" altLang="en-US" sz="4000" dirty="0"/>
              <a:t>中国华为公司</a:t>
            </a:r>
            <a:r>
              <a:rPr lang="en-US" altLang="zh-CN" sz="4000" dirty="0"/>
              <a:t>5G</a:t>
            </a:r>
            <a:r>
              <a:rPr lang="zh-CN" altLang="en-US" sz="4000" dirty="0"/>
              <a:t>专利领跑</a:t>
            </a:r>
          </a:p>
        </p:txBody>
      </p:sp>
      <p:sp>
        <p:nvSpPr>
          <p:cNvPr id="3" name="Content Placeholder 2">
            <a:extLst>
              <a:ext uri="{FF2B5EF4-FFF2-40B4-BE49-F238E27FC236}">
                <a16:creationId xmlns:a16="http://schemas.microsoft.com/office/drawing/2014/main" id="{F4EBEABF-8BE1-267F-A1E0-3D092D782107}"/>
              </a:ext>
            </a:extLst>
          </p:cNvPr>
          <p:cNvSpPr>
            <a:spLocks noGrp="1"/>
          </p:cNvSpPr>
          <p:nvPr>
            <p:ph idx="1"/>
          </p:nvPr>
        </p:nvSpPr>
        <p:spPr/>
        <p:txBody>
          <a:bodyPr/>
          <a:lstStyle/>
          <a:p>
            <a:endParaRPr lang="zh-CN" altLang="en-US" dirty="0"/>
          </a:p>
        </p:txBody>
      </p:sp>
      <p:sp>
        <p:nvSpPr>
          <p:cNvPr id="4" name="Date Placeholder 3">
            <a:extLst>
              <a:ext uri="{FF2B5EF4-FFF2-40B4-BE49-F238E27FC236}">
                <a16:creationId xmlns:a16="http://schemas.microsoft.com/office/drawing/2014/main" id="{C09A6DF5-CDE5-B769-24FF-625FF142EBBC}"/>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3C61A2AD-762F-BBD4-6B09-6E8C7AD58A76}"/>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5</a:t>
            </a:fld>
            <a:endParaRPr lang="en-US" altLang="zh-CN" dirty="0">
              <a:solidFill>
                <a:srgbClr val="000000">
                  <a:tint val="75000"/>
                </a:srgbClr>
              </a:solidFill>
            </a:endParaRPr>
          </a:p>
        </p:txBody>
      </p:sp>
      <p:pic>
        <p:nvPicPr>
          <p:cNvPr id="14338" name="Picture 2" descr="Infographic: Who Is Leading the 5G Patent Race? | Statista">
            <a:extLst>
              <a:ext uri="{FF2B5EF4-FFF2-40B4-BE49-F238E27FC236}">
                <a16:creationId xmlns:a16="http://schemas.microsoft.com/office/drawing/2014/main" id="{94B83E9A-9D2A-2030-C186-872142852C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357201"/>
            <a:ext cx="482453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70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简单加密算法</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50</a:t>
            </a:fld>
            <a:endParaRPr lang="en-US" altLang="zh-CN" dirty="0"/>
          </a:p>
        </p:txBody>
      </p:sp>
      <p:sp>
        <p:nvSpPr>
          <p:cNvPr id="5" name="Rectangle 3">
            <a:extLst>
              <a:ext uri="{FF2B5EF4-FFF2-40B4-BE49-F238E27FC236}">
                <a16:creationId xmlns:a16="http://schemas.microsoft.com/office/drawing/2014/main" id="{38AC6FFB-FD32-C146-AB47-7F7B20F2D6AA}"/>
              </a:ext>
            </a:extLst>
          </p:cNvPr>
          <p:cNvSpPr txBox="1">
            <a:spLocks noChangeArrowheads="1"/>
          </p:cNvSpPr>
          <p:nvPr/>
        </p:nvSpPr>
        <p:spPr>
          <a:xfrm>
            <a:off x="142639" y="1564658"/>
            <a:ext cx="10680078" cy="1214437"/>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zh-CN" altLang="en-US" i="1" dirty="0">
                <a:solidFill>
                  <a:srgbClr val="C00000"/>
                </a:solidFill>
              </a:rPr>
              <a:t>替换加密</a:t>
            </a:r>
            <a:r>
              <a:rPr lang="en-US" i="1" dirty="0">
                <a:solidFill>
                  <a:srgbClr val="C00000"/>
                </a:solidFill>
              </a:rPr>
              <a:t>: </a:t>
            </a:r>
            <a:r>
              <a:rPr lang="zh-CN" altLang="en-US" sz="2400" dirty="0"/>
              <a:t>核心是用一种东西替代另一种东西</a:t>
            </a:r>
            <a:endParaRPr lang="en-US" sz="2400" dirty="0"/>
          </a:p>
          <a:p>
            <a:pPr lvl="1">
              <a:buFont typeface="Wingdings" charset="2"/>
              <a:buChar char="§"/>
            </a:pPr>
            <a:endParaRPr lang="en-US" altLang="zh-CN" dirty="0"/>
          </a:p>
          <a:p>
            <a:pPr lvl="1">
              <a:buFont typeface="Wingdings" charset="2"/>
              <a:buChar char="§"/>
            </a:pPr>
            <a:r>
              <a:rPr lang="zh-CN" altLang="en-US" dirty="0"/>
              <a:t>单码代替密码</a:t>
            </a:r>
            <a:r>
              <a:rPr lang="en-US" dirty="0"/>
              <a:t> : </a:t>
            </a:r>
            <a:r>
              <a:rPr lang="zh-CN" altLang="en-US" dirty="0"/>
              <a:t>制定一种字母之间的替换规则</a:t>
            </a:r>
            <a:endParaRPr lang="en-US" sz="2800" dirty="0"/>
          </a:p>
        </p:txBody>
      </p:sp>
      <p:sp>
        <p:nvSpPr>
          <p:cNvPr id="6" name="Rectangle 4">
            <a:extLst>
              <a:ext uri="{FF2B5EF4-FFF2-40B4-BE49-F238E27FC236}">
                <a16:creationId xmlns:a16="http://schemas.microsoft.com/office/drawing/2014/main" id="{B3412139-8CBB-DD4E-91B7-450CC2CAAB2C}"/>
              </a:ext>
            </a:extLst>
          </p:cNvPr>
          <p:cNvSpPr>
            <a:spLocks noChangeArrowheads="1"/>
          </p:cNvSpPr>
          <p:nvPr/>
        </p:nvSpPr>
        <p:spPr bwMode="auto">
          <a:xfrm>
            <a:off x="1648733" y="2828032"/>
            <a:ext cx="603242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000" b="1" dirty="0">
                <a:latin typeface="Courier New" charset="0"/>
              </a:rPr>
              <a:t>plaintext:  abcdefghijklmnopqrstuvwxyz</a:t>
            </a:r>
          </a:p>
        </p:txBody>
      </p:sp>
      <p:sp>
        <p:nvSpPr>
          <p:cNvPr id="7" name="Rectangle 5">
            <a:extLst>
              <a:ext uri="{FF2B5EF4-FFF2-40B4-BE49-F238E27FC236}">
                <a16:creationId xmlns:a16="http://schemas.microsoft.com/office/drawing/2014/main" id="{F6BD0E9A-C7F8-5F4E-AE93-E336351F1A52}"/>
              </a:ext>
            </a:extLst>
          </p:cNvPr>
          <p:cNvSpPr>
            <a:spLocks noChangeArrowheads="1"/>
          </p:cNvSpPr>
          <p:nvPr/>
        </p:nvSpPr>
        <p:spPr bwMode="auto">
          <a:xfrm>
            <a:off x="1499558" y="3607494"/>
            <a:ext cx="618630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000" b="1" dirty="0">
                <a:latin typeface="Courier New" charset="0"/>
              </a:rPr>
              <a:t>ciphertext:  mnbvcxzasdfghjklpoiuytrewq</a:t>
            </a:r>
          </a:p>
        </p:txBody>
      </p:sp>
      <p:sp>
        <p:nvSpPr>
          <p:cNvPr id="8" name="Line 6">
            <a:extLst>
              <a:ext uri="{FF2B5EF4-FFF2-40B4-BE49-F238E27FC236}">
                <a16:creationId xmlns:a16="http://schemas.microsoft.com/office/drawing/2014/main" id="{4A7E4B0C-B805-8D45-B761-B5546DF09DA0}"/>
              </a:ext>
            </a:extLst>
          </p:cNvPr>
          <p:cNvSpPr>
            <a:spLocks noChangeShapeType="1"/>
          </p:cNvSpPr>
          <p:nvPr/>
        </p:nvSpPr>
        <p:spPr bwMode="auto">
          <a:xfrm>
            <a:off x="3635896" y="320109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600" dirty="0"/>
          </a:p>
        </p:txBody>
      </p:sp>
      <p:sp>
        <p:nvSpPr>
          <p:cNvPr id="9" name="Line 7">
            <a:extLst>
              <a:ext uri="{FF2B5EF4-FFF2-40B4-BE49-F238E27FC236}">
                <a16:creationId xmlns:a16="http://schemas.microsoft.com/office/drawing/2014/main" id="{15944278-71E1-604D-A12B-C3FC18367DCF}"/>
              </a:ext>
            </a:extLst>
          </p:cNvPr>
          <p:cNvSpPr>
            <a:spLocks noChangeShapeType="1"/>
          </p:cNvSpPr>
          <p:nvPr/>
        </p:nvSpPr>
        <p:spPr bwMode="auto">
          <a:xfrm>
            <a:off x="7452320" y="3182143"/>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600" dirty="0"/>
          </a:p>
        </p:txBody>
      </p:sp>
      <p:sp>
        <p:nvSpPr>
          <p:cNvPr id="10" name="Rectangle 8">
            <a:extLst>
              <a:ext uri="{FF2B5EF4-FFF2-40B4-BE49-F238E27FC236}">
                <a16:creationId xmlns:a16="http://schemas.microsoft.com/office/drawing/2014/main" id="{39C5A038-5B82-9445-AEB5-8EB6B0C16304}"/>
              </a:ext>
            </a:extLst>
          </p:cNvPr>
          <p:cNvSpPr>
            <a:spLocks noChangeArrowheads="1"/>
          </p:cNvSpPr>
          <p:nvPr/>
        </p:nvSpPr>
        <p:spPr bwMode="auto">
          <a:xfrm>
            <a:off x="2523198" y="4379019"/>
            <a:ext cx="52629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000" b="1" dirty="0">
                <a:latin typeface="Courier New" charset="0"/>
              </a:rPr>
              <a:t>Plaintext: bob. i love you. alice</a:t>
            </a:r>
          </a:p>
        </p:txBody>
      </p:sp>
      <p:sp>
        <p:nvSpPr>
          <p:cNvPr id="11" name="Rectangle 9">
            <a:extLst>
              <a:ext uri="{FF2B5EF4-FFF2-40B4-BE49-F238E27FC236}">
                <a16:creationId xmlns:a16="http://schemas.microsoft.com/office/drawing/2014/main" id="{80D4BCB1-BB8B-1140-8F2A-FE5981733B47}"/>
              </a:ext>
            </a:extLst>
          </p:cNvPr>
          <p:cNvSpPr>
            <a:spLocks noChangeArrowheads="1"/>
          </p:cNvSpPr>
          <p:nvPr/>
        </p:nvSpPr>
        <p:spPr bwMode="auto">
          <a:xfrm>
            <a:off x="2381960" y="4804469"/>
            <a:ext cx="541686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000" b="1" dirty="0">
                <a:latin typeface="Courier New" charset="0"/>
              </a:rPr>
              <a:t>ciphertext: nkn. s gktc wky. mgsbc</a:t>
            </a:r>
          </a:p>
        </p:txBody>
      </p:sp>
      <p:sp>
        <p:nvSpPr>
          <p:cNvPr id="12"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164226" y="4313932"/>
            <a:ext cx="68159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000099"/>
                </a:solidFill>
                <a:latin typeface="Arial" charset="0"/>
                <a:cs typeface="Arial" charset="0"/>
              </a:rPr>
              <a:t>e.g.:</a:t>
            </a:r>
          </a:p>
        </p:txBody>
      </p:sp>
      <p:sp>
        <p:nvSpPr>
          <p:cNvPr id="13"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1008856" y="5199469"/>
            <a:ext cx="954584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i="1" dirty="0">
                <a:solidFill>
                  <a:srgbClr val="C00000"/>
                </a:solidFill>
                <a:latin typeface="+mn-lt"/>
              </a:rPr>
              <a:t>Encryption key: </a:t>
            </a:r>
            <a:r>
              <a:rPr lang="zh-CN" altLang="en-US" sz="2800" dirty="0">
                <a:latin typeface="+mn-ea"/>
                <a:ea typeface="+mn-ea"/>
              </a:rPr>
              <a:t>一种从</a:t>
            </a:r>
            <a:r>
              <a:rPr lang="en-US" altLang="zh-CN" sz="2800" dirty="0">
                <a:latin typeface="+mn-ea"/>
                <a:ea typeface="+mn-ea"/>
              </a:rPr>
              <a:t>26</a:t>
            </a:r>
            <a:r>
              <a:rPr lang="zh-CN" altLang="en-US" sz="2800" dirty="0">
                <a:latin typeface="+mn-ea"/>
                <a:ea typeface="+mn-ea"/>
              </a:rPr>
              <a:t>个字母到</a:t>
            </a:r>
            <a:r>
              <a:rPr lang="en-US" altLang="zh-CN" sz="2800" dirty="0">
                <a:latin typeface="+mn-ea"/>
                <a:ea typeface="+mn-ea"/>
              </a:rPr>
              <a:t>26</a:t>
            </a:r>
            <a:r>
              <a:rPr lang="zh-CN" altLang="en-US" sz="2800" dirty="0">
                <a:latin typeface="+mn-ea"/>
                <a:ea typeface="+mn-ea"/>
              </a:rPr>
              <a:t>个字母的映射</a:t>
            </a:r>
            <a:endParaRPr lang="en-US" sz="2800" dirty="0">
              <a:latin typeface="+mn-ea"/>
              <a:ea typeface="+mn-ea"/>
            </a:endParaRPr>
          </a:p>
        </p:txBody>
      </p:sp>
      <p:pic>
        <p:nvPicPr>
          <p:cNvPr id="14"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89744" y="5342344"/>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827585" y="5816982"/>
            <a:ext cx="7712600"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虽然暴力搜索破解很难，但可以通过</a:t>
            </a:r>
            <a:r>
              <a:rPr lang="zh-CN" altLang="en-US" sz="2000" b="1" dirty="0">
                <a:solidFill>
                  <a:srgbClr val="BF0F01"/>
                </a:solidFill>
                <a:latin typeface="黑体" panose="02010609060101010101" pitchFamily="49" charset="-122"/>
                <a:ea typeface="黑体" panose="02010609060101010101" pitchFamily="49" charset="-122"/>
              </a:rPr>
              <a:t>统计字母频率</a:t>
            </a:r>
            <a:r>
              <a:rPr lang="zh-CN" altLang="en-US" sz="2000" dirty="0">
                <a:latin typeface="黑体" panose="02010609060101010101" pitchFamily="49" charset="-122"/>
                <a:ea typeface="黑体" panose="02010609060101010101" pitchFamily="49" charset="-122"/>
              </a:rPr>
              <a:t>大幅降低难度！</a:t>
            </a:r>
          </a:p>
        </p:txBody>
      </p:sp>
    </p:spTree>
    <p:extLst>
      <p:ext uri="{BB962C8B-B14F-4D97-AF65-F5344CB8AC3E}">
        <p14:creationId xmlns:p14="http://schemas.microsoft.com/office/powerpoint/2010/main" val="179294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一种衍生的更复杂的加密方法</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51</a:t>
            </a:fld>
            <a:endParaRPr lang="en-US" altLang="zh-CN" dirty="0"/>
          </a:p>
        </p:txBody>
      </p:sp>
      <p:sp>
        <p:nvSpPr>
          <p:cNvPr id="5" name="Rectangle 3">
            <a:extLst>
              <a:ext uri="{FF2B5EF4-FFF2-40B4-BE49-F238E27FC236}">
                <a16:creationId xmlns:a16="http://schemas.microsoft.com/office/drawing/2014/main" id="{A107A275-985F-8F45-B664-34A810FD7A1C}"/>
              </a:ext>
            </a:extLst>
          </p:cNvPr>
          <p:cNvSpPr txBox="1">
            <a:spLocks noChangeArrowheads="1"/>
          </p:cNvSpPr>
          <p:nvPr/>
        </p:nvSpPr>
        <p:spPr>
          <a:xfrm>
            <a:off x="457201" y="1552529"/>
            <a:ext cx="8229600" cy="4648200"/>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首先制定</a:t>
            </a:r>
            <a:r>
              <a:rPr lang="en-US" dirty="0"/>
              <a:t>N</a:t>
            </a:r>
            <a:r>
              <a:rPr lang="zh-CN" altLang="en-US" dirty="0"/>
              <a:t>组不同的替换规则</a:t>
            </a:r>
            <a:r>
              <a:rPr lang="en-US" dirty="0"/>
              <a:t>, M</a:t>
            </a:r>
            <a:r>
              <a:rPr lang="en-US" baseline="-25000" dirty="0"/>
              <a:t>1</a:t>
            </a:r>
            <a:r>
              <a:rPr lang="en-US" dirty="0"/>
              <a:t>,M</a:t>
            </a:r>
            <a:r>
              <a:rPr lang="en-US" baseline="-25000" dirty="0"/>
              <a:t>2</a:t>
            </a:r>
            <a:r>
              <a:rPr lang="en-US" dirty="0"/>
              <a:t>,…,M</a:t>
            </a:r>
            <a:r>
              <a:rPr lang="en-US" baseline="-25000" dirty="0"/>
              <a:t>n</a:t>
            </a:r>
          </a:p>
          <a:p>
            <a:pPr>
              <a:lnSpc>
                <a:spcPct val="150000"/>
              </a:lnSpc>
            </a:pPr>
            <a:r>
              <a:rPr lang="zh-CN" altLang="en-US" dirty="0"/>
              <a:t>然后制定一种循环替换策略</a:t>
            </a:r>
            <a:r>
              <a:rPr lang="en-US" dirty="0"/>
              <a:t>:</a:t>
            </a:r>
          </a:p>
          <a:p>
            <a:pPr lvl="1">
              <a:lnSpc>
                <a:spcPct val="150000"/>
              </a:lnSpc>
            </a:pPr>
            <a:r>
              <a:rPr lang="en-US" sz="2000" dirty="0">
                <a:solidFill>
                  <a:srgbClr val="008000"/>
                </a:solidFill>
              </a:rPr>
              <a:t>e.g., n=4: M</a:t>
            </a:r>
            <a:r>
              <a:rPr lang="en-US" sz="2000" baseline="-25000" dirty="0">
                <a:solidFill>
                  <a:srgbClr val="008000"/>
                </a:solidFill>
              </a:rPr>
              <a:t>1</a:t>
            </a:r>
            <a:r>
              <a:rPr lang="en-US" sz="2000" dirty="0">
                <a:solidFill>
                  <a:srgbClr val="008000"/>
                </a:solidFill>
              </a:rPr>
              <a:t>,M</a:t>
            </a:r>
            <a:r>
              <a:rPr lang="en-US" sz="2000" baseline="-25000" dirty="0">
                <a:solidFill>
                  <a:srgbClr val="008000"/>
                </a:solidFill>
              </a:rPr>
              <a:t>3</a:t>
            </a:r>
            <a:r>
              <a:rPr lang="en-US" sz="2000" dirty="0">
                <a:solidFill>
                  <a:srgbClr val="008000"/>
                </a:solidFill>
              </a:rPr>
              <a:t>,M</a:t>
            </a:r>
            <a:r>
              <a:rPr lang="en-US" sz="2000" baseline="-25000" dirty="0">
                <a:solidFill>
                  <a:srgbClr val="008000"/>
                </a:solidFill>
              </a:rPr>
              <a:t>4</a:t>
            </a:r>
            <a:r>
              <a:rPr lang="en-US" sz="2000" dirty="0">
                <a:solidFill>
                  <a:srgbClr val="008000"/>
                </a:solidFill>
              </a:rPr>
              <a:t>,M</a:t>
            </a:r>
            <a:r>
              <a:rPr lang="en-US" sz="2000" baseline="-25000" dirty="0">
                <a:solidFill>
                  <a:srgbClr val="008000"/>
                </a:solidFill>
              </a:rPr>
              <a:t>3</a:t>
            </a:r>
            <a:r>
              <a:rPr lang="en-US" sz="2000" dirty="0">
                <a:solidFill>
                  <a:srgbClr val="008000"/>
                </a:solidFill>
              </a:rPr>
              <a:t>,M</a:t>
            </a:r>
            <a:r>
              <a:rPr lang="en-US" sz="2000" baseline="-25000" dirty="0">
                <a:solidFill>
                  <a:srgbClr val="008000"/>
                </a:solidFill>
              </a:rPr>
              <a:t>2</a:t>
            </a:r>
            <a:r>
              <a:rPr lang="en-US" sz="2000" dirty="0">
                <a:solidFill>
                  <a:srgbClr val="008000"/>
                </a:solidFill>
              </a:rPr>
              <a:t>;   M</a:t>
            </a:r>
            <a:r>
              <a:rPr lang="en-US" sz="2000" baseline="-25000" dirty="0">
                <a:solidFill>
                  <a:srgbClr val="008000"/>
                </a:solidFill>
              </a:rPr>
              <a:t>1</a:t>
            </a:r>
            <a:r>
              <a:rPr lang="en-US" sz="2000" dirty="0">
                <a:solidFill>
                  <a:srgbClr val="008000"/>
                </a:solidFill>
              </a:rPr>
              <a:t>,M</a:t>
            </a:r>
            <a:r>
              <a:rPr lang="en-US" sz="2000" baseline="-25000" dirty="0">
                <a:solidFill>
                  <a:srgbClr val="008000"/>
                </a:solidFill>
              </a:rPr>
              <a:t>3</a:t>
            </a:r>
            <a:r>
              <a:rPr lang="en-US" sz="2000" dirty="0">
                <a:solidFill>
                  <a:srgbClr val="008000"/>
                </a:solidFill>
              </a:rPr>
              <a:t>,M</a:t>
            </a:r>
            <a:r>
              <a:rPr lang="en-US" sz="2000" baseline="-25000" dirty="0">
                <a:solidFill>
                  <a:srgbClr val="008000"/>
                </a:solidFill>
              </a:rPr>
              <a:t>4</a:t>
            </a:r>
            <a:r>
              <a:rPr lang="en-US" sz="2000" dirty="0">
                <a:solidFill>
                  <a:srgbClr val="008000"/>
                </a:solidFill>
              </a:rPr>
              <a:t>,M</a:t>
            </a:r>
            <a:r>
              <a:rPr lang="en-US" sz="2000" baseline="-25000" dirty="0">
                <a:solidFill>
                  <a:srgbClr val="008000"/>
                </a:solidFill>
              </a:rPr>
              <a:t>3</a:t>
            </a:r>
            <a:r>
              <a:rPr lang="en-US" sz="2000" dirty="0">
                <a:solidFill>
                  <a:srgbClr val="008000"/>
                </a:solidFill>
              </a:rPr>
              <a:t>,M</a:t>
            </a:r>
            <a:r>
              <a:rPr lang="en-US" sz="2000" baseline="-25000" dirty="0">
                <a:solidFill>
                  <a:srgbClr val="008000"/>
                </a:solidFill>
              </a:rPr>
              <a:t>2</a:t>
            </a:r>
            <a:r>
              <a:rPr lang="en-US" sz="2000" dirty="0">
                <a:solidFill>
                  <a:srgbClr val="008000"/>
                </a:solidFill>
              </a:rPr>
              <a:t>;</a:t>
            </a:r>
            <a:r>
              <a:rPr lang="en-US" sz="2000" dirty="0"/>
              <a:t> ..</a:t>
            </a:r>
          </a:p>
          <a:p>
            <a:pPr>
              <a:lnSpc>
                <a:spcPct val="150000"/>
              </a:lnSpc>
            </a:pPr>
            <a:r>
              <a:rPr lang="zh-CN" altLang="en-US" dirty="0"/>
              <a:t>对于明文中的每一个字母，一次使用循环替换策略实现替换，打乱对</a:t>
            </a:r>
            <a:r>
              <a:rPr lang="en-US" altLang="zh-CN" dirty="0" err="1"/>
              <a:t>i,e,o</a:t>
            </a:r>
            <a:r>
              <a:rPr lang="zh-CN" altLang="en-US" dirty="0"/>
              <a:t>等元音字母的统计规则</a:t>
            </a:r>
            <a:endParaRPr lang="en-US" dirty="0"/>
          </a:p>
          <a:p>
            <a:pPr lvl="1">
              <a:lnSpc>
                <a:spcPct val="150000"/>
              </a:lnSpc>
            </a:pPr>
            <a:r>
              <a:rPr lang="en-US" sz="2000" dirty="0">
                <a:solidFill>
                  <a:srgbClr val="008000"/>
                </a:solidFill>
              </a:rPr>
              <a:t>dog: d from M</a:t>
            </a:r>
            <a:r>
              <a:rPr lang="en-US" sz="2000" baseline="-25000" dirty="0">
                <a:solidFill>
                  <a:srgbClr val="008000"/>
                </a:solidFill>
              </a:rPr>
              <a:t>1</a:t>
            </a:r>
            <a:r>
              <a:rPr lang="en-US" sz="2000" dirty="0">
                <a:solidFill>
                  <a:srgbClr val="008000"/>
                </a:solidFill>
              </a:rPr>
              <a:t>, o from M</a:t>
            </a:r>
            <a:r>
              <a:rPr lang="en-US" sz="2000" baseline="-25000" dirty="0">
                <a:solidFill>
                  <a:srgbClr val="008000"/>
                </a:solidFill>
              </a:rPr>
              <a:t>3</a:t>
            </a:r>
            <a:r>
              <a:rPr lang="en-US" sz="2000" dirty="0">
                <a:solidFill>
                  <a:srgbClr val="008000"/>
                </a:solidFill>
              </a:rPr>
              <a:t>, g from M</a:t>
            </a:r>
            <a:r>
              <a:rPr lang="en-US" sz="2000" baseline="-25000" dirty="0">
                <a:solidFill>
                  <a:srgbClr val="008000"/>
                </a:solidFill>
              </a:rPr>
              <a:t>4</a:t>
            </a:r>
          </a:p>
          <a:p>
            <a:pPr lvl="1">
              <a:lnSpc>
                <a:spcPct val="150000"/>
              </a:lnSpc>
              <a:buFont typeface="Wingdings" charset="0"/>
              <a:buNone/>
            </a:pPr>
            <a:endParaRPr lang="en-US" sz="2000" baseline="-25000" dirty="0">
              <a:solidFill>
                <a:srgbClr val="008000"/>
              </a:solidFill>
              <a:latin typeface="Gill Sans MT" charset="0"/>
            </a:endParaRPr>
          </a:p>
          <a:p>
            <a:pPr lvl="1">
              <a:lnSpc>
                <a:spcPct val="150000"/>
              </a:lnSpc>
              <a:buFont typeface="Wingdings" charset="0"/>
              <a:buNone/>
            </a:pPr>
            <a:r>
              <a:rPr lang="en-US" sz="2800" i="1" dirty="0">
                <a:solidFill>
                  <a:srgbClr val="C00000"/>
                </a:solidFill>
              </a:rPr>
              <a:t>Encryption key: </a:t>
            </a:r>
            <a:r>
              <a:rPr lang="en-US" altLang="zh-CN" sz="2800" dirty="0"/>
              <a:t>n</a:t>
            </a:r>
            <a:r>
              <a:rPr lang="zh-CN" altLang="en-US" sz="2800" dirty="0"/>
              <a:t>组替换规则和一种循环策略</a:t>
            </a:r>
            <a:endParaRPr lang="en-US" sz="2800" dirty="0"/>
          </a:p>
        </p:txBody>
      </p:sp>
      <p:pic>
        <p:nvPicPr>
          <p:cNvPr id="6"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227736" y="4437112"/>
            <a:ext cx="458928" cy="238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574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对称加密算法：</a:t>
            </a:r>
            <a:r>
              <a:rPr lang="en-US" altLang="zh-CN" dirty="0"/>
              <a:t>DES</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52</a:t>
            </a:fld>
            <a:endParaRPr lang="en-US" altLang="zh-CN" dirty="0"/>
          </a:p>
        </p:txBody>
      </p:sp>
      <p:sp>
        <p:nvSpPr>
          <p:cNvPr id="5" name="Rectangle 3">
            <a:extLst>
              <a:ext uri="{FF2B5EF4-FFF2-40B4-BE49-F238E27FC236}">
                <a16:creationId xmlns:a16="http://schemas.microsoft.com/office/drawing/2014/main" id="{5937BF43-2D44-0746-9CC6-CB87B013203F}"/>
              </a:ext>
            </a:extLst>
          </p:cNvPr>
          <p:cNvSpPr txBox="1">
            <a:spLocks noChangeArrowheads="1"/>
          </p:cNvSpPr>
          <p:nvPr/>
        </p:nvSpPr>
        <p:spPr>
          <a:xfrm>
            <a:off x="457200" y="1530142"/>
            <a:ext cx="7992888" cy="5008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000" dirty="0">
                <a:solidFill>
                  <a:srgbClr val="C00000"/>
                </a:solidFill>
              </a:rPr>
              <a:t>DES: Data Encryption Standard</a:t>
            </a:r>
            <a:endParaRPr lang="en-US" sz="1800" dirty="0">
              <a:solidFill>
                <a:srgbClr val="C00000"/>
              </a:solidFill>
            </a:endParaRPr>
          </a:p>
          <a:p>
            <a:r>
              <a:rPr lang="zh-CN" altLang="en-US" sz="1800" dirty="0"/>
              <a:t>美国</a:t>
            </a:r>
            <a:r>
              <a:rPr lang="en-US" altLang="zh-CN" sz="1800" dirty="0"/>
              <a:t>(</a:t>
            </a:r>
            <a:r>
              <a:rPr lang="zh-CN" altLang="en-US" sz="1800" dirty="0"/>
              <a:t>曾经</a:t>
            </a:r>
            <a:r>
              <a:rPr lang="en-US" altLang="zh-CN" sz="1800" dirty="0"/>
              <a:t>)</a:t>
            </a:r>
            <a:r>
              <a:rPr lang="zh-CN" altLang="en-US" sz="1800" dirty="0"/>
              <a:t>采用的通用加密标准</a:t>
            </a:r>
            <a:r>
              <a:rPr lang="en-US" sz="1800" dirty="0"/>
              <a:t> [NIST 1993]</a:t>
            </a:r>
          </a:p>
          <a:p>
            <a:r>
              <a:rPr lang="en-US" sz="1800" dirty="0"/>
              <a:t>56-bit </a:t>
            </a:r>
            <a:r>
              <a:rPr lang="zh-CN" altLang="en-US" sz="1800" dirty="0"/>
              <a:t>对称秘钥</a:t>
            </a:r>
            <a:r>
              <a:rPr lang="en-US" sz="1800" dirty="0"/>
              <a:t>, 64-bit </a:t>
            </a:r>
            <a:r>
              <a:rPr lang="zh-CN" altLang="en-US" sz="1800" dirty="0"/>
              <a:t>明文输入</a:t>
            </a:r>
            <a:endParaRPr lang="en-US" sz="1800" dirty="0"/>
          </a:p>
          <a:p>
            <a:r>
              <a:rPr lang="zh-CN" altLang="en-US" sz="1800" dirty="0"/>
              <a:t>采用密码块链接的块密码</a:t>
            </a:r>
            <a:endParaRPr lang="en-US" sz="1800" dirty="0"/>
          </a:p>
          <a:p>
            <a:r>
              <a:rPr lang="en-US" sz="1800" dirty="0"/>
              <a:t>DES</a:t>
            </a:r>
            <a:r>
              <a:rPr lang="zh-CN" altLang="en-US" sz="1800" dirty="0"/>
              <a:t>安全吗</a:t>
            </a:r>
            <a:r>
              <a:rPr lang="en-US" sz="1800" dirty="0"/>
              <a:t>?</a:t>
            </a:r>
          </a:p>
          <a:p>
            <a:pPr lvl="1"/>
            <a:r>
              <a:rPr lang="zh-CN" altLang="en-US" sz="1800" dirty="0"/>
              <a:t>在</a:t>
            </a:r>
            <a:r>
              <a:rPr lang="en-US" sz="1800" dirty="0"/>
              <a:t>DES Challenge</a:t>
            </a:r>
            <a:r>
              <a:rPr lang="zh-CN" altLang="en-US" sz="1800" dirty="0"/>
              <a:t>中，破解</a:t>
            </a:r>
            <a:r>
              <a:rPr lang="en-US" sz="1800" dirty="0"/>
              <a:t>56-bit-key-encrypted</a:t>
            </a:r>
            <a:r>
              <a:rPr lang="zh-CN" altLang="en-US" sz="1800" dirty="0"/>
              <a:t>采用暴力搜索仅需要不到一天</a:t>
            </a:r>
            <a:endParaRPr lang="en-US" altLang="zh-CN" sz="1800" dirty="0"/>
          </a:p>
          <a:p>
            <a:pPr lvl="1"/>
            <a:r>
              <a:rPr lang="zh-CN" altLang="en-US" sz="1800" dirty="0"/>
              <a:t>但并没有已知的良好的基于分析的攻击方法</a:t>
            </a:r>
            <a:endParaRPr lang="en-US" sz="1800" dirty="0"/>
          </a:p>
          <a:p>
            <a:r>
              <a:rPr lang="zh-CN" altLang="en-US" sz="1800" dirty="0"/>
              <a:t>如何让</a:t>
            </a:r>
            <a:r>
              <a:rPr lang="en-US" sz="1800" dirty="0"/>
              <a:t> DES</a:t>
            </a:r>
            <a:r>
              <a:rPr lang="zh-CN" altLang="en-US" sz="1800" dirty="0"/>
              <a:t>更安全</a:t>
            </a:r>
            <a:r>
              <a:rPr lang="en-US" sz="1800" dirty="0"/>
              <a:t>:</a:t>
            </a:r>
          </a:p>
          <a:p>
            <a:pPr lvl="1"/>
            <a:r>
              <a:rPr lang="en-US" sz="1800" dirty="0"/>
              <a:t>3DES: </a:t>
            </a:r>
            <a:r>
              <a:rPr lang="zh-CN" altLang="en-US" sz="1800" dirty="0"/>
              <a:t>用</a:t>
            </a:r>
            <a:r>
              <a:rPr lang="en-US" altLang="zh-CN" sz="1800" dirty="0"/>
              <a:t>3</a:t>
            </a:r>
            <a:r>
              <a:rPr lang="zh-CN" altLang="en-US" sz="1800" dirty="0"/>
              <a:t>组不同秘钥加密</a:t>
            </a:r>
            <a:r>
              <a:rPr lang="en-US" altLang="zh-CN" sz="1800" dirty="0"/>
              <a:t>3</a:t>
            </a:r>
            <a:r>
              <a:rPr lang="zh-CN" altLang="en-US" sz="1800" dirty="0"/>
              <a:t>次</a:t>
            </a:r>
            <a:endParaRPr lang="en-US" sz="1600" dirty="0"/>
          </a:p>
        </p:txBody>
      </p:sp>
      <p:sp>
        <p:nvSpPr>
          <p:cNvPr id="7" name="矩形 6"/>
          <p:cNvSpPr/>
          <p:nvPr/>
        </p:nvSpPr>
        <p:spPr>
          <a:xfrm>
            <a:off x="1331640" y="2636912"/>
            <a:ext cx="1259160" cy="360040"/>
          </a:xfrm>
          <a:prstGeom prst="rect">
            <a:avLst/>
          </a:prstGeom>
          <a:noFill/>
          <a:ln>
            <a:solidFill>
              <a:srgbClr val="F3070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p:cNvSpPr txBox="1"/>
          <p:nvPr/>
        </p:nvSpPr>
        <p:spPr>
          <a:xfrm>
            <a:off x="5796136" y="5373049"/>
            <a:ext cx="3055368" cy="923330"/>
          </a:xfrm>
          <a:prstGeom prst="rect">
            <a:avLst/>
          </a:prstGeom>
          <a:ln>
            <a:solidFill>
              <a:srgbClr val="BF0F0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b="1" dirty="0"/>
              <a:t>密码块链接</a:t>
            </a:r>
            <a:r>
              <a:rPr lang="zh-CN" altLang="en-US" dirty="0"/>
              <a:t>：在第一个块中引入随机数，然后用计算的编码块代替后继的随机数</a:t>
            </a:r>
          </a:p>
        </p:txBody>
      </p:sp>
      <p:sp>
        <p:nvSpPr>
          <p:cNvPr id="9" name="文本框 8"/>
          <p:cNvSpPr txBox="1"/>
          <p:nvPr/>
        </p:nvSpPr>
        <p:spPr>
          <a:xfrm>
            <a:off x="505544" y="5373049"/>
            <a:ext cx="3055368" cy="923330"/>
          </a:xfrm>
          <a:prstGeom prst="rect">
            <a:avLst/>
          </a:prstGeom>
          <a:ln>
            <a:solidFill>
              <a:srgbClr val="BF0F0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b="1" dirty="0"/>
              <a:t>引入随机数</a:t>
            </a:r>
            <a:r>
              <a:rPr lang="zh-CN" altLang="en-US" dirty="0"/>
              <a:t>：避免同样的块反复出现（例如</a:t>
            </a:r>
            <a:r>
              <a:rPr lang="en-US" altLang="zh-CN" dirty="0"/>
              <a:t>http</a:t>
            </a:r>
            <a:r>
              <a:rPr lang="zh-CN" altLang="en-US" dirty="0"/>
              <a:t>协议头）被实现已知明文攻击</a:t>
            </a:r>
          </a:p>
        </p:txBody>
      </p:sp>
      <p:cxnSp>
        <p:nvCxnSpPr>
          <p:cNvPr id="11" name="直接箭头连接符 10"/>
          <p:cNvCxnSpPr/>
          <p:nvPr/>
        </p:nvCxnSpPr>
        <p:spPr>
          <a:xfrm>
            <a:off x="3707904" y="5834714"/>
            <a:ext cx="18722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07904" y="5249939"/>
            <a:ext cx="2038320" cy="584775"/>
          </a:xfrm>
          <a:prstGeom prst="rect">
            <a:avLst/>
          </a:prstGeom>
        </p:spPr>
        <p:txBody>
          <a:bodyPr wrap="square">
            <a:spAutoFit/>
          </a:bodyPr>
          <a:lstStyle/>
          <a:p>
            <a:r>
              <a:rPr lang="zh-CN" altLang="en-US" sz="1600" dirty="0"/>
              <a:t>过多的随机数需要传输，信道效率降低</a:t>
            </a:r>
          </a:p>
        </p:txBody>
      </p:sp>
    </p:spTree>
    <p:extLst>
      <p:ext uri="{BB962C8B-B14F-4D97-AF65-F5344CB8AC3E}">
        <p14:creationId xmlns:p14="http://schemas.microsoft.com/office/powerpoint/2010/main" val="38974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高级加密标准</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53</a:t>
            </a:fld>
            <a:endParaRPr lang="en-US" altLang="zh-CN" dirty="0"/>
          </a:p>
        </p:txBody>
      </p:sp>
      <p:sp>
        <p:nvSpPr>
          <p:cNvPr id="5" name="Rectangle 3">
            <a:extLst>
              <a:ext uri="{FF2B5EF4-FFF2-40B4-BE49-F238E27FC236}">
                <a16:creationId xmlns:a16="http://schemas.microsoft.com/office/drawing/2014/main" id="{7D667AF7-BF48-5243-985F-E9DDCE1AFF39}"/>
              </a:ext>
            </a:extLst>
          </p:cNvPr>
          <p:cNvSpPr txBox="1">
            <a:spLocks noChangeArrowheads="1"/>
          </p:cNvSpPr>
          <p:nvPr/>
        </p:nvSpPr>
        <p:spPr>
          <a:xfrm>
            <a:off x="457200" y="1524000"/>
            <a:ext cx="8229601" cy="464820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2001</a:t>
            </a:r>
            <a:r>
              <a:rPr lang="zh-CN" altLang="en-US" dirty="0"/>
              <a:t>年</a:t>
            </a:r>
            <a:r>
              <a:rPr lang="en-US" dirty="0"/>
              <a:t>NIST </a:t>
            </a:r>
            <a:r>
              <a:rPr lang="zh-CN" altLang="en-US" dirty="0"/>
              <a:t>推荐的用于替换</a:t>
            </a:r>
            <a:r>
              <a:rPr lang="en-US" dirty="0"/>
              <a:t>DES</a:t>
            </a:r>
            <a:r>
              <a:rPr lang="zh-CN" altLang="en-US" dirty="0"/>
              <a:t>的对称加密算法标准</a:t>
            </a:r>
            <a:r>
              <a:rPr lang="en-US" dirty="0"/>
              <a:t> (NIST Nov 2001)</a:t>
            </a:r>
          </a:p>
          <a:p>
            <a:pPr>
              <a:lnSpc>
                <a:spcPct val="150000"/>
              </a:lnSpc>
            </a:pPr>
            <a:r>
              <a:rPr lang="zh-CN" altLang="en-US" dirty="0"/>
              <a:t>每</a:t>
            </a:r>
            <a:r>
              <a:rPr lang="en-US" altLang="zh-CN" dirty="0"/>
              <a:t>128bit</a:t>
            </a:r>
            <a:r>
              <a:rPr lang="zh-CN" altLang="en-US" dirty="0"/>
              <a:t>为单位块处理数据</a:t>
            </a:r>
            <a:endParaRPr lang="en-US" dirty="0"/>
          </a:p>
          <a:p>
            <a:pPr>
              <a:lnSpc>
                <a:spcPct val="150000"/>
              </a:lnSpc>
            </a:pPr>
            <a:r>
              <a:rPr lang="zh-CN" altLang="en-US" dirty="0"/>
              <a:t>支持</a:t>
            </a:r>
            <a:r>
              <a:rPr lang="en-US" dirty="0"/>
              <a:t>128, 192, or 256 bit </a:t>
            </a:r>
            <a:r>
              <a:rPr lang="zh-CN" altLang="en-US" dirty="0"/>
              <a:t>秘钥长度</a:t>
            </a:r>
            <a:endParaRPr lang="en-US" dirty="0"/>
          </a:p>
          <a:p>
            <a:pPr>
              <a:lnSpc>
                <a:spcPct val="150000"/>
              </a:lnSpc>
            </a:pPr>
            <a:r>
              <a:rPr lang="zh-CN" altLang="en-US" dirty="0"/>
              <a:t>暴力搜索破解：假设用</a:t>
            </a:r>
            <a:r>
              <a:rPr lang="en-US" altLang="zh-CN" dirty="0"/>
              <a:t>1s</a:t>
            </a:r>
            <a:r>
              <a:rPr lang="zh-CN" altLang="en-US" dirty="0"/>
              <a:t>就能暴力破解</a:t>
            </a:r>
            <a:r>
              <a:rPr lang="en-US" altLang="zh-CN" dirty="0"/>
              <a:t>56bit DES</a:t>
            </a:r>
            <a:r>
              <a:rPr lang="zh-CN" altLang="en-US" dirty="0"/>
              <a:t>秘钥的计算机来暴力破解一个</a:t>
            </a:r>
            <a:r>
              <a:rPr lang="en-US" altLang="zh-CN" dirty="0"/>
              <a:t>128bit</a:t>
            </a:r>
            <a:r>
              <a:rPr lang="zh-CN" altLang="en-US" dirty="0"/>
              <a:t>长度的</a:t>
            </a:r>
            <a:r>
              <a:rPr lang="en-US" altLang="zh-CN" dirty="0"/>
              <a:t>AES</a:t>
            </a:r>
            <a:r>
              <a:rPr lang="zh-CN" altLang="en-US" dirty="0"/>
              <a:t>秘钥，需要</a:t>
            </a:r>
            <a:r>
              <a:rPr lang="en-US" dirty="0"/>
              <a:t> 149 </a:t>
            </a:r>
            <a:r>
              <a:rPr lang="zh-CN" altLang="en-US" dirty="0"/>
              <a:t>万亿年</a:t>
            </a:r>
            <a:endParaRPr lang="en-US" dirty="0"/>
          </a:p>
        </p:txBody>
      </p:sp>
    </p:spTree>
    <p:extLst>
      <p:ext uri="{BB962C8B-B14F-4D97-AF65-F5344CB8AC3E}">
        <p14:creationId xmlns:p14="http://schemas.microsoft.com/office/powerpoint/2010/main" val="974740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公钥密码学</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54</a:t>
            </a:fld>
            <a:endParaRPr lang="en-US" altLang="zh-CN" dirty="0"/>
          </a:p>
        </p:txBody>
      </p:sp>
      <p:sp>
        <p:nvSpPr>
          <p:cNvPr id="5" name="Rectangle 4">
            <a:extLst>
              <a:ext uri="{FF2B5EF4-FFF2-40B4-BE49-F238E27FC236}">
                <a16:creationId xmlns:a16="http://schemas.microsoft.com/office/drawing/2014/main" id="{E132F46A-C2D7-5E49-984A-D460665213E2}"/>
              </a:ext>
            </a:extLst>
          </p:cNvPr>
          <p:cNvSpPr txBox="1">
            <a:spLocks noChangeArrowheads="1"/>
          </p:cNvSpPr>
          <p:nvPr/>
        </p:nvSpPr>
        <p:spPr>
          <a:xfrm>
            <a:off x="222188" y="1770929"/>
            <a:ext cx="449131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zh-CN" altLang="en-US" dirty="0">
                <a:solidFill>
                  <a:srgbClr val="C00000"/>
                </a:solidFill>
              </a:rPr>
              <a:t>对称秘钥加密</a:t>
            </a:r>
            <a:r>
              <a:rPr lang="en-US" dirty="0">
                <a:solidFill>
                  <a:srgbClr val="C00000"/>
                </a:solidFill>
              </a:rPr>
              <a:t>:</a:t>
            </a:r>
          </a:p>
          <a:p>
            <a:r>
              <a:rPr lang="zh-CN" altLang="en-US" sz="2400" dirty="0"/>
              <a:t>需要发送方和接收方拥有共同的知识：统一秘钥</a:t>
            </a:r>
            <a:endParaRPr lang="en-US" sz="2400" dirty="0"/>
          </a:p>
          <a:p>
            <a:r>
              <a:rPr lang="en-US" sz="2400" dirty="0"/>
              <a:t>Q: </a:t>
            </a:r>
            <a:r>
              <a:rPr lang="zh-CN" altLang="en-US" sz="2400" dirty="0"/>
              <a:t>如何在双方间传递秘钥，让彼此达成共识</a:t>
            </a:r>
            <a:r>
              <a:rPr lang="en-US" sz="2400" dirty="0"/>
              <a:t>(</a:t>
            </a:r>
            <a:r>
              <a:rPr lang="zh-CN" altLang="en-US" sz="2400" dirty="0"/>
              <a:t>尤其是双方无法物理上“见面”，实现隐秘交换的情况下</a:t>
            </a:r>
            <a:r>
              <a:rPr lang="en-US" altLang="ja-JP" sz="2400" dirty="0"/>
              <a:t>)?</a:t>
            </a:r>
          </a:p>
          <a:p>
            <a:endParaRPr lang="en-US" sz="2000" dirty="0">
              <a:latin typeface="Gill Sans MT" charset="0"/>
            </a:endParaRPr>
          </a:p>
        </p:txBody>
      </p:sp>
      <p:grpSp>
        <p:nvGrpSpPr>
          <p:cNvPr id="6" name="Group 5">
            <a:extLst>
              <a:ext uri="{FF2B5EF4-FFF2-40B4-BE49-F238E27FC236}">
                <a16:creationId xmlns:a16="http://schemas.microsoft.com/office/drawing/2014/main" id="{2890F077-6365-434B-92DA-B7BC950B9B38}"/>
              </a:ext>
            </a:extLst>
          </p:cNvPr>
          <p:cNvGrpSpPr>
            <a:grpSpLocks/>
          </p:cNvGrpSpPr>
          <p:nvPr/>
        </p:nvGrpSpPr>
        <p:grpSpPr bwMode="auto">
          <a:xfrm>
            <a:off x="4716016" y="1727285"/>
            <a:ext cx="4258816" cy="4235170"/>
            <a:chOff x="4354280" y="1621875"/>
            <a:chExt cx="4934985" cy="4234639"/>
          </a:xfrm>
        </p:grpSpPr>
        <p:sp>
          <p:nvSpPr>
            <p:cNvPr id="7" name="Rectangle 2">
              <a:extLst>
                <a:ext uri="{FF2B5EF4-FFF2-40B4-BE49-F238E27FC236}">
                  <a16:creationId xmlns:a16="http://schemas.microsoft.com/office/drawing/2014/main" id="{5ED939E3-371E-0442-85E2-498E647028D5}"/>
                </a:ext>
              </a:extLst>
            </p:cNvPr>
            <p:cNvSpPr>
              <a:spLocks noChangeArrowheads="1"/>
            </p:cNvSpPr>
            <p:nvPr/>
          </p:nvSpPr>
          <p:spPr bwMode="auto">
            <a:xfrm>
              <a:off x="4354280" y="1926771"/>
              <a:ext cx="4934985" cy="3929743"/>
            </a:xfrm>
            <a:prstGeom prst="rect">
              <a:avLst/>
            </a:prstGeom>
            <a:solidFill>
              <a:schemeClr val="bg1"/>
            </a:solidFill>
            <a:ln w="19050">
              <a:solidFill>
                <a:srgbClr val="C00000"/>
              </a:solidFill>
              <a:miter lim="800000"/>
              <a:headEnd/>
              <a:tailEnd/>
            </a:ln>
          </p:spPr>
          <p:txBody>
            <a:bodyPr wrap="none" anchor="ctr"/>
            <a:lstStyle/>
            <a:p>
              <a:endParaRPr lang="en-US" sz="1600" dirty="0"/>
            </a:p>
          </p:txBody>
        </p:sp>
        <p:sp>
          <p:nvSpPr>
            <p:cNvPr id="8" name="Rectangle 1">
              <a:extLst>
                <a:ext uri="{FF2B5EF4-FFF2-40B4-BE49-F238E27FC236}">
                  <a16:creationId xmlns:a16="http://schemas.microsoft.com/office/drawing/2014/main" id="{91C2D504-3A54-3C4D-809A-D37AD4FB5E2A}"/>
                </a:ext>
              </a:extLst>
            </p:cNvPr>
            <p:cNvSpPr>
              <a:spLocks noChangeArrowheads="1"/>
            </p:cNvSpPr>
            <p:nvPr/>
          </p:nvSpPr>
          <p:spPr bwMode="auto">
            <a:xfrm>
              <a:off x="4528457" y="1665514"/>
              <a:ext cx="3528425" cy="500743"/>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p>
          </p:txBody>
        </p:sp>
        <p:sp>
          <p:nvSpPr>
            <p:cNvPr id="9" name="Rectangle 5">
              <a:extLst>
                <a:ext uri="{FF2B5EF4-FFF2-40B4-BE49-F238E27FC236}">
                  <a16:creationId xmlns:a16="http://schemas.microsoft.com/office/drawing/2014/main" id="{DCF795C7-4649-A34D-90C2-E8F51820F373}"/>
                </a:ext>
              </a:extLst>
            </p:cNvPr>
            <p:cNvSpPr>
              <a:spLocks noChangeArrowheads="1"/>
            </p:cNvSpPr>
            <p:nvPr/>
          </p:nvSpPr>
          <p:spPr bwMode="auto">
            <a:xfrm>
              <a:off x="4611512" y="1621875"/>
              <a:ext cx="4664503" cy="719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zh-CN" altLang="en-US" sz="2800" dirty="0">
                  <a:solidFill>
                    <a:srgbClr val="C00000"/>
                  </a:solidFill>
                </a:rPr>
                <a:t>公钥加密</a:t>
              </a:r>
              <a:endParaRPr lang="en-US" sz="2400" dirty="0"/>
            </a:p>
          </p:txBody>
        </p:sp>
        <p:sp>
          <p:nvSpPr>
            <p:cNvPr id="10" name="Rectangle 5">
              <a:extLst>
                <a:ext uri="{FF2B5EF4-FFF2-40B4-BE49-F238E27FC236}">
                  <a16:creationId xmlns:a16="http://schemas.microsoft.com/office/drawing/2014/main" id="{1BD70911-26B3-7644-9304-E1027136ABBC}"/>
                </a:ext>
              </a:extLst>
            </p:cNvPr>
            <p:cNvSpPr>
              <a:spLocks noChangeArrowheads="1"/>
            </p:cNvSpPr>
            <p:nvPr/>
          </p:nvSpPr>
          <p:spPr bwMode="auto">
            <a:xfrm>
              <a:off x="4485623" y="2284400"/>
              <a:ext cx="4469879" cy="335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09575" indent="-238125">
                <a:lnSpc>
                  <a:spcPct val="90000"/>
                </a:lnSpc>
                <a:spcBef>
                  <a:spcPts val="500"/>
                </a:spcBef>
                <a:buClr>
                  <a:srgbClr val="000099"/>
                </a:buClr>
                <a:buSzPct val="100000"/>
                <a:buFont typeface="Wingdings" charset="2"/>
                <a:buChar char="§"/>
              </a:pPr>
              <a:r>
                <a:rPr lang="zh-CN" altLang="en-US" sz="2400" dirty="0"/>
                <a:t>彻底不同的一种处理思路</a:t>
              </a:r>
              <a:r>
                <a:rPr lang="en-US" sz="2400" dirty="0"/>
                <a:t> [Diffie-Hellman76, RSA78]</a:t>
              </a:r>
            </a:p>
            <a:p>
              <a:pPr marL="409575" indent="-238125">
                <a:lnSpc>
                  <a:spcPct val="90000"/>
                </a:lnSpc>
                <a:spcBef>
                  <a:spcPts val="500"/>
                </a:spcBef>
                <a:buClr>
                  <a:srgbClr val="000099"/>
                </a:buClr>
                <a:buSzPct val="100000"/>
                <a:buFont typeface="Wingdings" charset="2"/>
                <a:buChar char="§"/>
              </a:pPr>
              <a:r>
                <a:rPr lang="zh-CN" altLang="en-US" sz="2400" dirty="0"/>
                <a:t>发送方和接收方不共享相同的密码</a:t>
              </a:r>
              <a:endParaRPr lang="en-US" sz="2400" dirty="0"/>
            </a:p>
            <a:p>
              <a:pPr marL="409575" indent="-238125">
                <a:lnSpc>
                  <a:spcPct val="90000"/>
                </a:lnSpc>
                <a:spcBef>
                  <a:spcPts val="500"/>
                </a:spcBef>
                <a:buClr>
                  <a:srgbClr val="000099"/>
                </a:buClr>
                <a:buSzPct val="100000"/>
                <a:buFont typeface="Wingdings" charset="2"/>
                <a:buChar char="§"/>
              </a:pPr>
              <a:r>
                <a:rPr lang="zh-CN" altLang="en-US" sz="2400" i="1" dirty="0">
                  <a:solidFill>
                    <a:srgbClr val="000099"/>
                  </a:solidFill>
                </a:rPr>
                <a:t>所有人</a:t>
              </a:r>
              <a:r>
                <a:rPr lang="zh-CN" altLang="en-US" sz="2400" dirty="0"/>
                <a:t>都知道公钥</a:t>
              </a:r>
              <a:endParaRPr lang="en-US" altLang="zh-CN" sz="2400" dirty="0"/>
            </a:p>
            <a:p>
              <a:pPr marL="409575" indent="-238125">
                <a:lnSpc>
                  <a:spcPct val="90000"/>
                </a:lnSpc>
                <a:spcBef>
                  <a:spcPts val="500"/>
                </a:spcBef>
                <a:buClr>
                  <a:srgbClr val="000099"/>
                </a:buClr>
                <a:buSzPct val="100000"/>
                <a:buFont typeface="Wingdings" charset="2"/>
                <a:buChar char="§"/>
              </a:pPr>
              <a:r>
                <a:rPr lang="zh-CN" altLang="en-US" sz="2400" i="1" dirty="0">
                  <a:solidFill>
                    <a:srgbClr val="000099"/>
                  </a:solidFill>
                </a:rPr>
                <a:t>私钥</a:t>
              </a:r>
              <a:r>
                <a:rPr lang="zh-CN" altLang="en-US" sz="2400" dirty="0"/>
                <a:t>仅供接收方持有</a:t>
              </a:r>
              <a:endParaRPr lang="en-US" sz="2400" dirty="0"/>
            </a:p>
          </p:txBody>
        </p:sp>
      </p:grpSp>
      <p:pic>
        <p:nvPicPr>
          <p:cNvPr id="11" name="Picture 13" descr="A close up of a logo&#10;&#10;Description automatically generated">
            <a:extLst>
              <a:ext uri="{FF2B5EF4-FFF2-40B4-BE49-F238E27FC236}">
                <a16:creationId xmlns:a16="http://schemas.microsoft.com/office/drawing/2014/main" id="{47F25EB4-710A-844A-BC86-13A5F562BE9E}"/>
              </a:ext>
            </a:extLst>
          </p:cNvPr>
          <p:cNvPicPr>
            <a:picLocks noChangeAspect="1"/>
          </p:cNvPicPr>
          <p:nvPr/>
        </p:nvPicPr>
        <p:blipFill>
          <a:blip r:embed="rId2"/>
          <a:stretch>
            <a:fillRect/>
          </a:stretch>
        </p:blipFill>
        <p:spPr>
          <a:xfrm>
            <a:off x="7302989" y="927364"/>
            <a:ext cx="2670822" cy="2350323"/>
          </a:xfrm>
          <a:prstGeom prst="rect">
            <a:avLst/>
          </a:prstGeom>
        </p:spPr>
      </p:pic>
    </p:spTree>
    <p:extLst>
      <p:ext uri="{BB962C8B-B14F-4D97-AF65-F5344CB8AC3E}">
        <p14:creationId xmlns:p14="http://schemas.microsoft.com/office/powerpoint/2010/main" val="283677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公钥密码学</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55</a:t>
            </a:fld>
            <a:endParaRPr lang="en-US" altLang="zh-CN" dirty="0"/>
          </a:p>
        </p:txBody>
      </p:sp>
      <p:pic>
        <p:nvPicPr>
          <p:cNvPr id="5" name="Picture 5" descr="Alice">
            <a:extLst>
              <a:ext uri="{FF2B5EF4-FFF2-40B4-BE49-F238E27FC236}">
                <a16:creationId xmlns:a16="http://schemas.microsoft.com/office/drawing/2014/main" id="{DA4FFCE3-3AE4-544C-8D5B-C3BA43672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284" y="2918854"/>
            <a:ext cx="511175" cy="63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2" descr="Bob">
            <a:extLst>
              <a:ext uri="{FF2B5EF4-FFF2-40B4-BE49-F238E27FC236}">
                <a16:creationId xmlns:a16="http://schemas.microsoft.com/office/drawing/2014/main" id="{C0216B91-AA56-D447-82C5-145B19963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036" y="2936316"/>
            <a:ext cx="665162"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29">
            <a:extLst>
              <a:ext uri="{FF2B5EF4-FFF2-40B4-BE49-F238E27FC236}">
                <a16:creationId xmlns:a16="http://schemas.microsoft.com/office/drawing/2014/main" id="{7BD7980D-FCF0-3C4A-93D5-EAE9F1C3020E}"/>
              </a:ext>
            </a:extLst>
          </p:cNvPr>
          <p:cNvGrpSpPr>
            <a:grpSpLocks/>
          </p:cNvGrpSpPr>
          <p:nvPr/>
        </p:nvGrpSpPr>
        <p:grpSpPr bwMode="auto">
          <a:xfrm>
            <a:off x="7176679" y="4077519"/>
            <a:ext cx="1558925" cy="574675"/>
            <a:chOff x="2517" y="3394"/>
            <a:chExt cx="982" cy="362"/>
          </a:xfrm>
        </p:grpSpPr>
        <p:sp>
          <p:nvSpPr>
            <p:cNvPr id="8" name="Text Box 30">
              <a:extLst>
                <a:ext uri="{FF2B5EF4-FFF2-40B4-BE49-F238E27FC236}">
                  <a16:creationId xmlns:a16="http://schemas.microsoft.com/office/drawing/2014/main" id="{E2514AB3-88CA-4541-9CE9-713B944F4B58}"/>
                </a:ext>
              </a:extLst>
            </p:cNvPr>
            <p:cNvSpPr txBox="1">
              <a:spLocks noChangeArrowheads="1"/>
            </p:cNvSpPr>
            <p:nvPr/>
          </p:nvSpPr>
          <p:spPr bwMode="auto">
            <a:xfrm>
              <a:off x="2517" y="3434"/>
              <a:ext cx="98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m = K  </a:t>
              </a:r>
              <a:r>
                <a:rPr lang="en-US" sz="1800" dirty="0">
                  <a:solidFill>
                    <a:srgbClr val="C00000"/>
                  </a:solidFill>
                  <a:latin typeface="Arial" charset="0"/>
                  <a:cs typeface="Arial" charset="0"/>
                </a:rPr>
                <a:t>(</a:t>
              </a:r>
              <a:r>
                <a:rPr lang="en-US" sz="1600" dirty="0">
                  <a:solidFill>
                    <a:srgbClr val="C00000"/>
                  </a:solidFill>
                  <a:latin typeface="Arial" charset="0"/>
                  <a:cs typeface="Arial" charset="0"/>
                </a:rPr>
                <a:t>K  (m)</a:t>
              </a:r>
              <a:r>
                <a:rPr lang="en-US" sz="1800" dirty="0">
                  <a:solidFill>
                    <a:srgbClr val="C00000"/>
                  </a:solidFill>
                  <a:latin typeface="Arial" charset="0"/>
                  <a:cs typeface="Arial" charset="0"/>
                </a:rPr>
                <a:t>)</a:t>
              </a:r>
            </a:p>
          </p:txBody>
        </p:sp>
        <p:sp>
          <p:nvSpPr>
            <p:cNvPr id="9" name="Text Box 31">
              <a:extLst>
                <a:ext uri="{FF2B5EF4-FFF2-40B4-BE49-F238E27FC236}">
                  <a16:creationId xmlns:a16="http://schemas.microsoft.com/office/drawing/2014/main" id="{4153A745-501E-0545-A470-D433A0EAE7E3}"/>
                </a:ext>
              </a:extLst>
            </p:cNvPr>
            <p:cNvSpPr txBox="1">
              <a:spLocks noChangeArrowheads="1"/>
            </p:cNvSpPr>
            <p:nvPr/>
          </p:nvSpPr>
          <p:spPr bwMode="auto">
            <a:xfrm>
              <a:off x="3101" y="3582"/>
              <a:ext cx="18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B</a:t>
              </a:r>
            </a:p>
          </p:txBody>
        </p:sp>
        <p:sp>
          <p:nvSpPr>
            <p:cNvPr id="10" name="Text Box 32">
              <a:extLst>
                <a:ext uri="{FF2B5EF4-FFF2-40B4-BE49-F238E27FC236}">
                  <a16:creationId xmlns:a16="http://schemas.microsoft.com/office/drawing/2014/main" id="{5A82004A-529C-F540-B693-8746316239FA}"/>
                </a:ext>
              </a:extLst>
            </p:cNvPr>
            <p:cNvSpPr txBox="1">
              <a:spLocks noChangeArrowheads="1"/>
            </p:cNvSpPr>
            <p:nvPr/>
          </p:nvSpPr>
          <p:spPr bwMode="auto">
            <a:xfrm>
              <a:off x="3102" y="3400"/>
              <a:ext cx="173"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a:t>
              </a:r>
            </a:p>
          </p:txBody>
        </p:sp>
        <p:sp>
          <p:nvSpPr>
            <p:cNvPr id="11" name="Text Box 33">
              <a:extLst>
                <a:ext uri="{FF2B5EF4-FFF2-40B4-BE49-F238E27FC236}">
                  <a16:creationId xmlns:a16="http://schemas.microsoft.com/office/drawing/2014/main" id="{FC50E53E-9F9B-654F-9FA8-ECCEF77A777D}"/>
                </a:ext>
              </a:extLst>
            </p:cNvPr>
            <p:cNvSpPr txBox="1">
              <a:spLocks noChangeArrowheads="1"/>
            </p:cNvSpPr>
            <p:nvPr/>
          </p:nvSpPr>
          <p:spPr bwMode="auto">
            <a:xfrm>
              <a:off x="2840" y="3570"/>
              <a:ext cx="18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B</a:t>
              </a:r>
            </a:p>
          </p:txBody>
        </p:sp>
        <p:sp>
          <p:nvSpPr>
            <p:cNvPr id="12" name="Text Box 34">
              <a:extLst>
                <a:ext uri="{FF2B5EF4-FFF2-40B4-BE49-F238E27FC236}">
                  <a16:creationId xmlns:a16="http://schemas.microsoft.com/office/drawing/2014/main" id="{EDF2B244-5719-2F45-A42A-402B66223E28}"/>
                </a:ext>
              </a:extLst>
            </p:cNvPr>
            <p:cNvSpPr txBox="1">
              <a:spLocks noChangeArrowheads="1"/>
            </p:cNvSpPr>
            <p:nvPr/>
          </p:nvSpPr>
          <p:spPr bwMode="auto">
            <a:xfrm>
              <a:off x="2862" y="3394"/>
              <a:ext cx="149"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a:t>
              </a:r>
            </a:p>
          </p:txBody>
        </p:sp>
      </p:grpSp>
      <p:sp>
        <p:nvSpPr>
          <p:cNvPr id="13" name="Text Box 6">
            <a:extLst>
              <a:ext uri="{FF2B5EF4-FFF2-40B4-BE49-F238E27FC236}">
                <a16:creationId xmlns:a16="http://schemas.microsoft.com/office/drawing/2014/main" id="{6CC01E21-09EC-DC40-8599-EEA1BC508605}"/>
              </a:ext>
            </a:extLst>
          </p:cNvPr>
          <p:cNvSpPr txBox="1">
            <a:spLocks noChangeArrowheads="1"/>
          </p:cNvSpPr>
          <p:nvPr/>
        </p:nvSpPr>
        <p:spPr bwMode="auto">
          <a:xfrm>
            <a:off x="7107527" y="3581506"/>
            <a:ext cx="1006045"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800" dirty="0">
                <a:solidFill>
                  <a:srgbClr val="C00000"/>
                </a:solidFill>
                <a:latin typeface="+mn-lt"/>
                <a:cs typeface="Arial" charset="0"/>
              </a:rPr>
              <a:t>plaintext</a:t>
            </a:r>
          </a:p>
        </p:txBody>
      </p:sp>
      <p:sp>
        <p:nvSpPr>
          <p:cNvPr id="14" name="Rectangle 13">
            <a:extLst>
              <a:ext uri="{FF2B5EF4-FFF2-40B4-BE49-F238E27FC236}">
                <a16:creationId xmlns:a16="http://schemas.microsoft.com/office/drawing/2014/main" id="{889B7A33-37EE-4D46-B817-164D2D6B64D9}"/>
              </a:ext>
            </a:extLst>
          </p:cNvPr>
          <p:cNvSpPr>
            <a:spLocks noChangeArrowheads="1"/>
          </p:cNvSpPr>
          <p:nvPr/>
        </p:nvSpPr>
        <p:spPr bwMode="auto">
          <a:xfrm>
            <a:off x="1534636" y="3628953"/>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1600" dirty="0">
              <a:cs typeface="Arial" charset="0"/>
            </a:endParaRPr>
          </a:p>
        </p:txBody>
      </p:sp>
      <p:sp>
        <p:nvSpPr>
          <p:cNvPr id="15" name="Text Box 14">
            <a:extLst>
              <a:ext uri="{FF2B5EF4-FFF2-40B4-BE49-F238E27FC236}">
                <a16:creationId xmlns:a16="http://schemas.microsoft.com/office/drawing/2014/main" id="{ECBBD5A2-07AE-1344-92CC-97064DC6F33D}"/>
              </a:ext>
            </a:extLst>
          </p:cNvPr>
          <p:cNvSpPr txBox="1">
            <a:spLocks noChangeArrowheads="1"/>
          </p:cNvSpPr>
          <p:nvPr/>
        </p:nvSpPr>
        <p:spPr bwMode="auto">
          <a:xfrm>
            <a:off x="1636562" y="3697216"/>
            <a:ext cx="1199496"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1800" dirty="0">
                <a:solidFill>
                  <a:schemeClr val="bg1"/>
                </a:solidFill>
                <a:latin typeface="+mn-lt"/>
                <a:cs typeface="Arial" charset="0"/>
              </a:rPr>
              <a:t>encryption</a:t>
            </a:r>
          </a:p>
          <a:p>
            <a:pPr algn="ctr">
              <a:lnSpc>
                <a:spcPct val="90000"/>
              </a:lnSpc>
            </a:pPr>
            <a:r>
              <a:rPr lang="en-US" sz="1800" dirty="0">
                <a:solidFill>
                  <a:schemeClr val="bg1"/>
                </a:solidFill>
                <a:latin typeface="+mn-lt"/>
                <a:cs typeface="Arial" charset="0"/>
              </a:rPr>
              <a:t>algorithm</a:t>
            </a:r>
          </a:p>
        </p:txBody>
      </p:sp>
      <p:sp>
        <p:nvSpPr>
          <p:cNvPr id="16" name="Rectangle 15">
            <a:extLst>
              <a:ext uri="{FF2B5EF4-FFF2-40B4-BE49-F238E27FC236}">
                <a16:creationId xmlns:a16="http://schemas.microsoft.com/office/drawing/2014/main" id="{60AEB48B-8CF1-8E42-A0B2-02C05B89BCA7}"/>
              </a:ext>
            </a:extLst>
          </p:cNvPr>
          <p:cNvSpPr>
            <a:spLocks noChangeArrowheads="1"/>
          </p:cNvSpPr>
          <p:nvPr/>
        </p:nvSpPr>
        <p:spPr bwMode="auto">
          <a:xfrm>
            <a:off x="5276373" y="3643241"/>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1600" dirty="0">
              <a:cs typeface="Arial" charset="0"/>
            </a:endParaRPr>
          </a:p>
        </p:txBody>
      </p:sp>
      <p:sp>
        <p:nvSpPr>
          <p:cNvPr id="17" name="Text Box 16">
            <a:extLst>
              <a:ext uri="{FF2B5EF4-FFF2-40B4-BE49-F238E27FC236}">
                <a16:creationId xmlns:a16="http://schemas.microsoft.com/office/drawing/2014/main" id="{638D795E-2C6D-CB48-9019-7A6554CD359D}"/>
              </a:ext>
            </a:extLst>
          </p:cNvPr>
          <p:cNvSpPr txBox="1">
            <a:spLocks noChangeArrowheads="1"/>
          </p:cNvSpPr>
          <p:nvPr/>
        </p:nvSpPr>
        <p:spPr bwMode="auto">
          <a:xfrm>
            <a:off x="5379632" y="3708328"/>
            <a:ext cx="1252394" cy="590931"/>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1800" dirty="0">
                <a:solidFill>
                  <a:schemeClr val="bg1"/>
                </a:solidFill>
                <a:latin typeface="+mn-lt"/>
                <a:cs typeface="Arial" charset="0"/>
              </a:rPr>
              <a:t>decryption </a:t>
            </a:r>
          </a:p>
          <a:p>
            <a:pPr algn="ctr">
              <a:lnSpc>
                <a:spcPct val="90000"/>
              </a:lnSpc>
            </a:pPr>
            <a:r>
              <a:rPr lang="en-US" sz="1800" dirty="0">
                <a:solidFill>
                  <a:schemeClr val="bg1"/>
                </a:solidFill>
                <a:latin typeface="+mn-lt"/>
                <a:cs typeface="Arial" charset="0"/>
              </a:rPr>
              <a:t>algorithm</a:t>
            </a:r>
          </a:p>
        </p:txBody>
      </p:sp>
      <p:cxnSp>
        <p:nvCxnSpPr>
          <p:cNvPr id="18" name="Straight Arrow Connector 87">
            <a:extLst>
              <a:ext uri="{FF2B5EF4-FFF2-40B4-BE49-F238E27FC236}">
                <a16:creationId xmlns:a16="http://schemas.microsoft.com/office/drawing/2014/main" id="{9426637B-377D-7B4D-99F1-F721A3FF4606}"/>
              </a:ext>
            </a:extLst>
          </p:cNvPr>
          <p:cNvCxnSpPr/>
          <p:nvPr/>
        </p:nvCxnSpPr>
        <p:spPr>
          <a:xfrm>
            <a:off x="582315" y="408154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8">
            <a:extLst>
              <a:ext uri="{FF2B5EF4-FFF2-40B4-BE49-F238E27FC236}">
                <a16:creationId xmlns:a16="http://schemas.microsoft.com/office/drawing/2014/main" id="{9108EBEE-85B2-AD4A-ACE2-254B3FCAB316}"/>
              </a:ext>
            </a:extLst>
          </p:cNvPr>
          <p:cNvCxnSpPr/>
          <p:nvPr/>
        </p:nvCxnSpPr>
        <p:spPr>
          <a:xfrm>
            <a:off x="6857219" y="4061666"/>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89">
            <a:extLst>
              <a:ext uri="{FF2B5EF4-FFF2-40B4-BE49-F238E27FC236}">
                <a16:creationId xmlns:a16="http://schemas.microsoft.com/office/drawing/2014/main" id="{1AA03BC1-BA79-2B42-9CE7-DBF51217C896}"/>
              </a:ext>
            </a:extLst>
          </p:cNvPr>
          <p:cNvCxnSpPr>
            <a:cxnSpLocks/>
          </p:cNvCxnSpPr>
          <p:nvPr/>
        </p:nvCxnSpPr>
        <p:spPr>
          <a:xfrm>
            <a:off x="3051913" y="4027155"/>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106">
            <a:extLst>
              <a:ext uri="{FF2B5EF4-FFF2-40B4-BE49-F238E27FC236}">
                <a16:creationId xmlns:a16="http://schemas.microsoft.com/office/drawing/2014/main" id="{00A1163E-E166-654E-B7B1-EF42611270BE}"/>
              </a:ext>
            </a:extLst>
          </p:cNvPr>
          <p:cNvGrpSpPr/>
          <p:nvPr/>
        </p:nvGrpSpPr>
        <p:grpSpPr>
          <a:xfrm>
            <a:off x="3494760" y="3586435"/>
            <a:ext cx="1138004" cy="982382"/>
            <a:chOff x="5126015" y="3589893"/>
            <a:chExt cx="1138004" cy="982382"/>
          </a:xfrm>
        </p:grpSpPr>
        <p:grpSp>
          <p:nvGrpSpPr>
            <p:cNvPr id="22" name="Group 17">
              <a:extLst>
                <a:ext uri="{FF2B5EF4-FFF2-40B4-BE49-F238E27FC236}">
                  <a16:creationId xmlns:a16="http://schemas.microsoft.com/office/drawing/2014/main" id="{BF5A27BD-7C5D-CD46-AACC-04980CD415EA}"/>
                </a:ext>
              </a:extLst>
            </p:cNvPr>
            <p:cNvGrpSpPr>
              <a:grpSpLocks/>
            </p:cNvGrpSpPr>
            <p:nvPr/>
          </p:nvGrpSpPr>
          <p:grpSpPr bwMode="auto">
            <a:xfrm>
              <a:off x="5331517" y="4016650"/>
              <a:ext cx="746125" cy="555625"/>
              <a:chOff x="2392" y="2077"/>
              <a:chExt cx="470" cy="350"/>
            </a:xfrm>
          </p:grpSpPr>
          <p:sp>
            <p:nvSpPr>
              <p:cNvPr id="24" name="Text Box 18">
                <a:extLst>
                  <a:ext uri="{FF2B5EF4-FFF2-40B4-BE49-F238E27FC236}">
                    <a16:creationId xmlns:a16="http://schemas.microsoft.com/office/drawing/2014/main" id="{6A92BBF9-E8F3-DF4A-ADAE-98CEF3966B61}"/>
                  </a:ext>
                </a:extLst>
              </p:cNvPr>
              <p:cNvSpPr txBox="1">
                <a:spLocks noChangeArrowheads="1"/>
              </p:cNvSpPr>
              <p:nvPr/>
            </p:nvSpPr>
            <p:spPr bwMode="auto">
              <a:xfrm>
                <a:off x="2392" y="2132"/>
                <a:ext cx="47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K  (m)</a:t>
                </a:r>
              </a:p>
            </p:txBody>
          </p:sp>
          <p:sp>
            <p:nvSpPr>
              <p:cNvPr id="25" name="Text Box 19">
                <a:extLst>
                  <a:ext uri="{FF2B5EF4-FFF2-40B4-BE49-F238E27FC236}">
                    <a16:creationId xmlns:a16="http://schemas.microsoft.com/office/drawing/2014/main" id="{3E5AC652-46D8-0349-9928-222C0A8437DF}"/>
                  </a:ext>
                </a:extLst>
              </p:cNvPr>
              <p:cNvSpPr txBox="1">
                <a:spLocks noChangeArrowheads="1"/>
              </p:cNvSpPr>
              <p:nvPr/>
            </p:nvSpPr>
            <p:spPr bwMode="auto">
              <a:xfrm>
                <a:off x="2474" y="2253"/>
                <a:ext cx="18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B</a:t>
                </a:r>
              </a:p>
            </p:txBody>
          </p:sp>
          <p:sp>
            <p:nvSpPr>
              <p:cNvPr id="26" name="Text Box 20">
                <a:extLst>
                  <a:ext uri="{FF2B5EF4-FFF2-40B4-BE49-F238E27FC236}">
                    <a16:creationId xmlns:a16="http://schemas.microsoft.com/office/drawing/2014/main" id="{D038288E-5776-3D44-97D8-AA1FCEB5AE3A}"/>
                  </a:ext>
                </a:extLst>
              </p:cNvPr>
              <p:cNvSpPr txBox="1">
                <a:spLocks noChangeArrowheads="1"/>
              </p:cNvSpPr>
              <p:nvPr/>
            </p:nvSpPr>
            <p:spPr bwMode="auto">
              <a:xfrm>
                <a:off x="2478" y="2077"/>
                <a:ext cx="173"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a:t>
                </a:r>
              </a:p>
            </p:txBody>
          </p:sp>
        </p:grpSp>
        <p:sp>
          <p:nvSpPr>
            <p:cNvPr id="23" name="Text Box 7">
              <a:extLst>
                <a:ext uri="{FF2B5EF4-FFF2-40B4-BE49-F238E27FC236}">
                  <a16:creationId xmlns:a16="http://schemas.microsoft.com/office/drawing/2014/main" id="{D5A73CC5-A226-834C-9D98-B404C12AFAEF}"/>
                </a:ext>
              </a:extLst>
            </p:cNvPr>
            <p:cNvSpPr txBox="1">
              <a:spLocks noChangeArrowheads="1"/>
            </p:cNvSpPr>
            <p:nvPr/>
          </p:nvSpPr>
          <p:spPr bwMode="auto">
            <a:xfrm>
              <a:off x="5126015" y="3589893"/>
              <a:ext cx="1138004" cy="36933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800" dirty="0">
                  <a:solidFill>
                    <a:srgbClr val="C00000"/>
                  </a:solidFill>
                  <a:latin typeface="+mn-lt"/>
                  <a:cs typeface="Arial" charset="0"/>
                </a:rPr>
                <a:t>ciphertext</a:t>
              </a:r>
            </a:p>
          </p:txBody>
        </p:sp>
      </p:grpSp>
      <p:sp>
        <p:nvSpPr>
          <p:cNvPr id="27" name="Text Box 3">
            <a:extLst>
              <a:ext uri="{FF2B5EF4-FFF2-40B4-BE49-F238E27FC236}">
                <a16:creationId xmlns:a16="http://schemas.microsoft.com/office/drawing/2014/main" id="{A06E7808-C2D2-D044-B709-E24B5275C3C4}"/>
              </a:ext>
            </a:extLst>
          </p:cNvPr>
          <p:cNvSpPr txBox="1">
            <a:spLocks noChangeArrowheads="1"/>
          </p:cNvSpPr>
          <p:nvPr/>
        </p:nvSpPr>
        <p:spPr bwMode="auto">
          <a:xfrm>
            <a:off x="199502" y="3697216"/>
            <a:ext cx="1293944" cy="646331"/>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mn-lt"/>
                <a:ea typeface="ＭＳ Ｐゴシック" charset="0"/>
                <a:cs typeface="Arial" charset="0"/>
              </a:rPr>
              <a:t>plaintext</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mn-lt"/>
                <a:ea typeface="ＭＳ Ｐゴシック" charset="0"/>
                <a:cs typeface="Arial" charset="0"/>
              </a:rPr>
              <a:t>message, m</a:t>
            </a:r>
          </a:p>
        </p:txBody>
      </p:sp>
      <p:grpSp>
        <p:nvGrpSpPr>
          <p:cNvPr id="28" name="Group 105">
            <a:extLst>
              <a:ext uri="{FF2B5EF4-FFF2-40B4-BE49-F238E27FC236}">
                <a16:creationId xmlns:a16="http://schemas.microsoft.com/office/drawing/2014/main" id="{C1E97B71-D008-454C-9F25-22FF4C7E0BB4}"/>
              </a:ext>
            </a:extLst>
          </p:cNvPr>
          <p:cNvGrpSpPr/>
          <p:nvPr/>
        </p:nvGrpSpPr>
        <p:grpSpPr>
          <a:xfrm>
            <a:off x="2473124" y="1481614"/>
            <a:ext cx="6487083" cy="2066511"/>
            <a:chOff x="4104379" y="1485072"/>
            <a:chExt cx="6487083" cy="2066511"/>
          </a:xfrm>
        </p:grpSpPr>
        <p:pic>
          <p:nvPicPr>
            <p:cNvPr id="29" name="Picture 15" descr="BS00768_[1]">
              <a:extLst>
                <a:ext uri="{FF2B5EF4-FFF2-40B4-BE49-F238E27FC236}">
                  <a16:creationId xmlns:a16="http://schemas.microsoft.com/office/drawing/2014/main" id="{2560A757-A38F-AC4E-B091-353015A35D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34543" y="1680887"/>
              <a:ext cx="4587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Text Box 21">
              <a:extLst>
                <a:ext uri="{FF2B5EF4-FFF2-40B4-BE49-F238E27FC236}">
                  <a16:creationId xmlns:a16="http://schemas.microsoft.com/office/drawing/2014/main" id="{50806497-41D8-2E4E-B50D-F7BB60F0F4A9}"/>
                </a:ext>
              </a:extLst>
            </p:cNvPr>
            <p:cNvSpPr txBox="1">
              <a:spLocks noChangeArrowheads="1"/>
            </p:cNvSpPr>
            <p:nvPr/>
          </p:nvSpPr>
          <p:spPr bwMode="auto">
            <a:xfrm>
              <a:off x="7428336" y="1585085"/>
              <a:ext cx="37863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K </a:t>
              </a:r>
            </a:p>
          </p:txBody>
        </p:sp>
        <p:sp>
          <p:nvSpPr>
            <p:cNvPr id="31" name="Text Box 22">
              <a:extLst>
                <a:ext uri="{FF2B5EF4-FFF2-40B4-BE49-F238E27FC236}">
                  <a16:creationId xmlns:a16="http://schemas.microsoft.com/office/drawing/2014/main" id="{CE859CC3-670B-FC49-A3AF-C82F3C2E734A}"/>
                </a:ext>
              </a:extLst>
            </p:cNvPr>
            <p:cNvSpPr txBox="1">
              <a:spLocks noChangeArrowheads="1"/>
            </p:cNvSpPr>
            <p:nvPr/>
          </p:nvSpPr>
          <p:spPr bwMode="auto">
            <a:xfrm>
              <a:off x="7566891" y="1764472"/>
              <a:ext cx="28725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B</a:t>
              </a:r>
            </a:p>
          </p:txBody>
        </p:sp>
        <p:sp>
          <p:nvSpPr>
            <p:cNvPr id="32" name="Text Box 23">
              <a:extLst>
                <a:ext uri="{FF2B5EF4-FFF2-40B4-BE49-F238E27FC236}">
                  <a16:creationId xmlns:a16="http://schemas.microsoft.com/office/drawing/2014/main" id="{598ECE34-7F25-8C4E-BDB3-B5BFD35BB96A}"/>
                </a:ext>
              </a:extLst>
            </p:cNvPr>
            <p:cNvSpPr txBox="1">
              <a:spLocks noChangeArrowheads="1"/>
            </p:cNvSpPr>
            <p:nvPr/>
          </p:nvSpPr>
          <p:spPr bwMode="auto">
            <a:xfrm>
              <a:off x="7572508" y="1485072"/>
              <a:ext cx="27443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a:t>
              </a:r>
            </a:p>
          </p:txBody>
        </p:sp>
        <p:grpSp>
          <p:nvGrpSpPr>
            <p:cNvPr id="33" name="Group 103">
              <a:extLst>
                <a:ext uri="{FF2B5EF4-FFF2-40B4-BE49-F238E27FC236}">
                  <a16:creationId xmlns:a16="http://schemas.microsoft.com/office/drawing/2014/main" id="{45947757-0EAA-384F-AF69-755E3F48343B}"/>
                </a:ext>
              </a:extLst>
            </p:cNvPr>
            <p:cNvGrpSpPr/>
            <p:nvPr/>
          </p:nvGrpSpPr>
          <p:grpSpPr>
            <a:xfrm>
              <a:off x="4104379" y="1524760"/>
              <a:ext cx="6487083" cy="2026823"/>
              <a:chOff x="4104379" y="1524760"/>
              <a:chExt cx="6487083" cy="2026823"/>
            </a:xfrm>
          </p:grpSpPr>
          <p:sp>
            <p:nvSpPr>
              <p:cNvPr id="34" name="Text Box 11">
                <a:extLst>
                  <a:ext uri="{FF2B5EF4-FFF2-40B4-BE49-F238E27FC236}">
                    <a16:creationId xmlns:a16="http://schemas.microsoft.com/office/drawing/2014/main" id="{EC4974E1-78D0-CA46-A1E0-4780A77AB36D}"/>
                  </a:ext>
                </a:extLst>
              </p:cNvPr>
              <p:cNvSpPr txBox="1">
                <a:spLocks noChangeArrowheads="1"/>
              </p:cNvSpPr>
              <p:nvPr/>
            </p:nvSpPr>
            <p:spPr bwMode="auto">
              <a:xfrm>
                <a:off x="7855026" y="1524760"/>
                <a:ext cx="2736436" cy="3693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cs typeface="Arial" charset="0"/>
                  </a:rPr>
                  <a:t>Bob</a:t>
                </a:r>
                <a:r>
                  <a:rPr lang="en-US" sz="1800" kern="0" dirty="0">
                    <a:solidFill>
                      <a:srgbClr val="000000"/>
                    </a:solidFill>
                    <a:latin typeface="+mn-lt"/>
                    <a:cs typeface="Arial" charset="0"/>
                  </a:rPr>
                  <a:t>’</a:t>
                </a:r>
                <a:r>
                  <a:rPr kumimoji="0" lang="en-US" altLang="ja-JP" sz="1800" b="0" i="0" u="none" strike="noStrike" kern="0" cap="none" spc="0" normalizeH="0" baseline="0" noProof="0" dirty="0">
                    <a:ln>
                      <a:noFill/>
                    </a:ln>
                    <a:solidFill>
                      <a:srgbClr val="000000"/>
                    </a:solidFill>
                    <a:effectLst/>
                    <a:uLnTx/>
                    <a:uFillTx/>
                    <a:latin typeface="+mn-lt"/>
                    <a:cs typeface="Arial" charset="0"/>
                  </a:rPr>
                  <a:t>s </a:t>
                </a:r>
                <a:r>
                  <a:rPr kumimoji="0" lang="en-US" altLang="ja-JP" sz="1800" b="0" i="1" strike="noStrike" kern="0" cap="none" spc="0" normalizeH="0" baseline="0" noProof="0" dirty="0">
                    <a:ln>
                      <a:noFill/>
                    </a:ln>
                    <a:solidFill>
                      <a:srgbClr val="C00000"/>
                    </a:solidFill>
                    <a:effectLst/>
                    <a:uLnTx/>
                    <a:uFillTx/>
                    <a:latin typeface="+mn-lt"/>
                    <a:cs typeface="Arial" charset="0"/>
                  </a:rPr>
                  <a:t>public</a:t>
                </a:r>
                <a:r>
                  <a:rPr kumimoji="0" lang="en-US" sz="1800" b="0" i="0" u="none" strike="noStrike" kern="0" cap="none" spc="0" normalizeH="0" baseline="0" noProof="0" dirty="0">
                    <a:ln>
                      <a:noFill/>
                    </a:ln>
                    <a:solidFill>
                      <a:srgbClr val="000000"/>
                    </a:solidFill>
                    <a:effectLst/>
                    <a:uLnTx/>
                    <a:uFillTx/>
                    <a:latin typeface="+mn-lt"/>
                    <a:cs typeface="Arial" charset="0"/>
                  </a:rPr>
                  <a:t> key </a:t>
                </a:r>
              </a:p>
            </p:txBody>
          </p:sp>
          <p:cxnSp>
            <p:nvCxnSpPr>
              <p:cNvPr id="35" name="Straight Arrow Connector 3">
                <a:extLst>
                  <a:ext uri="{FF2B5EF4-FFF2-40B4-BE49-F238E27FC236}">
                    <a16:creationId xmlns:a16="http://schemas.microsoft.com/office/drawing/2014/main" id="{70DAC614-E588-2544-93E7-C7BF64B0D197}"/>
                  </a:ext>
                </a:extLst>
              </p:cNvPr>
              <p:cNvCxnSpPr>
                <a:cxnSpLocks/>
              </p:cNvCxnSpPr>
              <p:nvPr/>
            </p:nvCxnSpPr>
            <p:spPr>
              <a:xfrm>
                <a:off x="4115146" y="1800985"/>
                <a:ext cx="19532" cy="175059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95">
                <a:extLst>
                  <a:ext uri="{FF2B5EF4-FFF2-40B4-BE49-F238E27FC236}">
                    <a16:creationId xmlns:a16="http://schemas.microsoft.com/office/drawing/2014/main" id="{71B6B11D-ECAA-4143-AB7E-D47E640789E1}"/>
                  </a:ext>
                </a:extLst>
              </p:cNvPr>
              <p:cNvCxnSpPr>
                <a:cxnSpLocks/>
              </p:cNvCxnSpPr>
              <p:nvPr/>
            </p:nvCxnSpPr>
            <p:spPr>
              <a:xfrm flipH="1">
                <a:off x="4104379" y="1804781"/>
                <a:ext cx="2654230" cy="0"/>
              </a:xfrm>
              <a:prstGeom prst="straightConnector1">
                <a:avLst/>
              </a:prstGeom>
              <a:ln w="285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nvGrpSpPr>
          <p:cNvPr id="37" name="Group 104">
            <a:extLst>
              <a:ext uri="{FF2B5EF4-FFF2-40B4-BE49-F238E27FC236}">
                <a16:creationId xmlns:a16="http://schemas.microsoft.com/office/drawing/2014/main" id="{A1CBC244-80B9-8045-8AAB-052208AAFCAF}"/>
              </a:ext>
            </a:extLst>
          </p:cNvPr>
          <p:cNvGrpSpPr/>
          <p:nvPr/>
        </p:nvGrpSpPr>
        <p:grpSpPr>
          <a:xfrm>
            <a:off x="5339870" y="2184877"/>
            <a:ext cx="3040135" cy="1363247"/>
            <a:chOff x="6971125" y="2188335"/>
            <a:chExt cx="3040135" cy="1363247"/>
          </a:xfrm>
        </p:grpSpPr>
        <p:sp>
          <p:nvSpPr>
            <p:cNvPr id="38" name="Text Box 24">
              <a:extLst>
                <a:ext uri="{FF2B5EF4-FFF2-40B4-BE49-F238E27FC236}">
                  <a16:creationId xmlns:a16="http://schemas.microsoft.com/office/drawing/2014/main" id="{10A72390-FCE4-7743-B879-430BA64CF0E4}"/>
                </a:ext>
              </a:extLst>
            </p:cNvPr>
            <p:cNvSpPr txBox="1">
              <a:spLocks noChangeArrowheads="1"/>
            </p:cNvSpPr>
            <p:nvPr/>
          </p:nvSpPr>
          <p:spPr bwMode="auto">
            <a:xfrm>
              <a:off x="7928387" y="2202622"/>
              <a:ext cx="2082873" cy="3693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kumimoji="0" lang="en-US" altLang="ja-JP" sz="18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1800" b="0" i="1" strike="noStrike" kern="0" cap="none" spc="0" normalizeH="0" baseline="0" noProof="0" dirty="0">
                  <a:ln>
                    <a:noFill/>
                  </a:ln>
                  <a:solidFill>
                    <a:srgbClr val="C00000"/>
                  </a:solidFill>
                  <a:effectLst/>
                  <a:uLnTx/>
                  <a:uFillTx/>
                  <a:latin typeface="+mn-lt"/>
                  <a:ea typeface="ＭＳ Ｐゴシック" charset="0"/>
                  <a:cs typeface="Arial" charset="0"/>
                </a:rPr>
                <a:t>private</a:t>
              </a: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pic>
          <p:nvPicPr>
            <p:cNvPr id="39" name="Picture 25" descr="BS00768_[1]">
              <a:extLst>
                <a:ext uri="{FF2B5EF4-FFF2-40B4-BE49-F238E27FC236}">
                  <a16:creationId xmlns:a16="http://schemas.microsoft.com/office/drawing/2014/main" id="{E5AF231D-A446-4C40-90CA-324AE831D6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71125" y="2340735"/>
              <a:ext cx="542925"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Text Box 26">
              <a:extLst>
                <a:ext uri="{FF2B5EF4-FFF2-40B4-BE49-F238E27FC236}">
                  <a16:creationId xmlns:a16="http://schemas.microsoft.com/office/drawing/2014/main" id="{1FAC5085-46DD-834E-AC5E-9F54BBD89B96}"/>
                </a:ext>
              </a:extLst>
            </p:cNvPr>
            <p:cNvSpPr txBox="1">
              <a:spLocks noChangeArrowheads="1"/>
            </p:cNvSpPr>
            <p:nvPr/>
          </p:nvSpPr>
          <p:spPr bwMode="auto">
            <a:xfrm>
              <a:off x="7504122" y="2275647"/>
              <a:ext cx="37863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K </a:t>
              </a:r>
            </a:p>
          </p:txBody>
        </p:sp>
        <p:sp>
          <p:nvSpPr>
            <p:cNvPr id="41" name="Text Box 27">
              <a:extLst>
                <a:ext uri="{FF2B5EF4-FFF2-40B4-BE49-F238E27FC236}">
                  <a16:creationId xmlns:a16="http://schemas.microsoft.com/office/drawing/2014/main" id="{B741F65D-D85A-BA44-A0EC-45B50137B17B}"/>
                </a:ext>
              </a:extLst>
            </p:cNvPr>
            <p:cNvSpPr txBox="1">
              <a:spLocks noChangeArrowheads="1"/>
            </p:cNvSpPr>
            <p:nvPr/>
          </p:nvSpPr>
          <p:spPr bwMode="auto">
            <a:xfrm>
              <a:off x="7785689" y="2467735"/>
              <a:ext cx="28725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B</a:t>
              </a:r>
            </a:p>
          </p:txBody>
        </p:sp>
        <p:sp>
          <p:nvSpPr>
            <p:cNvPr id="42" name="Text Box 28">
              <a:extLst>
                <a:ext uri="{FF2B5EF4-FFF2-40B4-BE49-F238E27FC236}">
                  <a16:creationId xmlns:a16="http://schemas.microsoft.com/office/drawing/2014/main" id="{B9C2DED2-A012-704E-B1B5-9CEE4CCC6AEA}"/>
                </a:ext>
              </a:extLst>
            </p:cNvPr>
            <p:cNvSpPr txBox="1">
              <a:spLocks noChangeArrowheads="1"/>
            </p:cNvSpPr>
            <p:nvPr/>
          </p:nvSpPr>
          <p:spPr bwMode="auto">
            <a:xfrm>
              <a:off x="7730237" y="2188335"/>
              <a:ext cx="23596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200" dirty="0">
                  <a:solidFill>
                    <a:srgbClr val="C00000"/>
                  </a:solidFill>
                  <a:latin typeface="Arial" charset="0"/>
                  <a:cs typeface="Arial" charset="0"/>
                </a:rPr>
                <a:t>-</a:t>
              </a:r>
            </a:p>
          </p:txBody>
        </p:sp>
        <p:cxnSp>
          <p:nvCxnSpPr>
            <p:cNvPr id="43" name="Straight Arrow Connector 99">
              <a:extLst>
                <a:ext uri="{FF2B5EF4-FFF2-40B4-BE49-F238E27FC236}">
                  <a16:creationId xmlns:a16="http://schemas.microsoft.com/office/drawing/2014/main" id="{6633644F-66D9-7E4F-AA09-88F31F1C5629}"/>
                </a:ext>
              </a:extLst>
            </p:cNvPr>
            <p:cNvCxnSpPr>
              <a:cxnSpLocks/>
            </p:cNvCxnSpPr>
            <p:nvPr/>
          </p:nvCxnSpPr>
          <p:spPr>
            <a:xfrm>
              <a:off x="7075344" y="2729947"/>
              <a:ext cx="0" cy="8216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4" name="TextBox 107">
            <a:extLst>
              <a:ext uri="{FF2B5EF4-FFF2-40B4-BE49-F238E27FC236}">
                <a16:creationId xmlns:a16="http://schemas.microsoft.com/office/drawing/2014/main" id="{B885D9E5-7152-6747-B8FD-477ED3BBE526}"/>
              </a:ext>
            </a:extLst>
          </p:cNvPr>
          <p:cNvSpPr txBox="1"/>
          <p:nvPr/>
        </p:nvSpPr>
        <p:spPr>
          <a:xfrm>
            <a:off x="492157" y="4814192"/>
            <a:ext cx="8311948" cy="1154162"/>
          </a:xfrm>
          <a:prstGeom prst="rect">
            <a:avLst/>
          </a:prstGeom>
          <a:noFill/>
        </p:spPr>
        <p:txBody>
          <a:bodyPr wrap="square" rtlCol="0">
            <a:spAutoFit/>
          </a:bodyPr>
          <a:lstStyle/>
          <a:p>
            <a:pPr>
              <a:lnSpc>
                <a:spcPct val="150000"/>
              </a:lnSpc>
            </a:pPr>
            <a:r>
              <a:rPr lang="en-US" sz="2800" i="1" dirty="0">
                <a:solidFill>
                  <a:srgbClr val="C00000"/>
                </a:solidFill>
              </a:rPr>
              <a:t>Wow</a:t>
            </a:r>
            <a:r>
              <a:rPr lang="en-US" sz="2000" dirty="0"/>
              <a:t> – </a:t>
            </a:r>
            <a:r>
              <a:rPr lang="zh-CN" altLang="en-US" sz="2000" dirty="0"/>
              <a:t>公钥密码学</a:t>
            </a:r>
            <a:r>
              <a:rPr lang="zh-CN" altLang="en-US" sz="2000" b="1" u="sng" dirty="0"/>
              <a:t>彻底颠覆了</a:t>
            </a:r>
            <a:r>
              <a:rPr lang="zh-CN" altLang="en-US" sz="2000" dirty="0"/>
              <a:t>拥有</a:t>
            </a:r>
            <a:r>
              <a:rPr lang="en-US" altLang="zh-CN" sz="2000" dirty="0"/>
              <a:t>2000</a:t>
            </a:r>
            <a:r>
              <a:rPr lang="zh-CN" altLang="en-US" sz="2000" dirty="0"/>
              <a:t>年传统的密码学思路</a:t>
            </a:r>
            <a:r>
              <a:rPr lang="en-US" sz="2000" dirty="0"/>
              <a:t>!</a:t>
            </a:r>
          </a:p>
          <a:p>
            <a:pPr marL="457200" indent="-219075">
              <a:lnSpc>
                <a:spcPct val="150000"/>
              </a:lnSpc>
              <a:buClr>
                <a:srgbClr val="0012A0"/>
              </a:buClr>
              <a:buFont typeface="Arial" panose="020B0604020202020204" pitchFamily="34" charset="0"/>
              <a:buChar char="•"/>
            </a:pPr>
            <a:r>
              <a:rPr lang="zh-CN" altLang="en-US" dirty="0"/>
              <a:t>类似的想法同时（且独立的）在美国和英国（被保密了）产生</a:t>
            </a:r>
            <a:r>
              <a:rPr lang="en-US" dirty="0"/>
              <a:t> </a:t>
            </a:r>
          </a:p>
        </p:txBody>
      </p:sp>
    </p:spTree>
    <p:extLst>
      <p:ext uri="{BB962C8B-B14F-4D97-AF65-F5344CB8AC3E}">
        <p14:creationId xmlns:p14="http://schemas.microsoft.com/office/powerpoint/2010/main" val="367329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公钥加密算法</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56</a:t>
            </a:fld>
            <a:endParaRPr lang="en-US" altLang="zh-CN" dirty="0"/>
          </a:p>
        </p:txBody>
      </p:sp>
      <p:sp>
        <p:nvSpPr>
          <p:cNvPr id="5" name="Text Box 11">
            <a:extLst>
              <a:ext uri="{FF2B5EF4-FFF2-40B4-BE49-F238E27FC236}">
                <a16:creationId xmlns:a16="http://schemas.microsoft.com/office/drawing/2014/main" id="{68E03A47-9B3A-794E-BFF5-44DDE4859D40}"/>
              </a:ext>
            </a:extLst>
          </p:cNvPr>
          <p:cNvSpPr txBox="1">
            <a:spLocks noChangeArrowheads="1"/>
          </p:cNvSpPr>
          <p:nvPr/>
        </p:nvSpPr>
        <p:spPr bwMode="auto">
          <a:xfrm>
            <a:off x="580336" y="1618663"/>
            <a:ext cx="111601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zh-CN" altLang="en-US" sz="3200" dirty="0">
                <a:latin typeface="+mn-lt"/>
                <a:cs typeface="Arial" charset="0"/>
              </a:rPr>
              <a:t>前提</a:t>
            </a:r>
            <a:r>
              <a:rPr lang="en-US" sz="3200" dirty="0">
                <a:latin typeface="+mn-lt"/>
                <a:cs typeface="Arial" charset="0"/>
              </a:rPr>
              <a:t>:</a:t>
            </a:r>
            <a:endParaRPr lang="en-US" sz="2800" dirty="0">
              <a:latin typeface="+mn-lt"/>
              <a:cs typeface="Arial" charset="0"/>
            </a:endParaRPr>
          </a:p>
        </p:txBody>
      </p:sp>
      <p:sp>
        <p:nvSpPr>
          <p:cNvPr id="6" name="Text Box 18">
            <a:extLst>
              <a:ext uri="{FF2B5EF4-FFF2-40B4-BE49-F238E27FC236}">
                <a16:creationId xmlns:a16="http://schemas.microsoft.com/office/drawing/2014/main" id="{16426DFD-7F5D-9146-B5B8-6BE82E3AC606}"/>
              </a:ext>
            </a:extLst>
          </p:cNvPr>
          <p:cNvSpPr txBox="1">
            <a:spLocks noChangeArrowheads="1"/>
          </p:cNvSpPr>
          <p:nvPr/>
        </p:nvSpPr>
        <p:spPr bwMode="auto">
          <a:xfrm>
            <a:off x="879587" y="5352705"/>
            <a:ext cx="760445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dirty="0">
                <a:solidFill>
                  <a:srgbClr val="C00000"/>
                </a:solidFill>
                <a:latin typeface="+mn-lt"/>
              </a:rPr>
              <a:t>RSA: </a:t>
            </a:r>
            <a:r>
              <a:rPr lang="zh-CN" altLang="en-US" sz="3200" dirty="0">
                <a:latin typeface="+mn-lt"/>
              </a:rPr>
              <a:t>由 </a:t>
            </a:r>
            <a:r>
              <a:rPr lang="en-US" sz="3200" dirty="0" err="1">
                <a:latin typeface="+mn-lt"/>
              </a:rPr>
              <a:t>Rivest</a:t>
            </a:r>
            <a:r>
              <a:rPr lang="en-US" sz="3200" dirty="0">
                <a:latin typeface="+mn-lt"/>
              </a:rPr>
              <a:t>, Shamir, Adelson </a:t>
            </a:r>
            <a:r>
              <a:rPr lang="zh-CN" altLang="en-US" sz="3200" dirty="0">
                <a:latin typeface="+mn-lt"/>
              </a:rPr>
              <a:t>提出的算法</a:t>
            </a:r>
            <a:endParaRPr lang="en-US" sz="2800" dirty="0">
              <a:latin typeface="+mn-lt"/>
            </a:endParaRPr>
          </a:p>
        </p:txBody>
      </p:sp>
      <p:sp>
        <p:nvSpPr>
          <p:cNvPr id="8" name="Oval 13">
            <a:extLst>
              <a:ext uri="{FF2B5EF4-FFF2-40B4-BE49-F238E27FC236}">
                <a16:creationId xmlns:a16="http://schemas.microsoft.com/office/drawing/2014/main" id="{8759335D-10E6-8E46-9BB4-AB2699D2E5F3}"/>
              </a:ext>
            </a:extLst>
          </p:cNvPr>
          <p:cNvSpPr>
            <a:spLocks noChangeArrowheads="1"/>
          </p:cNvSpPr>
          <p:nvPr/>
        </p:nvSpPr>
        <p:spPr bwMode="auto">
          <a:xfrm>
            <a:off x="852109" y="2378523"/>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9"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946217" y="2378523"/>
            <a:ext cx="3674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1</a:t>
            </a:r>
            <a:endParaRPr lang="en-US" sz="2400" dirty="0">
              <a:solidFill>
                <a:srgbClr val="0012A0"/>
              </a:solidFill>
              <a:latin typeface="+mn-lt"/>
              <a:cs typeface="Arial" charset="0"/>
            </a:endParaRPr>
          </a:p>
        </p:txBody>
      </p:sp>
      <p:sp>
        <p:nvSpPr>
          <p:cNvPr id="14"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1552535" y="2433291"/>
            <a:ext cx="664797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zh-CN" altLang="en-US" sz="2400" dirty="0">
                <a:latin typeface="+mn-ea"/>
                <a:ea typeface="+mn-ea"/>
                <a:cs typeface="Arial" charset="0"/>
              </a:rPr>
              <a:t>需要一套成对的公钥     和私钥     ，满足：</a:t>
            </a:r>
            <a:endParaRPr lang="en-US" sz="2400" dirty="0">
              <a:latin typeface="+mn-ea"/>
              <a:ea typeface="+mn-ea"/>
              <a:cs typeface="Arial" charset="0"/>
            </a:endParaRPr>
          </a:p>
        </p:txBody>
      </p:sp>
      <p:grpSp>
        <p:nvGrpSpPr>
          <p:cNvPr id="18" name="Group 21">
            <a:extLst>
              <a:ext uri="{FF2B5EF4-FFF2-40B4-BE49-F238E27FC236}">
                <a16:creationId xmlns:a16="http://schemas.microsoft.com/office/drawing/2014/main" id="{575E144C-05EB-1D4D-B765-49E6255B1C7F}"/>
              </a:ext>
            </a:extLst>
          </p:cNvPr>
          <p:cNvGrpSpPr>
            <a:grpSpLocks/>
          </p:cNvGrpSpPr>
          <p:nvPr/>
        </p:nvGrpSpPr>
        <p:grpSpPr bwMode="auto">
          <a:xfrm>
            <a:off x="2470670" y="2804526"/>
            <a:ext cx="2903539" cy="1012826"/>
            <a:chOff x="1317" y="1706"/>
            <a:chExt cx="1829" cy="638"/>
          </a:xfrm>
        </p:grpSpPr>
        <p:grpSp>
          <p:nvGrpSpPr>
            <p:cNvPr id="19" name="Group 22">
              <a:extLst>
                <a:ext uri="{FF2B5EF4-FFF2-40B4-BE49-F238E27FC236}">
                  <a16:creationId xmlns:a16="http://schemas.microsoft.com/office/drawing/2014/main" id="{DD517EF7-D86B-F54D-A42C-9E0AB21DAA51}"/>
                </a:ext>
              </a:extLst>
            </p:cNvPr>
            <p:cNvGrpSpPr>
              <a:grpSpLocks/>
            </p:cNvGrpSpPr>
            <p:nvPr/>
          </p:nvGrpSpPr>
          <p:grpSpPr bwMode="auto">
            <a:xfrm>
              <a:off x="1317" y="1841"/>
              <a:ext cx="1829" cy="503"/>
              <a:chOff x="1688" y="1463"/>
              <a:chExt cx="1829" cy="503"/>
            </a:xfrm>
          </p:grpSpPr>
          <p:sp>
            <p:nvSpPr>
              <p:cNvPr id="22" name="Text Box 23">
                <a:extLst>
                  <a:ext uri="{FF2B5EF4-FFF2-40B4-BE49-F238E27FC236}">
                    <a16:creationId xmlns:a16="http://schemas.microsoft.com/office/drawing/2014/main" id="{9C8D92BF-6B25-834E-B350-8B4E945BA405}"/>
                  </a:ext>
                </a:extLst>
              </p:cNvPr>
              <p:cNvSpPr txBox="1">
                <a:spLocks noChangeArrowheads="1"/>
              </p:cNvSpPr>
              <p:nvPr/>
            </p:nvSpPr>
            <p:spPr bwMode="auto">
              <a:xfrm>
                <a:off x="1688" y="1463"/>
                <a:ext cx="1829"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(K   (m))  =  m </a:t>
                </a:r>
              </a:p>
            </p:txBody>
          </p:sp>
          <p:sp>
            <p:nvSpPr>
              <p:cNvPr id="23" name="Text Box 24">
                <a:extLst>
                  <a:ext uri="{FF2B5EF4-FFF2-40B4-BE49-F238E27FC236}">
                    <a16:creationId xmlns:a16="http://schemas.microsoft.com/office/drawing/2014/main" id="{9882DCB3-D7A7-F041-A7C4-765BE0D36173}"/>
                  </a:ext>
                </a:extLst>
              </p:cNvPr>
              <p:cNvSpPr txBox="1">
                <a:spLocks noChangeArrowheads="1"/>
              </p:cNvSpPr>
              <p:nvPr/>
            </p:nvSpPr>
            <p:spPr bwMode="auto">
              <a:xfrm>
                <a:off x="2181" y="1634"/>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24" name="Text Box 25">
                <a:extLst>
                  <a:ext uri="{FF2B5EF4-FFF2-40B4-BE49-F238E27FC236}">
                    <a16:creationId xmlns:a16="http://schemas.microsoft.com/office/drawing/2014/main" id="{53A078BB-04F6-AD4C-8010-FB1C4E866300}"/>
                  </a:ext>
                </a:extLst>
              </p:cNvPr>
              <p:cNvSpPr txBox="1">
                <a:spLocks noChangeArrowheads="1"/>
              </p:cNvSpPr>
              <p:nvPr/>
            </p:nvSpPr>
            <p:spPr bwMode="auto">
              <a:xfrm>
                <a:off x="1839" y="1636"/>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20" name="Text Box 26">
              <a:extLst>
                <a:ext uri="{FF2B5EF4-FFF2-40B4-BE49-F238E27FC236}">
                  <a16:creationId xmlns:a16="http://schemas.microsoft.com/office/drawing/2014/main" id="{81B0E173-437B-944D-AFC7-1191728D2CCE}"/>
                </a:ext>
              </a:extLst>
            </p:cNvPr>
            <p:cNvSpPr txBox="1">
              <a:spLocks noChangeArrowheads="1"/>
            </p:cNvSpPr>
            <p:nvPr/>
          </p:nvSpPr>
          <p:spPr bwMode="auto">
            <a:xfrm>
              <a:off x="1519" y="1706"/>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21" name="Text Box 27">
              <a:extLst>
                <a:ext uri="{FF2B5EF4-FFF2-40B4-BE49-F238E27FC236}">
                  <a16:creationId xmlns:a16="http://schemas.microsoft.com/office/drawing/2014/main" id="{873C3E9B-7D7E-0F45-825C-CB01E679ED88}"/>
                </a:ext>
              </a:extLst>
            </p:cNvPr>
            <p:cNvSpPr txBox="1">
              <a:spLocks noChangeArrowheads="1"/>
            </p:cNvSpPr>
            <p:nvPr/>
          </p:nvSpPr>
          <p:spPr bwMode="auto">
            <a:xfrm>
              <a:off x="1828" y="1722"/>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grpSp>
        <p:nvGrpSpPr>
          <p:cNvPr id="36" name="组合 35"/>
          <p:cNvGrpSpPr/>
          <p:nvPr/>
        </p:nvGrpSpPr>
        <p:grpSpPr>
          <a:xfrm>
            <a:off x="4420302" y="2163680"/>
            <a:ext cx="688925" cy="925215"/>
            <a:chOff x="2980823" y="2157206"/>
            <a:chExt cx="688925" cy="925215"/>
          </a:xfrm>
        </p:grpSpPr>
        <p:sp>
          <p:nvSpPr>
            <p:cNvPr id="12"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3146396" y="262075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16"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3331194" y="2157206"/>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34" name="矩形 33"/>
            <p:cNvSpPr/>
            <p:nvPr/>
          </p:nvSpPr>
          <p:spPr>
            <a:xfrm>
              <a:off x="2980823" y="2418816"/>
              <a:ext cx="407484" cy="461665"/>
            </a:xfrm>
            <a:prstGeom prst="rect">
              <a:avLst/>
            </a:prstGeom>
          </p:spPr>
          <p:txBody>
            <a:bodyPr wrap="none">
              <a:spAutoFit/>
            </a:bodyPr>
            <a:lstStyle/>
            <a:p>
              <a:r>
                <a:rPr lang="en-US" altLang="zh-CN" sz="2400" b="1" dirty="0">
                  <a:cs typeface="Arial" charset="0"/>
                </a:rPr>
                <a:t>K</a:t>
              </a:r>
              <a:endParaRPr lang="zh-CN" altLang="en-US" sz="2400" b="1" dirty="0"/>
            </a:p>
          </p:txBody>
        </p:sp>
      </p:grpSp>
      <p:grpSp>
        <p:nvGrpSpPr>
          <p:cNvPr id="38" name="组合 37"/>
          <p:cNvGrpSpPr/>
          <p:nvPr/>
        </p:nvGrpSpPr>
        <p:grpSpPr>
          <a:xfrm>
            <a:off x="6053748" y="2163291"/>
            <a:ext cx="601120" cy="946487"/>
            <a:chOff x="5819586" y="2213079"/>
            <a:chExt cx="601120" cy="946487"/>
          </a:xfrm>
        </p:grpSpPr>
        <p:sp>
          <p:nvSpPr>
            <p:cNvPr id="17"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79308" y="2213079"/>
              <a:ext cx="2952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37" name="组合 36"/>
            <p:cNvGrpSpPr/>
            <p:nvPr/>
          </p:nvGrpSpPr>
          <p:grpSpPr>
            <a:xfrm>
              <a:off x="5819586" y="2478822"/>
              <a:ext cx="601120" cy="680744"/>
              <a:chOff x="4498442" y="2439777"/>
              <a:chExt cx="601120" cy="680744"/>
            </a:xfrm>
          </p:grpSpPr>
          <p:sp>
            <p:nvSpPr>
              <p:cNvPr id="13"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4748184" y="265885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35" name="矩形 34"/>
              <p:cNvSpPr/>
              <p:nvPr/>
            </p:nvSpPr>
            <p:spPr>
              <a:xfrm>
                <a:off x="4498442" y="2439777"/>
                <a:ext cx="407484" cy="461665"/>
              </a:xfrm>
              <a:prstGeom prst="rect">
                <a:avLst/>
              </a:prstGeom>
            </p:spPr>
            <p:txBody>
              <a:bodyPr wrap="none">
                <a:spAutoFit/>
              </a:bodyPr>
              <a:lstStyle/>
              <a:p>
                <a:r>
                  <a:rPr lang="en-US" altLang="zh-CN" sz="2400" b="1" dirty="0">
                    <a:cs typeface="Arial" charset="0"/>
                  </a:rPr>
                  <a:t>K</a:t>
                </a:r>
                <a:endParaRPr lang="zh-CN" altLang="en-US" sz="2400" b="1" dirty="0"/>
              </a:p>
            </p:txBody>
          </p:sp>
        </p:grpSp>
      </p:grpSp>
      <p:sp>
        <p:nvSpPr>
          <p:cNvPr id="40" name="Oval 13">
            <a:extLst>
              <a:ext uri="{FF2B5EF4-FFF2-40B4-BE49-F238E27FC236}">
                <a16:creationId xmlns:a16="http://schemas.microsoft.com/office/drawing/2014/main" id="{8759335D-10E6-8E46-9BB4-AB2699D2E5F3}"/>
              </a:ext>
            </a:extLst>
          </p:cNvPr>
          <p:cNvSpPr>
            <a:spLocks noChangeArrowheads="1"/>
          </p:cNvSpPr>
          <p:nvPr/>
        </p:nvSpPr>
        <p:spPr bwMode="auto">
          <a:xfrm>
            <a:off x="943043" y="4100131"/>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41"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1037151" y="4100131"/>
            <a:ext cx="3674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2</a:t>
            </a:r>
            <a:endParaRPr lang="en-US" sz="2400" dirty="0">
              <a:solidFill>
                <a:srgbClr val="0012A0"/>
              </a:solidFill>
              <a:latin typeface="+mn-lt"/>
              <a:cs typeface="Arial" charset="0"/>
            </a:endParaRPr>
          </a:p>
        </p:txBody>
      </p:sp>
      <p:sp>
        <p:nvSpPr>
          <p:cNvPr id="42"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1552535" y="4215532"/>
            <a:ext cx="697990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zh-CN" altLang="en-US" sz="2400" dirty="0">
                <a:latin typeface="+mn-ea"/>
                <a:ea typeface="+mn-ea"/>
                <a:cs typeface="Arial" charset="0"/>
              </a:rPr>
              <a:t>在给出公钥    的情况下，计算出私钥      几乎是不可能的</a:t>
            </a:r>
            <a:endParaRPr lang="en-US" sz="2400" dirty="0">
              <a:latin typeface="+mn-ea"/>
              <a:ea typeface="+mn-ea"/>
              <a:cs typeface="Arial" charset="0"/>
            </a:endParaRPr>
          </a:p>
        </p:txBody>
      </p:sp>
      <p:grpSp>
        <p:nvGrpSpPr>
          <p:cNvPr id="43" name="组合 42"/>
          <p:cNvGrpSpPr/>
          <p:nvPr/>
        </p:nvGrpSpPr>
        <p:grpSpPr>
          <a:xfrm>
            <a:off x="3226104" y="3955419"/>
            <a:ext cx="688925" cy="925215"/>
            <a:chOff x="2980823" y="2157206"/>
            <a:chExt cx="688925" cy="925215"/>
          </a:xfrm>
        </p:grpSpPr>
        <p:sp>
          <p:nvSpPr>
            <p:cNvPr id="44"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3146396" y="262075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5"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3331194" y="2157206"/>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46" name="矩形 45"/>
            <p:cNvSpPr/>
            <p:nvPr/>
          </p:nvSpPr>
          <p:spPr>
            <a:xfrm>
              <a:off x="2980823" y="2418816"/>
              <a:ext cx="407484" cy="461665"/>
            </a:xfrm>
            <a:prstGeom prst="rect">
              <a:avLst/>
            </a:prstGeom>
          </p:spPr>
          <p:txBody>
            <a:bodyPr wrap="none">
              <a:spAutoFit/>
            </a:bodyPr>
            <a:lstStyle/>
            <a:p>
              <a:r>
                <a:rPr lang="en-US" altLang="zh-CN" sz="2400" b="1" dirty="0">
                  <a:cs typeface="Arial" charset="0"/>
                </a:rPr>
                <a:t>K</a:t>
              </a:r>
              <a:endParaRPr lang="zh-CN" altLang="en-US" sz="2400" b="1" dirty="0"/>
            </a:p>
          </p:txBody>
        </p:sp>
      </p:grpSp>
      <p:grpSp>
        <p:nvGrpSpPr>
          <p:cNvPr id="47" name="组合 46"/>
          <p:cNvGrpSpPr/>
          <p:nvPr/>
        </p:nvGrpSpPr>
        <p:grpSpPr>
          <a:xfrm>
            <a:off x="6988550" y="3955419"/>
            <a:ext cx="601120" cy="946487"/>
            <a:chOff x="5819586" y="2213079"/>
            <a:chExt cx="601120" cy="946487"/>
          </a:xfrm>
        </p:grpSpPr>
        <p:sp>
          <p:nvSpPr>
            <p:cNvPr id="48"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79308" y="2213079"/>
              <a:ext cx="2952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49" name="组合 48"/>
            <p:cNvGrpSpPr/>
            <p:nvPr/>
          </p:nvGrpSpPr>
          <p:grpSpPr>
            <a:xfrm>
              <a:off x="5819586" y="2478822"/>
              <a:ext cx="601120" cy="680744"/>
              <a:chOff x="4498442" y="2439777"/>
              <a:chExt cx="601120" cy="680744"/>
            </a:xfrm>
          </p:grpSpPr>
          <p:sp>
            <p:nvSpPr>
              <p:cNvPr id="50"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4748184" y="265885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51" name="矩形 50"/>
              <p:cNvSpPr/>
              <p:nvPr/>
            </p:nvSpPr>
            <p:spPr>
              <a:xfrm>
                <a:off x="4498442" y="2439777"/>
                <a:ext cx="407484" cy="461665"/>
              </a:xfrm>
              <a:prstGeom prst="rect">
                <a:avLst/>
              </a:prstGeom>
            </p:spPr>
            <p:txBody>
              <a:bodyPr wrap="none">
                <a:spAutoFit/>
              </a:bodyPr>
              <a:lstStyle/>
              <a:p>
                <a:r>
                  <a:rPr lang="en-US" altLang="zh-CN" sz="2400" b="1" dirty="0">
                    <a:cs typeface="Arial" charset="0"/>
                  </a:rPr>
                  <a:t>K</a:t>
                </a:r>
                <a:endParaRPr lang="zh-CN" altLang="en-US" sz="2400" b="1" dirty="0"/>
              </a:p>
            </p:txBody>
          </p:sp>
        </p:grpSp>
      </p:grpSp>
    </p:spTree>
    <p:extLst>
      <p:ext uri="{BB962C8B-B14F-4D97-AF65-F5344CB8AC3E}">
        <p14:creationId xmlns:p14="http://schemas.microsoft.com/office/powerpoint/2010/main" val="229793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公钥加密算法</a:t>
            </a:r>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4" name="灯片编号占位符 3"/>
          <p:cNvSpPr>
            <a:spLocks noGrp="1"/>
          </p:cNvSpPr>
          <p:nvPr>
            <p:ph type="sldNum" sz="quarter" idx="12"/>
          </p:nvPr>
        </p:nvSpPr>
        <p:spPr/>
        <p:txBody>
          <a:bodyPr/>
          <a:lstStyle/>
          <a:p>
            <a:pPr>
              <a:defRPr/>
            </a:pPr>
            <a:fld id="{4E04F968-4E3A-44C5-8826-88A4F5BF4F73}" type="slidenum">
              <a:rPr lang="en-US" altLang="zh-CN" smtClean="0"/>
              <a:pPr>
                <a:defRPr/>
              </a:pPr>
              <a:t>57</a:t>
            </a:fld>
            <a:endParaRPr lang="en-US" altLang="zh-CN" dirty="0"/>
          </a:p>
        </p:txBody>
      </p:sp>
      <p:sp>
        <p:nvSpPr>
          <p:cNvPr id="5" name="Title 1">
            <a:extLst>
              <a:ext uri="{FF2B5EF4-FFF2-40B4-BE49-F238E27FC236}">
                <a16:creationId xmlns:a16="http://schemas.microsoft.com/office/drawing/2014/main" id="{3B8CD900-19EC-824C-BF74-AADFBF5A172E}"/>
              </a:ext>
            </a:extLst>
          </p:cNvPr>
          <p:cNvSpPr txBox="1">
            <a:spLocks/>
          </p:cNvSpPr>
          <p:nvPr/>
        </p:nvSpPr>
        <p:spPr>
          <a:xfrm>
            <a:off x="362857" y="1268760"/>
            <a:ext cx="10515600" cy="89462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baseline="0">
                <a:solidFill>
                  <a:schemeClr val="tx1"/>
                </a:solidFill>
                <a:latin typeface="Calibri" pitchFamily="34" charset="0"/>
                <a:ea typeface="黑体" pitchFamily="49" charset="-122"/>
                <a:cs typeface="+mj-cs"/>
              </a:defRPr>
            </a:lvl1pPr>
          </a:lstStyle>
          <a:p>
            <a:pPr fontAlgn="auto">
              <a:spcAft>
                <a:spcPts val="0"/>
              </a:spcAft>
            </a:pPr>
            <a:r>
              <a:rPr lang="zh-CN" altLang="en-US" sz="3200" dirty="0">
                <a:cs typeface="Calibri" panose="020F0502020204030204" pitchFamily="34" charset="0"/>
              </a:rPr>
              <a:t>前置知识</a:t>
            </a:r>
            <a:r>
              <a:rPr lang="en-US" altLang="en-US" sz="3200" dirty="0">
                <a:cs typeface="Calibri" panose="020F0502020204030204" pitchFamily="34" charset="0"/>
              </a:rPr>
              <a:t>: </a:t>
            </a:r>
            <a:r>
              <a:rPr lang="zh-CN" altLang="en-US" sz="3200" dirty="0">
                <a:cs typeface="Calibri" panose="020F0502020204030204" pitchFamily="34" charset="0"/>
              </a:rPr>
              <a:t>模运算</a:t>
            </a:r>
            <a:endParaRPr lang="en-US" sz="3600" dirty="0"/>
          </a:p>
        </p:txBody>
      </p:sp>
      <p:sp>
        <p:nvSpPr>
          <p:cNvPr id="6" name="Rectangle 3">
            <a:extLst>
              <a:ext uri="{FF2B5EF4-FFF2-40B4-BE49-F238E27FC236}">
                <a16:creationId xmlns:a16="http://schemas.microsoft.com/office/drawing/2014/main" id="{08911B89-9610-2444-AA32-6F70FF90FBCC}"/>
              </a:ext>
            </a:extLst>
          </p:cNvPr>
          <p:cNvSpPr txBox="1">
            <a:spLocks noChangeArrowheads="1"/>
          </p:cNvSpPr>
          <p:nvPr/>
        </p:nvSpPr>
        <p:spPr>
          <a:xfrm>
            <a:off x="762000" y="2060575"/>
            <a:ext cx="7924800" cy="499938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2400" dirty="0"/>
              <a:t>x mod n </a:t>
            </a:r>
            <a:r>
              <a:rPr lang="zh-CN" altLang="en-US" sz="2400" dirty="0"/>
              <a:t>表示</a:t>
            </a:r>
            <a:r>
              <a:rPr lang="en-US" altLang="zh-CN" sz="2400" dirty="0"/>
              <a:t>x</a:t>
            </a:r>
            <a:r>
              <a:rPr lang="zh-CN" altLang="en-US" sz="2400" dirty="0"/>
              <a:t>整除</a:t>
            </a:r>
            <a:r>
              <a:rPr lang="en-US" altLang="zh-CN" sz="2400" dirty="0"/>
              <a:t>n</a:t>
            </a:r>
            <a:r>
              <a:rPr lang="zh-CN" altLang="en-US" sz="2400" dirty="0"/>
              <a:t>后的余数</a:t>
            </a:r>
            <a:endParaRPr lang="en-US" sz="2400" dirty="0"/>
          </a:p>
          <a:p>
            <a:pPr marL="277813" indent="-277813"/>
            <a:r>
              <a:rPr lang="zh-CN" altLang="en-US" sz="2400" dirty="0"/>
              <a:t>一些结论</a:t>
            </a:r>
            <a:r>
              <a:rPr lang="en-US" sz="2400" dirty="0"/>
              <a:t>:</a:t>
            </a:r>
          </a:p>
          <a:p>
            <a:pPr marL="277813" lvl="1" indent="60325">
              <a:buFont typeface="Wingdings" charset="0"/>
              <a:buNone/>
            </a:pPr>
            <a:r>
              <a:rPr lang="en-US" sz="2000" dirty="0">
                <a:solidFill>
                  <a:srgbClr val="000099"/>
                </a:solidFill>
              </a:rPr>
              <a:t>[(a mod n) + (b mod n)] mod n = (a+b) mod n</a:t>
            </a:r>
          </a:p>
          <a:p>
            <a:pPr marL="277813" lvl="1" indent="60325">
              <a:buFont typeface="Wingdings" charset="0"/>
              <a:buNone/>
            </a:pPr>
            <a:r>
              <a:rPr lang="en-US" sz="2000" dirty="0">
                <a:solidFill>
                  <a:srgbClr val="000099"/>
                </a:solidFill>
              </a:rPr>
              <a:t>[(a mod n) - (b mod n)] mod n = (a-b) mod n</a:t>
            </a:r>
          </a:p>
          <a:p>
            <a:pPr marL="277813" lvl="1" indent="60325">
              <a:buFont typeface="Wingdings" charset="0"/>
              <a:buNone/>
            </a:pPr>
            <a:r>
              <a:rPr lang="en-US" sz="2000" dirty="0">
                <a:solidFill>
                  <a:srgbClr val="000099"/>
                </a:solidFill>
              </a:rPr>
              <a:t>[(a mod n) * (b mod n)] mod n = (a*b) mod n</a:t>
            </a:r>
          </a:p>
          <a:p>
            <a:pPr marL="277813" indent="-277813"/>
            <a:r>
              <a:rPr lang="zh-CN" altLang="en-US" sz="2400" dirty="0"/>
              <a:t>因此</a:t>
            </a:r>
            <a:endParaRPr lang="en-US" sz="2400" dirty="0"/>
          </a:p>
          <a:p>
            <a:pPr marL="277813" indent="-277813">
              <a:buFont typeface="Wingdings" charset="0"/>
              <a:buNone/>
            </a:pPr>
            <a:r>
              <a:rPr lang="en-US" sz="2400" dirty="0"/>
              <a:t>    </a:t>
            </a:r>
            <a:r>
              <a:rPr lang="en-US" sz="2400" dirty="0">
                <a:solidFill>
                  <a:srgbClr val="000099"/>
                </a:solidFill>
              </a:rPr>
              <a:t>(a mod n)</a:t>
            </a:r>
            <a:r>
              <a:rPr lang="en-US" sz="2400" baseline="30000" dirty="0">
                <a:solidFill>
                  <a:srgbClr val="000099"/>
                </a:solidFill>
              </a:rPr>
              <a:t>d</a:t>
            </a:r>
            <a:r>
              <a:rPr lang="en-US" sz="2400" dirty="0">
                <a:solidFill>
                  <a:srgbClr val="000099"/>
                </a:solidFill>
              </a:rPr>
              <a:t> mod n = a</a:t>
            </a:r>
            <a:r>
              <a:rPr lang="en-US" sz="2400" baseline="30000" dirty="0">
                <a:solidFill>
                  <a:srgbClr val="000099"/>
                </a:solidFill>
              </a:rPr>
              <a:t>d</a:t>
            </a:r>
            <a:r>
              <a:rPr lang="en-US" sz="2400" dirty="0">
                <a:solidFill>
                  <a:srgbClr val="000099"/>
                </a:solidFill>
              </a:rPr>
              <a:t> mod n</a:t>
            </a:r>
          </a:p>
          <a:p>
            <a:pPr marL="277813" indent="-277813">
              <a:lnSpc>
                <a:spcPct val="110000"/>
              </a:lnSpc>
            </a:pPr>
            <a:r>
              <a:rPr lang="zh-CN" altLang="en-US" sz="2400" dirty="0"/>
              <a:t>举例：</a:t>
            </a:r>
            <a:r>
              <a:rPr lang="en-US" sz="2400" dirty="0"/>
              <a:t>x=14, n=10, d=2:</a:t>
            </a:r>
            <a:br>
              <a:rPr lang="en-US" sz="2400" dirty="0"/>
            </a:br>
            <a:r>
              <a:rPr lang="en-US" sz="2400" dirty="0"/>
              <a:t>    (x mod n)</a:t>
            </a:r>
            <a:r>
              <a:rPr lang="en-US" sz="2400" baseline="30000" dirty="0"/>
              <a:t>d</a:t>
            </a:r>
            <a:r>
              <a:rPr lang="en-US" sz="2400" dirty="0"/>
              <a:t> mod n = 4</a:t>
            </a:r>
            <a:r>
              <a:rPr lang="en-US" sz="2400" baseline="30000" dirty="0"/>
              <a:t>2</a:t>
            </a:r>
            <a:r>
              <a:rPr lang="en-US" sz="2400" dirty="0"/>
              <a:t> mod 10 = 6</a:t>
            </a:r>
            <a:br>
              <a:rPr lang="en-US" sz="2400" dirty="0"/>
            </a:br>
            <a:r>
              <a:rPr lang="en-US" sz="2400" dirty="0"/>
              <a:t>    x</a:t>
            </a:r>
            <a:r>
              <a:rPr lang="en-US" sz="2400" baseline="30000" dirty="0"/>
              <a:t>d</a:t>
            </a:r>
            <a:r>
              <a:rPr lang="en-US" sz="2400" dirty="0"/>
              <a:t> = 14</a:t>
            </a:r>
            <a:r>
              <a:rPr lang="en-US" sz="2400" baseline="30000" dirty="0"/>
              <a:t>2</a:t>
            </a:r>
            <a:r>
              <a:rPr lang="en-US" sz="2400" dirty="0"/>
              <a:t> = 196   x</a:t>
            </a:r>
            <a:r>
              <a:rPr lang="en-US" sz="2400" baseline="30000" dirty="0"/>
              <a:t>d</a:t>
            </a:r>
            <a:r>
              <a:rPr lang="en-US" sz="2400" dirty="0"/>
              <a:t> mod 10  = 6 </a:t>
            </a:r>
          </a:p>
        </p:txBody>
      </p:sp>
    </p:spTree>
    <p:extLst>
      <p:ext uri="{BB962C8B-B14F-4D97-AF65-F5344CB8AC3E}">
        <p14:creationId xmlns:p14="http://schemas.microsoft.com/office/powerpoint/2010/main" val="29474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7C42-D12B-36AC-95B0-BCA646A3D751}"/>
              </a:ext>
            </a:extLst>
          </p:cNvPr>
          <p:cNvSpPr>
            <a:spLocks noGrp="1"/>
          </p:cNvSpPr>
          <p:nvPr>
            <p:ph type="title"/>
          </p:nvPr>
        </p:nvSpPr>
        <p:spPr/>
        <p:txBody>
          <a:bodyPr>
            <a:normAutofit/>
          </a:bodyPr>
          <a:lstStyle/>
          <a:p>
            <a:r>
              <a:rPr lang="en-US" altLang="zh-CN" sz="4000" dirty="0"/>
              <a:t>5G</a:t>
            </a:r>
            <a:r>
              <a:rPr lang="zh-CN" altLang="en-US" sz="4000" dirty="0"/>
              <a:t>的需求</a:t>
            </a:r>
          </a:p>
        </p:txBody>
      </p:sp>
      <p:pic>
        <p:nvPicPr>
          <p:cNvPr id="6" name="Content Placeholder 5">
            <a:extLst>
              <a:ext uri="{FF2B5EF4-FFF2-40B4-BE49-F238E27FC236}">
                <a16:creationId xmlns:a16="http://schemas.microsoft.com/office/drawing/2014/main" id="{3E17F5ED-99F4-7B4F-A624-3606C205DF3C}"/>
              </a:ext>
            </a:extLst>
          </p:cNvPr>
          <p:cNvPicPr>
            <a:picLocks noGrp="1" noChangeAspect="1"/>
          </p:cNvPicPr>
          <p:nvPr>
            <p:ph idx="1"/>
          </p:nvPr>
        </p:nvPicPr>
        <p:blipFill>
          <a:blip r:embed="rId2"/>
          <a:stretch>
            <a:fillRect/>
          </a:stretch>
        </p:blipFill>
        <p:spPr>
          <a:xfrm>
            <a:off x="1895475" y="1506149"/>
            <a:ext cx="5353050" cy="4371975"/>
          </a:xfrm>
          <a:prstGeom prst="rect">
            <a:avLst/>
          </a:prstGeom>
        </p:spPr>
      </p:pic>
      <p:sp>
        <p:nvSpPr>
          <p:cNvPr id="4" name="Date Placeholder 3">
            <a:extLst>
              <a:ext uri="{FF2B5EF4-FFF2-40B4-BE49-F238E27FC236}">
                <a16:creationId xmlns:a16="http://schemas.microsoft.com/office/drawing/2014/main" id="{A29D8AD1-4EBC-36D3-6235-18937A434CAA}"/>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059D1564-D3A3-C577-DB0F-5C0D5082A0D9}"/>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6</a:t>
            </a:fld>
            <a:endParaRPr lang="en-US" altLang="zh-CN" dirty="0">
              <a:solidFill>
                <a:srgbClr val="000000">
                  <a:tint val="75000"/>
                </a:srgbClr>
              </a:solidFill>
            </a:endParaRPr>
          </a:p>
        </p:txBody>
      </p:sp>
      <p:sp>
        <p:nvSpPr>
          <p:cNvPr id="8" name="TextBox 7">
            <a:extLst>
              <a:ext uri="{FF2B5EF4-FFF2-40B4-BE49-F238E27FC236}">
                <a16:creationId xmlns:a16="http://schemas.microsoft.com/office/drawing/2014/main" id="{37F6D884-2490-4D6F-2D21-18BAAD87E027}"/>
              </a:ext>
            </a:extLst>
          </p:cNvPr>
          <p:cNvSpPr txBox="1"/>
          <p:nvPr/>
        </p:nvSpPr>
        <p:spPr>
          <a:xfrm>
            <a:off x="2051720" y="6037533"/>
            <a:ext cx="8805664" cy="338554"/>
          </a:xfrm>
          <a:prstGeom prst="rect">
            <a:avLst/>
          </a:prstGeom>
          <a:noFill/>
        </p:spPr>
        <p:txBody>
          <a:bodyPr wrap="square">
            <a:spAutoFit/>
          </a:bodyPr>
          <a:lstStyle/>
          <a:p>
            <a:r>
              <a:rPr lang="zh-CN" altLang="en-US" sz="1600" b="0" i="0" dirty="0">
                <a:solidFill>
                  <a:srgbClr val="000000"/>
                </a:solidFill>
                <a:effectLst/>
                <a:latin typeface="MyriadPro-SemiboldSemiCn"/>
              </a:rPr>
              <a:t>来源：</a:t>
            </a:r>
            <a:r>
              <a:rPr lang="en-US" altLang="zh-CN" sz="1600" b="0" i="0" dirty="0">
                <a:solidFill>
                  <a:srgbClr val="000000"/>
                </a:solidFill>
                <a:effectLst/>
                <a:latin typeface="MyriadPro-SemiboldSemiCn"/>
              </a:rPr>
              <a:t>A survey on channel coding techniques for 5G wireless networks</a:t>
            </a:r>
            <a:endParaRPr lang="zh-CN" altLang="en-US" sz="1600" dirty="0"/>
          </a:p>
        </p:txBody>
      </p:sp>
    </p:spTree>
    <p:extLst>
      <p:ext uri="{BB962C8B-B14F-4D97-AF65-F5344CB8AC3E}">
        <p14:creationId xmlns:p14="http://schemas.microsoft.com/office/powerpoint/2010/main" val="368976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37F5-0A13-EF41-988B-E47FA287E03F}"/>
              </a:ext>
            </a:extLst>
          </p:cNvPr>
          <p:cNvSpPr>
            <a:spLocks noGrp="1"/>
          </p:cNvSpPr>
          <p:nvPr>
            <p:ph type="title"/>
          </p:nvPr>
        </p:nvSpPr>
        <p:spPr/>
        <p:txBody>
          <a:bodyPr/>
          <a:lstStyle/>
          <a:p>
            <a:r>
              <a:rPr kumimoji="1" lang="zh-CN" altLang="en-US" dirty="0"/>
              <a:t>极化码</a:t>
            </a:r>
          </a:p>
        </p:txBody>
      </p:sp>
      <p:sp>
        <p:nvSpPr>
          <p:cNvPr id="3" name="内容占位符 2">
            <a:extLst>
              <a:ext uri="{FF2B5EF4-FFF2-40B4-BE49-F238E27FC236}">
                <a16:creationId xmlns:a16="http://schemas.microsoft.com/office/drawing/2014/main" id="{BA9EBF90-3F03-9149-A8BA-93253ED40823}"/>
              </a:ext>
            </a:extLst>
          </p:cNvPr>
          <p:cNvSpPr>
            <a:spLocks noGrp="1"/>
          </p:cNvSpPr>
          <p:nvPr>
            <p:ph idx="1"/>
          </p:nvPr>
        </p:nvSpPr>
        <p:spPr/>
        <p:txBody>
          <a:bodyPr>
            <a:normAutofit fontScale="92500" lnSpcReduction="10000"/>
          </a:bodyPr>
          <a:lstStyle/>
          <a:p>
            <a:pPr algn="l">
              <a:lnSpc>
                <a:spcPct val="110000"/>
              </a:lnSpc>
            </a:pPr>
            <a:r>
              <a:rPr lang="zh-CN" altLang="en-US" sz="1800" b="1" i="0" dirty="0">
                <a:effectLst/>
                <a:latin typeface="Helvetica Neue" panose="02000503000000020004" pitchFamily="2" charset="0"/>
              </a:rPr>
              <a:t>极化码</a:t>
            </a:r>
            <a:r>
              <a:rPr lang="zh-CN" altLang="en-US" sz="1800" b="0" i="0" dirty="0">
                <a:effectLst/>
                <a:latin typeface="Helvetica Neue" panose="02000503000000020004" pitchFamily="2" charset="0"/>
              </a:rPr>
              <a:t>（英语：</a:t>
            </a:r>
            <a:r>
              <a:rPr lang="en-US" altLang="zh-CN" sz="1800" b="0" i="0" dirty="0">
                <a:effectLst/>
                <a:latin typeface="Helvetica Neue" panose="02000503000000020004" pitchFamily="2" charset="0"/>
              </a:rPr>
              <a:t>Polar code</a:t>
            </a:r>
            <a:r>
              <a:rPr lang="zh-CN" altLang="en-US" sz="1800" b="0" i="0" dirty="0">
                <a:effectLst/>
                <a:latin typeface="Helvetica Neue" panose="02000503000000020004" pitchFamily="2" charset="0"/>
              </a:rPr>
              <a:t>）是一种</a:t>
            </a:r>
            <a:r>
              <a:rPr lang="zh-CN" altLang="en-US" sz="1800" b="0" i="0" u="none" strike="noStrike" dirty="0">
                <a:effectLst/>
                <a:latin typeface="Helvetica Neue" panose="02000503000000020004" pitchFamily="2" charset="0"/>
                <a:hlinkClick r:id="rId2">
                  <a:extLst>
                    <a:ext uri="{A12FA001-AC4F-418D-AE19-62706E023703}">
                      <ahyp:hlinkClr xmlns:ahyp="http://schemas.microsoft.com/office/drawing/2018/hyperlinkcolor" val="tx"/>
                    </a:ext>
                  </a:extLst>
                </a:hlinkClick>
              </a:rPr>
              <a:t>前向错误更正</a:t>
            </a:r>
            <a:r>
              <a:rPr lang="zh-CN" altLang="en-US" sz="1800" b="0" i="0" dirty="0">
                <a:effectLst/>
                <a:latin typeface="Helvetica Neue" panose="02000503000000020004" pitchFamily="2" charset="0"/>
              </a:rPr>
              <a:t>编码方式，用于讯号传输。</a:t>
            </a:r>
          </a:p>
          <a:p>
            <a:pPr algn="l">
              <a:lnSpc>
                <a:spcPct val="110000"/>
              </a:lnSpc>
            </a:pPr>
            <a:r>
              <a:rPr lang="zh-CN" altLang="en-US" sz="1800" b="0" i="0" dirty="0">
                <a:effectLst/>
                <a:latin typeface="Helvetica Neue" panose="02000503000000020004" pitchFamily="2" charset="0"/>
              </a:rPr>
              <a:t>构造的核心是通过信道极化（</a:t>
            </a:r>
            <a:r>
              <a:rPr lang="en-US" altLang="zh-CN" sz="1800" b="0" i="0" dirty="0">
                <a:effectLst/>
                <a:latin typeface="Helvetica Neue" panose="02000503000000020004" pitchFamily="2" charset="0"/>
              </a:rPr>
              <a:t>channel polarization</a:t>
            </a:r>
            <a:r>
              <a:rPr lang="zh-CN" altLang="en-US" sz="1800" b="0" i="0" dirty="0">
                <a:effectLst/>
                <a:latin typeface="Helvetica Neue" panose="02000503000000020004" pitchFamily="2" charset="0"/>
              </a:rPr>
              <a:t>）处理，在编码侧采用方法使各个子信道呈现出不同的可靠性，当码长持续增加时，部分信道将趋向于容量近于</a:t>
            </a:r>
            <a:r>
              <a:rPr lang="en-US" altLang="zh-CN" sz="1800" b="0" i="0" dirty="0">
                <a:effectLst/>
                <a:latin typeface="Helvetica Neue" panose="02000503000000020004" pitchFamily="2" charset="0"/>
              </a:rPr>
              <a:t>1</a:t>
            </a:r>
            <a:r>
              <a:rPr lang="zh-CN" altLang="en-US" sz="1800" b="0" i="0" dirty="0">
                <a:effectLst/>
                <a:latin typeface="Helvetica Neue" panose="02000503000000020004" pitchFamily="2" charset="0"/>
              </a:rPr>
              <a:t>的完美信道（无误码），另一部分信道趋向于容量接近于</a:t>
            </a:r>
            <a:r>
              <a:rPr lang="en-US" altLang="zh-CN" sz="1800" b="0" i="0" dirty="0">
                <a:effectLst/>
                <a:latin typeface="Helvetica Neue" panose="02000503000000020004" pitchFamily="2" charset="0"/>
              </a:rPr>
              <a:t>0</a:t>
            </a:r>
            <a:r>
              <a:rPr lang="zh-CN" altLang="en-US" sz="1800" b="0" i="0" dirty="0">
                <a:effectLst/>
                <a:latin typeface="Helvetica Neue" panose="02000503000000020004" pitchFamily="2" charset="0"/>
              </a:rPr>
              <a:t>的纯噪声信道，选择在容量接近于</a:t>
            </a:r>
            <a:r>
              <a:rPr lang="en-US" altLang="zh-CN" sz="1800" b="0" i="0" dirty="0">
                <a:effectLst/>
                <a:latin typeface="Helvetica Neue" panose="02000503000000020004" pitchFamily="2" charset="0"/>
              </a:rPr>
              <a:t>1</a:t>
            </a:r>
            <a:r>
              <a:rPr lang="zh-CN" altLang="en-US" sz="1800" b="0" i="0" dirty="0">
                <a:effectLst/>
                <a:latin typeface="Helvetica Neue" panose="02000503000000020004" pitchFamily="2" charset="0"/>
              </a:rPr>
              <a:t>的信道上直接传输信息以逼近信道容量，是唯一能够被严格证明可以达到</a:t>
            </a:r>
            <a:r>
              <a:rPr lang="zh-CN" altLang="en-US" sz="1800" b="0" i="0" u="none" strike="noStrike" dirty="0">
                <a:effectLst/>
                <a:latin typeface="Helvetica Neue" panose="02000503000000020004" pitchFamily="2" charset="0"/>
                <a:hlinkClick r:id="rId3">
                  <a:extLst>
                    <a:ext uri="{A12FA001-AC4F-418D-AE19-62706E023703}">
                      <ahyp:hlinkClr xmlns:ahyp="http://schemas.microsoft.com/office/drawing/2018/hyperlinkcolor" val="tx"/>
                    </a:ext>
                  </a:extLst>
                </a:hlinkClick>
              </a:rPr>
              <a:t>香农极限</a:t>
            </a:r>
            <a:r>
              <a:rPr lang="zh-CN" altLang="en-US" sz="1800" b="0" i="0" dirty="0">
                <a:effectLst/>
                <a:latin typeface="Helvetica Neue" panose="02000503000000020004" pitchFamily="2" charset="0"/>
              </a:rPr>
              <a:t>的方法。</a:t>
            </a:r>
          </a:p>
          <a:p>
            <a:pPr algn="l">
              <a:lnSpc>
                <a:spcPct val="110000"/>
              </a:lnSpc>
            </a:pPr>
            <a:r>
              <a:rPr lang="zh-CN" altLang="en-US" sz="1800" b="0" i="0" dirty="0">
                <a:effectLst/>
                <a:latin typeface="Helvetica Neue" panose="02000503000000020004" pitchFamily="2" charset="0"/>
              </a:rPr>
              <a:t>在解码侧，极化后的信道可用简单的逐次干扰抵消解码的方法，以较低的复杂度获得与最大似然解码相近的性能。</a:t>
            </a:r>
          </a:p>
          <a:p>
            <a:pPr algn="l">
              <a:lnSpc>
                <a:spcPct val="110000"/>
              </a:lnSpc>
            </a:pPr>
            <a:r>
              <a:rPr lang="en-US" altLang="zh-CN" sz="1800" b="0" i="0" dirty="0">
                <a:effectLst/>
                <a:latin typeface="Helvetica Neue" panose="02000503000000020004" pitchFamily="2" charset="0"/>
              </a:rPr>
              <a:t>2008</a:t>
            </a:r>
            <a:r>
              <a:rPr lang="zh-CN" altLang="en-US" sz="1800" b="0" i="0" dirty="0">
                <a:effectLst/>
                <a:latin typeface="Helvetica Neue" panose="02000503000000020004" pitchFamily="2" charset="0"/>
              </a:rPr>
              <a:t>年在国际信息论</a:t>
            </a:r>
            <a:r>
              <a:rPr lang="en-US" altLang="zh-CN" sz="1800" b="0" i="0" dirty="0">
                <a:effectLst/>
                <a:latin typeface="Helvetica Neue" panose="02000503000000020004" pitchFamily="2" charset="0"/>
              </a:rPr>
              <a:t>ISIT</a:t>
            </a:r>
            <a:r>
              <a:rPr lang="zh-CN" altLang="en-US" sz="1800" b="0" i="0" dirty="0">
                <a:effectLst/>
                <a:latin typeface="Helvetica Neue" panose="02000503000000020004" pitchFamily="2" charset="0"/>
              </a:rPr>
              <a:t>会议上，土耳其毕尔肯大学</a:t>
            </a:r>
            <a:r>
              <a:rPr lang="zh-CN" altLang="en-US" sz="1800" b="0" i="0" u="none" strike="noStrike" dirty="0">
                <a:effectLst/>
                <a:latin typeface="Helvetica Neue" panose="02000503000000020004" pitchFamily="2" charset="0"/>
                <a:hlinkClick r:id="rId4">
                  <a:extLst>
                    <a:ext uri="{A12FA001-AC4F-418D-AE19-62706E023703}">
                      <ahyp:hlinkClr xmlns:ahyp="http://schemas.microsoft.com/office/drawing/2018/hyperlinkcolor" val="tx"/>
                    </a:ext>
                  </a:extLst>
                </a:hlinkClick>
              </a:rPr>
              <a:t>埃尔达尔</a:t>
            </a:r>
            <a:r>
              <a:rPr lang="en-US" altLang="zh-CN" sz="1800" b="0" i="0" u="none" strike="noStrike" dirty="0">
                <a:effectLst/>
                <a:latin typeface="Helvetica Neue" panose="02000503000000020004" pitchFamily="2" charset="0"/>
                <a:hlinkClick r:id="rId4">
                  <a:extLst>
                    <a:ext uri="{A12FA001-AC4F-418D-AE19-62706E023703}">
                      <ahyp:hlinkClr xmlns:ahyp="http://schemas.microsoft.com/office/drawing/2018/hyperlinkcolor" val="tx"/>
                    </a:ext>
                  </a:extLst>
                </a:hlinkClick>
              </a:rPr>
              <a:t>·</a:t>
            </a:r>
            <a:r>
              <a:rPr lang="zh-CN" altLang="en-US" sz="1800" b="0" i="0" u="none" strike="noStrike" dirty="0">
                <a:effectLst/>
                <a:latin typeface="Helvetica Neue" panose="02000503000000020004" pitchFamily="2" charset="0"/>
                <a:hlinkClick r:id="rId4">
                  <a:extLst>
                    <a:ext uri="{A12FA001-AC4F-418D-AE19-62706E023703}">
                      <ahyp:hlinkClr xmlns:ahyp="http://schemas.microsoft.com/office/drawing/2018/hyperlinkcolor" val="tx"/>
                    </a:ext>
                  </a:extLst>
                </a:hlinkClick>
              </a:rPr>
              <a:t>阿里坎</a:t>
            </a:r>
            <a:r>
              <a:rPr lang="zh-CN" altLang="en-US" sz="1800" b="0" i="0" dirty="0">
                <a:effectLst/>
                <a:latin typeface="Helvetica Neue" panose="02000503000000020004" pitchFamily="2" charset="0"/>
              </a:rPr>
              <a:t>（</a:t>
            </a:r>
            <a:r>
              <a:rPr lang="en-US" altLang="zh-CN" sz="1800" b="0" i="0" dirty="0" err="1">
                <a:effectLst/>
                <a:latin typeface="Helvetica Neue" panose="02000503000000020004" pitchFamily="2" charset="0"/>
              </a:rPr>
              <a:t>Erdal</a:t>
            </a:r>
            <a:r>
              <a:rPr lang="en-US" altLang="zh-CN" sz="1800" b="0" i="0" dirty="0">
                <a:effectLst/>
                <a:latin typeface="Helvetica Neue" panose="02000503000000020004" pitchFamily="2" charset="0"/>
              </a:rPr>
              <a:t> </a:t>
            </a:r>
            <a:r>
              <a:rPr lang="en-US" altLang="zh-CN" sz="1800" b="0" i="0" dirty="0" err="1">
                <a:effectLst/>
                <a:latin typeface="Helvetica Neue" panose="02000503000000020004" pitchFamily="2" charset="0"/>
              </a:rPr>
              <a:t>Arıkan</a:t>
            </a:r>
            <a:r>
              <a:rPr lang="zh-CN" altLang="en-US" sz="1800" b="0" i="0" dirty="0">
                <a:effectLst/>
                <a:latin typeface="Helvetica Neue" panose="02000503000000020004" pitchFamily="2" charset="0"/>
              </a:rPr>
              <a:t>）教授首次提出了这个信道极化的概念，基于该理论，他给出了人类已知的第一种能够被严格证明达到信道容量的信道编码方法，并命名为极化码</a:t>
            </a:r>
          </a:p>
          <a:p>
            <a:pPr algn="l">
              <a:lnSpc>
                <a:spcPct val="110000"/>
              </a:lnSpc>
            </a:pPr>
            <a:r>
              <a:rPr lang="zh-CN" altLang="en-US" sz="1800" b="0" i="0" u="none" strike="noStrike" dirty="0">
                <a:effectLst/>
                <a:latin typeface="Helvetica Neue" panose="02000503000000020004" pitchFamily="2" charset="0"/>
                <a:hlinkClick r:id="rId5">
                  <a:extLst>
                    <a:ext uri="{A12FA001-AC4F-418D-AE19-62706E023703}">
                      <ahyp:hlinkClr xmlns:ahyp="http://schemas.microsoft.com/office/drawing/2018/hyperlinkcolor" val="tx"/>
                    </a:ext>
                  </a:extLst>
                </a:hlinkClick>
              </a:rPr>
              <a:t>华为</a:t>
            </a:r>
            <a:r>
              <a:rPr lang="en-US" altLang="zh-CN" sz="1800" b="0" i="0" dirty="0">
                <a:effectLst/>
                <a:latin typeface="Helvetica Neue" panose="02000503000000020004" pitchFamily="2" charset="0"/>
              </a:rPr>
              <a:t>2016</a:t>
            </a:r>
            <a:r>
              <a:rPr lang="zh-CN" altLang="en-US" sz="1800" b="0" i="0" dirty="0">
                <a:effectLst/>
                <a:latin typeface="Helvetica Neue" panose="02000503000000020004" pitchFamily="2" charset="0"/>
              </a:rPr>
              <a:t>宣布</a:t>
            </a:r>
            <a:r>
              <a:rPr lang="en-US" altLang="zh-CN" sz="1800" b="0" i="0" dirty="0">
                <a:effectLst/>
                <a:latin typeface="Helvetica Neue" panose="02000503000000020004" pitchFamily="2" charset="0"/>
              </a:rPr>
              <a:t>4</a:t>
            </a:r>
            <a:r>
              <a:rPr lang="zh-CN" altLang="en-US" sz="1800" b="0" i="0" dirty="0">
                <a:effectLst/>
                <a:latin typeface="Helvetica Neue" panose="02000503000000020004" pitchFamily="2" charset="0"/>
              </a:rPr>
              <a:t>月份率先完成中国</a:t>
            </a:r>
            <a:r>
              <a:rPr lang="en-US" altLang="zh-CN" sz="1800" b="0" i="0" u="none" strike="noStrike" dirty="0">
                <a:effectLst/>
                <a:latin typeface="Helvetica Neue" panose="02000503000000020004" pitchFamily="2" charset="0"/>
                <a:hlinkClick r:id="rId6">
                  <a:extLst>
                    <a:ext uri="{A12FA001-AC4F-418D-AE19-62706E023703}">
                      <ahyp:hlinkClr xmlns:ahyp="http://schemas.microsoft.com/office/drawing/2018/hyperlinkcolor" val="tx"/>
                    </a:ext>
                  </a:extLst>
                </a:hlinkClick>
              </a:rPr>
              <a:t>IMT-2020</a:t>
            </a:r>
            <a:r>
              <a:rPr lang="zh-CN" altLang="en-US" sz="1800" b="0" i="0" dirty="0">
                <a:effectLst/>
                <a:latin typeface="Helvetica Neue" panose="02000503000000020004" pitchFamily="2" charset="0"/>
              </a:rPr>
              <a:t>（</a:t>
            </a:r>
            <a:r>
              <a:rPr lang="en-US" altLang="zh-CN" sz="1800" b="0" i="0" u="none" strike="noStrike" dirty="0">
                <a:effectLst/>
                <a:latin typeface="Helvetica Neue" panose="02000503000000020004" pitchFamily="2" charset="0"/>
                <a:hlinkClick r:id="rId7">
                  <a:extLst>
                    <a:ext uri="{A12FA001-AC4F-418D-AE19-62706E023703}">
                      <ahyp:hlinkClr xmlns:ahyp="http://schemas.microsoft.com/office/drawing/2018/hyperlinkcolor" val="tx"/>
                    </a:ext>
                  </a:extLst>
                </a:hlinkClick>
              </a:rPr>
              <a:t>5G</a:t>
            </a:r>
            <a:r>
              <a:rPr lang="zh-CN" altLang="en-US" sz="1800" b="0" i="0" dirty="0">
                <a:effectLst/>
                <a:latin typeface="Helvetica Neue" panose="02000503000000020004" pitchFamily="2" charset="0"/>
              </a:rPr>
              <a:t>）推进组第一阶段的空口关键技术验证测试，在</a:t>
            </a:r>
            <a:r>
              <a:rPr lang="en-US" altLang="zh-CN" sz="1800" b="0" i="0" dirty="0">
                <a:effectLst/>
                <a:latin typeface="Helvetica Neue" panose="02000503000000020004" pitchFamily="2" charset="0"/>
              </a:rPr>
              <a:t>5G</a:t>
            </a:r>
            <a:r>
              <a:rPr lang="zh-CN" altLang="en-US" sz="1800" b="0" i="0" dirty="0">
                <a:effectLst/>
                <a:latin typeface="Helvetica Neue" panose="02000503000000020004" pitchFamily="2" charset="0"/>
              </a:rPr>
              <a:t>信道编码领域全部使用极化码，</a:t>
            </a:r>
            <a:r>
              <a:rPr lang="en-US" altLang="zh-CN" sz="1800" b="0" i="0" dirty="0">
                <a:effectLst/>
                <a:latin typeface="Helvetica Neue" panose="02000503000000020004" pitchFamily="2" charset="0"/>
              </a:rPr>
              <a:t>2016</a:t>
            </a:r>
            <a:r>
              <a:rPr lang="zh-CN" altLang="en-US" sz="1800" b="0" i="0" dirty="0">
                <a:effectLst/>
                <a:latin typeface="Helvetica Neue" panose="02000503000000020004" pitchFamily="2" charset="0"/>
              </a:rPr>
              <a:t>年</a:t>
            </a:r>
            <a:r>
              <a:rPr lang="en-US" altLang="zh-CN" sz="1800" b="0" i="0" dirty="0">
                <a:effectLst/>
                <a:latin typeface="Helvetica Neue" panose="02000503000000020004" pitchFamily="2" charset="0"/>
              </a:rPr>
              <a:t>11</a:t>
            </a:r>
            <a:r>
              <a:rPr lang="zh-CN" altLang="en-US" sz="1800" b="0" i="0" dirty="0">
                <a:effectLst/>
                <a:latin typeface="Helvetica Neue" panose="02000503000000020004" pitchFamily="2" charset="0"/>
              </a:rPr>
              <a:t>月</a:t>
            </a:r>
            <a:r>
              <a:rPr lang="en-US" altLang="zh-CN" sz="1800" b="0" i="0" dirty="0">
                <a:effectLst/>
                <a:latin typeface="Helvetica Neue" panose="02000503000000020004" pitchFamily="2" charset="0"/>
              </a:rPr>
              <a:t>17</a:t>
            </a:r>
            <a:r>
              <a:rPr lang="zh-CN" altLang="en-US" sz="1800" b="0" i="0" dirty="0">
                <a:effectLst/>
                <a:latin typeface="Helvetica Neue" panose="02000503000000020004" pitchFamily="2" charset="0"/>
              </a:rPr>
              <a:t>日国际无线标准化机构</a:t>
            </a:r>
            <a:r>
              <a:rPr lang="en-US" altLang="zh-CN" sz="1800" b="0" i="0" dirty="0">
                <a:effectLst/>
                <a:latin typeface="Helvetica Neue" panose="02000503000000020004" pitchFamily="2" charset="0"/>
              </a:rPr>
              <a:t>3GPP</a:t>
            </a:r>
            <a:r>
              <a:rPr lang="zh-CN" altLang="en-US" sz="1800" b="0" i="0" dirty="0">
                <a:effectLst/>
                <a:latin typeface="Helvetica Neue" panose="02000503000000020004" pitchFamily="2" charset="0"/>
              </a:rPr>
              <a:t>第</a:t>
            </a:r>
            <a:r>
              <a:rPr lang="en-US" altLang="zh-CN" sz="1800" b="0" i="0" dirty="0">
                <a:effectLst/>
                <a:latin typeface="Helvetica Neue" panose="02000503000000020004" pitchFamily="2" charset="0"/>
              </a:rPr>
              <a:t>87</a:t>
            </a:r>
            <a:r>
              <a:rPr lang="zh-CN" altLang="en-US" sz="1800" b="0" i="0" dirty="0">
                <a:effectLst/>
                <a:latin typeface="Helvetica Neue" panose="02000503000000020004" pitchFamily="2" charset="0"/>
              </a:rPr>
              <a:t>次会议在美国拉斯维加斯召开，中国华为主推</a:t>
            </a:r>
            <a:r>
              <a:rPr lang="en-US" altLang="zh-CN" sz="1800" b="0" i="0" dirty="0" err="1">
                <a:effectLst/>
                <a:latin typeface="Helvetica Neue" panose="02000503000000020004" pitchFamily="2" charset="0"/>
              </a:rPr>
              <a:t>PolarCode</a:t>
            </a:r>
            <a:r>
              <a:rPr lang="zh-CN" altLang="en-US" sz="1800" b="0" i="0" dirty="0">
                <a:effectLst/>
                <a:latin typeface="Helvetica Neue" panose="02000503000000020004" pitchFamily="2" charset="0"/>
              </a:rPr>
              <a:t>（极化码）方案，美国</a:t>
            </a:r>
            <a:r>
              <a:rPr lang="zh-CN" altLang="en-US" sz="1800" b="0" i="0" u="none" strike="noStrike" dirty="0">
                <a:effectLst/>
                <a:latin typeface="Helvetica Neue" panose="02000503000000020004" pitchFamily="2" charset="0"/>
                <a:hlinkClick r:id="rId8">
                  <a:extLst>
                    <a:ext uri="{A12FA001-AC4F-418D-AE19-62706E023703}">
                      <ahyp:hlinkClr xmlns:ahyp="http://schemas.microsoft.com/office/drawing/2018/hyperlinkcolor" val="tx"/>
                    </a:ext>
                  </a:extLst>
                </a:hlinkClick>
              </a:rPr>
              <a:t>高通</a:t>
            </a:r>
            <a:r>
              <a:rPr lang="zh-CN" altLang="en-US" sz="1800" b="0" i="0" dirty="0">
                <a:effectLst/>
                <a:latin typeface="Helvetica Neue" panose="02000503000000020004" pitchFamily="2" charset="0"/>
              </a:rPr>
              <a:t>主推</a:t>
            </a:r>
            <a:r>
              <a:rPr lang="zh-CN" altLang="en-US" sz="1800" b="0" i="0" u="none" strike="noStrike" dirty="0">
                <a:effectLst/>
                <a:latin typeface="Helvetica Neue" panose="02000503000000020004" pitchFamily="2" charset="0"/>
                <a:hlinkClick r:id="rId9">
                  <a:extLst>
                    <a:ext uri="{A12FA001-AC4F-418D-AE19-62706E023703}">
                      <ahyp:hlinkClr xmlns:ahyp="http://schemas.microsoft.com/office/drawing/2018/hyperlinkcolor" val="tx"/>
                    </a:ext>
                  </a:extLst>
                </a:hlinkClick>
              </a:rPr>
              <a:t>低密度奇偶检查码</a:t>
            </a:r>
            <a:r>
              <a:rPr lang="zh-CN" altLang="en-US" sz="1800" b="0" i="0" dirty="0">
                <a:effectLst/>
                <a:latin typeface="Helvetica Neue" panose="02000503000000020004" pitchFamily="2" charset="0"/>
              </a:rPr>
              <a:t>（</a:t>
            </a:r>
            <a:r>
              <a:rPr lang="en-US" altLang="zh-CN" sz="1800" b="0" i="0" dirty="0">
                <a:effectLst/>
                <a:latin typeface="Helvetica Neue" panose="02000503000000020004" pitchFamily="2" charset="0"/>
              </a:rPr>
              <a:t>LDPC</a:t>
            </a:r>
            <a:r>
              <a:rPr lang="zh-CN" altLang="en-US" sz="1800" b="0" i="0" dirty="0">
                <a:effectLst/>
                <a:latin typeface="Helvetica Neue" panose="02000503000000020004" pitchFamily="2" charset="0"/>
              </a:rPr>
              <a:t>）方案，法国主推</a:t>
            </a:r>
            <a:r>
              <a:rPr lang="en-US" altLang="zh-CN" sz="1800" b="0" i="0" dirty="0">
                <a:effectLst/>
                <a:latin typeface="Helvetica Neue" panose="02000503000000020004" pitchFamily="2" charset="0"/>
              </a:rPr>
              <a:t>Turbo2.0</a:t>
            </a:r>
            <a:r>
              <a:rPr lang="zh-CN" altLang="en-US" sz="1800" b="0" i="0" dirty="0">
                <a:effectLst/>
                <a:latin typeface="Helvetica Neue" panose="02000503000000020004" pitchFamily="2" charset="0"/>
              </a:rPr>
              <a:t>方案，最终</a:t>
            </a:r>
            <a:r>
              <a:rPr lang="zh-CN" altLang="en-US" sz="1800" b="0" i="0" dirty="0">
                <a:solidFill>
                  <a:srgbClr val="FF0000"/>
                </a:solidFill>
                <a:effectLst/>
                <a:latin typeface="Helvetica Neue" panose="02000503000000020004" pitchFamily="2" charset="0"/>
              </a:rPr>
              <a:t>控制信道编码由极化码胜出</a:t>
            </a:r>
            <a:r>
              <a:rPr lang="zh-CN" altLang="en-US" sz="1800" b="0" i="0" dirty="0">
                <a:effectLst/>
                <a:latin typeface="Helvetica Neue" panose="02000503000000020004" pitchFamily="2" charset="0"/>
              </a:rPr>
              <a:t>。</a:t>
            </a:r>
            <a:endParaRPr kumimoji="1" lang="zh-CN" altLang="en-US" sz="1800" dirty="0"/>
          </a:p>
        </p:txBody>
      </p:sp>
      <p:sp>
        <p:nvSpPr>
          <p:cNvPr id="4" name="日期占位符 3">
            <a:extLst>
              <a:ext uri="{FF2B5EF4-FFF2-40B4-BE49-F238E27FC236}">
                <a16:creationId xmlns:a16="http://schemas.microsoft.com/office/drawing/2014/main" id="{29D82B90-0BF3-F342-B9D5-8887AD80FCD2}"/>
              </a:ext>
            </a:extLst>
          </p:cNvPr>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W13</a:t>
            </a:r>
            <a:endParaRPr lang="en-US" altLang="zh-CN" dirty="0"/>
          </a:p>
        </p:txBody>
      </p:sp>
      <p:sp>
        <p:nvSpPr>
          <p:cNvPr id="5" name="灯片编号占位符 4">
            <a:extLst>
              <a:ext uri="{FF2B5EF4-FFF2-40B4-BE49-F238E27FC236}">
                <a16:creationId xmlns:a16="http://schemas.microsoft.com/office/drawing/2014/main" id="{1DD2E6AF-6DD1-B844-A958-9AB76406C642}"/>
              </a:ext>
            </a:extLst>
          </p:cNvPr>
          <p:cNvSpPr>
            <a:spLocks noGrp="1"/>
          </p:cNvSpPr>
          <p:nvPr>
            <p:ph type="sldNum" sz="quarter" idx="12"/>
          </p:nvPr>
        </p:nvSpPr>
        <p:spPr/>
        <p:txBody>
          <a:bodyPr/>
          <a:lstStyle/>
          <a:p>
            <a:pPr>
              <a:defRPr/>
            </a:pPr>
            <a:fld id="{34FE0DB4-4EFB-44CE-95D5-FA76F57A5453}" type="slidenum">
              <a:rPr lang="en-US" altLang="zh-CN" smtClean="0"/>
              <a:t>7</a:t>
            </a:fld>
            <a:endParaRPr lang="en-US" altLang="zh-CN"/>
          </a:p>
        </p:txBody>
      </p:sp>
    </p:spTree>
    <p:extLst>
      <p:ext uri="{BB962C8B-B14F-4D97-AF65-F5344CB8AC3E}">
        <p14:creationId xmlns:p14="http://schemas.microsoft.com/office/powerpoint/2010/main" val="349432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B831-2D85-7367-5F79-600D0F4B7A68}"/>
              </a:ext>
            </a:extLst>
          </p:cNvPr>
          <p:cNvSpPr>
            <a:spLocks noGrp="1"/>
          </p:cNvSpPr>
          <p:nvPr>
            <p:ph type="title"/>
          </p:nvPr>
        </p:nvSpPr>
        <p:spPr/>
        <p:txBody>
          <a:bodyPr>
            <a:normAutofit/>
          </a:bodyPr>
          <a:lstStyle/>
          <a:p>
            <a:r>
              <a:rPr lang="en-US" altLang="zh-CN" sz="4000" dirty="0"/>
              <a:t>Polar code vs. LDPC</a:t>
            </a:r>
            <a:endParaRPr lang="zh-CN" altLang="en-US" sz="4000" dirty="0"/>
          </a:p>
        </p:txBody>
      </p:sp>
      <p:sp>
        <p:nvSpPr>
          <p:cNvPr id="3" name="Content Placeholder 2">
            <a:extLst>
              <a:ext uri="{FF2B5EF4-FFF2-40B4-BE49-F238E27FC236}">
                <a16:creationId xmlns:a16="http://schemas.microsoft.com/office/drawing/2014/main" id="{8A03A9F1-8B2B-F098-FB77-BDBC437C6FF8}"/>
              </a:ext>
            </a:extLst>
          </p:cNvPr>
          <p:cNvSpPr>
            <a:spLocks noGrp="1"/>
          </p:cNvSpPr>
          <p:nvPr>
            <p:ph idx="1"/>
          </p:nvPr>
        </p:nvSpPr>
        <p:spPr/>
        <p:txBody>
          <a:bodyPr/>
          <a:lstStyle/>
          <a:p>
            <a:endParaRPr lang="zh-CN" altLang="en-US" dirty="0"/>
          </a:p>
        </p:txBody>
      </p:sp>
      <p:sp>
        <p:nvSpPr>
          <p:cNvPr id="4" name="Date Placeholder 3">
            <a:extLst>
              <a:ext uri="{FF2B5EF4-FFF2-40B4-BE49-F238E27FC236}">
                <a16:creationId xmlns:a16="http://schemas.microsoft.com/office/drawing/2014/main" id="{3320902F-D1B7-C2D9-AF18-7137E16AED11}"/>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D9B228DB-AA85-7C8A-F05C-43F26DADD099}"/>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8</a:t>
            </a:fld>
            <a:endParaRPr lang="en-US" altLang="zh-CN" dirty="0">
              <a:solidFill>
                <a:srgbClr val="000000">
                  <a:tint val="75000"/>
                </a:srgbClr>
              </a:solidFill>
            </a:endParaRPr>
          </a:p>
        </p:txBody>
      </p:sp>
      <p:pic>
        <p:nvPicPr>
          <p:cNvPr id="15362" name="Picture 2">
            <a:extLst>
              <a:ext uri="{FF2B5EF4-FFF2-40B4-BE49-F238E27FC236}">
                <a16:creationId xmlns:a16="http://schemas.microsoft.com/office/drawing/2014/main" id="{2E63FEC1-D1C0-66DF-194C-B7229A940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37249"/>
            <a:ext cx="6264696" cy="4064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E4C931-A367-E2EB-A907-BA4437746B63}"/>
              </a:ext>
            </a:extLst>
          </p:cNvPr>
          <p:cNvSpPr txBox="1"/>
          <p:nvPr/>
        </p:nvSpPr>
        <p:spPr>
          <a:xfrm>
            <a:off x="539552" y="5708709"/>
            <a:ext cx="8620472" cy="646331"/>
          </a:xfrm>
          <a:prstGeom prst="rect">
            <a:avLst/>
          </a:prstGeom>
          <a:noFill/>
        </p:spPr>
        <p:txBody>
          <a:bodyPr wrap="square">
            <a:spAutoFit/>
          </a:bodyPr>
          <a:lstStyle/>
          <a:p>
            <a:r>
              <a:rPr lang="en-US" altLang="zh-CN" dirty="0"/>
              <a:t>https://nvlabs.github.io/sionna/examples/5G_Channel_Coding_Polar_vs_LDPC_Codes.html</a:t>
            </a:r>
          </a:p>
        </p:txBody>
      </p:sp>
    </p:spTree>
    <p:extLst>
      <p:ext uri="{BB962C8B-B14F-4D97-AF65-F5344CB8AC3E}">
        <p14:creationId xmlns:p14="http://schemas.microsoft.com/office/powerpoint/2010/main" val="60384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B831-2D85-7367-5F79-600D0F4B7A68}"/>
              </a:ext>
            </a:extLst>
          </p:cNvPr>
          <p:cNvSpPr>
            <a:spLocks noGrp="1"/>
          </p:cNvSpPr>
          <p:nvPr>
            <p:ph type="title"/>
          </p:nvPr>
        </p:nvSpPr>
        <p:spPr/>
        <p:txBody>
          <a:bodyPr>
            <a:normAutofit/>
          </a:bodyPr>
          <a:lstStyle/>
          <a:p>
            <a:r>
              <a:rPr lang="en-US" altLang="zh-CN" sz="4000" dirty="0"/>
              <a:t>Polar Code vs. LDPC</a:t>
            </a:r>
            <a:endParaRPr lang="zh-CN" altLang="en-US" sz="4000" dirty="0"/>
          </a:p>
        </p:txBody>
      </p:sp>
      <p:sp>
        <p:nvSpPr>
          <p:cNvPr id="3" name="Content Placeholder 2">
            <a:extLst>
              <a:ext uri="{FF2B5EF4-FFF2-40B4-BE49-F238E27FC236}">
                <a16:creationId xmlns:a16="http://schemas.microsoft.com/office/drawing/2014/main" id="{8A03A9F1-8B2B-F098-FB77-BDBC437C6FF8}"/>
              </a:ext>
            </a:extLst>
          </p:cNvPr>
          <p:cNvSpPr>
            <a:spLocks noGrp="1"/>
          </p:cNvSpPr>
          <p:nvPr>
            <p:ph idx="1"/>
          </p:nvPr>
        </p:nvSpPr>
        <p:spPr/>
        <p:txBody>
          <a:bodyPr/>
          <a:lstStyle/>
          <a:p>
            <a:endParaRPr lang="zh-CN" altLang="en-US" dirty="0"/>
          </a:p>
        </p:txBody>
      </p:sp>
      <p:sp>
        <p:nvSpPr>
          <p:cNvPr id="4" name="Date Placeholder 3">
            <a:extLst>
              <a:ext uri="{FF2B5EF4-FFF2-40B4-BE49-F238E27FC236}">
                <a16:creationId xmlns:a16="http://schemas.microsoft.com/office/drawing/2014/main" id="{3320902F-D1B7-C2D9-AF18-7137E16AED11}"/>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W13</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D9B228DB-AA85-7C8A-F05C-43F26DADD099}"/>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9</a:t>
            </a:fld>
            <a:endParaRPr lang="en-US" altLang="zh-CN" dirty="0">
              <a:solidFill>
                <a:srgbClr val="000000">
                  <a:tint val="75000"/>
                </a:srgbClr>
              </a:solidFill>
            </a:endParaRPr>
          </a:p>
        </p:txBody>
      </p:sp>
      <p:pic>
        <p:nvPicPr>
          <p:cNvPr id="6" name="Picture 5">
            <a:extLst>
              <a:ext uri="{FF2B5EF4-FFF2-40B4-BE49-F238E27FC236}">
                <a16:creationId xmlns:a16="http://schemas.microsoft.com/office/drawing/2014/main" id="{3E8092BA-B82B-D8EE-628A-2FF414409CF3}"/>
              </a:ext>
            </a:extLst>
          </p:cNvPr>
          <p:cNvPicPr>
            <a:picLocks noChangeAspect="1"/>
          </p:cNvPicPr>
          <p:nvPr/>
        </p:nvPicPr>
        <p:blipFill rotWithShape="1">
          <a:blip r:embed="rId3"/>
          <a:srcRect l="26588"/>
          <a:stretch/>
        </p:blipFill>
        <p:spPr>
          <a:xfrm>
            <a:off x="742144" y="1251614"/>
            <a:ext cx="7966563" cy="4464496"/>
          </a:xfrm>
          <a:prstGeom prst="rect">
            <a:avLst/>
          </a:prstGeom>
        </p:spPr>
      </p:pic>
      <p:sp>
        <p:nvSpPr>
          <p:cNvPr id="8" name="TextBox 7">
            <a:extLst>
              <a:ext uri="{FF2B5EF4-FFF2-40B4-BE49-F238E27FC236}">
                <a16:creationId xmlns:a16="http://schemas.microsoft.com/office/drawing/2014/main" id="{134A6234-1EA7-3F90-E7B2-5FC5C333D580}"/>
              </a:ext>
            </a:extLst>
          </p:cNvPr>
          <p:cNvSpPr txBox="1"/>
          <p:nvPr/>
        </p:nvSpPr>
        <p:spPr>
          <a:xfrm>
            <a:off x="2195736" y="6187073"/>
            <a:ext cx="8805664" cy="338554"/>
          </a:xfrm>
          <a:prstGeom prst="rect">
            <a:avLst/>
          </a:prstGeom>
          <a:noFill/>
        </p:spPr>
        <p:txBody>
          <a:bodyPr wrap="square">
            <a:spAutoFit/>
          </a:bodyPr>
          <a:lstStyle/>
          <a:p>
            <a:r>
              <a:rPr lang="zh-CN" altLang="en-US" sz="1600" b="0" i="0" dirty="0">
                <a:solidFill>
                  <a:srgbClr val="000000"/>
                </a:solidFill>
                <a:effectLst/>
                <a:latin typeface="MyriadPro-SemiboldSemiCn"/>
              </a:rPr>
              <a:t>来源：</a:t>
            </a:r>
            <a:r>
              <a:rPr lang="en-US" altLang="zh-CN" sz="1600" b="0" i="0" dirty="0">
                <a:solidFill>
                  <a:srgbClr val="000000"/>
                </a:solidFill>
                <a:effectLst/>
                <a:latin typeface="MyriadPro-SemiboldSemiCn"/>
              </a:rPr>
              <a:t>A survey on channel coding techniques for 5G wireless networks</a:t>
            </a:r>
            <a:endParaRPr lang="zh-CN" altLang="en-US" sz="1600" dirty="0"/>
          </a:p>
        </p:txBody>
      </p:sp>
      <p:pic>
        <p:nvPicPr>
          <p:cNvPr id="9" name="Picture 8">
            <a:extLst>
              <a:ext uri="{FF2B5EF4-FFF2-40B4-BE49-F238E27FC236}">
                <a16:creationId xmlns:a16="http://schemas.microsoft.com/office/drawing/2014/main" id="{34A76269-C908-D560-0B08-EDCD26257D6D}"/>
              </a:ext>
            </a:extLst>
          </p:cNvPr>
          <p:cNvPicPr>
            <a:picLocks noChangeAspect="1"/>
          </p:cNvPicPr>
          <p:nvPr/>
        </p:nvPicPr>
        <p:blipFill>
          <a:blip r:embed="rId4"/>
          <a:stretch>
            <a:fillRect/>
          </a:stretch>
        </p:blipFill>
        <p:spPr>
          <a:xfrm>
            <a:off x="3419872" y="5445224"/>
            <a:ext cx="2505075" cy="657225"/>
          </a:xfrm>
          <a:prstGeom prst="rect">
            <a:avLst/>
          </a:prstGeom>
        </p:spPr>
      </p:pic>
    </p:spTree>
    <p:extLst>
      <p:ext uri="{BB962C8B-B14F-4D97-AF65-F5344CB8AC3E}">
        <p14:creationId xmlns:p14="http://schemas.microsoft.com/office/powerpoint/2010/main" val="906096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 name="COMMONDATA" val="eyJoZGlkIjoiZTkxZjA3NzE3ODJlMjExNGUwNzc2NmEwMTYxYmE2YzAifQ=="/>
  <p:tag name="KSO_WPP_MARK_KEY" val="7eca373d-4ad1-4e60-98cc-f8f0dc6e972b"/>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NET12b">
  <a:themeElements>
    <a:clrScheme name="KR0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NET12a</Template>
  <TotalTime>1756</TotalTime>
  <Words>5237</Words>
  <Application>Microsoft Macintosh PowerPoint</Application>
  <PresentationFormat>全屏显示(4:3)</PresentationFormat>
  <Paragraphs>766</Paragraphs>
  <Slides>57</Slides>
  <Notes>34</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84" baseType="lpstr">
      <vt:lpstr>仿宋</vt:lpstr>
      <vt:lpstr>SimHei</vt:lpstr>
      <vt:lpstr>SimHei</vt:lpstr>
      <vt:lpstr>华文新魏</vt:lpstr>
      <vt:lpstr>楷体_GB2312</vt:lpstr>
      <vt:lpstr>宋体</vt:lpstr>
      <vt:lpstr>微软雅黑</vt:lpstr>
      <vt:lpstr>微软雅黑</vt:lpstr>
      <vt:lpstr>Arial Unicode MS</vt:lpstr>
      <vt:lpstr>MyriadPro-SemiboldSemiCn</vt:lpstr>
      <vt:lpstr>PingFang SC</vt:lpstr>
      <vt:lpstr>Whitney-Semibold</vt:lpstr>
      <vt:lpstr>ZapfDingbats</vt:lpstr>
      <vt:lpstr>Arial</vt:lpstr>
      <vt:lpstr>Arial Black</vt:lpstr>
      <vt:lpstr>Bahnschrift</vt:lpstr>
      <vt:lpstr>Calibri</vt:lpstr>
      <vt:lpstr>Comic Sans MS</vt:lpstr>
      <vt:lpstr>Courier New</vt:lpstr>
      <vt:lpstr>Gill Sans MT</vt:lpstr>
      <vt:lpstr>Helvetica Neue</vt:lpstr>
      <vt:lpstr>Montserrat</vt:lpstr>
      <vt:lpstr>Times New Roman</vt:lpstr>
      <vt:lpstr>Verdana</vt:lpstr>
      <vt:lpstr>Wingdings</vt:lpstr>
      <vt:lpstr>NET12b</vt:lpstr>
      <vt:lpstr>Picture</vt:lpstr>
      <vt:lpstr>计算机网络及应用 Computer Networks and Applications  第七章 无线与移动网络  无线链路特性; WLAN和CSMA/CA;蜂窝因特网接入;移动管理原理; 移动IP; 蜂窝网中的移动性 </vt:lpstr>
      <vt:lpstr>中国5G发展历程</vt:lpstr>
      <vt:lpstr>中国在5G发展中的贡献</vt:lpstr>
      <vt:lpstr>中国华为公司5G专利领跑</vt:lpstr>
      <vt:lpstr>中国华为公司5G专利领跑</vt:lpstr>
      <vt:lpstr>5G的需求</vt:lpstr>
      <vt:lpstr>极化码</vt:lpstr>
      <vt:lpstr>Polar code vs. LDPC</vt:lpstr>
      <vt:lpstr>Polar Code vs. LDPC</vt:lpstr>
      <vt:lpstr>第七章  无线和移动网络</vt:lpstr>
      <vt:lpstr>什么是移动性(mobility)?</vt:lpstr>
      <vt:lpstr>你如何联系上一个移动的朋友:</vt:lpstr>
      <vt:lpstr>移动性: 名词解释</vt:lpstr>
      <vt:lpstr>移动性: 名词解释(续)</vt:lpstr>
      <vt:lpstr>移动性: 实现方法</vt:lpstr>
      <vt:lpstr>移动性: 实现方法</vt:lpstr>
      <vt:lpstr>移动性: 注册</vt:lpstr>
      <vt:lpstr>移动节点的间接选路</vt:lpstr>
      <vt:lpstr>间接选路: 讨论</vt:lpstr>
      <vt:lpstr>间接选路: 在网络之间移动</vt:lpstr>
      <vt:lpstr>移动节点的直接选路</vt:lpstr>
      <vt:lpstr>移动节点的直接选路: 讨论</vt:lpstr>
      <vt:lpstr>直接选路的移动性的调整</vt:lpstr>
      <vt:lpstr>第七章  无线和移动网络</vt:lpstr>
      <vt:lpstr>移动 IP</vt:lpstr>
      <vt:lpstr>移动 IP: 间接选路</vt:lpstr>
      <vt:lpstr>移动 IP: 代理发现 agent discovery</vt:lpstr>
      <vt:lpstr>移动 IP: 注册的例子</vt:lpstr>
      <vt:lpstr>蜂窝网体系结构的基本组成</vt:lpstr>
      <vt:lpstr>处理蜂窝网中的移动性</vt:lpstr>
      <vt:lpstr>GSM: 间接选路到移动节点</vt:lpstr>
      <vt:lpstr>GSM: 在同一个MSC中切换</vt:lpstr>
      <vt:lpstr>GSM: 在同一个MSC中切换</vt:lpstr>
      <vt:lpstr>GSM: 在不同的MSC之间切换</vt:lpstr>
      <vt:lpstr>GSM: 在不同的MSC之间切换</vt:lpstr>
      <vt:lpstr>在LTE网络中处理移动性</vt:lpstr>
      <vt:lpstr>移动性: GSM vs Mobile IP概念对比</vt:lpstr>
      <vt:lpstr>无线和移动性: 对更高层协议的影响</vt:lpstr>
      <vt:lpstr>小结</vt:lpstr>
      <vt:lpstr>PowerPoint 演示文稿</vt:lpstr>
      <vt:lpstr>提纲</vt:lpstr>
      <vt:lpstr>什么是网络安全？——几条重要原则</vt:lpstr>
      <vt:lpstr>朋友与敌人：Alice, Bob和入侵者Trudy</vt:lpstr>
      <vt:lpstr>朋友与敌人：Alice, Bob和入侵者Trudy</vt:lpstr>
      <vt:lpstr>网络世界中潜藏着很多的“坏人”</vt:lpstr>
      <vt:lpstr>提纲</vt:lpstr>
      <vt:lpstr>密码学的基本术语</vt:lpstr>
      <vt:lpstr>破解加密的方法分类</vt:lpstr>
      <vt:lpstr>对称加密算法</vt:lpstr>
      <vt:lpstr>简单加密算法</vt:lpstr>
      <vt:lpstr>一种衍生的更复杂的加密方法</vt:lpstr>
      <vt:lpstr>对称加密算法：DES</vt:lpstr>
      <vt:lpstr>AES:高级加密标准</vt:lpstr>
      <vt:lpstr>公钥密码学</vt:lpstr>
      <vt:lpstr>公钥密码学</vt:lpstr>
      <vt:lpstr>公钥加密算法</vt:lpstr>
      <vt:lpstr>公钥加密算法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cp</dc:creator>
  <cp:lastModifiedBy>Qing-Shan Jia</cp:lastModifiedBy>
  <cp:revision>963</cp:revision>
  <dcterms:created xsi:type="dcterms:W3CDTF">2004-07-05T13:20:00Z</dcterms:created>
  <dcterms:modified xsi:type="dcterms:W3CDTF">2022-12-12T04:17:23Z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304CD06A5B0241C8BBC4206FAAE6E057</vt:lpwstr>
  </property>
  <property fmtid="{D5CDD505-2E9C-101B-9397-08002B2CF9AE}" pid="3" name="KSOProductBuildVer">
    <vt:lpwstr>2052-11.1.0.12763</vt:lpwstr>
  </property>
</Properties>
</file>