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tif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89"/>
  </p:notesMasterIdLst>
  <p:handoutMasterIdLst>
    <p:handoutMasterId r:id="rId90"/>
  </p:handoutMasterIdLst>
  <p:sldIdLst>
    <p:sldId id="256" r:id="rId3"/>
    <p:sldId id="263" r:id="rId4"/>
    <p:sldId id="293" r:id="rId5"/>
    <p:sldId id="292" r:id="rId6"/>
    <p:sldId id="291" r:id="rId7"/>
    <p:sldId id="308" r:id="rId8"/>
    <p:sldId id="389" r:id="rId9"/>
    <p:sldId id="310" r:id="rId10"/>
    <p:sldId id="374" r:id="rId11"/>
    <p:sldId id="311" r:id="rId12"/>
    <p:sldId id="313" r:id="rId13"/>
    <p:sldId id="314" r:id="rId14"/>
    <p:sldId id="391" r:id="rId15"/>
    <p:sldId id="316" r:id="rId16"/>
    <p:sldId id="317" r:id="rId17"/>
    <p:sldId id="318" r:id="rId18"/>
    <p:sldId id="320" r:id="rId19"/>
    <p:sldId id="319" r:id="rId20"/>
    <p:sldId id="321" r:id="rId21"/>
    <p:sldId id="322" r:id="rId22"/>
    <p:sldId id="323" r:id="rId23"/>
    <p:sldId id="324" r:id="rId24"/>
    <p:sldId id="325" r:id="rId25"/>
    <p:sldId id="326" r:id="rId26"/>
    <p:sldId id="393" r:id="rId27"/>
    <p:sldId id="327" r:id="rId28"/>
    <p:sldId id="394" r:id="rId29"/>
    <p:sldId id="328" r:id="rId30"/>
    <p:sldId id="329" r:id="rId31"/>
    <p:sldId id="330" r:id="rId32"/>
    <p:sldId id="396" r:id="rId33"/>
    <p:sldId id="332" r:id="rId34"/>
    <p:sldId id="333" r:id="rId35"/>
    <p:sldId id="334" r:id="rId36"/>
    <p:sldId id="399" r:id="rId37"/>
    <p:sldId id="400" r:id="rId38"/>
    <p:sldId id="337" r:id="rId39"/>
    <p:sldId id="401" r:id="rId40"/>
    <p:sldId id="339" r:id="rId41"/>
    <p:sldId id="402" r:id="rId42"/>
    <p:sldId id="404" r:id="rId43"/>
    <p:sldId id="342" r:id="rId44"/>
    <p:sldId id="406" r:id="rId45"/>
    <p:sldId id="378" r:id="rId46"/>
    <p:sldId id="377" r:id="rId47"/>
    <p:sldId id="343" r:id="rId48"/>
    <p:sldId id="344" r:id="rId49"/>
    <p:sldId id="345" r:id="rId50"/>
    <p:sldId id="407" r:id="rId51"/>
    <p:sldId id="408" r:id="rId52"/>
    <p:sldId id="348" r:id="rId53"/>
    <p:sldId id="349" r:id="rId54"/>
    <p:sldId id="350" r:id="rId55"/>
    <p:sldId id="351" r:id="rId56"/>
    <p:sldId id="352" r:id="rId57"/>
    <p:sldId id="353" r:id="rId58"/>
    <p:sldId id="354" r:id="rId59"/>
    <p:sldId id="355" r:id="rId60"/>
    <p:sldId id="356" r:id="rId61"/>
    <p:sldId id="357" r:id="rId62"/>
    <p:sldId id="358" r:id="rId63"/>
    <p:sldId id="359" r:id="rId64"/>
    <p:sldId id="360" r:id="rId65"/>
    <p:sldId id="409" r:id="rId66"/>
    <p:sldId id="362" r:id="rId67"/>
    <p:sldId id="363" r:id="rId68"/>
    <p:sldId id="364" r:id="rId69"/>
    <p:sldId id="365" r:id="rId70"/>
    <p:sldId id="366" r:id="rId71"/>
    <p:sldId id="367" r:id="rId72"/>
    <p:sldId id="368" r:id="rId73"/>
    <p:sldId id="369" r:id="rId74"/>
    <p:sldId id="371" r:id="rId75"/>
    <p:sldId id="370" r:id="rId76"/>
    <p:sldId id="372" r:id="rId77"/>
    <p:sldId id="373" r:id="rId78"/>
    <p:sldId id="410" r:id="rId79"/>
    <p:sldId id="380" r:id="rId80"/>
    <p:sldId id="411" r:id="rId81"/>
    <p:sldId id="381" r:id="rId82"/>
    <p:sldId id="382" r:id="rId83"/>
    <p:sldId id="383" r:id="rId84"/>
    <p:sldId id="384" r:id="rId85"/>
    <p:sldId id="385" r:id="rId86"/>
    <p:sldId id="386" r:id="rId87"/>
    <p:sldId id="465" r:id="rId88"/>
  </p:sldIdLst>
  <p:sldSz cx="12192000" cy="6858000"/>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806" autoAdjust="0"/>
    <p:restoredTop sz="94660"/>
  </p:normalViewPr>
  <p:slideViewPr>
    <p:cSldViewPr snapToGrid="0">
      <p:cViewPr varScale="1">
        <p:scale>
          <a:sx n="74" d="100"/>
          <a:sy n="74" d="100"/>
        </p:scale>
        <p:origin x="64" y="380"/>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65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notesMaster" Target="notesMasters/notesMaster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handoutMaster" Target="handoutMasters/handoutMaster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viewProps" Target="viewProp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wmf"/><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emf"/><Relationship Id="rId1" Type="http://schemas.openxmlformats.org/officeDocument/2006/relationships/image" Target="../media/image47.wmf"/><Relationship Id="rId4" Type="http://schemas.openxmlformats.org/officeDocument/2006/relationships/image" Target="../media/image50.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4" Type="http://schemas.openxmlformats.org/officeDocument/2006/relationships/image" Target="../media/image63.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135"/>
          </a:xfrm>
          <a:prstGeom prst="rect">
            <a:avLst/>
          </a:prstGeom>
        </p:spPr>
        <p:txBody>
          <a:bodyPr vert="horz" lIns="95568" tIns="47784" rIns="95568" bIns="47784" rtlCol="0"/>
          <a:lstStyle>
            <a:lvl1pPr algn="l">
              <a:defRPr sz="1300"/>
            </a:lvl1pPr>
          </a:lstStyle>
          <a:p>
            <a:endParaRPr lang="zh-CN" altLang="en-US"/>
          </a:p>
        </p:txBody>
      </p:sp>
      <p:sp>
        <p:nvSpPr>
          <p:cNvPr id="3" name="日期占位符 2"/>
          <p:cNvSpPr>
            <a:spLocks noGrp="1"/>
          </p:cNvSpPr>
          <p:nvPr>
            <p:ph type="dt" sz="quarter" idx="1"/>
          </p:nvPr>
        </p:nvSpPr>
        <p:spPr>
          <a:xfrm>
            <a:off x="3850443" y="0"/>
            <a:ext cx="2945659" cy="498135"/>
          </a:xfrm>
          <a:prstGeom prst="rect">
            <a:avLst/>
          </a:prstGeom>
        </p:spPr>
        <p:txBody>
          <a:bodyPr vert="horz" lIns="95568" tIns="47784" rIns="95568" bIns="47784" rtlCol="0"/>
          <a:lstStyle>
            <a:lvl1pPr algn="r">
              <a:defRPr sz="1300"/>
            </a:lvl1pPr>
          </a:lstStyle>
          <a:p>
            <a:fld id="{03EA1B1A-FAC0-4E5D-97DD-C9C2D96E6619}" type="datetimeFigureOut">
              <a:rPr lang="zh-CN" altLang="en-US" smtClean="0"/>
              <a:t>2022/3/6</a:t>
            </a:fld>
            <a:endParaRPr lang="zh-CN" altLang="en-US"/>
          </a:p>
        </p:txBody>
      </p:sp>
      <p:sp>
        <p:nvSpPr>
          <p:cNvPr id="4" name="页脚占位符 3"/>
          <p:cNvSpPr>
            <a:spLocks noGrp="1"/>
          </p:cNvSpPr>
          <p:nvPr>
            <p:ph type="ftr" sz="quarter" idx="2"/>
          </p:nvPr>
        </p:nvSpPr>
        <p:spPr>
          <a:xfrm>
            <a:off x="0" y="9430092"/>
            <a:ext cx="2945659" cy="498134"/>
          </a:xfrm>
          <a:prstGeom prst="rect">
            <a:avLst/>
          </a:prstGeom>
        </p:spPr>
        <p:txBody>
          <a:bodyPr vert="horz" lIns="95568" tIns="47784" rIns="95568" bIns="47784" rtlCol="0" anchor="b"/>
          <a:lstStyle>
            <a:lvl1pPr algn="l">
              <a:defRPr sz="1300"/>
            </a:lvl1pPr>
          </a:lstStyle>
          <a:p>
            <a:endParaRPr lang="zh-CN" altLang="en-US"/>
          </a:p>
        </p:txBody>
      </p:sp>
      <p:sp>
        <p:nvSpPr>
          <p:cNvPr id="5" name="灯片编号占位符 4"/>
          <p:cNvSpPr>
            <a:spLocks noGrp="1"/>
          </p:cNvSpPr>
          <p:nvPr>
            <p:ph type="sldNum" sz="quarter" idx="3"/>
          </p:nvPr>
        </p:nvSpPr>
        <p:spPr>
          <a:xfrm>
            <a:off x="3850443" y="9430092"/>
            <a:ext cx="2945659" cy="498134"/>
          </a:xfrm>
          <a:prstGeom prst="rect">
            <a:avLst/>
          </a:prstGeom>
        </p:spPr>
        <p:txBody>
          <a:bodyPr vert="horz" lIns="95568" tIns="47784" rIns="95568" bIns="47784" rtlCol="0" anchor="b"/>
          <a:lstStyle>
            <a:lvl1pPr algn="r">
              <a:defRPr sz="1300"/>
            </a:lvl1pPr>
          </a:lstStyle>
          <a:p>
            <a:fld id="{BEAF2F32-4144-4141-8D41-E9E53B853C74}" type="slidenum">
              <a:rPr lang="zh-CN" altLang="en-US" smtClean="0"/>
              <a:t>‹#›</a:t>
            </a:fld>
            <a:endParaRPr lang="zh-CN" altLang="en-US"/>
          </a:p>
        </p:txBody>
      </p:sp>
    </p:spTree>
    <p:extLst>
      <p:ext uri="{BB962C8B-B14F-4D97-AF65-F5344CB8AC3E}">
        <p14:creationId xmlns:p14="http://schemas.microsoft.com/office/powerpoint/2010/main" val="28335118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135"/>
          </a:xfrm>
          <a:prstGeom prst="rect">
            <a:avLst/>
          </a:prstGeom>
        </p:spPr>
        <p:txBody>
          <a:bodyPr vert="horz" lIns="95568" tIns="47784" rIns="95568" bIns="47784" rtlCol="0"/>
          <a:lstStyle>
            <a:lvl1pPr algn="l">
              <a:defRPr sz="1300"/>
            </a:lvl1pPr>
          </a:lstStyle>
          <a:p>
            <a:endParaRPr lang="zh-CN" altLang="en-US"/>
          </a:p>
        </p:txBody>
      </p:sp>
      <p:sp>
        <p:nvSpPr>
          <p:cNvPr id="3" name="日期占位符 2"/>
          <p:cNvSpPr>
            <a:spLocks noGrp="1"/>
          </p:cNvSpPr>
          <p:nvPr>
            <p:ph type="dt" idx="1"/>
          </p:nvPr>
        </p:nvSpPr>
        <p:spPr>
          <a:xfrm>
            <a:off x="3850443" y="0"/>
            <a:ext cx="2945659" cy="498135"/>
          </a:xfrm>
          <a:prstGeom prst="rect">
            <a:avLst/>
          </a:prstGeom>
        </p:spPr>
        <p:txBody>
          <a:bodyPr vert="horz" lIns="95568" tIns="47784" rIns="95568" bIns="47784" rtlCol="0"/>
          <a:lstStyle>
            <a:lvl1pPr algn="r">
              <a:defRPr sz="1300"/>
            </a:lvl1pPr>
          </a:lstStyle>
          <a:p>
            <a:fld id="{2C63ADD3-532A-4AB8-AD5A-FF2517BA225C}" type="datetimeFigureOut">
              <a:rPr lang="zh-CN" altLang="en-US" smtClean="0"/>
              <a:t>2022/3/6</a:t>
            </a:fld>
            <a:endParaRPr lang="zh-CN" altLang="en-US"/>
          </a:p>
        </p:txBody>
      </p:sp>
      <p:sp>
        <p:nvSpPr>
          <p:cNvPr id="4" name="幻灯片图像占位符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5568" tIns="47784" rIns="95568" bIns="47784" rtlCol="0" anchor="ctr"/>
          <a:lstStyle/>
          <a:p>
            <a:endParaRPr lang="zh-CN" altLang="en-US"/>
          </a:p>
        </p:txBody>
      </p:sp>
      <p:sp>
        <p:nvSpPr>
          <p:cNvPr id="5" name="备注占位符 4"/>
          <p:cNvSpPr>
            <a:spLocks noGrp="1"/>
          </p:cNvSpPr>
          <p:nvPr>
            <p:ph type="body" sz="quarter" idx="3"/>
          </p:nvPr>
        </p:nvSpPr>
        <p:spPr>
          <a:xfrm>
            <a:off x="679768" y="4777958"/>
            <a:ext cx="5438140" cy="3909239"/>
          </a:xfrm>
          <a:prstGeom prst="rect">
            <a:avLst/>
          </a:prstGeom>
        </p:spPr>
        <p:txBody>
          <a:bodyPr vert="horz" lIns="95568" tIns="47784" rIns="95568" bIns="47784"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0092"/>
            <a:ext cx="2945659" cy="498134"/>
          </a:xfrm>
          <a:prstGeom prst="rect">
            <a:avLst/>
          </a:prstGeom>
        </p:spPr>
        <p:txBody>
          <a:bodyPr vert="horz" lIns="95568" tIns="47784" rIns="95568" bIns="4778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3850443" y="9430092"/>
            <a:ext cx="2945659" cy="498134"/>
          </a:xfrm>
          <a:prstGeom prst="rect">
            <a:avLst/>
          </a:prstGeom>
        </p:spPr>
        <p:txBody>
          <a:bodyPr vert="horz" lIns="95568" tIns="47784" rIns="95568" bIns="47784" rtlCol="0" anchor="b"/>
          <a:lstStyle>
            <a:lvl1pPr algn="r">
              <a:defRPr sz="1300"/>
            </a:lvl1pPr>
          </a:lstStyle>
          <a:p>
            <a:fld id="{086CA6EE-995B-484F-B29D-8373D2C736E4}" type="slidenum">
              <a:rPr lang="zh-CN" altLang="en-US" smtClean="0"/>
              <a:t>‹#›</a:t>
            </a:fld>
            <a:endParaRPr lang="zh-CN" altLang="en-US"/>
          </a:p>
        </p:txBody>
      </p:sp>
    </p:spTree>
    <p:extLst>
      <p:ext uri="{BB962C8B-B14F-4D97-AF65-F5344CB8AC3E}">
        <p14:creationId xmlns:p14="http://schemas.microsoft.com/office/powerpoint/2010/main" val="997779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2C217CDB-8E68-C24D-8D32-F2F3915DB8AA}" type="datetime1">
              <a:rPr lang="zh-CN" altLang="en-US" smtClean="0"/>
              <a:t>2022/3/6</a:t>
            </a:fld>
            <a:endParaRPr lang="zh-CN" altLang="en-US" dirty="0"/>
          </a:p>
        </p:txBody>
      </p:sp>
      <p:sp>
        <p:nvSpPr>
          <p:cNvPr id="5" name="Footer Placeholder 4"/>
          <p:cNvSpPr>
            <a:spLocks noGrp="1"/>
          </p:cNvSpPr>
          <p:nvPr>
            <p:ph type="ftr" sz="quarter" idx="11"/>
          </p:nvPr>
        </p:nvSpPr>
        <p:spPr/>
        <p:txBody>
          <a:bodyPr/>
          <a:lstStyle/>
          <a:p>
            <a:r>
              <a:rPr lang="zh-CN" altLang="en-US"/>
              <a:t>系统工程导论</a:t>
            </a:r>
            <a:r>
              <a:rPr lang="en-US" altLang="zh-CN"/>
              <a:t>·2018</a:t>
            </a:r>
            <a:r>
              <a:rPr lang="zh-CN" altLang="en-US"/>
              <a:t>春</a:t>
            </a:r>
            <a:endParaRPr lang="zh-CN" altLang="en-US" dirty="0"/>
          </a:p>
        </p:txBody>
      </p:sp>
      <p:grpSp>
        <p:nvGrpSpPr>
          <p:cNvPr id="7" name="组 13"/>
          <p:cNvGrpSpPr/>
          <p:nvPr userDrawn="1"/>
        </p:nvGrpSpPr>
        <p:grpSpPr>
          <a:xfrm>
            <a:off x="128579" y="114653"/>
            <a:ext cx="3452821" cy="841311"/>
            <a:chOff x="0" y="23968"/>
            <a:chExt cx="7913267" cy="2570852"/>
          </a:xfrm>
        </p:grpSpPr>
        <p:pic>
          <p:nvPicPr>
            <p:cNvPr id="8" name="图片 7"/>
            <p:cNvPicPr>
              <a:picLocks noChangeAspect="1"/>
            </p:cNvPicPr>
            <p:nvPr userDrawn="1"/>
          </p:nvPicPr>
          <p:blipFill>
            <a:blip r:embed="rId2"/>
            <a:stretch>
              <a:fillRect/>
            </a:stretch>
          </p:blipFill>
          <p:spPr>
            <a:xfrm>
              <a:off x="0" y="23968"/>
              <a:ext cx="2570852" cy="2570852"/>
            </a:xfrm>
            <a:prstGeom prst="rect">
              <a:avLst/>
            </a:prstGeom>
          </p:spPr>
        </p:pic>
        <p:pic>
          <p:nvPicPr>
            <p:cNvPr id="9" name="图片 8"/>
            <p:cNvPicPr>
              <a:picLocks noChangeAspect="1"/>
            </p:cNvPicPr>
            <p:nvPr userDrawn="1"/>
          </p:nvPicPr>
          <p:blipFill>
            <a:blip r:embed="rId3"/>
            <a:stretch>
              <a:fillRect/>
            </a:stretch>
          </p:blipFill>
          <p:spPr>
            <a:xfrm>
              <a:off x="2909467" y="156420"/>
              <a:ext cx="5003800" cy="2438400"/>
            </a:xfrm>
            <a:prstGeom prst="rect">
              <a:avLst/>
            </a:prstGeom>
          </p:spPr>
        </p:pic>
      </p:grpSp>
      <p:sp>
        <p:nvSpPr>
          <p:cNvPr id="16" name="文本框 15"/>
          <p:cNvSpPr txBox="1"/>
          <p:nvPr userDrawn="1"/>
        </p:nvSpPr>
        <p:spPr>
          <a:xfrm>
            <a:off x="7825947" y="6275139"/>
            <a:ext cx="2718485" cy="461665"/>
          </a:xfrm>
          <a:prstGeom prst="rect">
            <a:avLst/>
          </a:prstGeom>
          <a:noFill/>
        </p:spPr>
        <p:txBody>
          <a:bodyPr wrap="square" rtlCol="0">
            <a:spAutoFit/>
          </a:bodyPr>
          <a:lstStyle/>
          <a:p>
            <a:r>
              <a:rPr lang="zh-CN" altLang="en-US" sz="2400" dirty="0">
                <a:latin typeface="+mj-ea"/>
                <a:ea typeface="+mj-ea"/>
              </a:rPr>
              <a:t>系统工程导论</a:t>
            </a:r>
            <a:endParaRPr lang="zh-CN" altLang="en-US" sz="1800" dirty="0">
              <a:latin typeface="+mj-ea"/>
              <a:ea typeface="+mj-ea"/>
            </a:endParaRPr>
          </a:p>
        </p:txBody>
      </p:sp>
      <p:sp>
        <p:nvSpPr>
          <p:cNvPr id="13" name="Slide Number Placeholder 5"/>
          <p:cNvSpPr>
            <a:spLocks noGrp="1"/>
          </p:cNvSpPr>
          <p:nvPr>
            <p:ph type="sldNum" sz="quarter" idx="12"/>
          </p:nvPr>
        </p:nvSpPr>
        <p:spPr>
          <a:xfrm>
            <a:off x="5762045" y="6515673"/>
            <a:ext cx="670143" cy="365125"/>
          </a:xfrm>
        </p:spPr>
        <p:txBody>
          <a:bodyPr/>
          <a:lstStyle>
            <a:lvl1pPr>
              <a:defRPr sz="2000">
                <a:latin typeface="Arial" panose="020B0604020202020204" pitchFamily="34" charset="0"/>
                <a:cs typeface="Arial" panose="020B0604020202020204" pitchFamily="34" charset="0"/>
              </a:defRPr>
            </a:lvl1pPr>
          </a:lstStyle>
          <a:p>
            <a:fld id="{992410F8-5038-4D67-BFCB-CC041677B2F5}" type="slidenum">
              <a:rPr lang="zh-CN" altLang="en-US" smtClean="0"/>
              <a:pPr/>
              <a:t>‹#›</a:t>
            </a:fld>
            <a:endParaRPr lang="zh-CN" altLang="en-US" dirty="0"/>
          </a:p>
        </p:txBody>
      </p:sp>
      <p:cxnSp>
        <p:nvCxnSpPr>
          <p:cNvPr id="18" name="直接连接符 17"/>
          <p:cNvCxnSpPr/>
          <p:nvPr userDrawn="1"/>
        </p:nvCxnSpPr>
        <p:spPr>
          <a:xfrm>
            <a:off x="1" y="6538914"/>
            <a:ext cx="7825945"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10544432" y="6558385"/>
            <a:ext cx="1647568"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2947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929967"/>
            <a:ext cx="10515600" cy="524699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AFB4914-E97D-7140-82EB-3E5A7BC80FF6}" type="datetime1">
              <a:rPr lang="zh-CN" altLang="en-US" smtClean="0"/>
              <a:t>2022/3/6</a:t>
            </a:fld>
            <a:endParaRPr lang="zh-CN" altLang="en-US"/>
          </a:p>
        </p:txBody>
      </p:sp>
      <p:sp>
        <p:nvSpPr>
          <p:cNvPr id="5" name="Footer Placeholder 4"/>
          <p:cNvSpPr>
            <a:spLocks noGrp="1"/>
          </p:cNvSpPr>
          <p:nvPr>
            <p:ph type="ftr" sz="quarter" idx="11"/>
          </p:nvPr>
        </p:nvSpPr>
        <p:spPr/>
        <p:txBody>
          <a:bodyPr/>
          <a:lstStyle/>
          <a:p>
            <a:r>
              <a:rPr lang="zh-CN" altLang="en-US"/>
              <a:t>系统工程导论</a:t>
            </a:r>
            <a:r>
              <a:rPr lang="en-US" altLang="zh-CN"/>
              <a:t>·2018</a:t>
            </a:r>
            <a:r>
              <a:rPr lang="zh-CN" altLang="en-US"/>
              <a:t>春</a:t>
            </a:r>
            <a:endParaRPr lang="zh-CN" altLang="en-US" dirty="0"/>
          </a:p>
        </p:txBody>
      </p:sp>
      <p:sp>
        <p:nvSpPr>
          <p:cNvPr id="13" name="文本框 12"/>
          <p:cNvSpPr txBox="1"/>
          <p:nvPr userDrawn="1"/>
        </p:nvSpPr>
        <p:spPr>
          <a:xfrm>
            <a:off x="8122609" y="6275139"/>
            <a:ext cx="2727543" cy="461665"/>
          </a:xfrm>
          <a:prstGeom prst="rect">
            <a:avLst/>
          </a:prstGeom>
          <a:noFill/>
        </p:spPr>
        <p:txBody>
          <a:bodyPr wrap="square" rtlCol="0">
            <a:spAutoFit/>
          </a:bodyPr>
          <a:lstStyle/>
          <a:p>
            <a:r>
              <a:rPr lang="zh-CN" altLang="en-US" sz="2400" dirty="0">
                <a:latin typeface="+mj-ea"/>
                <a:ea typeface="+mj-ea"/>
              </a:rPr>
              <a:t>系统工程导论</a:t>
            </a:r>
            <a:endParaRPr lang="zh-CN" altLang="en-US" sz="1800" dirty="0">
              <a:latin typeface="+mj-ea"/>
              <a:ea typeface="+mj-ea"/>
            </a:endParaRPr>
          </a:p>
        </p:txBody>
      </p:sp>
      <p:sp>
        <p:nvSpPr>
          <p:cNvPr id="16" name="标题 7"/>
          <p:cNvSpPr>
            <a:spLocks noGrp="1"/>
          </p:cNvSpPr>
          <p:nvPr>
            <p:ph type="title"/>
          </p:nvPr>
        </p:nvSpPr>
        <p:spPr>
          <a:xfrm>
            <a:off x="38100" y="-395597"/>
            <a:ext cx="10515600" cy="1325563"/>
          </a:xfrm>
        </p:spPr>
        <p:txBody>
          <a:bodyPr>
            <a:normAutofit/>
          </a:bodyPr>
          <a:lstStyle>
            <a:lvl1pPr>
              <a:defRPr sz="2800">
                <a:solidFill>
                  <a:schemeClr val="bg1"/>
                </a:solidFill>
              </a:defRPr>
            </a:lvl1pPr>
          </a:lstStyle>
          <a:p>
            <a:r>
              <a:rPr lang="zh-CN" altLang="en-US" dirty="0"/>
              <a:t>单击此处编辑母版标题样式</a:t>
            </a:r>
          </a:p>
        </p:txBody>
      </p:sp>
      <p:sp>
        <p:nvSpPr>
          <p:cNvPr id="18" name="Slide Number Placeholder 5"/>
          <p:cNvSpPr>
            <a:spLocks noGrp="1"/>
          </p:cNvSpPr>
          <p:nvPr>
            <p:ph type="sldNum" sz="quarter" idx="12"/>
          </p:nvPr>
        </p:nvSpPr>
        <p:spPr>
          <a:xfrm>
            <a:off x="5762045" y="6515673"/>
            <a:ext cx="670143" cy="365125"/>
          </a:xfrm>
        </p:spPr>
        <p:txBody>
          <a:bodyPr/>
          <a:lstStyle>
            <a:lvl1pPr>
              <a:defRPr sz="2000">
                <a:latin typeface="Arial" panose="020B0604020202020204" pitchFamily="34" charset="0"/>
                <a:cs typeface="Arial" panose="020B0604020202020204" pitchFamily="34" charset="0"/>
              </a:defRPr>
            </a:lvl1pPr>
          </a:lstStyle>
          <a:p>
            <a:fld id="{992410F8-5038-4D67-BFCB-CC041677B2F5}" type="slidenum">
              <a:rPr lang="zh-CN" altLang="en-US" smtClean="0"/>
              <a:pPr/>
              <a:t>‹#›</a:t>
            </a:fld>
            <a:endParaRPr lang="zh-CN" altLang="en-US" dirty="0"/>
          </a:p>
        </p:txBody>
      </p:sp>
      <p:cxnSp>
        <p:nvCxnSpPr>
          <p:cNvPr id="19" name="直接连接符 18"/>
          <p:cNvCxnSpPr/>
          <p:nvPr userDrawn="1"/>
        </p:nvCxnSpPr>
        <p:spPr>
          <a:xfrm>
            <a:off x="0" y="6538914"/>
            <a:ext cx="8153400"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10740549" y="6558385"/>
            <a:ext cx="1451452"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21" name="圆角矩形 20"/>
          <p:cNvSpPr/>
          <p:nvPr userDrawn="1"/>
        </p:nvSpPr>
        <p:spPr>
          <a:xfrm>
            <a:off x="38100" y="19050"/>
            <a:ext cx="12092213" cy="496270"/>
          </a:xfrm>
          <a:prstGeom prst="roundRect">
            <a:avLst/>
          </a:prstGeom>
          <a:solidFill>
            <a:srgbClr val="5C307D">
              <a:alpha val="70000"/>
            </a:srgbClr>
          </a:solidFill>
          <a:ln>
            <a:noFill/>
          </a:ln>
          <a:effectLst>
            <a:outerShdw blurRad="177800" dist="50800" dir="5400000" algn="ctr" rotWithShape="0">
              <a:srgbClr val="000000">
                <a:alpha val="43137"/>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800" b="1" spc="300" dirty="0">
              <a:solidFill>
                <a:schemeClr val="bg1"/>
              </a:solidFill>
              <a:latin typeface="微软雅黑" panose="020B0503020204020204" pitchFamily="34" charset="-122"/>
              <a:ea typeface="微软雅黑" panose="020B0503020204020204" pitchFamily="34" charset="-122"/>
            </a:endParaRPr>
          </a:p>
        </p:txBody>
      </p:sp>
      <p:cxnSp>
        <p:nvCxnSpPr>
          <p:cNvPr id="22" name="直接连接符 21"/>
          <p:cNvCxnSpPr/>
          <p:nvPr userDrawn="1"/>
        </p:nvCxnSpPr>
        <p:spPr>
          <a:xfrm>
            <a:off x="38100" y="607801"/>
            <a:ext cx="12092213" cy="0"/>
          </a:xfrm>
          <a:prstGeom prst="line">
            <a:avLst/>
          </a:prstGeom>
          <a:ln w="28575">
            <a:solidFill>
              <a:srgbClr val="800080">
                <a:alpha val="60000"/>
              </a:srgbClr>
            </a:solidFill>
          </a:ln>
          <a:effectLst>
            <a:outerShdw blurRad="50800" dist="38100" dir="5400000" algn="t" rotWithShape="0">
              <a:prstClr val="black">
                <a:alpha val="40000"/>
              </a:prstClr>
            </a:outerShdw>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388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0FE8989-250B-E042-B5C1-C3B5E9E0DE18}" type="datetime1">
              <a:rPr lang="zh-CN" altLang="en-US" smtClean="0"/>
              <a:t>2022/3/6</a:t>
            </a:fld>
            <a:endParaRPr lang="zh-CN" altLang="en-US"/>
          </a:p>
        </p:txBody>
      </p:sp>
      <p:sp>
        <p:nvSpPr>
          <p:cNvPr id="5" name="Footer Placeholder 4"/>
          <p:cNvSpPr>
            <a:spLocks noGrp="1"/>
          </p:cNvSpPr>
          <p:nvPr>
            <p:ph type="ftr" sz="quarter" idx="11"/>
          </p:nvPr>
        </p:nvSpPr>
        <p:spPr/>
        <p:txBody>
          <a:bodyPr/>
          <a:lstStyle/>
          <a:p>
            <a:r>
              <a:rPr lang="zh-CN" altLang="en-US"/>
              <a:t>系统工程导论</a:t>
            </a:r>
            <a:r>
              <a:rPr lang="en-US" altLang="zh-CN"/>
              <a:t>·2018</a:t>
            </a:r>
            <a:r>
              <a:rPr lang="zh-CN" altLang="en-US"/>
              <a:t>春</a:t>
            </a:r>
            <a:endParaRPr lang="zh-CN" altLang="en-US" dirty="0"/>
          </a:p>
        </p:txBody>
      </p:sp>
      <p:sp>
        <p:nvSpPr>
          <p:cNvPr id="6" name="Slide Number Placeholder 5"/>
          <p:cNvSpPr>
            <a:spLocks noGrp="1"/>
          </p:cNvSpPr>
          <p:nvPr>
            <p:ph type="sldNum" sz="quarter" idx="12"/>
          </p:nvPr>
        </p:nvSpPr>
        <p:spPr/>
        <p:txBody>
          <a:bodyPr/>
          <a:lstStyle/>
          <a:p>
            <a:fld id="{992410F8-5038-4D67-BFCB-CC041677B2F5}" type="slidenum">
              <a:rPr lang="zh-CN" altLang="en-US" smtClean="0"/>
              <a:t>‹#›</a:t>
            </a:fld>
            <a:endParaRPr lang="zh-CN" altLang="en-US"/>
          </a:p>
        </p:txBody>
      </p:sp>
    </p:spTree>
    <p:extLst>
      <p:ext uri="{BB962C8B-B14F-4D97-AF65-F5344CB8AC3E}">
        <p14:creationId xmlns:p14="http://schemas.microsoft.com/office/powerpoint/2010/main" val="2321553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25" name="直接连接符 18">
            <a:extLst>
              <a:ext uri="{FF2B5EF4-FFF2-40B4-BE49-F238E27FC236}">
                <a16:creationId xmlns:a16="http://schemas.microsoft.com/office/drawing/2014/main" id="{C8FD48BD-2BB4-6B40-A0F2-81FF5F3B5FE4}"/>
              </a:ext>
            </a:extLst>
          </p:cNvPr>
          <p:cNvCxnSpPr>
            <a:cxnSpLocks/>
          </p:cNvCxnSpPr>
          <p:nvPr userDrawn="1"/>
        </p:nvCxnSpPr>
        <p:spPr>
          <a:xfrm>
            <a:off x="9879980" y="6558385"/>
            <a:ext cx="2312020"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914400" y="1122363"/>
            <a:ext cx="10363200" cy="23876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40"/>
            <a:ext cx="9144000" cy="1655763"/>
          </a:xfrm>
        </p:spPr>
        <p:txBody>
          <a:bodyPr/>
          <a:lstStyle>
            <a:lvl1pPr marL="0" indent="0" algn="ctr">
              <a:buNone/>
              <a:defRPr sz="18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B912C91-41B8-5245-BE3A-AACE74F99BBB}" type="datetime1">
              <a:rPr lang="zh-CN" altLang="en-US" smtClean="0"/>
              <a:t>2022/3/6</a:t>
            </a:fld>
            <a:endParaRPr lang="zh-CN" altLang="en-US" dirty="0"/>
          </a:p>
        </p:txBody>
      </p:sp>
      <p:sp>
        <p:nvSpPr>
          <p:cNvPr id="5" name="Footer Placeholder 4"/>
          <p:cNvSpPr>
            <a:spLocks noGrp="1"/>
          </p:cNvSpPr>
          <p:nvPr>
            <p:ph type="ftr" sz="quarter" idx="11"/>
          </p:nvPr>
        </p:nvSpPr>
        <p:spPr/>
        <p:txBody>
          <a:bodyPr/>
          <a:lstStyle/>
          <a:p>
            <a:r>
              <a:rPr lang="zh-CN" altLang="en-US"/>
              <a:t>系统工程导论</a:t>
            </a:r>
            <a:r>
              <a:rPr lang="en-US" altLang="zh-CN"/>
              <a:t>·2018</a:t>
            </a:r>
            <a:r>
              <a:rPr lang="zh-CN" altLang="en-US"/>
              <a:t>春</a:t>
            </a:r>
            <a:endParaRPr lang="zh-CN" altLang="en-US" dirty="0"/>
          </a:p>
        </p:txBody>
      </p:sp>
      <p:grpSp>
        <p:nvGrpSpPr>
          <p:cNvPr id="7" name="组 13"/>
          <p:cNvGrpSpPr/>
          <p:nvPr/>
        </p:nvGrpSpPr>
        <p:grpSpPr>
          <a:xfrm>
            <a:off x="128582" y="114660"/>
            <a:ext cx="2624893" cy="825138"/>
            <a:chOff x="0" y="23968"/>
            <a:chExt cx="7913267" cy="2570852"/>
          </a:xfrm>
        </p:grpSpPr>
        <p:pic>
          <p:nvPicPr>
            <p:cNvPr id="8" name="图片 7"/>
            <p:cNvPicPr>
              <a:picLocks noChangeAspect="1"/>
            </p:cNvPicPr>
            <p:nvPr/>
          </p:nvPicPr>
          <p:blipFill>
            <a:blip r:embed="rId2"/>
            <a:stretch>
              <a:fillRect/>
            </a:stretch>
          </p:blipFill>
          <p:spPr>
            <a:xfrm>
              <a:off x="0" y="23968"/>
              <a:ext cx="2570852" cy="2570852"/>
            </a:xfrm>
            <a:prstGeom prst="rect">
              <a:avLst/>
            </a:prstGeom>
          </p:spPr>
        </p:pic>
        <p:pic>
          <p:nvPicPr>
            <p:cNvPr id="9" name="图片 8"/>
            <p:cNvPicPr>
              <a:picLocks noChangeAspect="1"/>
            </p:cNvPicPr>
            <p:nvPr/>
          </p:nvPicPr>
          <p:blipFill>
            <a:blip r:embed="rId3"/>
            <a:stretch>
              <a:fillRect/>
            </a:stretch>
          </p:blipFill>
          <p:spPr>
            <a:xfrm>
              <a:off x="2909467" y="156420"/>
              <a:ext cx="5003800" cy="2438400"/>
            </a:xfrm>
            <a:prstGeom prst="rect">
              <a:avLst/>
            </a:prstGeom>
          </p:spPr>
        </p:pic>
      </p:grpSp>
      <p:sp>
        <p:nvSpPr>
          <p:cNvPr id="16" name="文本框 15"/>
          <p:cNvSpPr txBox="1"/>
          <p:nvPr/>
        </p:nvSpPr>
        <p:spPr>
          <a:xfrm>
            <a:off x="8206104" y="6331013"/>
            <a:ext cx="2727543" cy="369332"/>
          </a:xfrm>
          <a:prstGeom prst="rect">
            <a:avLst/>
          </a:prstGeom>
          <a:noFill/>
        </p:spPr>
        <p:txBody>
          <a:bodyPr wrap="square" rtlCol="0">
            <a:spAutoFit/>
          </a:bodyPr>
          <a:lstStyle/>
          <a:p>
            <a:r>
              <a:rPr lang="zh-CN" altLang="en-US" sz="1800" dirty="0">
                <a:latin typeface="+mj-ea"/>
                <a:ea typeface="+mj-ea"/>
              </a:rPr>
              <a:t>系统工程导论</a:t>
            </a:r>
            <a:endParaRPr lang="zh-CN" altLang="en-US" sz="1350" dirty="0">
              <a:latin typeface="+mj-ea"/>
              <a:ea typeface="+mj-ea"/>
            </a:endParaRPr>
          </a:p>
        </p:txBody>
      </p:sp>
      <p:sp>
        <p:nvSpPr>
          <p:cNvPr id="13" name="Slide Number Placeholder 5"/>
          <p:cNvSpPr>
            <a:spLocks noGrp="1"/>
          </p:cNvSpPr>
          <p:nvPr>
            <p:ph type="sldNum" sz="quarter" idx="12"/>
          </p:nvPr>
        </p:nvSpPr>
        <p:spPr>
          <a:xfrm>
            <a:off x="5762054" y="6515679"/>
            <a:ext cx="670143" cy="365125"/>
          </a:xfrm>
        </p:spPr>
        <p:txBody>
          <a:bodyPr/>
          <a:lstStyle>
            <a:lvl1pPr>
              <a:defRPr sz="1500">
                <a:latin typeface="Arial" panose="020B0604020202020204" pitchFamily="34" charset="0"/>
                <a:cs typeface="Arial" panose="020B0604020202020204" pitchFamily="34" charset="0"/>
              </a:defRPr>
            </a:lvl1pPr>
          </a:lstStyle>
          <a:p>
            <a:fld id="{992410F8-5038-4D67-BFCB-CC041677B2F5}" type="slidenum">
              <a:rPr lang="zh-CN" altLang="en-US" smtClean="0"/>
              <a:pPr/>
              <a:t>‹#›</a:t>
            </a:fld>
            <a:endParaRPr lang="zh-CN" altLang="en-US" dirty="0"/>
          </a:p>
        </p:txBody>
      </p:sp>
      <p:cxnSp>
        <p:nvCxnSpPr>
          <p:cNvPr id="18" name="直接连接符 17"/>
          <p:cNvCxnSpPr/>
          <p:nvPr/>
        </p:nvCxnSpPr>
        <p:spPr>
          <a:xfrm>
            <a:off x="0" y="6538915"/>
            <a:ext cx="8153400"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C25C2C98-BDC6-415B-BCCA-CF392231719A}"/>
              </a:ext>
            </a:extLst>
          </p:cNvPr>
          <p:cNvCxnSpPr/>
          <p:nvPr/>
        </p:nvCxnSpPr>
        <p:spPr>
          <a:xfrm>
            <a:off x="0" y="6538914"/>
            <a:ext cx="8153400"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9118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32236"/>
            <a:ext cx="10515600" cy="5124061"/>
          </a:xfrm>
        </p:spPr>
        <p:txBody>
          <a:bodyPr/>
          <a:lstStyle>
            <a:lvl2pPr>
              <a:lnSpc>
                <a:spcPts val="2160"/>
              </a:lnSpc>
              <a:defRPr/>
            </a:lvl2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7B91485-07DE-EF47-99D5-BB2F92FC6100}" type="datetime1">
              <a:rPr lang="zh-CN" altLang="en-US" smtClean="0"/>
              <a:t>2022/3/6</a:t>
            </a:fld>
            <a:endParaRPr lang="zh-CN" altLang="en-US"/>
          </a:p>
        </p:txBody>
      </p:sp>
      <p:sp>
        <p:nvSpPr>
          <p:cNvPr id="5" name="Footer Placeholder 4"/>
          <p:cNvSpPr>
            <a:spLocks noGrp="1"/>
          </p:cNvSpPr>
          <p:nvPr>
            <p:ph type="ftr" sz="quarter" idx="11"/>
          </p:nvPr>
        </p:nvSpPr>
        <p:spPr/>
        <p:txBody>
          <a:bodyPr/>
          <a:lstStyle/>
          <a:p>
            <a:r>
              <a:rPr lang="zh-CN" altLang="en-US"/>
              <a:t>系统工程导论</a:t>
            </a:r>
            <a:r>
              <a:rPr lang="en-US" altLang="zh-CN"/>
              <a:t>·2018</a:t>
            </a:r>
            <a:r>
              <a:rPr lang="zh-CN" altLang="en-US"/>
              <a:t>春</a:t>
            </a:r>
            <a:endParaRPr lang="zh-CN" altLang="en-US" dirty="0"/>
          </a:p>
        </p:txBody>
      </p:sp>
      <p:sp>
        <p:nvSpPr>
          <p:cNvPr id="6" name="Slide Number Placeholder 5"/>
          <p:cNvSpPr>
            <a:spLocks noGrp="1"/>
          </p:cNvSpPr>
          <p:nvPr>
            <p:ph type="sldNum" sz="quarter" idx="12"/>
          </p:nvPr>
        </p:nvSpPr>
        <p:spPr>
          <a:xfrm>
            <a:off x="5762054" y="6449006"/>
            <a:ext cx="670143" cy="365125"/>
          </a:xfrm>
        </p:spPr>
        <p:txBody>
          <a:bodyPr/>
          <a:lstStyle>
            <a:lvl1pPr>
              <a:defRPr sz="1500">
                <a:latin typeface="Arial" panose="020B0604020202020204" pitchFamily="34" charset="0"/>
                <a:cs typeface="Arial" panose="020B0604020202020204" pitchFamily="34" charset="0"/>
              </a:defRPr>
            </a:lvl1pPr>
          </a:lstStyle>
          <a:p>
            <a:fld id="{992410F8-5038-4D67-BFCB-CC041677B2F5}" type="slidenum">
              <a:rPr lang="zh-CN" altLang="en-US" smtClean="0"/>
              <a:t>‹#›</a:t>
            </a:fld>
            <a:endParaRPr lang="zh-CN" altLang="en-US" dirty="0"/>
          </a:p>
        </p:txBody>
      </p:sp>
      <p:cxnSp>
        <p:nvCxnSpPr>
          <p:cNvPr id="12" name="直接连接符 11"/>
          <p:cNvCxnSpPr>
            <a:endCxn id="13" idx="1"/>
          </p:cNvCxnSpPr>
          <p:nvPr/>
        </p:nvCxnSpPr>
        <p:spPr>
          <a:xfrm flipV="1">
            <a:off x="292104" y="6317880"/>
            <a:ext cx="8284608" cy="38472"/>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8576712" y="6156299"/>
            <a:ext cx="2294488" cy="323165"/>
          </a:xfrm>
          <a:prstGeom prst="rect">
            <a:avLst/>
          </a:prstGeom>
          <a:noFill/>
        </p:spPr>
        <p:txBody>
          <a:bodyPr wrap="square" rtlCol="0">
            <a:spAutoFit/>
          </a:bodyPr>
          <a:lstStyle/>
          <a:p>
            <a:pPr algn="ctr"/>
            <a:r>
              <a:rPr lang="zh-CN" altLang="en-US" sz="1500" dirty="0">
                <a:latin typeface="+mj-ea"/>
                <a:ea typeface="+mj-ea"/>
              </a:rPr>
              <a:t>系统工程导论</a:t>
            </a:r>
            <a:endParaRPr lang="zh-CN" altLang="en-US" sz="1200" dirty="0">
              <a:latin typeface="+mj-ea"/>
              <a:ea typeface="+mj-ea"/>
            </a:endParaRPr>
          </a:p>
        </p:txBody>
      </p:sp>
      <p:cxnSp>
        <p:nvCxnSpPr>
          <p:cNvPr id="15" name="直接连接符 14"/>
          <p:cNvCxnSpPr>
            <a:cxnSpLocks/>
            <a:stCxn id="13" idx="3"/>
          </p:cNvCxnSpPr>
          <p:nvPr/>
        </p:nvCxnSpPr>
        <p:spPr>
          <a:xfrm>
            <a:off x="10871200" y="6317880"/>
            <a:ext cx="1231909" cy="38472"/>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p:cNvCxnSpPr>
          <p:nvPr/>
        </p:nvCxnSpPr>
        <p:spPr>
          <a:xfrm>
            <a:off x="0" y="501018"/>
            <a:ext cx="1158141" cy="1"/>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grpSp>
        <p:nvGrpSpPr>
          <p:cNvPr id="25" name="组 13"/>
          <p:cNvGrpSpPr/>
          <p:nvPr/>
        </p:nvGrpSpPr>
        <p:grpSpPr>
          <a:xfrm>
            <a:off x="9452226" y="205724"/>
            <a:ext cx="1736333" cy="590584"/>
            <a:chOff x="0" y="23968"/>
            <a:chExt cx="7913267" cy="2570852"/>
          </a:xfrm>
        </p:grpSpPr>
        <p:pic>
          <p:nvPicPr>
            <p:cNvPr id="26" name="图片 25"/>
            <p:cNvPicPr>
              <a:picLocks noChangeAspect="1"/>
            </p:cNvPicPr>
            <p:nvPr/>
          </p:nvPicPr>
          <p:blipFill>
            <a:blip r:embed="rId2"/>
            <a:stretch>
              <a:fillRect/>
            </a:stretch>
          </p:blipFill>
          <p:spPr>
            <a:xfrm>
              <a:off x="0" y="23968"/>
              <a:ext cx="2570852" cy="2570852"/>
            </a:xfrm>
            <a:prstGeom prst="rect">
              <a:avLst/>
            </a:prstGeom>
          </p:spPr>
        </p:pic>
        <p:pic>
          <p:nvPicPr>
            <p:cNvPr id="27" name="图片 26"/>
            <p:cNvPicPr>
              <a:picLocks noChangeAspect="1"/>
            </p:cNvPicPr>
            <p:nvPr/>
          </p:nvPicPr>
          <p:blipFill>
            <a:blip r:embed="rId3"/>
            <a:stretch>
              <a:fillRect/>
            </a:stretch>
          </p:blipFill>
          <p:spPr>
            <a:xfrm>
              <a:off x="2909467" y="156420"/>
              <a:ext cx="5003800" cy="2438400"/>
            </a:xfrm>
            <a:prstGeom prst="rect">
              <a:avLst/>
            </a:prstGeom>
          </p:spPr>
        </p:pic>
      </p:grpSp>
      <p:cxnSp>
        <p:nvCxnSpPr>
          <p:cNvPr id="28" name="直接连接符 27"/>
          <p:cNvCxnSpPr>
            <a:cxnSpLocks/>
            <a:stCxn id="27" idx="3"/>
          </p:cNvCxnSpPr>
          <p:nvPr/>
        </p:nvCxnSpPr>
        <p:spPr>
          <a:xfrm>
            <a:off x="11188559" y="516230"/>
            <a:ext cx="914551"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01228A5B-5BDA-4C75-9A90-ADBCDCA44B17}"/>
              </a:ext>
            </a:extLst>
          </p:cNvPr>
          <p:cNvCxnSpPr>
            <a:cxnSpLocks/>
            <a:endCxn id="26" idx="1"/>
          </p:cNvCxnSpPr>
          <p:nvPr/>
        </p:nvCxnSpPr>
        <p:spPr>
          <a:xfrm flipV="1">
            <a:off x="3493214" y="501018"/>
            <a:ext cx="5959012" cy="1"/>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4CBD4505-58CF-4B8A-A853-811F37B0A54D}"/>
              </a:ext>
            </a:extLst>
          </p:cNvPr>
          <p:cNvSpPr txBox="1"/>
          <p:nvPr/>
        </p:nvSpPr>
        <p:spPr>
          <a:xfrm>
            <a:off x="1114049" y="235996"/>
            <a:ext cx="2423259" cy="415498"/>
          </a:xfrm>
          <a:prstGeom prst="rect">
            <a:avLst/>
          </a:prstGeom>
          <a:noFill/>
        </p:spPr>
        <p:txBody>
          <a:bodyPr wrap="square" rtlCol="0">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a:ln>
                  <a:noFill/>
                </a:ln>
                <a:solidFill>
                  <a:prstClr val="black"/>
                </a:solidFill>
                <a:effectLst/>
                <a:uLnTx/>
                <a:uFillTx/>
                <a:latin typeface="黑体"/>
                <a:ea typeface="黑体"/>
                <a:cs typeface="+mn-cs"/>
              </a:rPr>
              <a:t>风险决策问题</a:t>
            </a:r>
            <a:endParaRPr kumimoji="0" lang="zh-CN" altLang="en-US" sz="1500" b="0" i="0" u="none" strike="noStrike" kern="1200" cap="none" spc="0" normalizeH="0" baseline="0" noProof="0" dirty="0">
              <a:ln>
                <a:noFill/>
              </a:ln>
              <a:solidFill>
                <a:prstClr val="black"/>
              </a:solidFill>
              <a:effectLst/>
              <a:uLnTx/>
              <a:uFillTx/>
              <a:latin typeface="黑体"/>
              <a:ea typeface="黑体"/>
              <a:cs typeface="+mn-cs"/>
            </a:endParaRPr>
          </a:p>
        </p:txBody>
      </p:sp>
    </p:spTree>
    <p:extLst>
      <p:ext uri="{BB962C8B-B14F-4D97-AF65-F5344CB8AC3E}">
        <p14:creationId xmlns:p14="http://schemas.microsoft.com/office/powerpoint/2010/main" val="11073143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9"/>
            <a:ext cx="10515600" cy="2852737"/>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72"/>
            <a:ext cx="10515600" cy="1500187"/>
          </a:xfrm>
        </p:spPr>
        <p:txBody>
          <a:bodyPr/>
          <a:lstStyle>
            <a:lvl1pPr marL="0" indent="0">
              <a:buNone/>
              <a:defRPr sz="1800">
                <a:solidFill>
                  <a:schemeClr val="tx1"/>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8199D4D-FB83-3341-A22B-D7EBFF83BCBC}" type="datetime1">
              <a:rPr lang="zh-CN" altLang="en-US" smtClean="0"/>
              <a:t>2022/3/6</a:t>
            </a:fld>
            <a:endParaRPr lang="zh-CN" altLang="en-US" dirty="0"/>
          </a:p>
        </p:txBody>
      </p:sp>
      <p:sp>
        <p:nvSpPr>
          <p:cNvPr id="5" name="Footer Placeholder 4"/>
          <p:cNvSpPr>
            <a:spLocks noGrp="1"/>
          </p:cNvSpPr>
          <p:nvPr>
            <p:ph type="ftr" sz="quarter" idx="11"/>
          </p:nvPr>
        </p:nvSpPr>
        <p:spPr/>
        <p:txBody>
          <a:bodyPr/>
          <a:lstStyle/>
          <a:p>
            <a:r>
              <a:rPr lang="zh-CN" altLang="en-US"/>
              <a:t>系统工程导论</a:t>
            </a:r>
            <a:r>
              <a:rPr lang="en-US" altLang="zh-CN"/>
              <a:t>·2018</a:t>
            </a:r>
            <a:r>
              <a:rPr lang="zh-CN" altLang="en-US"/>
              <a:t>春</a:t>
            </a:r>
            <a:endParaRPr lang="zh-CN" altLang="en-US" dirty="0"/>
          </a:p>
        </p:txBody>
      </p:sp>
      <p:grpSp>
        <p:nvGrpSpPr>
          <p:cNvPr id="7" name="组 13"/>
          <p:cNvGrpSpPr/>
          <p:nvPr/>
        </p:nvGrpSpPr>
        <p:grpSpPr>
          <a:xfrm>
            <a:off x="128581" y="114659"/>
            <a:ext cx="2974216" cy="851112"/>
            <a:chOff x="0" y="23968"/>
            <a:chExt cx="7913267" cy="2570852"/>
          </a:xfrm>
        </p:grpSpPr>
        <p:pic>
          <p:nvPicPr>
            <p:cNvPr id="8" name="图片 7"/>
            <p:cNvPicPr>
              <a:picLocks noChangeAspect="1"/>
            </p:cNvPicPr>
            <p:nvPr/>
          </p:nvPicPr>
          <p:blipFill>
            <a:blip r:embed="rId2"/>
            <a:stretch>
              <a:fillRect/>
            </a:stretch>
          </p:blipFill>
          <p:spPr>
            <a:xfrm>
              <a:off x="0" y="23968"/>
              <a:ext cx="2570852" cy="2570852"/>
            </a:xfrm>
            <a:prstGeom prst="rect">
              <a:avLst/>
            </a:prstGeom>
          </p:spPr>
        </p:pic>
        <p:pic>
          <p:nvPicPr>
            <p:cNvPr id="9" name="图片 8"/>
            <p:cNvPicPr>
              <a:picLocks noChangeAspect="1"/>
            </p:cNvPicPr>
            <p:nvPr/>
          </p:nvPicPr>
          <p:blipFill>
            <a:blip r:embed="rId3"/>
            <a:stretch>
              <a:fillRect/>
            </a:stretch>
          </p:blipFill>
          <p:spPr>
            <a:xfrm>
              <a:off x="2909467" y="156420"/>
              <a:ext cx="5003800" cy="2438400"/>
            </a:xfrm>
            <a:prstGeom prst="rect">
              <a:avLst/>
            </a:prstGeom>
          </p:spPr>
        </p:pic>
      </p:grpSp>
      <p:sp>
        <p:nvSpPr>
          <p:cNvPr id="14" name="Slide Number Placeholder 3"/>
          <p:cNvSpPr>
            <a:spLocks noGrp="1"/>
          </p:cNvSpPr>
          <p:nvPr>
            <p:ph type="sldNum" sz="quarter" idx="12"/>
          </p:nvPr>
        </p:nvSpPr>
        <p:spPr>
          <a:xfrm>
            <a:off x="8610600" y="6356359"/>
            <a:ext cx="2743200" cy="365125"/>
          </a:xfrm>
        </p:spPr>
        <p:txBody>
          <a:bodyPr/>
          <a:lstStyle/>
          <a:p>
            <a:fld id="{992410F8-5038-4D67-BFCB-CC041677B2F5}" type="slidenum">
              <a:rPr lang="zh-CN" altLang="en-US" smtClean="0"/>
              <a:t>‹#›</a:t>
            </a:fld>
            <a:endParaRPr lang="zh-CN" altLang="en-US" dirty="0"/>
          </a:p>
        </p:txBody>
      </p:sp>
    </p:spTree>
    <p:extLst>
      <p:ext uri="{BB962C8B-B14F-4D97-AF65-F5344CB8AC3E}">
        <p14:creationId xmlns:p14="http://schemas.microsoft.com/office/powerpoint/2010/main" val="4073024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929973"/>
            <a:ext cx="5181600" cy="524699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929973"/>
            <a:ext cx="5181600" cy="524699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8" name="标题 7"/>
          <p:cNvSpPr>
            <a:spLocks noGrp="1"/>
          </p:cNvSpPr>
          <p:nvPr>
            <p:ph type="title"/>
          </p:nvPr>
        </p:nvSpPr>
        <p:spPr>
          <a:xfrm>
            <a:off x="38100" y="-395596"/>
            <a:ext cx="10515600" cy="1325563"/>
          </a:xfrm>
        </p:spPr>
        <p:txBody>
          <a:bodyPr>
            <a:normAutofit/>
          </a:bodyPr>
          <a:lstStyle>
            <a:lvl1pPr>
              <a:defRPr sz="2100">
                <a:solidFill>
                  <a:schemeClr val="bg1"/>
                </a:solidFill>
              </a:defRPr>
            </a:lvl1pPr>
          </a:lstStyle>
          <a:p>
            <a:r>
              <a:rPr lang="zh-CN" altLang="en-US"/>
              <a:t>单击此处编辑母版标题样式</a:t>
            </a:r>
            <a:endParaRPr lang="zh-CN" altLang="en-US" dirty="0"/>
          </a:p>
        </p:txBody>
      </p:sp>
      <p:sp>
        <p:nvSpPr>
          <p:cNvPr id="9" name="日期占位符 8"/>
          <p:cNvSpPr>
            <a:spLocks noGrp="1"/>
          </p:cNvSpPr>
          <p:nvPr>
            <p:ph type="dt" sz="half" idx="10"/>
          </p:nvPr>
        </p:nvSpPr>
        <p:spPr/>
        <p:txBody>
          <a:bodyPr/>
          <a:lstStyle/>
          <a:p>
            <a:fld id="{50CB2E0D-7274-DA4D-8285-A76B6911D2C5}" type="datetime1">
              <a:rPr lang="zh-CN" altLang="en-US" smtClean="0"/>
              <a:t>2022/3/6</a:t>
            </a:fld>
            <a:endParaRPr lang="zh-CN" altLang="en-US"/>
          </a:p>
        </p:txBody>
      </p:sp>
      <p:sp>
        <p:nvSpPr>
          <p:cNvPr id="12" name="页脚占位符 11"/>
          <p:cNvSpPr>
            <a:spLocks noGrp="1"/>
          </p:cNvSpPr>
          <p:nvPr>
            <p:ph type="ftr" sz="quarter" idx="11"/>
          </p:nvPr>
        </p:nvSpPr>
        <p:spPr/>
        <p:txBody>
          <a:bodyPr/>
          <a:lstStyle/>
          <a:p>
            <a:r>
              <a:rPr lang="zh-CN" altLang="en-US"/>
              <a:t>系统工程导论</a:t>
            </a:r>
            <a:r>
              <a:rPr lang="en-US" altLang="zh-CN"/>
              <a:t>·2018</a:t>
            </a:r>
            <a:r>
              <a:rPr lang="zh-CN" altLang="en-US"/>
              <a:t>春</a:t>
            </a:r>
            <a:endParaRPr lang="zh-CN" altLang="en-US" dirty="0"/>
          </a:p>
        </p:txBody>
      </p:sp>
      <p:sp>
        <p:nvSpPr>
          <p:cNvPr id="16" name="文本框 15"/>
          <p:cNvSpPr txBox="1"/>
          <p:nvPr/>
        </p:nvSpPr>
        <p:spPr>
          <a:xfrm>
            <a:off x="8122618" y="6275146"/>
            <a:ext cx="2727543" cy="369332"/>
          </a:xfrm>
          <a:prstGeom prst="rect">
            <a:avLst/>
          </a:prstGeom>
          <a:noFill/>
        </p:spPr>
        <p:txBody>
          <a:bodyPr wrap="square" rtlCol="0">
            <a:spAutoFit/>
          </a:bodyPr>
          <a:lstStyle/>
          <a:p>
            <a:r>
              <a:rPr lang="zh-CN" altLang="en-US" sz="1800" dirty="0">
                <a:latin typeface="+mj-ea"/>
                <a:ea typeface="+mj-ea"/>
              </a:rPr>
              <a:t>系统工程导论</a:t>
            </a:r>
            <a:endParaRPr lang="zh-CN" altLang="en-US" sz="1350" dirty="0">
              <a:latin typeface="+mj-ea"/>
              <a:ea typeface="+mj-ea"/>
            </a:endParaRPr>
          </a:p>
        </p:txBody>
      </p:sp>
      <p:sp>
        <p:nvSpPr>
          <p:cNvPr id="19" name="Slide Number Placeholder 5"/>
          <p:cNvSpPr>
            <a:spLocks noGrp="1"/>
          </p:cNvSpPr>
          <p:nvPr>
            <p:ph type="sldNum" sz="quarter" idx="12"/>
          </p:nvPr>
        </p:nvSpPr>
        <p:spPr>
          <a:xfrm>
            <a:off x="5762054" y="6515679"/>
            <a:ext cx="670143" cy="365125"/>
          </a:xfrm>
        </p:spPr>
        <p:txBody>
          <a:bodyPr/>
          <a:lstStyle>
            <a:lvl1pPr>
              <a:defRPr sz="1500">
                <a:latin typeface="Arial" panose="020B0604020202020204" pitchFamily="34" charset="0"/>
                <a:cs typeface="Arial" panose="020B0604020202020204" pitchFamily="34" charset="0"/>
              </a:defRPr>
            </a:lvl1pPr>
          </a:lstStyle>
          <a:p>
            <a:fld id="{992410F8-5038-4D67-BFCB-CC041677B2F5}" type="slidenum">
              <a:rPr lang="zh-CN" altLang="en-US" smtClean="0"/>
              <a:pPr/>
              <a:t>‹#›</a:t>
            </a:fld>
            <a:endParaRPr lang="zh-CN" altLang="en-US" dirty="0"/>
          </a:p>
        </p:txBody>
      </p:sp>
      <p:cxnSp>
        <p:nvCxnSpPr>
          <p:cNvPr id="20" name="直接连接符 19"/>
          <p:cNvCxnSpPr/>
          <p:nvPr/>
        </p:nvCxnSpPr>
        <p:spPr>
          <a:xfrm>
            <a:off x="0" y="6538915"/>
            <a:ext cx="8153400"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0740558" y="6558385"/>
            <a:ext cx="1451452"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38100" y="19054"/>
            <a:ext cx="12092213" cy="496271"/>
          </a:xfrm>
          <a:prstGeom prst="roundRect">
            <a:avLst/>
          </a:prstGeom>
          <a:solidFill>
            <a:srgbClr val="5C307D">
              <a:alpha val="70000"/>
            </a:srgbClr>
          </a:solidFill>
          <a:ln>
            <a:noFill/>
          </a:ln>
          <a:effectLst>
            <a:outerShdw blurRad="177800" dist="50800" dir="5400000" algn="ctr" rotWithShape="0">
              <a:srgbClr val="000000">
                <a:alpha val="43137"/>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b="1" spc="225" dirty="0">
              <a:solidFill>
                <a:schemeClr val="bg1"/>
              </a:solidFill>
              <a:latin typeface="微软雅黑" panose="020B0503020204020204" pitchFamily="34" charset="-122"/>
              <a:ea typeface="微软雅黑" panose="020B0503020204020204" pitchFamily="34" charset="-122"/>
            </a:endParaRPr>
          </a:p>
        </p:txBody>
      </p:sp>
      <p:cxnSp>
        <p:nvCxnSpPr>
          <p:cNvPr id="23" name="直接连接符 22"/>
          <p:cNvCxnSpPr/>
          <p:nvPr/>
        </p:nvCxnSpPr>
        <p:spPr>
          <a:xfrm>
            <a:off x="38100" y="607801"/>
            <a:ext cx="12092213" cy="0"/>
          </a:xfrm>
          <a:prstGeom prst="line">
            <a:avLst/>
          </a:prstGeom>
          <a:ln w="28575">
            <a:solidFill>
              <a:srgbClr val="800080">
                <a:alpha val="60000"/>
              </a:srgbClr>
            </a:solidFill>
          </a:ln>
          <a:effectLst>
            <a:outerShdw blurRad="50800" dist="38100" dir="5400000" algn="t" rotWithShape="0">
              <a:prstClr val="black">
                <a:alpha val="40000"/>
              </a:prstClr>
            </a:outerShdw>
            <a:softEdge rad="0"/>
          </a:effectLst>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5422A3C9-7C72-4975-A764-869F2126083C}"/>
              </a:ext>
            </a:extLst>
          </p:cNvPr>
          <p:cNvSpPr txBox="1"/>
          <p:nvPr/>
        </p:nvSpPr>
        <p:spPr>
          <a:xfrm>
            <a:off x="8122611" y="6275141"/>
            <a:ext cx="2727543" cy="369332"/>
          </a:xfrm>
          <a:prstGeom prst="rect">
            <a:avLst/>
          </a:prstGeom>
          <a:noFill/>
        </p:spPr>
        <p:txBody>
          <a:bodyPr wrap="square" rtlCol="0">
            <a:spAutoFit/>
          </a:bodyPr>
          <a:lstStyle/>
          <a:p>
            <a:r>
              <a:rPr lang="zh-CN" altLang="en-US" sz="1800" dirty="0">
                <a:latin typeface="+mj-ea"/>
                <a:ea typeface="+mj-ea"/>
              </a:rPr>
              <a:t>系统工程导论</a:t>
            </a:r>
            <a:endParaRPr lang="zh-CN" altLang="en-US" sz="1350" dirty="0">
              <a:latin typeface="+mj-ea"/>
              <a:ea typeface="+mj-ea"/>
            </a:endParaRPr>
          </a:p>
        </p:txBody>
      </p:sp>
      <p:cxnSp>
        <p:nvCxnSpPr>
          <p:cNvPr id="14" name="直接连接符 13">
            <a:extLst>
              <a:ext uri="{FF2B5EF4-FFF2-40B4-BE49-F238E27FC236}">
                <a16:creationId xmlns:a16="http://schemas.microsoft.com/office/drawing/2014/main" id="{25BEFD9D-6947-4DFF-A2FC-188C13690BD4}"/>
              </a:ext>
            </a:extLst>
          </p:cNvPr>
          <p:cNvCxnSpPr/>
          <p:nvPr/>
        </p:nvCxnSpPr>
        <p:spPr>
          <a:xfrm>
            <a:off x="0" y="6538914"/>
            <a:ext cx="8153400"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CF153E57-7DE9-4A2D-80FB-C45A1E086B36}"/>
              </a:ext>
            </a:extLst>
          </p:cNvPr>
          <p:cNvCxnSpPr/>
          <p:nvPr/>
        </p:nvCxnSpPr>
        <p:spPr>
          <a:xfrm>
            <a:off x="10740551" y="6558385"/>
            <a:ext cx="1451452"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 name="圆角矩形 21">
            <a:extLst>
              <a:ext uri="{FF2B5EF4-FFF2-40B4-BE49-F238E27FC236}">
                <a16:creationId xmlns:a16="http://schemas.microsoft.com/office/drawing/2014/main" id="{52F9E108-C98F-45F0-93E2-38E2DE674295}"/>
              </a:ext>
            </a:extLst>
          </p:cNvPr>
          <p:cNvSpPr/>
          <p:nvPr/>
        </p:nvSpPr>
        <p:spPr>
          <a:xfrm>
            <a:off x="38100" y="19050"/>
            <a:ext cx="12092213" cy="496270"/>
          </a:xfrm>
          <a:prstGeom prst="roundRect">
            <a:avLst/>
          </a:prstGeom>
          <a:solidFill>
            <a:srgbClr val="5C307D">
              <a:alpha val="70000"/>
            </a:srgbClr>
          </a:solidFill>
          <a:ln>
            <a:noFill/>
          </a:ln>
          <a:effectLst>
            <a:outerShdw blurRad="177800" dist="50800" dir="5400000" algn="ctr" rotWithShape="0">
              <a:srgbClr val="000000">
                <a:alpha val="43137"/>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b="1" spc="225" dirty="0">
              <a:solidFill>
                <a:schemeClr val="bg1"/>
              </a:solidFill>
              <a:latin typeface="微软雅黑" panose="020B0503020204020204" pitchFamily="34" charset="-122"/>
              <a:ea typeface="微软雅黑" panose="020B0503020204020204" pitchFamily="34" charset="-122"/>
            </a:endParaRPr>
          </a:p>
        </p:txBody>
      </p:sp>
      <p:cxnSp>
        <p:nvCxnSpPr>
          <p:cNvPr id="18" name="直接连接符 17">
            <a:extLst>
              <a:ext uri="{FF2B5EF4-FFF2-40B4-BE49-F238E27FC236}">
                <a16:creationId xmlns:a16="http://schemas.microsoft.com/office/drawing/2014/main" id="{FF511950-E29E-446D-B424-C41410D6B1C1}"/>
              </a:ext>
            </a:extLst>
          </p:cNvPr>
          <p:cNvCxnSpPr/>
          <p:nvPr/>
        </p:nvCxnSpPr>
        <p:spPr>
          <a:xfrm>
            <a:off x="38100" y="607801"/>
            <a:ext cx="12092213" cy="0"/>
          </a:xfrm>
          <a:prstGeom prst="line">
            <a:avLst/>
          </a:prstGeom>
          <a:ln w="28575">
            <a:solidFill>
              <a:srgbClr val="800080">
                <a:alpha val="60000"/>
              </a:srgbClr>
            </a:solidFill>
          </a:ln>
          <a:effectLst>
            <a:outerShdw blurRad="50800" dist="38100" dir="5400000" algn="t" rotWithShape="0">
              <a:prstClr val="black">
                <a:alpha val="40000"/>
              </a:prstClr>
            </a:outerShdw>
            <a:softEdge rad="0"/>
          </a:effectLst>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5575B82C-F815-344C-AEBF-9762A6FA8383}"/>
              </a:ext>
            </a:extLst>
          </p:cNvPr>
          <p:cNvSpPr txBox="1"/>
          <p:nvPr userDrawn="1"/>
        </p:nvSpPr>
        <p:spPr>
          <a:xfrm>
            <a:off x="8122609" y="6275139"/>
            <a:ext cx="2727543" cy="461665"/>
          </a:xfrm>
          <a:prstGeom prst="rect">
            <a:avLst/>
          </a:prstGeom>
          <a:noFill/>
        </p:spPr>
        <p:txBody>
          <a:bodyPr wrap="square" rtlCol="0">
            <a:spAutoFit/>
          </a:bodyPr>
          <a:lstStyle/>
          <a:p>
            <a:r>
              <a:rPr lang="zh-CN" altLang="en-US" sz="2400" dirty="0">
                <a:latin typeface="+mj-ea"/>
                <a:ea typeface="+mj-ea"/>
              </a:rPr>
              <a:t>系统工程导论</a:t>
            </a:r>
            <a:endParaRPr lang="zh-CN" altLang="en-US" sz="1800" dirty="0">
              <a:latin typeface="+mj-ea"/>
              <a:ea typeface="+mj-ea"/>
            </a:endParaRPr>
          </a:p>
        </p:txBody>
      </p:sp>
      <p:cxnSp>
        <p:nvCxnSpPr>
          <p:cNvPr id="25" name="直接连接符 19">
            <a:extLst>
              <a:ext uri="{FF2B5EF4-FFF2-40B4-BE49-F238E27FC236}">
                <a16:creationId xmlns:a16="http://schemas.microsoft.com/office/drawing/2014/main" id="{10496D8A-1C1B-0A41-91A0-2C68A8E23C1B}"/>
              </a:ext>
            </a:extLst>
          </p:cNvPr>
          <p:cNvCxnSpPr/>
          <p:nvPr userDrawn="1"/>
        </p:nvCxnSpPr>
        <p:spPr>
          <a:xfrm>
            <a:off x="0" y="6538914"/>
            <a:ext cx="8153400"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26" name="直接连接符 20">
            <a:extLst>
              <a:ext uri="{FF2B5EF4-FFF2-40B4-BE49-F238E27FC236}">
                <a16:creationId xmlns:a16="http://schemas.microsoft.com/office/drawing/2014/main" id="{156795BC-C351-D340-A9A3-26E2179C4A0B}"/>
              </a:ext>
            </a:extLst>
          </p:cNvPr>
          <p:cNvCxnSpPr/>
          <p:nvPr userDrawn="1"/>
        </p:nvCxnSpPr>
        <p:spPr>
          <a:xfrm>
            <a:off x="10740549" y="6558385"/>
            <a:ext cx="1451452"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27" name="圆角矩形 26">
            <a:extLst>
              <a:ext uri="{FF2B5EF4-FFF2-40B4-BE49-F238E27FC236}">
                <a16:creationId xmlns:a16="http://schemas.microsoft.com/office/drawing/2014/main" id="{CF812427-3736-A045-8D7E-38E0CE739CFA}"/>
              </a:ext>
            </a:extLst>
          </p:cNvPr>
          <p:cNvSpPr/>
          <p:nvPr userDrawn="1"/>
        </p:nvSpPr>
        <p:spPr>
          <a:xfrm>
            <a:off x="38100" y="19050"/>
            <a:ext cx="12092213" cy="496270"/>
          </a:xfrm>
          <a:prstGeom prst="roundRect">
            <a:avLst/>
          </a:prstGeom>
          <a:solidFill>
            <a:srgbClr val="5C307D">
              <a:alpha val="70000"/>
            </a:srgbClr>
          </a:solidFill>
          <a:ln>
            <a:noFill/>
          </a:ln>
          <a:effectLst>
            <a:outerShdw blurRad="177800" dist="50800" dir="5400000" algn="ctr" rotWithShape="0">
              <a:srgbClr val="000000">
                <a:alpha val="43137"/>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800" b="1" spc="300" dirty="0">
              <a:solidFill>
                <a:schemeClr val="bg1"/>
              </a:solidFill>
              <a:latin typeface="微软雅黑" panose="020B0503020204020204" pitchFamily="34" charset="-122"/>
              <a:ea typeface="微软雅黑" panose="020B0503020204020204" pitchFamily="34" charset="-122"/>
            </a:endParaRPr>
          </a:p>
        </p:txBody>
      </p:sp>
      <p:cxnSp>
        <p:nvCxnSpPr>
          <p:cNvPr id="28" name="直接连接符 22">
            <a:extLst>
              <a:ext uri="{FF2B5EF4-FFF2-40B4-BE49-F238E27FC236}">
                <a16:creationId xmlns:a16="http://schemas.microsoft.com/office/drawing/2014/main" id="{EC0F439B-B775-3049-9B39-78AB92A1EC50}"/>
              </a:ext>
            </a:extLst>
          </p:cNvPr>
          <p:cNvCxnSpPr/>
          <p:nvPr userDrawn="1"/>
        </p:nvCxnSpPr>
        <p:spPr>
          <a:xfrm>
            <a:off x="38100" y="607801"/>
            <a:ext cx="12092213" cy="0"/>
          </a:xfrm>
          <a:prstGeom prst="line">
            <a:avLst/>
          </a:prstGeom>
          <a:ln w="28575">
            <a:solidFill>
              <a:srgbClr val="800080">
                <a:alpha val="60000"/>
              </a:srgbClr>
            </a:solidFill>
          </a:ln>
          <a:effectLst>
            <a:outerShdw blurRad="50800" dist="38100" dir="5400000" algn="t" rotWithShape="0">
              <a:prstClr val="black">
                <a:alpha val="40000"/>
              </a:prstClr>
            </a:outerShdw>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24937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1" y="932657"/>
            <a:ext cx="5157787"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838201" y="1756574"/>
            <a:ext cx="5157787" cy="44330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0622" y="929967"/>
            <a:ext cx="5183188"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6170622" y="1753883"/>
            <a:ext cx="5183188" cy="443578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787B6356-371A-8447-BDB0-85D575E15F39}" type="datetime1">
              <a:rPr lang="zh-CN" altLang="en-US" smtClean="0"/>
              <a:t>2022/3/6</a:t>
            </a:fld>
            <a:endParaRPr lang="zh-CN" altLang="en-US"/>
          </a:p>
        </p:txBody>
      </p:sp>
      <p:sp>
        <p:nvSpPr>
          <p:cNvPr id="8" name="Footer Placeholder 7"/>
          <p:cNvSpPr>
            <a:spLocks noGrp="1"/>
          </p:cNvSpPr>
          <p:nvPr>
            <p:ph type="ftr" sz="quarter" idx="11"/>
          </p:nvPr>
        </p:nvSpPr>
        <p:spPr/>
        <p:txBody>
          <a:bodyPr/>
          <a:lstStyle/>
          <a:p>
            <a:r>
              <a:rPr lang="zh-CN" altLang="en-US"/>
              <a:t>系统工程导论</a:t>
            </a:r>
            <a:r>
              <a:rPr lang="en-US" altLang="zh-CN"/>
              <a:t>·2018</a:t>
            </a:r>
            <a:r>
              <a:rPr lang="zh-CN" altLang="en-US"/>
              <a:t>春</a:t>
            </a:r>
            <a:endParaRPr lang="zh-CN" altLang="en-US" dirty="0"/>
          </a:p>
        </p:txBody>
      </p:sp>
      <p:sp>
        <p:nvSpPr>
          <p:cNvPr id="16" name="文本框 15"/>
          <p:cNvSpPr txBox="1"/>
          <p:nvPr/>
        </p:nvSpPr>
        <p:spPr>
          <a:xfrm>
            <a:off x="8122618" y="6275146"/>
            <a:ext cx="2727543" cy="369332"/>
          </a:xfrm>
          <a:prstGeom prst="rect">
            <a:avLst/>
          </a:prstGeom>
          <a:noFill/>
        </p:spPr>
        <p:txBody>
          <a:bodyPr wrap="square" rtlCol="0">
            <a:spAutoFit/>
          </a:bodyPr>
          <a:lstStyle/>
          <a:p>
            <a:r>
              <a:rPr lang="zh-CN" altLang="en-US" sz="1800" dirty="0">
                <a:latin typeface="+mj-ea"/>
                <a:ea typeface="+mj-ea"/>
              </a:rPr>
              <a:t>系统工程导论</a:t>
            </a:r>
            <a:endParaRPr lang="zh-CN" altLang="en-US" sz="1350" dirty="0">
              <a:latin typeface="+mj-ea"/>
              <a:ea typeface="+mj-ea"/>
            </a:endParaRPr>
          </a:p>
        </p:txBody>
      </p:sp>
      <p:sp>
        <p:nvSpPr>
          <p:cNvPr id="19" name="标题 7"/>
          <p:cNvSpPr>
            <a:spLocks noGrp="1"/>
          </p:cNvSpPr>
          <p:nvPr>
            <p:ph type="title"/>
          </p:nvPr>
        </p:nvSpPr>
        <p:spPr>
          <a:xfrm>
            <a:off x="38100" y="-395596"/>
            <a:ext cx="10515600" cy="1325563"/>
          </a:xfrm>
        </p:spPr>
        <p:txBody>
          <a:bodyPr>
            <a:normAutofit/>
          </a:bodyPr>
          <a:lstStyle>
            <a:lvl1pPr>
              <a:defRPr sz="2100">
                <a:solidFill>
                  <a:schemeClr val="bg1"/>
                </a:solidFill>
              </a:defRPr>
            </a:lvl1pPr>
          </a:lstStyle>
          <a:p>
            <a:r>
              <a:rPr lang="zh-CN" altLang="en-US"/>
              <a:t>单击此处编辑母版标题样式</a:t>
            </a:r>
            <a:endParaRPr lang="zh-CN" altLang="en-US" dirty="0"/>
          </a:p>
        </p:txBody>
      </p:sp>
      <p:sp>
        <p:nvSpPr>
          <p:cNvPr id="21" name="Slide Number Placeholder 5"/>
          <p:cNvSpPr>
            <a:spLocks noGrp="1"/>
          </p:cNvSpPr>
          <p:nvPr>
            <p:ph type="sldNum" sz="quarter" idx="12"/>
          </p:nvPr>
        </p:nvSpPr>
        <p:spPr>
          <a:xfrm>
            <a:off x="5762054" y="6515679"/>
            <a:ext cx="670143" cy="365125"/>
          </a:xfrm>
        </p:spPr>
        <p:txBody>
          <a:bodyPr/>
          <a:lstStyle>
            <a:lvl1pPr>
              <a:defRPr sz="1500">
                <a:latin typeface="Arial" panose="020B0604020202020204" pitchFamily="34" charset="0"/>
                <a:cs typeface="Arial" panose="020B0604020202020204" pitchFamily="34" charset="0"/>
              </a:defRPr>
            </a:lvl1pPr>
          </a:lstStyle>
          <a:p>
            <a:fld id="{992410F8-5038-4D67-BFCB-CC041677B2F5}" type="slidenum">
              <a:rPr lang="zh-CN" altLang="en-US" smtClean="0"/>
              <a:pPr/>
              <a:t>‹#›</a:t>
            </a:fld>
            <a:endParaRPr lang="zh-CN" altLang="en-US" dirty="0"/>
          </a:p>
        </p:txBody>
      </p:sp>
      <p:cxnSp>
        <p:nvCxnSpPr>
          <p:cNvPr id="22" name="直接连接符 21"/>
          <p:cNvCxnSpPr/>
          <p:nvPr/>
        </p:nvCxnSpPr>
        <p:spPr>
          <a:xfrm>
            <a:off x="0" y="6538915"/>
            <a:ext cx="8153400"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0740558" y="6558385"/>
            <a:ext cx="1451452"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a:off x="38100" y="19054"/>
            <a:ext cx="12092213" cy="496271"/>
          </a:xfrm>
          <a:prstGeom prst="roundRect">
            <a:avLst/>
          </a:prstGeom>
          <a:solidFill>
            <a:srgbClr val="5C307D">
              <a:alpha val="70000"/>
            </a:srgbClr>
          </a:solidFill>
          <a:ln>
            <a:noFill/>
          </a:ln>
          <a:effectLst>
            <a:outerShdw blurRad="177800" dist="50800" dir="5400000" algn="ctr" rotWithShape="0">
              <a:srgbClr val="000000">
                <a:alpha val="43137"/>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b="1" spc="225"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38100" y="607801"/>
            <a:ext cx="12092213" cy="0"/>
          </a:xfrm>
          <a:prstGeom prst="line">
            <a:avLst/>
          </a:prstGeom>
          <a:ln w="28575">
            <a:solidFill>
              <a:srgbClr val="800080">
                <a:alpha val="60000"/>
              </a:srgbClr>
            </a:solidFill>
          </a:ln>
          <a:effectLst>
            <a:outerShdw blurRad="50800" dist="38100" dir="5400000" algn="t" rotWithShape="0">
              <a:prstClr val="black">
                <a:alpha val="40000"/>
              </a:prstClr>
            </a:outerShdw>
            <a:softEdge rad="0"/>
          </a:effectLst>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90073B04-C301-4F11-AB6A-7DFB602541D4}"/>
              </a:ext>
            </a:extLst>
          </p:cNvPr>
          <p:cNvSpPr txBox="1"/>
          <p:nvPr/>
        </p:nvSpPr>
        <p:spPr>
          <a:xfrm>
            <a:off x="8122611" y="6275141"/>
            <a:ext cx="2727543" cy="369332"/>
          </a:xfrm>
          <a:prstGeom prst="rect">
            <a:avLst/>
          </a:prstGeom>
          <a:noFill/>
        </p:spPr>
        <p:txBody>
          <a:bodyPr wrap="square" rtlCol="0">
            <a:spAutoFit/>
          </a:bodyPr>
          <a:lstStyle/>
          <a:p>
            <a:r>
              <a:rPr lang="zh-CN" altLang="en-US" sz="1800" dirty="0">
                <a:latin typeface="+mj-ea"/>
                <a:ea typeface="+mj-ea"/>
              </a:rPr>
              <a:t>系统工程导论</a:t>
            </a:r>
            <a:endParaRPr lang="zh-CN" altLang="en-US" sz="1350" dirty="0">
              <a:latin typeface="+mj-ea"/>
              <a:ea typeface="+mj-ea"/>
            </a:endParaRPr>
          </a:p>
        </p:txBody>
      </p:sp>
      <p:cxnSp>
        <p:nvCxnSpPr>
          <p:cNvPr id="17" name="直接连接符 16">
            <a:extLst>
              <a:ext uri="{FF2B5EF4-FFF2-40B4-BE49-F238E27FC236}">
                <a16:creationId xmlns:a16="http://schemas.microsoft.com/office/drawing/2014/main" id="{EB911DCF-F1BB-48E0-8BD4-C3B66EE1F5D7}"/>
              </a:ext>
            </a:extLst>
          </p:cNvPr>
          <p:cNvCxnSpPr/>
          <p:nvPr/>
        </p:nvCxnSpPr>
        <p:spPr>
          <a:xfrm>
            <a:off x="0" y="6538914"/>
            <a:ext cx="8153400"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46913EE2-48B3-43C1-9071-195AC34247C0}"/>
              </a:ext>
            </a:extLst>
          </p:cNvPr>
          <p:cNvCxnSpPr/>
          <p:nvPr/>
        </p:nvCxnSpPr>
        <p:spPr>
          <a:xfrm>
            <a:off x="10740551" y="6558385"/>
            <a:ext cx="1451452"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20" name="圆角矩形 23">
            <a:extLst>
              <a:ext uri="{FF2B5EF4-FFF2-40B4-BE49-F238E27FC236}">
                <a16:creationId xmlns:a16="http://schemas.microsoft.com/office/drawing/2014/main" id="{4C3F2323-73F2-41FF-8D80-96765160212A}"/>
              </a:ext>
            </a:extLst>
          </p:cNvPr>
          <p:cNvSpPr/>
          <p:nvPr/>
        </p:nvSpPr>
        <p:spPr>
          <a:xfrm>
            <a:off x="38100" y="19050"/>
            <a:ext cx="12092213" cy="496270"/>
          </a:xfrm>
          <a:prstGeom prst="roundRect">
            <a:avLst/>
          </a:prstGeom>
          <a:solidFill>
            <a:srgbClr val="5C307D">
              <a:alpha val="70000"/>
            </a:srgbClr>
          </a:solidFill>
          <a:ln>
            <a:noFill/>
          </a:ln>
          <a:effectLst>
            <a:outerShdw blurRad="177800" dist="50800" dir="5400000" algn="ctr" rotWithShape="0">
              <a:srgbClr val="000000">
                <a:alpha val="43137"/>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b="1" spc="225" dirty="0">
              <a:solidFill>
                <a:schemeClr val="bg1"/>
              </a:solidFill>
              <a:latin typeface="微软雅黑" panose="020B0503020204020204" pitchFamily="34" charset="-122"/>
              <a:ea typeface="微软雅黑" panose="020B0503020204020204" pitchFamily="34" charset="-122"/>
            </a:endParaRPr>
          </a:p>
        </p:txBody>
      </p:sp>
      <p:cxnSp>
        <p:nvCxnSpPr>
          <p:cNvPr id="26" name="直接连接符 25">
            <a:extLst>
              <a:ext uri="{FF2B5EF4-FFF2-40B4-BE49-F238E27FC236}">
                <a16:creationId xmlns:a16="http://schemas.microsoft.com/office/drawing/2014/main" id="{7FE62F1B-422B-407B-BEE3-31BBBFC51577}"/>
              </a:ext>
            </a:extLst>
          </p:cNvPr>
          <p:cNvCxnSpPr/>
          <p:nvPr/>
        </p:nvCxnSpPr>
        <p:spPr>
          <a:xfrm>
            <a:off x="38100" y="607801"/>
            <a:ext cx="12092213" cy="0"/>
          </a:xfrm>
          <a:prstGeom prst="line">
            <a:avLst/>
          </a:prstGeom>
          <a:ln w="28575">
            <a:solidFill>
              <a:srgbClr val="800080">
                <a:alpha val="60000"/>
              </a:srgbClr>
            </a:solidFill>
          </a:ln>
          <a:effectLst>
            <a:outerShdw blurRad="50800" dist="38100" dir="5400000" algn="t" rotWithShape="0">
              <a:prstClr val="black">
                <a:alpha val="40000"/>
              </a:prstClr>
            </a:outerShdw>
            <a:softEdge rad="0"/>
          </a:effectLst>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030F3029-9D5A-E944-83C5-B0D5C5044E28}"/>
              </a:ext>
            </a:extLst>
          </p:cNvPr>
          <p:cNvSpPr txBox="1"/>
          <p:nvPr userDrawn="1"/>
        </p:nvSpPr>
        <p:spPr>
          <a:xfrm>
            <a:off x="8122609" y="6275139"/>
            <a:ext cx="2727543" cy="461665"/>
          </a:xfrm>
          <a:prstGeom prst="rect">
            <a:avLst/>
          </a:prstGeom>
          <a:noFill/>
        </p:spPr>
        <p:txBody>
          <a:bodyPr wrap="square" rtlCol="0">
            <a:spAutoFit/>
          </a:bodyPr>
          <a:lstStyle/>
          <a:p>
            <a:r>
              <a:rPr lang="zh-CN" altLang="en-US" sz="2400" dirty="0">
                <a:latin typeface="+mj-ea"/>
                <a:ea typeface="+mj-ea"/>
              </a:rPr>
              <a:t>系统工程导论</a:t>
            </a:r>
            <a:endParaRPr lang="zh-CN" altLang="en-US" sz="1800" dirty="0">
              <a:latin typeface="+mj-ea"/>
              <a:ea typeface="+mj-ea"/>
            </a:endParaRPr>
          </a:p>
        </p:txBody>
      </p:sp>
      <p:cxnSp>
        <p:nvCxnSpPr>
          <p:cNvPr id="28" name="直接连接符 21">
            <a:extLst>
              <a:ext uri="{FF2B5EF4-FFF2-40B4-BE49-F238E27FC236}">
                <a16:creationId xmlns:a16="http://schemas.microsoft.com/office/drawing/2014/main" id="{A0F4B15E-1B3E-2D4D-A910-6E4FBA611600}"/>
              </a:ext>
            </a:extLst>
          </p:cNvPr>
          <p:cNvCxnSpPr/>
          <p:nvPr userDrawn="1"/>
        </p:nvCxnSpPr>
        <p:spPr>
          <a:xfrm>
            <a:off x="0" y="6538914"/>
            <a:ext cx="8153400"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29" name="直接连接符 22">
            <a:extLst>
              <a:ext uri="{FF2B5EF4-FFF2-40B4-BE49-F238E27FC236}">
                <a16:creationId xmlns:a16="http://schemas.microsoft.com/office/drawing/2014/main" id="{DEBE5624-BC53-974A-ACB0-94C8763D7FDB}"/>
              </a:ext>
            </a:extLst>
          </p:cNvPr>
          <p:cNvCxnSpPr/>
          <p:nvPr userDrawn="1"/>
        </p:nvCxnSpPr>
        <p:spPr>
          <a:xfrm>
            <a:off x="10740549" y="6558385"/>
            <a:ext cx="1451452"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30" name="圆角矩形 29">
            <a:extLst>
              <a:ext uri="{FF2B5EF4-FFF2-40B4-BE49-F238E27FC236}">
                <a16:creationId xmlns:a16="http://schemas.microsoft.com/office/drawing/2014/main" id="{AEBC1D65-CA85-864D-878C-3E4B4C873C6E}"/>
              </a:ext>
            </a:extLst>
          </p:cNvPr>
          <p:cNvSpPr/>
          <p:nvPr userDrawn="1"/>
        </p:nvSpPr>
        <p:spPr>
          <a:xfrm>
            <a:off x="38100" y="19050"/>
            <a:ext cx="12092213" cy="496270"/>
          </a:xfrm>
          <a:prstGeom prst="roundRect">
            <a:avLst/>
          </a:prstGeom>
          <a:solidFill>
            <a:srgbClr val="5C307D">
              <a:alpha val="70000"/>
            </a:srgbClr>
          </a:solidFill>
          <a:ln>
            <a:noFill/>
          </a:ln>
          <a:effectLst>
            <a:outerShdw blurRad="177800" dist="50800" dir="5400000" algn="ctr" rotWithShape="0">
              <a:srgbClr val="000000">
                <a:alpha val="43137"/>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800" b="1"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24">
            <a:extLst>
              <a:ext uri="{FF2B5EF4-FFF2-40B4-BE49-F238E27FC236}">
                <a16:creationId xmlns:a16="http://schemas.microsoft.com/office/drawing/2014/main" id="{ED6D60E5-4D1A-5445-895B-4AAEF979EF6B}"/>
              </a:ext>
            </a:extLst>
          </p:cNvPr>
          <p:cNvCxnSpPr/>
          <p:nvPr userDrawn="1"/>
        </p:nvCxnSpPr>
        <p:spPr>
          <a:xfrm>
            <a:off x="38100" y="607801"/>
            <a:ext cx="12092213" cy="0"/>
          </a:xfrm>
          <a:prstGeom prst="line">
            <a:avLst/>
          </a:prstGeom>
          <a:ln w="28575">
            <a:solidFill>
              <a:srgbClr val="800080">
                <a:alpha val="60000"/>
              </a:srgbClr>
            </a:solidFill>
          </a:ln>
          <a:effectLst>
            <a:outerShdw blurRad="50800" dist="38100" dir="5400000" algn="t" rotWithShape="0">
              <a:prstClr val="black">
                <a:alpha val="40000"/>
              </a:prstClr>
            </a:outerShdw>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09326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E003D7A-7413-6245-A5F9-192FAAF3C360}" type="datetime1">
              <a:rPr lang="zh-CN" altLang="en-US" smtClean="0"/>
              <a:t>2022/3/6</a:t>
            </a:fld>
            <a:endParaRPr lang="zh-CN" altLang="en-US"/>
          </a:p>
        </p:txBody>
      </p:sp>
      <p:sp>
        <p:nvSpPr>
          <p:cNvPr id="4" name="Footer Placeholder 3"/>
          <p:cNvSpPr>
            <a:spLocks noGrp="1"/>
          </p:cNvSpPr>
          <p:nvPr>
            <p:ph type="ftr" sz="quarter" idx="11"/>
          </p:nvPr>
        </p:nvSpPr>
        <p:spPr/>
        <p:txBody>
          <a:bodyPr/>
          <a:lstStyle/>
          <a:p>
            <a:r>
              <a:rPr lang="zh-CN" altLang="en-US"/>
              <a:t>系统工程导论</a:t>
            </a:r>
            <a:r>
              <a:rPr lang="en-US" altLang="zh-CN"/>
              <a:t>·2018</a:t>
            </a:r>
            <a:r>
              <a:rPr lang="zh-CN" altLang="en-US"/>
              <a:t>春</a:t>
            </a:r>
            <a:endParaRPr lang="zh-CN" altLang="en-US" dirty="0"/>
          </a:p>
        </p:txBody>
      </p:sp>
      <p:sp>
        <p:nvSpPr>
          <p:cNvPr id="12" name="文本框 11"/>
          <p:cNvSpPr txBox="1"/>
          <p:nvPr/>
        </p:nvSpPr>
        <p:spPr>
          <a:xfrm>
            <a:off x="8122618" y="6275146"/>
            <a:ext cx="2727543" cy="369332"/>
          </a:xfrm>
          <a:prstGeom prst="rect">
            <a:avLst/>
          </a:prstGeom>
          <a:noFill/>
        </p:spPr>
        <p:txBody>
          <a:bodyPr wrap="square" rtlCol="0">
            <a:spAutoFit/>
          </a:bodyPr>
          <a:lstStyle/>
          <a:p>
            <a:r>
              <a:rPr lang="zh-CN" altLang="en-US" sz="1800" dirty="0">
                <a:latin typeface="+mj-ea"/>
                <a:ea typeface="+mj-ea"/>
              </a:rPr>
              <a:t>系统工程导论</a:t>
            </a:r>
            <a:endParaRPr lang="zh-CN" altLang="en-US" sz="1350" dirty="0">
              <a:latin typeface="+mj-ea"/>
              <a:ea typeface="+mj-ea"/>
            </a:endParaRPr>
          </a:p>
        </p:txBody>
      </p:sp>
      <p:sp>
        <p:nvSpPr>
          <p:cNvPr id="15" name="标题 7"/>
          <p:cNvSpPr>
            <a:spLocks noGrp="1"/>
          </p:cNvSpPr>
          <p:nvPr>
            <p:ph type="title"/>
          </p:nvPr>
        </p:nvSpPr>
        <p:spPr>
          <a:xfrm>
            <a:off x="38100" y="-395596"/>
            <a:ext cx="10515600" cy="1325563"/>
          </a:xfrm>
        </p:spPr>
        <p:txBody>
          <a:bodyPr>
            <a:normAutofit/>
          </a:bodyPr>
          <a:lstStyle>
            <a:lvl1pPr>
              <a:defRPr sz="2100">
                <a:solidFill>
                  <a:schemeClr val="bg1"/>
                </a:solidFill>
              </a:defRPr>
            </a:lvl1pPr>
          </a:lstStyle>
          <a:p>
            <a:r>
              <a:rPr lang="zh-CN" altLang="en-US"/>
              <a:t>单击此处编辑母版标题样式</a:t>
            </a:r>
            <a:endParaRPr lang="zh-CN" altLang="en-US" dirty="0"/>
          </a:p>
        </p:txBody>
      </p:sp>
      <p:sp>
        <p:nvSpPr>
          <p:cNvPr id="17" name="Slide Number Placeholder 5"/>
          <p:cNvSpPr>
            <a:spLocks noGrp="1"/>
          </p:cNvSpPr>
          <p:nvPr>
            <p:ph type="sldNum" sz="quarter" idx="12"/>
          </p:nvPr>
        </p:nvSpPr>
        <p:spPr>
          <a:xfrm>
            <a:off x="5762054" y="6515679"/>
            <a:ext cx="670143" cy="365125"/>
          </a:xfrm>
        </p:spPr>
        <p:txBody>
          <a:bodyPr/>
          <a:lstStyle>
            <a:lvl1pPr>
              <a:defRPr sz="1500">
                <a:latin typeface="Arial" panose="020B0604020202020204" pitchFamily="34" charset="0"/>
                <a:cs typeface="Arial" panose="020B0604020202020204" pitchFamily="34" charset="0"/>
              </a:defRPr>
            </a:lvl1pPr>
          </a:lstStyle>
          <a:p>
            <a:fld id="{992410F8-5038-4D67-BFCB-CC041677B2F5}" type="slidenum">
              <a:rPr lang="zh-CN" altLang="en-US" smtClean="0"/>
              <a:pPr/>
              <a:t>‹#›</a:t>
            </a:fld>
            <a:endParaRPr lang="zh-CN" altLang="en-US" dirty="0"/>
          </a:p>
        </p:txBody>
      </p:sp>
      <p:cxnSp>
        <p:nvCxnSpPr>
          <p:cNvPr id="18" name="直接连接符 17"/>
          <p:cNvCxnSpPr/>
          <p:nvPr/>
        </p:nvCxnSpPr>
        <p:spPr>
          <a:xfrm>
            <a:off x="0" y="6538915"/>
            <a:ext cx="8153400"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0740558" y="6558385"/>
            <a:ext cx="1451452"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20" name="圆角矩形 19"/>
          <p:cNvSpPr/>
          <p:nvPr/>
        </p:nvSpPr>
        <p:spPr>
          <a:xfrm>
            <a:off x="38100" y="19054"/>
            <a:ext cx="12092213" cy="496271"/>
          </a:xfrm>
          <a:prstGeom prst="roundRect">
            <a:avLst/>
          </a:prstGeom>
          <a:solidFill>
            <a:srgbClr val="5C307D">
              <a:alpha val="70000"/>
            </a:srgbClr>
          </a:solidFill>
          <a:ln>
            <a:noFill/>
          </a:ln>
          <a:effectLst>
            <a:outerShdw blurRad="177800" dist="50800" dir="5400000" algn="ctr" rotWithShape="0">
              <a:srgbClr val="000000">
                <a:alpha val="43137"/>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b="1" spc="225" dirty="0">
              <a:solidFill>
                <a:schemeClr val="bg1"/>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38100" y="607801"/>
            <a:ext cx="12092213" cy="0"/>
          </a:xfrm>
          <a:prstGeom prst="line">
            <a:avLst/>
          </a:prstGeom>
          <a:ln w="28575">
            <a:solidFill>
              <a:srgbClr val="800080">
                <a:alpha val="60000"/>
              </a:srgbClr>
            </a:solidFill>
          </a:ln>
          <a:effectLst>
            <a:outerShdw blurRad="50800" dist="38100" dir="5400000" algn="t" rotWithShape="0">
              <a:prstClr val="black">
                <a:alpha val="40000"/>
              </a:prstClr>
            </a:outerShdw>
            <a:softEdge rad="0"/>
          </a:effectLst>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C5B295B9-EFE1-4146-BD0C-0FD14646E307}"/>
              </a:ext>
            </a:extLst>
          </p:cNvPr>
          <p:cNvSpPr txBox="1"/>
          <p:nvPr/>
        </p:nvSpPr>
        <p:spPr>
          <a:xfrm>
            <a:off x="8122611" y="6275141"/>
            <a:ext cx="2727543" cy="369332"/>
          </a:xfrm>
          <a:prstGeom prst="rect">
            <a:avLst/>
          </a:prstGeom>
          <a:noFill/>
        </p:spPr>
        <p:txBody>
          <a:bodyPr wrap="square" rtlCol="0">
            <a:spAutoFit/>
          </a:bodyPr>
          <a:lstStyle/>
          <a:p>
            <a:r>
              <a:rPr lang="zh-CN" altLang="en-US" sz="1800" dirty="0">
                <a:latin typeface="+mj-ea"/>
                <a:ea typeface="+mj-ea"/>
              </a:rPr>
              <a:t>系统工程导论</a:t>
            </a:r>
            <a:endParaRPr lang="zh-CN" altLang="en-US" sz="1350" dirty="0">
              <a:latin typeface="+mj-ea"/>
              <a:ea typeface="+mj-ea"/>
            </a:endParaRPr>
          </a:p>
        </p:txBody>
      </p:sp>
      <p:cxnSp>
        <p:nvCxnSpPr>
          <p:cNvPr id="13" name="直接连接符 12">
            <a:extLst>
              <a:ext uri="{FF2B5EF4-FFF2-40B4-BE49-F238E27FC236}">
                <a16:creationId xmlns:a16="http://schemas.microsoft.com/office/drawing/2014/main" id="{5CFE28BC-04CF-4E13-8221-9270F329F840}"/>
              </a:ext>
            </a:extLst>
          </p:cNvPr>
          <p:cNvCxnSpPr/>
          <p:nvPr/>
        </p:nvCxnSpPr>
        <p:spPr>
          <a:xfrm>
            <a:off x="0" y="6538914"/>
            <a:ext cx="8153400"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0EE3F1A0-EA6B-442D-8914-89AAD6B2A370}"/>
              </a:ext>
            </a:extLst>
          </p:cNvPr>
          <p:cNvCxnSpPr/>
          <p:nvPr/>
        </p:nvCxnSpPr>
        <p:spPr>
          <a:xfrm>
            <a:off x="10740551" y="6558385"/>
            <a:ext cx="1451452"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6" name="圆角矩形 19">
            <a:extLst>
              <a:ext uri="{FF2B5EF4-FFF2-40B4-BE49-F238E27FC236}">
                <a16:creationId xmlns:a16="http://schemas.microsoft.com/office/drawing/2014/main" id="{F95DBA03-AE39-41C8-80B1-54DE3F2C81D4}"/>
              </a:ext>
            </a:extLst>
          </p:cNvPr>
          <p:cNvSpPr/>
          <p:nvPr/>
        </p:nvSpPr>
        <p:spPr>
          <a:xfrm>
            <a:off x="38100" y="19050"/>
            <a:ext cx="12092213" cy="496270"/>
          </a:xfrm>
          <a:prstGeom prst="roundRect">
            <a:avLst/>
          </a:prstGeom>
          <a:solidFill>
            <a:srgbClr val="5C307D">
              <a:alpha val="70000"/>
            </a:srgbClr>
          </a:solidFill>
          <a:ln>
            <a:noFill/>
          </a:ln>
          <a:effectLst>
            <a:outerShdw blurRad="177800" dist="50800" dir="5400000" algn="ctr" rotWithShape="0">
              <a:srgbClr val="000000">
                <a:alpha val="43137"/>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b="1" spc="225" dirty="0">
              <a:solidFill>
                <a:schemeClr val="bg1"/>
              </a:solidFill>
              <a:latin typeface="微软雅黑" panose="020B0503020204020204" pitchFamily="34" charset="-122"/>
              <a:ea typeface="微软雅黑" panose="020B0503020204020204" pitchFamily="34" charset="-122"/>
            </a:endParaRPr>
          </a:p>
        </p:txBody>
      </p:sp>
      <p:cxnSp>
        <p:nvCxnSpPr>
          <p:cNvPr id="22" name="直接连接符 21">
            <a:extLst>
              <a:ext uri="{FF2B5EF4-FFF2-40B4-BE49-F238E27FC236}">
                <a16:creationId xmlns:a16="http://schemas.microsoft.com/office/drawing/2014/main" id="{F75C5F88-3065-4759-B661-F802F38A898F}"/>
              </a:ext>
            </a:extLst>
          </p:cNvPr>
          <p:cNvCxnSpPr/>
          <p:nvPr/>
        </p:nvCxnSpPr>
        <p:spPr>
          <a:xfrm>
            <a:off x="38100" y="607801"/>
            <a:ext cx="12092213" cy="0"/>
          </a:xfrm>
          <a:prstGeom prst="line">
            <a:avLst/>
          </a:prstGeom>
          <a:ln w="28575">
            <a:solidFill>
              <a:srgbClr val="800080">
                <a:alpha val="60000"/>
              </a:srgbClr>
            </a:solidFill>
          </a:ln>
          <a:effectLst>
            <a:outerShdw blurRad="50800" dist="38100" dir="5400000" algn="t" rotWithShape="0">
              <a:prstClr val="black">
                <a:alpha val="40000"/>
              </a:prstClr>
            </a:outerShdw>
            <a:softEdge rad="0"/>
          </a:effectLst>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AD1C2A71-B206-4D42-8F9F-5DCCC0FB4548}"/>
              </a:ext>
            </a:extLst>
          </p:cNvPr>
          <p:cNvSpPr txBox="1"/>
          <p:nvPr userDrawn="1"/>
        </p:nvSpPr>
        <p:spPr>
          <a:xfrm>
            <a:off x="8122609" y="6275139"/>
            <a:ext cx="2727543" cy="461665"/>
          </a:xfrm>
          <a:prstGeom prst="rect">
            <a:avLst/>
          </a:prstGeom>
          <a:noFill/>
        </p:spPr>
        <p:txBody>
          <a:bodyPr wrap="square" rtlCol="0">
            <a:spAutoFit/>
          </a:bodyPr>
          <a:lstStyle/>
          <a:p>
            <a:r>
              <a:rPr lang="zh-CN" altLang="en-US" sz="2400" dirty="0">
                <a:latin typeface="+mj-ea"/>
                <a:ea typeface="+mj-ea"/>
              </a:rPr>
              <a:t>系统工程导论</a:t>
            </a:r>
            <a:endParaRPr lang="zh-CN" altLang="en-US" sz="1800" dirty="0">
              <a:latin typeface="+mj-ea"/>
              <a:ea typeface="+mj-ea"/>
            </a:endParaRPr>
          </a:p>
        </p:txBody>
      </p:sp>
      <p:cxnSp>
        <p:nvCxnSpPr>
          <p:cNvPr id="24" name="直接连接符 17">
            <a:extLst>
              <a:ext uri="{FF2B5EF4-FFF2-40B4-BE49-F238E27FC236}">
                <a16:creationId xmlns:a16="http://schemas.microsoft.com/office/drawing/2014/main" id="{01D6F53F-FF5F-5D46-9519-2755FFE49E8D}"/>
              </a:ext>
            </a:extLst>
          </p:cNvPr>
          <p:cNvCxnSpPr/>
          <p:nvPr userDrawn="1"/>
        </p:nvCxnSpPr>
        <p:spPr>
          <a:xfrm>
            <a:off x="0" y="6538914"/>
            <a:ext cx="8153400"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25" name="直接连接符 18">
            <a:extLst>
              <a:ext uri="{FF2B5EF4-FFF2-40B4-BE49-F238E27FC236}">
                <a16:creationId xmlns:a16="http://schemas.microsoft.com/office/drawing/2014/main" id="{8D113020-92AC-5B42-BEC1-D35A0EB1DB8F}"/>
              </a:ext>
            </a:extLst>
          </p:cNvPr>
          <p:cNvCxnSpPr/>
          <p:nvPr userDrawn="1"/>
        </p:nvCxnSpPr>
        <p:spPr>
          <a:xfrm>
            <a:off x="10740549" y="6558385"/>
            <a:ext cx="1451452"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26" name="圆角矩形 25">
            <a:extLst>
              <a:ext uri="{FF2B5EF4-FFF2-40B4-BE49-F238E27FC236}">
                <a16:creationId xmlns:a16="http://schemas.microsoft.com/office/drawing/2014/main" id="{DC822DC9-E20E-564A-92DF-3C9991C2D377}"/>
              </a:ext>
            </a:extLst>
          </p:cNvPr>
          <p:cNvSpPr/>
          <p:nvPr userDrawn="1"/>
        </p:nvSpPr>
        <p:spPr>
          <a:xfrm>
            <a:off x="38100" y="19050"/>
            <a:ext cx="12092213" cy="496270"/>
          </a:xfrm>
          <a:prstGeom prst="roundRect">
            <a:avLst/>
          </a:prstGeom>
          <a:solidFill>
            <a:srgbClr val="5C307D">
              <a:alpha val="70000"/>
            </a:srgbClr>
          </a:solidFill>
          <a:ln>
            <a:noFill/>
          </a:ln>
          <a:effectLst>
            <a:outerShdw blurRad="177800" dist="50800" dir="5400000" algn="ctr" rotWithShape="0">
              <a:srgbClr val="000000">
                <a:alpha val="43137"/>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800" b="1" spc="300" dirty="0">
              <a:solidFill>
                <a:schemeClr val="bg1"/>
              </a:solidFill>
              <a:latin typeface="微软雅黑" panose="020B0503020204020204" pitchFamily="34" charset="-122"/>
              <a:ea typeface="微软雅黑" panose="020B0503020204020204" pitchFamily="34" charset="-122"/>
            </a:endParaRPr>
          </a:p>
        </p:txBody>
      </p:sp>
      <p:cxnSp>
        <p:nvCxnSpPr>
          <p:cNvPr id="27" name="直接连接符 20">
            <a:extLst>
              <a:ext uri="{FF2B5EF4-FFF2-40B4-BE49-F238E27FC236}">
                <a16:creationId xmlns:a16="http://schemas.microsoft.com/office/drawing/2014/main" id="{0E54780A-2FE9-CF45-8B16-90453F07499E}"/>
              </a:ext>
            </a:extLst>
          </p:cNvPr>
          <p:cNvCxnSpPr/>
          <p:nvPr userDrawn="1"/>
        </p:nvCxnSpPr>
        <p:spPr>
          <a:xfrm>
            <a:off x="38100" y="607801"/>
            <a:ext cx="12092213" cy="0"/>
          </a:xfrm>
          <a:prstGeom prst="line">
            <a:avLst/>
          </a:prstGeom>
          <a:ln w="28575">
            <a:solidFill>
              <a:srgbClr val="800080">
                <a:alpha val="60000"/>
              </a:srgbClr>
            </a:solidFill>
          </a:ln>
          <a:effectLst>
            <a:outerShdw blurRad="50800" dist="38100" dir="5400000" algn="t" rotWithShape="0">
              <a:prstClr val="black">
                <a:alpha val="40000"/>
              </a:prstClr>
            </a:outerShdw>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5184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F1779D-E175-7546-B50E-8E80E7DA490E}" type="datetime1">
              <a:rPr lang="zh-CN" altLang="en-US" smtClean="0"/>
              <a:t>2022/3/6</a:t>
            </a:fld>
            <a:endParaRPr lang="zh-CN" altLang="en-US"/>
          </a:p>
        </p:txBody>
      </p:sp>
      <p:sp>
        <p:nvSpPr>
          <p:cNvPr id="3" name="Footer Placeholder 2"/>
          <p:cNvSpPr>
            <a:spLocks noGrp="1"/>
          </p:cNvSpPr>
          <p:nvPr>
            <p:ph type="ftr" sz="quarter" idx="11"/>
          </p:nvPr>
        </p:nvSpPr>
        <p:spPr/>
        <p:txBody>
          <a:bodyPr/>
          <a:lstStyle/>
          <a:p>
            <a:r>
              <a:rPr lang="zh-CN" altLang="en-US"/>
              <a:t>系统工程导论</a:t>
            </a:r>
            <a:r>
              <a:rPr lang="en-US" altLang="zh-CN"/>
              <a:t>·2018</a:t>
            </a:r>
            <a:r>
              <a:rPr lang="zh-CN" altLang="en-US"/>
              <a:t>春</a:t>
            </a:r>
            <a:endParaRPr lang="zh-CN" altLang="en-US" dirty="0"/>
          </a:p>
        </p:txBody>
      </p:sp>
      <p:sp>
        <p:nvSpPr>
          <p:cNvPr id="5" name="Slide Number Placeholder 5">
            <a:extLst>
              <a:ext uri="{FF2B5EF4-FFF2-40B4-BE49-F238E27FC236}">
                <a16:creationId xmlns:a16="http://schemas.microsoft.com/office/drawing/2014/main" id="{9A49939E-54E5-4E09-9BBA-56BC4BB1A5D2}"/>
              </a:ext>
            </a:extLst>
          </p:cNvPr>
          <p:cNvSpPr txBox="1">
            <a:spLocks/>
          </p:cNvSpPr>
          <p:nvPr/>
        </p:nvSpPr>
        <p:spPr>
          <a:xfrm>
            <a:off x="5762054" y="6449006"/>
            <a:ext cx="670143" cy="365125"/>
          </a:xfrm>
          <a:prstGeom prst="rect">
            <a:avLst/>
          </a:prstGeom>
        </p:spPr>
        <p:txBody>
          <a:bodyPr vert="horz" lIns="68580" tIns="34290" rIns="68580" bIns="34290" rtlCol="0" anchor="ctr"/>
          <a:lstStyle>
            <a:defPPr>
              <a:defRPr lang="en-US"/>
            </a:defPPr>
            <a:lvl1pPr marL="0" algn="r" defTabSz="457200" rtl="0" eaLnBrk="1" latinLnBrk="0" hangingPunct="1">
              <a:defRPr sz="20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92410F8-5038-4D67-BFCB-CC041677B2F5}" type="slidenum">
              <a:rPr lang="zh-CN" altLang="en-US" sz="1500" smtClean="0"/>
              <a:pPr/>
              <a:t>‹#›</a:t>
            </a:fld>
            <a:endParaRPr lang="zh-CN" altLang="en-US" sz="1500" dirty="0"/>
          </a:p>
        </p:txBody>
      </p:sp>
      <p:cxnSp>
        <p:nvCxnSpPr>
          <p:cNvPr id="6" name="直接连接符 5">
            <a:extLst>
              <a:ext uri="{FF2B5EF4-FFF2-40B4-BE49-F238E27FC236}">
                <a16:creationId xmlns:a16="http://schemas.microsoft.com/office/drawing/2014/main" id="{2A2B7A25-9F73-4C43-8262-BA015DEE8AD0}"/>
              </a:ext>
            </a:extLst>
          </p:cNvPr>
          <p:cNvCxnSpPr>
            <a:endCxn id="7" idx="1"/>
          </p:cNvCxnSpPr>
          <p:nvPr/>
        </p:nvCxnSpPr>
        <p:spPr>
          <a:xfrm flipV="1">
            <a:off x="292104" y="6317880"/>
            <a:ext cx="8284608" cy="38472"/>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B4B17BBB-9AE7-4661-BA26-CE8C76ADCDF7}"/>
              </a:ext>
            </a:extLst>
          </p:cNvPr>
          <p:cNvSpPr txBox="1"/>
          <p:nvPr/>
        </p:nvSpPr>
        <p:spPr>
          <a:xfrm>
            <a:off x="8576712" y="6156299"/>
            <a:ext cx="2294488" cy="323165"/>
          </a:xfrm>
          <a:prstGeom prst="rect">
            <a:avLst/>
          </a:prstGeom>
          <a:noFill/>
        </p:spPr>
        <p:txBody>
          <a:bodyPr wrap="square" rtlCol="0">
            <a:spAutoFit/>
          </a:bodyPr>
          <a:lstStyle/>
          <a:p>
            <a:pPr algn="ctr"/>
            <a:r>
              <a:rPr lang="zh-CN" altLang="en-US" sz="1500" dirty="0">
                <a:latin typeface="+mj-ea"/>
                <a:ea typeface="+mj-ea"/>
              </a:rPr>
              <a:t>系统工程导论</a:t>
            </a:r>
            <a:endParaRPr lang="zh-CN" altLang="en-US" sz="1200" dirty="0">
              <a:latin typeface="+mj-ea"/>
              <a:ea typeface="+mj-ea"/>
            </a:endParaRPr>
          </a:p>
        </p:txBody>
      </p:sp>
      <p:cxnSp>
        <p:nvCxnSpPr>
          <p:cNvPr id="8" name="直接连接符 7">
            <a:extLst>
              <a:ext uri="{FF2B5EF4-FFF2-40B4-BE49-F238E27FC236}">
                <a16:creationId xmlns:a16="http://schemas.microsoft.com/office/drawing/2014/main" id="{070A8216-9486-48D4-9538-1E2F4A9D5525}"/>
              </a:ext>
            </a:extLst>
          </p:cNvPr>
          <p:cNvCxnSpPr>
            <a:cxnSpLocks/>
          </p:cNvCxnSpPr>
          <p:nvPr/>
        </p:nvCxnSpPr>
        <p:spPr>
          <a:xfrm>
            <a:off x="0" y="501018"/>
            <a:ext cx="1158141" cy="1"/>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grpSp>
        <p:nvGrpSpPr>
          <p:cNvPr id="9" name="组 13">
            <a:extLst>
              <a:ext uri="{FF2B5EF4-FFF2-40B4-BE49-F238E27FC236}">
                <a16:creationId xmlns:a16="http://schemas.microsoft.com/office/drawing/2014/main" id="{3D21BBC5-5BA4-4481-A337-732FDE1F0507}"/>
              </a:ext>
            </a:extLst>
          </p:cNvPr>
          <p:cNvGrpSpPr/>
          <p:nvPr/>
        </p:nvGrpSpPr>
        <p:grpSpPr>
          <a:xfrm>
            <a:off x="9452226" y="205724"/>
            <a:ext cx="1736333" cy="590584"/>
            <a:chOff x="0" y="23968"/>
            <a:chExt cx="7913267" cy="2570852"/>
          </a:xfrm>
        </p:grpSpPr>
        <p:pic>
          <p:nvPicPr>
            <p:cNvPr id="10" name="图片 9">
              <a:extLst>
                <a:ext uri="{FF2B5EF4-FFF2-40B4-BE49-F238E27FC236}">
                  <a16:creationId xmlns:a16="http://schemas.microsoft.com/office/drawing/2014/main" id="{8AF39F41-DC45-40BD-8F8B-F10E7CA6F16B}"/>
                </a:ext>
              </a:extLst>
            </p:cNvPr>
            <p:cNvPicPr>
              <a:picLocks noChangeAspect="1"/>
            </p:cNvPicPr>
            <p:nvPr/>
          </p:nvPicPr>
          <p:blipFill>
            <a:blip r:embed="rId2"/>
            <a:stretch>
              <a:fillRect/>
            </a:stretch>
          </p:blipFill>
          <p:spPr>
            <a:xfrm>
              <a:off x="0" y="23968"/>
              <a:ext cx="2570852" cy="2570852"/>
            </a:xfrm>
            <a:prstGeom prst="rect">
              <a:avLst/>
            </a:prstGeom>
          </p:spPr>
        </p:pic>
        <p:pic>
          <p:nvPicPr>
            <p:cNvPr id="11" name="图片 10">
              <a:extLst>
                <a:ext uri="{FF2B5EF4-FFF2-40B4-BE49-F238E27FC236}">
                  <a16:creationId xmlns:a16="http://schemas.microsoft.com/office/drawing/2014/main" id="{716D1FFE-48BC-4515-A729-6310070C8FFD}"/>
                </a:ext>
              </a:extLst>
            </p:cNvPr>
            <p:cNvPicPr>
              <a:picLocks noChangeAspect="1"/>
            </p:cNvPicPr>
            <p:nvPr/>
          </p:nvPicPr>
          <p:blipFill>
            <a:blip r:embed="rId3"/>
            <a:stretch>
              <a:fillRect/>
            </a:stretch>
          </p:blipFill>
          <p:spPr>
            <a:xfrm>
              <a:off x="2909467" y="156420"/>
              <a:ext cx="5003800" cy="2438400"/>
            </a:xfrm>
            <a:prstGeom prst="rect">
              <a:avLst/>
            </a:prstGeom>
          </p:spPr>
        </p:pic>
      </p:grpSp>
      <p:cxnSp>
        <p:nvCxnSpPr>
          <p:cNvPr id="12" name="直接连接符 11">
            <a:extLst>
              <a:ext uri="{FF2B5EF4-FFF2-40B4-BE49-F238E27FC236}">
                <a16:creationId xmlns:a16="http://schemas.microsoft.com/office/drawing/2014/main" id="{507F0098-C432-40A7-8DB2-BB1316F24B75}"/>
              </a:ext>
            </a:extLst>
          </p:cNvPr>
          <p:cNvCxnSpPr>
            <a:cxnSpLocks/>
            <a:stCxn id="11" idx="3"/>
          </p:cNvCxnSpPr>
          <p:nvPr/>
        </p:nvCxnSpPr>
        <p:spPr>
          <a:xfrm>
            <a:off x="11188559" y="516230"/>
            <a:ext cx="914551"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E9084276-B268-4B40-A141-82A86DE52A6B}"/>
              </a:ext>
            </a:extLst>
          </p:cNvPr>
          <p:cNvCxnSpPr>
            <a:cxnSpLocks/>
            <a:endCxn id="10" idx="1"/>
          </p:cNvCxnSpPr>
          <p:nvPr/>
        </p:nvCxnSpPr>
        <p:spPr>
          <a:xfrm flipV="1">
            <a:off x="3493214" y="501018"/>
            <a:ext cx="5959012" cy="1"/>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81086D51-4851-46FD-A0C0-374B3E9F536E}"/>
              </a:ext>
            </a:extLst>
          </p:cNvPr>
          <p:cNvCxnSpPr>
            <a:cxnSpLocks/>
          </p:cNvCxnSpPr>
          <p:nvPr/>
        </p:nvCxnSpPr>
        <p:spPr>
          <a:xfrm>
            <a:off x="10871200" y="6356352"/>
            <a:ext cx="1231909"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8" name="文本占位符 17">
            <a:extLst>
              <a:ext uri="{FF2B5EF4-FFF2-40B4-BE49-F238E27FC236}">
                <a16:creationId xmlns:a16="http://schemas.microsoft.com/office/drawing/2014/main" id="{2C0BAF4D-C4B0-4BFA-B78D-B1A30787411E}"/>
              </a:ext>
            </a:extLst>
          </p:cNvPr>
          <p:cNvSpPr>
            <a:spLocks noGrp="1"/>
          </p:cNvSpPr>
          <p:nvPr>
            <p:ph type="body" sz="quarter" idx="12"/>
          </p:nvPr>
        </p:nvSpPr>
        <p:spPr>
          <a:xfrm>
            <a:off x="1158877" y="236152"/>
            <a:ext cx="2333625" cy="447675"/>
          </a:xfrm>
        </p:spPr>
        <p:txBody>
          <a:bodyPr/>
          <a:lstStyle>
            <a:lvl1pPr marL="0" indent="0">
              <a:buNone/>
              <a:defRPr/>
            </a:lvl1pPr>
          </a:lstStyle>
          <a:p>
            <a:pPr lvl="0"/>
            <a:r>
              <a:rPr lang="zh-CN" altLang="en-US"/>
              <a:t>单击此处编辑母版文本样式</a:t>
            </a:r>
          </a:p>
        </p:txBody>
      </p:sp>
    </p:spTree>
    <p:extLst>
      <p:ext uri="{BB962C8B-B14F-4D97-AF65-F5344CB8AC3E}">
        <p14:creationId xmlns:p14="http://schemas.microsoft.com/office/powerpoint/2010/main" val="23843009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空白_2">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AB1B33-52BE-EA4D-A4B1-DFE16BB55608}" type="datetime1">
              <a:rPr lang="zh-CN" altLang="en-US" smtClean="0"/>
              <a:t>2022/3/6</a:t>
            </a:fld>
            <a:endParaRPr lang="zh-CN" altLang="en-US"/>
          </a:p>
        </p:txBody>
      </p:sp>
      <p:sp>
        <p:nvSpPr>
          <p:cNvPr id="3" name="Footer Placeholder 2"/>
          <p:cNvSpPr>
            <a:spLocks noGrp="1"/>
          </p:cNvSpPr>
          <p:nvPr>
            <p:ph type="ftr" sz="quarter" idx="11"/>
          </p:nvPr>
        </p:nvSpPr>
        <p:spPr/>
        <p:txBody>
          <a:bodyPr/>
          <a:lstStyle/>
          <a:p>
            <a:r>
              <a:rPr lang="zh-CN" altLang="en-US"/>
              <a:t>系统工程导论</a:t>
            </a:r>
            <a:r>
              <a:rPr lang="en-US" altLang="zh-CN"/>
              <a:t>·2018</a:t>
            </a:r>
            <a:r>
              <a:rPr lang="zh-CN" altLang="en-US"/>
              <a:t>春</a:t>
            </a:r>
            <a:endParaRPr lang="zh-CN" altLang="en-US" dirty="0"/>
          </a:p>
        </p:txBody>
      </p:sp>
      <p:sp>
        <p:nvSpPr>
          <p:cNvPr id="5" name="Slide Number Placeholder 5">
            <a:extLst>
              <a:ext uri="{FF2B5EF4-FFF2-40B4-BE49-F238E27FC236}">
                <a16:creationId xmlns:a16="http://schemas.microsoft.com/office/drawing/2014/main" id="{9A49939E-54E5-4E09-9BBA-56BC4BB1A5D2}"/>
              </a:ext>
            </a:extLst>
          </p:cNvPr>
          <p:cNvSpPr txBox="1">
            <a:spLocks/>
          </p:cNvSpPr>
          <p:nvPr/>
        </p:nvSpPr>
        <p:spPr>
          <a:xfrm>
            <a:off x="5762054" y="6449006"/>
            <a:ext cx="670143" cy="365125"/>
          </a:xfrm>
          <a:prstGeom prst="rect">
            <a:avLst/>
          </a:prstGeom>
        </p:spPr>
        <p:txBody>
          <a:bodyPr vert="horz" lIns="68580" tIns="34290" rIns="68580" bIns="34290" rtlCol="0" anchor="ctr"/>
          <a:lstStyle>
            <a:defPPr>
              <a:defRPr lang="en-US"/>
            </a:defPPr>
            <a:lvl1pPr marL="0" algn="r" defTabSz="457200" rtl="0" eaLnBrk="1" latinLnBrk="0" hangingPunct="1">
              <a:defRPr sz="20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92410F8-5038-4D67-BFCB-CC041677B2F5}" type="slidenum">
              <a:rPr lang="zh-CN" altLang="en-US" sz="1500" smtClean="0"/>
              <a:pPr/>
              <a:t>‹#›</a:t>
            </a:fld>
            <a:endParaRPr lang="zh-CN" altLang="en-US" sz="1500" dirty="0"/>
          </a:p>
        </p:txBody>
      </p:sp>
      <p:cxnSp>
        <p:nvCxnSpPr>
          <p:cNvPr id="6" name="直接连接符 5">
            <a:extLst>
              <a:ext uri="{FF2B5EF4-FFF2-40B4-BE49-F238E27FC236}">
                <a16:creationId xmlns:a16="http://schemas.microsoft.com/office/drawing/2014/main" id="{2A2B7A25-9F73-4C43-8262-BA015DEE8AD0}"/>
              </a:ext>
            </a:extLst>
          </p:cNvPr>
          <p:cNvCxnSpPr>
            <a:endCxn id="7" idx="1"/>
          </p:cNvCxnSpPr>
          <p:nvPr/>
        </p:nvCxnSpPr>
        <p:spPr>
          <a:xfrm flipV="1">
            <a:off x="292104" y="6317880"/>
            <a:ext cx="8284608" cy="38472"/>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B4B17BBB-9AE7-4661-BA26-CE8C76ADCDF7}"/>
              </a:ext>
            </a:extLst>
          </p:cNvPr>
          <p:cNvSpPr txBox="1"/>
          <p:nvPr/>
        </p:nvSpPr>
        <p:spPr>
          <a:xfrm>
            <a:off x="8576712" y="6156299"/>
            <a:ext cx="2294488" cy="323165"/>
          </a:xfrm>
          <a:prstGeom prst="rect">
            <a:avLst/>
          </a:prstGeom>
          <a:noFill/>
        </p:spPr>
        <p:txBody>
          <a:bodyPr wrap="square" rtlCol="0">
            <a:spAutoFit/>
          </a:bodyPr>
          <a:lstStyle/>
          <a:p>
            <a:pPr algn="ctr"/>
            <a:r>
              <a:rPr lang="zh-CN" altLang="en-US" sz="1500" dirty="0">
                <a:latin typeface="+mj-ea"/>
                <a:ea typeface="+mj-ea"/>
              </a:rPr>
              <a:t>系统工程导论</a:t>
            </a:r>
            <a:endParaRPr lang="zh-CN" altLang="en-US" sz="1200" dirty="0">
              <a:latin typeface="+mj-ea"/>
              <a:ea typeface="+mj-ea"/>
            </a:endParaRPr>
          </a:p>
        </p:txBody>
      </p:sp>
      <p:cxnSp>
        <p:nvCxnSpPr>
          <p:cNvPr id="8" name="直接连接符 7">
            <a:extLst>
              <a:ext uri="{FF2B5EF4-FFF2-40B4-BE49-F238E27FC236}">
                <a16:creationId xmlns:a16="http://schemas.microsoft.com/office/drawing/2014/main" id="{070A8216-9486-48D4-9538-1E2F4A9D5525}"/>
              </a:ext>
            </a:extLst>
          </p:cNvPr>
          <p:cNvCxnSpPr>
            <a:cxnSpLocks/>
          </p:cNvCxnSpPr>
          <p:nvPr/>
        </p:nvCxnSpPr>
        <p:spPr>
          <a:xfrm>
            <a:off x="0" y="501018"/>
            <a:ext cx="1158141" cy="1"/>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grpSp>
        <p:nvGrpSpPr>
          <p:cNvPr id="9" name="组 13">
            <a:extLst>
              <a:ext uri="{FF2B5EF4-FFF2-40B4-BE49-F238E27FC236}">
                <a16:creationId xmlns:a16="http://schemas.microsoft.com/office/drawing/2014/main" id="{3D21BBC5-5BA4-4481-A337-732FDE1F0507}"/>
              </a:ext>
            </a:extLst>
          </p:cNvPr>
          <p:cNvGrpSpPr/>
          <p:nvPr/>
        </p:nvGrpSpPr>
        <p:grpSpPr>
          <a:xfrm>
            <a:off x="9452226" y="205724"/>
            <a:ext cx="1736333" cy="590584"/>
            <a:chOff x="0" y="23968"/>
            <a:chExt cx="7913267" cy="2570852"/>
          </a:xfrm>
        </p:grpSpPr>
        <p:pic>
          <p:nvPicPr>
            <p:cNvPr id="10" name="图片 9">
              <a:extLst>
                <a:ext uri="{FF2B5EF4-FFF2-40B4-BE49-F238E27FC236}">
                  <a16:creationId xmlns:a16="http://schemas.microsoft.com/office/drawing/2014/main" id="{8AF39F41-DC45-40BD-8F8B-F10E7CA6F16B}"/>
                </a:ext>
              </a:extLst>
            </p:cNvPr>
            <p:cNvPicPr>
              <a:picLocks noChangeAspect="1"/>
            </p:cNvPicPr>
            <p:nvPr/>
          </p:nvPicPr>
          <p:blipFill>
            <a:blip r:embed="rId2"/>
            <a:stretch>
              <a:fillRect/>
            </a:stretch>
          </p:blipFill>
          <p:spPr>
            <a:xfrm>
              <a:off x="0" y="23968"/>
              <a:ext cx="2570852" cy="2570852"/>
            </a:xfrm>
            <a:prstGeom prst="rect">
              <a:avLst/>
            </a:prstGeom>
          </p:spPr>
        </p:pic>
        <p:pic>
          <p:nvPicPr>
            <p:cNvPr id="11" name="图片 10">
              <a:extLst>
                <a:ext uri="{FF2B5EF4-FFF2-40B4-BE49-F238E27FC236}">
                  <a16:creationId xmlns:a16="http://schemas.microsoft.com/office/drawing/2014/main" id="{716D1FFE-48BC-4515-A729-6310070C8FFD}"/>
                </a:ext>
              </a:extLst>
            </p:cNvPr>
            <p:cNvPicPr>
              <a:picLocks noChangeAspect="1"/>
            </p:cNvPicPr>
            <p:nvPr/>
          </p:nvPicPr>
          <p:blipFill>
            <a:blip r:embed="rId3"/>
            <a:stretch>
              <a:fillRect/>
            </a:stretch>
          </p:blipFill>
          <p:spPr>
            <a:xfrm>
              <a:off x="2909467" y="156420"/>
              <a:ext cx="5003800" cy="2438400"/>
            </a:xfrm>
            <a:prstGeom prst="rect">
              <a:avLst/>
            </a:prstGeom>
          </p:spPr>
        </p:pic>
      </p:grpSp>
      <p:cxnSp>
        <p:nvCxnSpPr>
          <p:cNvPr id="12" name="直接连接符 11">
            <a:extLst>
              <a:ext uri="{FF2B5EF4-FFF2-40B4-BE49-F238E27FC236}">
                <a16:creationId xmlns:a16="http://schemas.microsoft.com/office/drawing/2014/main" id="{507F0098-C432-40A7-8DB2-BB1316F24B75}"/>
              </a:ext>
            </a:extLst>
          </p:cNvPr>
          <p:cNvCxnSpPr>
            <a:cxnSpLocks/>
            <a:stCxn id="11" idx="3"/>
          </p:cNvCxnSpPr>
          <p:nvPr/>
        </p:nvCxnSpPr>
        <p:spPr>
          <a:xfrm>
            <a:off x="11188559" y="516230"/>
            <a:ext cx="914551"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E9084276-B268-4B40-A141-82A86DE52A6B}"/>
              </a:ext>
            </a:extLst>
          </p:cNvPr>
          <p:cNvCxnSpPr>
            <a:cxnSpLocks/>
            <a:stCxn id="18" idx="3"/>
            <a:endCxn id="10" idx="1"/>
          </p:cNvCxnSpPr>
          <p:nvPr/>
        </p:nvCxnSpPr>
        <p:spPr>
          <a:xfrm>
            <a:off x="5761319" y="495925"/>
            <a:ext cx="3690907" cy="5093"/>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81086D51-4851-46FD-A0C0-374B3E9F536E}"/>
              </a:ext>
            </a:extLst>
          </p:cNvPr>
          <p:cNvCxnSpPr>
            <a:cxnSpLocks/>
          </p:cNvCxnSpPr>
          <p:nvPr/>
        </p:nvCxnSpPr>
        <p:spPr>
          <a:xfrm>
            <a:off x="10871200" y="6356352"/>
            <a:ext cx="1231909"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8" name="文本占位符 17">
            <a:extLst>
              <a:ext uri="{FF2B5EF4-FFF2-40B4-BE49-F238E27FC236}">
                <a16:creationId xmlns:a16="http://schemas.microsoft.com/office/drawing/2014/main" id="{2C0BAF4D-C4B0-4BFA-B78D-B1A30787411E}"/>
              </a:ext>
            </a:extLst>
          </p:cNvPr>
          <p:cNvSpPr>
            <a:spLocks noGrp="1"/>
          </p:cNvSpPr>
          <p:nvPr>
            <p:ph type="body" sz="quarter" idx="12"/>
          </p:nvPr>
        </p:nvSpPr>
        <p:spPr>
          <a:xfrm>
            <a:off x="1158141" y="272087"/>
            <a:ext cx="4603179" cy="447675"/>
          </a:xfrm>
        </p:spPr>
        <p:txBody>
          <a:bodyPr/>
          <a:lstStyle>
            <a:lvl1pPr marL="0" indent="0">
              <a:buNone/>
              <a:defRPr/>
            </a:lvl1pPr>
          </a:lstStyle>
          <a:p>
            <a:pPr lvl="0"/>
            <a:r>
              <a:rPr lang="zh-CN" altLang="en-US"/>
              <a:t>单击此处编辑母版文本样式</a:t>
            </a:r>
          </a:p>
        </p:txBody>
      </p:sp>
    </p:spTree>
    <p:extLst>
      <p:ext uri="{BB962C8B-B14F-4D97-AF65-F5344CB8AC3E}">
        <p14:creationId xmlns:p14="http://schemas.microsoft.com/office/powerpoint/2010/main" val="773634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32236"/>
            <a:ext cx="10515600" cy="5124061"/>
          </a:xfrm>
        </p:spPr>
        <p:txBody>
          <a:bodyPr/>
          <a:lstStyle>
            <a:lvl2pPr>
              <a:lnSpc>
                <a:spcPts val="2880"/>
              </a:lnSpc>
              <a:defRPr/>
            </a:lvl2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0A460A50-375C-0E40-B1FE-3CFE16792228}" type="datetime1">
              <a:rPr lang="zh-CN" altLang="en-US" smtClean="0"/>
              <a:t>2022/3/6</a:t>
            </a:fld>
            <a:endParaRPr lang="zh-CN" altLang="en-US" dirty="0"/>
          </a:p>
        </p:txBody>
      </p:sp>
      <p:sp>
        <p:nvSpPr>
          <p:cNvPr id="5" name="Footer Placeholder 4"/>
          <p:cNvSpPr>
            <a:spLocks noGrp="1"/>
          </p:cNvSpPr>
          <p:nvPr>
            <p:ph type="ftr" sz="quarter" idx="11"/>
          </p:nvPr>
        </p:nvSpPr>
        <p:spPr/>
        <p:txBody>
          <a:bodyPr/>
          <a:lstStyle/>
          <a:p>
            <a:r>
              <a:rPr lang="zh-CN" altLang="en-US" dirty="0"/>
              <a:t>系统工程导论</a:t>
            </a:r>
            <a:r>
              <a:rPr lang="en-US" altLang="zh-CN" dirty="0"/>
              <a:t>·2018</a:t>
            </a:r>
            <a:r>
              <a:rPr lang="zh-CN" altLang="en-US" dirty="0"/>
              <a:t>春</a:t>
            </a:r>
          </a:p>
        </p:txBody>
      </p:sp>
      <p:sp>
        <p:nvSpPr>
          <p:cNvPr id="6" name="Slide Number Placeholder 5"/>
          <p:cNvSpPr>
            <a:spLocks noGrp="1"/>
          </p:cNvSpPr>
          <p:nvPr>
            <p:ph type="sldNum" sz="quarter" idx="12"/>
          </p:nvPr>
        </p:nvSpPr>
        <p:spPr>
          <a:xfrm>
            <a:off x="5762045" y="6448998"/>
            <a:ext cx="670143" cy="365125"/>
          </a:xfrm>
        </p:spPr>
        <p:txBody>
          <a:bodyPr/>
          <a:lstStyle>
            <a:lvl1pPr>
              <a:defRPr sz="2000">
                <a:latin typeface="Arial" panose="020B0604020202020204" pitchFamily="34" charset="0"/>
                <a:cs typeface="Arial" panose="020B0604020202020204" pitchFamily="34" charset="0"/>
              </a:defRPr>
            </a:lvl1pPr>
          </a:lstStyle>
          <a:p>
            <a:fld id="{992410F8-5038-4D67-BFCB-CC041677B2F5}" type="slidenum">
              <a:rPr lang="zh-CN" altLang="en-US" smtClean="0"/>
              <a:pPr/>
              <a:t>‹#›</a:t>
            </a:fld>
            <a:endParaRPr lang="zh-CN" altLang="en-US" dirty="0"/>
          </a:p>
        </p:txBody>
      </p:sp>
      <p:cxnSp>
        <p:nvCxnSpPr>
          <p:cNvPr id="12" name="直接连接符 11"/>
          <p:cNvCxnSpPr/>
          <p:nvPr userDrawn="1"/>
        </p:nvCxnSpPr>
        <p:spPr>
          <a:xfrm>
            <a:off x="101600" y="6362992"/>
            <a:ext cx="8051800"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3" name="文本框 12"/>
          <p:cNvSpPr txBox="1"/>
          <p:nvPr userDrawn="1"/>
        </p:nvSpPr>
        <p:spPr>
          <a:xfrm>
            <a:off x="8153400" y="6162937"/>
            <a:ext cx="2341605" cy="400110"/>
          </a:xfrm>
          <a:prstGeom prst="rect">
            <a:avLst/>
          </a:prstGeom>
          <a:noFill/>
        </p:spPr>
        <p:txBody>
          <a:bodyPr wrap="square" rtlCol="0">
            <a:spAutoFit/>
          </a:bodyPr>
          <a:lstStyle/>
          <a:p>
            <a:r>
              <a:rPr lang="zh-CN" altLang="en-US" sz="2000" dirty="0">
                <a:latin typeface="+mj-ea"/>
                <a:ea typeface="+mj-ea"/>
              </a:rPr>
              <a:t>系统工程导论</a:t>
            </a:r>
          </a:p>
        </p:txBody>
      </p:sp>
      <p:cxnSp>
        <p:nvCxnSpPr>
          <p:cNvPr id="15" name="直接连接符 14"/>
          <p:cNvCxnSpPr>
            <a:stCxn id="13" idx="3"/>
          </p:cNvCxnSpPr>
          <p:nvPr userDrawn="1"/>
        </p:nvCxnSpPr>
        <p:spPr>
          <a:xfrm>
            <a:off x="10495006" y="6362993"/>
            <a:ext cx="1608095" cy="1"/>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42" idx="1"/>
          </p:cNvCxnSpPr>
          <p:nvPr userDrawn="1"/>
        </p:nvCxnSpPr>
        <p:spPr>
          <a:xfrm>
            <a:off x="101601" y="501016"/>
            <a:ext cx="849073"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grpSp>
        <p:nvGrpSpPr>
          <p:cNvPr id="25" name="组 13"/>
          <p:cNvGrpSpPr/>
          <p:nvPr userDrawn="1"/>
        </p:nvGrpSpPr>
        <p:grpSpPr>
          <a:xfrm>
            <a:off x="9245600" y="258051"/>
            <a:ext cx="1955800" cy="476548"/>
            <a:chOff x="0" y="23968"/>
            <a:chExt cx="7913267" cy="2570852"/>
          </a:xfrm>
        </p:grpSpPr>
        <p:pic>
          <p:nvPicPr>
            <p:cNvPr id="26" name="图片 25"/>
            <p:cNvPicPr>
              <a:picLocks noChangeAspect="1"/>
            </p:cNvPicPr>
            <p:nvPr userDrawn="1"/>
          </p:nvPicPr>
          <p:blipFill>
            <a:blip r:embed="rId2"/>
            <a:stretch>
              <a:fillRect/>
            </a:stretch>
          </p:blipFill>
          <p:spPr>
            <a:xfrm>
              <a:off x="0" y="23968"/>
              <a:ext cx="2570852" cy="2570852"/>
            </a:xfrm>
            <a:prstGeom prst="rect">
              <a:avLst/>
            </a:prstGeom>
          </p:spPr>
        </p:pic>
        <p:pic>
          <p:nvPicPr>
            <p:cNvPr id="27" name="图片 26"/>
            <p:cNvPicPr>
              <a:picLocks noChangeAspect="1"/>
            </p:cNvPicPr>
            <p:nvPr userDrawn="1"/>
          </p:nvPicPr>
          <p:blipFill>
            <a:blip r:embed="rId3"/>
            <a:stretch>
              <a:fillRect/>
            </a:stretch>
          </p:blipFill>
          <p:spPr>
            <a:xfrm>
              <a:off x="2909467" y="156420"/>
              <a:ext cx="5003800" cy="2438400"/>
            </a:xfrm>
            <a:prstGeom prst="rect">
              <a:avLst/>
            </a:prstGeom>
          </p:spPr>
        </p:pic>
      </p:grpSp>
      <p:cxnSp>
        <p:nvCxnSpPr>
          <p:cNvPr id="28" name="直接连接符 27"/>
          <p:cNvCxnSpPr/>
          <p:nvPr userDrawn="1"/>
        </p:nvCxnSpPr>
        <p:spPr>
          <a:xfrm>
            <a:off x="11353801" y="501016"/>
            <a:ext cx="749300"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42" name="标题 7"/>
          <p:cNvSpPr>
            <a:spLocks noGrp="1"/>
          </p:cNvSpPr>
          <p:nvPr>
            <p:ph type="title"/>
          </p:nvPr>
        </p:nvSpPr>
        <p:spPr>
          <a:xfrm>
            <a:off x="950673" y="-161766"/>
            <a:ext cx="6148627" cy="1325563"/>
          </a:xfrm>
        </p:spPr>
        <p:txBody>
          <a:bodyPr>
            <a:normAutofit/>
          </a:bodyPr>
          <a:lstStyle>
            <a:lvl1pPr algn="l">
              <a:defRPr sz="2800">
                <a:solidFill>
                  <a:schemeClr val="tx1"/>
                </a:solidFill>
              </a:defRPr>
            </a:lvl1pPr>
          </a:lstStyle>
          <a:p>
            <a:r>
              <a:rPr lang="zh-CN" altLang="en-US" dirty="0"/>
              <a:t>单击此处编辑母版标题样式</a:t>
            </a:r>
          </a:p>
        </p:txBody>
      </p:sp>
    </p:spTree>
    <p:extLst>
      <p:ext uri="{BB962C8B-B14F-4D97-AF65-F5344CB8AC3E}">
        <p14:creationId xmlns:p14="http://schemas.microsoft.com/office/powerpoint/2010/main" val="6419240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雨课堂">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7FD43A-A3D4-E44F-AA9D-948B4DC93C38}" type="datetime1">
              <a:rPr lang="zh-CN" altLang="en-US" smtClean="0"/>
              <a:t>2022/3/6</a:t>
            </a:fld>
            <a:endParaRPr lang="zh-CN" altLang="en-US"/>
          </a:p>
        </p:txBody>
      </p:sp>
      <p:sp>
        <p:nvSpPr>
          <p:cNvPr id="3" name="Footer Placeholder 2"/>
          <p:cNvSpPr>
            <a:spLocks noGrp="1"/>
          </p:cNvSpPr>
          <p:nvPr>
            <p:ph type="ftr" sz="quarter" idx="11"/>
          </p:nvPr>
        </p:nvSpPr>
        <p:spPr/>
        <p:txBody>
          <a:bodyPr/>
          <a:lstStyle/>
          <a:p>
            <a:r>
              <a:rPr lang="zh-CN" altLang="en-US"/>
              <a:t>系统工程导论</a:t>
            </a:r>
            <a:r>
              <a:rPr lang="en-US" altLang="zh-CN"/>
              <a:t>·2018</a:t>
            </a:r>
            <a:r>
              <a:rPr lang="zh-CN" altLang="en-US"/>
              <a:t>春</a:t>
            </a:r>
            <a:endParaRPr lang="zh-CN" altLang="en-US" dirty="0"/>
          </a:p>
        </p:txBody>
      </p:sp>
      <p:sp>
        <p:nvSpPr>
          <p:cNvPr id="5" name="Slide Number Placeholder 5">
            <a:extLst>
              <a:ext uri="{FF2B5EF4-FFF2-40B4-BE49-F238E27FC236}">
                <a16:creationId xmlns:a16="http://schemas.microsoft.com/office/drawing/2014/main" id="{9A49939E-54E5-4E09-9BBA-56BC4BB1A5D2}"/>
              </a:ext>
            </a:extLst>
          </p:cNvPr>
          <p:cNvSpPr txBox="1">
            <a:spLocks/>
          </p:cNvSpPr>
          <p:nvPr/>
        </p:nvSpPr>
        <p:spPr>
          <a:xfrm>
            <a:off x="5762054" y="6449006"/>
            <a:ext cx="670143" cy="365125"/>
          </a:xfrm>
          <a:prstGeom prst="rect">
            <a:avLst/>
          </a:prstGeom>
        </p:spPr>
        <p:txBody>
          <a:bodyPr vert="horz" lIns="68580" tIns="34290" rIns="68580" bIns="34290" rtlCol="0" anchor="ctr"/>
          <a:lstStyle>
            <a:defPPr>
              <a:defRPr lang="en-US"/>
            </a:defPPr>
            <a:lvl1pPr marL="0" algn="r" defTabSz="457200" rtl="0" eaLnBrk="1" latinLnBrk="0" hangingPunct="1">
              <a:defRPr sz="20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92410F8-5038-4D67-BFCB-CC041677B2F5}" type="slidenum">
              <a:rPr lang="zh-CN" altLang="en-US" sz="1500" smtClean="0"/>
              <a:pPr/>
              <a:t>‹#›</a:t>
            </a:fld>
            <a:endParaRPr lang="zh-CN" altLang="en-US" sz="1500" dirty="0"/>
          </a:p>
        </p:txBody>
      </p:sp>
    </p:spTree>
    <p:extLst>
      <p:ext uri="{BB962C8B-B14F-4D97-AF65-F5344CB8AC3E}">
        <p14:creationId xmlns:p14="http://schemas.microsoft.com/office/powerpoint/2010/main" val="1934866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36"/>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2"/>
            <a:ext cx="3932237"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2F1D714-4442-9E40-86A7-090EA4DD46A9}" type="datetime1">
              <a:rPr lang="zh-CN" altLang="en-US" smtClean="0"/>
              <a:t>2022/3/6</a:t>
            </a:fld>
            <a:endParaRPr lang="zh-CN" altLang="en-US"/>
          </a:p>
        </p:txBody>
      </p:sp>
      <p:sp>
        <p:nvSpPr>
          <p:cNvPr id="6" name="Footer Placeholder 5"/>
          <p:cNvSpPr>
            <a:spLocks noGrp="1"/>
          </p:cNvSpPr>
          <p:nvPr>
            <p:ph type="ftr" sz="quarter" idx="11"/>
          </p:nvPr>
        </p:nvSpPr>
        <p:spPr/>
        <p:txBody>
          <a:bodyPr/>
          <a:lstStyle/>
          <a:p>
            <a:r>
              <a:rPr lang="zh-CN" altLang="en-US"/>
              <a:t>系统工程导论</a:t>
            </a:r>
            <a:r>
              <a:rPr lang="en-US" altLang="zh-CN"/>
              <a:t>·2018</a:t>
            </a:r>
            <a:r>
              <a:rPr lang="zh-CN" altLang="en-US"/>
              <a:t>春</a:t>
            </a:r>
            <a:endParaRPr lang="zh-CN" altLang="en-US" dirty="0"/>
          </a:p>
        </p:txBody>
      </p:sp>
      <p:sp>
        <p:nvSpPr>
          <p:cNvPr id="7" name="Slide Number Placeholder 6"/>
          <p:cNvSpPr>
            <a:spLocks noGrp="1"/>
          </p:cNvSpPr>
          <p:nvPr>
            <p:ph type="sldNum" sz="quarter" idx="12"/>
          </p:nvPr>
        </p:nvSpPr>
        <p:spPr/>
        <p:txBody>
          <a:bodyPr/>
          <a:lstStyle/>
          <a:p>
            <a:fld id="{992410F8-5038-4D67-BFCB-CC041677B2F5}" type="slidenum">
              <a:rPr lang="zh-CN" altLang="en-US" smtClean="0"/>
              <a:t>‹#›</a:t>
            </a:fld>
            <a:endParaRPr lang="zh-CN" altLang="en-US"/>
          </a:p>
        </p:txBody>
      </p:sp>
    </p:spTree>
    <p:extLst>
      <p:ext uri="{BB962C8B-B14F-4D97-AF65-F5344CB8AC3E}">
        <p14:creationId xmlns:p14="http://schemas.microsoft.com/office/powerpoint/2010/main" val="1820273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36"/>
            <a:ext cx="6172200" cy="4873625"/>
          </a:xfrm>
        </p:spPr>
        <p:txBody>
          <a:bodyPr anchor="t"/>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2"/>
            <a:ext cx="3932237"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6343E2A-8572-6442-804F-702DEFD8FE2E}" type="datetime1">
              <a:rPr lang="zh-CN" altLang="en-US" smtClean="0"/>
              <a:t>2022/3/6</a:t>
            </a:fld>
            <a:endParaRPr lang="zh-CN" altLang="en-US"/>
          </a:p>
        </p:txBody>
      </p:sp>
      <p:sp>
        <p:nvSpPr>
          <p:cNvPr id="6" name="Footer Placeholder 5"/>
          <p:cNvSpPr>
            <a:spLocks noGrp="1"/>
          </p:cNvSpPr>
          <p:nvPr>
            <p:ph type="ftr" sz="quarter" idx="11"/>
          </p:nvPr>
        </p:nvSpPr>
        <p:spPr/>
        <p:txBody>
          <a:bodyPr/>
          <a:lstStyle/>
          <a:p>
            <a:r>
              <a:rPr lang="zh-CN" altLang="en-US"/>
              <a:t>系统工程导论</a:t>
            </a:r>
            <a:r>
              <a:rPr lang="en-US" altLang="zh-CN"/>
              <a:t>·2018</a:t>
            </a:r>
            <a:r>
              <a:rPr lang="zh-CN" altLang="en-US"/>
              <a:t>春</a:t>
            </a:r>
            <a:endParaRPr lang="zh-CN" altLang="en-US" dirty="0"/>
          </a:p>
        </p:txBody>
      </p:sp>
      <p:sp>
        <p:nvSpPr>
          <p:cNvPr id="7" name="Slide Number Placeholder 6"/>
          <p:cNvSpPr>
            <a:spLocks noGrp="1"/>
          </p:cNvSpPr>
          <p:nvPr>
            <p:ph type="sldNum" sz="quarter" idx="12"/>
          </p:nvPr>
        </p:nvSpPr>
        <p:spPr/>
        <p:txBody>
          <a:bodyPr/>
          <a:lstStyle/>
          <a:p>
            <a:fld id="{992410F8-5038-4D67-BFCB-CC041677B2F5}" type="slidenum">
              <a:rPr lang="zh-CN" altLang="en-US" smtClean="0"/>
              <a:t>‹#›</a:t>
            </a:fld>
            <a:endParaRPr lang="zh-CN" altLang="en-US"/>
          </a:p>
        </p:txBody>
      </p:sp>
    </p:spTree>
    <p:extLst>
      <p:ext uri="{BB962C8B-B14F-4D97-AF65-F5344CB8AC3E}">
        <p14:creationId xmlns:p14="http://schemas.microsoft.com/office/powerpoint/2010/main" val="8143692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929973"/>
            <a:ext cx="10515600" cy="524699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CBEE21A-BA81-2B41-9750-FC00EED26ECB}" type="datetime1">
              <a:rPr lang="zh-CN" altLang="en-US" smtClean="0"/>
              <a:t>2022/3/6</a:t>
            </a:fld>
            <a:endParaRPr lang="zh-CN" altLang="en-US"/>
          </a:p>
        </p:txBody>
      </p:sp>
      <p:sp>
        <p:nvSpPr>
          <p:cNvPr id="5" name="Footer Placeholder 4"/>
          <p:cNvSpPr>
            <a:spLocks noGrp="1"/>
          </p:cNvSpPr>
          <p:nvPr>
            <p:ph type="ftr" sz="quarter" idx="11"/>
          </p:nvPr>
        </p:nvSpPr>
        <p:spPr/>
        <p:txBody>
          <a:bodyPr/>
          <a:lstStyle/>
          <a:p>
            <a:r>
              <a:rPr lang="zh-CN" altLang="en-US"/>
              <a:t>系统工程导论</a:t>
            </a:r>
            <a:r>
              <a:rPr lang="en-US" altLang="zh-CN"/>
              <a:t>·2018</a:t>
            </a:r>
            <a:r>
              <a:rPr lang="zh-CN" altLang="en-US"/>
              <a:t>春</a:t>
            </a:r>
            <a:endParaRPr lang="zh-CN" altLang="en-US" dirty="0"/>
          </a:p>
        </p:txBody>
      </p:sp>
      <p:sp>
        <p:nvSpPr>
          <p:cNvPr id="13" name="文本框 12"/>
          <p:cNvSpPr txBox="1"/>
          <p:nvPr/>
        </p:nvSpPr>
        <p:spPr>
          <a:xfrm>
            <a:off x="8122618" y="6275146"/>
            <a:ext cx="2727543" cy="369332"/>
          </a:xfrm>
          <a:prstGeom prst="rect">
            <a:avLst/>
          </a:prstGeom>
          <a:noFill/>
        </p:spPr>
        <p:txBody>
          <a:bodyPr wrap="square" rtlCol="0">
            <a:spAutoFit/>
          </a:bodyPr>
          <a:lstStyle/>
          <a:p>
            <a:r>
              <a:rPr lang="zh-CN" altLang="en-US" sz="1800" dirty="0">
                <a:latin typeface="+mj-ea"/>
                <a:ea typeface="+mj-ea"/>
              </a:rPr>
              <a:t>系统工程导论</a:t>
            </a:r>
            <a:endParaRPr lang="zh-CN" altLang="en-US" sz="1350" dirty="0">
              <a:latin typeface="+mj-ea"/>
              <a:ea typeface="+mj-ea"/>
            </a:endParaRPr>
          </a:p>
        </p:txBody>
      </p:sp>
      <p:sp>
        <p:nvSpPr>
          <p:cNvPr id="16" name="标题 7"/>
          <p:cNvSpPr>
            <a:spLocks noGrp="1"/>
          </p:cNvSpPr>
          <p:nvPr>
            <p:ph type="title"/>
          </p:nvPr>
        </p:nvSpPr>
        <p:spPr>
          <a:xfrm>
            <a:off x="38100" y="-395596"/>
            <a:ext cx="10515600" cy="1325563"/>
          </a:xfrm>
        </p:spPr>
        <p:txBody>
          <a:bodyPr>
            <a:normAutofit/>
          </a:bodyPr>
          <a:lstStyle>
            <a:lvl1pPr>
              <a:defRPr sz="2100">
                <a:solidFill>
                  <a:schemeClr val="bg1"/>
                </a:solidFill>
              </a:defRPr>
            </a:lvl1pPr>
          </a:lstStyle>
          <a:p>
            <a:r>
              <a:rPr lang="zh-CN" altLang="en-US"/>
              <a:t>单击此处编辑母版标题样式</a:t>
            </a:r>
            <a:endParaRPr lang="zh-CN" altLang="en-US" dirty="0"/>
          </a:p>
        </p:txBody>
      </p:sp>
      <p:sp>
        <p:nvSpPr>
          <p:cNvPr id="18" name="Slide Number Placeholder 5"/>
          <p:cNvSpPr>
            <a:spLocks noGrp="1"/>
          </p:cNvSpPr>
          <p:nvPr>
            <p:ph type="sldNum" sz="quarter" idx="12"/>
          </p:nvPr>
        </p:nvSpPr>
        <p:spPr>
          <a:xfrm>
            <a:off x="5762054" y="6515679"/>
            <a:ext cx="670143" cy="365125"/>
          </a:xfrm>
        </p:spPr>
        <p:txBody>
          <a:bodyPr/>
          <a:lstStyle>
            <a:lvl1pPr>
              <a:defRPr sz="1500">
                <a:latin typeface="Arial" panose="020B0604020202020204" pitchFamily="34" charset="0"/>
                <a:cs typeface="Arial" panose="020B0604020202020204" pitchFamily="34" charset="0"/>
              </a:defRPr>
            </a:lvl1pPr>
          </a:lstStyle>
          <a:p>
            <a:fld id="{992410F8-5038-4D67-BFCB-CC041677B2F5}" type="slidenum">
              <a:rPr lang="zh-CN" altLang="en-US" smtClean="0"/>
              <a:pPr/>
              <a:t>‹#›</a:t>
            </a:fld>
            <a:endParaRPr lang="zh-CN" altLang="en-US" dirty="0"/>
          </a:p>
        </p:txBody>
      </p:sp>
      <p:cxnSp>
        <p:nvCxnSpPr>
          <p:cNvPr id="19" name="直接连接符 18"/>
          <p:cNvCxnSpPr/>
          <p:nvPr/>
        </p:nvCxnSpPr>
        <p:spPr>
          <a:xfrm>
            <a:off x="0" y="6538915"/>
            <a:ext cx="8153400"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740558" y="6558385"/>
            <a:ext cx="1451452"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21" name="圆角矩形 20"/>
          <p:cNvSpPr/>
          <p:nvPr/>
        </p:nvSpPr>
        <p:spPr>
          <a:xfrm>
            <a:off x="38100" y="19054"/>
            <a:ext cx="12092213" cy="496271"/>
          </a:xfrm>
          <a:prstGeom prst="roundRect">
            <a:avLst/>
          </a:prstGeom>
          <a:solidFill>
            <a:srgbClr val="5C307D">
              <a:alpha val="70000"/>
            </a:srgbClr>
          </a:solidFill>
          <a:ln>
            <a:noFill/>
          </a:ln>
          <a:effectLst>
            <a:outerShdw blurRad="177800" dist="50800" dir="5400000" algn="ctr" rotWithShape="0">
              <a:srgbClr val="000000">
                <a:alpha val="43137"/>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b="1" spc="225" dirty="0">
              <a:solidFill>
                <a:schemeClr val="bg1"/>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38100" y="607801"/>
            <a:ext cx="12092213" cy="0"/>
          </a:xfrm>
          <a:prstGeom prst="line">
            <a:avLst/>
          </a:prstGeom>
          <a:ln w="28575">
            <a:solidFill>
              <a:srgbClr val="800080">
                <a:alpha val="60000"/>
              </a:srgbClr>
            </a:solidFill>
          </a:ln>
          <a:effectLst>
            <a:outerShdw blurRad="50800" dist="38100" dir="5400000" algn="t" rotWithShape="0">
              <a:prstClr val="black">
                <a:alpha val="40000"/>
              </a:prstClr>
            </a:outerShdw>
            <a:softEdge rad="0"/>
          </a:effectLst>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83BA2EF8-E7F1-4F1C-94F2-46FE6E19F85F}"/>
              </a:ext>
            </a:extLst>
          </p:cNvPr>
          <p:cNvSpPr txBox="1"/>
          <p:nvPr/>
        </p:nvSpPr>
        <p:spPr>
          <a:xfrm>
            <a:off x="8122611" y="6275141"/>
            <a:ext cx="2727543" cy="369332"/>
          </a:xfrm>
          <a:prstGeom prst="rect">
            <a:avLst/>
          </a:prstGeom>
          <a:noFill/>
        </p:spPr>
        <p:txBody>
          <a:bodyPr wrap="square" rtlCol="0">
            <a:spAutoFit/>
          </a:bodyPr>
          <a:lstStyle/>
          <a:p>
            <a:r>
              <a:rPr lang="zh-CN" altLang="en-US" sz="1800" dirty="0">
                <a:latin typeface="+mj-ea"/>
                <a:ea typeface="+mj-ea"/>
              </a:rPr>
              <a:t>系统工程导论</a:t>
            </a:r>
            <a:endParaRPr lang="zh-CN" altLang="en-US" sz="1350" dirty="0">
              <a:latin typeface="+mj-ea"/>
              <a:ea typeface="+mj-ea"/>
            </a:endParaRPr>
          </a:p>
        </p:txBody>
      </p:sp>
      <p:cxnSp>
        <p:nvCxnSpPr>
          <p:cNvPr id="14" name="直接连接符 13">
            <a:extLst>
              <a:ext uri="{FF2B5EF4-FFF2-40B4-BE49-F238E27FC236}">
                <a16:creationId xmlns:a16="http://schemas.microsoft.com/office/drawing/2014/main" id="{ADE568CA-E407-4B7A-9372-A7C792CE812A}"/>
              </a:ext>
            </a:extLst>
          </p:cNvPr>
          <p:cNvCxnSpPr/>
          <p:nvPr/>
        </p:nvCxnSpPr>
        <p:spPr>
          <a:xfrm>
            <a:off x="0" y="6538914"/>
            <a:ext cx="8153400"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E3AA64B1-C348-4B04-A882-B93AB01A79D2}"/>
              </a:ext>
            </a:extLst>
          </p:cNvPr>
          <p:cNvCxnSpPr/>
          <p:nvPr/>
        </p:nvCxnSpPr>
        <p:spPr>
          <a:xfrm>
            <a:off x="10740551" y="6558385"/>
            <a:ext cx="1451452"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 name="圆角矩形 20">
            <a:extLst>
              <a:ext uri="{FF2B5EF4-FFF2-40B4-BE49-F238E27FC236}">
                <a16:creationId xmlns:a16="http://schemas.microsoft.com/office/drawing/2014/main" id="{165220F9-6110-4511-9EA1-75AE01722560}"/>
              </a:ext>
            </a:extLst>
          </p:cNvPr>
          <p:cNvSpPr/>
          <p:nvPr/>
        </p:nvSpPr>
        <p:spPr>
          <a:xfrm>
            <a:off x="38100" y="19050"/>
            <a:ext cx="12092213" cy="496270"/>
          </a:xfrm>
          <a:prstGeom prst="roundRect">
            <a:avLst/>
          </a:prstGeom>
          <a:solidFill>
            <a:srgbClr val="5C307D">
              <a:alpha val="70000"/>
            </a:srgbClr>
          </a:solidFill>
          <a:ln>
            <a:noFill/>
          </a:ln>
          <a:effectLst>
            <a:outerShdw blurRad="177800" dist="50800" dir="5400000" algn="ctr" rotWithShape="0">
              <a:srgbClr val="000000">
                <a:alpha val="43137"/>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b="1" spc="225" dirty="0">
              <a:solidFill>
                <a:schemeClr val="bg1"/>
              </a:solidFill>
              <a:latin typeface="微软雅黑" panose="020B0503020204020204" pitchFamily="34" charset="-122"/>
              <a:ea typeface="微软雅黑" panose="020B0503020204020204" pitchFamily="34" charset="-122"/>
            </a:endParaRPr>
          </a:p>
        </p:txBody>
      </p:sp>
      <p:cxnSp>
        <p:nvCxnSpPr>
          <p:cNvPr id="23" name="直接连接符 22">
            <a:extLst>
              <a:ext uri="{FF2B5EF4-FFF2-40B4-BE49-F238E27FC236}">
                <a16:creationId xmlns:a16="http://schemas.microsoft.com/office/drawing/2014/main" id="{EE181A64-F9DB-45E0-B0E7-BE2E4A3BE4CB}"/>
              </a:ext>
            </a:extLst>
          </p:cNvPr>
          <p:cNvCxnSpPr/>
          <p:nvPr/>
        </p:nvCxnSpPr>
        <p:spPr>
          <a:xfrm>
            <a:off x="38100" y="607801"/>
            <a:ext cx="12092213" cy="0"/>
          </a:xfrm>
          <a:prstGeom prst="line">
            <a:avLst/>
          </a:prstGeom>
          <a:ln w="28575">
            <a:solidFill>
              <a:srgbClr val="800080">
                <a:alpha val="60000"/>
              </a:srgbClr>
            </a:solidFill>
          </a:ln>
          <a:effectLst>
            <a:outerShdw blurRad="50800" dist="38100" dir="5400000" algn="t" rotWithShape="0">
              <a:prstClr val="black">
                <a:alpha val="40000"/>
              </a:prstClr>
            </a:outerShdw>
            <a:softEdge rad="0"/>
          </a:effectLst>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CA782E63-E0CF-D147-879B-1EC1462FE90C}"/>
              </a:ext>
            </a:extLst>
          </p:cNvPr>
          <p:cNvSpPr txBox="1"/>
          <p:nvPr userDrawn="1"/>
        </p:nvSpPr>
        <p:spPr>
          <a:xfrm>
            <a:off x="8122609" y="6275139"/>
            <a:ext cx="2727543" cy="461665"/>
          </a:xfrm>
          <a:prstGeom prst="rect">
            <a:avLst/>
          </a:prstGeom>
          <a:noFill/>
        </p:spPr>
        <p:txBody>
          <a:bodyPr wrap="square" rtlCol="0">
            <a:spAutoFit/>
          </a:bodyPr>
          <a:lstStyle/>
          <a:p>
            <a:r>
              <a:rPr lang="zh-CN" altLang="en-US" sz="2400" dirty="0">
                <a:latin typeface="+mj-ea"/>
                <a:ea typeface="+mj-ea"/>
              </a:rPr>
              <a:t>系统工程导论</a:t>
            </a:r>
            <a:endParaRPr lang="zh-CN" altLang="en-US" sz="1800" dirty="0">
              <a:latin typeface="+mj-ea"/>
              <a:ea typeface="+mj-ea"/>
            </a:endParaRPr>
          </a:p>
        </p:txBody>
      </p:sp>
      <p:cxnSp>
        <p:nvCxnSpPr>
          <p:cNvPr id="25" name="直接连接符 18">
            <a:extLst>
              <a:ext uri="{FF2B5EF4-FFF2-40B4-BE49-F238E27FC236}">
                <a16:creationId xmlns:a16="http://schemas.microsoft.com/office/drawing/2014/main" id="{24BF8BC9-A029-7146-A18D-D075D8A3B423}"/>
              </a:ext>
            </a:extLst>
          </p:cNvPr>
          <p:cNvCxnSpPr/>
          <p:nvPr userDrawn="1"/>
        </p:nvCxnSpPr>
        <p:spPr>
          <a:xfrm>
            <a:off x="0" y="6538914"/>
            <a:ext cx="8153400"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26" name="直接连接符 19">
            <a:extLst>
              <a:ext uri="{FF2B5EF4-FFF2-40B4-BE49-F238E27FC236}">
                <a16:creationId xmlns:a16="http://schemas.microsoft.com/office/drawing/2014/main" id="{76E96A1A-B11C-6248-BDAB-D9B12C563A9A}"/>
              </a:ext>
            </a:extLst>
          </p:cNvPr>
          <p:cNvCxnSpPr/>
          <p:nvPr userDrawn="1"/>
        </p:nvCxnSpPr>
        <p:spPr>
          <a:xfrm>
            <a:off x="10740549" y="6558385"/>
            <a:ext cx="1451452"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27" name="圆角矩形 26">
            <a:extLst>
              <a:ext uri="{FF2B5EF4-FFF2-40B4-BE49-F238E27FC236}">
                <a16:creationId xmlns:a16="http://schemas.microsoft.com/office/drawing/2014/main" id="{C6C4F320-D9D6-D745-A612-04F79C4F552B}"/>
              </a:ext>
            </a:extLst>
          </p:cNvPr>
          <p:cNvSpPr/>
          <p:nvPr userDrawn="1"/>
        </p:nvSpPr>
        <p:spPr>
          <a:xfrm>
            <a:off x="38100" y="19050"/>
            <a:ext cx="12092213" cy="496270"/>
          </a:xfrm>
          <a:prstGeom prst="roundRect">
            <a:avLst/>
          </a:prstGeom>
          <a:solidFill>
            <a:srgbClr val="5C307D">
              <a:alpha val="70000"/>
            </a:srgbClr>
          </a:solidFill>
          <a:ln>
            <a:noFill/>
          </a:ln>
          <a:effectLst>
            <a:outerShdw blurRad="177800" dist="50800" dir="5400000" algn="ctr" rotWithShape="0">
              <a:srgbClr val="000000">
                <a:alpha val="43137"/>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800" b="1" spc="300" dirty="0">
              <a:solidFill>
                <a:schemeClr val="bg1"/>
              </a:solidFill>
              <a:latin typeface="微软雅黑" panose="020B0503020204020204" pitchFamily="34" charset="-122"/>
              <a:ea typeface="微软雅黑" panose="020B0503020204020204" pitchFamily="34" charset="-122"/>
            </a:endParaRPr>
          </a:p>
        </p:txBody>
      </p:sp>
      <p:cxnSp>
        <p:nvCxnSpPr>
          <p:cNvPr id="28" name="直接连接符 21">
            <a:extLst>
              <a:ext uri="{FF2B5EF4-FFF2-40B4-BE49-F238E27FC236}">
                <a16:creationId xmlns:a16="http://schemas.microsoft.com/office/drawing/2014/main" id="{1A8B9F08-76A3-A64B-B9FA-5ABB238BDAAB}"/>
              </a:ext>
            </a:extLst>
          </p:cNvPr>
          <p:cNvCxnSpPr/>
          <p:nvPr userDrawn="1"/>
        </p:nvCxnSpPr>
        <p:spPr>
          <a:xfrm>
            <a:off x="38100" y="607801"/>
            <a:ext cx="12092213" cy="0"/>
          </a:xfrm>
          <a:prstGeom prst="line">
            <a:avLst/>
          </a:prstGeom>
          <a:ln w="28575">
            <a:solidFill>
              <a:srgbClr val="800080">
                <a:alpha val="60000"/>
              </a:srgbClr>
            </a:solidFill>
          </a:ln>
          <a:effectLst>
            <a:outerShdw blurRad="50800" dist="38100" dir="5400000" algn="t" rotWithShape="0">
              <a:prstClr val="black">
                <a:alpha val="40000"/>
              </a:prstClr>
            </a:outerShdw>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47170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30"/>
            <a:ext cx="2628900" cy="581183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10" y="365130"/>
            <a:ext cx="7734300" cy="581183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E3DBF3C-C6FF-2041-BAFB-076F0221958D}" type="datetime1">
              <a:rPr lang="zh-CN" altLang="en-US" smtClean="0"/>
              <a:t>2022/3/6</a:t>
            </a:fld>
            <a:endParaRPr lang="zh-CN" altLang="en-US"/>
          </a:p>
        </p:txBody>
      </p:sp>
      <p:sp>
        <p:nvSpPr>
          <p:cNvPr id="5" name="Footer Placeholder 4"/>
          <p:cNvSpPr>
            <a:spLocks noGrp="1"/>
          </p:cNvSpPr>
          <p:nvPr>
            <p:ph type="ftr" sz="quarter" idx="11"/>
          </p:nvPr>
        </p:nvSpPr>
        <p:spPr/>
        <p:txBody>
          <a:bodyPr/>
          <a:lstStyle/>
          <a:p>
            <a:r>
              <a:rPr lang="zh-CN" altLang="en-US"/>
              <a:t>系统工程导论</a:t>
            </a:r>
            <a:r>
              <a:rPr lang="en-US" altLang="zh-CN"/>
              <a:t>·2018</a:t>
            </a:r>
            <a:r>
              <a:rPr lang="zh-CN" altLang="en-US"/>
              <a:t>春</a:t>
            </a:r>
            <a:endParaRPr lang="zh-CN" altLang="en-US" dirty="0"/>
          </a:p>
        </p:txBody>
      </p:sp>
      <p:sp>
        <p:nvSpPr>
          <p:cNvPr id="6" name="Slide Number Placeholder 5"/>
          <p:cNvSpPr>
            <a:spLocks noGrp="1"/>
          </p:cNvSpPr>
          <p:nvPr>
            <p:ph type="sldNum" sz="quarter" idx="12"/>
          </p:nvPr>
        </p:nvSpPr>
        <p:spPr/>
        <p:txBody>
          <a:bodyPr/>
          <a:lstStyle/>
          <a:p>
            <a:fld id="{992410F8-5038-4D67-BFCB-CC041677B2F5}" type="slidenum">
              <a:rPr lang="zh-CN" altLang="en-US" smtClean="0"/>
              <a:t>‹#›</a:t>
            </a:fld>
            <a:endParaRPr lang="zh-CN" altLang="en-US"/>
          </a:p>
        </p:txBody>
      </p:sp>
    </p:spTree>
    <p:extLst>
      <p:ext uri="{BB962C8B-B14F-4D97-AF65-F5344CB8AC3E}">
        <p14:creationId xmlns:p14="http://schemas.microsoft.com/office/powerpoint/2010/main" val="4602269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22A5CF0-7EE9-9F41-A920-F3126E512BF7}" type="datetime1">
              <a:rPr lang="zh-CN" altLang="en-US" smtClean="0"/>
              <a:t>2022/3/6</a:t>
            </a:fld>
            <a:endParaRPr lang="zh-CN" altLang="en-US"/>
          </a:p>
        </p:txBody>
      </p:sp>
      <p:sp>
        <p:nvSpPr>
          <p:cNvPr id="5" name="Footer Placeholder 4"/>
          <p:cNvSpPr>
            <a:spLocks noGrp="1"/>
          </p:cNvSpPr>
          <p:nvPr>
            <p:ph type="ftr" sz="quarter" idx="11"/>
          </p:nvPr>
        </p:nvSpPr>
        <p:spPr/>
        <p:txBody>
          <a:bodyPr/>
          <a:lstStyle/>
          <a:p>
            <a:r>
              <a:rPr lang="zh-CN" altLang="en-US"/>
              <a:t>系统工程导论</a:t>
            </a:r>
            <a:r>
              <a:rPr lang="en-US" altLang="zh-CN"/>
              <a:t>·2018</a:t>
            </a:r>
            <a:r>
              <a:rPr lang="zh-CN" altLang="en-US"/>
              <a:t>春</a:t>
            </a:r>
            <a:endParaRPr lang="zh-CN" altLang="en-US" dirty="0"/>
          </a:p>
        </p:txBody>
      </p:sp>
      <p:sp>
        <p:nvSpPr>
          <p:cNvPr id="6" name="Slide Number Placeholder 5"/>
          <p:cNvSpPr>
            <a:spLocks noGrp="1"/>
          </p:cNvSpPr>
          <p:nvPr>
            <p:ph type="sldNum" sz="quarter" idx="12"/>
          </p:nvPr>
        </p:nvSpPr>
        <p:spPr/>
        <p:txBody>
          <a:bodyPr/>
          <a:lstStyle/>
          <a:p>
            <a:fld id="{992410F8-5038-4D67-BFCB-CC041677B2F5}" type="slidenum">
              <a:rPr lang="zh-CN" altLang="en-US" smtClean="0"/>
              <a:t>‹#›</a:t>
            </a:fld>
            <a:endParaRPr lang="zh-CN" altLang="en-US" dirty="0"/>
          </a:p>
        </p:txBody>
      </p:sp>
      <p:cxnSp>
        <p:nvCxnSpPr>
          <p:cNvPr id="7" name="直接连接符 6">
            <a:extLst>
              <a:ext uri="{FF2B5EF4-FFF2-40B4-BE49-F238E27FC236}">
                <a16:creationId xmlns:a16="http://schemas.microsoft.com/office/drawing/2014/main" id="{2F413147-145C-4C00-BFBF-9E7125333318}"/>
              </a:ext>
            </a:extLst>
          </p:cNvPr>
          <p:cNvCxnSpPr>
            <a:endCxn id="13" idx="1"/>
          </p:cNvCxnSpPr>
          <p:nvPr/>
        </p:nvCxnSpPr>
        <p:spPr>
          <a:xfrm>
            <a:off x="101603" y="6362992"/>
            <a:ext cx="8284612"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5366CEDE-E5CE-4490-935F-BEB61875943E}"/>
              </a:ext>
            </a:extLst>
          </p:cNvPr>
          <p:cNvSpPr txBox="1"/>
          <p:nvPr/>
        </p:nvSpPr>
        <p:spPr>
          <a:xfrm>
            <a:off x="8386212" y="6162939"/>
            <a:ext cx="2294488" cy="323165"/>
          </a:xfrm>
          <a:prstGeom prst="rect">
            <a:avLst/>
          </a:prstGeom>
          <a:noFill/>
        </p:spPr>
        <p:txBody>
          <a:bodyPr wrap="square" rtlCol="0">
            <a:spAutoFit/>
          </a:bodyPr>
          <a:lstStyle/>
          <a:p>
            <a:r>
              <a:rPr lang="zh-CN" altLang="en-US" sz="1500" dirty="0">
                <a:latin typeface="+mj-ea"/>
                <a:ea typeface="+mj-ea"/>
              </a:rPr>
              <a:t>系统工程导论</a:t>
            </a:r>
            <a:endParaRPr lang="zh-CN" altLang="en-US" sz="1200" dirty="0">
              <a:latin typeface="+mj-ea"/>
              <a:ea typeface="+mj-ea"/>
            </a:endParaRPr>
          </a:p>
        </p:txBody>
      </p:sp>
      <p:cxnSp>
        <p:nvCxnSpPr>
          <p:cNvPr id="9" name="直接连接符 8">
            <a:extLst>
              <a:ext uri="{FF2B5EF4-FFF2-40B4-BE49-F238E27FC236}">
                <a16:creationId xmlns:a16="http://schemas.microsoft.com/office/drawing/2014/main" id="{2A0A4C72-A180-4050-88D9-3A7E0BF9AABC}"/>
              </a:ext>
            </a:extLst>
          </p:cNvPr>
          <p:cNvCxnSpPr>
            <a:stCxn id="13" idx="3"/>
          </p:cNvCxnSpPr>
          <p:nvPr/>
        </p:nvCxnSpPr>
        <p:spPr>
          <a:xfrm>
            <a:off x="10680700" y="6362992"/>
            <a:ext cx="1422400"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DE701923-EBD4-4C99-AB49-00739DBBC2A5}"/>
              </a:ext>
            </a:extLst>
          </p:cNvPr>
          <p:cNvCxnSpPr>
            <a:endCxn id="42" idx="1"/>
          </p:cNvCxnSpPr>
          <p:nvPr/>
        </p:nvCxnSpPr>
        <p:spPr>
          <a:xfrm>
            <a:off x="101604" y="501016"/>
            <a:ext cx="849073"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grpSp>
        <p:nvGrpSpPr>
          <p:cNvPr id="11" name="组 13">
            <a:extLst>
              <a:ext uri="{FF2B5EF4-FFF2-40B4-BE49-F238E27FC236}">
                <a16:creationId xmlns:a16="http://schemas.microsoft.com/office/drawing/2014/main" id="{74906673-2289-4764-B0E4-ED68A3F2CA1F}"/>
              </a:ext>
            </a:extLst>
          </p:cNvPr>
          <p:cNvGrpSpPr/>
          <p:nvPr/>
        </p:nvGrpSpPr>
        <p:grpSpPr>
          <a:xfrm>
            <a:off x="9245600" y="258051"/>
            <a:ext cx="1955800" cy="476548"/>
            <a:chOff x="0" y="23968"/>
            <a:chExt cx="7913267" cy="2570852"/>
          </a:xfrm>
        </p:grpSpPr>
        <p:pic>
          <p:nvPicPr>
            <p:cNvPr id="12" name="图片 11">
              <a:extLst>
                <a:ext uri="{FF2B5EF4-FFF2-40B4-BE49-F238E27FC236}">
                  <a16:creationId xmlns:a16="http://schemas.microsoft.com/office/drawing/2014/main" id="{378E3A46-B4F7-4D12-ACF7-8B1E5D9CFDAA}"/>
                </a:ext>
              </a:extLst>
            </p:cNvPr>
            <p:cNvPicPr>
              <a:picLocks noChangeAspect="1"/>
            </p:cNvPicPr>
            <p:nvPr/>
          </p:nvPicPr>
          <p:blipFill>
            <a:blip r:embed="rId2"/>
            <a:stretch>
              <a:fillRect/>
            </a:stretch>
          </p:blipFill>
          <p:spPr>
            <a:xfrm>
              <a:off x="0" y="23968"/>
              <a:ext cx="2570852" cy="2570852"/>
            </a:xfrm>
            <a:prstGeom prst="rect">
              <a:avLst/>
            </a:prstGeom>
          </p:spPr>
        </p:pic>
        <p:pic>
          <p:nvPicPr>
            <p:cNvPr id="13" name="图片 12">
              <a:extLst>
                <a:ext uri="{FF2B5EF4-FFF2-40B4-BE49-F238E27FC236}">
                  <a16:creationId xmlns:a16="http://schemas.microsoft.com/office/drawing/2014/main" id="{AF118F82-87EC-4A52-A74D-A81A5F9CFF8D}"/>
                </a:ext>
              </a:extLst>
            </p:cNvPr>
            <p:cNvPicPr>
              <a:picLocks noChangeAspect="1"/>
            </p:cNvPicPr>
            <p:nvPr/>
          </p:nvPicPr>
          <p:blipFill>
            <a:blip r:embed="rId3"/>
            <a:stretch>
              <a:fillRect/>
            </a:stretch>
          </p:blipFill>
          <p:spPr>
            <a:xfrm>
              <a:off x="2909467" y="156420"/>
              <a:ext cx="5003800" cy="2438400"/>
            </a:xfrm>
            <a:prstGeom prst="rect">
              <a:avLst/>
            </a:prstGeom>
          </p:spPr>
        </p:pic>
      </p:grpSp>
      <p:cxnSp>
        <p:nvCxnSpPr>
          <p:cNvPr id="14" name="直接连接符 13">
            <a:extLst>
              <a:ext uri="{FF2B5EF4-FFF2-40B4-BE49-F238E27FC236}">
                <a16:creationId xmlns:a16="http://schemas.microsoft.com/office/drawing/2014/main" id="{51ADA420-4D11-4FAF-882F-966564DDBC1E}"/>
              </a:ext>
            </a:extLst>
          </p:cNvPr>
          <p:cNvCxnSpPr/>
          <p:nvPr/>
        </p:nvCxnSpPr>
        <p:spPr>
          <a:xfrm>
            <a:off x="11353803" y="501016"/>
            <a:ext cx="749300"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6498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32236"/>
            <a:ext cx="10515600" cy="5124061"/>
          </a:xfrm>
        </p:spPr>
        <p:txBody>
          <a:bodyPr>
            <a:normAutofit/>
          </a:bodyPr>
          <a:lstStyle>
            <a:lvl1pPr>
              <a:defRPr sz="2800"/>
            </a:lvl1pPr>
            <a:lvl2pPr>
              <a:lnSpc>
                <a:spcPts val="2880"/>
              </a:lnSpc>
              <a:defRPr sz="2400"/>
            </a:lvl2pPr>
            <a:lvl3pPr>
              <a:defRPr sz="1800"/>
            </a:lvl3pPr>
            <a:lvl4pPr>
              <a:defRPr sz="1600"/>
            </a:lvl4pPr>
            <a:lvl5pPr>
              <a:defRPr sz="160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F400D933-2067-8044-9A85-117B738B8437}" type="datetime1">
              <a:rPr lang="zh-CN" altLang="en-US" smtClean="0"/>
              <a:t>2022/3/6</a:t>
            </a:fld>
            <a:endParaRPr lang="zh-CN" altLang="en-US" dirty="0"/>
          </a:p>
        </p:txBody>
      </p:sp>
      <p:sp>
        <p:nvSpPr>
          <p:cNvPr id="5" name="Footer Placeholder 4"/>
          <p:cNvSpPr>
            <a:spLocks noGrp="1"/>
          </p:cNvSpPr>
          <p:nvPr>
            <p:ph type="ftr" sz="quarter" idx="11"/>
          </p:nvPr>
        </p:nvSpPr>
        <p:spPr/>
        <p:txBody>
          <a:bodyPr/>
          <a:lstStyle/>
          <a:p>
            <a:r>
              <a:rPr lang="zh-CN" altLang="en-US" dirty="0"/>
              <a:t>系统工程导论</a:t>
            </a:r>
            <a:r>
              <a:rPr lang="en-US" altLang="zh-CN" dirty="0"/>
              <a:t>·2018</a:t>
            </a:r>
            <a:r>
              <a:rPr lang="zh-CN" altLang="en-US" dirty="0"/>
              <a:t>春</a:t>
            </a:r>
          </a:p>
        </p:txBody>
      </p:sp>
      <p:sp>
        <p:nvSpPr>
          <p:cNvPr id="6" name="Slide Number Placeholder 5"/>
          <p:cNvSpPr>
            <a:spLocks noGrp="1"/>
          </p:cNvSpPr>
          <p:nvPr>
            <p:ph type="sldNum" sz="quarter" idx="12"/>
          </p:nvPr>
        </p:nvSpPr>
        <p:spPr>
          <a:xfrm>
            <a:off x="10692743" y="6448913"/>
            <a:ext cx="670143" cy="365125"/>
          </a:xfrm>
        </p:spPr>
        <p:txBody>
          <a:bodyPr/>
          <a:lstStyle>
            <a:lvl1pPr>
              <a:defRPr sz="2000">
                <a:latin typeface="Arial" panose="020B0604020202020204" pitchFamily="34" charset="0"/>
                <a:cs typeface="Arial" panose="020B0604020202020204" pitchFamily="34" charset="0"/>
              </a:defRPr>
            </a:lvl1pPr>
          </a:lstStyle>
          <a:p>
            <a:fld id="{992410F8-5038-4D67-BFCB-CC041677B2F5}" type="slidenum">
              <a:rPr lang="zh-CN" altLang="en-US" smtClean="0"/>
              <a:pPr/>
              <a:t>‹#›</a:t>
            </a:fld>
            <a:endParaRPr lang="zh-CN" altLang="en-US" dirty="0"/>
          </a:p>
        </p:txBody>
      </p:sp>
      <p:cxnSp>
        <p:nvCxnSpPr>
          <p:cNvPr id="12" name="直接连接符 11"/>
          <p:cNvCxnSpPr/>
          <p:nvPr userDrawn="1"/>
        </p:nvCxnSpPr>
        <p:spPr>
          <a:xfrm>
            <a:off x="101600" y="6362992"/>
            <a:ext cx="8051800"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3" name="文本框 12"/>
          <p:cNvSpPr txBox="1"/>
          <p:nvPr userDrawn="1"/>
        </p:nvSpPr>
        <p:spPr>
          <a:xfrm>
            <a:off x="8153400" y="6162937"/>
            <a:ext cx="2341605" cy="400110"/>
          </a:xfrm>
          <a:prstGeom prst="rect">
            <a:avLst/>
          </a:prstGeom>
          <a:noFill/>
        </p:spPr>
        <p:txBody>
          <a:bodyPr wrap="square" rtlCol="0">
            <a:spAutoFit/>
          </a:bodyPr>
          <a:lstStyle/>
          <a:p>
            <a:r>
              <a:rPr lang="zh-CN" altLang="en-US" sz="2000" dirty="0">
                <a:latin typeface="+mj-ea"/>
                <a:ea typeface="+mj-ea"/>
              </a:rPr>
              <a:t>系统工程导论</a:t>
            </a:r>
          </a:p>
        </p:txBody>
      </p:sp>
      <p:cxnSp>
        <p:nvCxnSpPr>
          <p:cNvPr id="15" name="直接连接符 14"/>
          <p:cNvCxnSpPr>
            <a:cxnSpLocks/>
          </p:cNvCxnSpPr>
          <p:nvPr userDrawn="1"/>
        </p:nvCxnSpPr>
        <p:spPr>
          <a:xfrm>
            <a:off x="9880998" y="6356359"/>
            <a:ext cx="2222103" cy="6635"/>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a:endCxn id="42" idx="1"/>
          </p:cNvCxnSpPr>
          <p:nvPr userDrawn="1"/>
        </p:nvCxnSpPr>
        <p:spPr>
          <a:xfrm>
            <a:off x="101601" y="501016"/>
            <a:ext cx="849073"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grpSp>
        <p:nvGrpSpPr>
          <p:cNvPr id="25" name="组 13"/>
          <p:cNvGrpSpPr/>
          <p:nvPr userDrawn="1"/>
        </p:nvGrpSpPr>
        <p:grpSpPr>
          <a:xfrm>
            <a:off x="9245600" y="258051"/>
            <a:ext cx="1955800" cy="476548"/>
            <a:chOff x="0" y="23968"/>
            <a:chExt cx="7913267" cy="2570852"/>
          </a:xfrm>
        </p:grpSpPr>
        <p:pic>
          <p:nvPicPr>
            <p:cNvPr id="26" name="图片 25"/>
            <p:cNvPicPr>
              <a:picLocks noChangeAspect="1"/>
            </p:cNvPicPr>
            <p:nvPr userDrawn="1"/>
          </p:nvPicPr>
          <p:blipFill>
            <a:blip r:embed="rId2"/>
            <a:stretch>
              <a:fillRect/>
            </a:stretch>
          </p:blipFill>
          <p:spPr>
            <a:xfrm>
              <a:off x="0" y="23968"/>
              <a:ext cx="2570852" cy="2570852"/>
            </a:xfrm>
            <a:prstGeom prst="rect">
              <a:avLst/>
            </a:prstGeom>
          </p:spPr>
        </p:pic>
        <p:pic>
          <p:nvPicPr>
            <p:cNvPr id="27" name="图片 26"/>
            <p:cNvPicPr>
              <a:picLocks noChangeAspect="1"/>
            </p:cNvPicPr>
            <p:nvPr userDrawn="1"/>
          </p:nvPicPr>
          <p:blipFill>
            <a:blip r:embed="rId3"/>
            <a:stretch>
              <a:fillRect/>
            </a:stretch>
          </p:blipFill>
          <p:spPr>
            <a:xfrm>
              <a:off x="2909467" y="156420"/>
              <a:ext cx="5003800" cy="2438400"/>
            </a:xfrm>
            <a:prstGeom prst="rect">
              <a:avLst/>
            </a:prstGeom>
          </p:spPr>
        </p:pic>
      </p:grpSp>
      <p:cxnSp>
        <p:nvCxnSpPr>
          <p:cNvPr id="28" name="直接连接符 27"/>
          <p:cNvCxnSpPr/>
          <p:nvPr userDrawn="1"/>
        </p:nvCxnSpPr>
        <p:spPr>
          <a:xfrm>
            <a:off x="11353801" y="501016"/>
            <a:ext cx="749300"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42" name="标题 7"/>
          <p:cNvSpPr>
            <a:spLocks noGrp="1"/>
          </p:cNvSpPr>
          <p:nvPr>
            <p:ph type="title"/>
          </p:nvPr>
        </p:nvSpPr>
        <p:spPr>
          <a:xfrm>
            <a:off x="950674" y="-161766"/>
            <a:ext cx="3454058" cy="1325563"/>
          </a:xfrm>
          <a:solidFill>
            <a:schemeClr val="bg1"/>
          </a:solidFill>
        </p:spPr>
        <p:txBody>
          <a:bodyPr>
            <a:normAutofit/>
          </a:bodyPr>
          <a:lstStyle>
            <a:lvl1pPr algn="l">
              <a:defRPr sz="3600">
                <a:solidFill>
                  <a:schemeClr val="tx1"/>
                </a:solidFill>
              </a:defRPr>
            </a:lvl1pPr>
          </a:lstStyle>
          <a:p>
            <a:r>
              <a:rPr lang="zh-CN" altLang="en-US" dirty="0"/>
              <a:t>单击此处编辑母版标题样式</a:t>
            </a:r>
          </a:p>
        </p:txBody>
      </p:sp>
      <p:cxnSp>
        <p:nvCxnSpPr>
          <p:cNvPr id="16" name="直接连接符 18">
            <a:extLst>
              <a:ext uri="{FF2B5EF4-FFF2-40B4-BE49-F238E27FC236}">
                <a16:creationId xmlns:a16="http://schemas.microsoft.com/office/drawing/2014/main" id="{279C4836-7D90-064C-A398-C36129C62D7C}"/>
              </a:ext>
            </a:extLst>
          </p:cNvPr>
          <p:cNvCxnSpPr>
            <a:cxnSpLocks/>
          </p:cNvCxnSpPr>
          <p:nvPr userDrawn="1"/>
        </p:nvCxnSpPr>
        <p:spPr>
          <a:xfrm>
            <a:off x="2943922" y="501016"/>
            <a:ext cx="6077415"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87569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32236"/>
            <a:ext cx="10515600" cy="5124061"/>
          </a:xfrm>
        </p:spPr>
        <p:txBody>
          <a:bodyPr>
            <a:normAutofit/>
          </a:bodyPr>
          <a:lstStyle>
            <a:lvl1pPr>
              <a:defRPr sz="2800"/>
            </a:lvl1pPr>
            <a:lvl2pPr>
              <a:lnSpc>
                <a:spcPts val="2880"/>
              </a:lnSpc>
              <a:defRPr sz="2400"/>
            </a:lvl2pPr>
            <a:lvl3pPr>
              <a:defRPr sz="1800"/>
            </a:lvl3pPr>
            <a:lvl4pPr>
              <a:defRPr sz="1600"/>
            </a:lvl4pPr>
            <a:lvl5pPr>
              <a:defRPr sz="160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45F87F40-3B61-0B4F-A07A-4EF643BE6980}" type="datetime1">
              <a:rPr lang="zh-CN" altLang="en-US" smtClean="0"/>
              <a:t>2022/3/6</a:t>
            </a:fld>
            <a:endParaRPr lang="zh-CN" altLang="en-US" dirty="0"/>
          </a:p>
        </p:txBody>
      </p:sp>
      <p:sp>
        <p:nvSpPr>
          <p:cNvPr id="5" name="Footer Placeholder 4"/>
          <p:cNvSpPr>
            <a:spLocks noGrp="1"/>
          </p:cNvSpPr>
          <p:nvPr>
            <p:ph type="ftr" sz="quarter" idx="11"/>
          </p:nvPr>
        </p:nvSpPr>
        <p:spPr/>
        <p:txBody>
          <a:bodyPr/>
          <a:lstStyle/>
          <a:p>
            <a:r>
              <a:rPr lang="zh-CN" altLang="en-US" dirty="0"/>
              <a:t>系统工程导论</a:t>
            </a:r>
            <a:r>
              <a:rPr lang="en-US" altLang="zh-CN" dirty="0"/>
              <a:t>·2018</a:t>
            </a:r>
            <a:r>
              <a:rPr lang="zh-CN" altLang="en-US" dirty="0"/>
              <a:t>春</a:t>
            </a:r>
          </a:p>
        </p:txBody>
      </p:sp>
      <p:sp>
        <p:nvSpPr>
          <p:cNvPr id="6" name="Slide Number Placeholder 5"/>
          <p:cNvSpPr>
            <a:spLocks noGrp="1"/>
          </p:cNvSpPr>
          <p:nvPr>
            <p:ph type="sldNum" sz="quarter" idx="12"/>
          </p:nvPr>
        </p:nvSpPr>
        <p:spPr>
          <a:xfrm>
            <a:off x="10692743" y="6448913"/>
            <a:ext cx="670143" cy="365125"/>
          </a:xfrm>
        </p:spPr>
        <p:txBody>
          <a:bodyPr/>
          <a:lstStyle>
            <a:lvl1pPr>
              <a:defRPr sz="2000">
                <a:latin typeface="Arial" panose="020B0604020202020204" pitchFamily="34" charset="0"/>
                <a:cs typeface="Arial" panose="020B0604020202020204" pitchFamily="34" charset="0"/>
              </a:defRPr>
            </a:lvl1pPr>
          </a:lstStyle>
          <a:p>
            <a:fld id="{992410F8-5038-4D67-BFCB-CC041677B2F5}" type="slidenum">
              <a:rPr lang="zh-CN" altLang="en-US" smtClean="0"/>
              <a:pPr/>
              <a:t>‹#›</a:t>
            </a:fld>
            <a:endParaRPr lang="zh-CN" altLang="en-US" dirty="0"/>
          </a:p>
        </p:txBody>
      </p:sp>
      <p:cxnSp>
        <p:nvCxnSpPr>
          <p:cNvPr id="12" name="直接连接符 11"/>
          <p:cNvCxnSpPr/>
          <p:nvPr userDrawn="1"/>
        </p:nvCxnSpPr>
        <p:spPr>
          <a:xfrm>
            <a:off x="101600" y="6362992"/>
            <a:ext cx="8051800"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3" name="文本框 12"/>
          <p:cNvSpPr txBox="1"/>
          <p:nvPr userDrawn="1"/>
        </p:nvSpPr>
        <p:spPr>
          <a:xfrm>
            <a:off x="8153400" y="6162937"/>
            <a:ext cx="2341605" cy="400110"/>
          </a:xfrm>
          <a:prstGeom prst="rect">
            <a:avLst/>
          </a:prstGeom>
          <a:noFill/>
        </p:spPr>
        <p:txBody>
          <a:bodyPr wrap="square" rtlCol="0">
            <a:spAutoFit/>
          </a:bodyPr>
          <a:lstStyle/>
          <a:p>
            <a:r>
              <a:rPr lang="zh-CN" altLang="en-US" sz="2000" dirty="0">
                <a:latin typeface="+mj-ea"/>
                <a:ea typeface="+mj-ea"/>
              </a:rPr>
              <a:t>系统工程导论</a:t>
            </a:r>
          </a:p>
        </p:txBody>
      </p:sp>
      <p:cxnSp>
        <p:nvCxnSpPr>
          <p:cNvPr id="15" name="直接连接符 14"/>
          <p:cNvCxnSpPr>
            <a:cxnSpLocks/>
          </p:cNvCxnSpPr>
          <p:nvPr userDrawn="1"/>
        </p:nvCxnSpPr>
        <p:spPr>
          <a:xfrm>
            <a:off x="9880998" y="6356359"/>
            <a:ext cx="2222103" cy="6635"/>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a:endCxn id="42" idx="1"/>
          </p:cNvCxnSpPr>
          <p:nvPr userDrawn="1"/>
        </p:nvCxnSpPr>
        <p:spPr>
          <a:xfrm>
            <a:off x="101601" y="501016"/>
            <a:ext cx="849073"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grpSp>
        <p:nvGrpSpPr>
          <p:cNvPr id="25" name="组 13"/>
          <p:cNvGrpSpPr/>
          <p:nvPr userDrawn="1"/>
        </p:nvGrpSpPr>
        <p:grpSpPr>
          <a:xfrm>
            <a:off x="9245600" y="258051"/>
            <a:ext cx="1955800" cy="476548"/>
            <a:chOff x="0" y="23968"/>
            <a:chExt cx="7913267" cy="2570852"/>
          </a:xfrm>
        </p:grpSpPr>
        <p:pic>
          <p:nvPicPr>
            <p:cNvPr id="26" name="图片 25"/>
            <p:cNvPicPr>
              <a:picLocks noChangeAspect="1"/>
            </p:cNvPicPr>
            <p:nvPr userDrawn="1"/>
          </p:nvPicPr>
          <p:blipFill>
            <a:blip r:embed="rId2"/>
            <a:stretch>
              <a:fillRect/>
            </a:stretch>
          </p:blipFill>
          <p:spPr>
            <a:xfrm>
              <a:off x="0" y="23968"/>
              <a:ext cx="2570852" cy="2570852"/>
            </a:xfrm>
            <a:prstGeom prst="rect">
              <a:avLst/>
            </a:prstGeom>
          </p:spPr>
        </p:pic>
        <p:pic>
          <p:nvPicPr>
            <p:cNvPr id="27" name="图片 26"/>
            <p:cNvPicPr>
              <a:picLocks noChangeAspect="1"/>
            </p:cNvPicPr>
            <p:nvPr userDrawn="1"/>
          </p:nvPicPr>
          <p:blipFill>
            <a:blip r:embed="rId3"/>
            <a:stretch>
              <a:fillRect/>
            </a:stretch>
          </p:blipFill>
          <p:spPr>
            <a:xfrm>
              <a:off x="2909467" y="156420"/>
              <a:ext cx="5003800" cy="2438400"/>
            </a:xfrm>
            <a:prstGeom prst="rect">
              <a:avLst/>
            </a:prstGeom>
          </p:spPr>
        </p:pic>
      </p:grpSp>
      <p:cxnSp>
        <p:nvCxnSpPr>
          <p:cNvPr id="28" name="直接连接符 27"/>
          <p:cNvCxnSpPr/>
          <p:nvPr userDrawn="1"/>
        </p:nvCxnSpPr>
        <p:spPr>
          <a:xfrm>
            <a:off x="11353801" y="501016"/>
            <a:ext cx="749300"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42" name="标题 7"/>
          <p:cNvSpPr>
            <a:spLocks noGrp="1"/>
          </p:cNvSpPr>
          <p:nvPr>
            <p:ph type="title"/>
          </p:nvPr>
        </p:nvSpPr>
        <p:spPr>
          <a:xfrm>
            <a:off x="950674" y="-161766"/>
            <a:ext cx="3454058" cy="1325563"/>
          </a:xfrm>
          <a:noFill/>
        </p:spPr>
        <p:txBody>
          <a:bodyPr>
            <a:normAutofit/>
          </a:bodyPr>
          <a:lstStyle>
            <a:lvl1pPr algn="l">
              <a:defRPr sz="3600">
                <a:solidFill>
                  <a:schemeClr val="tx1"/>
                </a:solidFill>
              </a:defRPr>
            </a:lvl1pPr>
          </a:lstStyle>
          <a:p>
            <a:r>
              <a:rPr lang="zh-CN" altLang="en-US" dirty="0"/>
              <a:t>单击此处编辑母版标题样式</a:t>
            </a:r>
          </a:p>
        </p:txBody>
      </p:sp>
      <p:cxnSp>
        <p:nvCxnSpPr>
          <p:cNvPr id="16" name="直接连接符 18">
            <a:extLst>
              <a:ext uri="{FF2B5EF4-FFF2-40B4-BE49-F238E27FC236}">
                <a16:creationId xmlns:a16="http://schemas.microsoft.com/office/drawing/2014/main" id="{279C4836-7D90-064C-A398-C36129C62D7C}"/>
              </a:ext>
            </a:extLst>
          </p:cNvPr>
          <p:cNvCxnSpPr>
            <a:cxnSpLocks/>
            <a:stCxn id="42" idx="3"/>
          </p:cNvCxnSpPr>
          <p:nvPr userDrawn="1"/>
        </p:nvCxnSpPr>
        <p:spPr>
          <a:xfrm>
            <a:off x="4404732" y="501016"/>
            <a:ext cx="4616605"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71643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32236"/>
            <a:ext cx="10515600" cy="5124061"/>
          </a:xfrm>
        </p:spPr>
        <p:txBody>
          <a:bodyPr>
            <a:normAutofit/>
          </a:bodyPr>
          <a:lstStyle>
            <a:lvl1pPr>
              <a:defRPr sz="2800"/>
            </a:lvl1pPr>
            <a:lvl2pPr>
              <a:lnSpc>
                <a:spcPts val="2880"/>
              </a:lnSpc>
              <a:defRPr sz="2400"/>
            </a:lvl2pPr>
            <a:lvl3pPr>
              <a:defRPr sz="1800"/>
            </a:lvl3pPr>
            <a:lvl4pPr>
              <a:defRPr sz="1600"/>
            </a:lvl4pPr>
            <a:lvl5pPr>
              <a:defRPr sz="160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083FCD6B-6C93-CC46-8613-95D306C7D894}" type="datetime1">
              <a:rPr lang="zh-CN" altLang="en-US" smtClean="0"/>
              <a:t>2022/3/6</a:t>
            </a:fld>
            <a:endParaRPr lang="zh-CN" altLang="en-US" dirty="0"/>
          </a:p>
        </p:txBody>
      </p:sp>
      <p:sp>
        <p:nvSpPr>
          <p:cNvPr id="5" name="Footer Placeholder 4"/>
          <p:cNvSpPr>
            <a:spLocks noGrp="1"/>
          </p:cNvSpPr>
          <p:nvPr>
            <p:ph type="ftr" sz="quarter" idx="11"/>
          </p:nvPr>
        </p:nvSpPr>
        <p:spPr/>
        <p:txBody>
          <a:bodyPr/>
          <a:lstStyle/>
          <a:p>
            <a:r>
              <a:rPr lang="zh-CN" altLang="en-US" dirty="0"/>
              <a:t>系统工程导论</a:t>
            </a:r>
            <a:r>
              <a:rPr lang="en-US" altLang="zh-CN" dirty="0"/>
              <a:t>·2018</a:t>
            </a:r>
            <a:r>
              <a:rPr lang="zh-CN" altLang="en-US" dirty="0"/>
              <a:t>春</a:t>
            </a:r>
          </a:p>
        </p:txBody>
      </p:sp>
      <p:sp>
        <p:nvSpPr>
          <p:cNvPr id="6" name="Slide Number Placeholder 5"/>
          <p:cNvSpPr>
            <a:spLocks noGrp="1"/>
          </p:cNvSpPr>
          <p:nvPr>
            <p:ph type="sldNum" sz="quarter" idx="12"/>
          </p:nvPr>
        </p:nvSpPr>
        <p:spPr>
          <a:xfrm>
            <a:off x="10692743" y="6448913"/>
            <a:ext cx="670143" cy="365125"/>
          </a:xfrm>
        </p:spPr>
        <p:txBody>
          <a:bodyPr/>
          <a:lstStyle>
            <a:lvl1pPr>
              <a:defRPr sz="2000">
                <a:latin typeface="Arial" panose="020B0604020202020204" pitchFamily="34" charset="0"/>
                <a:cs typeface="Arial" panose="020B0604020202020204" pitchFamily="34" charset="0"/>
              </a:defRPr>
            </a:lvl1pPr>
          </a:lstStyle>
          <a:p>
            <a:fld id="{992410F8-5038-4D67-BFCB-CC041677B2F5}" type="slidenum">
              <a:rPr lang="zh-CN" altLang="en-US" smtClean="0"/>
              <a:pPr/>
              <a:t>‹#›</a:t>
            </a:fld>
            <a:endParaRPr lang="zh-CN" altLang="en-US" dirty="0"/>
          </a:p>
        </p:txBody>
      </p:sp>
      <p:cxnSp>
        <p:nvCxnSpPr>
          <p:cNvPr id="12" name="直接连接符 11"/>
          <p:cNvCxnSpPr/>
          <p:nvPr userDrawn="1"/>
        </p:nvCxnSpPr>
        <p:spPr>
          <a:xfrm>
            <a:off x="101600" y="6362992"/>
            <a:ext cx="8051800"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3" name="文本框 12"/>
          <p:cNvSpPr txBox="1"/>
          <p:nvPr userDrawn="1"/>
        </p:nvSpPr>
        <p:spPr>
          <a:xfrm>
            <a:off x="8153400" y="6162937"/>
            <a:ext cx="2341605" cy="400110"/>
          </a:xfrm>
          <a:prstGeom prst="rect">
            <a:avLst/>
          </a:prstGeom>
          <a:noFill/>
        </p:spPr>
        <p:txBody>
          <a:bodyPr wrap="square" rtlCol="0">
            <a:spAutoFit/>
          </a:bodyPr>
          <a:lstStyle/>
          <a:p>
            <a:r>
              <a:rPr lang="zh-CN" altLang="en-US" sz="2000" dirty="0">
                <a:latin typeface="+mj-ea"/>
                <a:ea typeface="+mj-ea"/>
              </a:rPr>
              <a:t>系统工程导论</a:t>
            </a:r>
          </a:p>
        </p:txBody>
      </p:sp>
      <p:cxnSp>
        <p:nvCxnSpPr>
          <p:cNvPr id="15" name="直接连接符 14"/>
          <p:cNvCxnSpPr>
            <a:cxnSpLocks/>
          </p:cNvCxnSpPr>
          <p:nvPr userDrawn="1"/>
        </p:nvCxnSpPr>
        <p:spPr>
          <a:xfrm>
            <a:off x="9880998" y="6362994"/>
            <a:ext cx="2222103"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a:endCxn id="42" idx="1"/>
          </p:cNvCxnSpPr>
          <p:nvPr userDrawn="1"/>
        </p:nvCxnSpPr>
        <p:spPr>
          <a:xfrm>
            <a:off x="101601" y="501016"/>
            <a:ext cx="849073"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grpSp>
        <p:nvGrpSpPr>
          <p:cNvPr id="25" name="组 13"/>
          <p:cNvGrpSpPr/>
          <p:nvPr userDrawn="1"/>
        </p:nvGrpSpPr>
        <p:grpSpPr>
          <a:xfrm>
            <a:off x="9245600" y="258051"/>
            <a:ext cx="1955800" cy="476548"/>
            <a:chOff x="0" y="23968"/>
            <a:chExt cx="7913267" cy="2570852"/>
          </a:xfrm>
        </p:grpSpPr>
        <p:pic>
          <p:nvPicPr>
            <p:cNvPr id="26" name="图片 25"/>
            <p:cNvPicPr>
              <a:picLocks noChangeAspect="1"/>
            </p:cNvPicPr>
            <p:nvPr userDrawn="1"/>
          </p:nvPicPr>
          <p:blipFill>
            <a:blip r:embed="rId2"/>
            <a:stretch>
              <a:fillRect/>
            </a:stretch>
          </p:blipFill>
          <p:spPr>
            <a:xfrm>
              <a:off x="0" y="23968"/>
              <a:ext cx="2570852" cy="2570852"/>
            </a:xfrm>
            <a:prstGeom prst="rect">
              <a:avLst/>
            </a:prstGeom>
          </p:spPr>
        </p:pic>
        <p:pic>
          <p:nvPicPr>
            <p:cNvPr id="27" name="图片 26"/>
            <p:cNvPicPr>
              <a:picLocks noChangeAspect="1"/>
            </p:cNvPicPr>
            <p:nvPr userDrawn="1"/>
          </p:nvPicPr>
          <p:blipFill>
            <a:blip r:embed="rId3"/>
            <a:stretch>
              <a:fillRect/>
            </a:stretch>
          </p:blipFill>
          <p:spPr>
            <a:xfrm>
              <a:off x="2909467" y="156420"/>
              <a:ext cx="5003800" cy="2438400"/>
            </a:xfrm>
            <a:prstGeom prst="rect">
              <a:avLst/>
            </a:prstGeom>
          </p:spPr>
        </p:pic>
      </p:grpSp>
      <p:cxnSp>
        <p:nvCxnSpPr>
          <p:cNvPr id="28" name="直接连接符 27"/>
          <p:cNvCxnSpPr/>
          <p:nvPr userDrawn="1"/>
        </p:nvCxnSpPr>
        <p:spPr>
          <a:xfrm>
            <a:off x="11353801" y="501016"/>
            <a:ext cx="749300"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42" name="标题 7"/>
          <p:cNvSpPr>
            <a:spLocks noGrp="1"/>
          </p:cNvSpPr>
          <p:nvPr>
            <p:ph type="title"/>
          </p:nvPr>
        </p:nvSpPr>
        <p:spPr>
          <a:xfrm>
            <a:off x="950674" y="-161766"/>
            <a:ext cx="6130350" cy="1325563"/>
          </a:xfrm>
          <a:noFill/>
        </p:spPr>
        <p:txBody>
          <a:bodyPr>
            <a:normAutofit/>
          </a:bodyPr>
          <a:lstStyle>
            <a:lvl1pPr algn="l">
              <a:defRPr sz="3600">
                <a:solidFill>
                  <a:schemeClr val="tx1"/>
                </a:solidFill>
              </a:defRPr>
            </a:lvl1pPr>
          </a:lstStyle>
          <a:p>
            <a:r>
              <a:rPr lang="zh-CN" altLang="en-US" dirty="0"/>
              <a:t>单击此处编辑母版标题样式</a:t>
            </a:r>
          </a:p>
        </p:txBody>
      </p:sp>
      <p:cxnSp>
        <p:nvCxnSpPr>
          <p:cNvPr id="16" name="直接连接符 18">
            <a:extLst>
              <a:ext uri="{FF2B5EF4-FFF2-40B4-BE49-F238E27FC236}">
                <a16:creationId xmlns:a16="http://schemas.microsoft.com/office/drawing/2014/main" id="{279C4836-7D90-064C-A398-C36129C62D7C}"/>
              </a:ext>
            </a:extLst>
          </p:cNvPr>
          <p:cNvCxnSpPr>
            <a:cxnSpLocks/>
            <a:stCxn id="42" idx="3"/>
          </p:cNvCxnSpPr>
          <p:nvPr userDrawn="1"/>
        </p:nvCxnSpPr>
        <p:spPr>
          <a:xfrm>
            <a:off x="7081024" y="501016"/>
            <a:ext cx="1940313"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8598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32236"/>
            <a:ext cx="10515600" cy="5124061"/>
          </a:xfrm>
        </p:spPr>
        <p:txBody>
          <a:bodyPr>
            <a:normAutofit/>
          </a:bodyPr>
          <a:lstStyle>
            <a:lvl1pPr>
              <a:defRPr sz="2800"/>
            </a:lvl1pPr>
            <a:lvl2pPr>
              <a:lnSpc>
                <a:spcPts val="2880"/>
              </a:lnSpc>
              <a:defRPr sz="2400"/>
            </a:lvl2pPr>
            <a:lvl3pPr>
              <a:defRPr sz="1800"/>
            </a:lvl3pPr>
            <a:lvl4pPr>
              <a:defRPr sz="1600"/>
            </a:lvl4pPr>
            <a:lvl5pPr>
              <a:defRPr sz="160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453B2C92-5870-FC49-A16C-26EC1CB0289A}" type="datetime1">
              <a:rPr lang="zh-CN" altLang="en-US" smtClean="0"/>
              <a:t>2022/3/6</a:t>
            </a:fld>
            <a:endParaRPr lang="zh-CN" altLang="en-US" dirty="0"/>
          </a:p>
        </p:txBody>
      </p:sp>
      <p:sp>
        <p:nvSpPr>
          <p:cNvPr id="5" name="Footer Placeholder 4"/>
          <p:cNvSpPr>
            <a:spLocks noGrp="1"/>
          </p:cNvSpPr>
          <p:nvPr>
            <p:ph type="ftr" sz="quarter" idx="11"/>
          </p:nvPr>
        </p:nvSpPr>
        <p:spPr/>
        <p:txBody>
          <a:bodyPr/>
          <a:lstStyle/>
          <a:p>
            <a:r>
              <a:rPr lang="zh-CN" altLang="en-US" dirty="0"/>
              <a:t>系统工程导论</a:t>
            </a:r>
            <a:r>
              <a:rPr lang="en-US" altLang="zh-CN" dirty="0"/>
              <a:t>·2018</a:t>
            </a:r>
            <a:r>
              <a:rPr lang="zh-CN" altLang="en-US" dirty="0"/>
              <a:t>春</a:t>
            </a:r>
          </a:p>
        </p:txBody>
      </p:sp>
      <p:sp>
        <p:nvSpPr>
          <p:cNvPr id="6" name="Slide Number Placeholder 5"/>
          <p:cNvSpPr>
            <a:spLocks noGrp="1"/>
          </p:cNvSpPr>
          <p:nvPr>
            <p:ph type="sldNum" sz="quarter" idx="12"/>
          </p:nvPr>
        </p:nvSpPr>
        <p:spPr>
          <a:xfrm>
            <a:off x="10692743" y="6448913"/>
            <a:ext cx="670143" cy="365125"/>
          </a:xfrm>
        </p:spPr>
        <p:txBody>
          <a:bodyPr/>
          <a:lstStyle>
            <a:lvl1pPr>
              <a:defRPr sz="2000">
                <a:latin typeface="Arial" panose="020B0604020202020204" pitchFamily="34" charset="0"/>
                <a:cs typeface="Arial" panose="020B0604020202020204" pitchFamily="34" charset="0"/>
              </a:defRPr>
            </a:lvl1pPr>
          </a:lstStyle>
          <a:p>
            <a:fld id="{992410F8-5038-4D67-BFCB-CC041677B2F5}" type="slidenum">
              <a:rPr lang="zh-CN" altLang="en-US" smtClean="0"/>
              <a:pPr/>
              <a:t>‹#›</a:t>
            </a:fld>
            <a:endParaRPr lang="zh-CN" altLang="en-US" dirty="0"/>
          </a:p>
        </p:txBody>
      </p:sp>
      <p:cxnSp>
        <p:nvCxnSpPr>
          <p:cNvPr id="12" name="直接连接符 11"/>
          <p:cNvCxnSpPr/>
          <p:nvPr userDrawn="1"/>
        </p:nvCxnSpPr>
        <p:spPr>
          <a:xfrm>
            <a:off x="101600" y="6362992"/>
            <a:ext cx="8051800"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3" name="文本框 12"/>
          <p:cNvSpPr txBox="1"/>
          <p:nvPr userDrawn="1"/>
        </p:nvSpPr>
        <p:spPr>
          <a:xfrm>
            <a:off x="8153400" y="6162937"/>
            <a:ext cx="2341605" cy="400110"/>
          </a:xfrm>
          <a:prstGeom prst="rect">
            <a:avLst/>
          </a:prstGeom>
          <a:noFill/>
        </p:spPr>
        <p:txBody>
          <a:bodyPr wrap="square" rtlCol="0">
            <a:spAutoFit/>
          </a:bodyPr>
          <a:lstStyle/>
          <a:p>
            <a:r>
              <a:rPr lang="zh-CN" altLang="en-US" sz="2000" dirty="0">
                <a:latin typeface="+mj-ea"/>
                <a:ea typeface="+mj-ea"/>
              </a:rPr>
              <a:t>系统工程导论</a:t>
            </a:r>
          </a:p>
        </p:txBody>
      </p:sp>
      <p:cxnSp>
        <p:nvCxnSpPr>
          <p:cNvPr id="15" name="直接连接符 14"/>
          <p:cNvCxnSpPr>
            <a:cxnSpLocks/>
          </p:cNvCxnSpPr>
          <p:nvPr userDrawn="1"/>
        </p:nvCxnSpPr>
        <p:spPr>
          <a:xfrm>
            <a:off x="9880998" y="6362994"/>
            <a:ext cx="2222103"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a:endCxn id="42" idx="1"/>
          </p:cNvCxnSpPr>
          <p:nvPr userDrawn="1"/>
        </p:nvCxnSpPr>
        <p:spPr>
          <a:xfrm>
            <a:off x="101601" y="501016"/>
            <a:ext cx="849072"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grpSp>
        <p:nvGrpSpPr>
          <p:cNvPr id="25" name="组 13"/>
          <p:cNvGrpSpPr/>
          <p:nvPr userDrawn="1"/>
        </p:nvGrpSpPr>
        <p:grpSpPr>
          <a:xfrm>
            <a:off x="9245600" y="258051"/>
            <a:ext cx="1955800" cy="476548"/>
            <a:chOff x="0" y="23968"/>
            <a:chExt cx="7913267" cy="2570852"/>
          </a:xfrm>
        </p:grpSpPr>
        <p:pic>
          <p:nvPicPr>
            <p:cNvPr id="26" name="图片 25"/>
            <p:cNvPicPr>
              <a:picLocks noChangeAspect="1"/>
            </p:cNvPicPr>
            <p:nvPr userDrawn="1"/>
          </p:nvPicPr>
          <p:blipFill>
            <a:blip r:embed="rId2"/>
            <a:stretch>
              <a:fillRect/>
            </a:stretch>
          </p:blipFill>
          <p:spPr>
            <a:xfrm>
              <a:off x="0" y="23968"/>
              <a:ext cx="2570852" cy="2570852"/>
            </a:xfrm>
            <a:prstGeom prst="rect">
              <a:avLst/>
            </a:prstGeom>
          </p:spPr>
        </p:pic>
        <p:pic>
          <p:nvPicPr>
            <p:cNvPr id="27" name="图片 26"/>
            <p:cNvPicPr>
              <a:picLocks noChangeAspect="1"/>
            </p:cNvPicPr>
            <p:nvPr userDrawn="1"/>
          </p:nvPicPr>
          <p:blipFill>
            <a:blip r:embed="rId3"/>
            <a:stretch>
              <a:fillRect/>
            </a:stretch>
          </p:blipFill>
          <p:spPr>
            <a:xfrm>
              <a:off x="2909467" y="156420"/>
              <a:ext cx="5003800" cy="2438400"/>
            </a:xfrm>
            <a:prstGeom prst="rect">
              <a:avLst/>
            </a:prstGeom>
          </p:spPr>
        </p:pic>
      </p:grpSp>
      <p:cxnSp>
        <p:nvCxnSpPr>
          <p:cNvPr id="28" name="直接连接符 27"/>
          <p:cNvCxnSpPr/>
          <p:nvPr userDrawn="1"/>
        </p:nvCxnSpPr>
        <p:spPr>
          <a:xfrm>
            <a:off x="11353801" y="501016"/>
            <a:ext cx="749300"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42" name="标题 7"/>
          <p:cNvSpPr>
            <a:spLocks noGrp="1"/>
          </p:cNvSpPr>
          <p:nvPr>
            <p:ph type="title"/>
          </p:nvPr>
        </p:nvSpPr>
        <p:spPr>
          <a:xfrm>
            <a:off x="950673" y="-161766"/>
            <a:ext cx="6699064" cy="1325563"/>
          </a:xfrm>
          <a:noFill/>
        </p:spPr>
        <p:txBody>
          <a:bodyPr>
            <a:normAutofit/>
          </a:bodyPr>
          <a:lstStyle>
            <a:lvl1pPr algn="l">
              <a:defRPr sz="3600">
                <a:solidFill>
                  <a:schemeClr val="tx1"/>
                </a:solidFill>
              </a:defRPr>
            </a:lvl1pPr>
          </a:lstStyle>
          <a:p>
            <a:r>
              <a:rPr lang="zh-CN" altLang="en-US" dirty="0"/>
              <a:t>单击此处编辑母版标题样式</a:t>
            </a:r>
          </a:p>
        </p:txBody>
      </p:sp>
      <p:cxnSp>
        <p:nvCxnSpPr>
          <p:cNvPr id="16" name="直接连接符 18">
            <a:extLst>
              <a:ext uri="{FF2B5EF4-FFF2-40B4-BE49-F238E27FC236}">
                <a16:creationId xmlns:a16="http://schemas.microsoft.com/office/drawing/2014/main" id="{279C4836-7D90-064C-A398-C36129C62D7C}"/>
              </a:ext>
            </a:extLst>
          </p:cNvPr>
          <p:cNvCxnSpPr>
            <a:cxnSpLocks/>
            <a:stCxn id="42" idx="3"/>
          </p:cNvCxnSpPr>
          <p:nvPr userDrawn="1"/>
        </p:nvCxnSpPr>
        <p:spPr>
          <a:xfrm>
            <a:off x="7649737" y="501016"/>
            <a:ext cx="1371600"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4415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编辑母版文本样式</a:t>
            </a:r>
          </a:p>
        </p:txBody>
      </p:sp>
      <p:sp>
        <p:nvSpPr>
          <p:cNvPr id="4" name="Date Placeholder 3"/>
          <p:cNvSpPr>
            <a:spLocks noGrp="1"/>
          </p:cNvSpPr>
          <p:nvPr>
            <p:ph type="dt" sz="half" idx="10"/>
          </p:nvPr>
        </p:nvSpPr>
        <p:spPr/>
        <p:txBody>
          <a:bodyPr/>
          <a:lstStyle/>
          <a:p>
            <a:fld id="{0AF11508-2E9D-D34D-8C13-4D105D82AE1A}" type="datetime1">
              <a:rPr lang="zh-CN" altLang="en-US" smtClean="0"/>
              <a:t>2022/3/6</a:t>
            </a:fld>
            <a:endParaRPr lang="zh-CN" altLang="en-US" dirty="0"/>
          </a:p>
        </p:txBody>
      </p:sp>
      <p:sp>
        <p:nvSpPr>
          <p:cNvPr id="5" name="Footer Placeholder 4"/>
          <p:cNvSpPr>
            <a:spLocks noGrp="1"/>
          </p:cNvSpPr>
          <p:nvPr>
            <p:ph type="ftr" sz="quarter" idx="11"/>
          </p:nvPr>
        </p:nvSpPr>
        <p:spPr/>
        <p:txBody>
          <a:bodyPr/>
          <a:lstStyle/>
          <a:p>
            <a:r>
              <a:rPr lang="zh-CN" altLang="en-US"/>
              <a:t>系统工程导论</a:t>
            </a:r>
            <a:r>
              <a:rPr lang="en-US" altLang="zh-CN"/>
              <a:t>·2018</a:t>
            </a:r>
            <a:r>
              <a:rPr lang="zh-CN" altLang="en-US"/>
              <a:t>春</a:t>
            </a:r>
            <a:endParaRPr lang="zh-CN" altLang="en-US" dirty="0"/>
          </a:p>
        </p:txBody>
      </p:sp>
      <p:grpSp>
        <p:nvGrpSpPr>
          <p:cNvPr id="7" name="组 13"/>
          <p:cNvGrpSpPr/>
          <p:nvPr userDrawn="1"/>
        </p:nvGrpSpPr>
        <p:grpSpPr>
          <a:xfrm>
            <a:off x="128579" y="114653"/>
            <a:ext cx="3452821" cy="841311"/>
            <a:chOff x="0" y="23968"/>
            <a:chExt cx="7913267" cy="2570852"/>
          </a:xfrm>
        </p:grpSpPr>
        <p:pic>
          <p:nvPicPr>
            <p:cNvPr id="8" name="图片 7"/>
            <p:cNvPicPr>
              <a:picLocks noChangeAspect="1"/>
            </p:cNvPicPr>
            <p:nvPr userDrawn="1"/>
          </p:nvPicPr>
          <p:blipFill>
            <a:blip r:embed="rId2"/>
            <a:stretch>
              <a:fillRect/>
            </a:stretch>
          </p:blipFill>
          <p:spPr>
            <a:xfrm>
              <a:off x="0" y="23968"/>
              <a:ext cx="2570852" cy="2570852"/>
            </a:xfrm>
            <a:prstGeom prst="rect">
              <a:avLst/>
            </a:prstGeom>
          </p:spPr>
        </p:pic>
        <p:pic>
          <p:nvPicPr>
            <p:cNvPr id="9" name="图片 8"/>
            <p:cNvPicPr>
              <a:picLocks noChangeAspect="1"/>
            </p:cNvPicPr>
            <p:nvPr userDrawn="1"/>
          </p:nvPicPr>
          <p:blipFill>
            <a:blip r:embed="rId3"/>
            <a:stretch>
              <a:fillRect/>
            </a:stretch>
          </p:blipFill>
          <p:spPr>
            <a:xfrm>
              <a:off x="2909467" y="156420"/>
              <a:ext cx="5003800" cy="2438400"/>
            </a:xfrm>
            <a:prstGeom prst="rect">
              <a:avLst/>
            </a:prstGeom>
          </p:spPr>
        </p:pic>
      </p:grpSp>
      <p:sp>
        <p:nvSpPr>
          <p:cNvPr id="14" name="Slide Number Placeholder 3"/>
          <p:cNvSpPr>
            <a:spLocks noGrp="1"/>
          </p:cNvSpPr>
          <p:nvPr>
            <p:ph type="sldNum" sz="quarter" idx="12"/>
          </p:nvPr>
        </p:nvSpPr>
        <p:spPr>
          <a:xfrm>
            <a:off x="8610600" y="6356352"/>
            <a:ext cx="2743200" cy="365125"/>
          </a:xfrm>
        </p:spPr>
        <p:txBody>
          <a:bodyPr/>
          <a:lstStyle/>
          <a:p>
            <a:fld id="{992410F8-5038-4D67-BFCB-CC041677B2F5}" type="slidenum">
              <a:rPr lang="zh-CN" altLang="en-US" smtClean="0"/>
              <a:t>‹#›</a:t>
            </a:fld>
            <a:endParaRPr lang="zh-CN" altLang="en-US" dirty="0"/>
          </a:p>
        </p:txBody>
      </p:sp>
    </p:spTree>
    <p:extLst>
      <p:ext uri="{BB962C8B-B14F-4D97-AF65-F5344CB8AC3E}">
        <p14:creationId xmlns:p14="http://schemas.microsoft.com/office/powerpoint/2010/main" val="1730971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929967"/>
            <a:ext cx="5181600" cy="524699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929967"/>
            <a:ext cx="5181600" cy="5246997"/>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8" name="标题 7"/>
          <p:cNvSpPr>
            <a:spLocks noGrp="1"/>
          </p:cNvSpPr>
          <p:nvPr>
            <p:ph type="title"/>
          </p:nvPr>
        </p:nvSpPr>
        <p:spPr>
          <a:xfrm>
            <a:off x="38100" y="-395597"/>
            <a:ext cx="10515600" cy="1325563"/>
          </a:xfrm>
        </p:spPr>
        <p:txBody>
          <a:bodyPr>
            <a:normAutofit/>
          </a:bodyPr>
          <a:lstStyle>
            <a:lvl1pPr>
              <a:defRPr sz="2800">
                <a:solidFill>
                  <a:schemeClr val="bg1"/>
                </a:solidFill>
              </a:defRPr>
            </a:lvl1pPr>
          </a:lstStyle>
          <a:p>
            <a:r>
              <a:rPr lang="zh-CN" altLang="en-US" dirty="0"/>
              <a:t>单击此处编辑母版标题样式</a:t>
            </a:r>
          </a:p>
        </p:txBody>
      </p:sp>
      <p:sp>
        <p:nvSpPr>
          <p:cNvPr id="9" name="日期占位符 8"/>
          <p:cNvSpPr>
            <a:spLocks noGrp="1"/>
          </p:cNvSpPr>
          <p:nvPr>
            <p:ph type="dt" sz="half" idx="10"/>
          </p:nvPr>
        </p:nvSpPr>
        <p:spPr/>
        <p:txBody>
          <a:bodyPr/>
          <a:lstStyle/>
          <a:p>
            <a:fld id="{E333E898-4C1C-7B46-A4D2-9296200EF099}" type="datetime1">
              <a:rPr lang="zh-CN" altLang="en-US" smtClean="0"/>
              <a:t>2022/3/6</a:t>
            </a:fld>
            <a:endParaRPr lang="zh-CN" altLang="en-US"/>
          </a:p>
        </p:txBody>
      </p:sp>
      <p:sp>
        <p:nvSpPr>
          <p:cNvPr id="12" name="页脚占位符 11"/>
          <p:cNvSpPr>
            <a:spLocks noGrp="1"/>
          </p:cNvSpPr>
          <p:nvPr>
            <p:ph type="ftr" sz="quarter" idx="11"/>
          </p:nvPr>
        </p:nvSpPr>
        <p:spPr/>
        <p:txBody>
          <a:bodyPr/>
          <a:lstStyle/>
          <a:p>
            <a:r>
              <a:rPr lang="zh-CN" altLang="en-US"/>
              <a:t>系统工程导论</a:t>
            </a:r>
            <a:r>
              <a:rPr lang="en-US" altLang="zh-CN"/>
              <a:t>·2018</a:t>
            </a:r>
            <a:r>
              <a:rPr lang="zh-CN" altLang="en-US"/>
              <a:t>春</a:t>
            </a:r>
            <a:endParaRPr lang="zh-CN" altLang="en-US" dirty="0"/>
          </a:p>
        </p:txBody>
      </p:sp>
      <p:sp>
        <p:nvSpPr>
          <p:cNvPr id="16" name="文本框 15"/>
          <p:cNvSpPr txBox="1"/>
          <p:nvPr userDrawn="1"/>
        </p:nvSpPr>
        <p:spPr>
          <a:xfrm>
            <a:off x="8122609" y="6275139"/>
            <a:ext cx="2727543" cy="461665"/>
          </a:xfrm>
          <a:prstGeom prst="rect">
            <a:avLst/>
          </a:prstGeom>
          <a:noFill/>
        </p:spPr>
        <p:txBody>
          <a:bodyPr wrap="square" rtlCol="0">
            <a:spAutoFit/>
          </a:bodyPr>
          <a:lstStyle/>
          <a:p>
            <a:r>
              <a:rPr lang="zh-CN" altLang="en-US" sz="2400" dirty="0">
                <a:latin typeface="+mj-ea"/>
                <a:ea typeface="+mj-ea"/>
              </a:rPr>
              <a:t>系统工程导论</a:t>
            </a:r>
            <a:endParaRPr lang="zh-CN" altLang="en-US" sz="1800" dirty="0">
              <a:latin typeface="+mj-ea"/>
              <a:ea typeface="+mj-ea"/>
            </a:endParaRPr>
          </a:p>
        </p:txBody>
      </p:sp>
      <p:sp>
        <p:nvSpPr>
          <p:cNvPr id="19" name="Slide Number Placeholder 5"/>
          <p:cNvSpPr>
            <a:spLocks noGrp="1"/>
          </p:cNvSpPr>
          <p:nvPr>
            <p:ph type="sldNum" sz="quarter" idx="12"/>
          </p:nvPr>
        </p:nvSpPr>
        <p:spPr>
          <a:xfrm>
            <a:off x="5762045" y="6515673"/>
            <a:ext cx="670143" cy="365125"/>
          </a:xfrm>
        </p:spPr>
        <p:txBody>
          <a:bodyPr/>
          <a:lstStyle>
            <a:lvl1pPr>
              <a:defRPr sz="2000">
                <a:latin typeface="Arial" panose="020B0604020202020204" pitchFamily="34" charset="0"/>
                <a:cs typeface="Arial" panose="020B0604020202020204" pitchFamily="34" charset="0"/>
              </a:defRPr>
            </a:lvl1pPr>
          </a:lstStyle>
          <a:p>
            <a:fld id="{992410F8-5038-4D67-BFCB-CC041677B2F5}" type="slidenum">
              <a:rPr lang="zh-CN" altLang="en-US" smtClean="0"/>
              <a:pPr/>
              <a:t>‹#›</a:t>
            </a:fld>
            <a:endParaRPr lang="zh-CN" altLang="en-US" dirty="0"/>
          </a:p>
        </p:txBody>
      </p:sp>
      <p:cxnSp>
        <p:nvCxnSpPr>
          <p:cNvPr id="20" name="直接连接符 19"/>
          <p:cNvCxnSpPr/>
          <p:nvPr userDrawn="1"/>
        </p:nvCxnSpPr>
        <p:spPr>
          <a:xfrm>
            <a:off x="0" y="6538914"/>
            <a:ext cx="8153400"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40549" y="6558385"/>
            <a:ext cx="1451452"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22" name="圆角矩形 21"/>
          <p:cNvSpPr/>
          <p:nvPr userDrawn="1"/>
        </p:nvSpPr>
        <p:spPr>
          <a:xfrm>
            <a:off x="38100" y="19050"/>
            <a:ext cx="12092213" cy="496270"/>
          </a:xfrm>
          <a:prstGeom prst="roundRect">
            <a:avLst/>
          </a:prstGeom>
          <a:solidFill>
            <a:srgbClr val="5C307D">
              <a:alpha val="70000"/>
            </a:srgbClr>
          </a:solidFill>
          <a:ln>
            <a:noFill/>
          </a:ln>
          <a:effectLst>
            <a:outerShdw blurRad="177800" dist="50800" dir="5400000" algn="ctr" rotWithShape="0">
              <a:srgbClr val="000000">
                <a:alpha val="43137"/>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800" b="1" spc="300" dirty="0">
              <a:solidFill>
                <a:schemeClr val="bg1"/>
              </a:solidFill>
              <a:latin typeface="微软雅黑" panose="020B0503020204020204" pitchFamily="34" charset="-122"/>
              <a:ea typeface="微软雅黑" panose="020B0503020204020204" pitchFamily="34" charset="-122"/>
            </a:endParaRPr>
          </a:p>
        </p:txBody>
      </p:sp>
      <p:cxnSp>
        <p:nvCxnSpPr>
          <p:cNvPr id="23" name="直接连接符 22"/>
          <p:cNvCxnSpPr/>
          <p:nvPr userDrawn="1"/>
        </p:nvCxnSpPr>
        <p:spPr>
          <a:xfrm>
            <a:off x="38100" y="607801"/>
            <a:ext cx="12092213" cy="0"/>
          </a:xfrm>
          <a:prstGeom prst="line">
            <a:avLst/>
          </a:prstGeom>
          <a:ln w="28575">
            <a:solidFill>
              <a:srgbClr val="800080">
                <a:alpha val="60000"/>
              </a:srgbClr>
            </a:solidFill>
          </a:ln>
          <a:effectLst>
            <a:outerShdw blurRad="50800" dist="38100" dir="5400000" algn="t" rotWithShape="0">
              <a:prstClr val="black">
                <a:alpha val="40000"/>
              </a:prstClr>
            </a:outerShdw>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2918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932657"/>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8200" y="1756569"/>
            <a:ext cx="5157787" cy="443309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0613" y="929966"/>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0613" y="1753878"/>
            <a:ext cx="5183188" cy="443578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7716C6C-B897-9240-A45C-04F611C78E2B}" type="datetime1">
              <a:rPr lang="zh-CN" altLang="en-US" smtClean="0"/>
              <a:t>2022/3/6</a:t>
            </a:fld>
            <a:endParaRPr lang="zh-CN" altLang="en-US"/>
          </a:p>
        </p:txBody>
      </p:sp>
      <p:sp>
        <p:nvSpPr>
          <p:cNvPr id="8" name="Footer Placeholder 7"/>
          <p:cNvSpPr>
            <a:spLocks noGrp="1"/>
          </p:cNvSpPr>
          <p:nvPr>
            <p:ph type="ftr" sz="quarter" idx="11"/>
          </p:nvPr>
        </p:nvSpPr>
        <p:spPr/>
        <p:txBody>
          <a:bodyPr/>
          <a:lstStyle/>
          <a:p>
            <a:r>
              <a:rPr lang="zh-CN" altLang="en-US"/>
              <a:t>系统工程导论</a:t>
            </a:r>
            <a:r>
              <a:rPr lang="en-US" altLang="zh-CN"/>
              <a:t>·2018</a:t>
            </a:r>
            <a:r>
              <a:rPr lang="zh-CN" altLang="en-US"/>
              <a:t>春</a:t>
            </a:r>
            <a:endParaRPr lang="zh-CN" altLang="en-US" dirty="0"/>
          </a:p>
        </p:txBody>
      </p:sp>
      <p:sp>
        <p:nvSpPr>
          <p:cNvPr id="16" name="文本框 15"/>
          <p:cNvSpPr txBox="1"/>
          <p:nvPr userDrawn="1"/>
        </p:nvSpPr>
        <p:spPr>
          <a:xfrm>
            <a:off x="8122609" y="6275139"/>
            <a:ext cx="2727543" cy="461665"/>
          </a:xfrm>
          <a:prstGeom prst="rect">
            <a:avLst/>
          </a:prstGeom>
          <a:noFill/>
        </p:spPr>
        <p:txBody>
          <a:bodyPr wrap="square" rtlCol="0">
            <a:spAutoFit/>
          </a:bodyPr>
          <a:lstStyle/>
          <a:p>
            <a:r>
              <a:rPr lang="zh-CN" altLang="en-US" sz="2400" dirty="0">
                <a:latin typeface="+mj-ea"/>
                <a:ea typeface="+mj-ea"/>
              </a:rPr>
              <a:t>系统工程导论</a:t>
            </a:r>
            <a:endParaRPr lang="zh-CN" altLang="en-US" sz="1800" dirty="0">
              <a:latin typeface="+mj-ea"/>
              <a:ea typeface="+mj-ea"/>
            </a:endParaRPr>
          </a:p>
        </p:txBody>
      </p:sp>
      <p:sp>
        <p:nvSpPr>
          <p:cNvPr id="19" name="标题 7"/>
          <p:cNvSpPr>
            <a:spLocks noGrp="1"/>
          </p:cNvSpPr>
          <p:nvPr>
            <p:ph type="title"/>
          </p:nvPr>
        </p:nvSpPr>
        <p:spPr>
          <a:xfrm>
            <a:off x="38100" y="-395597"/>
            <a:ext cx="10515600" cy="1325563"/>
          </a:xfrm>
        </p:spPr>
        <p:txBody>
          <a:bodyPr>
            <a:normAutofit/>
          </a:bodyPr>
          <a:lstStyle>
            <a:lvl1pPr>
              <a:defRPr sz="2800">
                <a:solidFill>
                  <a:schemeClr val="bg1"/>
                </a:solidFill>
              </a:defRPr>
            </a:lvl1pPr>
          </a:lstStyle>
          <a:p>
            <a:r>
              <a:rPr lang="zh-CN" altLang="en-US" dirty="0"/>
              <a:t>单击此处编辑母版标题样式</a:t>
            </a:r>
          </a:p>
        </p:txBody>
      </p:sp>
      <p:sp>
        <p:nvSpPr>
          <p:cNvPr id="21" name="Slide Number Placeholder 5"/>
          <p:cNvSpPr>
            <a:spLocks noGrp="1"/>
          </p:cNvSpPr>
          <p:nvPr>
            <p:ph type="sldNum" sz="quarter" idx="12"/>
          </p:nvPr>
        </p:nvSpPr>
        <p:spPr>
          <a:xfrm>
            <a:off x="5762045" y="6515673"/>
            <a:ext cx="670143" cy="365125"/>
          </a:xfrm>
        </p:spPr>
        <p:txBody>
          <a:bodyPr/>
          <a:lstStyle>
            <a:lvl1pPr>
              <a:defRPr sz="2000">
                <a:latin typeface="Arial" panose="020B0604020202020204" pitchFamily="34" charset="0"/>
                <a:cs typeface="Arial" panose="020B0604020202020204" pitchFamily="34" charset="0"/>
              </a:defRPr>
            </a:lvl1pPr>
          </a:lstStyle>
          <a:p>
            <a:fld id="{992410F8-5038-4D67-BFCB-CC041677B2F5}" type="slidenum">
              <a:rPr lang="zh-CN" altLang="en-US" smtClean="0"/>
              <a:pPr/>
              <a:t>‹#›</a:t>
            </a:fld>
            <a:endParaRPr lang="zh-CN" altLang="en-US" dirty="0"/>
          </a:p>
        </p:txBody>
      </p:sp>
      <p:cxnSp>
        <p:nvCxnSpPr>
          <p:cNvPr id="22" name="直接连接符 21"/>
          <p:cNvCxnSpPr/>
          <p:nvPr userDrawn="1"/>
        </p:nvCxnSpPr>
        <p:spPr>
          <a:xfrm>
            <a:off x="0" y="6538914"/>
            <a:ext cx="8153400"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10740549" y="6558385"/>
            <a:ext cx="1451452"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24" name="圆角矩形 23"/>
          <p:cNvSpPr/>
          <p:nvPr userDrawn="1"/>
        </p:nvSpPr>
        <p:spPr>
          <a:xfrm>
            <a:off x="38100" y="19050"/>
            <a:ext cx="12092213" cy="496270"/>
          </a:xfrm>
          <a:prstGeom prst="roundRect">
            <a:avLst/>
          </a:prstGeom>
          <a:solidFill>
            <a:srgbClr val="5C307D">
              <a:alpha val="70000"/>
            </a:srgbClr>
          </a:solidFill>
          <a:ln>
            <a:noFill/>
          </a:ln>
          <a:effectLst>
            <a:outerShdw blurRad="177800" dist="50800" dir="5400000" algn="ctr" rotWithShape="0">
              <a:srgbClr val="000000">
                <a:alpha val="43137"/>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800" b="1" spc="300"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p:nvPr userDrawn="1"/>
        </p:nvCxnSpPr>
        <p:spPr>
          <a:xfrm>
            <a:off x="38100" y="607801"/>
            <a:ext cx="12092213" cy="0"/>
          </a:xfrm>
          <a:prstGeom prst="line">
            <a:avLst/>
          </a:prstGeom>
          <a:ln w="28575">
            <a:solidFill>
              <a:srgbClr val="800080">
                <a:alpha val="60000"/>
              </a:srgbClr>
            </a:solidFill>
          </a:ln>
          <a:effectLst>
            <a:outerShdw blurRad="50800" dist="38100" dir="5400000" algn="t" rotWithShape="0">
              <a:prstClr val="black">
                <a:alpha val="40000"/>
              </a:prstClr>
            </a:outerShdw>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7067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58EDF16-F3C2-BA41-AEBA-C3448A5A4169}" type="datetime1">
              <a:rPr lang="zh-CN" altLang="en-US" smtClean="0"/>
              <a:t>2022/3/6</a:t>
            </a:fld>
            <a:endParaRPr lang="zh-CN" altLang="en-US"/>
          </a:p>
        </p:txBody>
      </p:sp>
      <p:sp>
        <p:nvSpPr>
          <p:cNvPr id="4" name="Footer Placeholder 3"/>
          <p:cNvSpPr>
            <a:spLocks noGrp="1"/>
          </p:cNvSpPr>
          <p:nvPr>
            <p:ph type="ftr" sz="quarter" idx="11"/>
          </p:nvPr>
        </p:nvSpPr>
        <p:spPr/>
        <p:txBody>
          <a:bodyPr/>
          <a:lstStyle/>
          <a:p>
            <a:r>
              <a:rPr lang="zh-CN" altLang="en-US"/>
              <a:t>系统工程导论</a:t>
            </a:r>
            <a:r>
              <a:rPr lang="en-US" altLang="zh-CN"/>
              <a:t>·2018</a:t>
            </a:r>
            <a:r>
              <a:rPr lang="zh-CN" altLang="en-US"/>
              <a:t>春</a:t>
            </a:r>
            <a:endParaRPr lang="zh-CN" altLang="en-US" dirty="0"/>
          </a:p>
        </p:txBody>
      </p:sp>
      <p:sp>
        <p:nvSpPr>
          <p:cNvPr id="12" name="文本框 11"/>
          <p:cNvSpPr txBox="1"/>
          <p:nvPr userDrawn="1"/>
        </p:nvSpPr>
        <p:spPr>
          <a:xfrm>
            <a:off x="8122609" y="6275139"/>
            <a:ext cx="2727543" cy="461665"/>
          </a:xfrm>
          <a:prstGeom prst="rect">
            <a:avLst/>
          </a:prstGeom>
          <a:noFill/>
        </p:spPr>
        <p:txBody>
          <a:bodyPr wrap="square" rtlCol="0">
            <a:spAutoFit/>
          </a:bodyPr>
          <a:lstStyle/>
          <a:p>
            <a:r>
              <a:rPr lang="zh-CN" altLang="en-US" sz="2400" dirty="0">
                <a:latin typeface="+mj-ea"/>
                <a:ea typeface="+mj-ea"/>
              </a:rPr>
              <a:t>系统工程导论</a:t>
            </a:r>
            <a:endParaRPr lang="zh-CN" altLang="en-US" sz="1800" dirty="0">
              <a:latin typeface="+mj-ea"/>
              <a:ea typeface="+mj-ea"/>
            </a:endParaRPr>
          </a:p>
        </p:txBody>
      </p:sp>
      <p:sp>
        <p:nvSpPr>
          <p:cNvPr id="15" name="标题 7"/>
          <p:cNvSpPr>
            <a:spLocks noGrp="1"/>
          </p:cNvSpPr>
          <p:nvPr>
            <p:ph type="title"/>
          </p:nvPr>
        </p:nvSpPr>
        <p:spPr>
          <a:xfrm>
            <a:off x="38100" y="-395597"/>
            <a:ext cx="10515600" cy="1325563"/>
          </a:xfrm>
        </p:spPr>
        <p:txBody>
          <a:bodyPr>
            <a:normAutofit/>
          </a:bodyPr>
          <a:lstStyle>
            <a:lvl1pPr>
              <a:defRPr sz="2800">
                <a:solidFill>
                  <a:schemeClr val="bg1"/>
                </a:solidFill>
              </a:defRPr>
            </a:lvl1pPr>
          </a:lstStyle>
          <a:p>
            <a:r>
              <a:rPr lang="zh-CN" altLang="en-US" dirty="0"/>
              <a:t>单击此处编辑母版标题样式</a:t>
            </a:r>
          </a:p>
        </p:txBody>
      </p:sp>
      <p:sp>
        <p:nvSpPr>
          <p:cNvPr id="17" name="Slide Number Placeholder 5"/>
          <p:cNvSpPr>
            <a:spLocks noGrp="1"/>
          </p:cNvSpPr>
          <p:nvPr>
            <p:ph type="sldNum" sz="quarter" idx="12"/>
          </p:nvPr>
        </p:nvSpPr>
        <p:spPr>
          <a:xfrm>
            <a:off x="5762045" y="6515673"/>
            <a:ext cx="670143" cy="365125"/>
          </a:xfrm>
        </p:spPr>
        <p:txBody>
          <a:bodyPr/>
          <a:lstStyle>
            <a:lvl1pPr>
              <a:defRPr sz="2000">
                <a:latin typeface="Arial" panose="020B0604020202020204" pitchFamily="34" charset="0"/>
                <a:cs typeface="Arial" panose="020B0604020202020204" pitchFamily="34" charset="0"/>
              </a:defRPr>
            </a:lvl1pPr>
          </a:lstStyle>
          <a:p>
            <a:fld id="{992410F8-5038-4D67-BFCB-CC041677B2F5}" type="slidenum">
              <a:rPr lang="zh-CN" altLang="en-US" smtClean="0"/>
              <a:pPr/>
              <a:t>‹#›</a:t>
            </a:fld>
            <a:endParaRPr lang="zh-CN" altLang="en-US" dirty="0"/>
          </a:p>
        </p:txBody>
      </p:sp>
      <p:cxnSp>
        <p:nvCxnSpPr>
          <p:cNvPr id="18" name="直接连接符 17"/>
          <p:cNvCxnSpPr/>
          <p:nvPr userDrawn="1"/>
        </p:nvCxnSpPr>
        <p:spPr>
          <a:xfrm>
            <a:off x="0" y="6538914"/>
            <a:ext cx="8153400"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10740549" y="6558385"/>
            <a:ext cx="1451452" cy="0"/>
          </a:xfrm>
          <a:prstGeom prst="line">
            <a:avLst/>
          </a:prstGeom>
          <a:ln w="76200">
            <a:solidFill>
              <a:srgbClr val="7030A0">
                <a:alpha val="60000"/>
              </a:srgb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20" name="圆角矩形 19"/>
          <p:cNvSpPr/>
          <p:nvPr userDrawn="1"/>
        </p:nvSpPr>
        <p:spPr>
          <a:xfrm>
            <a:off x="38100" y="19050"/>
            <a:ext cx="12092213" cy="496270"/>
          </a:xfrm>
          <a:prstGeom prst="roundRect">
            <a:avLst/>
          </a:prstGeom>
          <a:solidFill>
            <a:srgbClr val="5C307D">
              <a:alpha val="70000"/>
            </a:srgbClr>
          </a:solidFill>
          <a:ln>
            <a:noFill/>
          </a:ln>
          <a:effectLst>
            <a:outerShdw blurRad="177800" dist="50800" dir="5400000" algn="ctr" rotWithShape="0">
              <a:srgbClr val="000000">
                <a:alpha val="43137"/>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800" b="1" spc="300" dirty="0">
              <a:solidFill>
                <a:schemeClr val="bg1"/>
              </a:solidFill>
              <a:latin typeface="微软雅黑" panose="020B0503020204020204" pitchFamily="34" charset="-122"/>
              <a:ea typeface="微软雅黑" panose="020B0503020204020204" pitchFamily="34" charset="-122"/>
            </a:endParaRPr>
          </a:p>
        </p:txBody>
      </p:sp>
      <p:cxnSp>
        <p:nvCxnSpPr>
          <p:cNvPr id="21" name="直接连接符 20"/>
          <p:cNvCxnSpPr/>
          <p:nvPr userDrawn="1"/>
        </p:nvCxnSpPr>
        <p:spPr>
          <a:xfrm>
            <a:off x="38100" y="607801"/>
            <a:ext cx="12092213" cy="0"/>
          </a:xfrm>
          <a:prstGeom prst="line">
            <a:avLst/>
          </a:prstGeom>
          <a:ln w="28575">
            <a:solidFill>
              <a:srgbClr val="800080">
                <a:alpha val="60000"/>
              </a:srgbClr>
            </a:solidFill>
          </a:ln>
          <a:effectLst>
            <a:outerShdw blurRad="50800" dist="38100" dir="5400000" algn="t" rotWithShape="0">
              <a:prstClr val="black">
                <a:alpha val="40000"/>
              </a:prstClr>
            </a:outerShdw>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00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5E284C-042F-F740-A586-FF65965B7091}" type="datetime1">
              <a:rPr lang="zh-CN" altLang="en-US" smtClean="0"/>
              <a:t>2022/3/6</a:t>
            </a:fld>
            <a:endParaRPr lang="zh-CN" altLang="en-US"/>
          </a:p>
        </p:txBody>
      </p:sp>
      <p:sp>
        <p:nvSpPr>
          <p:cNvPr id="3" name="Footer Placeholder 2"/>
          <p:cNvSpPr>
            <a:spLocks noGrp="1"/>
          </p:cNvSpPr>
          <p:nvPr>
            <p:ph type="ftr" sz="quarter" idx="11"/>
          </p:nvPr>
        </p:nvSpPr>
        <p:spPr/>
        <p:txBody>
          <a:bodyPr/>
          <a:lstStyle/>
          <a:p>
            <a:r>
              <a:rPr lang="zh-CN" altLang="en-US"/>
              <a:t>系统工程导论</a:t>
            </a:r>
            <a:r>
              <a:rPr lang="en-US" altLang="zh-CN"/>
              <a:t>·2018</a:t>
            </a:r>
            <a:r>
              <a:rPr lang="zh-CN" altLang="en-US"/>
              <a:t>春</a:t>
            </a:r>
            <a:endParaRPr lang="zh-CN" altLang="en-US" dirty="0"/>
          </a:p>
        </p:txBody>
      </p:sp>
      <p:sp>
        <p:nvSpPr>
          <p:cNvPr id="4" name="Slide Number Placeholder 3"/>
          <p:cNvSpPr>
            <a:spLocks noGrp="1"/>
          </p:cNvSpPr>
          <p:nvPr>
            <p:ph type="sldNum" sz="quarter" idx="12"/>
          </p:nvPr>
        </p:nvSpPr>
        <p:spPr/>
        <p:txBody>
          <a:bodyPr/>
          <a:lstStyle/>
          <a:p>
            <a:fld id="{992410F8-5038-4D67-BFCB-CC041677B2F5}" type="slidenum">
              <a:rPr lang="zh-CN" altLang="en-US" smtClean="0"/>
              <a:t>‹#›</a:t>
            </a:fld>
            <a:endParaRPr lang="zh-CN" altLang="en-US"/>
          </a:p>
        </p:txBody>
      </p:sp>
    </p:spTree>
    <p:extLst>
      <p:ext uri="{BB962C8B-B14F-4D97-AF65-F5344CB8AC3E}">
        <p14:creationId xmlns:p14="http://schemas.microsoft.com/office/powerpoint/2010/main" val="1335763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ABA03B0-3247-FD44-BFBB-0D0AE4D4C158}" type="datetime1">
              <a:rPr lang="zh-CN" altLang="en-US" smtClean="0"/>
              <a:t>2022/3/6</a:t>
            </a:fld>
            <a:endParaRPr lang="zh-CN" altLang="en-US"/>
          </a:p>
        </p:txBody>
      </p:sp>
      <p:sp>
        <p:nvSpPr>
          <p:cNvPr id="6" name="Footer Placeholder 5"/>
          <p:cNvSpPr>
            <a:spLocks noGrp="1"/>
          </p:cNvSpPr>
          <p:nvPr>
            <p:ph type="ftr" sz="quarter" idx="11"/>
          </p:nvPr>
        </p:nvSpPr>
        <p:spPr/>
        <p:txBody>
          <a:bodyPr/>
          <a:lstStyle/>
          <a:p>
            <a:r>
              <a:rPr lang="zh-CN" altLang="en-US"/>
              <a:t>系统工程导论</a:t>
            </a:r>
            <a:r>
              <a:rPr lang="en-US" altLang="zh-CN"/>
              <a:t>·2018</a:t>
            </a:r>
            <a:r>
              <a:rPr lang="zh-CN" altLang="en-US"/>
              <a:t>春</a:t>
            </a:r>
            <a:endParaRPr lang="zh-CN" altLang="en-US" dirty="0"/>
          </a:p>
        </p:txBody>
      </p:sp>
      <p:sp>
        <p:nvSpPr>
          <p:cNvPr id="7" name="Slide Number Placeholder 6"/>
          <p:cNvSpPr>
            <a:spLocks noGrp="1"/>
          </p:cNvSpPr>
          <p:nvPr>
            <p:ph type="sldNum" sz="quarter" idx="12"/>
          </p:nvPr>
        </p:nvSpPr>
        <p:spPr/>
        <p:txBody>
          <a:bodyPr/>
          <a:lstStyle/>
          <a:p>
            <a:fld id="{992410F8-5038-4D67-BFCB-CC041677B2F5}" type="slidenum">
              <a:rPr lang="zh-CN" altLang="en-US" smtClean="0"/>
              <a:t>‹#›</a:t>
            </a:fld>
            <a:endParaRPr lang="zh-CN" altLang="en-US"/>
          </a:p>
        </p:txBody>
      </p:sp>
    </p:spTree>
    <p:extLst>
      <p:ext uri="{BB962C8B-B14F-4D97-AF65-F5344CB8AC3E}">
        <p14:creationId xmlns:p14="http://schemas.microsoft.com/office/powerpoint/2010/main" val="1401978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EBE29A6-10A4-E94E-91E3-6BDBE86756E5}" type="datetime1">
              <a:rPr lang="zh-CN" altLang="en-US" smtClean="0"/>
              <a:t>2022/3/6</a:t>
            </a:fld>
            <a:endParaRPr lang="zh-CN" altLang="en-US"/>
          </a:p>
        </p:txBody>
      </p:sp>
      <p:sp>
        <p:nvSpPr>
          <p:cNvPr id="6" name="Footer Placeholder 5"/>
          <p:cNvSpPr>
            <a:spLocks noGrp="1"/>
          </p:cNvSpPr>
          <p:nvPr>
            <p:ph type="ftr" sz="quarter" idx="11"/>
          </p:nvPr>
        </p:nvSpPr>
        <p:spPr/>
        <p:txBody>
          <a:bodyPr/>
          <a:lstStyle/>
          <a:p>
            <a:r>
              <a:rPr lang="zh-CN" altLang="en-US"/>
              <a:t>系统工程导论</a:t>
            </a:r>
            <a:r>
              <a:rPr lang="en-US" altLang="zh-CN"/>
              <a:t>·2018</a:t>
            </a:r>
            <a:r>
              <a:rPr lang="zh-CN" altLang="en-US"/>
              <a:t>春</a:t>
            </a:r>
            <a:endParaRPr lang="zh-CN" altLang="en-US" dirty="0"/>
          </a:p>
        </p:txBody>
      </p:sp>
      <p:sp>
        <p:nvSpPr>
          <p:cNvPr id="7" name="Slide Number Placeholder 6"/>
          <p:cNvSpPr>
            <a:spLocks noGrp="1"/>
          </p:cNvSpPr>
          <p:nvPr>
            <p:ph type="sldNum" sz="quarter" idx="12"/>
          </p:nvPr>
        </p:nvSpPr>
        <p:spPr/>
        <p:txBody>
          <a:bodyPr/>
          <a:lstStyle/>
          <a:p>
            <a:fld id="{992410F8-5038-4D67-BFCB-CC041677B2F5}" type="slidenum">
              <a:rPr lang="zh-CN" altLang="en-US" smtClean="0"/>
              <a:t>‹#›</a:t>
            </a:fld>
            <a:endParaRPr lang="zh-CN" altLang="en-US"/>
          </a:p>
        </p:txBody>
      </p:sp>
    </p:spTree>
    <p:extLst>
      <p:ext uri="{BB962C8B-B14F-4D97-AF65-F5344CB8AC3E}">
        <p14:creationId xmlns:p14="http://schemas.microsoft.com/office/powerpoint/2010/main" val="4128229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43AC53-B073-EC4D-8882-554C427D4C90}" type="datetime1">
              <a:rPr lang="zh-CN" altLang="en-US" smtClean="0"/>
              <a:t>2022/3/6</a:t>
            </a:fld>
            <a:endParaRPr lang="zh-CN"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系统工程导论</a:t>
            </a:r>
            <a:r>
              <a:rPr lang="en-US" altLang="zh-CN"/>
              <a:t>·2018</a:t>
            </a:r>
            <a:r>
              <a:rPr lang="zh-CN" altLang="en-US"/>
              <a:t>春</a:t>
            </a:r>
            <a:endParaRPr lang="zh-CN" alt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2410F8-5038-4D67-BFCB-CC041677B2F5}" type="slidenum">
              <a:rPr lang="zh-CN" altLang="en-US" smtClean="0"/>
              <a:t>‹#›</a:t>
            </a:fld>
            <a:endParaRPr lang="zh-CN" altLang="en-US" dirty="0"/>
          </a:p>
        </p:txBody>
      </p:sp>
    </p:spTree>
    <p:extLst>
      <p:ext uri="{BB962C8B-B14F-4D97-AF65-F5344CB8AC3E}">
        <p14:creationId xmlns:p14="http://schemas.microsoft.com/office/powerpoint/2010/main" val="15343181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j-ea"/>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38200" y="6356359"/>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209625B-5BDC-3940-9195-FE6D75132E2E}" type="datetime1">
              <a:rPr lang="zh-CN" altLang="en-US" smtClean="0"/>
              <a:t>2022/3/6</a:t>
            </a:fld>
            <a:endParaRPr lang="zh-CN" altLang="en-US"/>
          </a:p>
        </p:txBody>
      </p:sp>
      <p:sp>
        <p:nvSpPr>
          <p:cNvPr id="5" name="Footer Placeholder 4"/>
          <p:cNvSpPr>
            <a:spLocks noGrp="1"/>
          </p:cNvSpPr>
          <p:nvPr>
            <p:ph type="ftr" sz="quarter" idx="3"/>
          </p:nvPr>
        </p:nvSpPr>
        <p:spPr>
          <a:xfrm>
            <a:off x="4038600" y="6356359"/>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zh-CN" altLang="en-US"/>
              <a:t>系统工程导论</a:t>
            </a:r>
            <a:r>
              <a:rPr lang="en-US" altLang="zh-CN"/>
              <a:t>·2018</a:t>
            </a:r>
            <a:r>
              <a:rPr lang="zh-CN" altLang="en-US"/>
              <a:t>春</a:t>
            </a:r>
            <a:endParaRPr lang="zh-CN" altLang="en-US" dirty="0"/>
          </a:p>
        </p:txBody>
      </p:sp>
      <p:sp>
        <p:nvSpPr>
          <p:cNvPr id="6" name="Slide Number Placeholder 5"/>
          <p:cNvSpPr>
            <a:spLocks noGrp="1"/>
          </p:cNvSpPr>
          <p:nvPr>
            <p:ph type="sldNum" sz="quarter" idx="4"/>
          </p:nvPr>
        </p:nvSpPr>
        <p:spPr>
          <a:xfrm>
            <a:off x="8610600" y="6356359"/>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92410F8-5038-4D67-BFCB-CC041677B2F5}" type="slidenum">
              <a:rPr lang="zh-CN" altLang="en-US" smtClean="0"/>
              <a:t>‹#›</a:t>
            </a:fld>
            <a:endParaRPr lang="zh-CN" altLang="en-US" dirty="0"/>
          </a:p>
        </p:txBody>
      </p:sp>
    </p:spTree>
    <p:extLst>
      <p:ext uri="{BB962C8B-B14F-4D97-AF65-F5344CB8AC3E}">
        <p14:creationId xmlns:p14="http://schemas.microsoft.com/office/powerpoint/2010/main" val="15934649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Lst>
  <p:hf hdr="0" ftr="0" dt="0"/>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b="1" kern="1200">
          <a:solidFill>
            <a:schemeClr val="tx1"/>
          </a:solidFill>
          <a:latin typeface="+mj-ea"/>
          <a:ea typeface="+mj-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8.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8.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8.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8.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8.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8.xml"/><Relationship Id="rId1" Type="http://schemas.openxmlformats.org/officeDocument/2006/relationships/vmlDrawing" Target="../drawings/vmlDrawing7.vml"/><Relationship Id="rId6" Type="http://schemas.openxmlformats.org/officeDocument/2006/relationships/image" Target="../media/image13.wmf"/><Relationship Id="rId5" Type="http://schemas.openxmlformats.org/officeDocument/2006/relationships/oleObject" Target="../embeddings/oleObject10.bin"/><Relationship Id="rId4" Type="http://schemas.openxmlformats.org/officeDocument/2006/relationships/image" Target="../media/image12.wmf"/></Relationships>
</file>

<file path=ppt/slides/_rels/slide37.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8.xml"/><Relationship Id="rId1" Type="http://schemas.openxmlformats.org/officeDocument/2006/relationships/vmlDrawing" Target="../drawings/vmlDrawing8.vml"/><Relationship Id="rId6" Type="http://schemas.openxmlformats.org/officeDocument/2006/relationships/image" Target="../media/image16.wmf"/><Relationship Id="rId5" Type="http://schemas.openxmlformats.org/officeDocument/2006/relationships/oleObject" Target="../embeddings/oleObject13.bin"/><Relationship Id="rId4" Type="http://schemas.openxmlformats.org/officeDocument/2006/relationships/image" Target="../media/image15.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8.xml"/><Relationship Id="rId1" Type="http://schemas.openxmlformats.org/officeDocument/2006/relationships/vmlDrawing" Target="../drawings/vmlDrawing9.vml"/><Relationship Id="rId6" Type="http://schemas.openxmlformats.org/officeDocument/2006/relationships/image" Target="../media/image19.wmf"/><Relationship Id="rId5" Type="http://schemas.openxmlformats.org/officeDocument/2006/relationships/oleObject" Target="../embeddings/oleObject16.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18.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8.xml"/><Relationship Id="rId1" Type="http://schemas.openxmlformats.org/officeDocument/2006/relationships/vmlDrawing" Target="../drawings/vmlDrawing10.vml"/><Relationship Id="rId4" Type="http://schemas.openxmlformats.org/officeDocument/2006/relationships/image" Target="../media/image22.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8.xml"/><Relationship Id="rId1" Type="http://schemas.openxmlformats.org/officeDocument/2006/relationships/vmlDrawing" Target="../drawings/vmlDrawing11.vml"/><Relationship Id="rId6" Type="http://schemas.openxmlformats.org/officeDocument/2006/relationships/image" Target="../media/image24.wmf"/><Relationship Id="rId5" Type="http://schemas.openxmlformats.org/officeDocument/2006/relationships/oleObject" Target="../embeddings/oleObject21.bin"/><Relationship Id="rId4" Type="http://schemas.openxmlformats.org/officeDocument/2006/relationships/image" Target="../media/image23.wmf"/></Relationships>
</file>

<file path=ppt/slides/_rels/slide43.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8.xml"/><Relationship Id="rId1" Type="http://schemas.openxmlformats.org/officeDocument/2006/relationships/vmlDrawing" Target="../drawings/vmlDrawing12.vml"/><Relationship Id="rId6" Type="http://schemas.openxmlformats.org/officeDocument/2006/relationships/image" Target="../media/image26.wmf"/><Relationship Id="rId5" Type="http://schemas.openxmlformats.org/officeDocument/2006/relationships/oleObject" Target="../embeddings/oleObject23.bin"/><Relationship Id="rId4" Type="http://schemas.openxmlformats.org/officeDocument/2006/relationships/image" Target="../media/image25.wmf"/></Relationships>
</file>

<file path=ppt/slides/_rels/slide44.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28.xml"/><Relationship Id="rId1" Type="http://schemas.openxmlformats.org/officeDocument/2006/relationships/vmlDrawing" Target="../drawings/vmlDrawing13.vml"/><Relationship Id="rId6" Type="http://schemas.openxmlformats.org/officeDocument/2006/relationships/image" Target="../media/image29.wmf"/><Relationship Id="rId5" Type="http://schemas.openxmlformats.org/officeDocument/2006/relationships/oleObject" Target="../embeddings/oleObject26.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28.bin"/></Relationships>
</file>

<file path=ppt/slides/_rels/slide45.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28.xml"/><Relationship Id="rId1" Type="http://schemas.openxmlformats.org/officeDocument/2006/relationships/vmlDrawing" Target="../drawings/vmlDrawing14.vml"/><Relationship Id="rId6" Type="http://schemas.openxmlformats.org/officeDocument/2006/relationships/image" Target="../media/image33.wmf"/><Relationship Id="rId5" Type="http://schemas.openxmlformats.org/officeDocument/2006/relationships/oleObject" Target="../embeddings/oleObject30.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32.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8.xml"/><Relationship Id="rId1" Type="http://schemas.openxmlformats.org/officeDocument/2006/relationships/vmlDrawing" Target="../drawings/vmlDrawing15.vml"/><Relationship Id="rId4" Type="http://schemas.openxmlformats.org/officeDocument/2006/relationships/image" Target="../media/image36.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8.xml"/><Relationship Id="rId1" Type="http://schemas.openxmlformats.org/officeDocument/2006/relationships/vmlDrawing" Target="../drawings/vmlDrawing16.vml"/><Relationship Id="rId4" Type="http://schemas.openxmlformats.org/officeDocument/2006/relationships/image" Target="../media/image37.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8.xml"/><Relationship Id="rId1" Type="http://schemas.openxmlformats.org/officeDocument/2006/relationships/vmlDrawing" Target="../drawings/vmlDrawing17.vml"/><Relationship Id="rId4" Type="http://schemas.openxmlformats.org/officeDocument/2006/relationships/image" Target="../media/image38.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8.xml"/><Relationship Id="rId1" Type="http://schemas.openxmlformats.org/officeDocument/2006/relationships/vmlDrawing" Target="../drawings/vmlDrawing18.vml"/><Relationship Id="rId4" Type="http://schemas.openxmlformats.org/officeDocument/2006/relationships/image" Target="../media/image39.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8.xml"/><Relationship Id="rId1" Type="http://schemas.openxmlformats.org/officeDocument/2006/relationships/vmlDrawing" Target="../drawings/vmlDrawing19.vml"/><Relationship Id="rId4" Type="http://schemas.openxmlformats.org/officeDocument/2006/relationships/image" Target="../media/image40.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8.xml"/><Relationship Id="rId1" Type="http://schemas.openxmlformats.org/officeDocument/2006/relationships/vmlDrawing" Target="../drawings/vmlDrawing20.vml"/><Relationship Id="rId4" Type="http://schemas.openxmlformats.org/officeDocument/2006/relationships/image" Target="../media/image41.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8.xml"/><Relationship Id="rId1" Type="http://schemas.openxmlformats.org/officeDocument/2006/relationships/vmlDrawing" Target="../drawings/vmlDrawing21.vml"/><Relationship Id="rId4" Type="http://schemas.openxmlformats.org/officeDocument/2006/relationships/image" Target="../media/image42.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8.xml"/><Relationship Id="rId1" Type="http://schemas.openxmlformats.org/officeDocument/2006/relationships/vmlDrawing" Target="../drawings/vmlDrawing22.vml"/><Relationship Id="rId4" Type="http://schemas.openxmlformats.org/officeDocument/2006/relationships/image" Target="../media/image43.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8.xml"/><Relationship Id="rId1" Type="http://schemas.openxmlformats.org/officeDocument/2006/relationships/vmlDrawing" Target="../drawings/vmlDrawing23.vml"/><Relationship Id="rId4" Type="http://schemas.openxmlformats.org/officeDocument/2006/relationships/image" Target="../media/image44.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8.xml"/><Relationship Id="rId1" Type="http://schemas.openxmlformats.org/officeDocument/2006/relationships/vmlDrawing" Target="../drawings/vmlDrawing24.vml"/><Relationship Id="rId4" Type="http://schemas.openxmlformats.org/officeDocument/2006/relationships/image" Target="../media/image45.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9.xml"/><Relationship Id="rId1" Type="http://schemas.openxmlformats.org/officeDocument/2006/relationships/vmlDrawing" Target="../drawings/vmlDrawing25.vml"/><Relationship Id="rId4" Type="http://schemas.openxmlformats.org/officeDocument/2006/relationships/image" Target="../media/image46.wmf"/></Relationships>
</file>

<file path=ppt/slides/_rels/slide66.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29.xml"/><Relationship Id="rId1" Type="http://schemas.openxmlformats.org/officeDocument/2006/relationships/vmlDrawing" Target="../drawings/vmlDrawing26.vml"/><Relationship Id="rId6" Type="http://schemas.openxmlformats.org/officeDocument/2006/relationships/image" Target="../media/image48.emf"/><Relationship Id="rId5" Type="http://schemas.openxmlformats.org/officeDocument/2006/relationships/oleObject" Target="../embeddings/oleObject45.bin"/><Relationship Id="rId10" Type="http://schemas.openxmlformats.org/officeDocument/2006/relationships/image" Target="../media/image50.wmf"/><Relationship Id="rId4" Type="http://schemas.openxmlformats.org/officeDocument/2006/relationships/image" Target="../media/image47.wmf"/><Relationship Id="rId9" Type="http://schemas.openxmlformats.org/officeDocument/2006/relationships/oleObject" Target="../embeddings/oleObject47.bin"/></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9.xml"/><Relationship Id="rId1" Type="http://schemas.openxmlformats.org/officeDocument/2006/relationships/vmlDrawing" Target="../drawings/vmlDrawing27.vml"/><Relationship Id="rId6" Type="http://schemas.openxmlformats.org/officeDocument/2006/relationships/image" Target="../media/image52.wmf"/><Relationship Id="rId5" Type="http://schemas.openxmlformats.org/officeDocument/2006/relationships/oleObject" Target="../embeddings/oleObject49.bin"/><Relationship Id="rId4" Type="http://schemas.openxmlformats.org/officeDocument/2006/relationships/image" Target="../media/image51.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9.xml"/><Relationship Id="rId1" Type="http://schemas.openxmlformats.org/officeDocument/2006/relationships/vmlDrawing" Target="../drawings/vmlDrawing28.vml"/><Relationship Id="rId6" Type="http://schemas.openxmlformats.org/officeDocument/2006/relationships/image" Target="../media/image54.wmf"/><Relationship Id="rId5" Type="http://schemas.openxmlformats.org/officeDocument/2006/relationships/oleObject" Target="../embeddings/oleObject51.bin"/><Relationship Id="rId4" Type="http://schemas.openxmlformats.org/officeDocument/2006/relationships/image" Target="../media/image53.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9.xml"/><Relationship Id="rId1" Type="http://schemas.openxmlformats.org/officeDocument/2006/relationships/vmlDrawing" Target="../drawings/vmlDrawing29.vml"/><Relationship Id="rId6" Type="http://schemas.openxmlformats.org/officeDocument/2006/relationships/image" Target="../media/image56.wmf"/><Relationship Id="rId5" Type="http://schemas.openxmlformats.org/officeDocument/2006/relationships/oleObject" Target="../embeddings/oleObject53.bin"/><Relationship Id="rId4" Type="http://schemas.openxmlformats.org/officeDocument/2006/relationships/image" Target="../media/image55.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7.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70.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54.bin"/><Relationship Id="rId7" Type="http://schemas.openxmlformats.org/officeDocument/2006/relationships/oleObject" Target="../embeddings/oleObject56.bin"/><Relationship Id="rId2" Type="http://schemas.openxmlformats.org/officeDocument/2006/relationships/slideLayout" Target="../slideLayouts/slideLayout29.xml"/><Relationship Id="rId1" Type="http://schemas.openxmlformats.org/officeDocument/2006/relationships/vmlDrawing" Target="../drawings/vmlDrawing30.vml"/><Relationship Id="rId6" Type="http://schemas.openxmlformats.org/officeDocument/2006/relationships/image" Target="../media/image58.wmf"/><Relationship Id="rId5" Type="http://schemas.openxmlformats.org/officeDocument/2006/relationships/oleObject" Target="../embeddings/oleObject55.bin"/><Relationship Id="rId4" Type="http://schemas.openxmlformats.org/officeDocument/2006/relationships/image" Target="../media/image57.wmf"/></Relationships>
</file>

<file path=ppt/slides/_rels/slide71.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29.xml"/><Relationship Id="rId1" Type="http://schemas.openxmlformats.org/officeDocument/2006/relationships/vmlDrawing" Target="../drawings/vmlDrawing31.vml"/><Relationship Id="rId6" Type="http://schemas.openxmlformats.org/officeDocument/2006/relationships/image" Target="../media/image61.wmf"/><Relationship Id="rId5" Type="http://schemas.openxmlformats.org/officeDocument/2006/relationships/oleObject" Target="../embeddings/oleObject58.bin"/><Relationship Id="rId10" Type="http://schemas.openxmlformats.org/officeDocument/2006/relationships/image" Target="../media/image63.wmf"/><Relationship Id="rId4" Type="http://schemas.openxmlformats.org/officeDocument/2006/relationships/image" Target="../media/image60.wmf"/><Relationship Id="rId9" Type="http://schemas.openxmlformats.org/officeDocument/2006/relationships/oleObject" Target="../embeddings/oleObject60.bin"/></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9.xml"/><Relationship Id="rId1" Type="http://schemas.openxmlformats.org/officeDocument/2006/relationships/vmlDrawing" Target="../drawings/vmlDrawing32.vml"/><Relationship Id="rId6" Type="http://schemas.openxmlformats.org/officeDocument/2006/relationships/image" Target="../media/image65.wmf"/><Relationship Id="rId5" Type="http://schemas.openxmlformats.org/officeDocument/2006/relationships/oleObject" Target="../embeddings/oleObject62.bin"/><Relationship Id="rId4" Type="http://schemas.openxmlformats.org/officeDocument/2006/relationships/image" Target="../media/image64.emf"/></Relationships>
</file>

<file path=ppt/slides/_rels/slide73.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29.xml"/><Relationship Id="rId1" Type="http://schemas.openxmlformats.org/officeDocument/2006/relationships/vmlDrawing" Target="../drawings/vmlDrawing33.vml"/><Relationship Id="rId6" Type="http://schemas.openxmlformats.org/officeDocument/2006/relationships/image" Target="../media/image67.wmf"/><Relationship Id="rId5" Type="http://schemas.openxmlformats.org/officeDocument/2006/relationships/oleObject" Target="../embeddings/oleObject64.bin"/><Relationship Id="rId4" Type="http://schemas.openxmlformats.org/officeDocument/2006/relationships/image" Target="../media/image66.wmf"/></Relationships>
</file>

<file path=ppt/slides/_rels/slide74.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66.bin"/><Relationship Id="rId7" Type="http://schemas.openxmlformats.org/officeDocument/2006/relationships/oleObject" Target="../embeddings/oleObject68.bin"/><Relationship Id="rId2" Type="http://schemas.openxmlformats.org/officeDocument/2006/relationships/slideLayout" Target="../slideLayouts/slideLayout29.xml"/><Relationship Id="rId1" Type="http://schemas.openxmlformats.org/officeDocument/2006/relationships/vmlDrawing" Target="../drawings/vmlDrawing34.vml"/><Relationship Id="rId6" Type="http://schemas.openxmlformats.org/officeDocument/2006/relationships/image" Target="../media/image70.wmf"/><Relationship Id="rId5" Type="http://schemas.openxmlformats.org/officeDocument/2006/relationships/oleObject" Target="../embeddings/oleObject67.bin"/><Relationship Id="rId4" Type="http://schemas.openxmlformats.org/officeDocument/2006/relationships/image" Target="../media/image69.w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29.xml"/><Relationship Id="rId1" Type="http://schemas.openxmlformats.org/officeDocument/2006/relationships/vmlDrawing" Target="../drawings/vmlDrawing35.vml"/><Relationship Id="rId4" Type="http://schemas.openxmlformats.org/officeDocument/2006/relationships/image" Target="../media/image72.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a:xfrm>
            <a:off x="2209800" y="1084263"/>
            <a:ext cx="7772400" cy="23876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zh-CN" altLang="en-US" dirty="0"/>
              <a:t>系统工程导论</a:t>
            </a:r>
          </a:p>
        </p:txBody>
      </p:sp>
      <p:sp>
        <p:nvSpPr>
          <p:cNvPr id="11" name="副标题 2"/>
          <p:cNvSpPr txBox="1">
            <a:spLocks/>
          </p:cNvSpPr>
          <p:nvPr/>
        </p:nvSpPr>
        <p:spPr>
          <a:xfrm>
            <a:off x="2667000" y="4350703"/>
            <a:ext cx="6858000" cy="16557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zh-CN" altLang="en-US" dirty="0"/>
              <a:t>开课单位：清华大学自动化系</a:t>
            </a:r>
            <a:endParaRPr lang="en-US" altLang="zh-CN" dirty="0"/>
          </a:p>
          <a:p>
            <a:pPr algn="ctr"/>
            <a:r>
              <a:rPr lang="zh-CN" altLang="en-US" dirty="0"/>
              <a:t>主讲教师：胡坚明 副教授</a:t>
            </a:r>
          </a:p>
        </p:txBody>
      </p:sp>
      <p:sp>
        <p:nvSpPr>
          <p:cNvPr id="2" name="灯片编号占位符 1">
            <a:extLst>
              <a:ext uri="{FF2B5EF4-FFF2-40B4-BE49-F238E27FC236}">
                <a16:creationId xmlns:a16="http://schemas.microsoft.com/office/drawing/2014/main" id="{6FD0EE47-533D-EF4D-91BE-8FBFDC7661D8}"/>
              </a:ext>
            </a:extLst>
          </p:cNvPr>
          <p:cNvSpPr>
            <a:spLocks noGrp="1"/>
          </p:cNvSpPr>
          <p:nvPr>
            <p:ph type="sldNum" sz="quarter" idx="12"/>
          </p:nvPr>
        </p:nvSpPr>
        <p:spPr/>
        <p:txBody>
          <a:bodyPr/>
          <a:lstStyle/>
          <a:p>
            <a:fld id="{992410F8-5038-4D67-BFCB-CC041677B2F5}" type="slidenum">
              <a:rPr lang="zh-CN" altLang="en-US" smtClean="0"/>
              <a:t>1</a:t>
            </a:fld>
            <a:endParaRPr lang="zh-CN" altLang="en-US" dirty="0"/>
          </a:p>
        </p:txBody>
      </p:sp>
    </p:spTree>
    <p:extLst>
      <p:ext uri="{BB962C8B-B14F-4D97-AF65-F5344CB8AC3E}">
        <p14:creationId xmlns:p14="http://schemas.microsoft.com/office/powerpoint/2010/main" val="156327599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a:spLocks noGrp="1"/>
          </p:cNvSpPr>
          <p:nvPr>
            <p:ph idx="1"/>
          </p:nvPr>
        </p:nvSpPr>
        <p:spPr/>
        <p:txBody>
          <a:bodyPr/>
          <a:lstStyle/>
          <a:p>
            <a:pPr>
              <a:buFont typeface="Wingdings" panose="05000000000000000000" pitchFamily="2" charset="2"/>
              <a:buChar char="n"/>
            </a:pPr>
            <a:r>
              <a:rPr lang="zh-CN" altLang="en-US" sz="3200" dirty="0"/>
              <a:t>解释结构模型法（</a:t>
            </a:r>
            <a:r>
              <a:rPr lang="en-US" altLang="zh-CN" sz="3200" dirty="0"/>
              <a:t>ISM</a:t>
            </a:r>
            <a:r>
              <a:rPr lang="zh-CN" altLang="en-US" sz="3200" dirty="0"/>
              <a:t>）</a:t>
            </a:r>
            <a:endParaRPr lang="en-US" altLang="zh-CN" sz="3200" dirty="0"/>
          </a:p>
          <a:p>
            <a:pPr lvl="1">
              <a:lnSpc>
                <a:spcPct val="150000"/>
              </a:lnSpc>
            </a:pPr>
            <a:r>
              <a:rPr lang="zh-CN" altLang="en-US" sz="2800" dirty="0"/>
              <a:t>基本解释结构模型法概述</a:t>
            </a:r>
          </a:p>
          <a:p>
            <a:pPr lvl="1">
              <a:lnSpc>
                <a:spcPct val="150000"/>
              </a:lnSpc>
            </a:pPr>
            <a:r>
              <a:rPr lang="en-US" altLang="zh-CN" sz="2800" dirty="0"/>
              <a:t>ISM</a:t>
            </a:r>
            <a:r>
              <a:rPr lang="zh-CN" altLang="en-US" sz="2800" dirty="0"/>
              <a:t>解决的问题及问题定义</a:t>
            </a:r>
          </a:p>
          <a:p>
            <a:pPr lvl="1">
              <a:lnSpc>
                <a:spcPct val="150000"/>
              </a:lnSpc>
            </a:pPr>
            <a:r>
              <a:rPr lang="zh-CN" altLang="en-US" sz="2800" dirty="0"/>
              <a:t>有向图的矩阵表示</a:t>
            </a:r>
          </a:p>
          <a:p>
            <a:pPr lvl="1">
              <a:lnSpc>
                <a:spcPct val="150000"/>
              </a:lnSpc>
            </a:pPr>
            <a:r>
              <a:rPr lang="zh-CN" altLang="en-US" sz="2800" dirty="0"/>
              <a:t>有向图的可达矩阵</a:t>
            </a:r>
          </a:p>
          <a:p>
            <a:pPr lvl="1">
              <a:lnSpc>
                <a:spcPct val="150000"/>
              </a:lnSpc>
            </a:pPr>
            <a:r>
              <a:rPr lang="zh-CN" altLang="en-US" sz="2800" dirty="0"/>
              <a:t>基于可达矩阵对变量做层次划分</a:t>
            </a:r>
          </a:p>
          <a:p>
            <a:pPr lvl="1">
              <a:lnSpc>
                <a:spcPct val="150000"/>
              </a:lnSpc>
            </a:pPr>
            <a:r>
              <a:rPr lang="zh-CN" altLang="en-US" sz="2800" dirty="0"/>
              <a:t>分块确定骨架图</a:t>
            </a:r>
          </a:p>
        </p:txBody>
      </p:sp>
      <p:sp>
        <p:nvSpPr>
          <p:cNvPr id="6" name="灯片编号占位符 5"/>
          <p:cNvSpPr>
            <a:spLocks noGrp="1"/>
          </p:cNvSpPr>
          <p:nvPr>
            <p:ph type="sldNum" sz="quarter" idx="12"/>
          </p:nvPr>
        </p:nvSpPr>
        <p:spPr/>
        <p:txBody>
          <a:bodyPr/>
          <a:lstStyle/>
          <a:p>
            <a:fld id="{992410F8-5038-4D67-BFCB-CC041677B2F5}" type="slidenum">
              <a:rPr lang="zh-CN" altLang="en-US" smtClean="0"/>
              <a:t>10</a:t>
            </a:fld>
            <a:endParaRPr lang="zh-CN" altLang="en-US" dirty="0"/>
          </a:p>
        </p:txBody>
      </p:sp>
      <p:sp>
        <p:nvSpPr>
          <p:cNvPr id="10" name="标题 1"/>
          <p:cNvSpPr>
            <a:spLocks noGrp="1"/>
          </p:cNvSpPr>
          <p:nvPr>
            <p:ph type="title"/>
          </p:nvPr>
        </p:nvSpPr>
        <p:spPr/>
        <p:txBody>
          <a:bodyPr/>
          <a:lstStyle/>
          <a:p>
            <a:r>
              <a:rPr lang="zh-CN" altLang="en-US" dirty="0"/>
              <a:t>解释性结构建模</a:t>
            </a:r>
          </a:p>
        </p:txBody>
      </p:sp>
    </p:spTree>
    <p:extLst>
      <p:ext uri="{BB962C8B-B14F-4D97-AF65-F5344CB8AC3E}">
        <p14:creationId xmlns:p14="http://schemas.microsoft.com/office/powerpoint/2010/main" val="1437594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a:spLocks noGrp="1"/>
          </p:cNvSpPr>
          <p:nvPr>
            <p:ph idx="1"/>
          </p:nvPr>
        </p:nvSpPr>
        <p:spPr/>
        <p:txBody>
          <a:bodyPr>
            <a:normAutofit lnSpcReduction="10000"/>
          </a:bodyPr>
          <a:lstStyle/>
          <a:p>
            <a:pPr>
              <a:buFont typeface="Wingdings" panose="05000000000000000000" pitchFamily="2" charset="2"/>
              <a:buChar char="n"/>
            </a:pPr>
            <a:r>
              <a:rPr lang="en-US" altLang="zh-CN" sz="3200" dirty="0"/>
              <a:t>ISM</a:t>
            </a:r>
            <a:r>
              <a:rPr lang="zh-CN" altLang="en-US" sz="3200" dirty="0"/>
              <a:t>方法</a:t>
            </a:r>
            <a:endParaRPr lang="en-US" altLang="zh-CN" sz="3200" dirty="0"/>
          </a:p>
          <a:p>
            <a:pPr lvl="1">
              <a:lnSpc>
                <a:spcPct val="150000"/>
              </a:lnSpc>
            </a:pPr>
            <a:r>
              <a:rPr lang="en-US" altLang="zh-CN" sz="2800" dirty="0"/>
              <a:t>ISM</a:t>
            </a:r>
            <a:r>
              <a:rPr lang="zh-CN" altLang="en-US" sz="2800" dirty="0"/>
              <a:t>是美国</a:t>
            </a:r>
            <a:r>
              <a:rPr lang="en-US" altLang="zh-CN" sz="2800" dirty="0"/>
              <a:t>John Warfield</a:t>
            </a:r>
            <a:r>
              <a:rPr lang="zh-CN" altLang="en-US" sz="2800" dirty="0"/>
              <a:t>教授于</a:t>
            </a:r>
            <a:r>
              <a:rPr lang="en-US" altLang="zh-CN" sz="2800" dirty="0"/>
              <a:t>1973</a:t>
            </a:r>
            <a:r>
              <a:rPr lang="zh-CN" altLang="en-US" sz="2800" dirty="0"/>
              <a:t>年开发的</a:t>
            </a:r>
          </a:p>
          <a:p>
            <a:pPr lvl="1">
              <a:lnSpc>
                <a:spcPct val="150000"/>
              </a:lnSpc>
            </a:pPr>
            <a:r>
              <a:rPr lang="zh-CN" altLang="en-US" sz="2800" dirty="0">
                <a:solidFill>
                  <a:srgbClr val="FF0000"/>
                </a:solidFill>
              </a:rPr>
              <a:t>主要功能</a:t>
            </a:r>
            <a:r>
              <a:rPr lang="zh-CN" altLang="en-US" sz="2800" dirty="0"/>
              <a:t>：分析复杂的社会经济系统</a:t>
            </a:r>
          </a:p>
          <a:p>
            <a:pPr lvl="1">
              <a:lnSpc>
                <a:spcPct val="150000"/>
              </a:lnSpc>
            </a:pPr>
            <a:r>
              <a:rPr lang="zh-CN" altLang="en-US" sz="2800" dirty="0">
                <a:solidFill>
                  <a:srgbClr val="FF0000"/>
                </a:solidFill>
              </a:rPr>
              <a:t>特点</a:t>
            </a:r>
            <a:r>
              <a:rPr lang="zh-CN" altLang="en-US" sz="2800" dirty="0"/>
              <a:t>：把复杂的系统分解为若干子系统</a:t>
            </a:r>
            <a:r>
              <a:rPr lang="en-US" altLang="zh-CN" sz="2800" dirty="0"/>
              <a:t>(</a:t>
            </a:r>
            <a:r>
              <a:rPr lang="zh-CN" altLang="en-US" sz="2800" dirty="0"/>
              <a:t>要素</a:t>
            </a:r>
            <a:r>
              <a:rPr lang="en-US" altLang="zh-CN" sz="2800" dirty="0"/>
              <a:t>)</a:t>
            </a:r>
            <a:r>
              <a:rPr lang="zh-CN" altLang="en-US" sz="2800" dirty="0"/>
              <a:t>，利用人们的实践经验和知识，以及计算机的帮助，最终将系统构造成一个多级递阶的结构模型。</a:t>
            </a:r>
            <a:endParaRPr lang="en-US" altLang="zh-CN" sz="2800" dirty="0"/>
          </a:p>
          <a:p>
            <a:pPr lvl="1">
              <a:lnSpc>
                <a:spcPct val="150000"/>
              </a:lnSpc>
            </a:pPr>
            <a:r>
              <a:rPr lang="zh-CN" altLang="en-US" sz="2800" dirty="0"/>
              <a:t> </a:t>
            </a:r>
            <a:r>
              <a:rPr lang="zh-CN" altLang="en-US" sz="2800" dirty="0">
                <a:solidFill>
                  <a:srgbClr val="FF0000"/>
                </a:solidFill>
              </a:rPr>
              <a:t>可以把模糊不清的思想、看法转化为直观的具有良好结构关系的模型。</a:t>
            </a:r>
          </a:p>
        </p:txBody>
      </p:sp>
      <p:sp>
        <p:nvSpPr>
          <p:cNvPr id="6" name="灯片编号占位符 5"/>
          <p:cNvSpPr>
            <a:spLocks noGrp="1"/>
          </p:cNvSpPr>
          <p:nvPr>
            <p:ph type="sldNum" sz="quarter" idx="12"/>
          </p:nvPr>
        </p:nvSpPr>
        <p:spPr/>
        <p:txBody>
          <a:bodyPr/>
          <a:lstStyle/>
          <a:p>
            <a:fld id="{992410F8-5038-4D67-BFCB-CC041677B2F5}" type="slidenum">
              <a:rPr lang="zh-CN" altLang="en-US" smtClean="0"/>
              <a:t>11</a:t>
            </a:fld>
            <a:endParaRPr lang="zh-CN" altLang="en-US" dirty="0"/>
          </a:p>
        </p:txBody>
      </p:sp>
      <p:sp>
        <p:nvSpPr>
          <p:cNvPr id="10" name="标题 1"/>
          <p:cNvSpPr>
            <a:spLocks noGrp="1"/>
          </p:cNvSpPr>
          <p:nvPr>
            <p:ph type="title"/>
          </p:nvPr>
        </p:nvSpPr>
        <p:spPr/>
        <p:txBody>
          <a:bodyPr>
            <a:normAutofit/>
          </a:bodyPr>
          <a:lstStyle/>
          <a:p>
            <a:r>
              <a:rPr lang="zh-CN" altLang="en-US" dirty="0"/>
              <a:t>解释性结构建模</a:t>
            </a:r>
            <a:r>
              <a:rPr lang="en-US" altLang="zh-CN" dirty="0"/>
              <a:t>——ISM</a:t>
            </a:r>
            <a:r>
              <a:rPr lang="zh-CN" altLang="en-US" dirty="0"/>
              <a:t>概述</a:t>
            </a:r>
          </a:p>
        </p:txBody>
      </p:sp>
    </p:spTree>
    <p:extLst>
      <p:ext uri="{BB962C8B-B14F-4D97-AF65-F5344CB8AC3E}">
        <p14:creationId xmlns:p14="http://schemas.microsoft.com/office/powerpoint/2010/main" val="1609962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a:spLocks noGrp="1"/>
          </p:cNvSpPr>
          <p:nvPr>
            <p:ph idx="1"/>
          </p:nvPr>
        </p:nvSpPr>
        <p:spPr/>
        <p:txBody>
          <a:bodyPr>
            <a:normAutofit/>
          </a:bodyPr>
          <a:lstStyle/>
          <a:p>
            <a:pPr>
              <a:buFont typeface="Wingdings" panose="05000000000000000000" pitchFamily="2" charset="2"/>
              <a:buChar char="n"/>
            </a:pPr>
            <a:r>
              <a:rPr lang="zh-CN" altLang="en-US" sz="3200" dirty="0"/>
              <a:t>图的基本概念</a:t>
            </a:r>
            <a:endParaRPr lang="en-US" altLang="zh-CN" sz="3200" dirty="0"/>
          </a:p>
          <a:p>
            <a:pPr lvl="1">
              <a:lnSpc>
                <a:spcPct val="150000"/>
              </a:lnSpc>
            </a:pPr>
            <a:r>
              <a:rPr lang="zh-CN" altLang="en-US" sz="2800" dirty="0"/>
              <a:t>瑞士数学家欧拉（</a:t>
            </a:r>
            <a:r>
              <a:rPr lang="en-US" altLang="zh-CN" sz="2800" dirty="0"/>
              <a:t>Euler</a:t>
            </a:r>
            <a:r>
              <a:rPr lang="zh-CN" altLang="en-US" sz="2800" dirty="0"/>
              <a:t>）于</a:t>
            </a:r>
            <a:r>
              <a:rPr lang="en-US" altLang="zh-CN" sz="2800" dirty="0"/>
              <a:t>1736</a:t>
            </a:r>
            <a:r>
              <a:rPr lang="zh-CN" altLang="en-US" sz="2800" dirty="0"/>
              <a:t>年发表首篇图论方面的论文。</a:t>
            </a:r>
            <a:endParaRPr lang="en-US" altLang="zh-CN" sz="2800" dirty="0"/>
          </a:p>
          <a:p>
            <a:pPr lvl="1">
              <a:lnSpc>
                <a:spcPct val="150000"/>
              </a:lnSpc>
            </a:pPr>
            <a:r>
              <a:rPr lang="zh-CN" altLang="en-US" sz="2800" dirty="0"/>
              <a:t>图论已被广泛应用于运筹学、管理科学、系统工程等领域</a:t>
            </a:r>
            <a:endParaRPr lang="en-US" altLang="zh-CN" sz="2800" dirty="0"/>
          </a:p>
          <a:p>
            <a:pPr marL="457200" lvl="1" indent="0">
              <a:lnSpc>
                <a:spcPct val="150000"/>
              </a:lnSpc>
              <a:buNone/>
            </a:pPr>
            <a:r>
              <a:rPr lang="zh-CN" altLang="en-US" sz="2800" dirty="0"/>
              <a:t>（</a:t>
            </a:r>
            <a:r>
              <a:rPr lang="en-US" altLang="zh-CN" sz="2800" dirty="0"/>
              <a:t>1</a:t>
            </a:r>
            <a:r>
              <a:rPr lang="zh-CN" altLang="en-US" sz="2800" dirty="0"/>
              <a:t>）有向连接图</a:t>
            </a:r>
          </a:p>
          <a:p>
            <a:pPr lvl="2">
              <a:lnSpc>
                <a:spcPct val="150000"/>
              </a:lnSpc>
            </a:pPr>
            <a:r>
              <a:rPr lang="zh-CN" altLang="en-US" sz="2400" dirty="0"/>
              <a:t>指由若干节点和有向边连接而成的图形。</a:t>
            </a:r>
          </a:p>
          <a:p>
            <a:pPr lvl="2">
              <a:lnSpc>
                <a:spcPct val="150000"/>
              </a:lnSpc>
            </a:pPr>
            <a:r>
              <a:rPr lang="zh-CN" altLang="en-US" sz="2400" dirty="0"/>
              <a:t>节点的集合是</a:t>
            </a:r>
            <a:r>
              <a:rPr lang="en-US" altLang="zh-CN" sz="2400" dirty="0"/>
              <a:t>S</a:t>
            </a:r>
            <a:r>
              <a:rPr lang="zh-CN" altLang="en-US" sz="2400" dirty="0"/>
              <a:t>，有向边的集合为</a:t>
            </a:r>
            <a:r>
              <a:rPr lang="en-US" altLang="zh-CN" sz="2400" dirty="0"/>
              <a:t>E</a:t>
            </a:r>
            <a:r>
              <a:rPr lang="zh-CN" altLang="en-US" sz="2400" dirty="0"/>
              <a:t>，则可以将有向连接图表示为：</a:t>
            </a:r>
          </a:p>
        </p:txBody>
      </p:sp>
      <p:sp>
        <p:nvSpPr>
          <p:cNvPr id="6" name="灯片编号占位符 5"/>
          <p:cNvSpPr>
            <a:spLocks noGrp="1"/>
          </p:cNvSpPr>
          <p:nvPr>
            <p:ph type="sldNum" sz="quarter" idx="12"/>
          </p:nvPr>
        </p:nvSpPr>
        <p:spPr/>
        <p:txBody>
          <a:bodyPr/>
          <a:lstStyle/>
          <a:p>
            <a:fld id="{992410F8-5038-4D67-BFCB-CC041677B2F5}" type="slidenum">
              <a:rPr lang="zh-CN" altLang="en-US" smtClean="0"/>
              <a:t>12</a:t>
            </a:fld>
            <a:endParaRPr lang="zh-CN" altLang="en-US" dirty="0"/>
          </a:p>
        </p:txBody>
      </p:sp>
      <p:sp>
        <p:nvSpPr>
          <p:cNvPr id="10" name="标题 1"/>
          <p:cNvSpPr>
            <a:spLocks noGrp="1"/>
          </p:cNvSpPr>
          <p:nvPr>
            <p:ph type="title"/>
          </p:nvPr>
        </p:nvSpPr>
        <p:spPr/>
        <p:txBody>
          <a:bodyPr>
            <a:normAutofit/>
          </a:bodyPr>
          <a:lstStyle/>
          <a:p>
            <a:r>
              <a:rPr lang="zh-CN" altLang="en-US" dirty="0"/>
              <a:t>解释性结构建模</a:t>
            </a:r>
            <a:r>
              <a:rPr lang="en-US" altLang="zh-CN" dirty="0"/>
              <a:t>——ISM</a:t>
            </a:r>
            <a:r>
              <a:rPr lang="zh-CN" altLang="en-US" dirty="0"/>
              <a:t>概述</a:t>
            </a:r>
          </a:p>
        </p:txBody>
      </p:sp>
    </p:spTree>
    <p:extLst>
      <p:ext uri="{BB962C8B-B14F-4D97-AF65-F5344CB8AC3E}">
        <p14:creationId xmlns:p14="http://schemas.microsoft.com/office/powerpoint/2010/main" val="395567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a:spLocks noGrp="1"/>
          </p:cNvSpPr>
          <p:nvPr>
            <p:ph idx="1"/>
          </p:nvPr>
        </p:nvSpPr>
        <p:spPr/>
        <p:txBody>
          <a:bodyPr>
            <a:normAutofit lnSpcReduction="10000"/>
          </a:bodyPr>
          <a:lstStyle/>
          <a:p>
            <a:pPr>
              <a:buFont typeface="Wingdings" panose="05000000000000000000" pitchFamily="2" charset="2"/>
              <a:buChar char="n"/>
            </a:pPr>
            <a:r>
              <a:rPr lang="zh-CN" altLang="en-US" sz="3200" dirty="0"/>
              <a:t>图的基本概念</a:t>
            </a:r>
            <a:endParaRPr lang="en-US" altLang="zh-CN" sz="3200" dirty="0"/>
          </a:p>
          <a:p>
            <a:pPr marL="457200" lvl="1" indent="0">
              <a:lnSpc>
                <a:spcPct val="150000"/>
              </a:lnSpc>
              <a:buNone/>
            </a:pPr>
            <a:r>
              <a:rPr lang="zh-CN" altLang="en-US" sz="2800" dirty="0"/>
              <a:t>（</a:t>
            </a:r>
            <a:r>
              <a:rPr lang="en-US" altLang="zh-CN" sz="2800" dirty="0"/>
              <a:t>1</a:t>
            </a:r>
            <a:r>
              <a:rPr lang="zh-CN" altLang="en-US" sz="2800" dirty="0"/>
              <a:t>）有向连接图</a:t>
            </a:r>
            <a:endParaRPr lang="en-US" altLang="zh-CN" sz="2800" dirty="0"/>
          </a:p>
          <a:p>
            <a:pPr marL="457200" lvl="1" indent="0">
              <a:lnSpc>
                <a:spcPct val="150000"/>
              </a:lnSpc>
              <a:buNone/>
            </a:pPr>
            <a:endParaRPr lang="en-US" altLang="zh-CN" sz="2800" dirty="0"/>
          </a:p>
          <a:p>
            <a:pPr marL="457200" lvl="1" indent="0">
              <a:lnSpc>
                <a:spcPct val="150000"/>
              </a:lnSpc>
              <a:buNone/>
            </a:pPr>
            <a:endParaRPr lang="en-US" altLang="zh-CN" sz="2800" dirty="0"/>
          </a:p>
          <a:p>
            <a:pPr marL="457200" lvl="1" indent="0">
              <a:lnSpc>
                <a:spcPct val="150000"/>
              </a:lnSpc>
              <a:buNone/>
            </a:pPr>
            <a:endParaRPr lang="en-US" altLang="zh-CN" sz="2800" dirty="0"/>
          </a:p>
          <a:p>
            <a:pPr marL="457200" lvl="1" indent="0">
              <a:lnSpc>
                <a:spcPct val="150000"/>
              </a:lnSpc>
              <a:buNone/>
            </a:pPr>
            <a:r>
              <a:rPr lang="zh-CN" altLang="en-US" sz="2800" dirty="0"/>
              <a:t>（</a:t>
            </a:r>
            <a:r>
              <a:rPr lang="en-US" altLang="zh-CN" sz="2800" dirty="0"/>
              <a:t>2</a:t>
            </a:r>
            <a:r>
              <a:rPr lang="zh-CN" altLang="en-US" sz="2800" dirty="0"/>
              <a:t>）回路</a:t>
            </a:r>
          </a:p>
          <a:p>
            <a:pPr lvl="2">
              <a:lnSpc>
                <a:spcPct val="150000"/>
              </a:lnSpc>
            </a:pPr>
            <a:r>
              <a:rPr lang="zh-CN" altLang="en-US" sz="2400" dirty="0"/>
              <a:t>在有向连接图的两个节点之间的</a:t>
            </a:r>
            <a:r>
              <a:rPr lang="zh-CN" altLang="en-US" sz="2400" dirty="0" smtClean="0"/>
              <a:t>边</a:t>
            </a:r>
            <a:endParaRPr lang="en-US" altLang="zh-CN" sz="2400" dirty="0" smtClean="0"/>
          </a:p>
          <a:p>
            <a:pPr marL="685782" lvl="2" indent="0">
              <a:lnSpc>
                <a:spcPct val="150000"/>
              </a:lnSpc>
              <a:buNone/>
            </a:pPr>
            <a:r>
              <a:rPr lang="zh-CN" altLang="en-US" sz="2400" dirty="0" smtClean="0"/>
              <a:t>多于</a:t>
            </a:r>
            <a:r>
              <a:rPr lang="zh-CN" altLang="en-US" sz="2400" dirty="0"/>
              <a:t>一条时，则该两节点的边构成回路。</a:t>
            </a:r>
          </a:p>
          <a:p>
            <a:pPr marL="457200" lvl="1" indent="0">
              <a:lnSpc>
                <a:spcPct val="150000"/>
              </a:lnSpc>
              <a:buNone/>
            </a:pPr>
            <a:endParaRPr lang="en-US" altLang="zh-CN" sz="2800" dirty="0"/>
          </a:p>
          <a:p>
            <a:pPr marL="457200" lvl="1" indent="0">
              <a:lnSpc>
                <a:spcPct val="150000"/>
              </a:lnSpc>
              <a:buNone/>
            </a:pPr>
            <a:endParaRPr lang="zh-CN" altLang="en-US" sz="2800" dirty="0"/>
          </a:p>
        </p:txBody>
      </p:sp>
      <p:sp>
        <p:nvSpPr>
          <p:cNvPr id="6" name="灯片编号占位符 5"/>
          <p:cNvSpPr>
            <a:spLocks noGrp="1"/>
          </p:cNvSpPr>
          <p:nvPr>
            <p:ph type="sldNum" sz="quarter" idx="12"/>
          </p:nvPr>
        </p:nvSpPr>
        <p:spPr/>
        <p:txBody>
          <a:bodyPr/>
          <a:lstStyle/>
          <a:p>
            <a:fld id="{992410F8-5038-4D67-BFCB-CC041677B2F5}" type="slidenum">
              <a:rPr lang="zh-CN" altLang="en-US" smtClean="0"/>
              <a:t>13</a:t>
            </a:fld>
            <a:endParaRPr lang="zh-CN" altLang="en-US" dirty="0"/>
          </a:p>
        </p:txBody>
      </p:sp>
      <p:sp>
        <p:nvSpPr>
          <p:cNvPr id="10" name="标题 1"/>
          <p:cNvSpPr>
            <a:spLocks noGrp="1"/>
          </p:cNvSpPr>
          <p:nvPr>
            <p:ph type="title"/>
          </p:nvPr>
        </p:nvSpPr>
        <p:spPr/>
        <p:txBody>
          <a:bodyPr>
            <a:normAutofit/>
          </a:bodyPr>
          <a:lstStyle/>
          <a:p>
            <a:r>
              <a:rPr lang="zh-CN" altLang="en-US" dirty="0"/>
              <a:t>解释性结构建模</a:t>
            </a:r>
            <a:r>
              <a:rPr lang="en-US" altLang="zh-CN" dirty="0"/>
              <a:t>——ISM</a:t>
            </a:r>
            <a:r>
              <a:rPr lang="zh-CN" altLang="en-US" dirty="0"/>
              <a:t>概述</a:t>
            </a:r>
          </a:p>
        </p:txBody>
      </p:sp>
      <p:graphicFrame>
        <p:nvGraphicFramePr>
          <p:cNvPr id="9" name="Object 7"/>
          <p:cNvGraphicFramePr>
            <a:graphicFrameLocks noChangeAspect="1"/>
          </p:cNvGraphicFramePr>
          <p:nvPr/>
        </p:nvGraphicFramePr>
        <p:xfrm>
          <a:off x="3106541" y="2072636"/>
          <a:ext cx="2738992" cy="2292111"/>
        </p:xfrm>
        <a:graphic>
          <a:graphicData uri="http://schemas.openxmlformats.org/presentationml/2006/ole">
            <mc:AlternateContent xmlns:mc="http://schemas.openxmlformats.org/markup-compatibility/2006">
              <mc:Choice xmlns:v="urn:schemas-microsoft-com:vml" Requires="v">
                <p:oleObj spid="_x0000_s106745" name="Visio" r:id="rId3" imgW="2190604" imgH="1828800" progId="Visio.Drawing.11">
                  <p:embed/>
                </p:oleObj>
              </mc:Choice>
              <mc:Fallback>
                <p:oleObj name="Visio" r:id="rId3" imgW="2190604" imgH="1828800" progId="Visio.Drawing.11">
                  <p:embed/>
                  <p:pic>
                    <p:nvPicPr>
                      <p:cNvPr id="0" name=""/>
                      <p:cNvPicPr>
                        <a:picLocks noGrp="1" noChangeAspect="1" noChangeArrowheads="1"/>
                      </p:cNvPicPr>
                      <p:nvPr/>
                    </p:nvPicPr>
                    <p:blipFill>
                      <a:blip r:embed="rId4"/>
                      <a:srcRect/>
                      <a:stretch>
                        <a:fillRect/>
                      </a:stretch>
                    </p:blipFill>
                    <p:spPr bwMode="auto">
                      <a:xfrm>
                        <a:off x="3106541" y="2072636"/>
                        <a:ext cx="2738992" cy="2292111"/>
                      </a:xfrm>
                      <a:prstGeom prst="rect">
                        <a:avLst/>
                      </a:prstGeom>
                      <a:noFill/>
                      <a:ln>
                        <a:noFill/>
                      </a:ln>
                      <a:effectLst/>
                    </p:spPr>
                  </p:pic>
                </p:oleObj>
              </mc:Fallback>
            </mc:AlternateContent>
          </a:graphicData>
        </a:graphic>
      </p:graphicFrame>
      <p:graphicFrame>
        <p:nvGraphicFramePr>
          <p:cNvPr id="13" name="Object 6"/>
          <p:cNvGraphicFramePr>
            <a:graphicFrameLocks noChangeAspect="1"/>
          </p:cNvGraphicFramePr>
          <p:nvPr/>
        </p:nvGraphicFramePr>
        <p:xfrm>
          <a:off x="6211529" y="2121458"/>
          <a:ext cx="3995749" cy="1329115"/>
        </p:xfrm>
        <a:graphic>
          <a:graphicData uri="http://schemas.openxmlformats.org/presentationml/2006/ole">
            <mc:AlternateContent xmlns:mc="http://schemas.openxmlformats.org/markup-compatibility/2006">
              <mc:Choice xmlns:v="urn:schemas-microsoft-com:vml" Requires="v">
                <p:oleObj spid="_x0000_s106746" name="Equation" r:id="rId5" imgW="1930320" imgH="558720" progId="Equation.DSMT4">
                  <p:embed/>
                </p:oleObj>
              </mc:Choice>
              <mc:Fallback>
                <p:oleObj name="Equation" r:id="rId5" imgW="1930320" imgH="558720" progId="Equation.DSMT4">
                  <p:embed/>
                  <p:pic>
                    <p:nvPicPr>
                      <p:cNvPr id="0" name=""/>
                      <p:cNvPicPr>
                        <a:picLocks noChangeAspect="1" noChangeArrowheads="1"/>
                      </p:cNvPicPr>
                      <p:nvPr/>
                    </p:nvPicPr>
                    <p:blipFill>
                      <a:blip r:embed="rId6"/>
                      <a:srcRect/>
                      <a:stretch>
                        <a:fillRect/>
                      </a:stretch>
                    </p:blipFill>
                    <p:spPr bwMode="auto">
                      <a:xfrm>
                        <a:off x="6211529" y="2121458"/>
                        <a:ext cx="3995749" cy="1329115"/>
                      </a:xfrm>
                      <a:prstGeom prst="rect">
                        <a:avLst/>
                      </a:prstGeom>
                      <a:noFill/>
                      <a:ln>
                        <a:noFill/>
                      </a:ln>
                      <a:effectLst/>
                    </p:spPr>
                  </p:pic>
                </p:oleObj>
              </mc:Fallback>
            </mc:AlternateContent>
          </a:graphicData>
        </a:graphic>
      </p:graphicFrame>
      <p:graphicFrame>
        <p:nvGraphicFramePr>
          <p:cNvPr id="14" name="Object 12"/>
          <p:cNvGraphicFramePr>
            <a:graphicFrameLocks noChangeAspect="1"/>
          </p:cNvGraphicFramePr>
          <p:nvPr/>
        </p:nvGraphicFramePr>
        <p:xfrm>
          <a:off x="6901603" y="3670127"/>
          <a:ext cx="3120091" cy="2738633"/>
        </p:xfrm>
        <a:graphic>
          <a:graphicData uri="http://schemas.openxmlformats.org/presentationml/2006/ole">
            <mc:AlternateContent xmlns:mc="http://schemas.openxmlformats.org/markup-compatibility/2006">
              <mc:Choice xmlns:v="urn:schemas-microsoft-com:vml" Requires="v">
                <p:oleObj spid="_x0000_s106747" name="Visio" r:id="rId7" imgW="2190604" imgH="1828800" progId="Visio.Drawing.11">
                  <p:embed/>
                </p:oleObj>
              </mc:Choice>
              <mc:Fallback>
                <p:oleObj name="Visio" r:id="rId7" imgW="2190604" imgH="1828800" progId="Visio.Drawing.11">
                  <p:embed/>
                  <p:pic>
                    <p:nvPicPr>
                      <p:cNvPr id="0" name=""/>
                      <p:cNvPicPr>
                        <a:picLocks noGrp="1" noChangeAspect="1" noChangeArrowheads="1"/>
                      </p:cNvPicPr>
                      <p:nvPr/>
                    </p:nvPicPr>
                    <p:blipFill>
                      <a:blip r:embed="rId8"/>
                      <a:srcRect/>
                      <a:stretch>
                        <a:fillRect/>
                      </a:stretch>
                    </p:blipFill>
                    <p:spPr bwMode="auto">
                      <a:xfrm>
                        <a:off x="6901603" y="3670127"/>
                        <a:ext cx="3120091" cy="273863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529379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a:spLocks noGrp="1"/>
          </p:cNvSpPr>
          <p:nvPr>
            <p:ph idx="1"/>
          </p:nvPr>
        </p:nvSpPr>
        <p:spPr/>
        <p:txBody>
          <a:bodyPr>
            <a:normAutofit/>
          </a:bodyPr>
          <a:lstStyle/>
          <a:p>
            <a:pPr>
              <a:buFont typeface="Wingdings" panose="05000000000000000000" pitchFamily="2" charset="2"/>
              <a:buChar char="n"/>
            </a:pPr>
            <a:r>
              <a:rPr lang="zh-CN" altLang="en-US" sz="3200" dirty="0"/>
              <a:t>图的基本概念</a:t>
            </a:r>
            <a:endParaRPr lang="en-US" altLang="zh-CN" sz="3200" dirty="0"/>
          </a:p>
          <a:p>
            <a:pPr marL="457200" lvl="1" indent="0">
              <a:lnSpc>
                <a:spcPct val="150000"/>
              </a:lnSpc>
              <a:buNone/>
            </a:pPr>
            <a:r>
              <a:rPr lang="zh-CN" altLang="en-US" sz="2800" dirty="0"/>
              <a:t>（</a:t>
            </a:r>
            <a:r>
              <a:rPr lang="en-US" altLang="zh-CN" sz="2800" dirty="0"/>
              <a:t>3</a:t>
            </a:r>
            <a:r>
              <a:rPr lang="zh-CN" altLang="en-US" sz="2800" dirty="0"/>
              <a:t>）环</a:t>
            </a:r>
            <a:endParaRPr lang="en-US" altLang="zh-CN" sz="2800" dirty="0"/>
          </a:p>
          <a:p>
            <a:pPr lvl="2">
              <a:lnSpc>
                <a:spcPct val="150000"/>
              </a:lnSpc>
            </a:pPr>
            <a:r>
              <a:rPr lang="zh-CN" altLang="en-US" sz="2400" dirty="0"/>
              <a:t>某节点的有向边直接与</a:t>
            </a:r>
            <a:endParaRPr lang="en-US" altLang="zh-CN" sz="2400" dirty="0"/>
          </a:p>
          <a:p>
            <a:pPr marL="914400" lvl="2" indent="0">
              <a:lnSpc>
                <a:spcPct val="150000"/>
              </a:lnSpc>
              <a:buNone/>
            </a:pPr>
            <a:r>
              <a:rPr lang="en-US" altLang="zh-CN" sz="2400" dirty="0"/>
              <a:t>   </a:t>
            </a:r>
            <a:r>
              <a:rPr lang="zh-CN" altLang="en-US" sz="2400" dirty="0"/>
              <a:t>该节点相连接，则构成环。</a:t>
            </a:r>
            <a:endParaRPr lang="en-US" altLang="zh-CN" sz="2400" dirty="0"/>
          </a:p>
          <a:p>
            <a:pPr marL="457200" lvl="1" indent="0">
              <a:lnSpc>
                <a:spcPct val="150000"/>
              </a:lnSpc>
              <a:buNone/>
            </a:pPr>
            <a:endParaRPr lang="en-US" altLang="zh-CN" sz="2800" dirty="0"/>
          </a:p>
          <a:p>
            <a:pPr marL="457200" lvl="1" indent="0">
              <a:lnSpc>
                <a:spcPct val="150000"/>
              </a:lnSpc>
              <a:buNone/>
            </a:pPr>
            <a:r>
              <a:rPr lang="zh-CN" altLang="en-US" sz="2800" dirty="0"/>
              <a:t>（</a:t>
            </a:r>
            <a:r>
              <a:rPr lang="en-US" altLang="zh-CN" sz="2800" dirty="0"/>
              <a:t>4</a:t>
            </a:r>
            <a:r>
              <a:rPr lang="zh-CN" altLang="en-US" sz="2800" dirty="0"/>
              <a:t>）树</a:t>
            </a:r>
          </a:p>
          <a:p>
            <a:pPr lvl="2" algn="just">
              <a:lnSpc>
                <a:spcPct val="150000"/>
              </a:lnSpc>
            </a:pPr>
            <a:r>
              <a:rPr lang="zh-CN" altLang="en-US" sz="2400" dirty="0">
                <a:solidFill>
                  <a:srgbClr val="FF0000"/>
                </a:solidFill>
              </a:rPr>
              <a:t>在图论中，树（</a:t>
            </a:r>
            <a:r>
              <a:rPr lang="en-US" altLang="zh-CN" sz="2400" dirty="0">
                <a:solidFill>
                  <a:srgbClr val="FF0000"/>
                </a:solidFill>
              </a:rPr>
              <a:t>Tree</a:t>
            </a:r>
            <a:r>
              <a:rPr lang="zh-CN" altLang="en-US" sz="2400" dirty="0">
                <a:solidFill>
                  <a:srgbClr val="FF0000"/>
                </a:solidFill>
              </a:rPr>
              <a:t>）是一种无向图（</a:t>
            </a:r>
            <a:r>
              <a:rPr lang="en-US" altLang="zh-CN" sz="2400" dirty="0">
                <a:solidFill>
                  <a:srgbClr val="FF0000"/>
                </a:solidFill>
              </a:rPr>
              <a:t>undirected graph</a:t>
            </a:r>
            <a:r>
              <a:rPr lang="zh-CN" altLang="en-US" sz="2400" dirty="0">
                <a:solidFill>
                  <a:srgbClr val="FF0000"/>
                </a:solidFill>
              </a:rPr>
              <a:t>），其中任意两个顶点间存在唯一一条路径。或者说，只要没有回路的连通图就是树。</a:t>
            </a:r>
          </a:p>
          <a:p>
            <a:pPr lvl="2">
              <a:lnSpc>
                <a:spcPct val="150000"/>
              </a:lnSpc>
            </a:pPr>
            <a:endParaRPr lang="en-US" altLang="zh-CN" sz="2800" dirty="0"/>
          </a:p>
          <a:p>
            <a:pPr marL="457200" lvl="1" indent="0">
              <a:lnSpc>
                <a:spcPct val="150000"/>
              </a:lnSpc>
              <a:buNone/>
            </a:pPr>
            <a:endParaRPr lang="zh-CN" altLang="en-US" sz="2800" dirty="0"/>
          </a:p>
        </p:txBody>
      </p:sp>
      <p:sp>
        <p:nvSpPr>
          <p:cNvPr id="6" name="灯片编号占位符 5"/>
          <p:cNvSpPr>
            <a:spLocks noGrp="1"/>
          </p:cNvSpPr>
          <p:nvPr>
            <p:ph type="sldNum" sz="quarter" idx="12"/>
          </p:nvPr>
        </p:nvSpPr>
        <p:spPr/>
        <p:txBody>
          <a:bodyPr/>
          <a:lstStyle/>
          <a:p>
            <a:fld id="{992410F8-5038-4D67-BFCB-CC041677B2F5}" type="slidenum">
              <a:rPr lang="zh-CN" altLang="en-US" smtClean="0"/>
              <a:t>14</a:t>
            </a:fld>
            <a:endParaRPr lang="zh-CN" altLang="en-US" dirty="0"/>
          </a:p>
        </p:txBody>
      </p:sp>
      <p:sp>
        <p:nvSpPr>
          <p:cNvPr id="10" name="标题 1"/>
          <p:cNvSpPr>
            <a:spLocks noGrp="1"/>
          </p:cNvSpPr>
          <p:nvPr>
            <p:ph type="title"/>
          </p:nvPr>
        </p:nvSpPr>
        <p:spPr/>
        <p:txBody>
          <a:bodyPr>
            <a:normAutofit/>
          </a:bodyPr>
          <a:lstStyle/>
          <a:p>
            <a:r>
              <a:rPr lang="zh-CN" altLang="en-US" dirty="0"/>
              <a:t>解释性结构建模</a:t>
            </a:r>
            <a:r>
              <a:rPr lang="en-US" altLang="zh-CN" dirty="0"/>
              <a:t>——ISM</a:t>
            </a:r>
            <a:r>
              <a:rPr lang="zh-CN" altLang="en-US" dirty="0"/>
              <a:t>概述</a:t>
            </a:r>
          </a:p>
        </p:txBody>
      </p:sp>
      <p:graphicFrame>
        <p:nvGraphicFramePr>
          <p:cNvPr id="11" name="Object 9"/>
          <p:cNvGraphicFramePr>
            <a:graphicFrameLocks noChangeAspect="1"/>
          </p:cNvGraphicFramePr>
          <p:nvPr>
            <p:extLst>
              <p:ext uri="{D42A27DB-BD31-4B8C-83A1-F6EECF244321}">
                <p14:modId xmlns:p14="http://schemas.microsoft.com/office/powerpoint/2010/main" val="924680772"/>
              </p:ext>
            </p:extLst>
          </p:nvPr>
        </p:nvGraphicFramePr>
        <p:xfrm>
          <a:off x="6873876" y="1030289"/>
          <a:ext cx="3622675" cy="2924175"/>
        </p:xfrm>
        <a:graphic>
          <a:graphicData uri="http://schemas.openxmlformats.org/presentationml/2006/ole">
            <mc:AlternateContent xmlns:mc="http://schemas.openxmlformats.org/markup-compatibility/2006">
              <mc:Choice xmlns:v="urn:schemas-microsoft-com:vml" Requires="v">
                <p:oleObj spid="_x0000_s3298" name="Visio" r:id="rId3" imgW="2190604" imgH="1705155" progId="Visio.Drawing.11">
                  <p:embed/>
                </p:oleObj>
              </mc:Choice>
              <mc:Fallback>
                <p:oleObj name="Visio" r:id="rId3" imgW="2190604" imgH="1705155" progId="Visio.Drawing.11">
                  <p:embed/>
                  <p:pic>
                    <p:nvPicPr>
                      <p:cNvPr id="5132" name="Object 9"/>
                      <p:cNvPicPr>
                        <a:picLocks noChangeAspect="1" noChangeArrowheads="1"/>
                      </p:cNvPicPr>
                      <p:nvPr/>
                    </p:nvPicPr>
                    <p:blipFill>
                      <a:blip r:embed="rId4"/>
                      <a:srcRect/>
                      <a:stretch>
                        <a:fillRect/>
                      </a:stretch>
                    </p:blipFill>
                    <p:spPr bwMode="auto">
                      <a:xfrm>
                        <a:off x="6873876" y="1030289"/>
                        <a:ext cx="3622675" cy="292417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224587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a:spLocks noGrp="1"/>
          </p:cNvSpPr>
          <p:nvPr>
            <p:ph idx="1"/>
          </p:nvPr>
        </p:nvSpPr>
        <p:spPr/>
        <p:txBody>
          <a:bodyPr>
            <a:normAutofit/>
          </a:bodyPr>
          <a:lstStyle/>
          <a:p>
            <a:pPr>
              <a:buFont typeface="Wingdings" panose="05000000000000000000" pitchFamily="2" charset="2"/>
              <a:buChar char="n"/>
            </a:pPr>
            <a:r>
              <a:rPr lang="zh-CN" altLang="en-US" sz="3200" dirty="0"/>
              <a:t>图的基本概念</a:t>
            </a:r>
            <a:endParaRPr lang="en-US" altLang="zh-CN" sz="3200" dirty="0"/>
          </a:p>
          <a:p>
            <a:pPr marL="457200" lvl="1" indent="0">
              <a:lnSpc>
                <a:spcPct val="150000"/>
              </a:lnSpc>
              <a:buNone/>
            </a:pPr>
            <a:r>
              <a:rPr lang="zh-CN" altLang="en-US" sz="2800" dirty="0"/>
              <a:t>（</a:t>
            </a:r>
            <a:r>
              <a:rPr lang="en-US" altLang="zh-CN" sz="2800" dirty="0"/>
              <a:t>5</a:t>
            </a:r>
            <a:r>
              <a:rPr lang="zh-CN" altLang="en-US" sz="2800" dirty="0"/>
              <a:t>）关联树</a:t>
            </a:r>
          </a:p>
          <a:p>
            <a:pPr lvl="2">
              <a:lnSpc>
                <a:spcPct val="150000"/>
              </a:lnSpc>
            </a:pPr>
            <a:r>
              <a:rPr lang="zh-CN" altLang="en-US" sz="2400" dirty="0"/>
              <a:t>在节点上带有加权值 </a:t>
            </a:r>
            <a:r>
              <a:rPr lang="en-US" altLang="zh-CN" sz="2400" dirty="0"/>
              <a:t>W</a:t>
            </a:r>
            <a:r>
              <a:rPr lang="zh-CN" altLang="en-US" sz="2400" dirty="0"/>
              <a:t>，而在边上有关联值 </a:t>
            </a:r>
            <a:r>
              <a:rPr lang="en-US" altLang="zh-CN" sz="2400" dirty="0"/>
              <a:t>r </a:t>
            </a:r>
            <a:r>
              <a:rPr lang="zh-CN" altLang="en-US" sz="2400" dirty="0"/>
              <a:t>的树称作关联树。</a:t>
            </a:r>
            <a:endParaRPr lang="en-US" altLang="zh-CN" sz="2800" dirty="0"/>
          </a:p>
          <a:p>
            <a:pPr marL="457200" lvl="1" indent="0">
              <a:lnSpc>
                <a:spcPct val="150000"/>
              </a:lnSpc>
              <a:buNone/>
            </a:pPr>
            <a:endParaRPr lang="zh-CN" altLang="en-US" sz="2800" dirty="0"/>
          </a:p>
        </p:txBody>
      </p:sp>
      <p:sp>
        <p:nvSpPr>
          <p:cNvPr id="6" name="灯片编号占位符 5"/>
          <p:cNvSpPr>
            <a:spLocks noGrp="1"/>
          </p:cNvSpPr>
          <p:nvPr>
            <p:ph type="sldNum" sz="quarter" idx="12"/>
          </p:nvPr>
        </p:nvSpPr>
        <p:spPr/>
        <p:txBody>
          <a:bodyPr/>
          <a:lstStyle/>
          <a:p>
            <a:fld id="{992410F8-5038-4D67-BFCB-CC041677B2F5}" type="slidenum">
              <a:rPr lang="zh-CN" altLang="en-US" smtClean="0"/>
              <a:t>15</a:t>
            </a:fld>
            <a:endParaRPr lang="zh-CN" altLang="en-US" dirty="0"/>
          </a:p>
        </p:txBody>
      </p:sp>
      <p:sp>
        <p:nvSpPr>
          <p:cNvPr id="10" name="标题 1"/>
          <p:cNvSpPr>
            <a:spLocks noGrp="1"/>
          </p:cNvSpPr>
          <p:nvPr>
            <p:ph type="title"/>
          </p:nvPr>
        </p:nvSpPr>
        <p:spPr/>
        <p:txBody>
          <a:bodyPr>
            <a:normAutofit/>
          </a:bodyPr>
          <a:lstStyle/>
          <a:p>
            <a:r>
              <a:rPr lang="zh-CN" altLang="en-US" dirty="0"/>
              <a:t>解释性结构建模</a:t>
            </a:r>
            <a:r>
              <a:rPr lang="en-US" altLang="zh-CN" dirty="0"/>
              <a:t>——ISM</a:t>
            </a:r>
            <a:r>
              <a:rPr lang="zh-CN" altLang="en-US" dirty="0"/>
              <a:t>概述</a:t>
            </a:r>
          </a:p>
        </p:txBody>
      </p:sp>
      <p:grpSp>
        <p:nvGrpSpPr>
          <p:cNvPr id="11" name="Group 4"/>
          <p:cNvGrpSpPr>
            <a:grpSpLocks/>
          </p:cNvGrpSpPr>
          <p:nvPr/>
        </p:nvGrpSpPr>
        <p:grpSpPr bwMode="auto">
          <a:xfrm>
            <a:off x="3506505" y="2997200"/>
            <a:ext cx="6043613" cy="3073400"/>
            <a:chOff x="1094" y="1616"/>
            <a:chExt cx="3807" cy="1936"/>
          </a:xfrm>
        </p:grpSpPr>
        <p:sp>
          <p:nvSpPr>
            <p:cNvPr id="12" name="Oval 5"/>
            <p:cNvSpPr>
              <a:spLocks noChangeArrowheads="1"/>
            </p:cNvSpPr>
            <p:nvPr/>
          </p:nvSpPr>
          <p:spPr bwMode="auto">
            <a:xfrm>
              <a:off x="2719" y="1757"/>
              <a:ext cx="67" cy="66"/>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15" name="Oval 6"/>
            <p:cNvSpPr>
              <a:spLocks noChangeArrowheads="1"/>
            </p:cNvSpPr>
            <p:nvPr/>
          </p:nvSpPr>
          <p:spPr bwMode="auto">
            <a:xfrm>
              <a:off x="2095" y="2351"/>
              <a:ext cx="67" cy="66"/>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16" name="Oval 7"/>
            <p:cNvSpPr>
              <a:spLocks noChangeArrowheads="1"/>
            </p:cNvSpPr>
            <p:nvPr/>
          </p:nvSpPr>
          <p:spPr bwMode="auto">
            <a:xfrm>
              <a:off x="3428" y="2363"/>
              <a:ext cx="67" cy="66"/>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17" name="Oval 8"/>
            <p:cNvSpPr>
              <a:spLocks noChangeArrowheads="1"/>
            </p:cNvSpPr>
            <p:nvPr/>
          </p:nvSpPr>
          <p:spPr bwMode="auto">
            <a:xfrm>
              <a:off x="1661" y="3032"/>
              <a:ext cx="67" cy="66"/>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18" name="Oval 9"/>
            <p:cNvSpPr>
              <a:spLocks noChangeArrowheads="1"/>
            </p:cNvSpPr>
            <p:nvPr/>
          </p:nvSpPr>
          <p:spPr bwMode="auto">
            <a:xfrm>
              <a:off x="2492" y="3079"/>
              <a:ext cx="67" cy="66"/>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19" name="Oval 10"/>
            <p:cNvSpPr>
              <a:spLocks noChangeArrowheads="1"/>
            </p:cNvSpPr>
            <p:nvPr/>
          </p:nvSpPr>
          <p:spPr bwMode="auto">
            <a:xfrm>
              <a:off x="3096" y="3060"/>
              <a:ext cx="67" cy="66"/>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20" name="Oval 11"/>
            <p:cNvSpPr>
              <a:spLocks noChangeArrowheads="1"/>
            </p:cNvSpPr>
            <p:nvPr/>
          </p:nvSpPr>
          <p:spPr bwMode="auto">
            <a:xfrm>
              <a:off x="4049" y="3032"/>
              <a:ext cx="67" cy="66"/>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21" name="Line 12"/>
            <p:cNvSpPr>
              <a:spLocks noChangeShapeType="1"/>
            </p:cNvSpPr>
            <p:nvPr/>
          </p:nvSpPr>
          <p:spPr bwMode="auto">
            <a:xfrm flipV="1">
              <a:off x="2153" y="1813"/>
              <a:ext cx="595" cy="5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13"/>
            <p:cNvSpPr>
              <a:spLocks noChangeShapeType="1"/>
            </p:cNvSpPr>
            <p:nvPr/>
          </p:nvSpPr>
          <p:spPr bwMode="auto">
            <a:xfrm flipH="1" flipV="1">
              <a:off x="2739" y="1794"/>
              <a:ext cx="698" cy="5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14"/>
            <p:cNvSpPr>
              <a:spLocks noChangeShapeType="1"/>
            </p:cNvSpPr>
            <p:nvPr/>
          </p:nvSpPr>
          <p:spPr bwMode="auto">
            <a:xfrm flipH="1" flipV="1">
              <a:off x="3475" y="2436"/>
              <a:ext cx="594" cy="6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15"/>
            <p:cNvSpPr>
              <a:spLocks noChangeShapeType="1"/>
            </p:cNvSpPr>
            <p:nvPr/>
          </p:nvSpPr>
          <p:spPr bwMode="auto">
            <a:xfrm flipV="1">
              <a:off x="3144" y="2389"/>
              <a:ext cx="284" cy="6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16"/>
            <p:cNvSpPr>
              <a:spLocks noChangeShapeType="1"/>
            </p:cNvSpPr>
            <p:nvPr/>
          </p:nvSpPr>
          <p:spPr bwMode="auto">
            <a:xfrm flipV="1">
              <a:off x="1718" y="2398"/>
              <a:ext cx="435" cy="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17"/>
            <p:cNvSpPr>
              <a:spLocks noChangeShapeType="1"/>
            </p:cNvSpPr>
            <p:nvPr/>
          </p:nvSpPr>
          <p:spPr bwMode="auto">
            <a:xfrm flipH="1" flipV="1">
              <a:off x="2134" y="2389"/>
              <a:ext cx="377" cy="6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Text Box 18"/>
            <p:cNvSpPr txBox="1">
              <a:spLocks noChangeArrowheads="1"/>
            </p:cNvSpPr>
            <p:nvPr/>
          </p:nvSpPr>
          <p:spPr bwMode="auto">
            <a:xfrm>
              <a:off x="2219" y="2304"/>
              <a:ext cx="5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2"/>
                </a:buClr>
              </a:pPr>
              <a:r>
                <a:rPr lang="en-US" altLang="zh-CN">
                  <a:ea typeface="黑体" panose="02010609060101010101" pitchFamily="49" charset="-122"/>
                </a:rPr>
                <a:t>W=0.3</a:t>
              </a:r>
            </a:p>
          </p:txBody>
        </p:sp>
        <p:sp>
          <p:nvSpPr>
            <p:cNvPr id="28" name="Text Box 19"/>
            <p:cNvSpPr txBox="1">
              <a:spLocks noChangeArrowheads="1"/>
            </p:cNvSpPr>
            <p:nvPr/>
          </p:nvSpPr>
          <p:spPr bwMode="auto">
            <a:xfrm>
              <a:off x="3625" y="2257"/>
              <a:ext cx="5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2"/>
                </a:buClr>
              </a:pPr>
              <a:r>
                <a:rPr lang="en-US" altLang="zh-CN">
                  <a:ea typeface="黑体" panose="02010609060101010101" pitchFamily="49" charset="-122"/>
                </a:rPr>
                <a:t>W=0.7</a:t>
              </a:r>
            </a:p>
          </p:txBody>
        </p:sp>
        <p:sp>
          <p:nvSpPr>
            <p:cNvPr id="29" name="Text Box 20"/>
            <p:cNvSpPr txBox="1">
              <a:spLocks noChangeArrowheads="1"/>
            </p:cNvSpPr>
            <p:nvPr/>
          </p:nvSpPr>
          <p:spPr bwMode="auto">
            <a:xfrm>
              <a:off x="3767" y="2644"/>
              <a:ext cx="5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2"/>
                </a:buClr>
              </a:pPr>
              <a:r>
                <a:rPr lang="en-US" altLang="zh-CN">
                  <a:ea typeface="黑体" panose="02010609060101010101" pitchFamily="49" charset="-122"/>
                </a:rPr>
                <a:t>r=0.5</a:t>
              </a:r>
            </a:p>
          </p:txBody>
        </p:sp>
        <p:sp>
          <p:nvSpPr>
            <p:cNvPr id="30" name="Text Box 21"/>
            <p:cNvSpPr txBox="1">
              <a:spLocks noChangeArrowheads="1"/>
            </p:cNvSpPr>
            <p:nvPr/>
          </p:nvSpPr>
          <p:spPr bwMode="auto">
            <a:xfrm>
              <a:off x="2181" y="2662"/>
              <a:ext cx="5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2"/>
                </a:buClr>
              </a:pPr>
              <a:r>
                <a:rPr lang="en-US" altLang="zh-CN">
                  <a:ea typeface="黑体" panose="02010609060101010101" pitchFamily="49" charset="-122"/>
                </a:rPr>
                <a:t>r=0.6</a:t>
              </a:r>
            </a:p>
          </p:txBody>
        </p:sp>
        <p:sp>
          <p:nvSpPr>
            <p:cNvPr id="31" name="Text Box 22"/>
            <p:cNvSpPr txBox="1">
              <a:spLocks noChangeArrowheads="1"/>
            </p:cNvSpPr>
            <p:nvPr/>
          </p:nvSpPr>
          <p:spPr bwMode="auto">
            <a:xfrm>
              <a:off x="3068" y="2710"/>
              <a:ext cx="5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2"/>
                </a:buClr>
              </a:pPr>
              <a:r>
                <a:rPr lang="en-US" altLang="zh-CN" dirty="0">
                  <a:ea typeface="黑体" panose="02010609060101010101" pitchFamily="49" charset="-122"/>
                </a:rPr>
                <a:t>r=0.5</a:t>
              </a:r>
            </a:p>
          </p:txBody>
        </p:sp>
        <p:sp>
          <p:nvSpPr>
            <p:cNvPr id="32" name="Text Box 23"/>
            <p:cNvSpPr txBox="1">
              <a:spLocks noChangeArrowheads="1"/>
            </p:cNvSpPr>
            <p:nvPr/>
          </p:nvSpPr>
          <p:spPr bwMode="auto">
            <a:xfrm>
              <a:off x="1416" y="2691"/>
              <a:ext cx="5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2"/>
                </a:buClr>
              </a:pPr>
              <a:r>
                <a:rPr lang="en-US" altLang="zh-CN">
                  <a:ea typeface="黑体" panose="02010609060101010101" pitchFamily="49" charset="-122"/>
                </a:rPr>
                <a:t>r=0.4</a:t>
              </a:r>
            </a:p>
          </p:txBody>
        </p:sp>
        <p:sp>
          <p:nvSpPr>
            <p:cNvPr id="33" name="Text Box 24"/>
            <p:cNvSpPr txBox="1">
              <a:spLocks noChangeArrowheads="1"/>
            </p:cNvSpPr>
            <p:nvPr/>
          </p:nvSpPr>
          <p:spPr bwMode="auto">
            <a:xfrm>
              <a:off x="1094" y="3106"/>
              <a:ext cx="96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buClr>
                  <a:schemeClr val="tx2"/>
                </a:buClr>
              </a:pPr>
              <a:r>
                <a:rPr lang="en-US" altLang="zh-CN">
                  <a:ea typeface="黑体" panose="02010609060101010101" pitchFamily="49" charset="-122"/>
                </a:rPr>
                <a:t>w=0.3×0.4</a:t>
              </a:r>
            </a:p>
            <a:p>
              <a:pPr eaLnBrk="1" hangingPunct="1">
                <a:buClr>
                  <a:schemeClr val="tx2"/>
                </a:buClr>
              </a:pPr>
              <a:r>
                <a:rPr lang="en-US" altLang="zh-CN">
                  <a:ea typeface="黑体" panose="02010609060101010101" pitchFamily="49" charset="-122"/>
                </a:rPr>
                <a:t>  =0.12</a:t>
              </a:r>
            </a:p>
          </p:txBody>
        </p:sp>
        <p:sp>
          <p:nvSpPr>
            <p:cNvPr id="34" name="Text Box 25"/>
            <p:cNvSpPr txBox="1">
              <a:spLocks noChangeArrowheads="1"/>
            </p:cNvSpPr>
            <p:nvPr/>
          </p:nvSpPr>
          <p:spPr bwMode="auto">
            <a:xfrm>
              <a:off x="2047" y="3110"/>
              <a:ext cx="96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buClr>
                  <a:schemeClr val="tx2"/>
                </a:buClr>
              </a:pPr>
              <a:r>
                <a:rPr lang="en-US" altLang="zh-CN">
                  <a:ea typeface="黑体" panose="02010609060101010101" pitchFamily="49" charset="-122"/>
                </a:rPr>
                <a:t>w=0.3×0.6</a:t>
              </a:r>
            </a:p>
            <a:p>
              <a:pPr eaLnBrk="1" hangingPunct="1">
                <a:buClr>
                  <a:schemeClr val="tx2"/>
                </a:buClr>
              </a:pPr>
              <a:r>
                <a:rPr lang="en-US" altLang="zh-CN">
                  <a:ea typeface="黑体" panose="02010609060101010101" pitchFamily="49" charset="-122"/>
                </a:rPr>
                <a:t>  =0.18</a:t>
              </a:r>
            </a:p>
          </p:txBody>
        </p:sp>
        <p:sp>
          <p:nvSpPr>
            <p:cNvPr id="35" name="Text Box 26"/>
            <p:cNvSpPr txBox="1">
              <a:spLocks noChangeArrowheads="1"/>
            </p:cNvSpPr>
            <p:nvPr/>
          </p:nvSpPr>
          <p:spPr bwMode="auto">
            <a:xfrm>
              <a:off x="3019" y="3101"/>
              <a:ext cx="96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buClr>
                  <a:schemeClr val="tx2"/>
                </a:buClr>
              </a:pPr>
              <a:r>
                <a:rPr lang="en-US" altLang="zh-CN">
                  <a:ea typeface="黑体" panose="02010609060101010101" pitchFamily="49" charset="-122"/>
                </a:rPr>
                <a:t>w=0.7×0.5</a:t>
              </a:r>
            </a:p>
            <a:p>
              <a:pPr eaLnBrk="1" hangingPunct="1">
                <a:buClr>
                  <a:schemeClr val="tx2"/>
                </a:buClr>
              </a:pPr>
              <a:r>
                <a:rPr lang="en-US" altLang="zh-CN">
                  <a:ea typeface="黑体" panose="02010609060101010101" pitchFamily="49" charset="-122"/>
                </a:rPr>
                <a:t>  =0.35</a:t>
              </a:r>
            </a:p>
          </p:txBody>
        </p:sp>
        <p:sp>
          <p:nvSpPr>
            <p:cNvPr id="36" name="Text Box 27"/>
            <p:cNvSpPr txBox="1">
              <a:spLocks noChangeArrowheads="1"/>
            </p:cNvSpPr>
            <p:nvPr/>
          </p:nvSpPr>
          <p:spPr bwMode="auto">
            <a:xfrm>
              <a:off x="3939" y="3092"/>
              <a:ext cx="96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buClr>
                  <a:schemeClr val="tx2"/>
                </a:buClr>
              </a:pPr>
              <a:r>
                <a:rPr lang="en-US" altLang="zh-CN">
                  <a:ea typeface="黑体" panose="02010609060101010101" pitchFamily="49" charset="-122"/>
                </a:rPr>
                <a:t>w=0.7×0.5</a:t>
              </a:r>
            </a:p>
            <a:p>
              <a:pPr eaLnBrk="1" hangingPunct="1">
                <a:buClr>
                  <a:schemeClr val="tx2"/>
                </a:buClr>
              </a:pPr>
              <a:r>
                <a:rPr lang="en-US" altLang="zh-CN">
                  <a:ea typeface="黑体" panose="02010609060101010101" pitchFamily="49" charset="-122"/>
                </a:rPr>
                <a:t>  =0.35</a:t>
              </a:r>
            </a:p>
          </p:txBody>
        </p:sp>
        <p:sp>
          <p:nvSpPr>
            <p:cNvPr id="37" name="Text Box 23"/>
            <p:cNvSpPr txBox="1">
              <a:spLocks noChangeArrowheads="1"/>
            </p:cNvSpPr>
            <p:nvPr/>
          </p:nvSpPr>
          <p:spPr bwMode="auto">
            <a:xfrm>
              <a:off x="2804" y="1888"/>
              <a:ext cx="5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2"/>
                </a:buClr>
              </a:pPr>
              <a:r>
                <a:rPr lang="en-US" altLang="zh-CN">
                  <a:ea typeface="黑体" panose="02010609060101010101" pitchFamily="49" charset="-122"/>
                </a:rPr>
                <a:t>r=0.7</a:t>
              </a:r>
            </a:p>
          </p:txBody>
        </p:sp>
        <p:sp>
          <p:nvSpPr>
            <p:cNvPr id="38" name="Text Box 23"/>
            <p:cNvSpPr txBox="1">
              <a:spLocks noChangeArrowheads="1"/>
            </p:cNvSpPr>
            <p:nvPr/>
          </p:nvSpPr>
          <p:spPr bwMode="auto">
            <a:xfrm>
              <a:off x="2123" y="1906"/>
              <a:ext cx="5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2"/>
                </a:buClr>
              </a:pPr>
              <a:r>
                <a:rPr lang="en-US" altLang="zh-CN">
                  <a:ea typeface="黑体" panose="02010609060101010101" pitchFamily="49" charset="-122"/>
                </a:rPr>
                <a:t>r=0.3</a:t>
              </a:r>
            </a:p>
          </p:txBody>
        </p:sp>
        <p:sp>
          <p:nvSpPr>
            <p:cNvPr id="39" name="Text Box 18"/>
            <p:cNvSpPr txBox="1">
              <a:spLocks noChangeArrowheads="1"/>
            </p:cNvSpPr>
            <p:nvPr/>
          </p:nvSpPr>
          <p:spPr bwMode="auto">
            <a:xfrm>
              <a:off x="2835" y="1616"/>
              <a:ext cx="5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2"/>
                </a:buClr>
              </a:pPr>
              <a:r>
                <a:rPr lang="en-US" altLang="zh-CN">
                  <a:ea typeface="黑体" panose="02010609060101010101" pitchFamily="49" charset="-122"/>
                </a:rPr>
                <a:t>W=1</a:t>
              </a:r>
            </a:p>
          </p:txBody>
        </p:sp>
      </p:grpSp>
    </p:spTree>
    <p:extLst>
      <p:ext uri="{BB962C8B-B14F-4D97-AF65-F5344CB8AC3E}">
        <p14:creationId xmlns:p14="http://schemas.microsoft.com/office/powerpoint/2010/main" val="1959853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a:spLocks noGrp="1"/>
          </p:cNvSpPr>
          <p:nvPr>
            <p:ph idx="1"/>
          </p:nvPr>
        </p:nvSpPr>
        <p:spPr/>
        <p:txBody>
          <a:bodyPr>
            <a:normAutofit/>
          </a:bodyPr>
          <a:lstStyle/>
          <a:p>
            <a:pPr>
              <a:buFont typeface="Wingdings" panose="05000000000000000000" pitchFamily="2" charset="2"/>
              <a:buChar char="n"/>
            </a:pPr>
            <a:r>
              <a:rPr lang="zh-CN" altLang="en-US" sz="3200" dirty="0"/>
              <a:t>图的矩阵表示法</a:t>
            </a:r>
            <a:endParaRPr lang="en-US" altLang="zh-CN" sz="3200" dirty="0"/>
          </a:p>
          <a:p>
            <a:pPr marL="457200" lvl="1" indent="0">
              <a:lnSpc>
                <a:spcPct val="150000"/>
              </a:lnSpc>
              <a:buNone/>
            </a:pPr>
            <a:r>
              <a:rPr lang="zh-CN" altLang="en-US" sz="2800" dirty="0"/>
              <a:t>（</a:t>
            </a:r>
            <a:r>
              <a:rPr lang="en-US" altLang="zh-CN" sz="2800" dirty="0"/>
              <a:t>1</a:t>
            </a:r>
            <a:r>
              <a:rPr lang="zh-CN" altLang="en-US" sz="2800" dirty="0"/>
              <a:t>）邻接矩阵</a:t>
            </a:r>
            <a:r>
              <a:rPr lang="en-US" altLang="zh-CN" sz="2800" dirty="0"/>
              <a:t>(adjacency matrix)</a:t>
            </a:r>
          </a:p>
          <a:p>
            <a:pPr lvl="2">
              <a:lnSpc>
                <a:spcPct val="150000"/>
              </a:lnSpc>
            </a:pPr>
            <a:r>
              <a:rPr lang="zh-CN" altLang="en-US" sz="2400" dirty="0"/>
              <a:t>这是图的基本的矩阵表示，它用来描述图中各节点两两之间的关系。邻接矩阵 </a:t>
            </a:r>
            <a:r>
              <a:rPr lang="en-US" altLang="zh-CN" sz="2400" dirty="0"/>
              <a:t>A </a:t>
            </a:r>
            <a:r>
              <a:rPr lang="zh-CN" altLang="en-US" sz="2400" dirty="0"/>
              <a:t>的元素</a:t>
            </a:r>
            <a:r>
              <a:rPr lang="en-US" altLang="zh-CN" sz="2400" dirty="0" err="1">
                <a:ea typeface="黑体" panose="02010609060101010101" pitchFamily="49" charset="-122"/>
              </a:rPr>
              <a:t>a</a:t>
            </a:r>
            <a:r>
              <a:rPr lang="en-US" altLang="zh-CN" sz="2400" baseline="-25000" dirty="0" err="1">
                <a:ea typeface="黑体" panose="02010609060101010101" pitchFamily="49" charset="-122"/>
              </a:rPr>
              <a:t>ij</a:t>
            </a:r>
            <a:r>
              <a:rPr lang="zh-CN" altLang="en-US" sz="2400" dirty="0"/>
              <a:t>定义为：</a:t>
            </a:r>
          </a:p>
          <a:p>
            <a:pPr lvl="2">
              <a:lnSpc>
                <a:spcPct val="150000"/>
              </a:lnSpc>
            </a:pPr>
            <a:endParaRPr lang="en-US" altLang="zh-CN" sz="2400" dirty="0"/>
          </a:p>
          <a:p>
            <a:pPr marL="457200" lvl="1" indent="0">
              <a:lnSpc>
                <a:spcPct val="150000"/>
              </a:lnSpc>
              <a:buNone/>
            </a:pPr>
            <a:endParaRPr lang="en-US" altLang="zh-CN" sz="2800" dirty="0"/>
          </a:p>
          <a:p>
            <a:pPr marL="457200" lvl="1" indent="0">
              <a:lnSpc>
                <a:spcPct val="150000"/>
              </a:lnSpc>
              <a:buNone/>
            </a:pPr>
            <a:endParaRPr lang="en-US" altLang="zh-CN" sz="2800" dirty="0"/>
          </a:p>
          <a:p>
            <a:pPr marL="457200" lvl="1" indent="0">
              <a:lnSpc>
                <a:spcPct val="150000"/>
              </a:lnSpc>
              <a:buNone/>
            </a:pPr>
            <a:endParaRPr lang="en-US" altLang="zh-CN" sz="2800" dirty="0"/>
          </a:p>
          <a:p>
            <a:pPr marL="457200" lvl="1" indent="0">
              <a:lnSpc>
                <a:spcPct val="150000"/>
              </a:lnSpc>
              <a:buNone/>
            </a:pPr>
            <a:endParaRPr lang="zh-CN" altLang="en-US" sz="2800" dirty="0"/>
          </a:p>
        </p:txBody>
      </p:sp>
      <p:sp>
        <p:nvSpPr>
          <p:cNvPr id="6" name="灯片编号占位符 5"/>
          <p:cNvSpPr>
            <a:spLocks noGrp="1"/>
          </p:cNvSpPr>
          <p:nvPr>
            <p:ph type="sldNum" sz="quarter" idx="12"/>
          </p:nvPr>
        </p:nvSpPr>
        <p:spPr/>
        <p:txBody>
          <a:bodyPr/>
          <a:lstStyle/>
          <a:p>
            <a:fld id="{992410F8-5038-4D67-BFCB-CC041677B2F5}" type="slidenum">
              <a:rPr lang="zh-CN" altLang="en-US" smtClean="0"/>
              <a:t>16</a:t>
            </a:fld>
            <a:endParaRPr lang="zh-CN" altLang="en-US" dirty="0"/>
          </a:p>
        </p:txBody>
      </p:sp>
      <p:sp>
        <p:nvSpPr>
          <p:cNvPr id="10" name="标题 1"/>
          <p:cNvSpPr>
            <a:spLocks noGrp="1"/>
          </p:cNvSpPr>
          <p:nvPr>
            <p:ph type="title"/>
          </p:nvPr>
        </p:nvSpPr>
        <p:spPr/>
        <p:txBody>
          <a:bodyPr/>
          <a:lstStyle/>
          <a:p>
            <a:r>
              <a:rPr lang="zh-CN" altLang="en-US" dirty="0"/>
              <a:t>解释性结构建模</a:t>
            </a:r>
            <a:r>
              <a:rPr lang="en-US" altLang="zh-CN" dirty="0"/>
              <a:t>——ISM</a:t>
            </a:r>
            <a:r>
              <a:rPr lang="zh-CN" altLang="en-US" dirty="0"/>
              <a:t>概述</a:t>
            </a:r>
          </a:p>
        </p:txBody>
      </p:sp>
      <p:grpSp>
        <p:nvGrpSpPr>
          <p:cNvPr id="11" name="Group 9"/>
          <p:cNvGrpSpPr>
            <a:grpSpLocks/>
          </p:cNvGrpSpPr>
          <p:nvPr/>
        </p:nvGrpSpPr>
        <p:grpSpPr bwMode="auto">
          <a:xfrm>
            <a:off x="3075138" y="3790190"/>
            <a:ext cx="6419850" cy="1341438"/>
            <a:chOff x="1018" y="1993"/>
            <a:chExt cx="4044" cy="845"/>
          </a:xfrm>
        </p:grpSpPr>
        <p:graphicFrame>
          <p:nvGraphicFramePr>
            <p:cNvPr id="12" name="Object 5"/>
            <p:cNvGraphicFramePr>
              <a:graphicFrameLocks noChangeAspect="1"/>
            </p:cNvGraphicFramePr>
            <p:nvPr>
              <p:extLst>
                <p:ext uri="{D42A27DB-BD31-4B8C-83A1-F6EECF244321}">
                  <p14:modId xmlns:p14="http://schemas.microsoft.com/office/powerpoint/2010/main" val="3283568094"/>
                </p:ext>
              </p:extLst>
            </p:nvPr>
          </p:nvGraphicFramePr>
          <p:xfrm>
            <a:off x="1018" y="1993"/>
            <a:ext cx="1939" cy="845"/>
          </p:xfrm>
          <a:graphic>
            <a:graphicData uri="http://schemas.openxmlformats.org/presentationml/2006/ole">
              <mc:AlternateContent xmlns:mc="http://schemas.openxmlformats.org/markup-compatibility/2006">
                <mc:Choice xmlns:v="urn:schemas-microsoft-com:vml" Requires="v">
                  <p:oleObj spid="_x0000_s4316" name="Equation" r:id="rId3" imgW="1002960" imgH="393480" progId="Equation.DSMT4">
                    <p:embed/>
                  </p:oleObj>
                </mc:Choice>
                <mc:Fallback>
                  <p:oleObj name="Equation" r:id="rId3" imgW="1002960" imgH="393480" progId="Equation.DSMT4">
                    <p:embed/>
                    <p:pic>
                      <p:nvPicPr>
                        <p:cNvPr id="17413" name="Object 5"/>
                        <p:cNvPicPr>
                          <a:picLocks noChangeAspect="1" noChangeArrowheads="1"/>
                        </p:cNvPicPr>
                        <p:nvPr/>
                      </p:nvPicPr>
                      <p:blipFill>
                        <a:blip r:embed="rId4"/>
                        <a:srcRect/>
                        <a:stretch>
                          <a:fillRect/>
                        </a:stretch>
                      </p:blipFill>
                      <p:spPr bwMode="auto">
                        <a:xfrm>
                          <a:off x="1018" y="1993"/>
                          <a:ext cx="1939" cy="845"/>
                        </a:xfrm>
                        <a:prstGeom prst="rect">
                          <a:avLst/>
                        </a:prstGeom>
                        <a:noFill/>
                        <a:ln>
                          <a:noFill/>
                        </a:ln>
                        <a:effectLst/>
                      </p:spPr>
                    </p:pic>
                  </p:oleObj>
                </mc:Fallback>
              </mc:AlternateContent>
            </a:graphicData>
          </a:graphic>
        </p:graphicFrame>
        <p:sp>
          <p:nvSpPr>
            <p:cNvPr id="15" name="Text Box 6"/>
            <p:cNvSpPr txBox="1">
              <a:spLocks noChangeArrowheads="1"/>
            </p:cNvSpPr>
            <p:nvPr/>
          </p:nvSpPr>
          <p:spPr bwMode="auto">
            <a:xfrm>
              <a:off x="2880" y="2416"/>
              <a:ext cx="2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2"/>
                </a:buClr>
              </a:pPr>
              <a:r>
                <a:rPr lang="zh-CN" altLang="en-US" sz="2400" dirty="0">
                  <a:ea typeface="黑体" panose="02010609060101010101" pitchFamily="49" charset="-122"/>
                </a:rPr>
                <a:t>表示 </a:t>
              </a:r>
              <a:r>
                <a:rPr lang="en-US" altLang="zh-CN" sz="2400" i="1" dirty="0">
                  <a:ea typeface="黑体" panose="02010609060101010101" pitchFamily="49" charset="-122"/>
                </a:rPr>
                <a:t>S</a:t>
              </a:r>
              <a:r>
                <a:rPr lang="en-US" altLang="zh-CN" sz="2400" i="1" baseline="-25000" dirty="0">
                  <a:ea typeface="黑体" panose="02010609060101010101" pitchFamily="49" charset="-122"/>
                </a:rPr>
                <a:t>i</a:t>
              </a:r>
              <a:r>
                <a:rPr lang="en-US" altLang="zh-CN" sz="2400" i="1" dirty="0">
                  <a:ea typeface="黑体" panose="02010609060101010101" pitchFamily="49" charset="-122"/>
                </a:rPr>
                <a:t> </a:t>
              </a:r>
              <a:r>
                <a:rPr lang="zh-CN" altLang="en-US" sz="2400" dirty="0">
                  <a:ea typeface="黑体" panose="02010609060101010101" pitchFamily="49" charset="-122"/>
                </a:rPr>
                <a:t>与</a:t>
              </a:r>
              <a:r>
                <a:rPr lang="en-US" altLang="zh-CN" sz="2400" i="1" dirty="0" err="1">
                  <a:ea typeface="黑体" panose="02010609060101010101" pitchFamily="49" charset="-122"/>
                </a:rPr>
                <a:t>S</a:t>
              </a:r>
              <a:r>
                <a:rPr lang="en-US" altLang="zh-CN" sz="2400" i="1" baseline="-25000" dirty="0" err="1">
                  <a:ea typeface="黑体" panose="02010609060101010101" pitchFamily="49" charset="-122"/>
                </a:rPr>
                <a:t>j</a:t>
              </a:r>
              <a:r>
                <a:rPr lang="en-US" altLang="zh-CN" sz="2400" i="1" baseline="-25000" dirty="0">
                  <a:ea typeface="黑体" panose="02010609060101010101" pitchFamily="49" charset="-122"/>
                </a:rPr>
                <a:t> </a:t>
              </a:r>
              <a:r>
                <a:rPr lang="zh-CN" altLang="en-US" sz="2400" dirty="0">
                  <a:ea typeface="黑体" panose="02010609060101010101" pitchFamily="49" charset="-122"/>
                </a:rPr>
                <a:t>没有关系</a:t>
              </a:r>
            </a:p>
          </p:txBody>
        </p:sp>
        <p:sp>
          <p:nvSpPr>
            <p:cNvPr id="16" name="Text Box 7"/>
            <p:cNvSpPr txBox="1">
              <a:spLocks noChangeArrowheads="1"/>
            </p:cNvSpPr>
            <p:nvPr/>
          </p:nvSpPr>
          <p:spPr bwMode="auto">
            <a:xfrm>
              <a:off x="2880" y="2072"/>
              <a:ext cx="19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2"/>
                </a:buClr>
              </a:pPr>
              <a:r>
                <a:rPr lang="zh-CN" altLang="en-US" sz="2400" dirty="0">
                  <a:ea typeface="黑体" panose="02010609060101010101" pitchFamily="49" charset="-122"/>
                </a:rPr>
                <a:t>表示 </a:t>
              </a:r>
              <a:r>
                <a:rPr lang="en-US" altLang="zh-CN" sz="2400" i="1" dirty="0">
                  <a:ea typeface="黑体" panose="02010609060101010101" pitchFamily="49" charset="-122"/>
                </a:rPr>
                <a:t>S</a:t>
              </a:r>
              <a:r>
                <a:rPr lang="en-US" altLang="zh-CN" sz="2400" i="1" baseline="-25000" dirty="0">
                  <a:ea typeface="黑体" panose="02010609060101010101" pitchFamily="49" charset="-122"/>
                </a:rPr>
                <a:t>i</a:t>
              </a:r>
              <a:r>
                <a:rPr lang="en-US" altLang="zh-CN" sz="2400" i="1" dirty="0">
                  <a:ea typeface="黑体" panose="02010609060101010101" pitchFamily="49" charset="-122"/>
                </a:rPr>
                <a:t> </a:t>
              </a:r>
              <a:r>
                <a:rPr lang="zh-CN" altLang="en-US" sz="2400" dirty="0">
                  <a:ea typeface="黑体" panose="02010609060101010101" pitchFamily="49" charset="-122"/>
                </a:rPr>
                <a:t>与</a:t>
              </a:r>
              <a:r>
                <a:rPr lang="en-US" altLang="zh-CN" sz="2400" i="1" dirty="0" err="1">
                  <a:ea typeface="黑体" panose="02010609060101010101" pitchFamily="49" charset="-122"/>
                </a:rPr>
                <a:t>S</a:t>
              </a:r>
              <a:r>
                <a:rPr lang="en-US" altLang="zh-CN" sz="2400" i="1" baseline="-25000" dirty="0" err="1">
                  <a:ea typeface="黑体" panose="02010609060101010101" pitchFamily="49" charset="-122"/>
                </a:rPr>
                <a:t>j</a:t>
              </a:r>
              <a:r>
                <a:rPr lang="en-US" altLang="zh-CN" sz="2400" i="1" baseline="-25000" dirty="0">
                  <a:ea typeface="黑体" panose="02010609060101010101" pitchFamily="49" charset="-122"/>
                </a:rPr>
                <a:t> </a:t>
              </a:r>
              <a:r>
                <a:rPr lang="zh-CN" altLang="en-US" sz="2400" dirty="0">
                  <a:ea typeface="黑体" panose="02010609060101010101" pitchFamily="49" charset="-122"/>
                </a:rPr>
                <a:t>有关系</a:t>
              </a:r>
            </a:p>
          </p:txBody>
        </p:sp>
      </p:grpSp>
    </p:spTree>
    <p:extLst>
      <p:ext uri="{BB962C8B-B14F-4D97-AF65-F5344CB8AC3E}">
        <p14:creationId xmlns:p14="http://schemas.microsoft.com/office/powerpoint/2010/main" val="1576783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a:spLocks noGrp="1"/>
          </p:cNvSpPr>
          <p:nvPr>
            <p:ph idx="1"/>
          </p:nvPr>
        </p:nvSpPr>
        <p:spPr/>
        <p:txBody>
          <a:bodyPr>
            <a:normAutofit fontScale="92500"/>
          </a:bodyPr>
          <a:lstStyle/>
          <a:p>
            <a:pPr>
              <a:buFont typeface="Wingdings" panose="05000000000000000000" pitchFamily="2" charset="2"/>
              <a:buChar char="n"/>
            </a:pPr>
            <a:r>
              <a:rPr lang="zh-CN" altLang="en-US" sz="3200" dirty="0"/>
              <a:t>图的矩阵表示法</a:t>
            </a:r>
            <a:endParaRPr lang="en-US" altLang="zh-CN" sz="3200" dirty="0"/>
          </a:p>
          <a:p>
            <a:pPr marL="457200" lvl="1" indent="0">
              <a:lnSpc>
                <a:spcPct val="150000"/>
              </a:lnSpc>
              <a:buNone/>
            </a:pPr>
            <a:r>
              <a:rPr lang="zh-CN" altLang="en-US" sz="2800" dirty="0"/>
              <a:t>（</a:t>
            </a:r>
            <a:r>
              <a:rPr lang="en-US" altLang="zh-CN" sz="2800" dirty="0"/>
              <a:t>1</a:t>
            </a:r>
            <a:r>
              <a:rPr lang="zh-CN" altLang="en-US" sz="2800" dirty="0"/>
              <a:t>）邻接矩阵</a:t>
            </a:r>
            <a:r>
              <a:rPr lang="en-US" altLang="zh-CN" sz="2800" dirty="0"/>
              <a:t>(adjacency matrix)</a:t>
            </a:r>
          </a:p>
          <a:p>
            <a:pPr lvl="2">
              <a:lnSpc>
                <a:spcPct val="150000"/>
              </a:lnSpc>
            </a:pPr>
            <a:r>
              <a:rPr lang="zh-CN" altLang="en-US" sz="2400" dirty="0"/>
              <a:t>矩阵 </a:t>
            </a:r>
            <a:r>
              <a:rPr lang="en-US" altLang="zh-CN" sz="2400" dirty="0"/>
              <a:t>A </a:t>
            </a:r>
            <a:r>
              <a:rPr lang="zh-CN" altLang="en-US" sz="2400" dirty="0"/>
              <a:t>的</a:t>
            </a:r>
            <a:r>
              <a:rPr lang="zh-CN" altLang="en-US" sz="2400" dirty="0">
                <a:solidFill>
                  <a:srgbClr val="FF0000"/>
                </a:solidFill>
              </a:rPr>
              <a:t>元素全为零的行</a:t>
            </a:r>
            <a:r>
              <a:rPr lang="zh-CN" altLang="en-US" sz="2400" dirty="0"/>
              <a:t>所对应的节点称为</a:t>
            </a:r>
            <a:r>
              <a:rPr lang="zh-CN" altLang="en-US" sz="2400" dirty="0">
                <a:solidFill>
                  <a:srgbClr val="FF0000"/>
                </a:solidFill>
              </a:rPr>
              <a:t>汇点</a:t>
            </a:r>
            <a:r>
              <a:rPr lang="zh-CN" altLang="en-US" sz="2400" dirty="0"/>
              <a:t>，即只有有向边进入而没有离开该节点。如</a:t>
            </a:r>
            <a:r>
              <a:rPr lang="en-US" altLang="zh-CN" sz="2400" dirty="0"/>
              <a:t>S1</a:t>
            </a:r>
            <a:r>
              <a:rPr lang="zh-CN" altLang="en-US" sz="2400" dirty="0"/>
              <a:t>。</a:t>
            </a:r>
          </a:p>
          <a:p>
            <a:pPr lvl="2">
              <a:lnSpc>
                <a:spcPct val="150000"/>
              </a:lnSpc>
            </a:pPr>
            <a:r>
              <a:rPr lang="zh-CN" altLang="en-US" sz="2400" dirty="0"/>
              <a:t>矩阵 </a:t>
            </a:r>
            <a:r>
              <a:rPr lang="en-US" altLang="zh-CN" sz="2400" dirty="0"/>
              <a:t>A </a:t>
            </a:r>
            <a:r>
              <a:rPr lang="zh-CN" altLang="en-US" sz="2400" dirty="0"/>
              <a:t>的</a:t>
            </a:r>
            <a:r>
              <a:rPr lang="zh-CN" altLang="en-US" sz="2400" dirty="0">
                <a:solidFill>
                  <a:srgbClr val="FF0000"/>
                </a:solidFill>
              </a:rPr>
              <a:t>元素全为零的列</a:t>
            </a:r>
            <a:r>
              <a:rPr lang="zh-CN" altLang="en-US" sz="2400" dirty="0"/>
              <a:t>所对应的节点称为</a:t>
            </a:r>
            <a:r>
              <a:rPr lang="zh-CN" altLang="en-US" sz="2400" dirty="0">
                <a:solidFill>
                  <a:srgbClr val="FF0000"/>
                </a:solidFill>
              </a:rPr>
              <a:t>源点</a:t>
            </a:r>
            <a:r>
              <a:rPr lang="zh-CN" altLang="en-US" sz="2400" dirty="0"/>
              <a:t>，即只有有向边离开而没有进入该节点。如</a:t>
            </a:r>
            <a:r>
              <a:rPr lang="en-US" altLang="zh-CN" sz="2400" dirty="0"/>
              <a:t>S4</a:t>
            </a:r>
            <a:r>
              <a:rPr lang="zh-CN" altLang="en-US" sz="2400" dirty="0"/>
              <a:t>。</a:t>
            </a:r>
          </a:p>
          <a:p>
            <a:pPr lvl="2">
              <a:lnSpc>
                <a:spcPct val="150000"/>
              </a:lnSpc>
            </a:pPr>
            <a:r>
              <a:rPr lang="zh-CN" altLang="en-US" sz="2400" dirty="0"/>
              <a:t>对应每一节点的行中，其元素值为</a:t>
            </a:r>
            <a:r>
              <a:rPr lang="en-US" altLang="zh-CN" sz="2400" dirty="0"/>
              <a:t>1</a:t>
            </a:r>
            <a:r>
              <a:rPr lang="zh-CN" altLang="en-US" sz="2400" dirty="0"/>
              <a:t>的数量，就是离开该节点的有向边数。</a:t>
            </a:r>
          </a:p>
          <a:p>
            <a:pPr lvl="2">
              <a:lnSpc>
                <a:spcPct val="150000"/>
              </a:lnSpc>
            </a:pPr>
            <a:r>
              <a:rPr lang="zh-CN" altLang="en-US" sz="2400" dirty="0"/>
              <a:t>对应每一节点的列中，其元素值为</a:t>
            </a:r>
            <a:r>
              <a:rPr lang="en-US" altLang="zh-CN" sz="2400" dirty="0"/>
              <a:t>1</a:t>
            </a:r>
            <a:r>
              <a:rPr lang="zh-CN" altLang="en-US" sz="2400" dirty="0"/>
              <a:t>的数量，就是进入该节点的有向边数。</a:t>
            </a:r>
            <a:endParaRPr lang="en-US" altLang="zh-CN" sz="2400" dirty="0"/>
          </a:p>
          <a:p>
            <a:pPr marL="457200" lvl="1" indent="0">
              <a:lnSpc>
                <a:spcPct val="150000"/>
              </a:lnSpc>
              <a:buNone/>
            </a:pPr>
            <a:endParaRPr lang="en-US" altLang="zh-CN" sz="2400" dirty="0"/>
          </a:p>
          <a:p>
            <a:pPr marL="457200" lvl="1" indent="0">
              <a:lnSpc>
                <a:spcPct val="150000"/>
              </a:lnSpc>
              <a:buNone/>
            </a:pPr>
            <a:endParaRPr lang="en-US" altLang="zh-CN" sz="2800" dirty="0"/>
          </a:p>
          <a:p>
            <a:pPr marL="457200" lvl="1" indent="0">
              <a:lnSpc>
                <a:spcPct val="150000"/>
              </a:lnSpc>
              <a:buNone/>
            </a:pPr>
            <a:endParaRPr lang="en-US" altLang="zh-CN" sz="2800" dirty="0"/>
          </a:p>
          <a:p>
            <a:pPr marL="457200" lvl="1" indent="0">
              <a:lnSpc>
                <a:spcPct val="150000"/>
              </a:lnSpc>
              <a:buNone/>
            </a:pPr>
            <a:endParaRPr lang="en-US" altLang="zh-CN" sz="2800" dirty="0"/>
          </a:p>
          <a:p>
            <a:pPr marL="457200" lvl="1" indent="0">
              <a:lnSpc>
                <a:spcPct val="150000"/>
              </a:lnSpc>
              <a:buNone/>
            </a:pPr>
            <a:endParaRPr lang="zh-CN" altLang="en-US" sz="2800" dirty="0"/>
          </a:p>
        </p:txBody>
      </p:sp>
      <p:sp>
        <p:nvSpPr>
          <p:cNvPr id="6" name="灯片编号占位符 5"/>
          <p:cNvSpPr>
            <a:spLocks noGrp="1"/>
          </p:cNvSpPr>
          <p:nvPr>
            <p:ph type="sldNum" sz="quarter" idx="12"/>
          </p:nvPr>
        </p:nvSpPr>
        <p:spPr/>
        <p:txBody>
          <a:bodyPr/>
          <a:lstStyle/>
          <a:p>
            <a:fld id="{992410F8-5038-4D67-BFCB-CC041677B2F5}" type="slidenum">
              <a:rPr lang="zh-CN" altLang="en-US" smtClean="0"/>
              <a:t>17</a:t>
            </a:fld>
            <a:endParaRPr lang="zh-CN" altLang="en-US" dirty="0"/>
          </a:p>
        </p:txBody>
      </p:sp>
      <p:sp>
        <p:nvSpPr>
          <p:cNvPr id="10" name="标题 1"/>
          <p:cNvSpPr>
            <a:spLocks noGrp="1"/>
          </p:cNvSpPr>
          <p:nvPr>
            <p:ph type="title"/>
          </p:nvPr>
        </p:nvSpPr>
        <p:spPr/>
        <p:txBody>
          <a:bodyPr/>
          <a:lstStyle/>
          <a:p>
            <a:r>
              <a:rPr lang="zh-CN" altLang="en-US" dirty="0"/>
              <a:t>解释性结构建模</a:t>
            </a:r>
            <a:r>
              <a:rPr lang="en-US" altLang="zh-CN" dirty="0"/>
              <a:t>——ISM</a:t>
            </a:r>
            <a:r>
              <a:rPr lang="zh-CN" altLang="en-US" dirty="0"/>
              <a:t>概述</a:t>
            </a:r>
          </a:p>
        </p:txBody>
      </p:sp>
    </p:spTree>
    <p:extLst>
      <p:ext uri="{BB962C8B-B14F-4D97-AF65-F5344CB8AC3E}">
        <p14:creationId xmlns:p14="http://schemas.microsoft.com/office/powerpoint/2010/main" val="3560559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a:spLocks noGrp="1"/>
          </p:cNvSpPr>
          <p:nvPr>
            <p:ph idx="1"/>
          </p:nvPr>
        </p:nvSpPr>
        <p:spPr/>
        <p:txBody>
          <a:bodyPr>
            <a:normAutofit/>
          </a:bodyPr>
          <a:lstStyle/>
          <a:p>
            <a:pPr>
              <a:buFont typeface="Wingdings" panose="05000000000000000000" pitchFamily="2" charset="2"/>
              <a:buChar char="n"/>
            </a:pPr>
            <a:r>
              <a:rPr lang="zh-CN" altLang="en-US" sz="3200" dirty="0"/>
              <a:t>图的矩阵表示法</a:t>
            </a:r>
            <a:endParaRPr lang="en-US" altLang="zh-CN" sz="3200" dirty="0"/>
          </a:p>
          <a:p>
            <a:pPr marL="457200" lvl="1" indent="0">
              <a:lnSpc>
                <a:spcPct val="150000"/>
              </a:lnSpc>
              <a:buNone/>
            </a:pPr>
            <a:r>
              <a:rPr lang="zh-CN" altLang="en-US" sz="2800" dirty="0"/>
              <a:t>（</a:t>
            </a:r>
            <a:r>
              <a:rPr lang="en-US" altLang="zh-CN" sz="2800" dirty="0"/>
              <a:t>1</a:t>
            </a:r>
            <a:r>
              <a:rPr lang="zh-CN" altLang="en-US" sz="2800" dirty="0"/>
              <a:t>）邻接矩阵</a:t>
            </a:r>
            <a:r>
              <a:rPr lang="en-US" altLang="zh-CN" sz="2800" dirty="0"/>
              <a:t>(adjacency matrix)</a:t>
            </a:r>
          </a:p>
          <a:p>
            <a:pPr marL="457200" lvl="1" indent="0">
              <a:lnSpc>
                <a:spcPct val="150000"/>
              </a:lnSpc>
              <a:buNone/>
            </a:pPr>
            <a:endParaRPr lang="en-US" altLang="zh-CN" sz="2400" dirty="0"/>
          </a:p>
          <a:p>
            <a:pPr marL="457200" lvl="1" indent="0">
              <a:lnSpc>
                <a:spcPct val="150000"/>
              </a:lnSpc>
              <a:buNone/>
            </a:pPr>
            <a:endParaRPr lang="en-US" altLang="zh-CN" sz="2800" dirty="0"/>
          </a:p>
          <a:p>
            <a:pPr marL="457200" lvl="1" indent="0">
              <a:lnSpc>
                <a:spcPct val="150000"/>
              </a:lnSpc>
              <a:buNone/>
            </a:pPr>
            <a:endParaRPr lang="en-US" altLang="zh-CN" sz="2800" dirty="0"/>
          </a:p>
          <a:p>
            <a:pPr marL="457200" lvl="1" indent="0">
              <a:lnSpc>
                <a:spcPct val="150000"/>
              </a:lnSpc>
              <a:buNone/>
            </a:pPr>
            <a:endParaRPr lang="en-US" altLang="zh-CN" sz="2800" dirty="0"/>
          </a:p>
          <a:p>
            <a:pPr marL="457200" lvl="1" indent="0">
              <a:lnSpc>
                <a:spcPct val="150000"/>
              </a:lnSpc>
              <a:buNone/>
            </a:pPr>
            <a:endParaRPr lang="zh-CN" altLang="en-US" sz="2800" dirty="0"/>
          </a:p>
        </p:txBody>
      </p:sp>
      <p:sp>
        <p:nvSpPr>
          <p:cNvPr id="6" name="灯片编号占位符 5"/>
          <p:cNvSpPr>
            <a:spLocks noGrp="1"/>
          </p:cNvSpPr>
          <p:nvPr>
            <p:ph type="sldNum" sz="quarter" idx="12"/>
          </p:nvPr>
        </p:nvSpPr>
        <p:spPr/>
        <p:txBody>
          <a:bodyPr/>
          <a:lstStyle/>
          <a:p>
            <a:fld id="{992410F8-5038-4D67-BFCB-CC041677B2F5}" type="slidenum">
              <a:rPr lang="zh-CN" altLang="en-US" smtClean="0"/>
              <a:t>18</a:t>
            </a:fld>
            <a:endParaRPr lang="zh-CN" altLang="en-US" dirty="0"/>
          </a:p>
        </p:txBody>
      </p:sp>
      <p:sp>
        <p:nvSpPr>
          <p:cNvPr id="10" name="标题 1"/>
          <p:cNvSpPr>
            <a:spLocks noGrp="1"/>
          </p:cNvSpPr>
          <p:nvPr>
            <p:ph type="title"/>
          </p:nvPr>
        </p:nvSpPr>
        <p:spPr/>
        <p:txBody>
          <a:bodyPr/>
          <a:lstStyle/>
          <a:p>
            <a:r>
              <a:rPr lang="zh-CN" altLang="en-US" dirty="0"/>
              <a:t>解释性结构建模</a:t>
            </a:r>
            <a:r>
              <a:rPr lang="en-US" altLang="zh-CN" dirty="0"/>
              <a:t>——ISM</a:t>
            </a:r>
            <a:r>
              <a:rPr lang="zh-CN" altLang="en-US" dirty="0"/>
              <a:t>概述</a:t>
            </a:r>
          </a:p>
        </p:txBody>
      </p:sp>
      <p:grpSp>
        <p:nvGrpSpPr>
          <p:cNvPr id="13" name="Group 7"/>
          <p:cNvGrpSpPr>
            <a:grpSpLocks/>
          </p:cNvGrpSpPr>
          <p:nvPr/>
        </p:nvGrpSpPr>
        <p:grpSpPr bwMode="auto">
          <a:xfrm>
            <a:off x="1912611" y="2808289"/>
            <a:ext cx="2922588" cy="2492375"/>
            <a:chOff x="273" y="2471"/>
            <a:chExt cx="1841" cy="1570"/>
          </a:xfrm>
        </p:grpSpPr>
        <p:sp>
          <p:nvSpPr>
            <p:cNvPr id="14" name="Oval 8"/>
            <p:cNvSpPr>
              <a:spLocks noChangeArrowheads="1"/>
            </p:cNvSpPr>
            <p:nvPr/>
          </p:nvSpPr>
          <p:spPr bwMode="auto">
            <a:xfrm>
              <a:off x="1134" y="2704"/>
              <a:ext cx="67" cy="66"/>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17" name="Oval 9"/>
            <p:cNvSpPr>
              <a:spLocks noChangeArrowheads="1"/>
            </p:cNvSpPr>
            <p:nvPr/>
          </p:nvSpPr>
          <p:spPr bwMode="auto">
            <a:xfrm>
              <a:off x="492" y="3280"/>
              <a:ext cx="67" cy="66"/>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18" name="Oval 10"/>
            <p:cNvSpPr>
              <a:spLocks noChangeArrowheads="1"/>
            </p:cNvSpPr>
            <p:nvPr/>
          </p:nvSpPr>
          <p:spPr bwMode="auto">
            <a:xfrm>
              <a:off x="1126" y="3270"/>
              <a:ext cx="67" cy="66"/>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19" name="Oval 11"/>
            <p:cNvSpPr>
              <a:spLocks noChangeArrowheads="1"/>
            </p:cNvSpPr>
            <p:nvPr/>
          </p:nvSpPr>
          <p:spPr bwMode="auto">
            <a:xfrm>
              <a:off x="1116" y="3837"/>
              <a:ext cx="67" cy="66"/>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20" name="Oval 12"/>
            <p:cNvSpPr>
              <a:spLocks noChangeArrowheads="1"/>
            </p:cNvSpPr>
            <p:nvPr/>
          </p:nvSpPr>
          <p:spPr bwMode="auto">
            <a:xfrm>
              <a:off x="1598" y="3241"/>
              <a:ext cx="67" cy="66"/>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21" name="Oval 13"/>
            <p:cNvSpPr>
              <a:spLocks noChangeArrowheads="1"/>
            </p:cNvSpPr>
            <p:nvPr/>
          </p:nvSpPr>
          <p:spPr bwMode="auto">
            <a:xfrm>
              <a:off x="2041" y="3250"/>
              <a:ext cx="67" cy="66"/>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22" name="Text Box 14"/>
            <p:cNvSpPr txBox="1">
              <a:spLocks noChangeArrowheads="1"/>
            </p:cNvSpPr>
            <p:nvPr/>
          </p:nvSpPr>
          <p:spPr bwMode="auto">
            <a:xfrm>
              <a:off x="273" y="3174"/>
              <a:ext cx="30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buClr>
                  <a:schemeClr val="tx2"/>
                </a:buClr>
              </a:pPr>
              <a:r>
                <a:rPr lang="en-US" altLang="zh-CN" sz="2400" b="1" baseline="-25000">
                  <a:ea typeface="黑体" panose="02010609060101010101" pitchFamily="49" charset="-122"/>
                </a:rPr>
                <a:t>S2</a:t>
              </a:r>
            </a:p>
          </p:txBody>
        </p:sp>
        <p:sp>
          <p:nvSpPr>
            <p:cNvPr id="23" name="Text Box 15"/>
            <p:cNvSpPr txBox="1">
              <a:spLocks noChangeArrowheads="1"/>
            </p:cNvSpPr>
            <p:nvPr/>
          </p:nvSpPr>
          <p:spPr bwMode="auto">
            <a:xfrm>
              <a:off x="906" y="3157"/>
              <a:ext cx="30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buClr>
                  <a:schemeClr val="tx2"/>
                </a:buClr>
              </a:pPr>
              <a:r>
                <a:rPr lang="en-US" altLang="zh-CN" sz="2400" b="1" baseline="-25000">
                  <a:ea typeface="黑体" panose="02010609060101010101" pitchFamily="49" charset="-122"/>
                </a:rPr>
                <a:t>S3</a:t>
              </a:r>
            </a:p>
          </p:txBody>
        </p:sp>
        <p:sp>
          <p:nvSpPr>
            <p:cNvPr id="24" name="Text Box 16"/>
            <p:cNvSpPr txBox="1">
              <a:spLocks noChangeArrowheads="1"/>
            </p:cNvSpPr>
            <p:nvPr/>
          </p:nvSpPr>
          <p:spPr bwMode="auto">
            <a:xfrm>
              <a:off x="1370" y="3148"/>
              <a:ext cx="30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buClr>
                  <a:schemeClr val="tx2"/>
                </a:buClr>
              </a:pPr>
              <a:r>
                <a:rPr lang="en-US" altLang="zh-CN" sz="2400" b="1" baseline="-25000">
                  <a:ea typeface="黑体" panose="02010609060101010101" pitchFamily="49" charset="-122"/>
                </a:rPr>
                <a:t>S5</a:t>
              </a:r>
            </a:p>
          </p:txBody>
        </p:sp>
        <p:sp>
          <p:nvSpPr>
            <p:cNvPr id="25" name="Text Box 17"/>
            <p:cNvSpPr txBox="1">
              <a:spLocks noChangeArrowheads="1"/>
            </p:cNvSpPr>
            <p:nvPr/>
          </p:nvSpPr>
          <p:spPr bwMode="auto">
            <a:xfrm>
              <a:off x="1813" y="3132"/>
              <a:ext cx="30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buClr>
                  <a:schemeClr val="tx2"/>
                </a:buClr>
              </a:pPr>
              <a:r>
                <a:rPr lang="en-US" altLang="zh-CN" sz="2400" b="1" baseline="-25000">
                  <a:ea typeface="黑体" panose="02010609060101010101" pitchFamily="49" charset="-122"/>
                </a:rPr>
                <a:t>S6</a:t>
              </a:r>
            </a:p>
          </p:txBody>
        </p:sp>
        <p:sp>
          <p:nvSpPr>
            <p:cNvPr id="26" name="Text Box 18"/>
            <p:cNvSpPr txBox="1">
              <a:spLocks noChangeArrowheads="1"/>
            </p:cNvSpPr>
            <p:nvPr/>
          </p:nvSpPr>
          <p:spPr bwMode="auto">
            <a:xfrm>
              <a:off x="1001" y="3829"/>
              <a:ext cx="30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buClr>
                  <a:schemeClr val="tx2"/>
                </a:buClr>
              </a:pPr>
              <a:r>
                <a:rPr lang="en-US" altLang="zh-CN" sz="2400" b="1" baseline="-25000">
                  <a:ea typeface="黑体" panose="02010609060101010101" pitchFamily="49" charset="-122"/>
                </a:rPr>
                <a:t>S4</a:t>
              </a:r>
            </a:p>
          </p:txBody>
        </p:sp>
        <p:sp>
          <p:nvSpPr>
            <p:cNvPr id="27" name="Text Box 19"/>
            <p:cNvSpPr txBox="1">
              <a:spLocks noChangeArrowheads="1"/>
            </p:cNvSpPr>
            <p:nvPr/>
          </p:nvSpPr>
          <p:spPr bwMode="auto">
            <a:xfrm>
              <a:off x="1000" y="2471"/>
              <a:ext cx="30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buClr>
                  <a:schemeClr val="tx2"/>
                </a:buClr>
              </a:pPr>
              <a:r>
                <a:rPr lang="en-US" altLang="zh-CN" sz="2400" b="1" baseline="-25000">
                  <a:ea typeface="黑体" panose="02010609060101010101" pitchFamily="49" charset="-122"/>
                </a:rPr>
                <a:t>S1</a:t>
              </a:r>
            </a:p>
          </p:txBody>
        </p:sp>
        <p:sp>
          <p:nvSpPr>
            <p:cNvPr id="28" name="Line 20"/>
            <p:cNvSpPr>
              <a:spLocks noChangeShapeType="1"/>
            </p:cNvSpPr>
            <p:nvPr/>
          </p:nvSpPr>
          <p:spPr bwMode="auto">
            <a:xfrm flipH="1" flipV="1">
              <a:off x="1190" y="2757"/>
              <a:ext cx="444" cy="4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Line 21"/>
            <p:cNvSpPr>
              <a:spLocks noChangeShapeType="1"/>
            </p:cNvSpPr>
            <p:nvPr/>
          </p:nvSpPr>
          <p:spPr bwMode="auto">
            <a:xfrm flipH="1" flipV="1">
              <a:off x="1218" y="2728"/>
              <a:ext cx="850" cy="5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 name="Line 22"/>
            <p:cNvSpPr>
              <a:spLocks noChangeShapeType="1"/>
            </p:cNvSpPr>
            <p:nvPr/>
          </p:nvSpPr>
          <p:spPr bwMode="auto">
            <a:xfrm flipV="1">
              <a:off x="1191" y="3305"/>
              <a:ext cx="443" cy="5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 name="Line 23"/>
            <p:cNvSpPr>
              <a:spLocks noChangeShapeType="1"/>
            </p:cNvSpPr>
            <p:nvPr/>
          </p:nvSpPr>
          <p:spPr bwMode="auto">
            <a:xfrm flipV="1">
              <a:off x="1153" y="3305"/>
              <a:ext cx="906" cy="5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Line 24"/>
            <p:cNvSpPr>
              <a:spLocks noChangeShapeType="1"/>
            </p:cNvSpPr>
            <p:nvPr/>
          </p:nvSpPr>
          <p:spPr bwMode="auto">
            <a:xfrm flipH="1" flipV="1">
              <a:off x="1153" y="2776"/>
              <a:ext cx="0" cy="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Line 25"/>
            <p:cNvSpPr>
              <a:spLocks noChangeShapeType="1"/>
            </p:cNvSpPr>
            <p:nvPr/>
          </p:nvSpPr>
          <p:spPr bwMode="auto">
            <a:xfrm flipH="1" flipV="1">
              <a:off x="1162" y="3314"/>
              <a:ext cx="0" cy="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Freeform 26"/>
            <p:cNvSpPr>
              <a:spLocks/>
            </p:cNvSpPr>
            <p:nvPr/>
          </p:nvSpPr>
          <p:spPr bwMode="auto">
            <a:xfrm>
              <a:off x="548" y="3187"/>
              <a:ext cx="595" cy="99"/>
            </a:xfrm>
            <a:custGeom>
              <a:avLst/>
              <a:gdLst>
                <a:gd name="T0" fmla="*/ 0 w 595"/>
                <a:gd name="T1" fmla="*/ 1 h 175"/>
                <a:gd name="T2" fmla="*/ 226 w 595"/>
                <a:gd name="T3" fmla="*/ 1 h 175"/>
                <a:gd name="T4" fmla="*/ 453 w 595"/>
                <a:gd name="T5" fmla="*/ 1 h 175"/>
                <a:gd name="T6" fmla="*/ 595 w 595"/>
                <a:gd name="T7" fmla="*/ 1 h 175"/>
                <a:gd name="T8" fmla="*/ 0 60000 65536"/>
                <a:gd name="T9" fmla="*/ 0 60000 65536"/>
                <a:gd name="T10" fmla="*/ 0 60000 65536"/>
                <a:gd name="T11" fmla="*/ 0 60000 65536"/>
                <a:gd name="T12" fmla="*/ 0 w 595"/>
                <a:gd name="T13" fmla="*/ 0 h 175"/>
                <a:gd name="T14" fmla="*/ 595 w 595"/>
                <a:gd name="T15" fmla="*/ 175 h 175"/>
              </a:gdLst>
              <a:ahLst/>
              <a:cxnLst>
                <a:cxn ang="T8">
                  <a:pos x="T0" y="T1"/>
                </a:cxn>
                <a:cxn ang="T9">
                  <a:pos x="T2" y="T3"/>
                </a:cxn>
                <a:cxn ang="T10">
                  <a:pos x="T4" y="T5"/>
                </a:cxn>
                <a:cxn ang="T11">
                  <a:pos x="T6" y="T7"/>
                </a:cxn>
              </a:cxnLst>
              <a:rect l="T12" t="T13" r="T14" b="T15"/>
              <a:pathLst>
                <a:path w="595" h="175">
                  <a:moveTo>
                    <a:pt x="0" y="175"/>
                  </a:moveTo>
                  <a:cubicBezTo>
                    <a:pt x="75" y="111"/>
                    <a:pt x="151" y="48"/>
                    <a:pt x="226" y="24"/>
                  </a:cubicBezTo>
                  <a:cubicBezTo>
                    <a:pt x="301" y="0"/>
                    <a:pt x="392" y="9"/>
                    <a:pt x="453" y="33"/>
                  </a:cubicBezTo>
                  <a:cubicBezTo>
                    <a:pt x="514" y="57"/>
                    <a:pt x="571" y="144"/>
                    <a:pt x="595" y="166"/>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 name="Freeform 27"/>
            <p:cNvSpPr>
              <a:spLocks/>
            </p:cNvSpPr>
            <p:nvPr/>
          </p:nvSpPr>
          <p:spPr bwMode="auto">
            <a:xfrm rot="10800000">
              <a:off x="518" y="3337"/>
              <a:ext cx="626" cy="64"/>
            </a:xfrm>
            <a:custGeom>
              <a:avLst/>
              <a:gdLst>
                <a:gd name="T0" fmla="*/ 0 w 595"/>
                <a:gd name="T1" fmla="*/ 0 h 175"/>
                <a:gd name="T2" fmla="*/ 1212 w 595"/>
                <a:gd name="T3" fmla="*/ 0 h 175"/>
                <a:gd name="T4" fmla="*/ 2421 w 595"/>
                <a:gd name="T5" fmla="*/ 0 h 175"/>
                <a:gd name="T6" fmla="*/ 3181 w 595"/>
                <a:gd name="T7" fmla="*/ 0 h 175"/>
                <a:gd name="T8" fmla="*/ 0 60000 65536"/>
                <a:gd name="T9" fmla="*/ 0 60000 65536"/>
                <a:gd name="T10" fmla="*/ 0 60000 65536"/>
                <a:gd name="T11" fmla="*/ 0 60000 65536"/>
                <a:gd name="T12" fmla="*/ 0 w 595"/>
                <a:gd name="T13" fmla="*/ 0 h 175"/>
                <a:gd name="T14" fmla="*/ 595 w 595"/>
                <a:gd name="T15" fmla="*/ 175 h 175"/>
              </a:gdLst>
              <a:ahLst/>
              <a:cxnLst>
                <a:cxn ang="T8">
                  <a:pos x="T0" y="T1"/>
                </a:cxn>
                <a:cxn ang="T9">
                  <a:pos x="T2" y="T3"/>
                </a:cxn>
                <a:cxn ang="T10">
                  <a:pos x="T4" y="T5"/>
                </a:cxn>
                <a:cxn ang="T11">
                  <a:pos x="T6" y="T7"/>
                </a:cxn>
              </a:cxnLst>
              <a:rect l="T12" t="T13" r="T14" b="T15"/>
              <a:pathLst>
                <a:path w="595" h="175">
                  <a:moveTo>
                    <a:pt x="0" y="175"/>
                  </a:moveTo>
                  <a:cubicBezTo>
                    <a:pt x="75" y="111"/>
                    <a:pt x="151" y="48"/>
                    <a:pt x="226" y="24"/>
                  </a:cubicBezTo>
                  <a:cubicBezTo>
                    <a:pt x="301" y="0"/>
                    <a:pt x="392" y="9"/>
                    <a:pt x="453" y="33"/>
                  </a:cubicBezTo>
                  <a:cubicBezTo>
                    <a:pt x="514" y="57"/>
                    <a:pt x="571" y="144"/>
                    <a:pt x="595" y="166"/>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rot="10800000"/>
            <a:lstStyle/>
            <a:p>
              <a:endParaRPr lang="zh-CN" altLang="en-US"/>
            </a:p>
          </p:txBody>
        </p:sp>
      </p:grpSp>
      <p:graphicFrame>
        <p:nvGraphicFramePr>
          <p:cNvPr id="36" name="Object 28"/>
          <p:cNvGraphicFramePr>
            <a:graphicFrameLocks noChangeAspect="1"/>
          </p:cNvGraphicFramePr>
          <p:nvPr>
            <p:extLst>
              <p:ext uri="{D42A27DB-BD31-4B8C-83A1-F6EECF244321}">
                <p14:modId xmlns:p14="http://schemas.microsoft.com/office/powerpoint/2010/main" val="747721755"/>
              </p:ext>
            </p:extLst>
          </p:nvPr>
        </p:nvGraphicFramePr>
        <p:xfrm>
          <a:off x="5724526" y="2381251"/>
          <a:ext cx="4765675" cy="3351213"/>
        </p:xfrm>
        <a:graphic>
          <a:graphicData uri="http://schemas.openxmlformats.org/presentationml/2006/ole">
            <mc:AlternateContent xmlns:mc="http://schemas.openxmlformats.org/markup-compatibility/2006">
              <mc:Choice xmlns:v="urn:schemas-microsoft-com:vml" Requires="v">
                <p:oleObj spid="_x0000_s5340" name="Equation" r:id="rId3" imgW="1841400" imgH="1282680" progId="Equation.DSMT4">
                  <p:embed/>
                </p:oleObj>
              </mc:Choice>
              <mc:Fallback>
                <p:oleObj name="Equation" r:id="rId3" imgW="1841400" imgH="1282680" progId="Equation.DSMT4">
                  <p:embed/>
                  <p:pic>
                    <p:nvPicPr>
                      <p:cNvPr id="661532" name="Object 28"/>
                      <p:cNvPicPr>
                        <a:picLocks noChangeAspect="1" noChangeArrowheads="1"/>
                      </p:cNvPicPr>
                      <p:nvPr/>
                    </p:nvPicPr>
                    <p:blipFill>
                      <a:blip r:embed="rId4"/>
                      <a:srcRect/>
                      <a:stretch>
                        <a:fillRect/>
                      </a:stretch>
                    </p:blipFill>
                    <p:spPr bwMode="auto">
                      <a:xfrm>
                        <a:off x="5724526" y="2381251"/>
                        <a:ext cx="4765675" cy="33512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 name="AutoShape 29"/>
          <p:cNvSpPr>
            <a:spLocks noChangeArrowheads="1"/>
          </p:cNvSpPr>
          <p:nvPr/>
        </p:nvSpPr>
        <p:spPr bwMode="auto">
          <a:xfrm>
            <a:off x="5154287" y="3816350"/>
            <a:ext cx="434975" cy="539750"/>
          </a:xfrm>
          <a:prstGeom prst="rightArrow">
            <a:avLst>
              <a:gd name="adj1" fmla="val 50000"/>
              <a:gd name="adj2" fmla="val 25000"/>
            </a:avLst>
          </a:prstGeom>
          <a:solidFill>
            <a:schemeClr val="accent1"/>
          </a:solidFill>
          <a:ln w="9525" algn="ctr">
            <a:solidFill>
              <a:schemeClr val="tx1"/>
            </a:solidFill>
            <a:miter lim="800000"/>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Tree>
    <p:extLst>
      <p:ext uri="{BB962C8B-B14F-4D97-AF65-F5344CB8AC3E}">
        <p14:creationId xmlns:p14="http://schemas.microsoft.com/office/powerpoint/2010/main" val="1594755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a:spLocks noGrp="1"/>
          </p:cNvSpPr>
          <p:nvPr>
            <p:ph idx="1"/>
          </p:nvPr>
        </p:nvSpPr>
        <p:spPr/>
        <p:txBody>
          <a:bodyPr>
            <a:normAutofit/>
          </a:bodyPr>
          <a:lstStyle/>
          <a:p>
            <a:pPr>
              <a:buFont typeface="Wingdings" panose="05000000000000000000" pitchFamily="2" charset="2"/>
              <a:buChar char="n"/>
            </a:pPr>
            <a:r>
              <a:rPr lang="zh-CN" altLang="en-US" sz="3200" dirty="0"/>
              <a:t>图的矩阵表示法</a:t>
            </a:r>
            <a:endParaRPr lang="en-US" altLang="zh-CN" sz="3200" dirty="0"/>
          </a:p>
          <a:p>
            <a:pPr marL="457200" lvl="1" indent="0">
              <a:lnSpc>
                <a:spcPct val="150000"/>
              </a:lnSpc>
              <a:buNone/>
            </a:pPr>
            <a:r>
              <a:rPr lang="zh-CN" altLang="en-US" sz="2800" dirty="0"/>
              <a:t>（</a:t>
            </a:r>
            <a:r>
              <a:rPr lang="en-US" altLang="zh-CN" sz="2800" dirty="0"/>
              <a:t>2</a:t>
            </a:r>
            <a:r>
              <a:rPr lang="zh-CN" altLang="en-US" sz="2800" dirty="0"/>
              <a:t>）可达矩阵</a:t>
            </a:r>
            <a:r>
              <a:rPr lang="en-US" altLang="zh-CN" sz="2800" dirty="0"/>
              <a:t>(reachability matrix)</a:t>
            </a:r>
          </a:p>
          <a:p>
            <a:pPr lvl="2">
              <a:lnSpc>
                <a:spcPct val="150000"/>
              </a:lnSpc>
            </a:pPr>
            <a:r>
              <a:rPr lang="zh-CN" altLang="en-US" sz="2400" dirty="0"/>
              <a:t>是指用矩阵形式来描述有向连接图各节点之间，经过一定长度的通路后可以到达的程度。</a:t>
            </a:r>
          </a:p>
          <a:p>
            <a:pPr lvl="2">
              <a:lnSpc>
                <a:spcPct val="150000"/>
              </a:lnSpc>
            </a:pPr>
            <a:r>
              <a:rPr lang="zh-CN" altLang="en-US" sz="2400" dirty="0"/>
              <a:t>可达矩阵具有推移律特性</a:t>
            </a:r>
          </a:p>
          <a:p>
            <a:pPr marL="1371600" lvl="3" indent="0">
              <a:lnSpc>
                <a:spcPct val="150000"/>
              </a:lnSpc>
              <a:buNone/>
            </a:pPr>
            <a:r>
              <a:rPr lang="zh-CN" altLang="en-US" sz="2200" dirty="0">
                <a:latin typeface="Arial Unicode MS" panose="020B0604020202020204" pitchFamily="34" charset="-122"/>
                <a:ea typeface="微软雅黑" panose="020B0503020204020204" pitchFamily="34" charset="-122"/>
              </a:rPr>
              <a:t>即：当 </a:t>
            </a:r>
            <a:r>
              <a:rPr lang="en-US" altLang="zh-CN" sz="2200" dirty="0">
                <a:latin typeface="Arial Unicode MS" panose="020B0604020202020204" pitchFamily="34" charset="-122"/>
                <a:ea typeface="微软雅黑" panose="020B0503020204020204" pitchFamily="34" charset="-122"/>
              </a:rPr>
              <a:t>S</a:t>
            </a:r>
            <a:r>
              <a:rPr lang="en-US" altLang="zh-CN" sz="2200" baseline="-25000" dirty="0">
                <a:latin typeface="Arial Unicode MS" panose="020B0604020202020204" pitchFamily="34" charset="-122"/>
                <a:ea typeface="微软雅黑" panose="020B0503020204020204" pitchFamily="34" charset="-122"/>
              </a:rPr>
              <a:t>i</a:t>
            </a:r>
            <a:r>
              <a:rPr lang="en-US" altLang="zh-CN" sz="2200" dirty="0">
                <a:latin typeface="Arial Unicode MS" panose="020B0604020202020204" pitchFamily="34" charset="-122"/>
                <a:ea typeface="微软雅黑" panose="020B0503020204020204" pitchFamily="34" charset="-122"/>
              </a:rPr>
              <a:t> </a:t>
            </a:r>
            <a:r>
              <a:rPr lang="zh-CN" altLang="en-US" sz="2200" dirty="0">
                <a:latin typeface="Arial Unicode MS" panose="020B0604020202020204" pitchFamily="34" charset="-122"/>
                <a:ea typeface="微软雅黑" panose="020B0503020204020204" pitchFamily="34" charset="-122"/>
              </a:rPr>
              <a:t>经过长度为 </a:t>
            </a:r>
            <a:r>
              <a:rPr lang="en-US" altLang="zh-CN" sz="2200" dirty="0">
                <a:latin typeface="Arial Unicode MS" panose="020B0604020202020204" pitchFamily="34" charset="-122"/>
                <a:ea typeface="微软雅黑" panose="020B0503020204020204" pitchFamily="34" charset="-122"/>
              </a:rPr>
              <a:t>1 </a:t>
            </a:r>
            <a:r>
              <a:rPr lang="zh-CN" altLang="en-US" sz="2200" dirty="0">
                <a:latin typeface="Arial Unicode MS" panose="020B0604020202020204" pitchFamily="34" charset="-122"/>
                <a:ea typeface="微软雅黑" panose="020B0503020204020204" pitchFamily="34" charset="-122"/>
              </a:rPr>
              <a:t>的通路直达</a:t>
            </a:r>
            <a:r>
              <a:rPr lang="en-US" altLang="zh-CN" sz="2200" dirty="0" err="1">
                <a:latin typeface="Arial Unicode MS" panose="020B0604020202020204" pitchFamily="34" charset="-122"/>
                <a:ea typeface="微软雅黑" panose="020B0503020204020204" pitchFamily="34" charset="-122"/>
              </a:rPr>
              <a:t>S</a:t>
            </a:r>
            <a:r>
              <a:rPr lang="en-US" altLang="zh-CN" sz="2200" baseline="-25000" dirty="0" err="1">
                <a:latin typeface="Arial Unicode MS" panose="020B0604020202020204" pitchFamily="34" charset="-122"/>
                <a:ea typeface="微软雅黑" panose="020B0503020204020204" pitchFamily="34" charset="-122"/>
              </a:rPr>
              <a:t>k</a:t>
            </a:r>
            <a:r>
              <a:rPr lang="zh-CN" altLang="en-US" sz="2200" dirty="0">
                <a:latin typeface="Arial Unicode MS" panose="020B0604020202020204" pitchFamily="34" charset="-122"/>
                <a:ea typeface="微软雅黑" panose="020B0503020204020204" pitchFamily="34" charset="-122"/>
              </a:rPr>
              <a:t>，而 </a:t>
            </a:r>
            <a:r>
              <a:rPr lang="en-US" altLang="zh-CN" sz="2200" dirty="0" err="1">
                <a:latin typeface="Arial Unicode MS" panose="020B0604020202020204" pitchFamily="34" charset="-122"/>
                <a:ea typeface="微软雅黑" panose="020B0503020204020204" pitchFamily="34" charset="-122"/>
              </a:rPr>
              <a:t>S</a:t>
            </a:r>
            <a:r>
              <a:rPr lang="en-US" altLang="zh-CN" sz="2200" baseline="-25000" dirty="0" err="1">
                <a:latin typeface="Arial Unicode MS" panose="020B0604020202020204" pitchFamily="34" charset="-122"/>
                <a:ea typeface="微软雅黑" panose="020B0503020204020204" pitchFamily="34" charset="-122"/>
              </a:rPr>
              <a:t>k</a:t>
            </a:r>
            <a:r>
              <a:rPr lang="en-US" altLang="zh-CN" sz="2200" baseline="-25000" dirty="0">
                <a:latin typeface="Arial Unicode MS" panose="020B0604020202020204" pitchFamily="34" charset="-122"/>
                <a:ea typeface="微软雅黑" panose="020B0503020204020204" pitchFamily="34" charset="-122"/>
              </a:rPr>
              <a:t> </a:t>
            </a:r>
            <a:r>
              <a:rPr lang="zh-CN" altLang="en-US" sz="2200" dirty="0">
                <a:latin typeface="Arial Unicode MS" panose="020B0604020202020204" pitchFamily="34" charset="-122"/>
                <a:ea typeface="微软雅黑" panose="020B0503020204020204" pitchFamily="34" charset="-122"/>
              </a:rPr>
              <a:t>经过长度为 </a:t>
            </a:r>
            <a:r>
              <a:rPr lang="en-US" altLang="zh-CN" sz="2200" dirty="0">
                <a:latin typeface="Arial Unicode MS" panose="020B0604020202020204" pitchFamily="34" charset="-122"/>
                <a:ea typeface="微软雅黑" panose="020B0503020204020204" pitchFamily="34" charset="-122"/>
              </a:rPr>
              <a:t>1 </a:t>
            </a:r>
            <a:r>
              <a:rPr lang="zh-CN" altLang="en-US" sz="2200" dirty="0">
                <a:latin typeface="Arial Unicode MS" panose="020B0604020202020204" pitchFamily="34" charset="-122"/>
                <a:ea typeface="微软雅黑" panose="020B0503020204020204" pitchFamily="34" charset="-122"/>
              </a:rPr>
              <a:t>的通路直达 </a:t>
            </a:r>
            <a:r>
              <a:rPr lang="en-US" altLang="zh-CN" sz="2200" dirty="0" err="1">
                <a:latin typeface="Arial Unicode MS" panose="020B0604020202020204" pitchFamily="34" charset="-122"/>
                <a:ea typeface="微软雅黑" panose="020B0503020204020204" pitchFamily="34" charset="-122"/>
              </a:rPr>
              <a:t>S</a:t>
            </a:r>
            <a:r>
              <a:rPr lang="en-US" altLang="zh-CN" sz="2200" baseline="-25000" dirty="0" err="1">
                <a:latin typeface="Arial Unicode MS" panose="020B0604020202020204" pitchFamily="34" charset="-122"/>
                <a:ea typeface="微软雅黑" panose="020B0503020204020204" pitchFamily="34" charset="-122"/>
              </a:rPr>
              <a:t>j</a:t>
            </a:r>
            <a:r>
              <a:rPr lang="zh-CN" altLang="en-US" sz="2200" dirty="0">
                <a:latin typeface="Arial Unicode MS" panose="020B0604020202020204" pitchFamily="34" charset="-122"/>
                <a:ea typeface="微软雅黑" panose="020B0503020204020204" pitchFamily="34" charset="-122"/>
              </a:rPr>
              <a:t>，那么，</a:t>
            </a:r>
            <a:r>
              <a:rPr lang="en-US" altLang="zh-CN" sz="2200" dirty="0">
                <a:latin typeface="Arial Unicode MS" panose="020B0604020202020204" pitchFamily="34" charset="-122"/>
                <a:ea typeface="微软雅黑" panose="020B0503020204020204" pitchFamily="34" charset="-122"/>
              </a:rPr>
              <a:t>S</a:t>
            </a:r>
            <a:r>
              <a:rPr lang="en-US" altLang="zh-CN" sz="2200" baseline="-25000" dirty="0">
                <a:latin typeface="Arial Unicode MS" panose="020B0604020202020204" pitchFamily="34" charset="-122"/>
                <a:ea typeface="微软雅黑" panose="020B0503020204020204" pitchFamily="34" charset="-122"/>
              </a:rPr>
              <a:t>i </a:t>
            </a:r>
            <a:r>
              <a:rPr lang="zh-CN" altLang="en-US" sz="2200" dirty="0">
                <a:latin typeface="Arial Unicode MS" panose="020B0604020202020204" pitchFamily="34" charset="-122"/>
                <a:ea typeface="微软雅黑" panose="020B0503020204020204" pitchFamily="34" charset="-122"/>
              </a:rPr>
              <a:t>经过长度为 </a:t>
            </a:r>
            <a:r>
              <a:rPr lang="en-US" altLang="zh-CN" sz="2200" dirty="0">
                <a:latin typeface="Arial Unicode MS" panose="020B0604020202020204" pitchFamily="34" charset="-122"/>
                <a:ea typeface="微软雅黑" panose="020B0503020204020204" pitchFamily="34" charset="-122"/>
              </a:rPr>
              <a:t>2</a:t>
            </a:r>
            <a:r>
              <a:rPr lang="zh-CN" altLang="en-US" sz="2200" dirty="0">
                <a:latin typeface="Arial Unicode MS" panose="020B0604020202020204" pitchFamily="34" charset="-122"/>
                <a:ea typeface="微软雅黑" panose="020B0503020204020204" pitchFamily="34" charset="-122"/>
              </a:rPr>
              <a:t>的通路必可到达 </a:t>
            </a:r>
            <a:r>
              <a:rPr lang="en-US" altLang="zh-CN" sz="2200" dirty="0" err="1">
                <a:latin typeface="Arial Unicode MS" panose="020B0604020202020204" pitchFamily="34" charset="-122"/>
                <a:ea typeface="微软雅黑" panose="020B0503020204020204" pitchFamily="34" charset="-122"/>
              </a:rPr>
              <a:t>S</a:t>
            </a:r>
            <a:r>
              <a:rPr lang="en-US" altLang="zh-CN" sz="2200" baseline="-25000" dirty="0" err="1">
                <a:latin typeface="Arial Unicode MS" panose="020B0604020202020204" pitchFamily="34" charset="-122"/>
                <a:ea typeface="微软雅黑" panose="020B0503020204020204" pitchFamily="34" charset="-122"/>
              </a:rPr>
              <a:t>j</a:t>
            </a:r>
            <a:r>
              <a:rPr lang="zh-CN" altLang="en-US" sz="2200" dirty="0">
                <a:latin typeface="Arial Unicode MS" panose="020B0604020202020204" pitchFamily="34" charset="-122"/>
                <a:ea typeface="微软雅黑" panose="020B0503020204020204" pitchFamily="34" charset="-122"/>
              </a:rPr>
              <a:t>。</a:t>
            </a:r>
          </a:p>
          <a:p>
            <a:pPr marL="914400" lvl="2" indent="0">
              <a:lnSpc>
                <a:spcPct val="150000"/>
              </a:lnSpc>
              <a:buNone/>
            </a:pPr>
            <a:endParaRPr lang="en-US" altLang="zh-CN" sz="2800" dirty="0"/>
          </a:p>
          <a:p>
            <a:pPr marL="457200" lvl="1" indent="0">
              <a:lnSpc>
                <a:spcPct val="150000"/>
              </a:lnSpc>
              <a:buNone/>
            </a:pPr>
            <a:endParaRPr lang="en-US" altLang="zh-CN" sz="2800" dirty="0"/>
          </a:p>
          <a:p>
            <a:pPr marL="457200" lvl="1" indent="0">
              <a:lnSpc>
                <a:spcPct val="150000"/>
              </a:lnSpc>
              <a:buNone/>
            </a:pPr>
            <a:endParaRPr lang="en-US" altLang="zh-CN" sz="2800" dirty="0"/>
          </a:p>
          <a:p>
            <a:pPr marL="457200" lvl="1" indent="0">
              <a:lnSpc>
                <a:spcPct val="150000"/>
              </a:lnSpc>
              <a:buNone/>
            </a:pPr>
            <a:endParaRPr lang="zh-CN" altLang="en-US" sz="2800" dirty="0"/>
          </a:p>
        </p:txBody>
      </p:sp>
      <p:sp>
        <p:nvSpPr>
          <p:cNvPr id="6" name="灯片编号占位符 5"/>
          <p:cNvSpPr>
            <a:spLocks noGrp="1"/>
          </p:cNvSpPr>
          <p:nvPr>
            <p:ph type="sldNum" sz="quarter" idx="12"/>
          </p:nvPr>
        </p:nvSpPr>
        <p:spPr/>
        <p:txBody>
          <a:bodyPr/>
          <a:lstStyle/>
          <a:p>
            <a:fld id="{992410F8-5038-4D67-BFCB-CC041677B2F5}" type="slidenum">
              <a:rPr lang="zh-CN" altLang="en-US" smtClean="0"/>
              <a:t>19</a:t>
            </a:fld>
            <a:endParaRPr lang="zh-CN" altLang="en-US" dirty="0"/>
          </a:p>
        </p:txBody>
      </p:sp>
      <p:sp>
        <p:nvSpPr>
          <p:cNvPr id="10" name="标题 1"/>
          <p:cNvSpPr>
            <a:spLocks noGrp="1"/>
          </p:cNvSpPr>
          <p:nvPr>
            <p:ph type="title"/>
          </p:nvPr>
        </p:nvSpPr>
        <p:spPr/>
        <p:txBody>
          <a:bodyPr/>
          <a:lstStyle/>
          <a:p>
            <a:r>
              <a:rPr lang="zh-CN" altLang="en-US" dirty="0"/>
              <a:t>解释性结构建模</a:t>
            </a:r>
            <a:r>
              <a:rPr lang="en-US" altLang="zh-CN" dirty="0"/>
              <a:t>——ISM</a:t>
            </a:r>
            <a:r>
              <a:rPr lang="zh-CN" altLang="en-US" dirty="0"/>
              <a:t>概述</a:t>
            </a:r>
          </a:p>
        </p:txBody>
      </p:sp>
    </p:spTree>
    <p:extLst>
      <p:ext uri="{BB962C8B-B14F-4D97-AF65-F5344CB8AC3E}">
        <p14:creationId xmlns:p14="http://schemas.microsoft.com/office/powerpoint/2010/main" val="960621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219960" y="2407921"/>
            <a:ext cx="7772400" cy="2890203"/>
          </a:xfrm>
        </p:spPr>
        <p:txBody>
          <a:bodyPr>
            <a:normAutofit/>
          </a:bodyPr>
          <a:lstStyle/>
          <a:p>
            <a:r>
              <a:rPr lang="zh-CN" altLang="en-US" dirty="0"/>
              <a:t>定性建模方法</a:t>
            </a:r>
            <a:r>
              <a:rPr lang="en-US" altLang="zh-CN" dirty="0"/>
              <a:t/>
            </a:r>
            <a:br>
              <a:rPr lang="en-US" altLang="zh-CN" dirty="0"/>
            </a:br>
            <a:r>
              <a:rPr lang="en-US" altLang="zh-CN" dirty="0"/>
              <a:t/>
            </a:r>
            <a:br>
              <a:rPr lang="en-US" altLang="zh-CN" dirty="0"/>
            </a:br>
            <a:r>
              <a:rPr lang="zh-CN" altLang="en-US" sz="4900" dirty="0"/>
              <a:t>解释结构模型方法</a:t>
            </a:r>
          </a:p>
        </p:txBody>
      </p:sp>
      <p:sp>
        <p:nvSpPr>
          <p:cNvPr id="3" name="副标题 2"/>
          <p:cNvSpPr>
            <a:spLocks noGrp="1"/>
          </p:cNvSpPr>
          <p:nvPr>
            <p:ph type="subTitle" idx="1"/>
          </p:nvPr>
        </p:nvSpPr>
        <p:spPr/>
        <p:txBody>
          <a:bodyPr/>
          <a:lstStyle/>
          <a:p>
            <a:endParaRPr lang="en-US" altLang="zh-CN" dirty="0"/>
          </a:p>
          <a:p>
            <a:endParaRPr lang="zh-CN" altLang="en-US" dirty="0"/>
          </a:p>
        </p:txBody>
      </p:sp>
      <p:sp>
        <p:nvSpPr>
          <p:cNvPr id="4" name="标题 1"/>
          <p:cNvSpPr txBox="1">
            <a:spLocks/>
          </p:cNvSpPr>
          <p:nvPr/>
        </p:nvSpPr>
        <p:spPr>
          <a:xfrm>
            <a:off x="2138680" y="1320801"/>
            <a:ext cx="77724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900" dirty="0"/>
              <a:t>模块一：系统建模</a:t>
            </a:r>
          </a:p>
        </p:txBody>
      </p:sp>
      <p:sp>
        <p:nvSpPr>
          <p:cNvPr id="5" name="文本框 4"/>
          <p:cNvSpPr txBox="1"/>
          <p:nvPr/>
        </p:nvSpPr>
        <p:spPr>
          <a:xfrm>
            <a:off x="4879092" y="5479525"/>
            <a:ext cx="2406316" cy="369332"/>
          </a:xfrm>
          <a:prstGeom prst="rect">
            <a:avLst/>
          </a:prstGeom>
          <a:noFill/>
        </p:spPr>
        <p:txBody>
          <a:bodyPr wrap="square" rtlCol="0">
            <a:spAutoFit/>
          </a:bodyPr>
          <a:lstStyle/>
          <a:p>
            <a:r>
              <a:rPr lang="zh-CN" altLang="en-US" dirty="0">
                <a:hlinkClick r:id="rId2" action="ppaction://hlinksldjump"/>
              </a:rPr>
              <a:t>进入今天课程</a:t>
            </a:r>
            <a:endParaRPr lang="zh-CN" altLang="en-US" dirty="0"/>
          </a:p>
        </p:txBody>
      </p:sp>
    </p:spTree>
    <p:extLst>
      <p:ext uri="{BB962C8B-B14F-4D97-AF65-F5344CB8AC3E}">
        <p14:creationId xmlns:p14="http://schemas.microsoft.com/office/powerpoint/2010/main" val="504130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内容占位符 2"/>
          <p:cNvSpPr>
            <a:spLocks noGrp="1"/>
          </p:cNvSpPr>
          <p:nvPr>
            <p:ph idx="1"/>
          </p:nvPr>
        </p:nvSpPr>
        <p:spPr/>
        <p:txBody>
          <a:bodyPr>
            <a:normAutofit/>
          </a:bodyPr>
          <a:lstStyle/>
          <a:p>
            <a:pPr>
              <a:buFont typeface="Wingdings" panose="05000000000000000000" pitchFamily="2" charset="2"/>
              <a:buChar char="n"/>
            </a:pPr>
            <a:r>
              <a:rPr lang="zh-CN" altLang="en-US" sz="3200" dirty="0"/>
              <a:t>问题实例</a:t>
            </a:r>
            <a:endParaRPr lang="en-US" altLang="zh-CN" sz="3200" dirty="0"/>
          </a:p>
          <a:p>
            <a:pPr marL="457200" lvl="1" indent="0">
              <a:lnSpc>
                <a:spcPct val="150000"/>
              </a:lnSpc>
              <a:buNone/>
            </a:pPr>
            <a:r>
              <a:rPr lang="zh-CN" altLang="en-US" sz="2800" dirty="0"/>
              <a:t>例</a:t>
            </a:r>
            <a:r>
              <a:rPr lang="en-US" altLang="zh-CN" sz="2800" dirty="0"/>
              <a:t>1</a:t>
            </a:r>
            <a:r>
              <a:rPr lang="zh-CN" altLang="en-US" sz="2800" dirty="0"/>
              <a:t>：建立系统工程问题的目标体系</a:t>
            </a:r>
          </a:p>
          <a:p>
            <a:pPr marL="457200" lvl="1" indent="0">
              <a:lnSpc>
                <a:spcPct val="150000"/>
              </a:lnSpc>
              <a:buNone/>
            </a:pPr>
            <a:endParaRPr lang="en-US" altLang="zh-CN" sz="2400" dirty="0"/>
          </a:p>
          <a:p>
            <a:pPr marL="457200" lvl="1" indent="0">
              <a:lnSpc>
                <a:spcPct val="150000"/>
              </a:lnSpc>
              <a:buNone/>
            </a:pPr>
            <a:endParaRPr lang="en-US" altLang="zh-CN" sz="2800" dirty="0"/>
          </a:p>
          <a:p>
            <a:pPr marL="457200" lvl="1" indent="0">
              <a:lnSpc>
                <a:spcPct val="150000"/>
              </a:lnSpc>
              <a:buNone/>
            </a:pPr>
            <a:endParaRPr lang="en-US" altLang="zh-CN" sz="2800" dirty="0"/>
          </a:p>
          <a:p>
            <a:pPr marL="457200" lvl="1" indent="0">
              <a:lnSpc>
                <a:spcPct val="150000"/>
              </a:lnSpc>
              <a:buNone/>
            </a:pPr>
            <a:endParaRPr lang="en-US" altLang="zh-CN" sz="2800" dirty="0"/>
          </a:p>
          <a:p>
            <a:pPr marL="457200" lvl="1" indent="0">
              <a:lnSpc>
                <a:spcPct val="150000"/>
              </a:lnSpc>
              <a:buNone/>
            </a:pPr>
            <a:endParaRPr lang="zh-CN" altLang="en-US" sz="2800" dirty="0"/>
          </a:p>
        </p:txBody>
      </p:sp>
      <p:sp>
        <p:nvSpPr>
          <p:cNvPr id="3" name="标题 2"/>
          <p:cNvSpPr>
            <a:spLocks noGrp="1"/>
          </p:cNvSpPr>
          <p:nvPr>
            <p:ph type="title"/>
          </p:nvPr>
        </p:nvSpPr>
        <p:spPr/>
        <p:txBody>
          <a:bodyPr/>
          <a:lstStyle/>
          <a:p>
            <a:r>
              <a:rPr lang="zh-CN" altLang="en-US" dirty="0"/>
              <a:t>解释性结构建模</a:t>
            </a:r>
            <a:r>
              <a:rPr lang="en-US" altLang="zh-CN" dirty="0"/>
              <a:t>——ISM</a:t>
            </a:r>
            <a:r>
              <a:rPr lang="zh-CN" altLang="en-US" dirty="0"/>
              <a:t>问题</a:t>
            </a:r>
          </a:p>
        </p:txBody>
      </p:sp>
      <p:grpSp>
        <p:nvGrpSpPr>
          <p:cNvPr id="23" name="Group 2"/>
          <p:cNvGrpSpPr>
            <a:grpSpLocks/>
          </p:cNvGrpSpPr>
          <p:nvPr/>
        </p:nvGrpSpPr>
        <p:grpSpPr bwMode="auto">
          <a:xfrm>
            <a:off x="2989980" y="2357801"/>
            <a:ext cx="6262688" cy="2486025"/>
            <a:chOff x="993" y="1621"/>
            <a:chExt cx="3945" cy="1566"/>
          </a:xfrm>
        </p:grpSpPr>
        <p:sp>
          <p:nvSpPr>
            <p:cNvPr id="24" name="Rectangle 3"/>
            <p:cNvSpPr>
              <a:spLocks noChangeArrowheads="1"/>
            </p:cNvSpPr>
            <p:nvPr/>
          </p:nvSpPr>
          <p:spPr bwMode="black">
            <a:xfrm>
              <a:off x="1393" y="2227"/>
              <a:ext cx="601" cy="291"/>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a:latin typeface="黑体" panose="02010609060101010101" pitchFamily="49" charset="-122"/>
                  <a:ea typeface="黑体" panose="02010609060101010101" pitchFamily="49" charset="-122"/>
                </a:rPr>
                <a:t>目标</a:t>
              </a:r>
              <a:r>
                <a:rPr kumimoji="1" lang="en-US" altLang="zh-CN" sz="2400">
                  <a:latin typeface="黑体" panose="02010609060101010101" pitchFamily="49" charset="-122"/>
                  <a:ea typeface="黑体" panose="02010609060101010101" pitchFamily="49" charset="-122"/>
                </a:rPr>
                <a:t>1</a:t>
              </a:r>
            </a:p>
          </p:txBody>
        </p:sp>
        <p:sp>
          <p:nvSpPr>
            <p:cNvPr id="25" name="Rectangle 4"/>
            <p:cNvSpPr>
              <a:spLocks noChangeArrowheads="1"/>
            </p:cNvSpPr>
            <p:nvPr/>
          </p:nvSpPr>
          <p:spPr bwMode="black">
            <a:xfrm>
              <a:off x="3345" y="2227"/>
              <a:ext cx="601" cy="291"/>
            </a:xfrm>
            <a:prstGeom prst="rect">
              <a:avLst/>
            </a:prstGeom>
            <a:noFill/>
            <a:ln w="381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a:latin typeface="黑体" panose="02010609060101010101" pitchFamily="49" charset="-122"/>
                  <a:ea typeface="黑体" panose="02010609060101010101" pitchFamily="49" charset="-122"/>
                </a:rPr>
                <a:t>目标</a:t>
              </a:r>
              <a:r>
                <a:rPr kumimoji="1" lang="en-US" altLang="zh-CN" sz="2400">
                  <a:latin typeface="黑体" panose="02010609060101010101" pitchFamily="49" charset="-122"/>
                  <a:ea typeface="黑体" panose="02010609060101010101" pitchFamily="49" charset="-122"/>
                </a:rPr>
                <a:t>3</a:t>
              </a:r>
            </a:p>
          </p:txBody>
        </p:sp>
        <p:sp>
          <p:nvSpPr>
            <p:cNvPr id="26" name="Rectangle 5"/>
            <p:cNvSpPr>
              <a:spLocks noChangeArrowheads="1"/>
            </p:cNvSpPr>
            <p:nvPr/>
          </p:nvSpPr>
          <p:spPr bwMode="black">
            <a:xfrm>
              <a:off x="4321" y="2224"/>
              <a:ext cx="601" cy="291"/>
            </a:xfrm>
            <a:prstGeom prst="rect">
              <a:avLst/>
            </a:prstGeom>
            <a:noFill/>
            <a:ln w="381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a:latin typeface="黑体" panose="02010609060101010101" pitchFamily="49" charset="-122"/>
                  <a:ea typeface="黑体" panose="02010609060101010101" pitchFamily="49" charset="-122"/>
                </a:rPr>
                <a:t>目标</a:t>
              </a:r>
              <a:r>
                <a:rPr kumimoji="1" lang="en-US" altLang="zh-CN" sz="2400">
                  <a:latin typeface="黑体" panose="02010609060101010101" pitchFamily="49" charset="-122"/>
                  <a:ea typeface="黑体" panose="02010609060101010101" pitchFamily="49" charset="-122"/>
                </a:rPr>
                <a:t>4</a:t>
              </a:r>
            </a:p>
          </p:txBody>
        </p:sp>
        <p:sp>
          <p:nvSpPr>
            <p:cNvPr id="27" name="Rectangle 6"/>
            <p:cNvSpPr>
              <a:spLocks noChangeArrowheads="1"/>
            </p:cNvSpPr>
            <p:nvPr/>
          </p:nvSpPr>
          <p:spPr bwMode="black">
            <a:xfrm>
              <a:off x="2369" y="2227"/>
              <a:ext cx="601" cy="291"/>
            </a:xfrm>
            <a:prstGeom prst="rect">
              <a:avLst/>
            </a:prstGeom>
            <a:noFill/>
            <a:ln w="381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a:latin typeface="黑体" panose="02010609060101010101" pitchFamily="49" charset="-122"/>
                  <a:ea typeface="黑体" panose="02010609060101010101" pitchFamily="49" charset="-122"/>
                </a:rPr>
                <a:t>目标</a:t>
              </a:r>
              <a:r>
                <a:rPr kumimoji="1" lang="en-US" altLang="zh-CN" sz="2400">
                  <a:latin typeface="黑体" panose="02010609060101010101" pitchFamily="49" charset="-122"/>
                  <a:ea typeface="黑体" panose="02010609060101010101" pitchFamily="49" charset="-122"/>
                </a:rPr>
                <a:t>2</a:t>
              </a:r>
            </a:p>
          </p:txBody>
        </p:sp>
        <p:sp>
          <p:nvSpPr>
            <p:cNvPr id="28" name="Rectangle 7"/>
            <p:cNvSpPr>
              <a:spLocks noChangeArrowheads="1"/>
            </p:cNvSpPr>
            <p:nvPr/>
          </p:nvSpPr>
          <p:spPr bwMode="black">
            <a:xfrm>
              <a:off x="1409" y="2896"/>
              <a:ext cx="601" cy="291"/>
            </a:xfrm>
            <a:prstGeom prst="rect">
              <a:avLst/>
            </a:prstGeom>
            <a:noFill/>
            <a:ln w="381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a:latin typeface="黑体" panose="02010609060101010101" pitchFamily="49" charset="-122"/>
                  <a:ea typeface="黑体" panose="02010609060101010101" pitchFamily="49" charset="-122"/>
                </a:rPr>
                <a:t>目标</a:t>
              </a:r>
              <a:r>
                <a:rPr kumimoji="1" lang="en-US" altLang="zh-CN" sz="2400">
                  <a:latin typeface="黑体" panose="02010609060101010101" pitchFamily="49" charset="-122"/>
                  <a:ea typeface="黑体" panose="02010609060101010101" pitchFamily="49" charset="-122"/>
                </a:rPr>
                <a:t>5</a:t>
              </a:r>
            </a:p>
          </p:txBody>
        </p:sp>
        <p:sp>
          <p:nvSpPr>
            <p:cNvPr id="29" name="Rectangle 8"/>
            <p:cNvSpPr>
              <a:spLocks noChangeArrowheads="1"/>
            </p:cNvSpPr>
            <p:nvPr/>
          </p:nvSpPr>
          <p:spPr bwMode="black">
            <a:xfrm>
              <a:off x="2401" y="2896"/>
              <a:ext cx="601" cy="291"/>
            </a:xfrm>
            <a:prstGeom prst="rect">
              <a:avLst/>
            </a:prstGeom>
            <a:noFill/>
            <a:ln w="381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a:latin typeface="黑体" panose="02010609060101010101" pitchFamily="49" charset="-122"/>
                  <a:ea typeface="黑体" panose="02010609060101010101" pitchFamily="49" charset="-122"/>
                </a:rPr>
                <a:t>目标</a:t>
              </a:r>
              <a:r>
                <a:rPr kumimoji="1" lang="en-US" altLang="zh-CN" sz="2400">
                  <a:latin typeface="黑体" panose="02010609060101010101" pitchFamily="49" charset="-122"/>
                  <a:ea typeface="黑体" panose="02010609060101010101" pitchFamily="49" charset="-122"/>
                </a:rPr>
                <a:t>6</a:t>
              </a:r>
            </a:p>
          </p:txBody>
        </p:sp>
        <p:sp>
          <p:nvSpPr>
            <p:cNvPr id="30" name="Rectangle 9"/>
            <p:cNvSpPr>
              <a:spLocks noChangeArrowheads="1"/>
            </p:cNvSpPr>
            <p:nvPr/>
          </p:nvSpPr>
          <p:spPr bwMode="black">
            <a:xfrm>
              <a:off x="3393" y="2896"/>
              <a:ext cx="601" cy="291"/>
            </a:xfrm>
            <a:prstGeom prst="rect">
              <a:avLst/>
            </a:prstGeom>
            <a:noFill/>
            <a:ln w="381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a:latin typeface="黑体" panose="02010609060101010101" pitchFamily="49" charset="-122"/>
                  <a:ea typeface="黑体" panose="02010609060101010101" pitchFamily="49" charset="-122"/>
                </a:rPr>
                <a:t>目标</a:t>
              </a:r>
              <a:r>
                <a:rPr kumimoji="1" lang="en-US" altLang="zh-CN" sz="2400">
                  <a:latin typeface="黑体" panose="02010609060101010101" pitchFamily="49" charset="-122"/>
                  <a:ea typeface="黑体" panose="02010609060101010101" pitchFamily="49" charset="-122"/>
                </a:rPr>
                <a:t>7</a:t>
              </a:r>
            </a:p>
          </p:txBody>
        </p:sp>
        <p:sp>
          <p:nvSpPr>
            <p:cNvPr id="31" name="Rectangle 10"/>
            <p:cNvSpPr>
              <a:spLocks noChangeArrowheads="1"/>
            </p:cNvSpPr>
            <p:nvPr/>
          </p:nvSpPr>
          <p:spPr bwMode="black">
            <a:xfrm>
              <a:off x="4337" y="2896"/>
              <a:ext cx="601" cy="291"/>
            </a:xfrm>
            <a:prstGeom prst="rect">
              <a:avLst/>
            </a:prstGeom>
            <a:noFill/>
            <a:ln w="381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a:latin typeface="黑体" panose="02010609060101010101" pitchFamily="49" charset="-122"/>
                  <a:ea typeface="黑体" panose="02010609060101010101" pitchFamily="49" charset="-122"/>
                </a:rPr>
                <a:t>目标</a:t>
              </a:r>
              <a:r>
                <a:rPr kumimoji="1" lang="en-US" altLang="zh-CN" sz="2400">
                  <a:latin typeface="黑体" panose="02010609060101010101" pitchFamily="49" charset="-122"/>
                  <a:ea typeface="黑体" panose="02010609060101010101" pitchFamily="49" charset="-122"/>
                </a:rPr>
                <a:t>8</a:t>
              </a:r>
            </a:p>
          </p:txBody>
        </p:sp>
        <p:sp>
          <p:nvSpPr>
            <p:cNvPr id="32" name="Rectangle 11"/>
            <p:cNvSpPr>
              <a:spLocks noChangeArrowheads="1"/>
            </p:cNvSpPr>
            <p:nvPr/>
          </p:nvSpPr>
          <p:spPr bwMode="black">
            <a:xfrm>
              <a:off x="993" y="1621"/>
              <a:ext cx="37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a:latin typeface="黑体" panose="02010609060101010101" pitchFamily="49" charset="-122"/>
                  <a:ea typeface="黑体" panose="02010609060101010101" pitchFamily="49" charset="-122"/>
                </a:rPr>
                <a:t>和基本目的有关的具体目标可能很多</a:t>
              </a:r>
            </a:p>
          </p:txBody>
        </p:sp>
      </p:grpSp>
      <p:sp>
        <p:nvSpPr>
          <p:cNvPr id="33" name="Rectangle 12"/>
          <p:cNvSpPr>
            <a:spLocks noChangeArrowheads="1"/>
          </p:cNvSpPr>
          <p:nvPr/>
        </p:nvSpPr>
        <p:spPr bwMode="black">
          <a:xfrm>
            <a:off x="3086818" y="5166087"/>
            <a:ext cx="4451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kumimoji="1" lang="zh-CN" altLang="en-US" sz="2800">
                <a:latin typeface="黑体" panose="02010609060101010101" pitchFamily="49" charset="-122"/>
                <a:ea typeface="黑体" panose="02010609060101010101" pitchFamily="49" charset="-122"/>
              </a:rPr>
              <a:t>某些目标对其它目标有贡献</a:t>
            </a:r>
          </a:p>
        </p:txBody>
      </p:sp>
      <p:sp>
        <p:nvSpPr>
          <p:cNvPr id="2" name="灯片编号占位符 1">
            <a:extLst>
              <a:ext uri="{FF2B5EF4-FFF2-40B4-BE49-F238E27FC236}">
                <a16:creationId xmlns:a16="http://schemas.microsoft.com/office/drawing/2014/main" id="{7F4BF7C2-4684-1D42-852F-0419F8CF94C8}"/>
              </a:ext>
            </a:extLst>
          </p:cNvPr>
          <p:cNvSpPr>
            <a:spLocks noGrp="1"/>
          </p:cNvSpPr>
          <p:nvPr>
            <p:ph type="sldNum" sz="quarter" idx="12"/>
          </p:nvPr>
        </p:nvSpPr>
        <p:spPr/>
        <p:txBody>
          <a:bodyPr/>
          <a:lstStyle/>
          <a:p>
            <a:fld id="{992410F8-5038-4D67-BFCB-CC041677B2F5}" type="slidenum">
              <a:rPr lang="zh-CN" altLang="en-US" smtClean="0"/>
              <a:pPr/>
              <a:t>20</a:t>
            </a:fld>
            <a:endParaRPr lang="zh-CN" altLang="en-US" dirty="0"/>
          </a:p>
        </p:txBody>
      </p:sp>
    </p:spTree>
    <p:extLst>
      <p:ext uri="{BB962C8B-B14F-4D97-AF65-F5344CB8AC3E}">
        <p14:creationId xmlns:p14="http://schemas.microsoft.com/office/powerpoint/2010/main" val="16975901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内容占位符 2"/>
          <p:cNvSpPr>
            <a:spLocks noGrp="1"/>
          </p:cNvSpPr>
          <p:nvPr>
            <p:ph idx="1"/>
          </p:nvPr>
        </p:nvSpPr>
        <p:spPr/>
        <p:txBody>
          <a:bodyPr>
            <a:normAutofit/>
          </a:bodyPr>
          <a:lstStyle/>
          <a:p>
            <a:pPr>
              <a:buFont typeface="Wingdings" panose="05000000000000000000" pitchFamily="2" charset="2"/>
              <a:buChar char="n"/>
            </a:pPr>
            <a:r>
              <a:rPr lang="zh-CN" altLang="en-US" sz="3200" dirty="0"/>
              <a:t>问题实例</a:t>
            </a:r>
            <a:endParaRPr lang="en-US" altLang="zh-CN" sz="3200" dirty="0"/>
          </a:p>
          <a:p>
            <a:pPr marL="457200" lvl="1" indent="0">
              <a:lnSpc>
                <a:spcPct val="150000"/>
              </a:lnSpc>
              <a:buNone/>
            </a:pPr>
            <a:r>
              <a:rPr lang="zh-CN" altLang="en-US" sz="2800" dirty="0"/>
              <a:t>例</a:t>
            </a:r>
            <a:r>
              <a:rPr lang="en-US" altLang="zh-CN" sz="2800" dirty="0"/>
              <a:t>1</a:t>
            </a:r>
            <a:r>
              <a:rPr lang="zh-CN" altLang="en-US" sz="2800" dirty="0"/>
              <a:t>：建立系统工程问题的目标体系</a:t>
            </a:r>
          </a:p>
        </p:txBody>
      </p:sp>
      <p:sp>
        <p:nvSpPr>
          <p:cNvPr id="3" name="标题 2"/>
          <p:cNvSpPr>
            <a:spLocks noGrp="1"/>
          </p:cNvSpPr>
          <p:nvPr>
            <p:ph type="title"/>
          </p:nvPr>
        </p:nvSpPr>
        <p:spPr/>
        <p:txBody>
          <a:bodyPr/>
          <a:lstStyle/>
          <a:p>
            <a:r>
              <a:rPr lang="zh-CN" altLang="en-US" dirty="0"/>
              <a:t>解释性结构建模</a:t>
            </a:r>
            <a:r>
              <a:rPr lang="en-US" altLang="zh-CN" dirty="0"/>
              <a:t>——ISM</a:t>
            </a:r>
            <a:r>
              <a:rPr lang="zh-CN" altLang="en-US" dirty="0"/>
              <a:t>问题</a:t>
            </a:r>
          </a:p>
        </p:txBody>
      </p:sp>
      <p:grpSp>
        <p:nvGrpSpPr>
          <p:cNvPr id="17" name="Group 30"/>
          <p:cNvGrpSpPr>
            <a:grpSpLocks/>
          </p:cNvGrpSpPr>
          <p:nvPr/>
        </p:nvGrpSpPr>
        <p:grpSpPr bwMode="auto">
          <a:xfrm>
            <a:off x="2539257" y="2354892"/>
            <a:ext cx="7442258" cy="3738164"/>
            <a:chOff x="373" y="1253"/>
            <a:chExt cx="5461" cy="2743"/>
          </a:xfrm>
        </p:grpSpPr>
        <p:sp>
          <p:nvSpPr>
            <p:cNvPr id="18" name="Rectangle 3"/>
            <p:cNvSpPr>
              <a:spLocks noChangeArrowheads="1"/>
            </p:cNvSpPr>
            <p:nvPr/>
          </p:nvSpPr>
          <p:spPr bwMode="black">
            <a:xfrm>
              <a:off x="2359" y="1253"/>
              <a:ext cx="797" cy="38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b="1">
                  <a:latin typeface="Times New Roman" panose="02020603050405020304" pitchFamily="18" charset="0"/>
                </a:rPr>
                <a:t>目标</a:t>
              </a:r>
              <a:r>
                <a:rPr kumimoji="1" lang="en-US" altLang="zh-CN" sz="2800" b="1" dirty="0">
                  <a:latin typeface="Times New Roman" panose="02020603050405020304" pitchFamily="18" charset="0"/>
                </a:rPr>
                <a:t>1</a:t>
              </a:r>
            </a:p>
          </p:txBody>
        </p:sp>
        <p:sp>
          <p:nvSpPr>
            <p:cNvPr id="20" name="Rectangle 4"/>
            <p:cNvSpPr>
              <a:spLocks noChangeArrowheads="1"/>
            </p:cNvSpPr>
            <p:nvPr/>
          </p:nvSpPr>
          <p:spPr bwMode="black">
            <a:xfrm>
              <a:off x="3827" y="1972"/>
              <a:ext cx="1031" cy="321"/>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80000"/>
                </a:lnSpc>
                <a:spcBef>
                  <a:spcPct val="50000"/>
                </a:spcBef>
              </a:pPr>
              <a:r>
                <a:rPr kumimoji="1" lang="zh-CN" altLang="en-US" sz="2800" b="1" dirty="0">
                  <a:latin typeface="Times New Roman" panose="02020603050405020304" pitchFamily="18" charset="0"/>
                </a:rPr>
                <a:t>目标</a:t>
              </a:r>
              <a:r>
                <a:rPr kumimoji="1" lang="en-US" altLang="zh-CN" sz="2800" b="1" dirty="0">
                  <a:latin typeface="Times New Roman" panose="02020603050405020304" pitchFamily="18" charset="0"/>
                </a:rPr>
                <a:t>1.2</a:t>
              </a:r>
            </a:p>
          </p:txBody>
        </p:sp>
        <p:sp>
          <p:nvSpPr>
            <p:cNvPr id="21" name="Rectangle 5"/>
            <p:cNvSpPr>
              <a:spLocks noChangeArrowheads="1"/>
            </p:cNvSpPr>
            <p:nvPr/>
          </p:nvSpPr>
          <p:spPr bwMode="black">
            <a:xfrm>
              <a:off x="373" y="2873"/>
              <a:ext cx="679" cy="73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80000"/>
                </a:lnSpc>
                <a:spcBef>
                  <a:spcPct val="50000"/>
                </a:spcBef>
              </a:pPr>
              <a:r>
                <a:rPr kumimoji="1" lang="zh-CN" altLang="en-US" sz="2800" b="1">
                  <a:latin typeface="Times New Roman" panose="02020603050405020304" pitchFamily="18" charset="0"/>
                </a:rPr>
                <a:t>目标</a:t>
              </a:r>
            </a:p>
            <a:p>
              <a:pPr>
                <a:lnSpc>
                  <a:spcPct val="80000"/>
                </a:lnSpc>
                <a:spcBef>
                  <a:spcPct val="50000"/>
                </a:spcBef>
              </a:pPr>
              <a:r>
                <a:rPr kumimoji="1" lang="en-US" altLang="zh-CN" sz="2800" b="1">
                  <a:latin typeface="Times New Roman" panose="02020603050405020304" pitchFamily="18" charset="0"/>
                </a:rPr>
                <a:t>1.1.1</a:t>
              </a:r>
            </a:p>
          </p:txBody>
        </p:sp>
        <p:sp>
          <p:nvSpPr>
            <p:cNvPr id="34" name="Rectangle 6"/>
            <p:cNvSpPr>
              <a:spLocks noChangeArrowheads="1"/>
            </p:cNvSpPr>
            <p:nvPr/>
          </p:nvSpPr>
          <p:spPr bwMode="black">
            <a:xfrm>
              <a:off x="725" y="1972"/>
              <a:ext cx="1030" cy="321"/>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80000"/>
                </a:lnSpc>
                <a:spcBef>
                  <a:spcPct val="50000"/>
                </a:spcBef>
              </a:pPr>
              <a:r>
                <a:rPr kumimoji="1" lang="zh-CN" altLang="en-US" sz="2800" b="1">
                  <a:latin typeface="Times New Roman" panose="02020603050405020304" pitchFamily="18" charset="0"/>
                </a:rPr>
                <a:t>目标</a:t>
              </a:r>
              <a:r>
                <a:rPr kumimoji="1" lang="en-US" altLang="zh-CN" sz="2800" b="1">
                  <a:latin typeface="Times New Roman" panose="02020603050405020304" pitchFamily="18" charset="0"/>
                </a:rPr>
                <a:t>1.1</a:t>
              </a:r>
            </a:p>
          </p:txBody>
        </p:sp>
        <p:sp>
          <p:nvSpPr>
            <p:cNvPr id="35" name="Line 7"/>
            <p:cNvSpPr>
              <a:spLocks noChangeShapeType="1"/>
            </p:cNvSpPr>
            <p:nvPr/>
          </p:nvSpPr>
          <p:spPr bwMode="black">
            <a:xfrm flipV="1">
              <a:off x="720" y="2557"/>
              <a:ext cx="0" cy="289"/>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 name="Line 8"/>
            <p:cNvSpPr>
              <a:spLocks noChangeShapeType="1"/>
            </p:cNvSpPr>
            <p:nvPr/>
          </p:nvSpPr>
          <p:spPr bwMode="black">
            <a:xfrm flipH="1" flipV="1">
              <a:off x="4330" y="2269"/>
              <a:ext cx="0" cy="30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 name="Line 9"/>
            <p:cNvSpPr>
              <a:spLocks noChangeShapeType="1"/>
            </p:cNvSpPr>
            <p:nvPr/>
          </p:nvSpPr>
          <p:spPr bwMode="black">
            <a:xfrm flipV="1">
              <a:off x="4330" y="1797"/>
              <a:ext cx="2" cy="17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 name="Line 10"/>
            <p:cNvSpPr>
              <a:spLocks noChangeShapeType="1"/>
            </p:cNvSpPr>
            <p:nvPr/>
          </p:nvSpPr>
          <p:spPr bwMode="black">
            <a:xfrm flipV="1">
              <a:off x="1218" y="2269"/>
              <a:ext cx="0" cy="31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 name="Line 12"/>
            <p:cNvSpPr>
              <a:spLocks noChangeShapeType="1"/>
            </p:cNvSpPr>
            <p:nvPr/>
          </p:nvSpPr>
          <p:spPr bwMode="black">
            <a:xfrm flipV="1">
              <a:off x="5502" y="2573"/>
              <a:ext cx="0" cy="3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 name="Line 13"/>
            <p:cNvSpPr>
              <a:spLocks noChangeShapeType="1"/>
            </p:cNvSpPr>
            <p:nvPr/>
          </p:nvSpPr>
          <p:spPr bwMode="black">
            <a:xfrm flipV="1">
              <a:off x="4330" y="2573"/>
              <a:ext cx="0" cy="3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 name="Line 14"/>
            <p:cNvSpPr>
              <a:spLocks noChangeShapeType="1"/>
            </p:cNvSpPr>
            <p:nvPr/>
          </p:nvSpPr>
          <p:spPr bwMode="black">
            <a:xfrm flipV="1">
              <a:off x="3184" y="2573"/>
              <a:ext cx="0" cy="3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 name="Line 15"/>
            <p:cNvSpPr>
              <a:spLocks noChangeShapeType="1"/>
            </p:cNvSpPr>
            <p:nvPr/>
          </p:nvSpPr>
          <p:spPr bwMode="black">
            <a:xfrm flipV="1">
              <a:off x="1846" y="2584"/>
              <a:ext cx="0" cy="289"/>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 name="Line 16"/>
            <p:cNvSpPr>
              <a:spLocks noChangeShapeType="1"/>
            </p:cNvSpPr>
            <p:nvPr/>
          </p:nvSpPr>
          <p:spPr bwMode="black">
            <a:xfrm>
              <a:off x="706" y="2584"/>
              <a:ext cx="11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Line 17"/>
            <p:cNvSpPr>
              <a:spLocks noChangeShapeType="1"/>
            </p:cNvSpPr>
            <p:nvPr/>
          </p:nvSpPr>
          <p:spPr bwMode="black">
            <a:xfrm>
              <a:off x="1202" y="1797"/>
              <a:ext cx="312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Line 18"/>
            <p:cNvSpPr>
              <a:spLocks noChangeShapeType="1"/>
            </p:cNvSpPr>
            <p:nvPr/>
          </p:nvSpPr>
          <p:spPr bwMode="black">
            <a:xfrm>
              <a:off x="3184" y="2584"/>
              <a:ext cx="231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Rectangle 20"/>
            <p:cNvSpPr>
              <a:spLocks noChangeArrowheads="1"/>
            </p:cNvSpPr>
            <p:nvPr/>
          </p:nvSpPr>
          <p:spPr bwMode="black">
            <a:xfrm>
              <a:off x="1513" y="2873"/>
              <a:ext cx="665" cy="73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80000"/>
                </a:lnSpc>
                <a:spcBef>
                  <a:spcPct val="50000"/>
                </a:spcBef>
              </a:pPr>
              <a:r>
                <a:rPr kumimoji="1" lang="zh-CN" altLang="en-US" sz="2800" b="1">
                  <a:latin typeface="Times New Roman" panose="02020603050405020304" pitchFamily="18" charset="0"/>
                </a:rPr>
                <a:t>目标</a:t>
              </a:r>
            </a:p>
            <a:p>
              <a:pPr>
                <a:lnSpc>
                  <a:spcPct val="80000"/>
                </a:lnSpc>
                <a:spcBef>
                  <a:spcPct val="50000"/>
                </a:spcBef>
              </a:pPr>
              <a:r>
                <a:rPr kumimoji="1" lang="en-US" altLang="zh-CN" sz="2800" b="1">
                  <a:latin typeface="Times New Roman" panose="02020603050405020304" pitchFamily="18" charset="0"/>
                </a:rPr>
                <a:t>1.1.2</a:t>
              </a:r>
            </a:p>
          </p:txBody>
        </p:sp>
        <p:sp>
          <p:nvSpPr>
            <p:cNvPr id="47" name="Rectangle 21"/>
            <p:cNvSpPr>
              <a:spLocks noChangeArrowheads="1"/>
            </p:cNvSpPr>
            <p:nvPr/>
          </p:nvSpPr>
          <p:spPr bwMode="black">
            <a:xfrm>
              <a:off x="2851" y="2873"/>
              <a:ext cx="665" cy="73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80000"/>
                </a:lnSpc>
                <a:spcBef>
                  <a:spcPct val="50000"/>
                </a:spcBef>
              </a:pPr>
              <a:r>
                <a:rPr kumimoji="1" lang="zh-CN" altLang="en-US" sz="2800" b="1">
                  <a:latin typeface="Times New Roman" panose="02020603050405020304" pitchFamily="18" charset="0"/>
                </a:rPr>
                <a:t>目标</a:t>
              </a:r>
            </a:p>
            <a:p>
              <a:pPr>
                <a:lnSpc>
                  <a:spcPct val="80000"/>
                </a:lnSpc>
                <a:spcBef>
                  <a:spcPct val="50000"/>
                </a:spcBef>
              </a:pPr>
              <a:r>
                <a:rPr kumimoji="1" lang="en-US" altLang="zh-CN" sz="2800" b="1">
                  <a:latin typeface="Times New Roman" panose="02020603050405020304" pitchFamily="18" charset="0"/>
                </a:rPr>
                <a:t>1.2.1</a:t>
              </a:r>
            </a:p>
          </p:txBody>
        </p:sp>
        <p:sp>
          <p:nvSpPr>
            <p:cNvPr id="48" name="Rectangle 22"/>
            <p:cNvSpPr>
              <a:spLocks noChangeArrowheads="1"/>
            </p:cNvSpPr>
            <p:nvPr/>
          </p:nvSpPr>
          <p:spPr bwMode="black">
            <a:xfrm>
              <a:off x="3997" y="2873"/>
              <a:ext cx="665" cy="73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80000"/>
                </a:lnSpc>
                <a:spcBef>
                  <a:spcPct val="50000"/>
                </a:spcBef>
              </a:pPr>
              <a:r>
                <a:rPr kumimoji="1" lang="zh-CN" altLang="en-US" sz="2800" b="1">
                  <a:latin typeface="Times New Roman" panose="02020603050405020304" pitchFamily="18" charset="0"/>
                </a:rPr>
                <a:t>目标</a:t>
              </a:r>
            </a:p>
            <a:p>
              <a:pPr>
                <a:lnSpc>
                  <a:spcPct val="80000"/>
                </a:lnSpc>
                <a:spcBef>
                  <a:spcPct val="50000"/>
                </a:spcBef>
              </a:pPr>
              <a:r>
                <a:rPr kumimoji="1" lang="en-US" altLang="zh-CN" sz="2800" b="1">
                  <a:latin typeface="Times New Roman" panose="02020603050405020304" pitchFamily="18" charset="0"/>
                </a:rPr>
                <a:t>1.2.2</a:t>
              </a:r>
            </a:p>
          </p:txBody>
        </p:sp>
        <p:sp>
          <p:nvSpPr>
            <p:cNvPr id="49" name="Rectangle 23"/>
            <p:cNvSpPr>
              <a:spLocks noChangeArrowheads="1"/>
            </p:cNvSpPr>
            <p:nvPr/>
          </p:nvSpPr>
          <p:spPr bwMode="black">
            <a:xfrm>
              <a:off x="5169" y="2873"/>
              <a:ext cx="665" cy="732"/>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80000"/>
                </a:lnSpc>
                <a:spcBef>
                  <a:spcPct val="50000"/>
                </a:spcBef>
              </a:pPr>
              <a:r>
                <a:rPr kumimoji="1" lang="zh-CN" altLang="en-US" sz="2800" b="1">
                  <a:latin typeface="Times New Roman" panose="02020603050405020304" pitchFamily="18" charset="0"/>
                </a:rPr>
                <a:t>目标</a:t>
              </a:r>
            </a:p>
            <a:p>
              <a:pPr>
                <a:lnSpc>
                  <a:spcPct val="80000"/>
                </a:lnSpc>
                <a:spcBef>
                  <a:spcPct val="50000"/>
                </a:spcBef>
              </a:pPr>
              <a:r>
                <a:rPr kumimoji="1" lang="en-US" altLang="zh-CN" sz="2800" b="1">
                  <a:latin typeface="Times New Roman" panose="02020603050405020304" pitchFamily="18" charset="0"/>
                </a:rPr>
                <a:t>1.2.3</a:t>
              </a:r>
            </a:p>
          </p:txBody>
        </p:sp>
        <p:sp>
          <p:nvSpPr>
            <p:cNvPr id="50" name="Line 24"/>
            <p:cNvSpPr>
              <a:spLocks noChangeShapeType="1"/>
            </p:cNvSpPr>
            <p:nvPr/>
          </p:nvSpPr>
          <p:spPr bwMode="black">
            <a:xfrm flipV="1">
              <a:off x="1305" y="3612"/>
              <a:ext cx="0" cy="27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 name="Rectangle 25"/>
            <p:cNvSpPr>
              <a:spLocks noChangeArrowheads="1"/>
            </p:cNvSpPr>
            <p:nvPr/>
          </p:nvSpPr>
          <p:spPr bwMode="black">
            <a:xfrm>
              <a:off x="1755" y="3612"/>
              <a:ext cx="3194"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b="1" dirty="0">
                  <a:latin typeface="Times New Roman" panose="02020603050405020304" pitchFamily="18" charset="0"/>
                </a:rPr>
                <a:t>A</a:t>
              </a:r>
              <a:r>
                <a:rPr kumimoji="1" lang="zh-CN" altLang="en-US" sz="2800" b="1" dirty="0">
                  <a:latin typeface="Times New Roman" panose="02020603050405020304" pitchFamily="18" charset="0"/>
                </a:rPr>
                <a:t>对</a:t>
              </a:r>
              <a:r>
                <a:rPr kumimoji="1" lang="en-US" altLang="zh-CN" sz="2800" b="1" dirty="0">
                  <a:latin typeface="Times New Roman" panose="02020603050405020304" pitchFamily="18" charset="0"/>
                </a:rPr>
                <a:t>B</a:t>
              </a:r>
              <a:r>
                <a:rPr kumimoji="1" lang="zh-CN" altLang="en-US" sz="2800" b="1" dirty="0">
                  <a:latin typeface="Times New Roman" panose="02020603050405020304" pitchFamily="18" charset="0"/>
                </a:rPr>
                <a:t>有贡献（有传递性）</a:t>
              </a:r>
            </a:p>
          </p:txBody>
        </p:sp>
        <p:sp>
          <p:nvSpPr>
            <p:cNvPr id="52" name="Line 28"/>
            <p:cNvSpPr>
              <a:spLocks noChangeShapeType="1"/>
            </p:cNvSpPr>
            <p:nvPr/>
          </p:nvSpPr>
          <p:spPr bwMode="black">
            <a:xfrm flipV="1">
              <a:off x="2699" y="1615"/>
              <a:ext cx="2" cy="17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 name="Line 29"/>
            <p:cNvSpPr>
              <a:spLocks noChangeShapeType="1"/>
            </p:cNvSpPr>
            <p:nvPr/>
          </p:nvSpPr>
          <p:spPr bwMode="black">
            <a:xfrm flipV="1">
              <a:off x="1202" y="1797"/>
              <a:ext cx="2" cy="17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 name="矩形 1"/>
          <p:cNvSpPr/>
          <p:nvPr/>
        </p:nvSpPr>
        <p:spPr>
          <a:xfrm>
            <a:off x="7404646" y="2161031"/>
            <a:ext cx="3048468" cy="830997"/>
          </a:xfrm>
          <a:prstGeom prst="rect">
            <a:avLst/>
          </a:prstGeom>
        </p:spPr>
        <p:txBody>
          <a:bodyPr wrap="square">
            <a:spAutoFit/>
          </a:bodyPr>
          <a:lstStyle/>
          <a:p>
            <a:r>
              <a:rPr kumimoji="1" lang="zh-CN" altLang="en-US" sz="2400" dirty="0">
                <a:solidFill>
                  <a:srgbClr val="FF0000"/>
                </a:solidFill>
                <a:latin typeface="+mn-ea"/>
              </a:rPr>
              <a:t>用目标树（骨架图）可清晰描述相互关系</a:t>
            </a:r>
          </a:p>
        </p:txBody>
      </p:sp>
      <p:sp>
        <p:nvSpPr>
          <p:cNvPr id="4" name="灯片编号占位符 3">
            <a:extLst>
              <a:ext uri="{FF2B5EF4-FFF2-40B4-BE49-F238E27FC236}">
                <a16:creationId xmlns:a16="http://schemas.microsoft.com/office/drawing/2014/main" id="{9A1A2E37-1CD1-5A40-9651-3AFC770379A5}"/>
              </a:ext>
            </a:extLst>
          </p:cNvPr>
          <p:cNvSpPr>
            <a:spLocks noGrp="1"/>
          </p:cNvSpPr>
          <p:nvPr>
            <p:ph type="sldNum" sz="quarter" idx="12"/>
          </p:nvPr>
        </p:nvSpPr>
        <p:spPr/>
        <p:txBody>
          <a:bodyPr/>
          <a:lstStyle/>
          <a:p>
            <a:fld id="{992410F8-5038-4D67-BFCB-CC041677B2F5}" type="slidenum">
              <a:rPr lang="zh-CN" altLang="en-US" smtClean="0"/>
              <a:pPr/>
              <a:t>21</a:t>
            </a:fld>
            <a:endParaRPr lang="zh-CN" altLang="en-US" dirty="0"/>
          </a:p>
        </p:txBody>
      </p:sp>
    </p:spTree>
    <p:extLst>
      <p:ext uri="{BB962C8B-B14F-4D97-AF65-F5344CB8AC3E}">
        <p14:creationId xmlns:p14="http://schemas.microsoft.com/office/powerpoint/2010/main" val="930671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内容占位符 2"/>
          <p:cNvSpPr>
            <a:spLocks noGrp="1"/>
          </p:cNvSpPr>
          <p:nvPr>
            <p:ph idx="1"/>
          </p:nvPr>
        </p:nvSpPr>
        <p:spPr/>
        <p:txBody>
          <a:bodyPr>
            <a:normAutofit/>
          </a:bodyPr>
          <a:lstStyle/>
          <a:p>
            <a:pPr>
              <a:buFont typeface="Wingdings" panose="05000000000000000000" pitchFamily="2" charset="2"/>
              <a:buChar char="n"/>
            </a:pPr>
            <a:r>
              <a:rPr lang="zh-CN" altLang="en-US" sz="3200" dirty="0"/>
              <a:t>问题实例</a:t>
            </a:r>
            <a:endParaRPr lang="en-US" altLang="zh-CN" sz="3200" dirty="0"/>
          </a:p>
          <a:p>
            <a:pPr marL="457200" lvl="1" indent="0">
              <a:lnSpc>
                <a:spcPct val="150000"/>
              </a:lnSpc>
              <a:buNone/>
            </a:pPr>
            <a:r>
              <a:rPr lang="zh-CN" altLang="en-US" sz="2800" dirty="0"/>
              <a:t>例</a:t>
            </a:r>
            <a:r>
              <a:rPr lang="en-US" altLang="zh-CN" sz="2800" dirty="0"/>
              <a:t>2</a:t>
            </a:r>
            <a:r>
              <a:rPr lang="zh-CN" altLang="en-US" sz="2800" dirty="0"/>
              <a:t>：制定人口控制综合策略模型</a:t>
            </a:r>
          </a:p>
          <a:p>
            <a:pPr marL="914400" lvl="2" indent="0">
              <a:lnSpc>
                <a:spcPct val="150000"/>
              </a:lnSpc>
              <a:buNone/>
            </a:pPr>
            <a:r>
              <a:rPr lang="zh-CN" altLang="en-US" dirty="0"/>
              <a:t>影响人口增长的因素很多，经专家小组讨论，确定以下因素：</a:t>
            </a:r>
            <a:br>
              <a:rPr lang="zh-CN" altLang="en-US" dirty="0"/>
            </a:br>
            <a:r>
              <a:rPr lang="zh-CN" altLang="en-US" dirty="0"/>
              <a:t>     （</a:t>
            </a:r>
            <a:r>
              <a:rPr lang="en-US" altLang="zh-CN" dirty="0"/>
              <a:t>1</a:t>
            </a:r>
            <a:r>
              <a:rPr lang="zh-CN" altLang="en-US" dirty="0"/>
              <a:t>）社会保障 （</a:t>
            </a:r>
            <a:r>
              <a:rPr lang="en-US" altLang="zh-CN" dirty="0"/>
              <a:t>2</a:t>
            </a:r>
            <a:r>
              <a:rPr lang="zh-CN" altLang="en-US" dirty="0"/>
              <a:t>）老年服务（</a:t>
            </a:r>
            <a:r>
              <a:rPr lang="en-US" altLang="zh-CN" dirty="0"/>
              <a:t>3</a:t>
            </a:r>
            <a:r>
              <a:rPr lang="zh-CN" altLang="en-US" dirty="0"/>
              <a:t>）生育欲望</a:t>
            </a:r>
            <a:br>
              <a:rPr lang="zh-CN" altLang="en-US" dirty="0"/>
            </a:br>
            <a:r>
              <a:rPr lang="zh-CN" altLang="en-US" dirty="0"/>
              <a:t>     （</a:t>
            </a:r>
            <a:r>
              <a:rPr lang="en-US" altLang="zh-CN" dirty="0"/>
              <a:t>4</a:t>
            </a:r>
            <a:r>
              <a:rPr lang="zh-CN" altLang="en-US" dirty="0"/>
              <a:t>）平均寿命（</a:t>
            </a:r>
            <a:r>
              <a:rPr lang="en-US" altLang="zh-CN" dirty="0"/>
              <a:t>5</a:t>
            </a:r>
            <a:r>
              <a:rPr lang="zh-CN" altLang="en-US" dirty="0"/>
              <a:t>）医疗保健水平 （</a:t>
            </a:r>
            <a:r>
              <a:rPr lang="en-US" altLang="zh-CN" dirty="0"/>
              <a:t>6</a:t>
            </a:r>
            <a:r>
              <a:rPr lang="zh-CN" altLang="en-US" dirty="0"/>
              <a:t>）生育能力</a:t>
            </a:r>
            <a:br>
              <a:rPr lang="zh-CN" altLang="en-US" dirty="0"/>
            </a:br>
            <a:r>
              <a:rPr lang="zh-CN" altLang="en-US" dirty="0"/>
              <a:t>     （</a:t>
            </a:r>
            <a:r>
              <a:rPr lang="en-US" altLang="zh-CN" dirty="0"/>
              <a:t>7</a:t>
            </a:r>
            <a:r>
              <a:rPr lang="zh-CN" altLang="en-US" dirty="0"/>
              <a:t>）计划生育政策（</a:t>
            </a:r>
            <a:r>
              <a:rPr lang="en-US" altLang="zh-CN" dirty="0"/>
              <a:t>8</a:t>
            </a:r>
            <a:r>
              <a:rPr lang="zh-CN" altLang="en-US" dirty="0"/>
              <a:t>）社会思想习惯</a:t>
            </a:r>
            <a:br>
              <a:rPr lang="zh-CN" altLang="en-US" dirty="0"/>
            </a:br>
            <a:r>
              <a:rPr lang="zh-CN" altLang="en-US" dirty="0"/>
              <a:t>     （</a:t>
            </a:r>
            <a:r>
              <a:rPr lang="en-US" altLang="zh-CN" dirty="0"/>
              <a:t>9</a:t>
            </a:r>
            <a:r>
              <a:rPr lang="zh-CN" altLang="en-US" dirty="0"/>
              <a:t>）营养水平（</a:t>
            </a:r>
            <a:r>
              <a:rPr lang="en-US" altLang="zh-CN" dirty="0"/>
              <a:t>10</a:t>
            </a:r>
            <a:r>
              <a:rPr lang="zh-CN" altLang="en-US" dirty="0"/>
              <a:t>）污染（</a:t>
            </a:r>
            <a:r>
              <a:rPr lang="en-US" altLang="zh-CN" dirty="0"/>
              <a:t>11</a:t>
            </a:r>
            <a:r>
              <a:rPr lang="zh-CN" altLang="en-US" dirty="0"/>
              <a:t>）国民收入</a:t>
            </a:r>
            <a:br>
              <a:rPr lang="zh-CN" altLang="en-US" dirty="0"/>
            </a:br>
            <a:r>
              <a:rPr lang="zh-CN" altLang="en-US" dirty="0"/>
              <a:t>     （</a:t>
            </a:r>
            <a:r>
              <a:rPr lang="en-US" altLang="zh-CN" dirty="0"/>
              <a:t>12</a:t>
            </a:r>
            <a:r>
              <a:rPr lang="zh-CN" altLang="en-US" dirty="0"/>
              <a:t>）出生率（</a:t>
            </a:r>
            <a:r>
              <a:rPr lang="en-US" altLang="zh-CN" dirty="0"/>
              <a:t>13</a:t>
            </a:r>
            <a:r>
              <a:rPr lang="zh-CN" altLang="en-US" dirty="0"/>
              <a:t>）死亡率（</a:t>
            </a:r>
            <a:r>
              <a:rPr lang="en-US" altLang="zh-CN" dirty="0"/>
              <a:t>14</a:t>
            </a:r>
            <a:r>
              <a:rPr lang="zh-CN" altLang="en-US" dirty="0"/>
              <a:t>）总人口</a:t>
            </a:r>
            <a:endParaRPr lang="en-US" altLang="zh-CN" dirty="0"/>
          </a:p>
          <a:p>
            <a:pPr marL="457200" lvl="1" indent="0">
              <a:lnSpc>
                <a:spcPct val="150000"/>
              </a:lnSpc>
              <a:buNone/>
            </a:pPr>
            <a:r>
              <a:rPr lang="zh-CN" altLang="en-US" sz="2800" dirty="0">
                <a:solidFill>
                  <a:srgbClr val="FF0000"/>
                </a:solidFill>
              </a:rPr>
              <a:t>各因素直接存在什么关系？什么结构？</a:t>
            </a:r>
          </a:p>
          <a:p>
            <a:pPr marL="457200" lvl="1" indent="0">
              <a:lnSpc>
                <a:spcPct val="150000"/>
              </a:lnSpc>
              <a:buNone/>
            </a:pPr>
            <a:endParaRPr lang="en-US" altLang="zh-CN" sz="2800" dirty="0"/>
          </a:p>
          <a:p>
            <a:pPr marL="457200" lvl="1" indent="0">
              <a:lnSpc>
                <a:spcPct val="150000"/>
              </a:lnSpc>
              <a:buNone/>
            </a:pPr>
            <a:endParaRPr lang="en-US" altLang="zh-CN" sz="2800" dirty="0"/>
          </a:p>
          <a:p>
            <a:pPr marL="457200" lvl="1" indent="0">
              <a:lnSpc>
                <a:spcPct val="150000"/>
              </a:lnSpc>
              <a:buNone/>
            </a:pPr>
            <a:endParaRPr lang="en-US" altLang="zh-CN" sz="2800" dirty="0"/>
          </a:p>
          <a:p>
            <a:pPr marL="457200" lvl="1" indent="0">
              <a:lnSpc>
                <a:spcPct val="150000"/>
              </a:lnSpc>
              <a:buNone/>
            </a:pPr>
            <a:endParaRPr lang="zh-CN" altLang="en-US" sz="2800" dirty="0"/>
          </a:p>
        </p:txBody>
      </p:sp>
      <p:sp>
        <p:nvSpPr>
          <p:cNvPr id="3" name="标题 2"/>
          <p:cNvSpPr>
            <a:spLocks noGrp="1"/>
          </p:cNvSpPr>
          <p:nvPr>
            <p:ph type="title"/>
          </p:nvPr>
        </p:nvSpPr>
        <p:spPr/>
        <p:txBody>
          <a:bodyPr/>
          <a:lstStyle/>
          <a:p>
            <a:r>
              <a:rPr lang="zh-CN" altLang="en-US" dirty="0"/>
              <a:t>解释性结构建模</a:t>
            </a:r>
            <a:r>
              <a:rPr lang="en-US" altLang="zh-CN" dirty="0"/>
              <a:t>——ISM</a:t>
            </a:r>
            <a:r>
              <a:rPr lang="zh-CN" altLang="en-US" dirty="0"/>
              <a:t>问题</a:t>
            </a:r>
          </a:p>
        </p:txBody>
      </p:sp>
      <p:sp>
        <p:nvSpPr>
          <p:cNvPr id="2" name="灯片编号占位符 1">
            <a:extLst>
              <a:ext uri="{FF2B5EF4-FFF2-40B4-BE49-F238E27FC236}">
                <a16:creationId xmlns:a16="http://schemas.microsoft.com/office/drawing/2014/main" id="{DA50A8CE-9CC6-5D4B-B31E-2E48C9E4645D}"/>
              </a:ext>
            </a:extLst>
          </p:cNvPr>
          <p:cNvSpPr>
            <a:spLocks noGrp="1"/>
          </p:cNvSpPr>
          <p:nvPr>
            <p:ph type="sldNum" sz="quarter" idx="12"/>
          </p:nvPr>
        </p:nvSpPr>
        <p:spPr/>
        <p:txBody>
          <a:bodyPr/>
          <a:lstStyle/>
          <a:p>
            <a:fld id="{992410F8-5038-4D67-BFCB-CC041677B2F5}" type="slidenum">
              <a:rPr lang="zh-CN" altLang="en-US" smtClean="0"/>
              <a:pPr/>
              <a:t>22</a:t>
            </a:fld>
            <a:endParaRPr lang="zh-CN" altLang="en-US" dirty="0"/>
          </a:p>
        </p:txBody>
      </p:sp>
    </p:spTree>
    <p:extLst>
      <p:ext uri="{BB962C8B-B14F-4D97-AF65-F5344CB8AC3E}">
        <p14:creationId xmlns:p14="http://schemas.microsoft.com/office/powerpoint/2010/main" val="1059211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内容占位符 2"/>
          <p:cNvSpPr>
            <a:spLocks noGrp="1"/>
          </p:cNvSpPr>
          <p:nvPr>
            <p:ph idx="1"/>
          </p:nvPr>
        </p:nvSpPr>
        <p:spPr/>
        <p:txBody>
          <a:bodyPr>
            <a:normAutofit/>
          </a:bodyPr>
          <a:lstStyle/>
          <a:p>
            <a:pPr>
              <a:buFont typeface="Wingdings" panose="05000000000000000000" pitchFamily="2" charset="2"/>
              <a:buChar char="n"/>
            </a:pPr>
            <a:r>
              <a:rPr lang="zh-CN" altLang="en-US" sz="3200" dirty="0"/>
              <a:t>问题实例</a:t>
            </a:r>
            <a:endParaRPr lang="en-US" altLang="zh-CN" sz="2800" dirty="0"/>
          </a:p>
          <a:p>
            <a:pPr marL="457200" lvl="1" indent="0">
              <a:lnSpc>
                <a:spcPct val="150000"/>
              </a:lnSpc>
              <a:buNone/>
            </a:pPr>
            <a:endParaRPr lang="en-US" altLang="zh-CN" sz="2800" dirty="0"/>
          </a:p>
          <a:p>
            <a:pPr marL="457200" lvl="1" indent="0">
              <a:lnSpc>
                <a:spcPct val="150000"/>
              </a:lnSpc>
              <a:buNone/>
            </a:pPr>
            <a:endParaRPr lang="zh-CN" altLang="en-US" sz="2800" dirty="0"/>
          </a:p>
        </p:txBody>
      </p:sp>
      <p:sp>
        <p:nvSpPr>
          <p:cNvPr id="3" name="标题 2"/>
          <p:cNvSpPr>
            <a:spLocks noGrp="1"/>
          </p:cNvSpPr>
          <p:nvPr>
            <p:ph type="title"/>
          </p:nvPr>
        </p:nvSpPr>
        <p:spPr/>
        <p:txBody>
          <a:bodyPr/>
          <a:lstStyle/>
          <a:p>
            <a:r>
              <a:rPr lang="zh-CN" altLang="en-US" dirty="0"/>
              <a:t>解释性结构建模</a:t>
            </a:r>
            <a:r>
              <a:rPr lang="en-US" altLang="zh-CN" dirty="0"/>
              <a:t>——ISM</a:t>
            </a:r>
            <a:r>
              <a:rPr lang="zh-CN" altLang="en-US" dirty="0"/>
              <a:t>问题</a:t>
            </a:r>
          </a:p>
        </p:txBody>
      </p:sp>
      <p:grpSp>
        <p:nvGrpSpPr>
          <p:cNvPr id="5" name="Group 35"/>
          <p:cNvGrpSpPr>
            <a:grpSpLocks/>
          </p:cNvGrpSpPr>
          <p:nvPr/>
        </p:nvGrpSpPr>
        <p:grpSpPr bwMode="auto">
          <a:xfrm>
            <a:off x="2850778" y="1833515"/>
            <a:ext cx="7741065" cy="4345834"/>
            <a:chOff x="249" y="935"/>
            <a:chExt cx="5171" cy="2903"/>
          </a:xfrm>
        </p:grpSpPr>
        <p:sp>
          <p:nvSpPr>
            <p:cNvPr id="6" name="Oval 4"/>
            <p:cNvSpPr>
              <a:spLocks noChangeArrowheads="1"/>
            </p:cNvSpPr>
            <p:nvPr/>
          </p:nvSpPr>
          <p:spPr bwMode="auto">
            <a:xfrm>
              <a:off x="2743" y="935"/>
              <a:ext cx="863" cy="364"/>
            </a:xfrm>
            <a:prstGeom prst="ellipse">
              <a:avLst/>
            </a:prstGeom>
            <a:solidFill>
              <a:srgbClr val="3366FF"/>
            </a:solidFill>
            <a:ln w="28575">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a:solidFill>
                    <a:srgbClr val="FF0000"/>
                  </a:solidFill>
                  <a:latin typeface="Times New Roman" panose="02020603050405020304" pitchFamily="18" charset="0"/>
                  <a:ea typeface="黑体" panose="02010609060101010101" pitchFamily="49" charset="-122"/>
                </a:rPr>
                <a:t>总人口</a:t>
              </a:r>
            </a:p>
          </p:txBody>
        </p:sp>
        <p:sp>
          <p:nvSpPr>
            <p:cNvPr id="7" name="Oval 5"/>
            <p:cNvSpPr>
              <a:spLocks noChangeArrowheads="1"/>
            </p:cNvSpPr>
            <p:nvPr/>
          </p:nvSpPr>
          <p:spPr bwMode="auto">
            <a:xfrm>
              <a:off x="3968" y="1479"/>
              <a:ext cx="863" cy="364"/>
            </a:xfrm>
            <a:prstGeom prst="ellipse">
              <a:avLst/>
            </a:prstGeom>
            <a:solidFill>
              <a:schemeClr val="accent1"/>
            </a:solidFill>
            <a:ln w="28575">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a:solidFill>
                    <a:srgbClr val="FF0000"/>
                  </a:solidFill>
                  <a:latin typeface="Times New Roman" panose="02020603050405020304" pitchFamily="18" charset="0"/>
                  <a:ea typeface="黑体" panose="02010609060101010101" pitchFamily="49" charset="-122"/>
                </a:rPr>
                <a:t>死亡率</a:t>
              </a:r>
            </a:p>
          </p:txBody>
        </p:sp>
        <p:sp>
          <p:nvSpPr>
            <p:cNvPr id="8" name="Oval 6"/>
            <p:cNvSpPr>
              <a:spLocks noChangeArrowheads="1"/>
            </p:cNvSpPr>
            <p:nvPr/>
          </p:nvSpPr>
          <p:spPr bwMode="auto">
            <a:xfrm>
              <a:off x="1745" y="1433"/>
              <a:ext cx="862" cy="364"/>
            </a:xfrm>
            <a:prstGeom prst="ellipse">
              <a:avLst/>
            </a:prstGeom>
            <a:solidFill>
              <a:schemeClr val="accent1"/>
            </a:solidFill>
            <a:ln w="28575">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dirty="0">
                  <a:solidFill>
                    <a:srgbClr val="FF0000"/>
                  </a:solidFill>
                  <a:latin typeface="Times New Roman" panose="02020603050405020304" pitchFamily="18" charset="0"/>
                  <a:ea typeface="黑体" panose="02010609060101010101" pitchFamily="49" charset="-122"/>
                </a:rPr>
                <a:t>出生率</a:t>
              </a:r>
            </a:p>
          </p:txBody>
        </p:sp>
        <p:sp>
          <p:nvSpPr>
            <p:cNvPr id="9" name="Oval 7"/>
            <p:cNvSpPr>
              <a:spLocks noChangeArrowheads="1"/>
            </p:cNvSpPr>
            <p:nvPr/>
          </p:nvSpPr>
          <p:spPr bwMode="auto">
            <a:xfrm>
              <a:off x="702" y="2114"/>
              <a:ext cx="862" cy="364"/>
            </a:xfrm>
            <a:prstGeom prst="ellipse">
              <a:avLst/>
            </a:prstGeom>
            <a:solidFill>
              <a:srgbClr val="99CC00"/>
            </a:solidFill>
            <a:ln w="28575">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a:solidFill>
                    <a:srgbClr val="FF0000"/>
                  </a:solidFill>
                  <a:latin typeface="Times New Roman" panose="02020603050405020304" pitchFamily="18" charset="0"/>
                  <a:ea typeface="黑体" panose="02010609060101010101" pitchFamily="49" charset="-122"/>
                </a:rPr>
                <a:t>生育欲望</a:t>
              </a:r>
            </a:p>
          </p:txBody>
        </p:sp>
        <p:sp>
          <p:nvSpPr>
            <p:cNvPr id="10" name="Oval 8"/>
            <p:cNvSpPr>
              <a:spLocks noChangeArrowheads="1"/>
            </p:cNvSpPr>
            <p:nvPr/>
          </p:nvSpPr>
          <p:spPr bwMode="auto">
            <a:xfrm>
              <a:off x="249" y="2749"/>
              <a:ext cx="409" cy="1043"/>
            </a:xfrm>
            <a:prstGeom prst="ellipse">
              <a:avLst/>
            </a:prstGeom>
            <a:solidFill>
              <a:srgbClr val="FF99CC"/>
            </a:solidFill>
            <a:ln w="28575">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a:solidFill>
                    <a:srgbClr val="FF0000"/>
                  </a:solidFill>
                  <a:latin typeface="Times New Roman" panose="02020603050405020304" pitchFamily="18" charset="0"/>
                  <a:ea typeface="黑体" panose="02010609060101010101" pitchFamily="49" charset="-122"/>
                </a:rPr>
                <a:t>老</a:t>
              </a:r>
            </a:p>
            <a:p>
              <a:pPr algn="ctr" eaLnBrk="1" hangingPunct="1"/>
              <a:r>
                <a:rPr kumimoji="1" lang="zh-CN" altLang="en-US" sz="2400">
                  <a:solidFill>
                    <a:srgbClr val="FF0000"/>
                  </a:solidFill>
                  <a:latin typeface="Times New Roman" panose="02020603050405020304" pitchFamily="18" charset="0"/>
                  <a:ea typeface="黑体" panose="02010609060101010101" pitchFamily="49" charset="-122"/>
                </a:rPr>
                <a:t>年</a:t>
              </a:r>
            </a:p>
            <a:p>
              <a:pPr algn="ctr" eaLnBrk="1" hangingPunct="1"/>
              <a:r>
                <a:rPr kumimoji="1" lang="zh-CN" altLang="en-US" sz="2400">
                  <a:solidFill>
                    <a:srgbClr val="FF0000"/>
                  </a:solidFill>
                  <a:latin typeface="Times New Roman" panose="02020603050405020304" pitchFamily="18" charset="0"/>
                  <a:ea typeface="黑体" panose="02010609060101010101" pitchFamily="49" charset="-122"/>
                </a:rPr>
                <a:t>服</a:t>
              </a:r>
            </a:p>
            <a:p>
              <a:pPr algn="ctr" eaLnBrk="1" hangingPunct="1"/>
              <a:r>
                <a:rPr kumimoji="1" lang="zh-CN" altLang="en-US" sz="2400">
                  <a:solidFill>
                    <a:srgbClr val="FF0000"/>
                  </a:solidFill>
                  <a:latin typeface="Times New Roman" panose="02020603050405020304" pitchFamily="18" charset="0"/>
                  <a:ea typeface="黑体" panose="02010609060101010101" pitchFamily="49" charset="-122"/>
                </a:rPr>
                <a:t>务</a:t>
              </a:r>
            </a:p>
          </p:txBody>
        </p:sp>
        <p:sp>
          <p:nvSpPr>
            <p:cNvPr id="11" name="Oval 9"/>
            <p:cNvSpPr>
              <a:spLocks noChangeArrowheads="1"/>
            </p:cNvSpPr>
            <p:nvPr/>
          </p:nvSpPr>
          <p:spPr bwMode="auto">
            <a:xfrm>
              <a:off x="2199" y="2114"/>
              <a:ext cx="862" cy="364"/>
            </a:xfrm>
            <a:prstGeom prst="ellipse">
              <a:avLst/>
            </a:prstGeom>
            <a:solidFill>
              <a:srgbClr val="99CC00"/>
            </a:solidFill>
            <a:ln w="28575">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a:solidFill>
                    <a:srgbClr val="FF0000"/>
                  </a:solidFill>
                  <a:latin typeface="Times New Roman" panose="02020603050405020304" pitchFamily="18" charset="0"/>
                  <a:ea typeface="黑体" panose="02010609060101010101" pitchFamily="49" charset="-122"/>
                </a:rPr>
                <a:t>生育能力</a:t>
              </a:r>
            </a:p>
          </p:txBody>
        </p:sp>
        <p:sp>
          <p:nvSpPr>
            <p:cNvPr id="12" name="Oval 10"/>
            <p:cNvSpPr>
              <a:spLocks noChangeArrowheads="1"/>
            </p:cNvSpPr>
            <p:nvPr/>
          </p:nvSpPr>
          <p:spPr bwMode="auto">
            <a:xfrm>
              <a:off x="3152" y="2068"/>
              <a:ext cx="862" cy="364"/>
            </a:xfrm>
            <a:prstGeom prst="ellipse">
              <a:avLst/>
            </a:prstGeom>
            <a:solidFill>
              <a:srgbClr val="99CC00"/>
            </a:solidFill>
            <a:ln w="28575">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dirty="0">
                  <a:solidFill>
                    <a:srgbClr val="FF0000"/>
                  </a:solidFill>
                  <a:latin typeface="Times New Roman" panose="02020603050405020304" pitchFamily="18" charset="0"/>
                  <a:ea typeface="黑体" panose="02010609060101010101" pitchFamily="49" charset="-122"/>
                </a:rPr>
                <a:t>计生政策</a:t>
              </a:r>
            </a:p>
          </p:txBody>
        </p:sp>
        <p:sp>
          <p:nvSpPr>
            <p:cNvPr id="13" name="Oval 11"/>
            <p:cNvSpPr>
              <a:spLocks noChangeArrowheads="1"/>
            </p:cNvSpPr>
            <p:nvPr/>
          </p:nvSpPr>
          <p:spPr bwMode="auto">
            <a:xfrm>
              <a:off x="1519" y="2749"/>
              <a:ext cx="409" cy="1043"/>
            </a:xfrm>
            <a:prstGeom prst="ellipse">
              <a:avLst/>
            </a:prstGeom>
            <a:solidFill>
              <a:srgbClr val="FF99CC"/>
            </a:solidFill>
            <a:ln w="28575">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a:solidFill>
                    <a:srgbClr val="FF0000"/>
                  </a:solidFill>
                  <a:latin typeface="Times New Roman" panose="02020603050405020304" pitchFamily="18" charset="0"/>
                  <a:ea typeface="黑体" panose="02010609060101010101" pitchFamily="49" charset="-122"/>
                </a:rPr>
                <a:t>社会</a:t>
              </a:r>
            </a:p>
            <a:p>
              <a:pPr algn="ctr" eaLnBrk="1" hangingPunct="1"/>
              <a:r>
                <a:rPr kumimoji="1" lang="zh-CN" altLang="en-US" sz="2400">
                  <a:solidFill>
                    <a:srgbClr val="FF0000"/>
                  </a:solidFill>
                  <a:latin typeface="Times New Roman" panose="02020603050405020304" pitchFamily="18" charset="0"/>
                  <a:ea typeface="黑体" panose="02010609060101010101" pitchFamily="49" charset="-122"/>
                </a:rPr>
                <a:t>思想</a:t>
              </a:r>
            </a:p>
            <a:p>
              <a:pPr algn="ctr" eaLnBrk="1" hangingPunct="1"/>
              <a:r>
                <a:rPr kumimoji="1" lang="zh-CN" altLang="en-US" sz="2400">
                  <a:solidFill>
                    <a:srgbClr val="FF0000"/>
                  </a:solidFill>
                  <a:latin typeface="Times New Roman" panose="02020603050405020304" pitchFamily="18" charset="0"/>
                  <a:ea typeface="黑体" panose="02010609060101010101" pitchFamily="49" charset="-122"/>
                </a:rPr>
                <a:t>习惯</a:t>
              </a:r>
            </a:p>
          </p:txBody>
        </p:sp>
        <p:sp>
          <p:nvSpPr>
            <p:cNvPr id="14" name="Oval 12"/>
            <p:cNvSpPr>
              <a:spLocks noChangeArrowheads="1"/>
            </p:cNvSpPr>
            <p:nvPr/>
          </p:nvSpPr>
          <p:spPr bwMode="auto">
            <a:xfrm>
              <a:off x="884" y="2749"/>
              <a:ext cx="409" cy="1043"/>
            </a:xfrm>
            <a:prstGeom prst="ellipse">
              <a:avLst/>
            </a:prstGeom>
            <a:solidFill>
              <a:srgbClr val="FF99CC"/>
            </a:solidFill>
            <a:ln w="28575">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a:solidFill>
                    <a:srgbClr val="FF0000"/>
                  </a:solidFill>
                  <a:latin typeface="Times New Roman" panose="02020603050405020304" pitchFamily="18" charset="0"/>
                  <a:ea typeface="黑体" panose="02010609060101010101" pitchFamily="49" charset="-122"/>
                </a:rPr>
                <a:t>社</a:t>
              </a:r>
            </a:p>
            <a:p>
              <a:pPr algn="ctr" eaLnBrk="1" hangingPunct="1"/>
              <a:r>
                <a:rPr kumimoji="1" lang="zh-CN" altLang="en-US" sz="2400">
                  <a:solidFill>
                    <a:srgbClr val="FF0000"/>
                  </a:solidFill>
                  <a:latin typeface="Times New Roman" panose="02020603050405020304" pitchFamily="18" charset="0"/>
                  <a:ea typeface="黑体" panose="02010609060101010101" pitchFamily="49" charset="-122"/>
                </a:rPr>
                <a:t>会</a:t>
              </a:r>
            </a:p>
            <a:p>
              <a:pPr algn="ctr" eaLnBrk="1" hangingPunct="1"/>
              <a:r>
                <a:rPr kumimoji="1" lang="zh-CN" altLang="en-US" sz="2400">
                  <a:solidFill>
                    <a:srgbClr val="FF0000"/>
                  </a:solidFill>
                  <a:latin typeface="Times New Roman" panose="02020603050405020304" pitchFamily="18" charset="0"/>
                  <a:ea typeface="黑体" panose="02010609060101010101" pitchFamily="49" charset="-122"/>
                </a:rPr>
                <a:t>保</a:t>
              </a:r>
            </a:p>
            <a:p>
              <a:pPr algn="ctr" eaLnBrk="1" hangingPunct="1"/>
              <a:r>
                <a:rPr kumimoji="1" lang="zh-CN" altLang="en-US" sz="2400">
                  <a:solidFill>
                    <a:srgbClr val="FF0000"/>
                  </a:solidFill>
                  <a:latin typeface="Times New Roman" panose="02020603050405020304" pitchFamily="18" charset="0"/>
                  <a:ea typeface="黑体" panose="02010609060101010101" pitchFamily="49" charset="-122"/>
                </a:rPr>
                <a:t>障</a:t>
              </a:r>
            </a:p>
          </p:txBody>
        </p:sp>
        <p:sp>
          <p:nvSpPr>
            <p:cNvPr id="15" name="Oval 13"/>
            <p:cNvSpPr>
              <a:spLocks noChangeArrowheads="1"/>
            </p:cNvSpPr>
            <p:nvPr/>
          </p:nvSpPr>
          <p:spPr bwMode="auto">
            <a:xfrm>
              <a:off x="3152" y="2794"/>
              <a:ext cx="409" cy="1043"/>
            </a:xfrm>
            <a:prstGeom prst="ellipse">
              <a:avLst/>
            </a:prstGeom>
            <a:solidFill>
              <a:srgbClr val="FF99CC"/>
            </a:solidFill>
            <a:ln w="28575">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dirty="0">
                  <a:solidFill>
                    <a:srgbClr val="FF0000"/>
                  </a:solidFill>
                  <a:latin typeface="Times New Roman" panose="02020603050405020304" pitchFamily="18" charset="0"/>
                  <a:ea typeface="黑体" panose="02010609060101010101" pitchFamily="49" charset="-122"/>
                </a:rPr>
                <a:t>医疗</a:t>
              </a:r>
            </a:p>
            <a:p>
              <a:pPr algn="ctr" eaLnBrk="1" hangingPunct="1"/>
              <a:r>
                <a:rPr kumimoji="1" lang="zh-CN" altLang="en-US" sz="2400" dirty="0">
                  <a:solidFill>
                    <a:srgbClr val="FF0000"/>
                  </a:solidFill>
                  <a:latin typeface="Times New Roman" panose="02020603050405020304" pitchFamily="18" charset="0"/>
                  <a:ea typeface="黑体" panose="02010609060101010101" pitchFamily="49" charset="-122"/>
                </a:rPr>
                <a:t>保健</a:t>
              </a:r>
            </a:p>
            <a:p>
              <a:pPr algn="ctr" eaLnBrk="1" hangingPunct="1"/>
              <a:r>
                <a:rPr kumimoji="1" lang="zh-CN" altLang="en-US" sz="2400" dirty="0">
                  <a:solidFill>
                    <a:srgbClr val="FF0000"/>
                  </a:solidFill>
                  <a:latin typeface="Times New Roman" panose="02020603050405020304" pitchFamily="18" charset="0"/>
                  <a:ea typeface="黑体" panose="02010609060101010101" pitchFamily="49" charset="-122"/>
                </a:rPr>
                <a:t>水平</a:t>
              </a:r>
            </a:p>
          </p:txBody>
        </p:sp>
        <p:sp>
          <p:nvSpPr>
            <p:cNvPr id="16" name="Oval 14"/>
            <p:cNvSpPr>
              <a:spLocks noChangeArrowheads="1"/>
            </p:cNvSpPr>
            <p:nvPr/>
          </p:nvSpPr>
          <p:spPr bwMode="auto">
            <a:xfrm>
              <a:off x="2335" y="2794"/>
              <a:ext cx="409" cy="1043"/>
            </a:xfrm>
            <a:prstGeom prst="ellipse">
              <a:avLst/>
            </a:prstGeom>
            <a:solidFill>
              <a:srgbClr val="FF99CC"/>
            </a:solidFill>
            <a:ln w="28575">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a:solidFill>
                    <a:srgbClr val="FF0000"/>
                  </a:solidFill>
                  <a:latin typeface="Times New Roman" panose="02020603050405020304" pitchFamily="18" charset="0"/>
                  <a:ea typeface="黑体" panose="02010609060101010101" pitchFamily="49" charset="-122"/>
                </a:rPr>
                <a:t>国</a:t>
              </a:r>
            </a:p>
            <a:p>
              <a:pPr algn="ctr" eaLnBrk="1" hangingPunct="1"/>
              <a:r>
                <a:rPr kumimoji="1" lang="zh-CN" altLang="en-US" sz="2400">
                  <a:solidFill>
                    <a:srgbClr val="FF0000"/>
                  </a:solidFill>
                  <a:latin typeface="Times New Roman" panose="02020603050405020304" pitchFamily="18" charset="0"/>
                  <a:ea typeface="黑体" panose="02010609060101010101" pitchFamily="49" charset="-122"/>
                </a:rPr>
                <a:t>民</a:t>
              </a:r>
            </a:p>
            <a:p>
              <a:pPr algn="ctr" eaLnBrk="1" hangingPunct="1"/>
              <a:r>
                <a:rPr kumimoji="1" lang="zh-CN" altLang="en-US" sz="2400">
                  <a:solidFill>
                    <a:srgbClr val="FF0000"/>
                  </a:solidFill>
                  <a:latin typeface="Times New Roman" panose="02020603050405020304" pitchFamily="18" charset="0"/>
                  <a:ea typeface="黑体" panose="02010609060101010101" pitchFamily="49" charset="-122"/>
                </a:rPr>
                <a:t>收</a:t>
              </a:r>
            </a:p>
            <a:p>
              <a:pPr algn="ctr" eaLnBrk="1" hangingPunct="1"/>
              <a:r>
                <a:rPr kumimoji="1" lang="zh-CN" altLang="en-US" sz="2400">
                  <a:solidFill>
                    <a:srgbClr val="FF0000"/>
                  </a:solidFill>
                  <a:latin typeface="Times New Roman" panose="02020603050405020304" pitchFamily="18" charset="0"/>
                  <a:ea typeface="黑体" panose="02010609060101010101" pitchFamily="49" charset="-122"/>
                </a:rPr>
                <a:t>入</a:t>
              </a:r>
            </a:p>
          </p:txBody>
        </p:sp>
        <p:sp>
          <p:nvSpPr>
            <p:cNvPr id="17" name="Oval 15"/>
            <p:cNvSpPr>
              <a:spLocks noChangeArrowheads="1"/>
            </p:cNvSpPr>
            <p:nvPr/>
          </p:nvSpPr>
          <p:spPr bwMode="auto">
            <a:xfrm>
              <a:off x="4422" y="2068"/>
              <a:ext cx="862" cy="364"/>
            </a:xfrm>
            <a:prstGeom prst="ellipse">
              <a:avLst/>
            </a:prstGeom>
            <a:solidFill>
              <a:srgbClr val="99CC00"/>
            </a:solidFill>
            <a:ln w="28575">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a:solidFill>
                    <a:srgbClr val="FF0000"/>
                  </a:solidFill>
                  <a:latin typeface="Times New Roman" panose="02020603050405020304" pitchFamily="18" charset="0"/>
                  <a:ea typeface="黑体" panose="02010609060101010101" pitchFamily="49" charset="-122"/>
                </a:rPr>
                <a:t>平均寿命</a:t>
              </a:r>
            </a:p>
          </p:txBody>
        </p:sp>
        <p:sp>
          <p:nvSpPr>
            <p:cNvPr id="18" name="Oval 16"/>
            <p:cNvSpPr>
              <a:spLocks noChangeArrowheads="1"/>
            </p:cNvSpPr>
            <p:nvPr/>
          </p:nvSpPr>
          <p:spPr bwMode="auto">
            <a:xfrm>
              <a:off x="4286" y="2795"/>
              <a:ext cx="409" cy="1043"/>
            </a:xfrm>
            <a:prstGeom prst="ellipse">
              <a:avLst/>
            </a:prstGeom>
            <a:solidFill>
              <a:srgbClr val="FF99CC"/>
            </a:solidFill>
            <a:ln w="28575">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a:solidFill>
                    <a:srgbClr val="FF0000"/>
                  </a:solidFill>
                  <a:latin typeface="Times New Roman" panose="02020603050405020304" pitchFamily="18" charset="0"/>
                  <a:ea typeface="黑体" panose="02010609060101010101" pitchFamily="49" charset="-122"/>
                </a:rPr>
                <a:t>污</a:t>
              </a:r>
            </a:p>
            <a:p>
              <a:pPr algn="ctr" eaLnBrk="1" hangingPunct="1"/>
              <a:r>
                <a:rPr kumimoji="1" lang="zh-CN" altLang="en-US" sz="2400">
                  <a:solidFill>
                    <a:srgbClr val="FF0000"/>
                  </a:solidFill>
                  <a:latin typeface="Times New Roman" panose="02020603050405020304" pitchFamily="18" charset="0"/>
                  <a:ea typeface="黑体" panose="02010609060101010101" pitchFamily="49" charset="-122"/>
                </a:rPr>
                <a:t>染</a:t>
              </a:r>
            </a:p>
          </p:txBody>
        </p:sp>
        <p:sp>
          <p:nvSpPr>
            <p:cNvPr id="20" name="Oval 17"/>
            <p:cNvSpPr>
              <a:spLocks noChangeArrowheads="1"/>
            </p:cNvSpPr>
            <p:nvPr/>
          </p:nvSpPr>
          <p:spPr bwMode="auto">
            <a:xfrm>
              <a:off x="5011" y="2794"/>
              <a:ext cx="409" cy="1043"/>
            </a:xfrm>
            <a:prstGeom prst="ellipse">
              <a:avLst/>
            </a:prstGeom>
            <a:solidFill>
              <a:srgbClr val="FF99CC"/>
            </a:solidFill>
            <a:ln w="28575">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a:solidFill>
                    <a:srgbClr val="FF0000"/>
                  </a:solidFill>
                  <a:latin typeface="Times New Roman" panose="02020603050405020304" pitchFamily="18" charset="0"/>
                  <a:ea typeface="黑体" panose="02010609060101010101" pitchFamily="49" charset="-122"/>
                </a:rPr>
                <a:t>营</a:t>
              </a:r>
            </a:p>
            <a:p>
              <a:pPr algn="ctr" eaLnBrk="1" hangingPunct="1"/>
              <a:r>
                <a:rPr kumimoji="1" lang="zh-CN" altLang="en-US" sz="2400">
                  <a:solidFill>
                    <a:srgbClr val="FF0000"/>
                  </a:solidFill>
                  <a:latin typeface="Times New Roman" panose="02020603050405020304" pitchFamily="18" charset="0"/>
                  <a:ea typeface="黑体" panose="02010609060101010101" pitchFamily="49" charset="-122"/>
                </a:rPr>
                <a:t>养</a:t>
              </a:r>
            </a:p>
            <a:p>
              <a:pPr algn="ctr" eaLnBrk="1" hangingPunct="1"/>
              <a:r>
                <a:rPr kumimoji="1" lang="zh-CN" altLang="en-US" sz="2400">
                  <a:solidFill>
                    <a:srgbClr val="FF0000"/>
                  </a:solidFill>
                  <a:latin typeface="Times New Roman" panose="02020603050405020304" pitchFamily="18" charset="0"/>
                  <a:ea typeface="黑体" panose="02010609060101010101" pitchFamily="49" charset="-122"/>
                </a:rPr>
                <a:t>水</a:t>
              </a:r>
            </a:p>
            <a:p>
              <a:pPr algn="ctr" eaLnBrk="1" hangingPunct="1"/>
              <a:r>
                <a:rPr kumimoji="1" lang="zh-CN" altLang="en-US" sz="2400">
                  <a:solidFill>
                    <a:srgbClr val="FF0000"/>
                  </a:solidFill>
                  <a:latin typeface="Times New Roman" panose="02020603050405020304" pitchFamily="18" charset="0"/>
                  <a:ea typeface="黑体" panose="02010609060101010101" pitchFamily="49" charset="-122"/>
                </a:rPr>
                <a:t>平</a:t>
              </a:r>
            </a:p>
          </p:txBody>
        </p:sp>
        <p:sp>
          <p:nvSpPr>
            <p:cNvPr id="21" name="Line 18"/>
            <p:cNvSpPr>
              <a:spLocks noChangeShapeType="1"/>
            </p:cNvSpPr>
            <p:nvPr/>
          </p:nvSpPr>
          <p:spPr bwMode="auto">
            <a:xfrm flipV="1">
              <a:off x="2290" y="1252"/>
              <a:ext cx="499" cy="18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19"/>
            <p:cNvSpPr>
              <a:spLocks noChangeShapeType="1"/>
            </p:cNvSpPr>
            <p:nvPr/>
          </p:nvSpPr>
          <p:spPr bwMode="auto">
            <a:xfrm flipH="1" flipV="1">
              <a:off x="3605" y="1252"/>
              <a:ext cx="590" cy="22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20"/>
            <p:cNvSpPr>
              <a:spLocks noChangeShapeType="1"/>
            </p:cNvSpPr>
            <p:nvPr/>
          </p:nvSpPr>
          <p:spPr bwMode="auto">
            <a:xfrm flipV="1">
              <a:off x="1156" y="1706"/>
              <a:ext cx="589" cy="3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Line 21"/>
            <p:cNvSpPr>
              <a:spLocks noChangeShapeType="1"/>
            </p:cNvSpPr>
            <p:nvPr/>
          </p:nvSpPr>
          <p:spPr bwMode="auto">
            <a:xfrm flipH="1" flipV="1">
              <a:off x="2290" y="1796"/>
              <a:ext cx="136" cy="27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 name="Line 22"/>
            <p:cNvSpPr>
              <a:spLocks noChangeShapeType="1"/>
            </p:cNvSpPr>
            <p:nvPr/>
          </p:nvSpPr>
          <p:spPr bwMode="auto">
            <a:xfrm flipH="1" flipV="1">
              <a:off x="2471" y="1751"/>
              <a:ext cx="862" cy="3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Line 23"/>
            <p:cNvSpPr>
              <a:spLocks noChangeShapeType="1"/>
            </p:cNvSpPr>
            <p:nvPr/>
          </p:nvSpPr>
          <p:spPr bwMode="auto">
            <a:xfrm flipV="1">
              <a:off x="475" y="2431"/>
              <a:ext cx="409" cy="27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Line 24"/>
            <p:cNvSpPr>
              <a:spLocks noChangeShapeType="1"/>
            </p:cNvSpPr>
            <p:nvPr/>
          </p:nvSpPr>
          <p:spPr bwMode="auto">
            <a:xfrm flipV="1">
              <a:off x="1065" y="2477"/>
              <a:ext cx="0" cy="27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Line 25"/>
            <p:cNvSpPr>
              <a:spLocks noChangeShapeType="1"/>
            </p:cNvSpPr>
            <p:nvPr/>
          </p:nvSpPr>
          <p:spPr bwMode="auto">
            <a:xfrm flipH="1" flipV="1">
              <a:off x="1383" y="2477"/>
              <a:ext cx="272" cy="31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 name="Line 26"/>
            <p:cNvSpPr>
              <a:spLocks noChangeShapeType="1"/>
            </p:cNvSpPr>
            <p:nvPr/>
          </p:nvSpPr>
          <p:spPr bwMode="auto">
            <a:xfrm flipH="1" flipV="1">
              <a:off x="1927" y="1796"/>
              <a:ext cx="453" cy="1089"/>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 name="Line 27"/>
            <p:cNvSpPr>
              <a:spLocks noChangeShapeType="1"/>
            </p:cNvSpPr>
            <p:nvPr/>
          </p:nvSpPr>
          <p:spPr bwMode="auto">
            <a:xfrm flipH="1" flipV="1">
              <a:off x="2562" y="2477"/>
              <a:ext cx="680" cy="40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Line 28"/>
            <p:cNvSpPr>
              <a:spLocks noChangeShapeType="1"/>
            </p:cNvSpPr>
            <p:nvPr/>
          </p:nvSpPr>
          <p:spPr bwMode="auto">
            <a:xfrm flipH="1" flipV="1">
              <a:off x="2834" y="2477"/>
              <a:ext cx="1498" cy="45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Line 29"/>
            <p:cNvSpPr>
              <a:spLocks noChangeShapeType="1"/>
            </p:cNvSpPr>
            <p:nvPr/>
          </p:nvSpPr>
          <p:spPr bwMode="auto">
            <a:xfrm flipV="1">
              <a:off x="4604" y="2477"/>
              <a:ext cx="135" cy="409"/>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Line 30"/>
            <p:cNvSpPr>
              <a:spLocks noChangeShapeType="1"/>
            </p:cNvSpPr>
            <p:nvPr/>
          </p:nvSpPr>
          <p:spPr bwMode="auto">
            <a:xfrm flipH="1" flipV="1">
              <a:off x="5011" y="2477"/>
              <a:ext cx="182" cy="31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 name="Line 31"/>
            <p:cNvSpPr>
              <a:spLocks noChangeShapeType="1"/>
            </p:cNvSpPr>
            <p:nvPr/>
          </p:nvSpPr>
          <p:spPr bwMode="auto">
            <a:xfrm flipH="1" flipV="1">
              <a:off x="4694" y="1842"/>
              <a:ext cx="227" cy="22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 name="Line 32"/>
            <p:cNvSpPr>
              <a:spLocks noChangeShapeType="1"/>
            </p:cNvSpPr>
            <p:nvPr/>
          </p:nvSpPr>
          <p:spPr bwMode="auto">
            <a:xfrm flipV="1">
              <a:off x="2653" y="2295"/>
              <a:ext cx="1769" cy="54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 name="Line 33"/>
            <p:cNvSpPr>
              <a:spLocks noChangeShapeType="1"/>
            </p:cNvSpPr>
            <p:nvPr/>
          </p:nvSpPr>
          <p:spPr bwMode="auto">
            <a:xfrm flipV="1">
              <a:off x="3514" y="2386"/>
              <a:ext cx="998" cy="63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 name="矩形 1"/>
          <p:cNvSpPr/>
          <p:nvPr/>
        </p:nvSpPr>
        <p:spPr>
          <a:xfrm>
            <a:off x="1545598" y="2142580"/>
            <a:ext cx="3213982" cy="1308884"/>
          </a:xfrm>
          <a:prstGeom prst="rect">
            <a:avLst/>
          </a:prstGeom>
        </p:spPr>
        <p:txBody>
          <a:bodyPr wrap="square">
            <a:spAutoFit/>
          </a:bodyPr>
          <a:lstStyle/>
          <a:p>
            <a:pPr lvl="1">
              <a:lnSpc>
                <a:spcPct val="150000"/>
              </a:lnSpc>
            </a:pPr>
            <a:r>
              <a:rPr kumimoji="1" lang="zh-CN" altLang="en-US" sz="2800" dirty="0">
                <a:solidFill>
                  <a:srgbClr val="FF0000"/>
                </a:solidFill>
                <a:latin typeface="+mn-ea"/>
              </a:rPr>
              <a:t>各因素之间存在相互关系</a:t>
            </a:r>
            <a:endParaRPr lang="en-US" altLang="zh-CN" sz="2800" dirty="0">
              <a:solidFill>
                <a:srgbClr val="FF0000"/>
              </a:solidFill>
              <a:latin typeface="+mn-ea"/>
            </a:endParaRPr>
          </a:p>
        </p:txBody>
      </p:sp>
      <p:sp>
        <p:nvSpPr>
          <p:cNvPr id="4" name="灯片编号占位符 3">
            <a:extLst>
              <a:ext uri="{FF2B5EF4-FFF2-40B4-BE49-F238E27FC236}">
                <a16:creationId xmlns:a16="http://schemas.microsoft.com/office/drawing/2014/main" id="{1ABBBD57-D362-EE4B-A719-4DC62F284075}"/>
              </a:ext>
            </a:extLst>
          </p:cNvPr>
          <p:cNvSpPr>
            <a:spLocks noGrp="1"/>
          </p:cNvSpPr>
          <p:nvPr>
            <p:ph type="sldNum" sz="quarter" idx="12"/>
          </p:nvPr>
        </p:nvSpPr>
        <p:spPr/>
        <p:txBody>
          <a:bodyPr/>
          <a:lstStyle/>
          <a:p>
            <a:fld id="{992410F8-5038-4D67-BFCB-CC041677B2F5}" type="slidenum">
              <a:rPr lang="zh-CN" altLang="en-US" smtClean="0"/>
              <a:pPr/>
              <a:t>23</a:t>
            </a:fld>
            <a:endParaRPr lang="zh-CN" altLang="en-US" dirty="0"/>
          </a:p>
        </p:txBody>
      </p:sp>
    </p:spTree>
    <p:extLst>
      <p:ext uri="{BB962C8B-B14F-4D97-AF65-F5344CB8AC3E}">
        <p14:creationId xmlns:p14="http://schemas.microsoft.com/office/powerpoint/2010/main" val="2194034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内容占位符 2"/>
          <p:cNvSpPr>
            <a:spLocks noGrp="1"/>
          </p:cNvSpPr>
          <p:nvPr>
            <p:ph idx="1"/>
          </p:nvPr>
        </p:nvSpPr>
        <p:spPr/>
        <p:txBody>
          <a:bodyPr>
            <a:normAutofit/>
          </a:bodyPr>
          <a:lstStyle/>
          <a:p>
            <a:pPr>
              <a:buFont typeface="Wingdings" panose="05000000000000000000" pitchFamily="2" charset="2"/>
              <a:buChar char="n"/>
            </a:pPr>
            <a:r>
              <a:rPr lang="zh-CN" altLang="en-US" sz="3200" dirty="0"/>
              <a:t>问题实例</a:t>
            </a:r>
            <a:endParaRPr lang="en-US" altLang="zh-CN" sz="3200" dirty="0"/>
          </a:p>
          <a:p>
            <a:pPr marL="457200" lvl="1" indent="0">
              <a:lnSpc>
                <a:spcPct val="150000"/>
              </a:lnSpc>
              <a:buNone/>
            </a:pPr>
            <a:r>
              <a:rPr lang="zh-CN" altLang="en-US" sz="2800" dirty="0"/>
              <a:t>例</a:t>
            </a:r>
            <a:r>
              <a:rPr lang="en-US" altLang="zh-CN" sz="2800" dirty="0"/>
              <a:t>3</a:t>
            </a:r>
            <a:r>
              <a:rPr lang="zh-CN" altLang="en-US" sz="2800" dirty="0"/>
              <a:t>：比较若干方案的相对优劣</a:t>
            </a:r>
            <a:endParaRPr lang="en-US" altLang="zh-CN" sz="2800" dirty="0"/>
          </a:p>
        </p:txBody>
      </p:sp>
      <p:sp>
        <p:nvSpPr>
          <p:cNvPr id="3" name="标题 2"/>
          <p:cNvSpPr>
            <a:spLocks noGrp="1"/>
          </p:cNvSpPr>
          <p:nvPr>
            <p:ph type="title"/>
          </p:nvPr>
        </p:nvSpPr>
        <p:spPr/>
        <p:txBody>
          <a:bodyPr/>
          <a:lstStyle/>
          <a:p>
            <a:r>
              <a:rPr lang="zh-CN" altLang="en-US" dirty="0"/>
              <a:t>解释性结构建模</a:t>
            </a:r>
            <a:r>
              <a:rPr lang="en-US" altLang="zh-CN" dirty="0"/>
              <a:t>——ISM</a:t>
            </a:r>
            <a:r>
              <a:rPr lang="zh-CN" altLang="en-US" dirty="0"/>
              <a:t>问题</a:t>
            </a:r>
          </a:p>
        </p:txBody>
      </p:sp>
      <p:grpSp>
        <p:nvGrpSpPr>
          <p:cNvPr id="5" name="Group 2"/>
          <p:cNvGrpSpPr>
            <a:grpSpLocks/>
          </p:cNvGrpSpPr>
          <p:nvPr/>
        </p:nvGrpSpPr>
        <p:grpSpPr bwMode="auto">
          <a:xfrm>
            <a:off x="3481193" y="2712520"/>
            <a:ext cx="5304373" cy="1399191"/>
            <a:chOff x="1296" y="754"/>
            <a:chExt cx="3719" cy="981"/>
          </a:xfrm>
        </p:grpSpPr>
        <p:sp>
          <p:nvSpPr>
            <p:cNvPr id="6" name="Rectangle 3"/>
            <p:cNvSpPr>
              <a:spLocks noChangeArrowheads="1"/>
            </p:cNvSpPr>
            <p:nvPr/>
          </p:nvSpPr>
          <p:spPr bwMode="black">
            <a:xfrm>
              <a:off x="1296" y="754"/>
              <a:ext cx="759" cy="367"/>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dirty="0">
                  <a:latin typeface="黑体" panose="02010609060101010101" pitchFamily="49" charset="-122"/>
                  <a:ea typeface="黑体" panose="02010609060101010101" pitchFamily="49" charset="-122"/>
                </a:rPr>
                <a:t>方案</a:t>
              </a:r>
              <a:r>
                <a:rPr kumimoji="1" lang="en-US" altLang="zh-CN" sz="2800" dirty="0">
                  <a:latin typeface="黑体" panose="02010609060101010101" pitchFamily="49" charset="-122"/>
                  <a:ea typeface="黑体" panose="02010609060101010101" pitchFamily="49" charset="-122"/>
                </a:rPr>
                <a:t>1</a:t>
              </a:r>
            </a:p>
          </p:txBody>
        </p:sp>
        <p:sp>
          <p:nvSpPr>
            <p:cNvPr id="7" name="Rectangle 4"/>
            <p:cNvSpPr>
              <a:spLocks noChangeArrowheads="1"/>
            </p:cNvSpPr>
            <p:nvPr/>
          </p:nvSpPr>
          <p:spPr bwMode="black">
            <a:xfrm>
              <a:off x="3264" y="754"/>
              <a:ext cx="759" cy="367"/>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dirty="0">
                  <a:latin typeface="黑体" panose="02010609060101010101" pitchFamily="49" charset="-122"/>
                  <a:ea typeface="黑体" panose="02010609060101010101" pitchFamily="49" charset="-122"/>
                </a:rPr>
                <a:t>方案</a:t>
              </a:r>
              <a:r>
                <a:rPr kumimoji="1" lang="en-US" altLang="zh-CN" sz="2800" dirty="0">
                  <a:latin typeface="黑体" panose="02010609060101010101" pitchFamily="49" charset="-122"/>
                  <a:ea typeface="黑体" panose="02010609060101010101" pitchFamily="49" charset="-122"/>
                </a:rPr>
                <a:t>3</a:t>
              </a:r>
            </a:p>
          </p:txBody>
        </p:sp>
        <p:sp>
          <p:nvSpPr>
            <p:cNvPr id="8" name="Rectangle 5"/>
            <p:cNvSpPr>
              <a:spLocks noChangeArrowheads="1"/>
            </p:cNvSpPr>
            <p:nvPr/>
          </p:nvSpPr>
          <p:spPr bwMode="black">
            <a:xfrm>
              <a:off x="4240" y="757"/>
              <a:ext cx="759" cy="30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80000"/>
                </a:lnSpc>
                <a:spcBef>
                  <a:spcPct val="50000"/>
                </a:spcBef>
              </a:pPr>
              <a:r>
                <a:rPr kumimoji="1" lang="zh-CN" altLang="en-US" sz="2800">
                  <a:latin typeface="黑体" panose="02010609060101010101" pitchFamily="49" charset="-122"/>
                  <a:ea typeface="黑体" panose="02010609060101010101" pitchFamily="49" charset="-122"/>
                </a:rPr>
                <a:t>方案</a:t>
              </a:r>
              <a:r>
                <a:rPr kumimoji="1" lang="en-US" altLang="zh-CN" sz="2800">
                  <a:latin typeface="黑体" panose="02010609060101010101" pitchFamily="49" charset="-122"/>
                  <a:ea typeface="黑体" panose="02010609060101010101" pitchFamily="49" charset="-122"/>
                </a:rPr>
                <a:t>4</a:t>
              </a:r>
            </a:p>
          </p:txBody>
        </p:sp>
        <p:sp>
          <p:nvSpPr>
            <p:cNvPr id="9" name="Rectangle 6"/>
            <p:cNvSpPr>
              <a:spLocks noChangeArrowheads="1"/>
            </p:cNvSpPr>
            <p:nvPr/>
          </p:nvSpPr>
          <p:spPr bwMode="black">
            <a:xfrm>
              <a:off x="2288" y="754"/>
              <a:ext cx="759" cy="367"/>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a:latin typeface="黑体" panose="02010609060101010101" pitchFamily="49" charset="-122"/>
                  <a:ea typeface="黑体" panose="02010609060101010101" pitchFamily="49" charset="-122"/>
                </a:rPr>
                <a:t>方案</a:t>
              </a:r>
              <a:r>
                <a:rPr kumimoji="1" lang="en-US" altLang="zh-CN" sz="2800">
                  <a:latin typeface="黑体" panose="02010609060101010101" pitchFamily="49" charset="-122"/>
                  <a:ea typeface="黑体" panose="02010609060101010101" pitchFamily="49" charset="-122"/>
                </a:rPr>
                <a:t>2</a:t>
              </a:r>
            </a:p>
          </p:txBody>
        </p:sp>
        <p:sp>
          <p:nvSpPr>
            <p:cNvPr id="10" name="Rectangle 7"/>
            <p:cNvSpPr>
              <a:spLocks noChangeArrowheads="1"/>
            </p:cNvSpPr>
            <p:nvPr/>
          </p:nvSpPr>
          <p:spPr bwMode="black">
            <a:xfrm>
              <a:off x="1328" y="1429"/>
              <a:ext cx="759" cy="30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80000"/>
                </a:lnSpc>
                <a:spcBef>
                  <a:spcPct val="50000"/>
                </a:spcBef>
              </a:pPr>
              <a:r>
                <a:rPr kumimoji="1" lang="zh-CN" altLang="en-US" sz="2800" dirty="0">
                  <a:latin typeface="黑体" panose="02010609060101010101" pitchFamily="49" charset="-122"/>
                  <a:ea typeface="黑体" panose="02010609060101010101" pitchFamily="49" charset="-122"/>
                </a:rPr>
                <a:t>方案</a:t>
              </a:r>
              <a:r>
                <a:rPr kumimoji="1" lang="en-US" altLang="zh-CN" sz="2800" dirty="0">
                  <a:latin typeface="黑体" panose="02010609060101010101" pitchFamily="49" charset="-122"/>
                  <a:ea typeface="黑体" panose="02010609060101010101" pitchFamily="49" charset="-122"/>
                </a:rPr>
                <a:t>5</a:t>
              </a:r>
            </a:p>
          </p:txBody>
        </p:sp>
        <p:sp>
          <p:nvSpPr>
            <p:cNvPr id="11" name="Rectangle 8"/>
            <p:cNvSpPr>
              <a:spLocks noChangeArrowheads="1"/>
            </p:cNvSpPr>
            <p:nvPr/>
          </p:nvSpPr>
          <p:spPr bwMode="black">
            <a:xfrm>
              <a:off x="2320" y="1429"/>
              <a:ext cx="759" cy="30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80000"/>
                </a:lnSpc>
                <a:spcBef>
                  <a:spcPct val="50000"/>
                </a:spcBef>
              </a:pPr>
              <a:r>
                <a:rPr kumimoji="1" lang="zh-CN" altLang="en-US" sz="2800">
                  <a:latin typeface="黑体" panose="02010609060101010101" pitchFamily="49" charset="-122"/>
                  <a:ea typeface="黑体" panose="02010609060101010101" pitchFamily="49" charset="-122"/>
                </a:rPr>
                <a:t>方案</a:t>
              </a:r>
              <a:r>
                <a:rPr kumimoji="1" lang="en-US" altLang="zh-CN" sz="2800">
                  <a:latin typeface="黑体" panose="02010609060101010101" pitchFamily="49" charset="-122"/>
                  <a:ea typeface="黑体" panose="02010609060101010101" pitchFamily="49" charset="-122"/>
                </a:rPr>
                <a:t>6</a:t>
              </a:r>
            </a:p>
          </p:txBody>
        </p:sp>
        <p:sp>
          <p:nvSpPr>
            <p:cNvPr id="12" name="Rectangle 9"/>
            <p:cNvSpPr>
              <a:spLocks noChangeArrowheads="1"/>
            </p:cNvSpPr>
            <p:nvPr/>
          </p:nvSpPr>
          <p:spPr bwMode="black">
            <a:xfrm>
              <a:off x="3312" y="1429"/>
              <a:ext cx="759" cy="30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80000"/>
                </a:lnSpc>
                <a:spcBef>
                  <a:spcPct val="50000"/>
                </a:spcBef>
              </a:pPr>
              <a:r>
                <a:rPr kumimoji="1" lang="zh-CN" altLang="en-US" sz="2800">
                  <a:latin typeface="黑体" panose="02010609060101010101" pitchFamily="49" charset="-122"/>
                  <a:ea typeface="黑体" panose="02010609060101010101" pitchFamily="49" charset="-122"/>
                </a:rPr>
                <a:t>方案</a:t>
              </a:r>
              <a:r>
                <a:rPr kumimoji="1" lang="en-US" altLang="zh-CN" sz="2800">
                  <a:latin typeface="黑体" panose="02010609060101010101" pitchFamily="49" charset="-122"/>
                  <a:ea typeface="黑体" panose="02010609060101010101" pitchFamily="49" charset="-122"/>
                </a:rPr>
                <a:t>7</a:t>
              </a:r>
            </a:p>
          </p:txBody>
        </p:sp>
        <p:sp>
          <p:nvSpPr>
            <p:cNvPr id="13" name="Rectangle 10"/>
            <p:cNvSpPr>
              <a:spLocks noChangeArrowheads="1"/>
            </p:cNvSpPr>
            <p:nvPr/>
          </p:nvSpPr>
          <p:spPr bwMode="black">
            <a:xfrm>
              <a:off x="4256" y="1429"/>
              <a:ext cx="759" cy="30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80000"/>
                </a:lnSpc>
                <a:spcBef>
                  <a:spcPct val="50000"/>
                </a:spcBef>
              </a:pPr>
              <a:r>
                <a:rPr kumimoji="1" lang="zh-CN" altLang="en-US" sz="2800">
                  <a:latin typeface="黑体" panose="02010609060101010101" pitchFamily="49" charset="-122"/>
                  <a:ea typeface="黑体" panose="02010609060101010101" pitchFamily="49" charset="-122"/>
                </a:rPr>
                <a:t>方案</a:t>
              </a:r>
              <a:r>
                <a:rPr kumimoji="1" lang="en-US" altLang="zh-CN" sz="2800">
                  <a:latin typeface="黑体" panose="02010609060101010101" pitchFamily="49" charset="-122"/>
                  <a:ea typeface="黑体" panose="02010609060101010101" pitchFamily="49" charset="-122"/>
                </a:rPr>
                <a:t>8</a:t>
              </a:r>
            </a:p>
          </p:txBody>
        </p:sp>
      </p:grpSp>
      <p:grpSp>
        <p:nvGrpSpPr>
          <p:cNvPr id="14" name="Group 12"/>
          <p:cNvGrpSpPr>
            <a:grpSpLocks/>
          </p:cNvGrpSpPr>
          <p:nvPr/>
        </p:nvGrpSpPr>
        <p:grpSpPr bwMode="auto">
          <a:xfrm>
            <a:off x="5256456" y="4723866"/>
            <a:ext cx="2200275" cy="588962"/>
            <a:chOff x="960" y="1855"/>
            <a:chExt cx="1386" cy="371"/>
          </a:xfrm>
        </p:grpSpPr>
        <p:sp>
          <p:nvSpPr>
            <p:cNvPr id="15" name="Line 13"/>
            <p:cNvSpPr>
              <a:spLocks noChangeShapeType="1"/>
            </p:cNvSpPr>
            <p:nvPr/>
          </p:nvSpPr>
          <p:spPr bwMode="black">
            <a:xfrm flipV="1">
              <a:off x="960" y="1888"/>
              <a:ext cx="0" cy="32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Rectangle 14"/>
            <p:cNvSpPr>
              <a:spLocks noChangeArrowheads="1"/>
            </p:cNvSpPr>
            <p:nvPr/>
          </p:nvSpPr>
          <p:spPr bwMode="black">
            <a:xfrm>
              <a:off x="1200" y="1855"/>
              <a:ext cx="1146" cy="37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dirty="0">
                  <a:latin typeface="黑体" panose="02010609060101010101" pitchFamily="49" charset="-122"/>
                  <a:ea typeface="黑体" panose="02010609060101010101" pitchFamily="49" charset="-122"/>
                </a:rPr>
                <a:t>A</a:t>
              </a:r>
              <a:r>
                <a:rPr kumimoji="1" lang="zh-CN" altLang="en-US" sz="3200" dirty="0">
                  <a:latin typeface="黑体" panose="02010609060101010101" pitchFamily="49" charset="-122"/>
                  <a:ea typeface="黑体" panose="02010609060101010101" pitchFamily="49" charset="-122"/>
                </a:rPr>
                <a:t>不比</a:t>
              </a:r>
              <a:r>
                <a:rPr kumimoji="1" lang="en-US" altLang="zh-CN" sz="3200" dirty="0">
                  <a:latin typeface="黑体" panose="02010609060101010101" pitchFamily="49" charset="-122"/>
                  <a:ea typeface="黑体" panose="02010609060101010101" pitchFamily="49" charset="-122"/>
                </a:rPr>
                <a:t>B</a:t>
              </a:r>
              <a:r>
                <a:rPr kumimoji="1" lang="zh-CN" altLang="en-US" sz="3200" dirty="0">
                  <a:latin typeface="黑体" panose="02010609060101010101" pitchFamily="49" charset="-122"/>
                  <a:ea typeface="黑体" panose="02010609060101010101" pitchFamily="49" charset="-122"/>
                </a:rPr>
                <a:t>差</a:t>
              </a:r>
            </a:p>
          </p:txBody>
        </p:sp>
      </p:grpSp>
      <p:sp>
        <p:nvSpPr>
          <p:cNvPr id="2" name="文本框 1"/>
          <p:cNvSpPr txBox="1"/>
          <p:nvPr/>
        </p:nvSpPr>
        <p:spPr>
          <a:xfrm>
            <a:off x="3516135" y="4776254"/>
            <a:ext cx="1425578" cy="584775"/>
          </a:xfrm>
          <a:prstGeom prst="rect">
            <a:avLst/>
          </a:prstGeom>
          <a:noFill/>
        </p:spPr>
        <p:txBody>
          <a:bodyPr wrap="square" rtlCol="0">
            <a:spAutoFit/>
          </a:bodyPr>
          <a:lstStyle/>
          <a:p>
            <a:r>
              <a:rPr lang="zh-CN" altLang="en-US" sz="3200" dirty="0"/>
              <a:t>定义：</a:t>
            </a:r>
          </a:p>
        </p:txBody>
      </p:sp>
      <p:sp>
        <p:nvSpPr>
          <p:cNvPr id="4" name="灯片编号占位符 3">
            <a:extLst>
              <a:ext uri="{FF2B5EF4-FFF2-40B4-BE49-F238E27FC236}">
                <a16:creationId xmlns:a16="http://schemas.microsoft.com/office/drawing/2014/main" id="{07425851-7C9A-914F-82FC-84CD3815F64D}"/>
              </a:ext>
            </a:extLst>
          </p:cNvPr>
          <p:cNvSpPr>
            <a:spLocks noGrp="1"/>
          </p:cNvSpPr>
          <p:nvPr>
            <p:ph type="sldNum" sz="quarter" idx="12"/>
          </p:nvPr>
        </p:nvSpPr>
        <p:spPr/>
        <p:txBody>
          <a:bodyPr/>
          <a:lstStyle/>
          <a:p>
            <a:fld id="{992410F8-5038-4D67-BFCB-CC041677B2F5}" type="slidenum">
              <a:rPr lang="zh-CN" altLang="en-US" smtClean="0"/>
              <a:pPr/>
              <a:t>24</a:t>
            </a:fld>
            <a:endParaRPr lang="zh-CN" altLang="en-US" dirty="0"/>
          </a:p>
        </p:txBody>
      </p:sp>
    </p:spTree>
    <p:extLst>
      <p:ext uri="{BB962C8B-B14F-4D97-AF65-F5344CB8AC3E}">
        <p14:creationId xmlns:p14="http://schemas.microsoft.com/office/powerpoint/2010/main" val="1126503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内容占位符 2"/>
          <p:cNvSpPr>
            <a:spLocks noGrp="1"/>
          </p:cNvSpPr>
          <p:nvPr>
            <p:ph idx="1"/>
          </p:nvPr>
        </p:nvSpPr>
        <p:spPr/>
        <p:txBody>
          <a:bodyPr>
            <a:normAutofit/>
          </a:bodyPr>
          <a:lstStyle/>
          <a:p>
            <a:pPr>
              <a:buFont typeface="Wingdings" panose="05000000000000000000" pitchFamily="2" charset="2"/>
              <a:buChar char="n"/>
            </a:pPr>
            <a:r>
              <a:rPr lang="zh-CN" altLang="en-US" sz="3200" dirty="0"/>
              <a:t>问题实例</a:t>
            </a:r>
            <a:endParaRPr lang="en-US" altLang="zh-CN" sz="3200" dirty="0"/>
          </a:p>
          <a:p>
            <a:pPr marL="457200" lvl="1" indent="0">
              <a:lnSpc>
                <a:spcPct val="150000"/>
              </a:lnSpc>
              <a:buNone/>
            </a:pPr>
            <a:r>
              <a:rPr lang="zh-CN" altLang="en-US" sz="2800" dirty="0"/>
              <a:t>例</a:t>
            </a:r>
            <a:r>
              <a:rPr lang="en-US" altLang="zh-CN" sz="2800" dirty="0"/>
              <a:t>3</a:t>
            </a:r>
            <a:r>
              <a:rPr lang="zh-CN" altLang="en-US" sz="2800" dirty="0"/>
              <a:t>：比较若干方案的相对优劣</a:t>
            </a:r>
            <a:endParaRPr lang="en-US" altLang="zh-CN" sz="2800" dirty="0"/>
          </a:p>
        </p:txBody>
      </p:sp>
      <p:sp>
        <p:nvSpPr>
          <p:cNvPr id="3" name="标题 2"/>
          <p:cNvSpPr>
            <a:spLocks noGrp="1"/>
          </p:cNvSpPr>
          <p:nvPr>
            <p:ph type="title"/>
          </p:nvPr>
        </p:nvSpPr>
        <p:spPr/>
        <p:txBody>
          <a:bodyPr/>
          <a:lstStyle/>
          <a:p>
            <a:r>
              <a:rPr lang="zh-CN" altLang="en-US" dirty="0"/>
              <a:t>解释性结构建模</a:t>
            </a:r>
            <a:r>
              <a:rPr lang="en-US" altLang="zh-CN" dirty="0"/>
              <a:t>——ISM</a:t>
            </a:r>
            <a:r>
              <a:rPr lang="zh-CN" altLang="en-US" dirty="0"/>
              <a:t>问题</a:t>
            </a:r>
          </a:p>
        </p:txBody>
      </p:sp>
      <p:grpSp>
        <p:nvGrpSpPr>
          <p:cNvPr id="5" name="Group 2"/>
          <p:cNvGrpSpPr>
            <a:grpSpLocks/>
          </p:cNvGrpSpPr>
          <p:nvPr/>
        </p:nvGrpSpPr>
        <p:grpSpPr bwMode="auto">
          <a:xfrm>
            <a:off x="3481193" y="2213759"/>
            <a:ext cx="5304373" cy="1399191"/>
            <a:chOff x="1296" y="754"/>
            <a:chExt cx="3719" cy="981"/>
          </a:xfrm>
        </p:grpSpPr>
        <p:sp>
          <p:nvSpPr>
            <p:cNvPr id="6" name="Rectangle 3"/>
            <p:cNvSpPr>
              <a:spLocks noChangeArrowheads="1"/>
            </p:cNvSpPr>
            <p:nvPr/>
          </p:nvSpPr>
          <p:spPr bwMode="black">
            <a:xfrm>
              <a:off x="1296" y="754"/>
              <a:ext cx="759" cy="367"/>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dirty="0">
                  <a:latin typeface="黑体" panose="02010609060101010101" pitchFamily="49" charset="-122"/>
                  <a:ea typeface="黑体" panose="02010609060101010101" pitchFamily="49" charset="-122"/>
                </a:rPr>
                <a:t>方案</a:t>
              </a:r>
              <a:r>
                <a:rPr kumimoji="1" lang="en-US" altLang="zh-CN" sz="2800" dirty="0">
                  <a:latin typeface="黑体" panose="02010609060101010101" pitchFamily="49" charset="-122"/>
                  <a:ea typeface="黑体" panose="02010609060101010101" pitchFamily="49" charset="-122"/>
                </a:rPr>
                <a:t>1</a:t>
              </a:r>
            </a:p>
          </p:txBody>
        </p:sp>
        <p:sp>
          <p:nvSpPr>
            <p:cNvPr id="7" name="Rectangle 4"/>
            <p:cNvSpPr>
              <a:spLocks noChangeArrowheads="1"/>
            </p:cNvSpPr>
            <p:nvPr/>
          </p:nvSpPr>
          <p:spPr bwMode="black">
            <a:xfrm>
              <a:off x="3264" y="754"/>
              <a:ext cx="759" cy="367"/>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dirty="0">
                  <a:latin typeface="黑体" panose="02010609060101010101" pitchFamily="49" charset="-122"/>
                  <a:ea typeface="黑体" panose="02010609060101010101" pitchFamily="49" charset="-122"/>
                </a:rPr>
                <a:t>方案</a:t>
              </a:r>
              <a:r>
                <a:rPr kumimoji="1" lang="en-US" altLang="zh-CN" sz="2800" dirty="0">
                  <a:latin typeface="黑体" panose="02010609060101010101" pitchFamily="49" charset="-122"/>
                  <a:ea typeface="黑体" panose="02010609060101010101" pitchFamily="49" charset="-122"/>
                </a:rPr>
                <a:t>3</a:t>
              </a:r>
            </a:p>
          </p:txBody>
        </p:sp>
        <p:sp>
          <p:nvSpPr>
            <p:cNvPr id="8" name="Rectangle 5"/>
            <p:cNvSpPr>
              <a:spLocks noChangeArrowheads="1"/>
            </p:cNvSpPr>
            <p:nvPr/>
          </p:nvSpPr>
          <p:spPr bwMode="black">
            <a:xfrm>
              <a:off x="4240" y="757"/>
              <a:ext cx="759" cy="30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80000"/>
                </a:lnSpc>
                <a:spcBef>
                  <a:spcPct val="50000"/>
                </a:spcBef>
              </a:pPr>
              <a:r>
                <a:rPr kumimoji="1" lang="zh-CN" altLang="en-US" sz="2800">
                  <a:latin typeface="黑体" panose="02010609060101010101" pitchFamily="49" charset="-122"/>
                  <a:ea typeface="黑体" panose="02010609060101010101" pitchFamily="49" charset="-122"/>
                </a:rPr>
                <a:t>方案</a:t>
              </a:r>
              <a:r>
                <a:rPr kumimoji="1" lang="en-US" altLang="zh-CN" sz="2800">
                  <a:latin typeface="黑体" panose="02010609060101010101" pitchFamily="49" charset="-122"/>
                  <a:ea typeface="黑体" panose="02010609060101010101" pitchFamily="49" charset="-122"/>
                </a:rPr>
                <a:t>4</a:t>
              </a:r>
            </a:p>
          </p:txBody>
        </p:sp>
        <p:sp>
          <p:nvSpPr>
            <p:cNvPr id="9" name="Rectangle 6"/>
            <p:cNvSpPr>
              <a:spLocks noChangeArrowheads="1"/>
            </p:cNvSpPr>
            <p:nvPr/>
          </p:nvSpPr>
          <p:spPr bwMode="black">
            <a:xfrm>
              <a:off x="2288" y="754"/>
              <a:ext cx="759" cy="367"/>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a:latin typeface="黑体" panose="02010609060101010101" pitchFamily="49" charset="-122"/>
                  <a:ea typeface="黑体" panose="02010609060101010101" pitchFamily="49" charset="-122"/>
                </a:rPr>
                <a:t>方案</a:t>
              </a:r>
              <a:r>
                <a:rPr kumimoji="1" lang="en-US" altLang="zh-CN" sz="2800">
                  <a:latin typeface="黑体" panose="02010609060101010101" pitchFamily="49" charset="-122"/>
                  <a:ea typeface="黑体" panose="02010609060101010101" pitchFamily="49" charset="-122"/>
                </a:rPr>
                <a:t>2</a:t>
              </a:r>
            </a:p>
          </p:txBody>
        </p:sp>
        <p:sp>
          <p:nvSpPr>
            <p:cNvPr id="10" name="Rectangle 7"/>
            <p:cNvSpPr>
              <a:spLocks noChangeArrowheads="1"/>
            </p:cNvSpPr>
            <p:nvPr/>
          </p:nvSpPr>
          <p:spPr bwMode="black">
            <a:xfrm>
              <a:off x="1328" y="1429"/>
              <a:ext cx="759" cy="30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80000"/>
                </a:lnSpc>
                <a:spcBef>
                  <a:spcPct val="50000"/>
                </a:spcBef>
              </a:pPr>
              <a:r>
                <a:rPr kumimoji="1" lang="zh-CN" altLang="en-US" sz="2800" dirty="0">
                  <a:latin typeface="黑体" panose="02010609060101010101" pitchFamily="49" charset="-122"/>
                  <a:ea typeface="黑体" panose="02010609060101010101" pitchFamily="49" charset="-122"/>
                </a:rPr>
                <a:t>方案</a:t>
              </a:r>
              <a:r>
                <a:rPr kumimoji="1" lang="en-US" altLang="zh-CN" sz="2800" dirty="0">
                  <a:latin typeface="黑体" panose="02010609060101010101" pitchFamily="49" charset="-122"/>
                  <a:ea typeface="黑体" panose="02010609060101010101" pitchFamily="49" charset="-122"/>
                </a:rPr>
                <a:t>5</a:t>
              </a:r>
            </a:p>
          </p:txBody>
        </p:sp>
        <p:sp>
          <p:nvSpPr>
            <p:cNvPr id="11" name="Rectangle 8"/>
            <p:cNvSpPr>
              <a:spLocks noChangeArrowheads="1"/>
            </p:cNvSpPr>
            <p:nvPr/>
          </p:nvSpPr>
          <p:spPr bwMode="black">
            <a:xfrm>
              <a:off x="2320" y="1429"/>
              <a:ext cx="759" cy="30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80000"/>
                </a:lnSpc>
                <a:spcBef>
                  <a:spcPct val="50000"/>
                </a:spcBef>
              </a:pPr>
              <a:r>
                <a:rPr kumimoji="1" lang="zh-CN" altLang="en-US" sz="2800">
                  <a:latin typeface="黑体" panose="02010609060101010101" pitchFamily="49" charset="-122"/>
                  <a:ea typeface="黑体" panose="02010609060101010101" pitchFamily="49" charset="-122"/>
                </a:rPr>
                <a:t>方案</a:t>
              </a:r>
              <a:r>
                <a:rPr kumimoji="1" lang="en-US" altLang="zh-CN" sz="2800">
                  <a:latin typeface="黑体" panose="02010609060101010101" pitchFamily="49" charset="-122"/>
                  <a:ea typeface="黑体" panose="02010609060101010101" pitchFamily="49" charset="-122"/>
                </a:rPr>
                <a:t>6</a:t>
              </a:r>
            </a:p>
          </p:txBody>
        </p:sp>
        <p:sp>
          <p:nvSpPr>
            <p:cNvPr id="12" name="Rectangle 9"/>
            <p:cNvSpPr>
              <a:spLocks noChangeArrowheads="1"/>
            </p:cNvSpPr>
            <p:nvPr/>
          </p:nvSpPr>
          <p:spPr bwMode="black">
            <a:xfrm>
              <a:off x="3312" y="1429"/>
              <a:ext cx="759" cy="30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80000"/>
                </a:lnSpc>
                <a:spcBef>
                  <a:spcPct val="50000"/>
                </a:spcBef>
              </a:pPr>
              <a:r>
                <a:rPr kumimoji="1" lang="zh-CN" altLang="en-US" sz="2800">
                  <a:latin typeface="黑体" panose="02010609060101010101" pitchFamily="49" charset="-122"/>
                  <a:ea typeface="黑体" panose="02010609060101010101" pitchFamily="49" charset="-122"/>
                </a:rPr>
                <a:t>方案</a:t>
              </a:r>
              <a:r>
                <a:rPr kumimoji="1" lang="en-US" altLang="zh-CN" sz="2800">
                  <a:latin typeface="黑体" panose="02010609060101010101" pitchFamily="49" charset="-122"/>
                  <a:ea typeface="黑体" panose="02010609060101010101" pitchFamily="49" charset="-122"/>
                </a:rPr>
                <a:t>7</a:t>
              </a:r>
            </a:p>
          </p:txBody>
        </p:sp>
        <p:sp>
          <p:nvSpPr>
            <p:cNvPr id="13" name="Rectangle 10"/>
            <p:cNvSpPr>
              <a:spLocks noChangeArrowheads="1"/>
            </p:cNvSpPr>
            <p:nvPr/>
          </p:nvSpPr>
          <p:spPr bwMode="black">
            <a:xfrm>
              <a:off x="4256" y="1429"/>
              <a:ext cx="759" cy="30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80000"/>
                </a:lnSpc>
                <a:spcBef>
                  <a:spcPct val="50000"/>
                </a:spcBef>
              </a:pPr>
              <a:r>
                <a:rPr kumimoji="1" lang="zh-CN" altLang="en-US" sz="2800">
                  <a:latin typeface="黑体" panose="02010609060101010101" pitchFamily="49" charset="-122"/>
                  <a:ea typeface="黑体" panose="02010609060101010101" pitchFamily="49" charset="-122"/>
                </a:rPr>
                <a:t>方案</a:t>
              </a:r>
              <a:r>
                <a:rPr kumimoji="1" lang="en-US" altLang="zh-CN" sz="2800">
                  <a:latin typeface="黑体" panose="02010609060101010101" pitchFamily="49" charset="-122"/>
                  <a:ea typeface="黑体" panose="02010609060101010101" pitchFamily="49" charset="-122"/>
                </a:rPr>
                <a:t>8</a:t>
              </a:r>
            </a:p>
          </p:txBody>
        </p:sp>
      </p:grpSp>
      <p:grpSp>
        <p:nvGrpSpPr>
          <p:cNvPr id="14" name="Group 12"/>
          <p:cNvGrpSpPr>
            <a:grpSpLocks/>
          </p:cNvGrpSpPr>
          <p:nvPr/>
        </p:nvGrpSpPr>
        <p:grpSpPr bwMode="auto">
          <a:xfrm>
            <a:off x="3279250" y="5637920"/>
            <a:ext cx="2200275" cy="588962"/>
            <a:chOff x="960" y="1855"/>
            <a:chExt cx="1386" cy="371"/>
          </a:xfrm>
        </p:grpSpPr>
        <p:sp>
          <p:nvSpPr>
            <p:cNvPr id="15" name="Line 13"/>
            <p:cNvSpPr>
              <a:spLocks noChangeShapeType="1"/>
            </p:cNvSpPr>
            <p:nvPr/>
          </p:nvSpPr>
          <p:spPr bwMode="black">
            <a:xfrm flipV="1">
              <a:off x="960" y="1888"/>
              <a:ext cx="0" cy="32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Rectangle 14"/>
            <p:cNvSpPr>
              <a:spLocks noChangeArrowheads="1"/>
            </p:cNvSpPr>
            <p:nvPr/>
          </p:nvSpPr>
          <p:spPr bwMode="black">
            <a:xfrm>
              <a:off x="1200" y="1855"/>
              <a:ext cx="1146" cy="37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dirty="0">
                  <a:latin typeface="黑体" panose="02010609060101010101" pitchFamily="49" charset="-122"/>
                  <a:ea typeface="黑体" panose="02010609060101010101" pitchFamily="49" charset="-122"/>
                </a:rPr>
                <a:t>A</a:t>
              </a:r>
              <a:r>
                <a:rPr kumimoji="1" lang="zh-CN" altLang="en-US" sz="3200" dirty="0">
                  <a:latin typeface="黑体" panose="02010609060101010101" pitchFamily="49" charset="-122"/>
                  <a:ea typeface="黑体" panose="02010609060101010101" pitchFamily="49" charset="-122"/>
                </a:rPr>
                <a:t>不比</a:t>
              </a:r>
              <a:r>
                <a:rPr kumimoji="1" lang="en-US" altLang="zh-CN" sz="3200" dirty="0">
                  <a:latin typeface="黑体" panose="02010609060101010101" pitchFamily="49" charset="-122"/>
                  <a:ea typeface="黑体" panose="02010609060101010101" pitchFamily="49" charset="-122"/>
                </a:rPr>
                <a:t>B</a:t>
              </a:r>
              <a:r>
                <a:rPr kumimoji="1" lang="zh-CN" altLang="en-US" sz="3200" dirty="0">
                  <a:latin typeface="黑体" panose="02010609060101010101" pitchFamily="49" charset="-122"/>
                  <a:ea typeface="黑体" panose="02010609060101010101" pitchFamily="49" charset="-122"/>
                </a:rPr>
                <a:t>差</a:t>
              </a:r>
            </a:p>
          </p:txBody>
        </p:sp>
      </p:grpSp>
      <p:sp>
        <p:nvSpPr>
          <p:cNvPr id="17" name="Rectangle 15"/>
          <p:cNvSpPr>
            <a:spLocks noChangeArrowheads="1"/>
          </p:cNvSpPr>
          <p:nvPr/>
        </p:nvSpPr>
        <p:spPr bwMode="auto">
          <a:xfrm>
            <a:off x="3427517" y="3726421"/>
            <a:ext cx="30283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kumimoji="1" lang="zh-CN" altLang="en-US" sz="2400" dirty="0">
                <a:latin typeface="微软雅黑" panose="020B0503020204020204" pitchFamily="34" charset="-122"/>
                <a:ea typeface="微软雅黑" panose="020B0503020204020204" pitchFamily="34" charset="-122"/>
              </a:rPr>
              <a:t>两方案间可能的关系</a:t>
            </a:r>
            <a:r>
              <a:rPr kumimoji="1" lang="en-US" altLang="zh-CN" sz="2400" dirty="0">
                <a:latin typeface="微软雅黑" panose="020B0503020204020204" pitchFamily="34" charset="-122"/>
                <a:ea typeface="微软雅黑" panose="020B0503020204020204" pitchFamily="34" charset="-122"/>
              </a:rPr>
              <a:t>:</a:t>
            </a:r>
          </a:p>
        </p:txBody>
      </p:sp>
      <p:grpSp>
        <p:nvGrpSpPr>
          <p:cNvPr id="18" name="Group 16"/>
          <p:cNvGrpSpPr>
            <a:grpSpLocks/>
          </p:cNvGrpSpPr>
          <p:nvPr/>
        </p:nvGrpSpPr>
        <p:grpSpPr bwMode="auto">
          <a:xfrm>
            <a:off x="3764985" y="4138812"/>
            <a:ext cx="444500" cy="1274763"/>
            <a:chOff x="1530" y="3120"/>
            <a:chExt cx="280" cy="803"/>
          </a:xfrm>
        </p:grpSpPr>
        <p:sp>
          <p:nvSpPr>
            <p:cNvPr id="20" name="Line 17"/>
            <p:cNvSpPr>
              <a:spLocks noChangeShapeType="1"/>
            </p:cNvSpPr>
            <p:nvPr/>
          </p:nvSpPr>
          <p:spPr bwMode="black">
            <a:xfrm flipH="1" flipV="1">
              <a:off x="1674" y="3408"/>
              <a:ext cx="15" cy="24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Rectangle 18"/>
            <p:cNvSpPr>
              <a:spLocks noChangeArrowheads="1"/>
            </p:cNvSpPr>
            <p:nvPr/>
          </p:nvSpPr>
          <p:spPr bwMode="black">
            <a:xfrm>
              <a:off x="1530" y="3648"/>
              <a:ext cx="280" cy="2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80000"/>
                </a:lnSpc>
                <a:spcBef>
                  <a:spcPct val="50000"/>
                </a:spcBef>
              </a:pPr>
              <a:r>
                <a:rPr kumimoji="1" lang="en-US" altLang="zh-CN" sz="2800" b="1">
                  <a:solidFill>
                    <a:schemeClr val="tx2"/>
                  </a:solidFill>
                  <a:latin typeface="Times New Roman" panose="02020603050405020304" pitchFamily="18" charset="0"/>
                </a:rPr>
                <a:t>A</a:t>
              </a:r>
            </a:p>
          </p:txBody>
        </p:sp>
        <p:sp>
          <p:nvSpPr>
            <p:cNvPr id="23" name="Rectangle 19"/>
            <p:cNvSpPr>
              <a:spLocks noChangeArrowheads="1"/>
            </p:cNvSpPr>
            <p:nvPr/>
          </p:nvSpPr>
          <p:spPr bwMode="black">
            <a:xfrm>
              <a:off x="1536" y="3120"/>
              <a:ext cx="267" cy="2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80000"/>
                </a:lnSpc>
                <a:spcBef>
                  <a:spcPct val="50000"/>
                </a:spcBef>
              </a:pPr>
              <a:r>
                <a:rPr kumimoji="1" lang="en-US" altLang="zh-CN" sz="2800" b="1">
                  <a:solidFill>
                    <a:schemeClr val="tx2"/>
                  </a:solidFill>
                  <a:latin typeface="Times New Roman" panose="02020603050405020304" pitchFamily="18" charset="0"/>
                </a:rPr>
                <a:t>B</a:t>
              </a:r>
            </a:p>
          </p:txBody>
        </p:sp>
      </p:grpSp>
      <p:grpSp>
        <p:nvGrpSpPr>
          <p:cNvPr id="24" name="Group 20"/>
          <p:cNvGrpSpPr>
            <a:grpSpLocks/>
          </p:cNvGrpSpPr>
          <p:nvPr/>
        </p:nvGrpSpPr>
        <p:grpSpPr bwMode="auto">
          <a:xfrm>
            <a:off x="5603311" y="4502349"/>
            <a:ext cx="1262063" cy="436562"/>
            <a:chOff x="2688" y="3349"/>
            <a:chExt cx="795" cy="275"/>
          </a:xfrm>
        </p:grpSpPr>
        <p:sp>
          <p:nvSpPr>
            <p:cNvPr id="25" name="Rectangle 21"/>
            <p:cNvSpPr>
              <a:spLocks noChangeArrowheads="1"/>
            </p:cNvSpPr>
            <p:nvPr/>
          </p:nvSpPr>
          <p:spPr bwMode="black">
            <a:xfrm>
              <a:off x="2688" y="3349"/>
              <a:ext cx="280" cy="275"/>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80000"/>
                </a:lnSpc>
                <a:spcBef>
                  <a:spcPct val="50000"/>
                </a:spcBef>
              </a:pPr>
              <a:r>
                <a:rPr kumimoji="1" lang="en-US" altLang="zh-CN" sz="2800" b="1">
                  <a:solidFill>
                    <a:schemeClr val="tx2"/>
                  </a:solidFill>
                  <a:latin typeface="Times New Roman" panose="02020603050405020304" pitchFamily="18" charset="0"/>
                </a:rPr>
                <a:t>A</a:t>
              </a:r>
            </a:p>
          </p:txBody>
        </p:sp>
        <p:sp>
          <p:nvSpPr>
            <p:cNvPr id="26" name="Rectangle 22"/>
            <p:cNvSpPr>
              <a:spLocks noChangeArrowheads="1"/>
            </p:cNvSpPr>
            <p:nvPr/>
          </p:nvSpPr>
          <p:spPr bwMode="black">
            <a:xfrm>
              <a:off x="3216" y="3349"/>
              <a:ext cx="267" cy="275"/>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80000"/>
                </a:lnSpc>
                <a:spcBef>
                  <a:spcPct val="50000"/>
                </a:spcBef>
              </a:pPr>
              <a:r>
                <a:rPr kumimoji="1" lang="en-US" altLang="zh-CN" sz="2800" b="1">
                  <a:solidFill>
                    <a:schemeClr val="tx2"/>
                  </a:solidFill>
                  <a:latin typeface="Times New Roman" panose="02020603050405020304" pitchFamily="18" charset="0"/>
                </a:rPr>
                <a:t>B</a:t>
              </a:r>
            </a:p>
          </p:txBody>
        </p:sp>
      </p:grpSp>
      <p:grpSp>
        <p:nvGrpSpPr>
          <p:cNvPr id="27" name="Group 23"/>
          <p:cNvGrpSpPr>
            <a:grpSpLocks/>
          </p:cNvGrpSpPr>
          <p:nvPr/>
        </p:nvGrpSpPr>
        <p:grpSpPr bwMode="auto">
          <a:xfrm>
            <a:off x="7965511" y="4519812"/>
            <a:ext cx="1262063" cy="436563"/>
            <a:chOff x="4176" y="3360"/>
            <a:chExt cx="795" cy="275"/>
          </a:xfrm>
        </p:grpSpPr>
        <p:sp>
          <p:nvSpPr>
            <p:cNvPr id="28" name="Line 24"/>
            <p:cNvSpPr>
              <a:spLocks noChangeShapeType="1"/>
            </p:cNvSpPr>
            <p:nvPr/>
          </p:nvSpPr>
          <p:spPr bwMode="black">
            <a:xfrm rot="-5400000" flipH="1" flipV="1">
              <a:off x="4576" y="3296"/>
              <a:ext cx="15" cy="24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9" name="Rectangle 25"/>
            <p:cNvSpPr>
              <a:spLocks noChangeArrowheads="1"/>
            </p:cNvSpPr>
            <p:nvPr/>
          </p:nvSpPr>
          <p:spPr bwMode="black">
            <a:xfrm>
              <a:off x="4176" y="3360"/>
              <a:ext cx="280" cy="275"/>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80000"/>
                </a:lnSpc>
                <a:spcBef>
                  <a:spcPct val="50000"/>
                </a:spcBef>
              </a:pPr>
              <a:r>
                <a:rPr kumimoji="1" lang="en-US" altLang="zh-CN" sz="2800" b="1">
                  <a:solidFill>
                    <a:schemeClr val="tx2"/>
                  </a:solidFill>
                  <a:latin typeface="Times New Roman" panose="02020603050405020304" pitchFamily="18" charset="0"/>
                </a:rPr>
                <a:t>A</a:t>
              </a:r>
            </a:p>
          </p:txBody>
        </p:sp>
        <p:sp>
          <p:nvSpPr>
            <p:cNvPr id="30" name="Rectangle 26"/>
            <p:cNvSpPr>
              <a:spLocks noChangeArrowheads="1"/>
            </p:cNvSpPr>
            <p:nvPr/>
          </p:nvSpPr>
          <p:spPr bwMode="black">
            <a:xfrm>
              <a:off x="4704" y="3360"/>
              <a:ext cx="267" cy="275"/>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80000"/>
                </a:lnSpc>
                <a:spcBef>
                  <a:spcPct val="50000"/>
                </a:spcBef>
              </a:pPr>
              <a:r>
                <a:rPr kumimoji="1" lang="en-US" altLang="zh-CN" sz="2800" b="1">
                  <a:solidFill>
                    <a:schemeClr val="tx2"/>
                  </a:solidFill>
                  <a:latin typeface="Times New Roman" panose="02020603050405020304" pitchFamily="18" charset="0"/>
                </a:rPr>
                <a:t>B</a:t>
              </a:r>
            </a:p>
          </p:txBody>
        </p:sp>
        <p:sp>
          <p:nvSpPr>
            <p:cNvPr id="31" name="Line 27"/>
            <p:cNvSpPr>
              <a:spLocks noChangeShapeType="1"/>
            </p:cNvSpPr>
            <p:nvPr/>
          </p:nvSpPr>
          <p:spPr bwMode="black">
            <a:xfrm rot="5400000" flipV="1">
              <a:off x="4576" y="3440"/>
              <a:ext cx="15" cy="24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2" name="灯片编号占位符 1">
            <a:extLst>
              <a:ext uri="{FF2B5EF4-FFF2-40B4-BE49-F238E27FC236}">
                <a16:creationId xmlns:a16="http://schemas.microsoft.com/office/drawing/2014/main" id="{FA615949-4C91-634D-9537-CA63A81A51D8}"/>
              </a:ext>
            </a:extLst>
          </p:cNvPr>
          <p:cNvSpPr>
            <a:spLocks noGrp="1"/>
          </p:cNvSpPr>
          <p:nvPr>
            <p:ph type="sldNum" sz="quarter" idx="12"/>
          </p:nvPr>
        </p:nvSpPr>
        <p:spPr/>
        <p:txBody>
          <a:bodyPr/>
          <a:lstStyle/>
          <a:p>
            <a:fld id="{992410F8-5038-4D67-BFCB-CC041677B2F5}" type="slidenum">
              <a:rPr lang="zh-CN" altLang="en-US" smtClean="0"/>
              <a:pPr/>
              <a:t>25</a:t>
            </a:fld>
            <a:endParaRPr lang="zh-CN" altLang="en-US" dirty="0"/>
          </a:p>
        </p:txBody>
      </p:sp>
    </p:spTree>
    <p:extLst>
      <p:ext uri="{BB962C8B-B14F-4D97-AF65-F5344CB8AC3E}">
        <p14:creationId xmlns:p14="http://schemas.microsoft.com/office/powerpoint/2010/main" val="576363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内容占位符 2"/>
          <p:cNvSpPr>
            <a:spLocks noGrp="1"/>
          </p:cNvSpPr>
          <p:nvPr>
            <p:ph idx="1"/>
          </p:nvPr>
        </p:nvSpPr>
        <p:spPr/>
        <p:txBody>
          <a:bodyPr>
            <a:normAutofit/>
          </a:bodyPr>
          <a:lstStyle/>
          <a:p>
            <a:pPr>
              <a:buFont typeface="Wingdings" panose="05000000000000000000" pitchFamily="2" charset="2"/>
              <a:buChar char="n"/>
            </a:pPr>
            <a:r>
              <a:rPr lang="zh-CN" altLang="en-US" sz="3200" dirty="0"/>
              <a:t>问题实例</a:t>
            </a:r>
          </a:p>
        </p:txBody>
      </p:sp>
      <p:sp>
        <p:nvSpPr>
          <p:cNvPr id="3" name="标题 2"/>
          <p:cNvSpPr>
            <a:spLocks noGrp="1"/>
          </p:cNvSpPr>
          <p:nvPr>
            <p:ph type="title"/>
          </p:nvPr>
        </p:nvSpPr>
        <p:spPr/>
        <p:txBody>
          <a:bodyPr/>
          <a:lstStyle/>
          <a:p>
            <a:r>
              <a:rPr lang="zh-CN" altLang="en-US" dirty="0"/>
              <a:t>解释性结构建模</a:t>
            </a:r>
            <a:r>
              <a:rPr lang="en-US" altLang="zh-CN" dirty="0"/>
              <a:t>——ISM</a:t>
            </a:r>
            <a:r>
              <a:rPr lang="zh-CN" altLang="en-US" dirty="0"/>
              <a:t>问题</a:t>
            </a:r>
          </a:p>
        </p:txBody>
      </p:sp>
      <p:grpSp>
        <p:nvGrpSpPr>
          <p:cNvPr id="33" name="Group 3"/>
          <p:cNvGrpSpPr>
            <a:grpSpLocks/>
          </p:cNvGrpSpPr>
          <p:nvPr/>
        </p:nvGrpSpPr>
        <p:grpSpPr bwMode="auto">
          <a:xfrm>
            <a:off x="2855914" y="2252184"/>
            <a:ext cx="4587875" cy="3805238"/>
            <a:chOff x="1056" y="898"/>
            <a:chExt cx="2890" cy="2397"/>
          </a:xfrm>
        </p:grpSpPr>
        <p:sp>
          <p:nvSpPr>
            <p:cNvPr id="34" name="Rectangle 4"/>
            <p:cNvSpPr>
              <a:spLocks noChangeArrowheads="1"/>
            </p:cNvSpPr>
            <p:nvPr/>
          </p:nvSpPr>
          <p:spPr bwMode="black">
            <a:xfrm>
              <a:off x="1056" y="898"/>
              <a:ext cx="682" cy="33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a:latin typeface="黑体" panose="02010609060101010101" pitchFamily="49" charset="-122"/>
                  <a:ea typeface="黑体" panose="02010609060101010101" pitchFamily="49" charset="-122"/>
                </a:rPr>
                <a:t>方案</a:t>
              </a:r>
              <a:r>
                <a:rPr kumimoji="1" lang="en-US" altLang="zh-CN" sz="2800">
                  <a:latin typeface="黑体" panose="02010609060101010101" pitchFamily="49" charset="-122"/>
                  <a:ea typeface="黑体" panose="02010609060101010101" pitchFamily="49" charset="-122"/>
                </a:rPr>
                <a:t>1</a:t>
              </a:r>
            </a:p>
          </p:txBody>
        </p:sp>
        <p:sp>
          <p:nvSpPr>
            <p:cNvPr id="35" name="Rectangle 5"/>
            <p:cNvSpPr>
              <a:spLocks noChangeArrowheads="1"/>
            </p:cNvSpPr>
            <p:nvPr/>
          </p:nvSpPr>
          <p:spPr bwMode="black">
            <a:xfrm>
              <a:off x="2064" y="1570"/>
              <a:ext cx="682" cy="330"/>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a:latin typeface="黑体" panose="02010609060101010101" pitchFamily="49" charset="-122"/>
                  <a:ea typeface="黑体" panose="02010609060101010101" pitchFamily="49" charset="-122"/>
                </a:rPr>
                <a:t>方案</a:t>
              </a:r>
              <a:r>
                <a:rPr kumimoji="1" lang="en-US" altLang="zh-CN" sz="2800">
                  <a:latin typeface="黑体" panose="02010609060101010101" pitchFamily="49" charset="-122"/>
                  <a:ea typeface="黑体" panose="02010609060101010101" pitchFamily="49" charset="-122"/>
                </a:rPr>
                <a:t>3</a:t>
              </a:r>
            </a:p>
          </p:txBody>
        </p:sp>
        <p:sp>
          <p:nvSpPr>
            <p:cNvPr id="36" name="Rectangle 6"/>
            <p:cNvSpPr>
              <a:spLocks noChangeArrowheads="1"/>
            </p:cNvSpPr>
            <p:nvPr/>
          </p:nvSpPr>
          <p:spPr bwMode="black">
            <a:xfrm>
              <a:off x="1104" y="2245"/>
              <a:ext cx="682" cy="330"/>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a:latin typeface="黑体" panose="02010609060101010101" pitchFamily="49" charset="-122"/>
                  <a:ea typeface="黑体" panose="02010609060101010101" pitchFamily="49" charset="-122"/>
                </a:rPr>
                <a:t>方案</a:t>
              </a:r>
              <a:r>
                <a:rPr kumimoji="1" lang="en-US" altLang="zh-CN" sz="2800">
                  <a:latin typeface="黑体" panose="02010609060101010101" pitchFamily="49" charset="-122"/>
                  <a:ea typeface="黑体" panose="02010609060101010101" pitchFamily="49" charset="-122"/>
                </a:rPr>
                <a:t>4</a:t>
              </a:r>
            </a:p>
          </p:txBody>
        </p:sp>
        <p:sp>
          <p:nvSpPr>
            <p:cNvPr id="37" name="Rectangle 7"/>
            <p:cNvSpPr>
              <a:spLocks noChangeArrowheads="1"/>
            </p:cNvSpPr>
            <p:nvPr/>
          </p:nvSpPr>
          <p:spPr bwMode="black">
            <a:xfrm>
              <a:off x="1104" y="1570"/>
              <a:ext cx="682" cy="330"/>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dirty="0">
                  <a:latin typeface="黑体" panose="02010609060101010101" pitchFamily="49" charset="-122"/>
                  <a:ea typeface="黑体" panose="02010609060101010101" pitchFamily="49" charset="-122"/>
                </a:rPr>
                <a:t>方案</a:t>
              </a:r>
              <a:r>
                <a:rPr kumimoji="1" lang="en-US" altLang="zh-CN" sz="2800" dirty="0">
                  <a:latin typeface="黑体" panose="02010609060101010101" pitchFamily="49" charset="-122"/>
                  <a:ea typeface="黑体" panose="02010609060101010101" pitchFamily="49" charset="-122"/>
                </a:rPr>
                <a:t>2</a:t>
              </a:r>
            </a:p>
          </p:txBody>
        </p:sp>
        <p:sp>
          <p:nvSpPr>
            <p:cNvPr id="38" name="Rectangle 8"/>
            <p:cNvSpPr>
              <a:spLocks noChangeArrowheads="1"/>
            </p:cNvSpPr>
            <p:nvPr/>
          </p:nvSpPr>
          <p:spPr bwMode="black">
            <a:xfrm>
              <a:off x="2064" y="2245"/>
              <a:ext cx="682" cy="330"/>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a:latin typeface="黑体" panose="02010609060101010101" pitchFamily="49" charset="-122"/>
                  <a:ea typeface="黑体" panose="02010609060101010101" pitchFamily="49" charset="-122"/>
                </a:rPr>
                <a:t>方案</a:t>
              </a:r>
              <a:r>
                <a:rPr kumimoji="1" lang="en-US" altLang="zh-CN" sz="2800">
                  <a:latin typeface="黑体" panose="02010609060101010101" pitchFamily="49" charset="-122"/>
                  <a:ea typeface="黑体" panose="02010609060101010101" pitchFamily="49" charset="-122"/>
                </a:rPr>
                <a:t>5</a:t>
              </a:r>
            </a:p>
          </p:txBody>
        </p:sp>
        <p:sp>
          <p:nvSpPr>
            <p:cNvPr id="39" name="Rectangle 9"/>
            <p:cNvSpPr>
              <a:spLocks noChangeArrowheads="1"/>
            </p:cNvSpPr>
            <p:nvPr/>
          </p:nvSpPr>
          <p:spPr bwMode="black">
            <a:xfrm>
              <a:off x="1104" y="2965"/>
              <a:ext cx="682" cy="330"/>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a:latin typeface="黑体" panose="02010609060101010101" pitchFamily="49" charset="-122"/>
                  <a:ea typeface="黑体" panose="02010609060101010101" pitchFamily="49" charset="-122"/>
                </a:rPr>
                <a:t>方案</a:t>
              </a:r>
              <a:r>
                <a:rPr kumimoji="1" lang="en-US" altLang="zh-CN" sz="2800">
                  <a:latin typeface="黑体" panose="02010609060101010101" pitchFamily="49" charset="-122"/>
                  <a:ea typeface="黑体" panose="02010609060101010101" pitchFamily="49" charset="-122"/>
                </a:rPr>
                <a:t>6</a:t>
              </a:r>
            </a:p>
          </p:txBody>
        </p:sp>
        <p:sp>
          <p:nvSpPr>
            <p:cNvPr id="40" name="Rectangle 10"/>
            <p:cNvSpPr>
              <a:spLocks noChangeArrowheads="1"/>
            </p:cNvSpPr>
            <p:nvPr/>
          </p:nvSpPr>
          <p:spPr bwMode="black">
            <a:xfrm>
              <a:off x="3264" y="949"/>
              <a:ext cx="682" cy="330"/>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a:latin typeface="黑体" panose="02010609060101010101" pitchFamily="49" charset="-122"/>
                  <a:ea typeface="黑体" panose="02010609060101010101" pitchFamily="49" charset="-122"/>
                </a:rPr>
                <a:t>方案</a:t>
              </a:r>
              <a:r>
                <a:rPr kumimoji="1" lang="en-US" altLang="zh-CN" sz="2800">
                  <a:latin typeface="黑体" panose="02010609060101010101" pitchFamily="49" charset="-122"/>
                  <a:ea typeface="黑体" panose="02010609060101010101" pitchFamily="49" charset="-122"/>
                </a:rPr>
                <a:t>7</a:t>
              </a:r>
            </a:p>
          </p:txBody>
        </p:sp>
        <p:sp>
          <p:nvSpPr>
            <p:cNvPr id="41" name="Rectangle 11"/>
            <p:cNvSpPr>
              <a:spLocks noChangeArrowheads="1"/>
            </p:cNvSpPr>
            <p:nvPr/>
          </p:nvSpPr>
          <p:spPr bwMode="black">
            <a:xfrm>
              <a:off x="3264" y="1573"/>
              <a:ext cx="682" cy="330"/>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a:latin typeface="黑体" panose="02010609060101010101" pitchFamily="49" charset="-122"/>
                  <a:ea typeface="黑体" panose="02010609060101010101" pitchFamily="49" charset="-122"/>
                </a:rPr>
                <a:t>方案</a:t>
              </a:r>
              <a:r>
                <a:rPr kumimoji="1" lang="en-US" altLang="zh-CN" sz="2800">
                  <a:latin typeface="黑体" panose="02010609060101010101" pitchFamily="49" charset="-122"/>
                  <a:ea typeface="黑体" panose="02010609060101010101" pitchFamily="49" charset="-122"/>
                </a:rPr>
                <a:t>8</a:t>
              </a:r>
            </a:p>
          </p:txBody>
        </p:sp>
        <p:sp>
          <p:nvSpPr>
            <p:cNvPr id="42" name="Line 12"/>
            <p:cNvSpPr>
              <a:spLocks noChangeShapeType="1"/>
            </p:cNvSpPr>
            <p:nvPr/>
          </p:nvSpPr>
          <p:spPr bwMode="black">
            <a:xfrm rot="-5400000" flipH="1" flipV="1">
              <a:off x="1941" y="1563"/>
              <a:ext cx="5" cy="24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 name="Line 13"/>
            <p:cNvSpPr>
              <a:spLocks noChangeShapeType="1"/>
            </p:cNvSpPr>
            <p:nvPr/>
          </p:nvSpPr>
          <p:spPr bwMode="black">
            <a:xfrm rot="5400000" flipV="1">
              <a:off x="1941" y="1707"/>
              <a:ext cx="5" cy="239"/>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 name="Line 14"/>
            <p:cNvSpPr>
              <a:spLocks noChangeShapeType="1"/>
            </p:cNvSpPr>
            <p:nvPr/>
          </p:nvSpPr>
          <p:spPr bwMode="black">
            <a:xfrm flipV="1">
              <a:off x="1392" y="1248"/>
              <a:ext cx="0" cy="32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 name="Line 15"/>
            <p:cNvSpPr>
              <a:spLocks noChangeShapeType="1"/>
            </p:cNvSpPr>
            <p:nvPr/>
          </p:nvSpPr>
          <p:spPr bwMode="black">
            <a:xfrm flipV="1">
              <a:off x="2400" y="1920"/>
              <a:ext cx="0" cy="32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 name="Line 16"/>
            <p:cNvSpPr>
              <a:spLocks noChangeShapeType="1"/>
            </p:cNvSpPr>
            <p:nvPr/>
          </p:nvSpPr>
          <p:spPr bwMode="black">
            <a:xfrm flipV="1">
              <a:off x="1392" y="1920"/>
              <a:ext cx="0" cy="32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 name="Line 17"/>
            <p:cNvSpPr>
              <a:spLocks noChangeShapeType="1"/>
            </p:cNvSpPr>
            <p:nvPr/>
          </p:nvSpPr>
          <p:spPr bwMode="black">
            <a:xfrm flipV="1">
              <a:off x="1392" y="2601"/>
              <a:ext cx="1" cy="37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 name="Line 18"/>
            <p:cNvSpPr>
              <a:spLocks noChangeShapeType="1"/>
            </p:cNvSpPr>
            <p:nvPr/>
          </p:nvSpPr>
          <p:spPr bwMode="black">
            <a:xfrm flipV="1">
              <a:off x="1680" y="2629"/>
              <a:ext cx="489" cy="34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 name="Line 19"/>
            <p:cNvSpPr>
              <a:spLocks noChangeShapeType="1"/>
            </p:cNvSpPr>
            <p:nvPr/>
          </p:nvSpPr>
          <p:spPr bwMode="black">
            <a:xfrm flipV="1">
              <a:off x="3600" y="1315"/>
              <a:ext cx="0" cy="26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 name="矩形 1"/>
          <p:cNvSpPr/>
          <p:nvPr/>
        </p:nvSpPr>
        <p:spPr>
          <a:xfrm>
            <a:off x="2147284" y="1634621"/>
            <a:ext cx="2031325" cy="461665"/>
          </a:xfrm>
          <a:prstGeom prst="rect">
            <a:avLst/>
          </a:prstGeom>
        </p:spPr>
        <p:txBody>
          <a:bodyPr wrap="none">
            <a:spAutoFit/>
          </a:bodyPr>
          <a:lstStyle/>
          <a:p>
            <a:r>
              <a:rPr kumimoji="1" lang="zh-CN" altLang="en-US" sz="2400" dirty="0">
                <a:solidFill>
                  <a:srgbClr val="FF0000"/>
                </a:solidFill>
                <a:latin typeface="微软雅黑" panose="020B0503020204020204" pitchFamily="34" charset="-122"/>
                <a:ea typeface="微软雅黑" panose="020B0503020204020204" pitchFamily="34" charset="-122"/>
              </a:rPr>
              <a:t>可能的骨架图</a:t>
            </a:r>
          </a:p>
        </p:txBody>
      </p:sp>
      <p:sp>
        <p:nvSpPr>
          <p:cNvPr id="4" name="灯片编号占位符 3">
            <a:extLst>
              <a:ext uri="{FF2B5EF4-FFF2-40B4-BE49-F238E27FC236}">
                <a16:creationId xmlns:a16="http://schemas.microsoft.com/office/drawing/2014/main" id="{CC1E4BB2-43A7-6F42-8950-F56D4652DE26}"/>
              </a:ext>
            </a:extLst>
          </p:cNvPr>
          <p:cNvSpPr>
            <a:spLocks noGrp="1"/>
          </p:cNvSpPr>
          <p:nvPr>
            <p:ph type="sldNum" sz="quarter" idx="12"/>
          </p:nvPr>
        </p:nvSpPr>
        <p:spPr/>
        <p:txBody>
          <a:bodyPr/>
          <a:lstStyle/>
          <a:p>
            <a:fld id="{992410F8-5038-4D67-BFCB-CC041677B2F5}" type="slidenum">
              <a:rPr lang="zh-CN" altLang="en-US" smtClean="0"/>
              <a:pPr/>
              <a:t>26</a:t>
            </a:fld>
            <a:endParaRPr lang="zh-CN" altLang="en-US" dirty="0"/>
          </a:p>
        </p:txBody>
      </p:sp>
    </p:spTree>
    <p:extLst>
      <p:ext uri="{BB962C8B-B14F-4D97-AF65-F5344CB8AC3E}">
        <p14:creationId xmlns:p14="http://schemas.microsoft.com/office/powerpoint/2010/main" val="2617994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内容占位符 2"/>
          <p:cNvSpPr>
            <a:spLocks noGrp="1"/>
          </p:cNvSpPr>
          <p:nvPr>
            <p:ph idx="1"/>
          </p:nvPr>
        </p:nvSpPr>
        <p:spPr/>
        <p:txBody>
          <a:bodyPr>
            <a:normAutofit/>
          </a:bodyPr>
          <a:lstStyle/>
          <a:p>
            <a:pPr>
              <a:buFont typeface="Wingdings" panose="05000000000000000000" pitchFamily="2" charset="2"/>
              <a:buChar char="n"/>
            </a:pPr>
            <a:r>
              <a:rPr lang="zh-CN" altLang="en-US" sz="3200" dirty="0"/>
              <a:t>问题实例</a:t>
            </a:r>
          </a:p>
        </p:txBody>
      </p:sp>
      <p:sp>
        <p:nvSpPr>
          <p:cNvPr id="3" name="标题 2"/>
          <p:cNvSpPr>
            <a:spLocks noGrp="1"/>
          </p:cNvSpPr>
          <p:nvPr>
            <p:ph type="title"/>
          </p:nvPr>
        </p:nvSpPr>
        <p:spPr/>
        <p:txBody>
          <a:bodyPr/>
          <a:lstStyle/>
          <a:p>
            <a:r>
              <a:rPr lang="zh-CN" altLang="en-US" dirty="0"/>
              <a:t>解释性结构建模</a:t>
            </a:r>
            <a:r>
              <a:rPr lang="en-US" altLang="zh-CN" dirty="0"/>
              <a:t>——ISM</a:t>
            </a:r>
            <a:r>
              <a:rPr lang="zh-CN" altLang="en-US" dirty="0"/>
              <a:t>问题</a:t>
            </a:r>
          </a:p>
        </p:txBody>
      </p:sp>
      <p:grpSp>
        <p:nvGrpSpPr>
          <p:cNvPr id="33" name="Group 3"/>
          <p:cNvGrpSpPr>
            <a:grpSpLocks/>
          </p:cNvGrpSpPr>
          <p:nvPr/>
        </p:nvGrpSpPr>
        <p:grpSpPr bwMode="auto">
          <a:xfrm>
            <a:off x="2855914" y="2252184"/>
            <a:ext cx="4587875" cy="3805238"/>
            <a:chOff x="1056" y="898"/>
            <a:chExt cx="2890" cy="2397"/>
          </a:xfrm>
        </p:grpSpPr>
        <p:sp>
          <p:nvSpPr>
            <p:cNvPr id="34" name="Rectangle 4"/>
            <p:cNvSpPr>
              <a:spLocks noChangeArrowheads="1"/>
            </p:cNvSpPr>
            <p:nvPr/>
          </p:nvSpPr>
          <p:spPr bwMode="black">
            <a:xfrm>
              <a:off x="1056" y="898"/>
              <a:ext cx="682" cy="33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a:latin typeface="黑体" panose="02010609060101010101" pitchFamily="49" charset="-122"/>
                  <a:ea typeface="黑体" panose="02010609060101010101" pitchFamily="49" charset="-122"/>
                </a:rPr>
                <a:t>方案</a:t>
              </a:r>
              <a:r>
                <a:rPr kumimoji="1" lang="en-US" altLang="zh-CN" sz="2800">
                  <a:latin typeface="黑体" panose="02010609060101010101" pitchFamily="49" charset="-122"/>
                  <a:ea typeface="黑体" panose="02010609060101010101" pitchFamily="49" charset="-122"/>
                </a:rPr>
                <a:t>1</a:t>
              </a:r>
            </a:p>
          </p:txBody>
        </p:sp>
        <p:sp>
          <p:nvSpPr>
            <p:cNvPr id="35" name="Rectangle 5"/>
            <p:cNvSpPr>
              <a:spLocks noChangeArrowheads="1"/>
            </p:cNvSpPr>
            <p:nvPr/>
          </p:nvSpPr>
          <p:spPr bwMode="black">
            <a:xfrm>
              <a:off x="2064" y="1570"/>
              <a:ext cx="682" cy="330"/>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a:latin typeface="黑体" panose="02010609060101010101" pitchFamily="49" charset="-122"/>
                  <a:ea typeface="黑体" panose="02010609060101010101" pitchFamily="49" charset="-122"/>
                </a:rPr>
                <a:t>方案</a:t>
              </a:r>
              <a:r>
                <a:rPr kumimoji="1" lang="en-US" altLang="zh-CN" sz="2800">
                  <a:latin typeface="黑体" panose="02010609060101010101" pitchFamily="49" charset="-122"/>
                  <a:ea typeface="黑体" panose="02010609060101010101" pitchFamily="49" charset="-122"/>
                </a:rPr>
                <a:t>3</a:t>
              </a:r>
            </a:p>
          </p:txBody>
        </p:sp>
        <p:sp>
          <p:nvSpPr>
            <p:cNvPr id="36" name="Rectangle 6"/>
            <p:cNvSpPr>
              <a:spLocks noChangeArrowheads="1"/>
            </p:cNvSpPr>
            <p:nvPr/>
          </p:nvSpPr>
          <p:spPr bwMode="black">
            <a:xfrm>
              <a:off x="1104" y="2245"/>
              <a:ext cx="682" cy="330"/>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a:latin typeface="黑体" panose="02010609060101010101" pitchFamily="49" charset="-122"/>
                  <a:ea typeface="黑体" panose="02010609060101010101" pitchFamily="49" charset="-122"/>
                </a:rPr>
                <a:t>方案</a:t>
              </a:r>
              <a:r>
                <a:rPr kumimoji="1" lang="en-US" altLang="zh-CN" sz="2800">
                  <a:latin typeface="黑体" panose="02010609060101010101" pitchFamily="49" charset="-122"/>
                  <a:ea typeface="黑体" panose="02010609060101010101" pitchFamily="49" charset="-122"/>
                </a:rPr>
                <a:t>4</a:t>
              </a:r>
            </a:p>
          </p:txBody>
        </p:sp>
        <p:sp>
          <p:nvSpPr>
            <p:cNvPr id="37" name="Rectangle 7"/>
            <p:cNvSpPr>
              <a:spLocks noChangeArrowheads="1"/>
            </p:cNvSpPr>
            <p:nvPr/>
          </p:nvSpPr>
          <p:spPr bwMode="black">
            <a:xfrm>
              <a:off x="1104" y="1570"/>
              <a:ext cx="682" cy="330"/>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dirty="0">
                  <a:latin typeface="黑体" panose="02010609060101010101" pitchFamily="49" charset="-122"/>
                  <a:ea typeface="黑体" panose="02010609060101010101" pitchFamily="49" charset="-122"/>
                </a:rPr>
                <a:t>方案</a:t>
              </a:r>
              <a:r>
                <a:rPr kumimoji="1" lang="en-US" altLang="zh-CN" sz="2800" dirty="0">
                  <a:latin typeface="黑体" panose="02010609060101010101" pitchFamily="49" charset="-122"/>
                  <a:ea typeface="黑体" panose="02010609060101010101" pitchFamily="49" charset="-122"/>
                </a:rPr>
                <a:t>2</a:t>
              </a:r>
            </a:p>
          </p:txBody>
        </p:sp>
        <p:sp>
          <p:nvSpPr>
            <p:cNvPr id="38" name="Rectangle 8"/>
            <p:cNvSpPr>
              <a:spLocks noChangeArrowheads="1"/>
            </p:cNvSpPr>
            <p:nvPr/>
          </p:nvSpPr>
          <p:spPr bwMode="black">
            <a:xfrm>
              <a:off x="2064" y="2245"/>
              <a:ext cx="682" cy="330"/>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a:latin typeface="黑体" panose="02010609060101010101" pitchFamily="49" charset="-122"/>
                  <a:ea typeface="黑体" panose="02010609060101010101" pitchFamily="49" charset="-122"/>
                </a:rPr>
                <a:t>方案</a:t>
              </a:r>
              <a:r>
                <a:rPr kumimoji="1" lang="en-US" altLang="zh-CN" sz="2800">
                  <a:latin typeface="黑体" panose="02010609060101010101" pitchFamily="49" charset="-122"/>
                  <a:ea typeface="黑体" panose="02010609060101010101" pitchFamily="49" charset="-122"/>
                </a:rPr>
                <a:t>5</a:t>
              </a:r>
            </a:p>
          </p:txBody>
        </p:sp>
        <p:sp>
          <p:nvSpPr>
            <p:cNvPr id="39" name="Rectangle 9"/>
            <p:cNvSpPr>
              <a:spLocks noChangeArrowheads="1"/>
            </p:cNvSpPr>
            <p:nvPr/>
          </p:nvSpPr>
          <p:spPr bwMode="black">
            <a:xfrm>
              <a:off x="1104" y="2965"/>
              <a:ext cx="682" cy="330"/>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a:latin typeface="黑体" panose="02010609060101010101" pitchFamily="49" charset="-122"/>
                  <a:ea typeface="黑体" panose="02010609060101010101" pitchFamily="49" charset="-122"/>
                </a:rPr>
                <a:t>方案</a:t>
              </a:r>
              <a:r>
                <a:rPr kumimoji="1" lang="en-US" altLang="zh-CN" sz="2800">
                  <a:latin typeface="黑体" panose="02010609060101010101" pitchFamily="49" charset="-122"/>
                  <a:ea typeface="黑体" panose="02010609060101010101" pitchFamily="49" charset="-122"/>
                </a:rPr>
                <a:t>6</a:t>
              </a:r>
            </a:p>
          </p:txBody>
        </p:sp>
        <p:sp>
          <p:nvSpPr>
            <p:cNvPr id="40" name="Rectangle 10"/>
            <p:cNvSpPr>
              <a:spLocks noChangeArrowheads="1"/>
            </p:cNvSpPr>
            <p:nvPr/>
          </p:nvSpPr>
          <p:spPr bwMode="black">
            <a:xfrm>
              <a:off x="3264" y="949"/>
              <a:ext cx="682" cy="330"/>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a:latin typeface="黑体" panose="02010609060101010101" pitchFamily="49" charset="-122"/>
                  <a:ea typeface="黑体" panose="02010609060101010101" pitchFamily="49" charset="-122"/>
                </a:rPr>
                <a:t>方案</a:t>
              </a:r>
              <a:r>
                <a:rPr kumimoji="1" lang="en-US" altLang="zh-CN" sz="2800">
                  <a:latin typeface="黑体" panose="02010609060101010101" pitchFamily="49" charset="-122"/>
                  <a:ea typeface="黑体" panose="02010609060101010101" pitchFamily="49" charset="-122"/>
                </a:rPr>
                <a:t>7</a:t>
              </a:r>
            </a:p>
          </p:txBody>
        </p:sp>
        <p:sp>
          <p:nvSpPr>
            <p:cNvPr id="41" name="Rectangle 11"/>
            <p:cNvSpPr>
              <a:spLocks noChangeArrowheads="1"/>
            </p:cNvSpPr>
            <p:nvPr/>
          </p:nvSpPr>
          <p:spPr bwMode="black">
            <a:xfrm>
              <a:off x="3264" y="1573"/>
              <a:ext cx="682" cy="330"/>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a:latin typeface="黑体" panose="02010609060101010101" pitchFamily="49" charset="-122"/>
                  <a:ea typeface="黑体" panose="02010609060101010101" pitchFamily="49" charset="-122"/>
                </a:rPr>
                <a:t>方案</a:t>
              </a:r>
              <a:r>
                <a:rPr kumimoji="1" lang="en-US" altLang="zh-CN" sz="2800">
                  <a:latin typeface="黑体" panose="02010609060101010101" pitchFamily="49" charset="-122"/>
                  <a:ea typeface="黑体" panose="02010609060101010101" pitchFamily="49" charset="-122"/>
                </a:rPr>
                <a:t>8</a:t>
              </a:r>
            </a:p>
          </p:txBody>
        </p:sp>
        <p:sp>
          <p:nvSpPr>
            <p:cNvPr id="42" name="Line 12"/>
            <p:cNvSpPr>
              <a:spLocks noChangeShapeType="1"/>
            </p:cNvSpPr>
            <p:nvPr/>
          </p:nvSpPr>
          <p:spPr bwMode="black">
            <a:xfrm rot="-5400000" flipH="1" flipV="1">
              <a:off x="1941" y="1563"/>
              <a:ext cx="5" cy="24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 name="Line 13"/>
            <p:cNvSpPr>
              <a:spLocks noChangeShapeType="1"/>
            </p:cNvSpPr>
            <p:nvPr/>
          </p:nvSpPr>
          <p:spPr bwMode="black">
            <a:xfrm rot="5400000" flipV="1">
              <a:off x="1941" y="1707"/>
              <a:ext cx="5" cy="239"/>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 name="Line 14"/>
            <p:cNvSpPr>
              <a:spLocks noChangeShapeType="1"/>
            </p:cNvSpPr>
            <p:nvPr/>
          </p:nvSpPr>
          <p:spPr bwMode="black">
            <a:xfrm flipV="1">
              <a:off x="1392" y="1248"/>
              <a:ext cx="0" cy="32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 name="Line 15"/>
            <p:cNvSpPr>
              <a:spLocks noChangeShapeType="1"/>
            </p:cNvSpPr>
            <p:nvPr/>
          </p:nvSpPr>
          <p:spPr bwMode="black">
            <a:xfrm flipV="1">
              <a:off x="2400" y="1920"/>
              <a:ext cx="0" cy="32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 name="Line 16"/>
            <p:cNvSpPr>
              <a:spLocks noChangeShapeType="1"/>
            </p:cNvSpPr>
            <p:nvPr/>
          </p:nvSpPr>
          <p:spPr bwMode="black">
            <a:xfrm flipV="1">
              <a:off x="1392" y="1920"/>
              <a:ext cx="0" cy="32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 name="Line 17"/>
            <p:cNvSpPr>
              <a:spLocks noChangeShapeType="1"/>
            </p:cNvSpPr>
            <p:nvPr/>
          </p:nvSpPr>
          <p:spPr bwMode="black">
            <a:xfrm flipV="1">
              <a:off x="1392" y="2601"/>
              <a:ext cx="1" cy="37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 name="Line 18"/>
            <p:cNvSpPr>
              <a:spLocks noChangeShapeType="1"/>
            </p:cNvSpPr>
            <p:nvPr/>
          </p:nvSpPr>
          <p:spPr bwMode="black">
            <a:xfrm flipV="1">
              <a:off x="1680" y="2629"/>
              <a:ext cx="489" cy="34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 name="Line 19"/>
            <p:cNvSpPr>
              <a:spLocks noChangeShapeType="1"/>
            </p:cNvSpPr>
            <p:nvPr/>
          </p:nvSpPr>
          <p:spPr bwMode="black">
            <a:xfrm flipV="1">
              <a:off x="3600" y="1315"/>
              <a:ext cx="0" cy="26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0" name="Rectangle 20"/>
          <p:cNvSpPr>
            <a:spLocks noChangeArrowheads="1"/>
          </p:cNvSpPr>
          <p:nvPr/>
        </p:nvSpPr>
        <p:spPr bwMode="auto">
          <a:xfrm>
            <a:off x="6430115" y="4583527"/>
            <a:ext cx="305724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kumimoji="1" lang="zh-CN" altLang="en-US" sz="2800" dirty="0">
                <a:latin typeface="微软雅黑" panose="020B0503020204020204" pitchFamily="34" charset="-122"/>
                <a:ea typeface="微软雅黑" panose="020B0503020204020204" pitchFamily="34" charset="-122"/>
              </a:rPr>
              <a:t>完整反映全部关系</a:t>
            </a:r>
            <a:endParaRPr kumimoji="1" lang="en-US" altLang="zh-CN" sz="2800" dirty="0">
              <a:latin typeface="微软雅黑" panose="020B0503020204020204" pitchFamily="34" charset="-122"/>
              <a:ea typeface="微软雅黑" panose="020B0503020204020204" pitchFamily="34" charset="-122"/>
            </a:endParaRPr>
          </a:p>
          <a:p>
            <a:r>
              <a:rPr kumimoji="1" lang="zh-CN" altLang="en-US" sz="2800" dirty="0">
                <a:latin typeface="微软雅黑" panose="020B0503020204020204" pitchFamily="34" charset="-122"/>
                <a:ea typeface="微软雅黑" panose="020B0503020204020204" pitchFamily="34" charset="-122"/>
              </a:rPr>
              <a:t>没有多余箭头</a:t>
            </a:r>
          </a:p>
          <a:p>
            <a:r>
              <a:rPr kumimoji="1" lang="zh-CN" altLang="en-US" sz="2800" dirty="0">
                <a:latin typeface="微软雅黑" panose="020B0503020204020204" pitchFamily="34" charset="-122"/>
                <a:ea typeface="微软雅黑" panose="020B0503020204020204" pitchFamily="34" charset="-122"/>
              </a:rPr>
              <a:t>有层次结构</a:t>
            </a:r>
          </a:p>
        </p:txBody>
      </p:sp>
      <p:sp>
        <p:nvSpPr>
          <p:cNvPr id="2" name="矩形 1"/>
          <p:cNvSpPr/>
          <p:nvPr/>
        </p:nvSpPr>
        <p:spPr>
          <a:xfrm>
            <a:off x="2147284" y="1634621"/>
            <a:ext cx="2031325" cy="461665"/>
          </a:xfrm>
          <a:prstGeom prst="rect">
            <a:avLst/>
          </a:prstGeom>
        </p:spPr>
        <p:txBody>
          <a:bodyPr wrap="none">
            <a:spAutoFit/>
          </a:bodyPr>
          <a:lstStyle/>
          <a:p>
            <a:r>
              <a:rPr kumimoji="1" lang="zh-CN" altLang="en-US" sz="2400" dirty="0">
                <a:solidFill>
                  <a:srgbClr val="FF0000"/>
                </a:solidFill>
                <a:latin typeface="微软雅黑" panose="020B0503020204020204" pitchFamily="34" charset="-122"/>
                <a:ea typeface="微软雅黑" panose="020B0503020204020204" pitchFamily="34" charset="-122"/>
              </a:rPr>
              <a:t>可能的骨架图</a:t>
            </a:r>
          </a:p>
        </p:txBody>
      </p:sp>
      <p:sp>
        <p:nvSpPr>
          <p:cNvPr id="4" name="矩形 3"/>
          <p:cNvSpPr/>
          <p:nvPr/>
        </p:nvSpPr>
        <p:spPr>
          <a:xfrm>
            <a:off x="6245993" y="4105870"/>
            <a:ext cx="1107996" cy="461665"/>
          </a:xfrm>
          <a:prstGeom prst="rect">
            <a:avLst/>
          </a:prstGeom>
        </p:spPr>
        <p:txBody>
          <a:bodyPr wrap="none">
            <a:spAutoFit/>
          </a:bodyPr>
          <a:lstStyle/>
          <a:p>
            <a:r>
              <a:rPr kumimoji="1" lang="zh-CN" altLang="en-US" sz="2400" dirty="0">
                <a:solidFill>
                  <a:srgbClr val="FF0000"/>
                </a:solidFill>
                <a:latin typeface="微软雅黑" panose="020B0503020204020204" pitchFamily="34" charset="-122"/>
                <a:ea typeface="微软雅黑" panose="020B0503020204020204" pitchFamily="34" charset="-122"/>
              </a:rPr>
              <a:t>特点：</a:t>
            </a:r>
          </a:p>
        </p:txBody>
      </p:sp>
      <p:sp>
        <p:nvSpPr>
          <p:cNvPr id="5" name="灯片编号占位符 4">
            <a:extLst>
              <a:ext uri="{FF2B5EF4-FFF2-40B4-BE49-F238E27FC236}">
                <a16:creationId xmlns:a16="http://schemas.microsoft.com/office/drawing/2014/main" id="{75B0FBF6-F485-3845-96BE-F068264AE0AA}"/>
              </a:ext>
            </a:extLst>
          </p:cNvPr>
          <p:cNvSpPr>
            <a:spLocks noGrp="1"/>
          </p:cNvSpPr>
          <p:nvPr>
            <p:ph type="sldNum" sz="quarter" idx="12"/>
          </p:nvPr>
        </p:nvSpPr>
        <p:spPr/>
        <p:txBody>
          <a:bodyPr/>
          <a:lstStyle/>
          <a:p>
            <a:fld id="{992410F8-5038-4D67-BFCB-CC041677B2F5}" type="slidenum">
              <a:rPr lang="zh-CN" altLang="en-US" smtClean="0"/>
              <a:pPr/>
              <a:t>27</a:t>
            </a:fld>
            <a:endParaRPr lang="zh-CN" altLang="en-US" dirty="0"/>
          </a:p>
        </p:txBody>
      </p:sp>
    </p:spTree>
    <p:extLst>
      <p:ext uri="{BB962C8B-B14F-4D97-AF65-F5344CB8AC3E}">
        <p14:creationId xmlns:p14="http://schemas.microsoft.com/office/powerpoint/2010/main" val="2016201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内容占位符 2"/>
          <p:cNvSpPr>
            <a:spLocks noGrp="1"/>
          </p:cNvSpPr>
          <p:nvPr>
            <p:ph idx="1"/>
          </p:nvPr>
        </p:nvSpPr>
        <p:spPr/>
        <p:txBody>
          <a:bodyPr>
            <a:normAutofit/>
          </a:bodyPr>
          <a:lstStyle/>
          <a:p>
            <a:pPr>
              <a:buFont typeface="Wingdings" panose="05000000000000000000" pitchFamily="2" charset="2"/>
              <a:buChar char="n"/>
            </a:pPr>
            <a:r>
              <a:rPr lang="zh-CN" altLang="en-US" sz="3200" dirty="0"/>
              <a:t>问题实例</a:t>
            </a:r>
            <a:endParaRPr lang="en-US" altLang="zh-CN" sz="3200" dirty="0"/>
          </a:p>
          <a:p>
            <a:pPr marL="457200" lvl="1" indent="0">
              <a:lnSpc>
                <a:spcPct val="150000"/>
              </a:lnSpc>
              <a:buNone/>
            </a:pPr>
            <a:r>
              <a:rPr lang="zh-CN" altLang="en-US" sz="2800" dirty="0"/>
              <a:t>例</a:t>
            </a:r>
            <a:r>
              <a:rPr lang="en-US" altLang="zh-CN" sz="2800" dirty="0"/>
              <a:t>4</a:t>
            </a:r>
            <a:r>
              <a:rPr lang="zh-CN" altLang="en-US" sz="2800" dirty="0"/>
              <a:t>：挑选合适人选</a:t>
            </a:r>
          </a:p>
        </p:txBody>
      </p:sp>
      <p:sp>
        <p:nvSpPr>
          <p:cNvPr id="3" name="标题 2"/>
          <p:cNvSpPr>
            <a:spLocks noGrp="1"/>
          </p:cNvSpPr>
          <p:nvPr>
            <p:ph type="title"/>
          </p:nvPr>
        </p:nvSpPr>
        <p:spPr/>
        <p:txBody>
          <a:bodyPr/>
          <a:lstStyle/>
          <a:p>
            <a:r>
              <a:rPr lang="zh-CN" altLang="en-US" dirty="0"/>
              <a:t>解释性结构建模</a:t>
            </a:r>
            <a:r>
              <a:rPr lang="en-US" altLang="zh-CN" dirty="0"/>
              <a:t>——ISM</a:t>
            </a:r>
            <a:r>
              <a:rPr lang="zh-CN" altLang="en-US" dirty="0"/>
              <a:t>问题</a:t>
            </a:r>
          </a:p>
        </p:txBody>
      </p:sp>
      <p:grpSp>
        <p:nvGrpSpPr>
          <p:cNvPr id="32" name="Group 2"/>
          <p:cNvGrpSpPr>
            <a:grpSpLocks/>
          </p:cNvGrpSpPr>
          <p:nvPr/>
        </p:nvGrpSpPr>
        <p:grpSpPr bwMode="auto">
          <a:xfrm>
            <a:off x="3761984" y="2447518"/>
            <a:ext cx="4724400" cy="2152650"/>
            <a:chOff x="1536" y="1152"/>
            <a:chExt cx="2976" cy="1356"/>
          </a:xfrm>
        </p:grpSpPr>
        <p:grpSp>
          <p:nvGrpSpPr>
            <p:cNvPr id="33" name="Group 3"/>
            <p:cNvGrpSpPr>
              <a:grpSpLocks/>
            </p:cNvGrpSpPr>
            <p:nvPr/>
          </p:nvGrpSpPr>
          <p:grpSpPr bwMode="auto">
            <a:xfrm>
              <a:off x="1536" y="1152"/>
              <a:ext cx="576" cy="576"/>
              <a:chOff x="1248" y="720"/>
              <a:chExt cx="576" cy="576"/>
            </a:xfrm>
          </p:grpSpPr>
          <p:sp>
            <p:nvSpPr>
              <p:cNvPr id="55" name="Oval 4"/>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56" name="Text Box 5"/>
              <p:cNvSpPr txBox="1">
                <a:spLocks noChangeArrowheads="1"/>
              </p:cNvSpPr>
              <p:nvPr/>
            </p:nvSpPr>
            <p:spPr bwMode="auto">
              <a:xfrm>
                <a:off x="1342" y="816"/>
                <a:ext cx="378" cy="37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a:latin typeface="黑体" panose="02010609060101010101" pitchFamily="49" charset="-122"/>
                    <a:ea typeface="黑体" panose="02010609060101010101" pitchFamily="49" charset="-122"/>
                  </a:rPr>
                  <a:t>赵</a:t>
                </a:r>
              </a:p>
            </p:txBody>
          </p:sp>
        </p:grpSp>
        <p:grpSp>
          <p:nvGrpSpPr>
            <p:cNvPr id="34" name="Group 6"/>
            <p:cNvGrpSpPr>
              <a:grpSpLocks/>
            </p:cNvGrpSpPr>
            <p:nvPr/>
          </p:nvGrpSpPr>
          <p:grpSpPr bwMode="auto">
            <a:xfrm>
              <a:off x="2336" y="1152"/>
              <a:ext cx="576" cy="576"/>
              <a:chOff x="1248" y="720"/>
              <a:chExt cx="576" cy="576"/>
            </a:xfrm>
          </p:grpSpPr>
          <p:sp>
            <p:nvSpPr>
              <p:cNvPr id="53" name="Oval 7"/>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54" name="Text Box 8"/>
              <p:cNvSpPr txBox="1">
                <a:spLocks noChangeArrowheads="1"/>
              </p:cNvSpPr>
              <p:nvPr/>
            </p:nvSpPr>
            <p:spPr bwMode="auto">
              <a:xfrm>
                <a:off x="1342" y="816"/>
                <a:ext cx="378" cy="37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a:latin typeface="黑体" panose="02010609060101010101" pitchFamily="49" charset="-122"/>
                    <a:ea typeface="黑体" panose="02010609060101010101" pitchFamily="49" charset="-122"/>
                  </a:rPr>
                  <a:t>钱</a:t>
                </a:r>
              </a:p>
            </p:txBody>
          </p:sp>
        </p:grpSp>
        <p:grpSp>
          <p:nvGrpSpPr>
            <p:cNvPr id="35" name="Group 9"/>
            <p:cNvGrpSpPr>
              <a:grpSpLocks/>
            </p:cNvGrpSpPr>
            <p:nvPr/>
          </p:nvGrpSpPr>
          <p:grpSpPr bwMode="auto">
            <a:xfrm>
              <a:off x="3136" y="1152"/>
              <a:ext cx="576" cy="576"/>
              <a:chOff x="1248" y="720"/>
              <a:chExt cx="576" cy="576"/>
            </a:xfrm>
          </p:grpSpPr>
          <p:sp>
            <p:nvSpPr>
              <p:cNvPr id="51" name="Oval 10"/>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52" name="Text Box 11"/>
              <p:cNvSpPr txBox="1">
                <a:spLocks noChangeArrowheads="1"/>
              </p:cNvSpPr>
              <p:nvPr/>
            </p:nvSpPr>
            <p:spPr bwMode="auto">
              <a:xfrm>
                <a:off x="1341" y="816"/>
                <a:ext cx="378" cy="37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a:latin typeface="黑体" panose="02010609060101010101" pitchFamily="49" charset="-122"/>
                    <a:ea typeface="黑体" panose="02010609060101010101" pitchFamily="49" charset="-122"/>
                  </a:rPr>
                  <a:t>孙</a:t>
                </a:r>
              </a:p>
            </p:txBody>
          </p:sp>
        </p:grpSp>
        <p:grpSp>
          <p:nvGrpSpPr>
            <p:cNvPr id="36" name="Group 12"/>
            <p:cNvGrpSpPr>
              <a:grpSpLocks/>
            </p:cNvGrpSpPr>
            <p:nvPr/>
          </p:nvGrpSpPr>
          <p:grpSpPr bwMode="auto">
            <a:xfrm>
              <a:off x="3936" y="1152"/>
              <a:ext cx="576" cy="576"/>
              <a:chOff x="1248" y="720"/>
              <a:chExt cx="576" cy="576"/>
            </a:xfrm>
          </p:grpSpPr>
          <p:sp>
            <p:nvSpPr>
              <p:cNvPr id="49" name="Oval 13"/>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50" name="Text Box 14"/>
              <p:cNvSpPr txBox="1">
                <a:spLocks noChangeArrowheads="1"/>
              </p:cNvSpPr>
              <p:nvPr/>
            </p:nvSpPr>
            <p:spPr bwMode="auto">
              <a:xfrm>
                <a:off x="1342" y="816"/>
                <a:ext cx="378" cy="37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a:latin typeface="黑体" panose="02010609060101010101" pitchFamily="49" charset="-122"/>
                    <a:ea typeface="黑体" panose="02010609060101010101" pitchFamily="49" charset="-122"/>
                  </a:rPr>
                  <a:t>李</a:t>
                </a:r>
              </a:p>
            </p:txBody>
          </p:sp>
        </p:grpSp>
        <p:grpSp>
          <p:nvGrpSpPr>
            <p:cNvPr id="37" name="Group 15"/>
            <p:cNvGrpSpPr>
              <a:grpSpLocks/>
            </p:cNvGrpSpPr>
            <p:nvPr/>
          </p:nvGrpSpPr>
          <p:grpSpPr bwMode="auto">
            <a:xfrm>
              <a:off x="1536" y="1932"/>
              <a:ext cx="576" cy="576"/>
              <a:chOff x="1248" y="720"/>
              <a:chExt cx="576" cy="576"/>
            </a:xfrm>
          </p:grpSpPr>
          <p:sp>
            <p:nvSpPr>
              <p:cNvPr id="47" name="Oval 16"/>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48" name="Text Box 17"/>
              <p:cNvSpPr txBox="1">
                <a:spLocks noChangeArrowheads="1"/>
              </p:cNvSpPr>
              <p:nvPr/>
            </p:nvSpPr>
            <p:spPr bwMode="auto">
              <a:xfrm>
                <a:off x="1342" y="816"/>
                <a:ext cx="378" cy="37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a:latin typeface="黑体" panose="02010609060101010101" pitchFamily="49" charset="-122"/>
                    <a:ea typeface="黑体" panose="02010609060101010101" pitchFamily="49" charset="-122"/>
                  </a:rPr>
                  <a:t>周</a:t>
                </a:r>
              </a:p>
            </p:txBody>
          </p:sp>
        </p:grpSp>
        <p:grpSp>
          <p:nvGrpSpPr>
            <p:cNvPr id="38" name="Group 18"/>
            <p:cNvGrpSpPr>
              <a:grpSpLocks/>
            </p:cNvGrpSpPr>
            <p:nvPr/>
          </p:nvGrpSpPr>
          <p:grpSpPr bwMode="auto">
            <a:xfrm>
              <a:off x="2336" y="1932"/>
              <a:ext cx="576" cy="576"/>
              <a:chOff x="1248" y="720"/>
              <a:chExt cx="576" cy="576"/>
            </a:xfrm>
          </p:grpSpPr>
          <p:sp>
            <p:nvSpPr>
              <p:cNvPr id="45" name="Oval 19"/>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46" name="Text Box 20"/>
              <p:cNvSpPr txBox="1">
                <a:spLocks noChangeArrowheads="1"/>
              </p:cNvSpPr>
              <p:nvPr/>
            </p:nvSpPr>
            <p:spPr bwMode="auto">
              <a:xfrm>
                <a:off x="1342" y="816"/>
                <a:ext cx="378" cy="37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a:latin typeface="黑体" panose="02010609060101010101" pitchFamily="49" charset="-122"/>
                    <a:ea typeface="黑体" panose="02010609060101010101" pitchFamily="49" charset="-122"/>
                  </a:rPr>
                  <a:t>吴</a:t>
                </a:r>
              </a:p>
            </p:txBody>
          </p:sp>
        </p:grpSp>
        <p:grpSp>
          <p:nvGrpSpPr>
            <p:cNvPr id="39" name="Group 21"/>
            <p:cNvGrpSpPr>
              <a:grpSpLocks/>
            </p:cNvGrpSpPr>
            <p:nvPr/>
          </p:nvGrpSpPr>
          <p:grpSpPr bwMode="auto">
            <a:xfrm>
              <a:off x="3136" y="1932"/>
              <a:ext cx="576" cy="576"/>
              <a:chOff x="1248" y="720"/>
              <a:chExt cx="576" cy="576"/>
            </a:xfrm>
          </p:grpSpPr>
          <p:sp>
            <p:nvSpPr>
              <p:cNvPr id="43" name="Oval 22"/>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44" name="Text Box 23"/>
              <p:cNvSpPr txBox="1">
                <a:spLocks noChangeArrowheads="1"/>
              </p:cNvSpPr>
              <p:nvPr/>
            </p:nvSpPr>
            <p:spPr bwMode="auto">
              <a:xfrm>
                <a:off x="1342" y="816"/>
                <a:ext cx="378" cy="37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a:latin typeface="黑体" panose="02010609060101010101" pitchFamily="49" charset="-122"/>
                    <a:ea typeface="黑体" panose="02010609060101010101" pitchFamily="49" charset="-122"/>
                  </a:rPr>
                  <a:t>郑</a:t>
                </a:r>
              </a:p>
            </p:txBody>
          </p:sp>
        </p:grpSp>
        <p:grpSp>
          <p:nvGrpSpPr>
            <p:cNvPr id="40" name="Group 24"/>
            <p:cNvGrpSpPr>
              <a:grpSpLocks/>
            </p:cNvGrpSpPr>
            <p:nvPr/>
          </p:nvGrpSpPr>
          <p:grpSpPr bwMode="auto">
            <a:xfrm>
              <a:off x="3936" y="1932"/>
              <a:ext cx="576" cy="576"/>
              <a:chOff x="1248" y="720"/>
              <a:chExt cx="576" cy="576"/>
            </a:xfrm>
          </p:grpSpPr>
          <p:sp>
            <p:nvSpPr>
              <p:cNvPr id="41" name="Oval 25"/>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42" name="Text Box 26"/>
              <p:cNvSpPr txBox="1">
                <a:spLocks noChangeArrowheads="1"/>
              </p:cNvSpPr>
              <p:nvPr/>
            </p:nvSpPr>
            <p:spPr bwMode="auto">
              <a:xfrm>
                <a:off x="1342" y="816"/>
                <a:ext cx="378" cy="37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a:latin typeface="黑体" panose="02010609060101010101" pitchFamily="49" charset="-122"/>
                    <a:ea typeface="黑体" panose="02010609060101010101" pitchFamily="49" charset="-122"/>
                  </a:rPr>
                  <a:t>王</a:t>
                </a:r>
              </a:p>
            </p:txBody>
          </p:sp>
        </p:grpSp>
      </p:grpSp>
      <p:grpSp>
        <p:nvGrpSpPr>
          <p:cNvPr id="57" name="Group 28"/>
          <p:cNvGrpSpPr>
            <a:grpSpLocks/>
          </p:cNvGrpSpPr>
          <p:nvPr/>
        </p:nvGrpSpPr>
        <p:grpSpPr bwMode="auto">
          <a:xfrm>
            <a:off x="4527160" y="5249456"/>
            <a:ext cx="2957513" cy="550862"/>
            <a:chOff x="1171" y="3106"/>
            <a:chExt cx="2237" cy="347"/>
          </a:xfrm>
        </p:grpSpPr>
        <p:sp>
          <p:nvSpPr>
            <p:cNvPr id="58" name="Line 29"/>
            <p:cNvSpPr>
              <a:spLocks noChangeShapeType="1"/>
            </p:cNvSpPr>
            <p:nvPr/>
          </p:nvSpPr>
          <p:spPr bwMode="black">
            <a:xfrm flipV="1">
              <a:off x="1171" y="3106"/>
              <a:ext cx="0" cy="32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 name="Rectangle 30"/>
            <p:cNvSpPr>
              <a:spLocks noChangeArrowheads="1"/>
            </p:cNvSpPr>
            <p:nvPr/>
          </p:nvSpPr>
          <p:spPr bwMode="black">
            <a:xfrm>
              <a:off x="1536" y="3120"/>
              <a:ext cx="1872" cy="3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黑体" panose="02010609060101010101" pitchFamily="49" charset="-122"/>
                  <a:ea typeface="黑体" panose="02010609060101010101" pitchFamily="49" charset="-122"/>
                </a:rPr>
                <a:t>A</a:t>
              </a:r>
              <a:r>
                <a:rPr kumimoji="1" lang="zh-CN" altLang="en-US" sz="2800">
                  <a:latin typeface="黑体" panose="02010609060101010101" pitchFamily="49" charset="-122"/>
                  <a:ea typeface="黑体" panose="02010609060101010101" pitchFamily="49" charset="-122"/>
                </a:rPr>
                <a:t>不比</a:t>
              </a:r>
              <a:r>
                <a:rPr kumimoji="1" lang="en-US" altLang="zh-CN" sz="2800">
                  <a:latin typeface="黑体" panose="02010609060101010101" pitchFamily="49" charset="-122"/>
                  <a:ea typeface="黑体" panose="02010609060101010101" pitchFamily="49" charset="-122"/>
                </a:rPr>
                <a:t>B</a:t>
              </a:r>
              <a:r>
                <a:rPr kumimoji="1" lang="zh-CN" altLang="en-US" sz="2800">
                  <a:latin typeface="黑体" panose="02010609060101010101" pitchFamily="49" charset="-122"/>
                  <a:ea typeface="黑体" panose="02010609060101010101" pitchFamily="49" charset="-122"/>
                </a:rPr>
                <a:t>不合适</a:t>
              </a:r>
            </a:p>
          </p:txBody>
        </p:sp>
      </p:grpSp>
      <p:sp>
        <p:nvSpPr>
          <p:cNvPr id="2" name="灯片编号占位符 1">
            <a:extLst>
              <a:ext uri="{FF2B5EF4-FFF2-40B4-BE49-F238E27FC236}">
                <a16:creationId xmlns:a16="http://schemas.microsoft.com/office/drawing/2014/main" id="{7CB3BC8B-57BF-C544-9BF3-7DD68F958212}"/>
              </a:ext>
            </a:extLst>
          </p:cNvPr>
          <p:cNvSpPr>
            <a:spLocks noGrp="1"/>
          </p:cNvSpPr>
          <p:nvPr>
            <p:ph type="sldNum" sz="quarter" idx="12"/>
          </p:nvPr>
        </p:nvSpPr>
        <p:spPr/>
        <p:txBody>
          <a:bodyPr/>
          <a:lstStyle/>
          <a:p>
            <a:fld id="{992410F8-5038-4D67-BFCB-CC041677B2F5}" type="slidenum">
              <a:rPr lang="zh-CN" altLang="en-US" smtClean="0"/>
              <a:pPr/>
              <a:t>28</a:t>
            </a:fld>
            <a:endParaRPr lang="zh-CN" altLang="en-US" dirty="0"/>
          </a:p>
        </p:txBody>
      </p:sp>
    </p:spTree>
    <p:extLst>
      <p:ext uri="{BB962C8B-B14F-4D97-AF65-F5344CB8AC3E}">
        <p14:creationId xmlns:p14="http://schemas.microsoft.com/office/powerpoint/2010/main" val="1661266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内容占位符 2"/>
          <p:cNvSpPr>
            <a:spLocks noGrp="1"/>
          </p:cNvSpPr>
          <p:nvPr>
            <p:ph idx="1"/>
          </p:nvPr>
        </p:nvSpPr>
        <p:spPr/>
        <p:txBody>
          <a:bodyPr>
            <a:normAutofit/>
          </a:bodyPr>
          <a:lstStyle/>
          <a:p>
            <a:pPr>
              <a:buFont typeface="Wingdings" panose="05000000000000000000" pitchFamily="2" charset="2"/>
              <a:buChar char="n"/>
            </a:pPr>
            <a:r>
              <a:rPr lang="zh-CN" altLang="en-US" sz="3200" dirty="0"/>
              <a:t>问题实例</a:t>
            </a:r>
          </a:p>
        </p:txBody>
      </p:sp>
      <p:sp>
        <p:nvSpPr>
          <p:cNvPr id="3" name="标题 2"/>
          <p:cNvSpPr>
            <a:spLocks noGrp="1"/>
          </p:cNvSpPr>
          <p:nvPr>
            <p:ph type="title"/>
          </p:nvPr>
        </p:nvSpPr>
        <p:spPr/>
        <p:txBody>
          <a:bodyPr/>
          <a:lstStyle/>
          <a:p>
            <a:r>
              <a:rPr lang="zh-CN" altLang="en-US" dirty="0"/>
              <a:t>解释性结构建模</a:t>
            </a:r>
            <a:r>
              <a:rPr lang="en-US" altLang="zh-CN" dirty="0"/>
              <a:t>——ISM</a:t>
            </a:r>
            <a:r>
              <a:rPr lang="zh-CN" altLang="en-US" dirty="0"/>
              <a:t>问题</a:t>
            </a:r>
          </a:p>
        </p:txBody>
      </p:sp>
      <p:sp>
        <p:nvSpPr>
          <p:cNvPr id="2" name="矩形 1"/>
          <p:cNvSpPr/>
          <p:nvPr/>
        </p:nvSpPr>
        <p:spPr>
          <a:xfrm>
            <a:off x="2147284" y="1634621"/>
            <a:ext cx="2031325" cy="461665"/>
          </a:xfrm>
          <a:prstGeom prst="rect">
            <a:avLst/>
          </a:prstGeom>
        </p:spPr>
        <p:txBody>
          <a:bodyPr wrap="none">
            <a:spAutoFit/>
          </a:bodyPr>
          <a:lstStyle/>
          <a:p>
            <a:r>
              <a:rPr kumimoji="1" lang="zh-CN" altLang="en-US" sz="2400" dirty="0">
                <a:solidFill>
                  <a:srgbClr val="FF0000"/>
                </a:solidFill>
                <a:latin typeface="微软雅黑" panose="020B0503020204020204" pitchFamily="34" charset="-122"/>
                <a:ea typeface="微软雅黑" panose="020B0503020204020204" pitchFamily="34" charset="-122"/>
              </a:rPr>
              <a:t>可能的骨架图</a:t>
            </a:r>
          </a:p>
        </p:txBody>
      </p:sp>
      <p:grpSp>
        <p:nvGrpSpPr>
          <p:cNvPr id="25" name="Group 2"/>
          <p:cNvGrpSpPr>
            <a:grpSpLocks/>
          </p:cNvGrpSpPr>
          <p:nvPr/>
        </p:nvGrpSpPr>
        <p:grpSpPr bwMode="auto">
          <a:xfrm>
            <a:off x="3935413" y="1844676"/>
            <a:ext cx="3382962" cy="4378325"/>
            <a:chOff x="1584" y="240"/>
            <a:chExt cx="2880" cy="3828"/>
          </a:xfrm>
        </p:grpSpPr>
        <p:grpSp>
          <p:nvGrpSpPr>
            <p:cNvPr id="26" name="Group 3"/>
            <p:cNvGrpSpPr>
              <a:grpSpLocks/>
            </p:cNvGrpSpPr>
            <p:nvPr/>
          </p:nvGrpSpPr>
          <p:grpSpPr bwMode="auto">
            <a:xfrm>
              <a:off x="2592" y="2448"/>
              <a:ext cx="576" cy="609"/>
              <a:chOff x="1248" y="720"/>
              <a:chExt cx="576" cy="609"/>
            </a:xfrm>
          </p:grpSpPr>
          <p:sp>
            <p:nvSpPr>
              <p:cNvPr id="71" name="Oval 4"/>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72" name="Text Box 5"/>
              <p:cNvSpPr txBox="1">
                <a:spLocks noChangeArrowheads="1"/>
              </p:cNvSpPr>
              <p:nvPr/>
            </p:nvSpPr>
            <p:spPr bwMode="auto">
              <a:xfrm>
                <a:off x="1275" y="814"/>
                <a:ext cx="511" cy="5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a:latin typeface="黑体" panose="02010609060101010101" pitchFamily="49" charset="-122"/>
                    <a:ea typeface="黑体" panose="02010609060101010101" pitchFamily="49" charset="-122"/>
                  </a:rPr>
                  <a:t>李</a:t>
                </a:r>
              </a:p>
            </p:txBody>
          </p:sp>
        </p:grpSp>
        <p:grpSp>
          <p:nvGrpSpPr>
            <p:cNvPr id="27" name="Group 6"/>
            <p:cNvGrpSpPr>
              <a:grpSpLocks/>
            </p:cNvGrpSpPr>
            <p:nvPr/>
          </p:nvGrpSpPr>
          <p:grpSpPr bwMode="auto">
            <a:xfrm>
              <a:off x="1584" y="432"/>
              <a:ext cx="576" cy="609"/>
              <a:chOff x="1248" y="720"/>
              <a:chExt cx="576" cy="609"/>
            </a:xfrm>
          </p:grpSpPr>
          <p:sp>
            <p:nvSpPr>
              <p:cNvPr id="69" name="Oval 7"/>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70" name="Text Box 8"/>
              <p:cNvSpPr txBox="1">
                <a:spLocks noChangeArrowheads="1"/>
              </p:cNvSpPr>
              <p:nvPr/>
            </p:nvSpPr>
            <p:spPr bwMode="auto">
              <a:xfrm>
                <a:off x="1274" y="814"/>
                <a:ext cx="511" cy="5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dirty="0">
                    <a:latin typeface="黑体" panose="02010609060101010101" pitchFamily="49" charset="-122"/>
                    <a:ea typeface="黑体" panose="02010609060101010101" pitchFamily="49" charset="-122"/>
                  </a:rPr>
                  <a:t>周</a:t>
                </a:r>
              </a:p>
            </p:txBody>
          </p:sp>
        </p:grpSp>
        <p:grpSp>
          <p:nvGrpSpPr>
            <p:cNvPr id="28" name="Group 9"/>
            <p:cNvGrpSpPr>
              <a:grpSpLocks/>
            </p:cNvGrpSpPr>
            <p:nvPr/>
          </p:nvGrpSpPr>
          <p:grpSpPr bwMode="auto">
            <a:xfrm>
              <a:off x="2256" y="1584"/>
              <a:ext cx="1152" cy="612"/>
              <a:chOff x="2256" y="1584"/>
              <a:chExt cx="1152" cy="612"/>
            </a:xfrm>
          </p:grpSpPr>
          <p:grpSp>
            <p:nvGrpSpPr>
              <p:cNvPr id="63" name="Group 10"/>
              <p:cNvGrpSpPr>
                <a:grpSpLocks/>
              </p:cNvGrpSpPr>
              <p:nvPr/>
            </p:nvGrpSpPr>
            <p:grpSpPr bwMode="auto">
              <a:xfrm>
                <a:off x="2256" y="1584"/>
                <a:ext cx="576" cy="612"/>
                <a:chOff x="1248" y="720"/>
                <a:chExt cx="576" cy="612"/>
              </a:xfrm>
            </p:grpSpPr>
            <p:sp>
              <p:nvSpPr>
                <p:cNvPr id="67" name="Oval 11"/>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68" name="Text Box 12"/>
                <p:cNvSpPr txBox="1">
                  <a:spLocks noChangeArrowheads="1"/>
                </p:cNvSpPr>
                <p:nvPr/>
              </p:nvSpPr>
              <p:spPr bwMode="auto">
                <a:xfrm>
                  <a:off x="1276" y="817"/>
                  <a:ext cx="510" cy="5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a:latin typeface="黑体" panose="02010609060101010101" pitchFamily="49" charset="-122"/>
                      <a:ea typeface="黑体" panose="02010609060101010101" pitchFamily="49" charset="-122"/>
                    </a:rPr>
                    <a:t>赵</a:t>
                  </a:r>
                </a:p>
              </p:txBody>
            </p:sp>
          </p:grpSp>
          <p:grpSp>
            <p:nvGrpSpPr>
              <p:cNvPr id="64" name="Group 13"/>
              <p:cNvGrpSpPr>
                <a:grpSpLocks/>
              </p:cNvGrpSpPr>
              <p:nvPr/>
            </p:nvGrpSpPr>
            <p:grpSpPr bwMode="auto">
              <a:xfrm>
                <a:off x="2832" y="1584"/>
                <a:ext cx="576" cy="612"/>
                <a:chOff x="1248" y="720"/>
                <a:chExt cx="576" cy="612"/>
              </a:xfrm>
            </p:grpSpPr>
            <p:sp>
              <p:nvSpPr>
                <p:cNvPr id="65" name="Oval 14"/>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66" name="Text Box 15"/>
                <p:cNvSpPr txBox="1">
                  <a:spLocks noChangeArrowheads="1"/>
                </p:cNvSpPr>
                <p:nvPr/>
              </p:nvSpPr>
              <p:spPr bwMode="auto">
                <a:xfrm>
                  <a:off x="1275" y="817"/>
                  <a:ext cx="511" cy="5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a:latin typeface="黑体" panose="02010609060101010101" pitchFamily="49" charset="-122"/>
                      <a:ea typeface="黑体" panose="02010609060101010101" pitchFamily="49" charset="-122"/>
                    </a:rPr>
                    <a:t>吴</a:t>
                  </a:r>
                </a:p>
              </p:txBody>
            </p:sp>
          </p:grpSp>
        </p:grpSp>
        <p:grpSp>
          <p:nvGrpSpPr>
            <p:cNvPr id="29" name="Group 16"/>
            <p:cNvGrpSpPr>
              <a:grpSpLocks/>
            </p:cNvGrpSpPr>
            <p:nvPr/>
          </p:nvGrpSpPr>
          <p:grpSpPr bwMode="auto">
            <a:xfrm>
              <a:off x="2592" y="3456"/>
              <a:ext cx="576" cy="612"/>
              <a:chOff x="1248" y="720"/>
              <a:chExt cx="576" cy="612"/>
            </a:xfrm>
          </p:grpSpPr>
          <p:sp>
            <p:nvSpPr>
              <p:cNvPr id="61" name="Oval 17"/>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62" name="Text Box 18"/>
              <p:cNvSpPr txBox="1">
                <a:spLocks noChangeArrowheads="1"/>
              </p:cNvSpPr>
              <p:nvPr/>
            </p:nvSpPr>
            <p:spPr bwMode="auto">
              <a:xfrm>
                <a:off x="1275" y="817"/>
                <a:ext cx="511" cy="5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a:latin typeface="黑体" panose="02010609060101010101" pitchFamily="49" charset="-122"/>
                    <a:ea typeface="黑体" panose="02010609060101010101" pitchFamily="49" charset="-122"/>
                  </a:rPr>
                  <a:t>郑</a:t>
                </a:r>
              </a:p>
            </p:txBody>
          </p:sp>
        </p:grpSp>
        <p:grpSp>
          <p:nvGrpSpPr>
            <p:cNvPr id="30" name="Group 19"/>
            <p:cNvGrpSpPr>
              <a:grpSpLocks/>
            </p:cNvGrpSpPr>
            <p:nvPr/>
          </p:nvGrpSpPr>
          <p:grpSpPr bwMode="auto">
            <a:xfrm>
              <a:off x="3312" y="384"/>
              <a:ext cx="576" cy="613"/>
              <a:chOff x="1248" y="720"/>
              <a:chExt cx="576" cy="613"/>
            </a:xfrm>
          </p:grpSpPr>
          <p:sp>
            <p:nvSpPr>
              <p:cNvPr id="59" name="Oval 20"/>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60" name="Text Box 21"/>
              <p:cNvSpPr txBox="1">
                <a:spLocks noChangeArrowheads="1"/>
              </p:cNvSpPr>
              <p:nvPr/>
            </p:nvSpPr>
            <p:spPr bwMode="auto">
              <a:xfrm>
                <a:off x="1275" y="817"/>
                <a:ext cx="511" cy="51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a:latin typeface="黑体" panose="02010609060101010101" pitchFamily="49" charset="-122"/>
                    <a:ea typeface="黑体" panose="02010609060101010101" pitchFamily="49" charset="-122"/>
                  </a:rPr>
                  <a:t>钱</a:t>
                </a:r>
              </a:p>
            </p:txBody>
          </p:sp>
        </p:grpSp>
        <p:grpSp>
          <p:nvGrpSpPr>
            <p:cNvPr id="31" name="Group 22"/>
            <p:cNvGrpSpPr>
              <a:grpSpLocks/>
            </p:cNvGrpSpPr>
            <p:nvPr/>
          </p:nvGrpSpPr>
          <p:grpSpPr bwMode="auto">
            <a:xfrm>
              <a:off x="3744" y="816"/>
              <a:ext cx="576" cy="614"/>
              <a:chOff x="1248" y="720"/>
              <a:chExt cx="576" cy="614"/>
            </a:xfrm>
          </p:grpSpPr>
          <p:sp>
            <p:nvSpPr>
              <p:cNvPr id="57" name="Oval 23"/>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58" name="Text Box 24"/>
              <p:cNvSpPr txBox="1">
                <a:spLocks noChangeArrowheads="1"/>
              </p:cNvSpPr>
              <p:nvPr/>
            </p:nvSpPr>
            <p:spPr bwMode="auto">
              <a:xfrm>
                <a:off x="1274" y="820"/>
                <a:ext cx="511" cy="51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a:latin typeface="黑体" panose="02010609060101010101" pitchFamily="49" charset="-122"/>
                    <a:ea typeface="黑体" panose="02010609060101010101" pitchFamily="49" charset="-122"/>
                  </a:rPr>
                  <a:t>孙</a:t>
                </a:r>
              </a:p>
            </p:txBody>
          </p:sp>
        </p:grpSp>
        <p:grpSp>
          <p:nvGrpSpPr>
            <p:cNvPr id="32" name="Group 25"/>
            <p:cNvGrpSpPr>
              <a:grpSpLocks/>
            </p:cNvGrpSpPr>
            <p:nvPr/>
          </p:nvGrpSpPr>
          <p:grpSpPr bwMode="auto">
            <a:xfrm>
              <a:off x="3888" y="240"/>
              <a:ext cx="576" cy="612"/>
              <a:chOff x="1248" y="720"/>
              <a:chExt cx="576" cy="612"/>
            </a:xfrm>
          </p:grpSpPr>
          <p:sp>
            <p:nvSpPr>
              <p:cNvPr id="55" name="Oval 26"/>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56" name="Text Box 27"/>
              <p:cNvSpPr txBox="1">
                <a:spLocks noChangeArrowheads="1"/>
              </p:cNvSpPr>
              <p:nvPr/>
            </p:nvSpPr>
            <p:spPr bwMode="auto">
              <a:xfrm>
                <a:off x="1274" y="817"/>
                <a:ext cx="511" cy="5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a:latin typeface="黑体" panose="02010609060101010101" pitchFamily="49" charset="-122"/>
                    <a:ea typeface="黑体" panose="02010609060101010101" pitchFamily="49" charset="-122"/>
                  </a:rPr>
                  <a:t>王</a:t>
                </a:r>
              </a:p>
            </p:txBody>
          </p:sp>
        </p:grpSp>
        <p:sp>
          <p:nvSpPr>
            <p:cNvPr id="51" name="Line 28"/>
            <p:cNvSpPr>
              <a:spLocks noChangeShapeType="1"/>
            </p:cNvSpPr>
            <p:nvPr/>
          </p:nvSpPr>
          <p:spPr bwMode="auto">
            <a:xfrm flipV="1">
              <a:off x="2832" y="2112"/>
              <a:ext cx="0" cy="336"/>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29"/>
            <p:cNvSpPr>
              <a:spLocks noChangeShapeType="1"/>
            </p:cNvSpPr>
            <p:nvPr/>
          </p:nvSpPr>
          <p:spPr bwMode="auto">
            <a:xfrm rot="10800000">
              <a:off x="2880" y="3072"/>
              <a:ext cx="0" cy="38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Line 30"/>
            <p:cNvSpPr>
              <a:spLocks noChangeShapeType="1"/>
            </p:cNvSpPr>
            <p:nvPr/>
          </p:nvSpPr>
          <p:spPr bwMode="auto">
            <a:xfrm flipH="1" flipV="1">
              <a:off x="2016" y="1056"/>
              <a:ext cx="288" cy="48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 name="Line 31"/>
            <p:cNvSpPr>
              <a:spLocks noChangeShapeType="1"/>
            </p:cNvSpPr>
            <p:nvPr/>
          </p:nvSpPr>
          <p:spPr bwMode="auto">
            <a:xfrm flipV="1">
              <a:off x="3312" y="1056"/>
              <a:ext cx="336" cy="43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 name="灯片编号占位符 3">
            <a:extLst>
              <a:ext uri="{FF2B5EF4-FFF2-40B4-BE49-F238E27FC236}">
                <a16:creationId xmlns:a16="http://schemas.microsoft.com/office/drawing/2014/main" id="{B7B4C49A-8724-9B4A-BD1A-8D819B53D8C5}"/>
              </a:ext>
            </a:extLst>
          </p:cNvPr>
          <p:cNvSpPr>
            <a:spLocks noGrp="1"/>
          </p:cNvSpPr>
          <p:nvPr>
            <p:ph type="sldNum" sz="quarter" idx="12"/>
          </p:nvPr>
        </p:nvSpPr>
        <p:spPr/>
        <p:txBody>
          <a:bodyPr/>
          <a:lstStyle/>
          <a:p>
            <a:fld id="{992410F8-5038-4D67-BFCB-CC041677B2F5}" type="slidenum">
              <a:rPr lang="zh-CN" altLang="en-US" smtClean="0"/>
              <a:pPr/>
              <a:t>29</a:t>
            </a:fld>
            <a:endParaRPr lang="zh-CN" altLang="en-US" dirty="0"/>
          </a:p>
        </p:txBody>
      </p:sp>
    </p:spTree>
    <p:extLst>
      <p:ext uri="{BB962C8B-B14F-4D97-AF65-F5344CB8AC3E}">
        <p14:creationId xmlns:p14="http://schemas.microsoft.com/office/powerpoint/2010/main" val="3621945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92410F8-5038-4D67-BFCB-CC041677B2F5}" type="slidenum">
              <a:rPr lang="zh-CN" altLang="en-US" smtClean="0"/>
              <a:t>3</a:t>
            </a:fld>
            <a:endParaRPr lang="zh-CN" altLang="en-US" dirty="0"/>
          </a:p>
        </p:txBody>
      </p:sp>
      <p:sp>
        <p:nvSpPr>
          <p:cNvPr id="10" name="标题 1"/>
          <p:cNvSpPr>
            <a:spLocks noGrp="1"/>
          </p:cNvSpPr>
          <p:nvPr>
            <p:ph type="title"/>
          </p:nvPr>
        </p:nvSpPr>
        <p:spPr>
          <a:xfrm>
            <a:off x="950673" y="-161766"/>
            <a:ext cx="2483903" cy="1325563"/>
          </a:xfrm>
        </p:spPr>
        <p:txBody>
          <a:bodyPr/>
          <a:lstStyle/>
          <a:p>
            <a:r>
              <a:rPr lang="zh-CN" altLang="en-US" dirty="0"/>
              <a:t>内容和重点</a:t>
            </a:r>
          </a:p>
        </p:txBody>
      </p:sp>
      <p:sp>
        <p:nvSpPr>
          <p:cNvPr id="11" name="内容占位符 2"/>
          <p:cNvSpPr txBox="1">
            <a:spLocks/>
          </p:cNvSpPr>
          <p:nvPr/>
        </p:nvSpPr>
        <p:spPr>
          <a:xfrm>
            <a:off x="2011334" y="973595"/>
            <a:ext cx="8587068"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n"/>
            </a:pPr>
            <a:r>
              <a:rPr lang="zh-CN" altLang="en-US" b="1" dirty="0">
                <a:latin typeface="+mj-ea"/>
                <a:ea typeface="+mj-ea"/>
              </a:rPr>
              <a:t>本章内容</a:t>
            </a:r>
          </a:p>
          <a:p>
            <a:pPr lvl="1">
              <a:lnSpc>
                <a:spcPts val="2880"/>
              </a:lnSpc>
            </a:pPr>
            <a:r>
              <a:rPr lang="zh-CN" altLang="en-US" sz="2000" dirty="0"/>
              <a:t>引言</a:t>
            </a:r>
            <a:endParaRPr lang="zh-CN" altLang="en-US" sz="2000" dirty="0">
              <a:latin typeface="+mj-lt"/>
            </a:endParaRPr>
          </a:p>
          <a:p>
            <a:pPr lvl="1">
              <a:lnSpc>
                <a:spcPts val="2880"/>
              </a:lnSpc>
            </a:pPr>
            <a:r>
              <a:rPr lang="zh-CN" altLang="en-US" sz="2000" dirty="0"/>
              <a:t>解释结构建模（</a:t>
            </a:r>
            <a:r>
              <a:rPr lang="en-US" altLang="zh-CN" sz="2000" dirty="0"/>
              <a:t>Interpretive Structure Modeling, ISM</a:t>
            </a:r>
            <a:r>
              <a:rPr lang="zh-CN" altLang="en-US" sz="2000" dirty="0"/>
              <a:t>）</a:t>
            </a:r>
            <a:endParaRPr lang="en-US" altLang="zh-CN" sz="2000" dirty="0"/>
          </a:p>
          <a:p>
            <a:pPr lvl="1">
              <a:lnSpc>
                <a:spcPts val="2880"/>
              </a:lnSpc>
            </a:pPr>
            <a:r>
              <a:rPr lang="zh-CN" altLang="en-US" sz="2000" dirty="0"/>
              <a:t>应用举例</a:t>
            </a:r>
          </a:p>
          <a:p>
            <a:pPr marL="457200" lvl="1" indent="0">
              <a:buNone/>
            </a:pPr>
            <a:endParaRPr lang="en-US" altLang="zh-CN" dirty="0"/>
          </a:p>
        </p:txBody>
      </p:sp>
    </p:spTree>
    <p:extLst>
      <p:ext uri="{BB962C8B-B14F-4D97-AF65-F5344CB8AC3E}">
        <p14:creationId xmlns:p14="http://schemas.microsoft.com/office/powerpoint/2010/main" val="2660125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a:spLocks noGrp="1"/>
          </p:cNvSpPr>
          <p:nvPr>
            <p:ph idx="1"/>
          </p:nvPr>
        </p:nvSpPr>
        <p:spPr/>
        <p:txBody>
          <a:bodyPr>
            <a:normAutofit/>
          </a:bodyPr>
          <a:lstStyle/>
          <a:p>
            <a:pPr>
              <a:buFont typeface="Wingdings" panose="05000000000000000000" pitchFamily="2" charset="2"/>
              <a:buChar char="n"/>
            </a:pPr>
            <a:r>
              <a:rPr lang="en-US" altLang="zh-CN" sz="3200" dirty="0"/>
              <a:t>ISM</a:t>
            </a:r>
            <a:r>
              <a:rPr lang="zh-CN" altLang="en-US" sz="3200" dirty="0"/>
              <a:t>问题一般提法</a:t>
            </a:r>
          </a:p>
          <a:p>
            <a:pPr marL="914400" lvl="2" indent="0">
              <a:lnSpc>
                <a:spcPct val="150000"/>
              </a:lnSpc>
              <a:buNone/>
            </a:pPr>
            <a:endParaRPr lang="en-US" altLang="zh-CN" sz="2800" dirty="0"/>
          </a:p>
        </p:txBody>
      </p:sp>
      <p:sp>
        <p:nvSpPr>
          <p:cNvPr id="6" name="灯片编号占位符 5"/>
          <p:cNvSpPr>
            <a:spLocks noGrp="1"/>
          </p:cNvSpPr>
          <p:nvPr>
            <p:ph type="sldNum" sz="quarter" idx="12"/>
          </p:nvPr>
        </p:nvSpPr>
        <p:spPr/>
        <p:txBody>
          <a:bodyPr/>
          <a:lstStyle/>
          <a:p>
            <a:fld id="{992410F8-5038-4D67-BFCB-CC041677B2F5}" type="slidenum">
              <a:rPr lang="zh-CN" altLang="en-US" smtClean="0"/>
              <a:t>30</a:t>
            </a:fld>
            <a:endParaRPr lang="zh-CN" altLang="en-US" dirty="0"/>
          </a:p>
        </p:txBody>
      </p:sp>
      <p:sp>
        <p:nvSpPr>
          <p:cNvPr id="10" name="标题 1"/>
          <p:cNvSpPr>
            <a:spLocks noGrp="1"/>
          </p:cNvSpPr>
          <p:nvPr>
            <p:ph type="title"/>
          </p:nvPr>
        </p:nvSpPr>
        <p:spPr/>
        <p:txBody>
          <a:bodyPr/>
          <a:lstStyle/>
          <a:p>
            <a:r>
              <a:rPr lang="zh-CN" altLang="en-US" dirty="0"/>
              <a:t>解释性结构建模</a:t>
            </a:r>
            <a:r>
              <a:rPr lang="en-US" altLang="zh-CN" dirty="0"/>
              <a:t>——ISM</a:t>
            </a:r>
            <a:r>
              <a:rPr lang="zh-CN" altLang="en-US" dirty="0"/>
              <a:t>问题</a:t>
            </a:r>
          </a:p>
        </p:txBody>
      </p:sp>
      <p:sp>
        <p:nvSpPr>
          <p:cNvPr id="16" name="Rectangle 3"/>
          <p:cNvSpPr>
            <a:spLocks noChangeArrowheads="1"/>
          </p:cNvSpPr>
          <p:nvPr/>
        </p:nvSpPr>
        <p:spPr bwMode="auto">
          <a:xfrm>
            <a:off x="2351088" y="3429001"/>
            <a:ext cx="777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kumimoji="1" lang="zh-CN" altLang="en-US" sz="2800" dirty="0">
                <a:solidFill>
                  <a:srgbClr val="FF0000"/>
                </a:solidFill>
                <a:latin typeface="微软雅黑" panose="020B0503020204020204" pitchFamily="34" charset="-122"/>
                <a:ea typeface="微软雅黑" panose="020B0503020204020204" pitchFamily="34" charset="-122"/>
              </a:rPr>
              <a:t>要求：</a:t>
            </a:r>
            <a:r>
              <a:rPr kumimoji="1" lang="zh-CN" altLang="en-US" sz="2800" dirty="0">
                <a:latin typeface="微软雅黑" panose="020B0503020204020204" pitchFamily="34" charset="-122"/>
                <a:ea typeface="微软雅黑" panose="020B0503020204020204" pitchFamily="34" charset="-122"/>
              </a:rPr>
              <a:t>确定完全表示其相互关系的骨架图</a:t>
            </a:r>
          </a:p>
        </p:txBody>
      </p:sp>
      <p:grpSp>
        <p:nvGrpSpPr>
          <p:cNvPr id="17" name="Group 4"/>
          <p:cNvGrpSpPr>
            <a:grpSpLocks/>
          </p:cNvGrpSpPr>
          <p:nvPr/>
        </p:nvGrpSpPr>
        <p:grpSpPr bwMode="auto">
          <a:xfrm>
            <a:off x="2355851" y="1825626"/>
            <a:ext cx="5719763" cy="1433513"/>
            <a:chOff x="833" y="993"/>
            <a:chExt cx="3603" cy="903"/>
          </a:xfrm>
        </p:grpSpPr>
        <p:sp>
          <p:nvSpPr>
            <p:cNvPr id="18" name="Rectangle 5"/>
            <p:cNvSpPr>
              <a:spLocks noChangeArrowheads="1"/>
            </p:cNvSpPr>
            <p:nvPr/>
          </p:nvSpPr>
          <p:spPr bwMode="auto">
            <a:xfrm>
              <a:off x="1632" y="993"/>
              <a:ext cx="10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kumimoji="1" lang="zh-CN" altLang="en-US" sz="2800" dirty="0">
                  <a:latin typeface="微软雅黑" panose="020B0503020204020204" pitchFamily="34" charset="-122"/>
                  <a:ea typeface="微软雅黑" panose="020B0503020204020204" pitchFamily="34" charset="-122"/>
                </a:rPr>
                <a:t>一组变量</a:t>
              </a:r>
            </a:p>
          </p:txBody>
        </p:sp>
        <p:sp>
          <p:nvSpPr>
            <p:cNvPr id="19" name="Rectangle 6"/>
            <p:cNvSpPr>
              <a:spLocks noChangeArrowheads="1"/>
            </p:cNvSpPr>
            <p:nvPr/>
          </p:nvSpPr>
          <p:spPr bwMode="auto">
            <a:xfrm>
              <a:off x="1632" y="1569"/>
              <a:ext cx="28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kumimoji="1" lang="zh-CN" altLang="en-US" sz="2800">
                  <a:latin typeface="微软雅黑" panose="020B0503020204020204" pitchFamily="34" charset="-122"/>
                  <a:ea typeface="微软雅黑" panose="020B0503020204020204" pitchFamily="34" charset="-122"/>
                </a:rPr>
                <a:t>一种满足传递性的有向关系</a:t>
              </a:r>
            </a:p>
          </p:txBody>
        </p:sp>
        <p:sp>
          <p:nvSpPr>
            <p:cNvPr id="20" name="Rectangle 7"/>
            <p:cNvSpPr>
              <a:spLocks noChangeArrowheads="1"/>
            </p:cNvSpPr>
            <p:nvPr/>
          </p:nvSpPr>
          <p:spPr bwMode="auto">
            <a:xfrm>
              <a:off x="833" y="993"/>
              <a:ext cx="7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2800" dirty="0">
                  <a:solidFill>
                    <a:srgbClr val="FF0000"/>
                  </a:solidFill>
                  <a:latin typeface="微软雅黑" panose="020B0503020204020204" pitchFamily="34" charset="-122"/>
                  <a:ea typeface="微软雅黑" panose="020B0503020204020204" pitchFamily="34" charset="-122"/>
                </a:rPr>
                <a:t>给定：</a:t>
              </a:r>
            </a:p>
          </p:txBody>
        </p:sp>
      </p:grpSp>
    </p:spTree>
    <p:extLst>
      <p:ext uri="{BB962C8B-B14F-4D97-AF65-F5344CB8AC3E}">
        <p14:creationId xmlns:p14="http://schemas.microsoft.com/office/powerpoint/2010/main" val="40497217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a:spLocks noGrp="1"/>
          </p:cNvSpPr>
          <p:nvPr>
            <p:ph idx="1"/>
          </p:nvPr>
        </p:nvSpPr>
        <p:spPr/>
        <p:txBody>
          <a:bodyPr>
            <a:normAutofit/>
          </a:bodyPr>
          <a:lstStyle/>
          <a:p>
            <a:pPr>
              <a:buFont typeface="Wingdings" panose="05000000000000000000" pitchFamily="2" charset="2"/>
              <a:buChar char="n"/>
            </a:pPr>
            <a:r>
              <a:rPr lang="en-US" altLang="zh-CN" sz="3200" dirty="0"/>
              <a:t>ISM</a:t>
            </a:r>
            <a:r>
              <a:rPr lang="zh-CN" altLang="en-US" sz="3200" dirty="0"/>
              <a:t>问题一般提法</a:t>
            </a:r>
          </a:p>
          <a:p>
            <a:pPr marL="914400" lvl="2" indent="0">
              <a:lnSpc>
                <a:spcPct val="150000"/>
              </a:lnSpc>
              <a:buNone/>
            </a:pPr>
            <a:endParaRPr lang="en-US" altLang="zh-CN" sz="2800" dirty="0"/>
          </a:p>
        </p:txBody>
      </p:sp>
      <p:sp>
        <p:nvSpPr>
          <p:cNvPr id="6" name="灯片编号占位符 5"/>
          <p:cNvSpPr>
            <a:spLocks noGrp="1"/>
          </p:cNvSpPr>
          <p:nvPr>
            <p:ph type="sldNum" sz="quarter" idx="12"/>
          </p:nvPr>
        </p:nvSpPr>
        <p:spPr/>
        <p:txBody>
          <a:bodyPr/>
          <a:lstStyle/>
          <a:p>
            <a:fld id="{992410F8-5038-4D67-BFCB-CC041677B2F5}" type="slidenum">
              <a:rPr lang="zh-CN" altLang="en-US" smtClean="0"/>
              <a:t>31</a:t>
            </a:fld>
            <a:endParaRPr lang="zh-CN" altLang="en-US" dirty="0"/>
          </a:p>
        </p:txBody>
      </p:sp>
      <p:sp>
        <p:nvSpPr>
          <p:cNvPr id="10" name="标题 1"/>
          <p:cNvSpPr>
            <a:spLocks noGrp="1"/>
          </p:cNvSpPr>
          <p:nvPr>
            <p:ph type="title"/>
          </p:nvPr>
        </p:nvSpPr>
        <p:spPr/>
        <p:txBody>
          <a:bodyPr/>
          <a:lstStyle/>
          <a:p>
            <a:r>
              <a:rPr lang="zh-CN" altLang="en-US" dirty="0"/>
              <a:t>解释性结构建模</a:t>
            </a:r>
            <a:r>
              <a:rPr lang="en-US" altLang="zh-CN" dirty="0"/>
              <a:t>——ISM</a:t>
            </a:r>
            <a:r>
              <a:rPr lang="zh-CN" altLang="en-US" dirty="0"/>
              <a:t>问题</a:t>
            </a:r>
          </a:p>
        </p:txBody>
      </p:sp>
      <p:grpSp>
        <p:nvGrpSpPr>
          <p:cNvPr id="12" name="Group 2"/>
          <p:cNvGrpSpPr>
            <a:grpSpLocks/>
          </p:cNvGrpSpPr>
          <p:nvPr/>
        </p:nvGrpSpPr>
        <p:grpSpPr bwMode="auto">
          <a:xfrm>
            <a:off x="2351089" y="1496924"/>
            <a:ext cx="7898381" cy="954088"/>
            <a:chOff x="720" y="89"/>
            <a:chExt cx="4367" cy="601"/>
          </a:xfrm>
        </p:grpSpPr>
        <p:sp>
          <p:nvSpPr>
            <p:cNvPr id="13" name="Rectangle 3"/>
            <p:cNvSpPr>
              <a:spLocks noChangeArrowheads="1"/>
            </p:cNvSpPr>
            <p:nvPr/>
          </p:nvSpPr>
          <p:spPr bwMode="auto">
            <a:xfrm>
              <a:off x="720" y="192"/>
              <a:ext cx="123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kumimoji="1" lang="zh-CN" altLang="en-US" sz="3200" dirty="0">
                  <a:latin typeface="+mn-ea"/>
                  <a:ea typeface="+mn-ea"/>
                </a:rPr>
                <a:t>辅助作用：</a:t>
              </a:r>
            </a:p>
          </p:txBody>
        </p:sp>
        <p:sp>
          <p:nvSpPr>
            <p:cNvPr id="14" name="Rectangle 4"/>
            <p:cNvSpPr>
              <a:spLocks noChangeArrowheads="1"/>
            </p:cNvSpPr>
            <p:nvPr/>
          </p:nvSpPr>
          <p:spPr bwMode="auto">
            <a:xfrm>
              <a:off x="2404" y="89"/>
              <a:ext cx="2683" cy="60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2800" dirty="0">
                  <a:latin typeface="+mn-ea"/>
                  <a:ea typeface="+mn-ea"/>
                </a:rPr>
                <a:t>将全面分析变量间的关系</a:t>
              </a:r>
            </a:p>
            <a:p>
              <a:pPr algn="ctr"/>
              <a:r>
                <a:rPr kumimoji="1" lang="zh-CN" altLang="en-US" sz="2800" dirty="0">
                  <a:solidFill>
                    <a:srgbClr val="FF0000"/>
                  </a:solidFill>
                  <a:latin typeface="+mn-ea"/>
                  <a:ea typeface="+mn-ea"/>
                </a:rPr>
                <a:t>简化成</a:t>
              </a:r>
              <a:r>
                <a:rPr kumimoji="1" lang="zh-CN" altLang="en-US" sz="2800" dirty="0">
                  <a:latin typeface="+mn-ea"/>
                  <a:ea typeface="+mn-ea"/>
                </a:rPr>
                <a:t>两两比较变量间的关系</a:t>
              </a:r>
            </a:p>
          </p:txBody>
        </p:sp>
      </p:grpSp>
      <p:grpSp>
        <p:nvGrpSpPr>
          <p:cNvPr id="15" name="Group 5"/>
          <p:cNvGrpSpPr>
            <a:grpSpLocks/>
          </p:cNvGrpSpPr>
          <p:nvPr/>
        </p:nvGrpSpPr>
        <p:grpSpPr bwMode="auto">
          <a:xfrm>
            <a:off x="2927350" y="2420939"/>
            <a:ext cx="2713038" cy="3717925"/>
            <a:chOff x="912" y="1330"/>
            <a:chExt cx="1709" cy="2342"/>
          </a:xfrm>
        </p:grpSpPr>
        <p:sp>
          <p:nvSpPr>
            <p:cNvPr id="22" name="Rectangle 6"/>
            <p:cNvSpPr>
              <a:spLocks noChangeArrowheads="1"/>
            </p:cNvSpPr>
            <p:nvPr/>
          </p:nvSpPr>
          <p:spPr bwMode="black">
            <a:xfrm>
              <a:off x="912" y="1330"/>
              <a:ext cx="701" cy="33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a:latin typeface="+mn-ea"/>
                  <a:ea typeface="+mn-ea"/>
                </a:rPr>
                <a:t>方案</a:t>
              </a:r>
              <a:r>
                <a:rPr kumimoji="1" lang="en-US" altLang="zh-CN" sz="2800">
                  <a:latin typeface="+mn-ea"/>
                  <a:ea typeface="+mn-ea"/>
                </a:rPr>
                <a:t>1</a:t>
              </a:r>
            </a:p>
          </p:txBody>
        </p:sp>
        <p:sp>
          <p:nvSpPr>
            <p:cNvPr id="23" name="Rectangle 7"/>
            <p:cNvSpPr>
              <a:spLocks noChangeArrowheads="1"/>
            </p:cNvSpPr>
            <p:nvPr/>
          </p:nvSpPr>
          <p:spPr bwMode="black">
            <a:xfrm>
              <a:off x="1920" y="2002"/>
              <a:ext cx="701" cy="33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dirty="0">
                  <a:latin typeface="+mn-ea"/>
                  <a:ea typeface="+mn-ea"/>
                </a:rPr>
                <a:t>方案</a:t>
              </a:r>
              <a:r>
                <a:rPr kumimoji="1" lang="en-US" altLang="zh-CN" sz="2800" dirty="0">
                  <a:latin typeface="+mn-ea"/>
                  <a:ea typeface="+mn-ea"/>
                </a:rPr>
                <a:t>3</a:t>
              </a:r>
            </a:p>
          </p:txBody>
        </p:sp>
        <p:sp>
          <p:nvSpPr>
            <p:cNvPr id="24" name="Rectangle 8"/>
            <p:cNvSpPr>
              <a:spLocks noChangeArrowheads="1"/>
            </p:cNvSpPr>
            <p:nvPr/>
          </p:nvSpPr>
          <p:spPr bwMode="black">
            <a:xfrm>
              <a:off x="960" y="2677"/>
              <a:ext cx="701" cy="2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80000"/>
                </a:lnSpc>
                <a:spcBef>
                  <a:spcPct val="50000"/>
                </a:spcBef>
              </a:pPr>
              <a:r>
                <a:rPr kumimoji="1" lang="zh-CN" altLang="en-US" sz="2800">
                  <a:latin typeface="+mn-ea"/>
                  <a:ea typeface="+mn-ea"/>
                </a:rPr>
                <a:t>方案</a:t>
              </a:r>
              <a:r>
                <a:rPr kumimoji="1" lang="en-US" altLang="zh-CN" sz="2800">
                  <a:latin typeface="+mn-ea"/>
                  <a:ea typeface="+mn-ea"/>
                </a:rPr>
                <a:t>4</a:t>
              </a:r>
            </a:p>
          </p:txBody>
        </p:sp>
        <p:sp>
          <p:nvSpPr>
            <p:cNvPr id="25" name="Rectangle 9"/>
            <p:cNvSpPr>
              <a:spLocks noChangeArrowheads="1"/>
            </p:cNvSpPr>
            <p:nvPr/>
          </p:nvSpPr>
          <p:spPr bwMode="black">
            <a:xfrm>
              <a:off x="960" y="2002"/>
              <a:ext cx="701" cy="33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a:latin typeface="+mn-ea"/>
                  <a:ea typeface="+mn-ea"/>
                </a:rPr>
                <a:t>方案</a:t>
              </a:r>
              <a:r>
                <a:rPr kumimoji="1" lang="en-US" altLang="zh-CN" sz="2800">
                  <a:latin typeface="+mn-ea"/>
                  <a:ea typeface="+mn-ea"/>
                </a:rPr>
                <a:t>2</a:t>
              </a:r>
            </a:p>
          </p:txBody>
        </p:sp>
        <p:sp>
          <p:nvSpPr>
            <p:cNvPr id="26" name="Rectangle 10"/>
            <p:cNvSpPr>
              <a:spLocks noChangeArrowheads="1"/>
            </p:cNvSpPr>
            <p:nvPr/>
          </p:nvSpPr>
          <p:spPr bwMode="black">
            <a:xfrm>
              <a:off x="1920" y="2677"/>
              <a:ext cx="701" cy="2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80000"/>
                </a:lnSpc>
                <a:spcBef>
                  <a:spcPct val="50000"/>
                </a:spcBef>
              </a:pPr>
              <a:r>
                <a:rPr kumimoji="1" lang="zh-CN" altLang="en-US" sz="2800">
                  <a:latin typeface="+mn-ea"/>
                  <a:ea typeface="+mn-ea"/>
                </a:rPr>
                <a:t>方案</a:t>
              </a:r>
              <a:r>
                <a:rPr kumimoji="1" lang="en-US" altLang="zh-CN" sz="2800">
                  <a:latin typeface="+mn-ea"/>
                  <a:ea typeface="+mn-ea"/>
                </a:rPr>
                <a:t>5</a:t>
              </a:r>
            </a:p>
          </p:txBody>
        </p:sp>
        <p:sp>
          <p:nvSpPr>
            <p:cNvPr id="27" name="Rectangle 11"/>
            <p:cNvSpPr>
              <a:spLocks noChangeArrowheads="1"/>
            </p:cNvSpPr>
            <p:nvPr/>
          </p:nvSpPr>
          <p:spPr bwMode="black">
            <a:xfrm>
              <a:off x="960" y="3397"/>
              <a:ext cx="701" cy="2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80000"/>
                </a:lnSpc>
                <a:spcBef>
                  <a:spcPct val="50000"/>
                </a:spcBef>
              </a:pPr>
              <a:r>
                <a:rPr kumimoji="1" lang="zh-CN" altLang="en-US" sz="2800">
                  <a:latin typeface="+mn-ea"/>
                  <a:ea typeface="+mn-ea"/>
                </a:rPr>
                <a:t>方案</a:t>
              </a:r>
              <a:r>
                <a:rPr kumimoji="1" lang="en-US" altLang="zh-CN" sz="2800">
                  <a:latin typeface="+mn-ea"/>
                  <a:ea typeface="+mn-ea"/>
                </a:rPr>
                <a:t>6</a:t>
              </a:r>
            </a:p>
          </p:txBody>
        </p:sp>
        <p:sp>
          <p:nvSpPr>
            <p:cNvPr id="28" name="Line 12"/>
            <p:cNvSpPr>
              <a:spLocks noChangeShapeType="1"/>
            </p:cNvSpPr>
            <p:nvPr/>
          </p:nvSpPr>
          <p:spPr bwMode="black">
            <a:xfrm rot="-5400000" flipH="1" flipV="1">
              <a:off x="1792" y="2000"/>
              <a:ext cx="15" cy="24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29" name="Line 13"/>
            <p:cNvSpPr>
              <a:spLocks noChangeShapeType="1"/>
            </p:cNvSpPr>
            <p:nvPr/>
          </p:nvSpPr>
          <p:spPr bwMode="black">
            <a:xfrm rot="5400000" flipV="1">
              <a:off x="1792" y="2144"/>
              <a:ext cx="15" cy="24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30" name="Line 14"/>
            <p:cNvSpPr>
              <a:spLocks noChangeShapeType="1"/>
            </p:cNvSpPr>
            <p:nvPr/>
          </p:nvSpPr>
          <p:spPr bwMode="black">
            <a:xfrm flipV="1">
              <a:off x="1248" y="1680"/>
              <a:ext cx="0" cy="32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31" name="Line 15"/>
            <p:cNvSpPr>
              <a:spLocks noChangeShapeType="1"/>
            </p:cNvSpPr>
            <p:nvPr/>
          </p:nvSpPr>
          <p:spPr bwMode="black">
            <a:xfrm flipV="1">
              <a:off x="2256" y="2352"/>
              <a:ext cx="0" cy="32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32" name="Line 16"/>
            <p:cNvSpPr>
              <a:spLocks noChangeShapeType="1"/>
            </p:cNvSpPr>
            <p:nvPr/>
          </p:nvSpPr>
          <p:spPr bwMode="black">
            <a:xfrm flipV="1">
              <a:off x="1248" y="2352"/>
              <a:ext cx="0" cy="32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33" name="Line 17"/>
            <p:cNvSpPr>
              <a:spLocks noChangeShapeType="1"/>
            </p:cNvSpPr>
            <p:nvPr/>
          </p:nvSpPr>
          <p:spPr bwMode="black">
            <a:xfrm flipV="1">
              <a:off x="1248" y="2976"/>
              <a:ext cx="0" cy="4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34" name="Line 18"/>
            <p:cNvSpPr>
              <a:spLocks noChangeShapeType="1"/>
            </p:cNvSpPr>
            <p:nvPr/>
          </p:nvSpPr>
          <p:spPr bwMode="black">
            <a:xfrm flipV="1">
              <a:off x="1536" y="2976"/>
              <a:ext cx="480" cy="4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ndParaRPr>
            </a:p>
          </p:txBody>
        </p:sp>
      </p:grpSp>
      <p:sp>
        <p:nvSpPr>
          <p:cNvPr id="35" name="Rectangle 19"/>
          <p:cNvSpPr>
            <a:spLocks noChangeArrowheads="1"/>
          </p:cNvSpPr>
          <p:nvPr/>
        </p:nvSpPr>
        <p:spPr bwMode="auto">
          <a:xfrm>
            <a:off x="6240463" y="2636839"/>
            <a:ext cx="3477234"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kumimoji="1" lang="zh-CN" altLang="en-US" sz="2800" dirty="0">
                <a:latin typeface="+mn-ea"/>
                <a:ea typeface="+mn-ea"/>
              </a:rPr>
              <a:t>只比较方案</a:t>
            </a:r>
            <a:r>
              <a:rPr kumimoji="1" lang="en-US" altLang="zh-CN" sz="2800" dirty="0">
                <a:latin typeface="+mn-ea"/>
                <a:ea typeface="+mn-ea"/>
              </a:rPr>
              <a:t>3</a:t>
            </a:r>
            <a:r>
              <a:rPr kumimoji="1" lang="zh-CN" altLang="en-US" sz="2800" dirty="0">
                <a:latin typeface="+mn-ea"/>
                <a:ea typeface="+mn-ea"/>
              </a:rPr>
              <a:t>和</a:t>
            </a:r>
            <a:r>
              <a:rPr kumimoji="1" lang="en-US" altLang="zh-CN" sz="2800" dirty="0">
                <a:latin typeface="+mn-ea"/>
                <a:ea typeface="+mn-ea"/>
              </a:rPr>
              <a:t>6</a:t>
            </a:r>
            <a:r>
              <a:rPr kumimoji="1" lang="zh-CN" altLang="en-US" sz="2800" dirty="0">
                <a:latin typeface="+mn-ea"/>
                <a:ea typeface="+mn-ea"/>
              </a:rPr>
              <a:t>可能</a:t>
            </a:r>
          </a:p>
          <a:p>
            <a:r>
              <a:rPr kumimoji="1" lang="zh-CN" altLang="en-US" sz="2800" dirty="0">
                <a:latin typeface="+mn-ea"/>
                <a:ea typeface="+mn-ea"/>
              </a:rPr>
              <a:t>看不出</a:t>
            </a:r>
            <a:r>
              <a:rPr kumimoji="1" lang="en-US" altLang="zh-CN" sz="2800" dirty="0">
                <a:latin typeface="+mn-ea"/>
                <a:ea typeface="+mn-ea"/>
              </a:rPr>
              <a:t>6</a:t>
            </a:r>
            <a:r>
              <a:rPr kumimoji="1" lang="zh-CN" altLang="en-US" sz="2800" dirty="0">
                <a:latin typeface="+mn-ea"/>
                <a:ea typeface="+mn-ea"/>
              </a:rPr>
              <a:t>不比</a:t>
            </a:r>
            <a:r>
              <a:rPr kumimoji="1" lang="en-US" altLang="zh-CN" sz="2800" dirty="0">
                <a:latin typeface="+mn-ea"/>
                <a:ea typeface="+mn-ea"/>
              </a:rPr>
              <a:t>3</a:t>
            </a:r>
            <a:r>
              <a:rPr kumimoji="1" lang="zh-CN" altLang="en-US" sz="2800" dirty="0">
                <a:latin typeface="+mn-ea"/>
                <a:ea typeface="+mn-ea"/>
              </a:rPr>
              <a:t>差，但</a:t>
            </a:r>
          </a:p>
          <a:p>
            <a:r>
              <a:rPr kumimoji="1" lang="zh-CN" altLang="en-US" sz="2800" dirty="0">
                <a:latin typeface="+mn-ea"/>
                <a:ea typeface="+mn-ea"/>
              </a:rPr>
              <a:t>所有变量两两比较后</a:t>
            </a:r>
          </a:p>
          <a:p>
            <a:r>
              <a:rPr kumimoji="1" lang="zh-CN" altLang="en-US" sz="2800" dirty="0">
                <a:latin typeface="+mn-ea"/>
                <a:ea typeface="+mn-ea"/>
              </a:rPr>
              <a:t>可以推导出</a:t>
            </a:r>
            <a:r>
              <a:rPr kumimoji="1" lang="en-US" altLang="zh-CN" sz="2800" dirty="0">
                <a:latin typeface="+mn-ea"/>
                <a:ea typeface="+mn-ea"/>
              </a:rPr>
              <a:t>6</a:t>
            </a:r>
            <a:r>
              <a:rPr kumimoji="1" lang="zh-CN" altLang="en-US" sz="2800" dirty="0">
                <a:latin typeface="+mn-ea"/>
                <a:ea typeface="+mn-ea"/>
              </a:rPr>
              <a:t>不比</a:t>
            </a:r>
            <a:r>
              <a:rPr kumimoji="1" lang="en-US" altLang="zh-CN" sz="2800" dirty="0">
                <a:latin typeface="+mn-ea"/>
                <a:ea typeface="+mn-ea"/>
              </a:rPr>
              <a:t>3</a:t>
            </a:r>
            <a:r>
              <a:rPr kumimoji="1" lang="zh-CN" altLang="en-US" sz="2800" dirty="0">
                <a:latin typeface="+mn-ea"/>
                <a:ea typeface="+mn-ea"/>
              </a:rPr>
              <a:t>差</a:t>
            </a:r>
          </a:p>
          <a:p>
            <a:r>
              <a:rPr kumimoji="1" lang="zh-CN" altLang="en-US" sz="2800" dirty="0">
                <a:latin typeface="+mn-ea"/>
                <a:ea typeface="+mn-ea"/>
              </a:rPr>
              <a:t>（由于</a:t>
            </a:r>
            <a:r>
              <a:rPr kumimoji="1" lang="zh-CN" altLang="en-US" sz="2800" dirty="0">
                <a:solidFill>
                  <a:srgbClr val="FF0000"/>
                </a:solidFill>
                <a:latin typeface="+mn-ea"/>
                <a:ea typeface="+mn-ea"/>
              </a:rPr>
              <a:t>传递性</a:t>
            </a:r>
            <a:r>
              <a:rPr kumimoji="1" lang="zh-CN" altLang="en-US" sz="2800" dirty="0">
                <a:latin typeface="+mn-ea"/>
                <a:ea typeface="+mn-ea"/>
              </a:rPr>
              <a:t>）</a:t>
            </a:r>
          </a:p>
        </p:txBody>
      </p:sp>
      <p:sp>
        <p:nvSpPr>
          <p:cNvPr id="36" name="Rectangle 20"/>
          <p:cNvSpPr>
            <a:spLocks noChangeArrowheads="1"/>
          </p:cNvSpPr>
          <p:nvPr/>
        </p:nvSpPr>
        <p:spPr bwMode="auto">
          <a:xfrm>
            <a:off x="6248400" y="5086350"/>
            <a:ext cx="30289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kumimoji="1" lang="zh-CN" altLang="en-US" sz="2800">
                <a:latin typeface="+mn-ea"/>
                <a:ea typeface="+mn-ea"/>
              </a:rPr>
              <a:t>最大限度地减轻了</a:t>
            </a:r>
          </a:p>
          <a:p>
            <a:r>
              <a:rPr kumimoji="1" lang="zh-CN" altLang="en-US" sz="2800">
                <a:latin typeface="+mn-ea"/>
                <a:ea typeface="+mn-ea"/>
              </a:rPr>
              <a:t>方案比较的工作量</a:t>
            </a:r>
          </a:p>
        </p:txBody>
      </p:sp>
    </p:spTree>
    <p:extLst>
      <p:ext uri="{BB962C8B-B14F-4D97-AF65-F5344CB8AC3E}">
        <p14:creationId xmlns:p14="http://schemas.microsoft.com/office/powerpoint/2010/main" val="1869496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a:spLocks noGrp="1"/>
          </p:cNvSpPr>
          <p:nvPr>
            <p:ph idx="1"/>
          </p:nvPr>
        </p:nvSpPr>
        <p:spPr/>
        <p:txBody>
          <a:bodyPr>
            <a:normAutofit/>
          </a:bodyPr>
          <a:lstStyle/>
          <a:p>
            <a:pPr>
              <a:buFont typeface="Wingdings" panose="05000000000000000000" pitchFamily="2" charset="2"/>
              <a:buChar char="n"/>
            </a:pPr>
            <a:r>
              <a:rPr lang="en-US" altLang="zh-CN" sz="3200" dirty="0"/>
              <a:t>ISM</a:t>
            </a:r>
            <a:r>
              <a:rPr lang="zh-CN" altLang="en-US" sz="3200" dirty="0"/>
              <a:t>问题一般提法</a:t>
            </a:r>
          </a:p>
          <a:p>
            <a:pPr marL="914400" lvl="2" indent="0">
              <a:lnSpc>
                <a:spcPct val="150000"/>
              </a:lnSpc>
              <a:buNone/>
            </a:pPr>
            <a:endParaRPr lang="en-US" altLang="zh-CN" sz="2800" dirty="0"/>
          </a:p>
        </p:txBody>
      </p:sp>
      <p:sp>
        <p:nvSpPr>
          <p:cNvPr id="6" name="灯片编号占位符 5"/>
          <p:cNvSpPr>
            <a:spLocks noGrp="1"/>
          </p:cNvSpPr>
          <p:nvPr>
            <p:ph type="sldNum" sz="quarter" idx="12"/>
          </p:nvPr>
        </p:nvSpPr>
        <p:spPr/>
        <p:txBody>
          <a:bodyPr/>
          <a:lstStyle/>
          <a:p>
            <a:fld id="{992410F8-5038-4D67-BFCB-CC041677B2F5}" type="slidenum">
              <a:rPr lang="zh-CN" altLang="en-US" smtClean="0"/>
              <a:t>32</a:t>
            </a:fld>
            <a:endParaRPr lang="zh-CN" altLang="en-US" dirty="0"/>
          </a:p>
        </p:txBody>
      </p:sp>
      <p:sp>
        <p:nvSpPr>
          <p:cNvPr id="10" name="标题 1"/>
          <p:cNvSpPr>
            <a:spLocks noGrp="1"/>
          </p:cNvSpPr>
          <p:nvPr>
            <p:ph type="title"/>
          </p:nvPr>
        </p:nvSpPr>
        <p:spPr/>
        <p:txBody>
          <a:bodyPr/>
          <a:lstStyle/>
          <a:p>
            <a:r>
              <a:rPr lang="zh-CN" altLang="en-US" dirty="0"/>
              <a:t>解释性结构建模</a:t>
            </a:r>
            <a:r>
              <a:rPr lang="en-US" altLang="zh-CN" dirty="0"/>
              <a:t>——ISM</a:t>
            </a:r>
            <a:r>
              <a:rPr lang="zh-CN" altLang="en-US" dirty="0"/>
              <a:t>问题</a:t>
            </a:r>
          </a:p>
        </p:txBody>
      </p:sp>
      <p:grpSp>
        <p:nvGrpSpPr>
          <p:cNvPr id="80" name="Group 2"/>
          <p:cNvGrpSpPr>
            <a:grpSpLocks/>
          </p:cNvGrpSpPr>
          <p:nvPr/>
        </p:nvGrpSpPr>
        <p:grpSpPr bwMode="auto">
          <a:xfrm>
            <a:off x="3287714" y="2189555"/>
            <a:ext cx="5676747" cy="3218256"/>
            <a:chOff x="984" y="960"/>
            <a:chExt cx="4368" cy="2472"/>
          </a:xfrm>
        </p:grpSpPr>
        <p:grpSp>
          <p:nvGrpSpPr>
            <p:cNvPr id="81" name="Group 3"/>
            <p:cNvGrpSpPr>
              <a:grpSpLocks/>
            </p:cNvGrpSpPr>
            <p:nvPr/>
          </p:nvGrpSpPr>
          <p:grpSpPr bwMode="auto">
            <a:xfrm>
              <a:off x="984" y="1440"/>
              <a:ext cx="4368" cy="1992"/>
              <a:chOff x="1128" y="864"/>
              <a:chExt cx="4368" cy="1992"/>
            </a:xfrm>
          </p:grpSpPr>
          <p:grpSp>
            <p:nvGrpSpPr>
              <p:cNvPr id="97" name="Group 4"/>
              <p:cNvGrpSpPr>
                <a:grpSpLocks/>
              </p:cNvGrpSpPr>
              <p:nvPr/>
            </p:nvGrpSpPr>
            <p:grpSpPr bwMode="auto">
              <a:xfrm>
                <a:off x="1128" y="864"/>
                <a:ext cx="576" cy="576"/>
                <a:chOff x="1248" y="720"/>
                <a:chExt cx="576" cy="576"/>
              </a:xfrm>
            </p:grpSpPr>
            <p:sp>
              <p:nvSpPr>
                <p:cNvPr id="119" name="Oval 5"/>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120" name="Text Box 6"/>
                <p:cNvSpPr txBox="1">
                  <a:spLocks noChangeArrowheads="1"/>
                </p:cNvSpPr>
                <p:nvPr/>
              </p:nvSpPr>
              <p:spPr bwMode="auto">
                <a:xfrm>
                  <a:off x="1303" y="816"/>
                  <a:ext cx="458" cy="44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a:latin typeface="微软雅黑" panose="020B0503020204020204" pitchFamily="34" charset="-122"/>
                      <a:ea typeface="微软雅黑" panose="020B0503020204020204" pitchFamily="34" charset="-122"/>
                    </a:rPr>
                    <a:t>赵</a:t>
                  </a:r>
                </a:p>
              </p:txBody>
            </p:sp>
          </p:grpSp>
          <p:grpSp>
            <p:nvGrpSpPr>
              <p:cNvPr id="98" name="Group 7"/>
              <p:cNvGrpSpPr>
                <a:grpSpLocks/>
              </p:cNvGrpSpPr>
              <p:nvPr/>
            </p:nvGrpSpPr>
            <p:grpSpPr bwMode="auto">
              <a:xfrm>
                <a:off x="2472" y="864"/>
                <a:ext cx="576" cy="576"/>
                <a:chOff x="1248" y="720"/>
                <a:chExt cx="576" cy="576"/>
              </a:xfrm>
            </p:grpSpPr>
            <p:sp>
              <p:nvSpPr>
                <p:cNvPr id="117" name="Oval 8"/>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118" name="Text Box 9"/>
                <p:cNvSpPr txBox="1">
                  <a:spLocks noChangeArrowheads="1"/>
                </p:cNvSpPr>
                <p:nvPr/>
              </p:nvSpPr>
              <p:spPr bwMode="auto">
                <a:xfrm>
                  <a:off x="1302" y="816"/>
                  <a:ext cx="458" cy="44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a:latin typeface="微软雅黑" panose="020B0503020204020204" pitchFamily="34" charset="-122"/>
                      <a:ea typeface="微软雅黑" panose="020B0503020204020204" pitchFamily="34" charset="-122"/>
                    </a:rPr>
                    <a:t>钱</a:t>
                  </a:r>
                </a:p>
              </p:txBody>
            </p:sp>
          </p:grpSp>
          <p:grpSp>
            <p:nvGrpSpPr>
              <p:cNvPr id="99" name="Group 10"/>
              <p:cNvGrpSpPr>
                <a:grpSpLocks/>
              </p:cNvGrpSpPr>
              <p:nvPr/>
            </p:nvGrpSpPr>
            <p:grpSpPr bwMode="auto">
              <a:xfrm>
                <a:off x="3696" y="864"/>
                <a:ext cx="576" cy="576"/>
                <a:chOff x="1248" y="720"/>
                <a:chExt cx="576" cy="576"/>
              </a:xfrm>
            </p:grpSpPr>
            <p:sp>
              <p:nvSpPr>
                <p:cNvPr id="115" name="Oval 11"/>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116" name="Text Box 12"/>
                <p:cNvSpPr txBox="1">
                  <a:spLocks noChangeArrowheads="1"/>
                </p:cNvSpPr>
                <p:nvPr/>
              </p:nvSpPr>
              <p:spPr bwMode="auto">
                <a:xfrm>
                  <a:off x="1302" y="816"/>
                  <a:ext cx="458" cy="44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a:latin typeface="微软雅黑" panose="020B0503020204020204" pitchFamily="34" charset="-122"/>
                      <a:ea typeface="微软雅黑" panose="020B0503020204020204" pitchFamily="34" charset="-122"/>
                    </a:rPr>
                    <a:t>孙</a:t>
                  </a:r>
                </a:p>
              </p:txBody>
            </p:sp>
          </p:grpSp>
          <p:grpSp>
            <p:nvGrpSpPr>
              <p:cNvPr id="100" name="Group 13"/>
              <p:cNvGrpSpPr>
                <a:grpSpLocks/>
              </p:cNvGrpSpPr>
              <p:nvPr/>
            </p:nvGrpSpPr>
            <p:grpSpPr bwMode="auto">
              <a:xfrm>
                <a:off x="4920" y="864"/>
                <a:ext cx="576" cy="576"/>
                <a:chOff x="1248" y="720"/>
                <a:chExt cx="576" cy="576"/>
              </a:xfrm>
            </p:grpSpPr>
            <p:sp>
              <p:nvSpPr>
                <p:cNvPr id="113" name="Oval 14"/>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114" name="Text Box 15"/>
                <p:cNvSpPr txBox="1">
                  <a:spLocks noChangeArrowheads="1"/>
                </p:cNvSpPr>
                <p:nvPr/>
              </p:nvSpPr>
              <p:spPr bwMode="auto">
                <a:xfrm>
                  <a:off x="1303" y="816"/>
                  <a:ext cx="458" cy="44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a:latin typeface="微软雅黑" panose="020B0503020204020204" pitchFamily="34" charset="-122"/>
                      <a:ea typeface="微软雅黑" panose="020B0503020204020204" pitchFamily="34" charset="-122"/>
                    </a:rPr>
                    <a:t>李</a:t>
                  </a:r>
                </a:p>
              </p:txBody>
            </p:sp>
          </p:grpSp>
          <p:grpSp>
            <p:nvGrpSpPr>
              <p:cNvPr id="101" name="Group 16"/>
              <p:cNvGrpSpPr>
                <a:grpSpLocks/>
              </p:cNvGrpSpPr>
              <p:nvPr/>
            </p:nvGrpSpPr>
            <p:grpSpPr bwMode="auto">
              <a:xfrm>
                <a:off x="1128" y="2280"/>
                <a:ext cx="576" cy="576"/>
                <a:chOff x="1248" y="720"/>
                <a:chExt cx="576" cy="576"/>
              </a:xfrm>
            </p:grpSpPr>
            <p:sp>
              <p:nvSpPr>
                <p:cNvPr id="111" name="Oval 17"/>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112" name="Text Box 18"/>
                <p:cNvSpPr txBox="1">
                  <a:spLocks noChangeArrowheads="1"/>
                </p:cNvSpPr>
                <p:nvPr/>
              </p:nvSpPr>
              <p:spPr bwMode="auto">
                <a:xfrm>
                  <a:off x="1303" y="816"/>
                  <a:ext cx="458" cy="44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a:latin typeface="微软雅黑" panose="020B0503020204020204" pitchFamily="34" charset="-122"/>
                      <a:ea typeface="微软雅黑" panose="020B0503020204020204" pitchFamily="34" charset="-122"/>
                    </a:rPr>
                    <a:t>周</a:t>
                  </a:r>
                </a:p>
              </p:txBody>
            </p:sp>
          </p:grpSp>
          <p:grpSp>
            <p:nvGrpSpPr>
              <p:cNvPr id="102" name="Group 19"/>
              <p:cNvGrpSpPr>
                <a:grpSpLocks/>
              </p:cNvGrpSpPr>
              <p:nvPr/>
            </p:nvGrpSpPr>
            <p:grpSpPr bwMode="auto">
              <a:xfrm>
                <a:off x="2472" y="2280"/>
                <a:ext cx="576" cy="576"/>
                <a:chOff x="1248" y="720"/>
                <a:chExt cx="576" cy="576"/>
              </a:xfrm>
            </p:grpSpPr>
            <p:sp>
              <p:nvSpPr>
                <p:cNvPr id="109" name="Oval 20"/>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110" name="Text Box 21"/>
                <p:cNvSpPr txBox="1">
                  <a:spLocks noChangeArrowheads="1"/>
                </p:cNvSpPr>
                <p:nvPr/>
              </p:nvSpPr>
              <p:spPr bwMode="auto">
                <a:xfrm>
                  <a:off x="1302" y="816"/>
                  <a:ext cx="458" cy="44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a:latin typeface="微软雅黑" panose="020B0503020204020204" pitchFamily="34" charset="-122"/>
                      <a:ea typeface="微软雅黑" panose="020B0503020204020204" pitchFamily="34" charset="-122"/>
                    </a:rPr>
                    <a:t>吴</a:t>
                  </a:r>
                </a:p>
              </p:txBody>
            </p:sp>
          </p:grpSp>
          <p:grpSp>
            <p:nvGrpSpPr>
              <p:cNvPr id="103" name="Group 22"/>
              <p:cNvGrpSpPr>
                <a:grpSpLocks/>
              </p:cNvGrpSpPr>
              <p:nvPr/>
            </p:nvGrpSpPr>
            <p:grpSpPr bwMode="auto">
              <a:xfrm>
                <a:off x="3696" y="2280"/>
                <a:ext cx="576" cy="576"/>
                <a:chOff x="1248" y="720"/>
                <a:chExt cx="576" cy="576"/>
              </a:xfrm>
            </p:grpSpPr>
            <p:sp>
              <p:nvSpPr>
                <p:cNvPr id="107" name="Oval 23"/>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108" name="Text Box 24"/>
                <p:cNvSpPr txBox="1">
                  <a:spLocks noChangeArrowheads="1"/>
                </p:cNvSpPr>
                <p:nvPr/>
              </p:nvSpPr>
              <p:spPr bwMode="auto">
                <a:xfrm>
                  <a:off x="1303" y="816"/>
                  <a:ext cx="458" cy="44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a:latin typeface="微软雅黑" panose="020B0503020204020204" pitchFamily="34" charset="-122"/>
                      <a:ea typeface="微软雅黑" panose="020B0503020204020204" pitchFamily="34" charset="-122"/>
                    </a:rPr>
                    <a:t>郑</a:t>
                  </a:r>
                </a:p>
              </p:txBody>
            </p:sp>
          </p:grpSp>
          <p:grpSp>
            <p:nvGrpSpPr>
              <p:cNvPr id="104" name="Group 25"/>
              <p:cNvGrpSpPr>
                <a:grpSpLocks/>
              </p:cNvGrpSpPr>
              <p:nvPr/>
            </p:nvGrpSpPr>
            <p:grpSpPr bwMode="auto">
              <a:xfrm>
                <a:off x="4920" y="2280"/>
                <a:ext cx="576" cy="576"/>
                <a:chOff x="1248" y="720"/>
                <a:chExt cx="576" cy="576"/>
              </a:xfrm>
            </p:grpSpPr>
            <p:sp>
              <p:nvSpPr>
                <p:cNvPr id="105" name="Oval 26"/>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106" name="Text Box 27"/>
                <p:cNvSpPr txBox="1">
                  <a:spLocks noChangeArrowheads="1"/>
                </p:cNvSpPr>
                <p:nvPr/>
              </p:nvSpPr>
              <p:spPr bwMode="auto">
                <a:xfrm>
                  <a:off x="1303" y="816"/>
                  <a:ext cx="458" cy="44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a:latin typeface="微软雅黑" panose="020B0503020204020204" pitchFamily="34" charset="-122"/>
                      <a:ea typeface="微软雅黑" panose="020B0503020204020204" pitchFamily="34" charset="-122"/>
                    </a:rPr>
                    <a:t>王</a:t>
                  </a:r>
                </a:p>
              </p:txBody>
            </p:sp>
          </p:grpSp>
        </p:grpSp>
        <p:grpSp>
          <p:nvGrpSpPr>
            <p:cNvPr id="82" name="Group 28"/>
            <p:cNvGrpSpPr>
              <a:grpSpLocks/>
            </p:cNvGrpSpPr>
            <p:nvPr/>
          </p:nvGrpSpPr>
          <p:grpSpPr bwMode="auto">
            <a:xfrm>
              <a:off x="1248" y="960"/>
              <a:ext cx="3744" cy="1872"/>
              <a:chOff x="1392" y="384"/>
              <a:chExt cx="3744" cy="1872"/>
            </a:xfrm>
          </p:grpSpPr>
          <p:sp>
            <p:nvSpPr>
              <p:cNvPr id="91" name="Line 29"/>
              <p:cNvSpPr>
                <a:spLocks noChangeShapeType="1"/>
              </p:cNvSpPr>
              <p:nvPr/>
            </p:nvSpPr>
            <p:spPr bwMode="auto">
              <a:xfrm flipH="1">
                <a:off x="1392" y="1536"/>
                <a:ext cx="0" cy="72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92" name="Line 30"/>
              <p:cNvSpPr>
                <a:spLocks noChangeShapeType="1"/>
              </p:cNvSpPr>
              <p:nvPr/>
            </p:nvSpPr>
            <p:spPr bwMode="auto">
              <a:xfrm>
                <a:off x="1728" y="1536"/>
                <a:ext cx="672" cy="67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93" name="Group 31"/>
              <p:cNvGrpSpPr>
                <a:grpSpLocks/>
              </p:cNvGrpSpPr>
              <p:nvPr/>
            </p:nvGrpSpPr>
            <p:grpSpPr bwMode="auto">
              <a:xfrm>
                <a:off x="1392" y="384"/>
                <a:ext cx="3744" cy="384"/>
                <a:chOff x="1392" y="384"/>
                <a:chExt cx="3744" cy="384"/>
              </a:xfrm>
            </p:grpSpPr>
            <p:sp>
              <p:nvSpPr>
                <p:cNvPr id="94" name="Line 32"/>
                <p:cNvSpPr>
                  <a:spLocks noChangeShapeType="1"/>
                </p:cNvSpPr>
                <p:nvPr/>
              </p:nvSpPr>
              <p:spPr bwMode="auto">
                <a:xfrm>
                  <a:off x="5136" y="384"/>
                  <a:ext cx="0" cy="336"/>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95" name="Line 33"/>
                <p:cNvSpPr>
                  <a:spLocks noChangeShapeType="1"/>
                </p:cNvSpPr>
                <p:nvPr/>
              </p:nvSpPr>
              <p:spPr bwMode="auto">
                <a:xfrm>
                  <a:off x="1392" y="384"/>
                  <a:ext cx="0" cy="38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96" name="Line 34"/>
                <p:cNvSpPr>
                  <a:spLocks noChangeShapeType="1"/>
                </p:cNvSpPr>
                <p:nvPr/>
              </p:nvSpPr>
              <p:spPr bwMode="auto">
                <a:xfrm>
                  <a:off x="1392" y="384"/>
                  <a:ext cx="3744"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grpSp>
          <p:nvGrpSpPr>
            <p:cNvPr id="83" name="Group 35"/>
            <p:cNvGrpSpPr>
              <a:grpSpLocks/>
            </p:cNvGrpSpPr>
            <p:nvPr/>
          </p:nvGrpSpPr>
          <p:grpSpPr bwMode="auto">
            <a:xfrm>
              <a:off x="2592" y="960"/>
              <a:ext cx="2208" cy="1872"/>
              <a:chOff x="2736" y="384"/>
              <a:chExt cx="2208" cy="1872"/>
            </a:xfrm>
          </p:grpSpPr>
          <p:sp>
            <p:nvSpPr>
              <p:cNvPr id="88" name="Line 36"/>
              <p:cNvSpPr>
                <a:spLocks noChangeShapeType="1"/>
              </p:cNvSpPr>
              <p:nvPr/>
            </p:nvSpPr>
            <p:spPr bwMode="auto">
              <a:xfrm>
                <a:off x="3120" y="1152"/>
                <a:ext cx="528"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89" name="Line 37"/>
              <p:cNvSpPr>
                <a:spLocks noChangeShapeType="1"/>
              </p:cNvSpPr>
              <p:nvPr/>
            </p:nvSpPr>
            <p:spPr bwMode="auto">
              <a:xfrm>
                <a:off x="3120" y="1440"/>
                <a:ext cx="1824" cy="816"/>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90" name="Line 38"/>
              <p:cNvSpPr>
                <a:spLocks noChangeShapeType="1"/>
              </p:cNvSpPr>
              <p:nvPr/>
            </p:nvSpPr>
            <p:spPr bwMode="auto">
              <a:xfrm flipH="1">
                <a:off x="2736" y="384"/>
                <a:ext cx="0" cy="38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84" name="Group 39"/>
            <p:cNvGrpSpPr>
              <a:grpSpLocks/>
            </p:cNvGrpSpPr>
            <p:nvPr/>
          </p:nvGrpSpPr>
          <p:grpSpPr bwMode="auto">
            <a:xfrm>
              <a:off x="2640" y="2016"/>
              <a:ext cx="2256" cy="720"/>
              <a:chOff x="2784" y="1440"/>
              <a:chExt cx="2256" cy="720"/>
            </a:xfrm>
          </p:grpSpPr>
          <p:sp>
            <p:nvSpPr>
              <p:cNvPr id="86" name="Line 40"/>
              <p:cNvSpPr>
                <a:spLocks noChangeShapeType="1"/>
              </p:cNvSpPr>
              <p:nvPr/>
            </p:nvSpPr>
            <p:spPr bwMode="auto">
              <a:xfrm>
                <a:off x="4320" y="1440"/>
                <a:ext cx="720" cy="72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87" name="Line 41"/>
              <p:cNvSpPr>
                <a:spLocks noChangeShapeType="1"/>
              </p:cNvSpPr>
              <p:nvPr/>
            </p:nvSpPr>
            <p:spPr bwMode="auto">
              <a:xfrm flipV="1">
                <a:off x="2784" y="1440"/>
                <a:ext cx="960" cy="72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85" name="Line 42"/>
            <p:cNvSpPr>
              <a:spLocks noChangeShapeType="1"/>
            </p:cNvSpPr>
            <p:nvPr/>
          </p:nvSpPr>
          <p:spPr bwMode="auto">
            <a:xfrm flipV="1">
              <a:off x="3984" y="2064"/>
              <a:ext cx="816" cy="67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121" name="Rectangle 43"/>
          <p:cNvSpPr>
            <a:spLocks noChangeArrowheads="1"/>
          </p:cNvSpPr>
          <p:nvPr/>
        </p:nvSpPr>
        <p:spPr bwMode="auto">
          <a:xfrm>
            <a:off x="4255260" y="5646611"/>
            <a:ext cx="41857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kumimoji="1" lang="zh-CN" altLang="en-US" sz="2400" dirty="0">
                <a:solidFill>
                  <a:srgbClr val="FF0000"/>
                </a:solidFill>
                <a:latin typeface="微软雅黑" panose="020B0503020204020204" pitchFamily="34" charset="-122"/>
                <a:ea typeface="微软雅黑" panose="020B0503020204020204" pitchFamily="34" charset="-122"/>
              </a:rPr>
              <a:t>在此基础上如何获得骨架图？</a:t>
            </a:r>
          </a:p>
        </p:txBody>
      </p:sp>
      <p:sp>
        <p:nvSpPr>
          <p:cNvPr id="122" name="Rectangle 44"/>
          <p:cNvSpPr>
            <a:spLocks noChangeArrowheads="1"/>
          </p:cNvSpPr>
          <p:nvPr/>
        </p:nvSpPr>
        <p:spPr bwMode="auto">
          <a:xfrm>
            <a:off x="2208213" y="1541855"/>
            <a:ext cx="5416868" cy="461665"/>
          </a:xfrm>
          <a:prstGeom prst="rect">
            <a:avLst/>
          </a:prstGeom>
          <a:noFill/>
          <a:ln>
            <a:noFill/>
          </a:ln>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kumimoji="1" lang="zh-CN" altLang="en-US" sz="2400" dirty="0">
                <a:solidFill>
                  <a:srgbClr val="FF0000"/>
                </a:solidFill>
                <a:latin typeface="微软雅黑" panose="020B0503020204020204" pitchFamily="34" charset="-122"/>
                <a:ea typeface="微软雅黑" panose="020B0503020204020204" pitchFamily="34" charset="-122"/>
              </a:rPr>
              <a:t>对候选人问题两两比较得到以下结果：</a:t>
            </a:r>
          </a:p>
        </p:txBody>
      </p:sp>
    </p:spTree>
    <p:extLst>
      <p:ext uri="{BB962C8B-B14F-4D97-AF65-F5344CB8AC3E}">
        <p14:creationId xmlns:p14="http://schemas.microsoft.com/office/powerpoint/2010/main" val="14912965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a:spLocks noGrp="1"/>
          </p:cNvSpPr>
          <p:nvPr>
            <p:ph idx="1"/>
          </p:nvPr>
        </p:nvSpPr>
        <p:spPr/>
        <p:txBody>
          <a:bodyPr>
            <a:normAutofit/>
          </a:bodyPr>
          <a:lstStyle/>
          <a:p>
            <a:pPr>
              <a:buFont typeface="Wingdings" panose="05000000000000000000" pitchFamily="2" charset="2"/>
              <a:buChar char="n"/>
            </a:pPr>
            <a:r>
              <a:rPr lang="zh-CN" altLang="en-US" sz="3200" dirty="0"/>
              <a:t>确定骨架图的步骤</a:t>
            </a:r>
            <a:endParaRPr lang="en-US" altLang="zh-CN" sz="3200" dirty="0"/>
          </a:p>
          <a:p>
            <a:pPr lvl="1">
              <a:lnSpc>
                <a:spcPct val="150000"/>
              </a:lnSpc>
            </a:pPr>
            <a:r>
              <a:rPr lang="zh-CN" altLang="en-US" sz="2800" dirty="0"/>
              <a:t>确定邻接矩阵</a:t>
            </a:r>
          </a:p>
          <a:p>
            <a:pPr lvl="1">
              <a:lnSpc>
                <a:spcPct val="150000"/>
              </a:lnSpc>
            </a:pPr>
            <a:r>
              <a:rPr lang="zh-CN" altLang="en-US" sz="2800" dirty="0"/>
              <a:t>计算可达矩阵</a:t>
            </a:r>
          </a:p>
          <a:p>
            <a:pPr lvl="1">
              <a:lnSpc>
                <a:spcPct val="150000"/>
              </a:lnSpc>
            </a:pPr>
            <a:r>
              <a:rPr lang="zh-CN" altLang="en-US" sz="2800" dirty="0"/>
              <a:t>做层次划分</a:t>
            </a:r>
          </a:p>
          <a:p>
            <a:pPr lvl="1">
              <a:lnSpc>
                <a:spcPct val="150000"/>
              </a:lnSpc>
            </a:pPr>
            <a:r>
              <a:rPr lang="zh-CN" altLang="en-US" sz="2800" dirty="0"/>
              <a:t>确定骨架图</a:t>
            </a:r>
          </a:p>
          <a:p>
            <a:pPr marL="457200" lvl="1" indent="0">
              <a:lnSpc>
                <a:spcPct val="150000"/>
              </a:lnSpc>
              <a:buNone/>
            </a:pPr>
            <a:endParaRPr lang="en-US" altLang="zh-CN" sz="2800" dirty="0"/>
          </a:p>
          <a:p>
            <a:pPr marL="457200" lvl="1" indent="0">
              <a:lnSpc>
                <a:spcPct val="150000"/>
              </a:lnSpc>
              <a:buNone/>
            </a:pPr>
            <a:endParaRPr lang="en-US" altLang="zh-CN" sz="2800" dirty="0"/>
          </a:p>
          <a:p>
            <a:pPr marL="457200" lvl="1" indent="0">
              <a:lnSpc>
                <a:spcPct val="150000"/>
              </a:lnSpc>
              <a:buNone/>
            </a:pPr>
            <a:endParaRPr lang="en-US" altLang="zh-CN" sz="2800" dirty="0"/>
          </a:p>
          <a:p>
            <a:pPr marL="457200" lvl="1" indent="0">
              <a:lnSpc>
                <a:spcPct val="150000"/>
              </a:lnSpc>
              <a:buNone/>
            </a:pPr>
            <a:endParaRPr lang="zh-CN" altLang="en-US" sz="2800" dirty="0"/>
          </a:p>
        </p:txBody>
      </p:sp>
      <p:sp>
        <p:nvSpPr>
          <p:cNvPr id="6" name="灯片编号占位符 5"/>
          <p:cNvSpPr>
            <a:spLocks noGrp="1"/>
          </p:cNvSpPr>
          <p:nvPr>
            <p:ph type="sldNum" sz="quarter" idx="12"/>
          </p:nvPr>
        </p:nvSpPr>
        <p:spPr/>
        <p:txBody>
          <a:bodyPr/>
          <a:lstStyle/>
          <a:p>
            <a:fld id="{992410F8-5038-4D67-BFCB-CC041677B2F5}" type="slidenum">
              <a:rPr lang="zh-CN" altLang="en-US" smtClean="0"/>
              <a:t>33</a:t>
            </a:fld>
            <a:endParaRPr lang="zh-CN" altLang="en-US" dirty="0"/>
          </a:p>
        </p:txBody>
      </p:sp>
      <p:sp>
        <p:nvSpPr>
          <p:cNvPr id="10" name="标题 1"/>
          <p:cNvSpPr>
            <a:spLocks noGrp="1"/>
          </p:cNvSpPr>
          <p:nvPr>
            <p:ph type="title"/>
          </p:nvPr>
        </p:nvSpPr>
        <p:spPr/>
        <p:txBody>
          <a:bodyPr/>
          <a:lstStyle/>
          <a:p>
            <a:r>
              <a:rPr lang="zh-CN" altLang="en-US" dirty="0"/>
              <a:t>解释性结构建模</a:t>
            </a:r>
            <a:r>
              <a:rPr lang="en-US" altLang="zh-CN" dirty="0"/>
              <a:t>——ISM</a:t>
            </a:r>
            <a:r>
              <a:rPr lang="zh-CN" altLang="en-US" dirty="0"/>
              <a:t>问题</a:t>
            </a:r>
          </a:p>
        </p:txBody>
      </p:sp>
    </p:spTree>
    <p:extLst>
      <p:ext uri="{BB962C8B-B14F-4D97-AF65-F5344CB8AC3E}">
        <p14:creationId xmlns:p14="http://schemas.microsoft.com/office/powerpoint/2010/main" val="42009872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解释性结构建模</a:t>
            </a:r>
            <a:r>
              <a:rPr lang="en-US" altLang="zh-CN" dirty="0"/>
              <a:t>——</a:t>
            </a:r>
            <a:r>
              <a:rPr lang="zh-CN" altLang="en-US" dirty="0"/>
              <a:t>矩阵表示</a:t>
            </a:r>
          </a:p>
        </p:txBody>
      </p:sp>
      <p:grpSp>
        <p:nvGrpSpPr>
          <p:cNvPr id="6" name="Group 3"/>
          <p:cNvGrpSpPr>
            <a:grpSpLocks/>
          </p:cNvGrpSpPr>
          <p:nvPr/>
        </p:nvGrpSpPr>
        <p:grpSpPr bwMode="auto">
          <a:xfrm>
            <a:off x="2623768" y="1628840"/>
            <a:ext cx="2438400" cy="3852862"/>
            <a:chOff x="192" y="1008"/>
            <a:chExt cx="2112" cy="3220"/>
          </a:xfrm>
        </p:grpSpPr>
        <p:grpSp>
          <p:nvGrpSpPr>
            <p:cNvPr id="7" name="Group 4"/>
            <p:cNvGrpSpPr>
              <a:grpSpLocks/>
            </p:cNvGrpSpPr>
            <p:nvPr/>
          </p:nvGrpSpPr>
          <p:grpSpPr bwMode="auto">
            <a:xfrm>
              <a:off x="192" y="1008"/>
              <a:ext cx="2112" cy="2453"/>
              <a:chOff x="336" y="1296"/>
              <a:chExt cx="2112" cy="2453"/>
            </a:xfrm>
          </p:grpSpPr>
          <p:grpSp>
            <p:nvGrpSpPr>
              <p:cNvPr id="9" name="Group 5"/>
              <p:cNvGrpSpPr>
                <a:grpSpLocks/>
              </p:cNvGrpSpPr>
              <p:nvPr/>
            </p:nvGrpSpPr>
            <p:grpSpPr bwMode="auto">
              <a:xfrm>
                <a:off x="336" y="2292"/>
                <a:ext cx="576" cy="580"/>
                <a:chOff x="1248" y="720"/>
                <a:chExt cx="576" cy="580"/>
              </a:xfrm>
            </p:grpSpPr>
            <p:sp>
              <p:nvSpPr>
                <p:cNvPr id="26" name="Oval 6"/>
                <p:cNvSpPr>
                  <a:spLocks noChangeArrowheads="1"/>
                </p:cNvSpPr>
                <p:nvPr/>
              </p:nvSpPr>
              <p:spPr bwMode="auto">
                <a:xfrm>
                  <a:off x="1248" y="720"/>
                  <a:ext cx="576" cy="576"/>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27" name="Text Box 7"/>
                <p:cNvSpPr txBox="1">
                  <a:spLocks noChangeArrowheads="1"/>
                </p:cNvSpPr>
                <p:nvPr/>
              </p:nvSpPr>
              <p:spPr bwMode="auto">
                <a:xfrm>
                  <a:off x="1363" y="816"/>
                  <a:ext cx="336"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3200">
                      <a:latin typeface="黑体" panose="02010609060101010101" pitchFamily="49" charset="-122"/>
                      <a:ea typeface="黑体" panose="02010609060101010101" pitchFamily="49" charset="-122"/>
                    </a:rPr>
                    <a:t>1</a:t>
                  </a:r>
                </a:p>
              </p:txBody>
            </p:sp>
          </p:grpSp>
          <p:grpSp>
            <p:nvGrpSpPr>
              <p:cNvPr id="10" name="Group 8"/>
              <p:cNvGrpSpPr>
                <a:grpSpLocks/>
              </p:cNvGrpSpPr>
              <p:nvPr/>
            </p:nvGrpSpPr>
            <p:grpSpPr bwMode="auto">
              <a:xfrm>
                <a:off x="1104" y="1296"/>
                <a:ext cx="576" cy="581"/>
                <a:chOff x="1248" y="720"/>
                <a:chExt cx="576" cy="581"/>
              </a:xfrm>
            </p:grpSpPr>
            <p:sp>
              <p:nvSpPr>
                <p:cNvPr id="24" name="Oval 9"/>
                <p:cNvSpPr>
                  <a:spLocks noChangeArrowheads="1"/>
                </p:cNvSpPr>
                <p:nvPr/>
              </p:nvSpPr>
              <p:spPr bwMode="auto">
                <a:xfrm>
                  <a:off x="1248" y="720"/>
                  <a:ext cx="576" cy="576"/>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25" name="Text Box 10"/>
                <p:cNvSpPr txBox="1">
                  <a:spLocks noChangeArrowheads="1"/>
                </p:cNvSpPr>
                <p:nvPr/>
              </p:nvSpPr>
              <p:spPr bwMode="auto">
                <a:xfrm>
                  <a:off x="1364" y="817"/>
                  <a:ext cx="336"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3200">
                      <a:latin typeface="黑体" panose="02010609060101010101" pitchFamily="49" charset="-122"/>
                      <a:ea typeface="黑体" panose="02010609060101010101" pitchFamily="49" charset="-122"/>
                    </a:rPr>
                    <a:t>2</a:t>
                  </a:r>
                </a:p>
              </p:txBody>
            </p:sp>
          </p:grpSp>
          <p:grpSp>
            <p:nvGrpSpPr>
              <p:cNvPr id="11" name="Group 11"/>
              <p:cNvGrpSpPr>
                <a:grpSpLocks/>
              </p:cNvGrpSpPr>
              <p:nvPr/>
            </p:nvGrpSpPr>
            <p:grpSpPr bwMode="auto">
              <a:xfrm>
                <a:off x="1872" y="2292"/>
                <a:ext cx="576" cy="580"/>
                <a:chOff x="1248" y="720"/>
                <a:chExt cx="576" cy="580"/>
              </a:xfrm>
            </p:grpSpPr>
            <p:sp>
              <p:nvSpPr>
                <p:cNvPr id="21" name="Oval 12"/>
                <p:cNvSpPr>
                  <a:spLocks noChangeArrowheads="1"/>
                </p:cNvSpPr>
                <p:nvPr/>
              </p:nvSpPr>
              <p:spPr bwMode="auto">
                <a:xfrm>
                  <a:off x="1248" y="720"/>
                  <a:ext cx="576" cy="576"/>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23" name="Text Box 13"/>
                <p:cNvSpPr txBox="1">
                  <a:spLocks noChangeArrowheads="1"/>
                </p:cNvSpPr>
                <p:nvPr/>
              </p:nvSpPr>
              <p:spPr bwMode="auto">
                <a:xfrm>
                  <a:off x="1363" y="816"/>
                  <a:ext cx="336"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3200">
                      <a:latin typeface="黑体" panose="02010609060101010101" pitchFamily="49" charset="-122"/>
                      <a:ea typeface="黑体" panose="02010609060101010101" pitchFamily="49" charset="-122"/>
                    </a:rPr>
                    <a:t>3</a:t>
                  </a:r>
                </a:p>
              </p:txBody>
            </p:sp>
          </p:grpSp>
          <p:grpSp>
            <p:nvGrpSpPr>
              <p:cNvPr id="12" name="Group 14"/>
              <p:cNvGrpSpPr>
                <a:grpSpLocks/>
              </p:cNvGrpSpPr>
              <p:nvPr/>
            </p:nvGrpSpPr>
            <p:grpSpPr bwMode="auto">
              <a:xfrm>
                <a:off x="1104" y="3168"/>
                <a:ext cx="576" cy="581"/>
                <a:chOff x="1248" y="720"/>
                <a:chExt cx="576" cy="581"/>
              </a:xfrm>
            </p:grpSpPr>
            <p:sp>
              <p:nvSpPr>
                <p:cNvPr id="18" name="Oval 15"/>
                <p:cNvSpPr>
                  <a:spLocks noChangeArrowheads="1"/>
                </p:cNvSpPr>
                <p:nvPr/>
              </p:nvSpPr>
              <p:spPr bwMode="auto">
                <a:xfrm>
                  <a:off x="1248" y="720"/>
                  <a:ext cx="576" cy="576"/>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20" name="Text Box 16"/>
                <p:cNvSpPr txBox="1">
                  <a:spLocks noChangeArrowheads="1"/>
                </p:cNvSpPr>
                <p:nvPr/>
              </p:nvSpPr>
              <p:spPr bwMode="auto">
                <a:xfrm>
                  <a:off x="1364" y="817"/>
                  <a:ext cx="336"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3200">
                      <a:latin typeface="黑体" panose="02010609060101010101" pitchFamily="49" charset="-122"/>
                      <a:ea typeface="黑体" panose="02010609060101010101" pitchFamily="49" charset="-122"/>
                    </a:rPr>
                    <a:t>4</a:t>
                  </a:r>
                </a:p>
              </p:txBody>
            </p:sp>
          </p:grpSp>
          <p:sp>
            <p:nvSpPr>
              <p:cNvPr id="13" name="Line 17"/>
              <p:cNvSpPr>
                <a:spLocks noChangeShapeType="1"/>
              </p:cNvSpPr>
              <p:nvPr/>
            </p:nvSpPr>
            <p:spPr bwMode="auto">
              <a:xfrm>
                <a:off x="1392" y="1968"/>
                <a:ext cx="0" cy="115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8"/>
              <p:cNvSpPr>
                <a:spLocks noChangeShapeType="1"/>
              </p:cNvSpPr>
              <p:nvPr/>
            </p:nvSpPr>
            <p:spPr bwMode="auto">
              <a:xfrm>
                <a:off x="1584" y="1872"/>
                <a:ext cx="480" cy="43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9"/>
              <p:cNvSpPr>
                <a:spLocks noChangeShapeType="1"/>
              </p:cNvSpPr>
              <p:nvPr/>
            </p:nvSpPr>
            <p:spPr bwMode="auto">
              <a:xfrm flipV="1">
                <a:off x="816" y="1872"/>
                <a:ext cx="432" cy="43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20"/>
              <p:cNvSpPr>
                <a:spLocks noChangeShapeType="1"/>
              </p:cNvSpPr>
              <p:nvPr/>
            </p:nvSpPr>
            <p:spPr bwMode="auto">
              <a:xfrm flipH="1" flipV="1">
                <a:off x="816" y="2880"/>
                <a:ext cx="336" cy="336"/>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21"/>
              <p:cNvSpPr>
                <a:spLocks noChangeShapeType="1"/>
              </p:cNvSpPr>
              <p:nvPr/>
            </p:nvSpPr>
            <p:spPr bwMode="auto">
              <a:xfrm rot="10800000" flipV="1">
                <a:off x="1584" y="2880"/>
                <a:ext cx="384" cy="38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 name="Rectangle 22"/>
            <p:cNvSpPr>
              <a:spLocks noChangeArrowheads="1"/>
            </p:cNvSpPr>
            <p:nvPr/>
          </p:nvSpPr>
          <p:spPr bwMode="auto">
            <a:xfrm>
              <a:off x="1035" y="3744"/>
              <a:ext cx="511"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a:latin typeface="黑体" panose="02010609060101010101" pitchFamily="49" charset="-122"/>
                  <a:ea typeface="黑体" panose="02010609060101010101" pitchFamily="49" charset="-122"/>
                </a:rPr>
                <a:t>图</a:t>
              </a:r>
            </a:p>
          </p:txBody>
        </p:sp>
      </p:grpSp>
      <p:grpSp>
        <p:nvGrpSpPr>
          <p:cNvPr id="28" name="Group 23"/>
          <p:cNvGrpSpPr>
            <a:grpSpLocks/>
          </p:cNvGrpSpPr>
          <p:nvPr/>
        </p:nvGrpSpPr>
        <p:grpSpPr bwMode="auto">
          <a:xfrm>
            <a:off x="6008318" y="1339915"/>
            <a:ext cx="4032250" cy="4210050"/>
            <a:chOff x="2496" y="672"/>
            <a:chExt cx="3120" cy="3617"/>
          </a:xfrm>
        </p:grpSpPr>
        <p:grpSp>
          <p:nvGrpSpPr>
            <p:cNvPr id="29" name="Group 24"/>
            <p:cNvGrpSpPr>
              <a:grpSpLocks/>
            </p:cNvGrpSpPr>
            <p:nvPr/>
          </p:nvGrpSpPr>
          <p:grpSpPr bwMode="auto">
            <a:xfrm>
              <a:off x="2496" y="672"/>
              <a:ext cx="3120" cy="3264"/>
              <a:chOff x="1584" y="960"/>
              <a:chExt cx="3120" cy="3264"/>
            </a:xfrm>
          </p:grpSpPr>
          <p:graphicFrame>
            <p:nvGraphicFramePr>
              <p:cNvPr id="31" name="Object 25"/>
              <p:cNvGraphicFramePr>
                <a:graphicFrameLocks noChangeAspect="1"/>
              </p:cNvGraphicFramePr>
              <p:nvPr>
                <p:extLst>
                  <p:ext uri="{D42A27DB-BD31-4B8C-83A1-F6EECF244321}">
                    <p14:modId xmlns:p14="http://schemas.microsoft.com/office/powerpoint/2010/main" val="1322414692"/>
                  </p:ext>
                </p:extLst>
              </p:nvPr>
            </p:nvGraphicFramePr>
            <p:xfrm>
              <a:off x="2239" y="1563"/>
              <a:ext cx="2253" cy="2298"/>
            </p:xfrm>
            <a:graphic>
              <a:graphicData uri="http://schemas.openxmlformats.org/presentationml/2006/ole">
                <mc:AlternateContent xmlns:mc="http://schemas.openxmlformats.org/markup-compatibility/2006">
                  <mc:Choice xmlns:v="urn:schemas-microsoft-com:vml" Requires="v">
                    <p:oleObj spid="_x0000_s6349" name="Equation" r:id="rId3" imgW="761760" imgH="774360" progId="Equation.DSMT4">
                      <p:embed/>
                    </p:oleObj>
                  </mc:Choice>
                  <mc:Fallback>
                    <p:oleObj name="Equation" r:id="rId3" imgW="761760" imgH="774360" progId="Equation.DSMT4">
                      <p:embed/>
                      <p:pic>
                        <p:nvPicPr>
                          <p:cNvPr id="35848" name="Object 25"/>
                          <p:cNvPicPr>
                            <a:picLocks noChangeAspect="1" noChangeArrowheads="1"/>
                          </p:cNvPicPr>
                          <p:nvPr/>
                        </p:nvPicPr>
                        <p:blipFill>
                          <a:blip r:embed="rId4"/>
                          <a:srcRect/>
                          <a:stretch>
                            <a:fillRect/>
                          </a:stretch>
                        </p:blipFill>
                        <p:spPr bwMode="black">
                          <a:xfrm>
                            <a:off x="2239" y="1563"/>
                            <a:ext cx="2253" cy="2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 name="Text Box 26"/>
              <p:cNvSpPr txBox="1">
                <a:spLocks noChangeArrowheads="1"/>
              </p:cNvSpPr>
              <p:nvPr/>
            </p:nvSpPr>
            <p:spPr bwMode="black">
              <a:xfrm>
                <a:off x="2304" y="960"/>
                <a:ext cx="2400"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a:latin typeface="黑体" panose="02010609060101010101" pitchFamily="49" charset="-122"/>
                    <a:ea typeface="黑体" panose="02010609060101010101" pitchFamily="49" charset="-122"/>
                  </a:rPr>
                  <a:t>1   2   3   4</a:t>
                </a:r>
              </a:p>
            </p:txBody>
          </p:sp>
          <p:sp>
            <p:nvSpPr>
              <p:cNvPr id="33" name="Text Box 27"/>
              <p:cNvSpPr txBox="1">
                <a:spLocks noChangeArrowheads="1"/>
              </p:cNvSpPr>
              <p:nvPr/>
            </p:nvSpPr>
            <p:spPr bwMode="black">
              <a:xfrm>
                <a:off x="1584" y="1297"/>
                <a:ext cx="334" cy="2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lnSpc>
                    <a:spcPct val="170000"/>
                  </a:lnSpc>
                  <a:spcBef>
                    <a:spcPct val="50000"/>
                  </a:spcBef>
                </a:pPr>
                <a:r>
                  <a:rPr kumimoji="1" lang="en-US" altLang="zh-CN" sz="3200">
                    <a:latin typeface="黑体" panose="02010609060101010101" pitchFamily="49" charset="-122"/>
                    <a:ea typeface="黑体" panose="02010609060101010101" pitchFamily="49" charset="-122"/>
                  </a:rPr>
                  <a:t>1234</a:t>
                </a:r>
              </a:p>
            </p:txBody>
          </p:sp>
        </p:grpSp>
        <p:sp>
          <p:nvSpPr>
            <p:cNvPr id="30" name="Rectangle 28"/>
            <p:cNvSpPr>
              <a:spLocks noChangeArrowheads="1"/>
            </p:cNvSpPr>
            <p:nvPr/>
          </p:nvSpPr>
          <p:spPr bwMode="auto">
            <a:xfrm>
              <a:off x="3647" y="3791"/>
              <a:ext cx="1441"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a:latin typeface="黑体" panose="02010609060101010101" pitchFamily="49" charset="-122"/>
                  <a:ea typeface="黑体" panose="02010609060101010101" pitchFamily="49" charset="-122"/>
                </a:rPr>
                <a:t>邻接矩阵</a:t>
              </a:r>
            </a:p>
          </p:txBody>
        </p:sp>
      </p:grpSp>
      <p:sp>
        <p:nvSpPr>
          <p:cNvPr id="4" name="灯片编号占位符 3">
            <a:extLst>
              <a:ext uri="{FF2B5EF4-FFF2-40B4-BE49-F238E27FC236}">
                <a16:creationId xmlns:a16="http://schemas.microsoft.com/office/drawing/2014/main" id="{779C89A7-83FD-0345-A177-4CCC08DE992C}"/>
              </a:ext>
            </a:extLst>
          </p:cNvPr>
          <p:cNvSpPr>
            <a:spLocks noGrp="1"/>
          </p:cNvSpPr>
          <p:nvPr>
            <p:ph type="sldNum" sz="quarter" idx="12"/>
          </p:nvPr>
        </p:nvSpPr>
        <p:spPr/>
        <p:txBody>
          <a:bodyPr/>
          <a:lstStyle/>
          <a:p>
            <a:fld id="{992410F8-5038-4D67-BFCB-CC041677B2F5}" type="slidenum">
              <a:rPr lang="zh-CN" altLang="en-US" smtClean="0"/>
              <a:pPr/>
              <a:t>34</a:t>
            </a:fld>
            <a:endParaRPr lang="zh-CN" altLang="en-US" dirty="0"/>
          </a:p>
        </p:txBody>
      </p:sp>
    </p:spTree>
    <p:extLst>
      <p:ext uri="{BB962C8B-B14F-4D97-AF65-F5344CB8AC3E}">
        <p14:creationId xmlns:p14="http://schemas.microsoft.com/office/powerpoint/2010/main" val="2539039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解释性结构建模</a:t>
            </a:r>
            <a:r>
              <a:rPr lang="en-US" altLang="zh-CN" dirty="0"/>
              <a:t>——</a:t>
            </a:r>
            <a:r>
              <a:rPr lang="zh-CN" altLang="en-US" dirty="0"/>
              <a:t>矩阵表示</a:t>
            </a:r>
          </a:p>
        </p:txBody>
      </p:sp>
      <p:sp>
        <p:nvSpPr>
          <p:cNvPr id="34" name="Text Box 2"/>
          <p:cNvSpPr txBox="1">
            <a:spLocks noChangeArrowheads="1"/>
          </p:cNvSpPr>
          <p:nvPr/>
        </p:nvSpPr>
        <p:spPr bwMode="auto">
          <a:xfrm>
            <a:off x="2782888" y="1268414"/>
            <a:ext cx="6705600" cy="579437"/>
          </a:xfrm>
          <a:prstGeom prst="rect">
            <a:avLst/>
          </a:prstGeom>
          <a:noFill/>
          <a:ln>
            <a:noFill/>
          </a:ln>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3200" dirty="0">
                <a:solidFill>
                  <a:srgbClr val="FF0000"/>
                </a:solidFill>
                <a:latin typeface="微软雅黑" panose="020B0503020204020204" pitchFamily="34" charset="-122"/>
                <a:ea typeface="微软雅黑" panose="020B0503020204020204" pitchFamily="34" charset="-122"/>
              </a:rPr>
              <a:t>邻接矩阵运算规则</a:t>
            </a:r>
          </a:p>
        </p:txBody>
      </p:sp>
      <p:grpSp>
        <p:nvGrpSpPr>
          <p:cNvPr id="35" name="Group 3"/>
          <p:cNvGrpSpPr>
            <a:grpSpLocks/>
          </p:cNvGrpSpPr>
          <p:nvPr/>
        </p:nvGrpSpPr>
        <p:grpSpPr bwMode="auto">
          <a:xfrm>
            <a:off x="2655889" y="1935163"/>
            <a:ext cx="7151687" cy="1066800"/>
            <a:chOff x="911" y="1200"/>
            <a:chExt cx="4505" cy="672"/>
          </a:xfrm>
        </p:grpSpPr>
        <p:sp>
          <p:nvSpPr>
            <p:cNvPr id="36" name="Rectangle 4"/>
            <p:cNvSpPr>
              <a:spLocks noChangeArrowheads="1"/>
            </p:cNvSpPr>
            <p:nvPr/>
          </p:nvSpPr>
          <p:spPr bwMode="auto">
            <a:xfrm>
              <a:off x="4276" y="1200"/>
              <a:ext cx="114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fontAlgn="ctr"/>
              <a:r>
                <a:rPr kumimoji="1" lang="zh-CN" altLang="en-US" sz="3200" dirty="0">
                  <a:latin typeface="微软雅黑" panose="020B0503020204020204" pitchFamily="34" charset="-122"/>
                  <a:ea typeface="微软雅黑" panose="020B0503020204020204" pitchFamily="34" charset="-122"/>
                </a:rPr>
                <a:t>逻辑加</a:t>
              </a:r>
            </a:p>
            <a:p>
              <a:pPr algn="ctr" fontAlgn="ctr"/>
              <a:r>
                <a:rPr kumimoji="1" lang="zh-CN" altLang="en-US" sz="3200" dirty="0">
                  <a:latin typeface="微软雅黑" panose="020B0503020204020204" pitchFamily="34" charset="-122"/>
                  <a:ea typeface="微软雅黑" panose="020B0503020204020204" pitchFamily="34" charset="-122"/>
                </a:rPr>
                <a:t>（</a:t>
              </a:r>
              <a:r>
                <a:rPr kumimoji="1" lang="zh-CN" altLang="en-US" sz="3200" dirty="0">
                  <a:solidFill>
                    <a:srgbClr val="FF0000"/>
                  </a:solidFill>
                  <a:latin typeface="微软雅黑" panose="020B0503020204020204" pitchFamily="34" charset="-122"/>
                  <a:ea typeface="微软雅黑" panose="020B0503020204020204" pitchFamily="34" charset="-122"/>
                </a:rPr>
                <a:t>取大</a:t>
              </a:r>
              <a:r>
                <a:rPr kumimoji="1" lang="zh-CN" altLang="en-US" sz="3200" dirty="0">
                  <a:latin typeface="微软雅黑" panose="020B0503020204020204" pitchFamily="34" charset="-122"/>
                  <a:ea typeface="微软雅黑" panose="020B0503020204020204" pitchFamily="34" charset="-122"/>
                </a:rPr>
                <a:t>）</a:t>
              </a:r>
            </a:p>
          </p:txBody>
        </p:sp>
        <p:sp>
          <p:nvSpPr>
            <p:cNvPr id="37" name="Rectangle 5"/>
            <p:cNvSpPr>
              <a:spLocks noChangeArrowheads="1"/>
            </p:cNvSpPr>
            <p:nvPr/>
          </p:nvSpPr>
          <p:spPr bwMode="auto">
            <a:xfrm>
              <a:off x="2644" y="1200"/>
              <a:ext cx="114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fontAlgn="ctr"/>
              <a:r>
                <a:rPr kumimoji="1" lang="zh-CN" altLang="en-US" sz="3200" dirty="0">
                  <a:latin typeface="微软雅黑" panose="020B0503020204020204" pitchFamily="34" charset="-122"/>
                  <a:ea typeface="微软雅黑" panose="020B0503020204020204" pitchFamily="34" charset="-122"/>
                </a:rPr>
                <a:t>逻辑乘</a:t>
              </a:r>
            </a:p>
            <a:p>
              <a:pPr algn="ctr" fontAlgn="ctr"/>
              <a:r>
                <a:rPr kumimoji="1" lang="zh-CN" altLang="en-US" sz="3200" dirty="0">
                  <a:latin typeface="微软雅黑" panose="020B0503020204020204" pitchFamily="34" charset="-122"/>
                  <a:ea typeface="微软雅黑" panose="020B0503020204020204" pitchFamily="34" charset="-122"/>
                </a:rPr>
                <a:t>（</a:t>
              </a:r>
              <a:r>
                <a:rPr kumimoji="1" lang="zh-CN" altLang="en-US" sz="3200" dirty="0">
                  <a:solidFill>
                    <a:srgbClr val="FF0000"/>
                  </a:solidFill>
                  <a:latin typeface="微软雅黑" panose="020B0503020204020204" pitchFamily="34" charset="-122"/>
                  <a:ea typeface="微软雅黑" panose="020B0503020204020204" pitchFamily="34" charset="-122"/>
                </a:rPr>
                <a:t>取小</a:t>
              </a:r>
              <a:r>
                <a:rPr kumimoji="1" lang="zh-CN" altLang="en-US" sz="3200" dirty="0">
                  <a:latin typeface="微软雅黑" panose="020B0503020204020204" pitchFamily="34" charset="-122"/>
                  <a:ea typeface="微软雅黑" panose="020B0503020204020204" pitchFamily="34" charset="-122"/>
                </a:rPr>
                <a:t>）</a:t>
              </a:r>
              <a:endParaRPr kumimoji="1" lang="zh-CN" altLang="en-US" sz="2400" dirty="0">
                <a:latin typeface="微软雅黑" panose="020B0503020204020204" pitchFamily="34" charset="-122"/>
                <a:ea typeface="微软雅黑" panose="020B0503020204020204" pitchFamily="34" charset="-122"/>
              </a:endParaRPr>
            </a:p>
          </p:txBody>
        </p:sp>
        <p:sp>
          <p:nvSpPr>
            <p:cNvPr id="38" name="Rectangle 6"/>
            <p:cNvSpPr>
              <a:spLocks noChangeArrowheads="1"/>
            </p:cNvSpPr>
            <p:nvPr/>
          </p:nvSpPr>
          <p:spPr bwMode="auto">
            <a:xfrm>
              <a:off x="911" y="1354"/>
              <a:ext cx="11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fontAlgn="ctr"/>
              <a:r>
                <a:rPr kumimoji="1" lang="zh-CN" altLang="en-US" sz="3200">
                  <a:latin typeface="微软雅黑" panose="020B0503020204020204" pitchFamily="34" charset="-122"/>
                  <a:ea typeface="微软雅黑" panose="020B0503020204020204" pitchFamily="34" charset="-122"/>
                </a:rPr>
                <a:t>矩阵运算</a:t>
              </a:r>
              <a:endParaRPr kumimoji="1" lang="zh-CN" altLang="en-US" sz="2400">
                <a:latin typeface="微软雅黑" panose="020B0503020204020204" pitchFamily="34" charset="-122"/>
                <a:ea typeface="微软雅黑" panose="020B0503020204020204" pitchFamily="34" charset="-122"/>
              </a:endParaRPr>
            </a:p>
          </p:txBody>
        </p:sp>
        <p:sp>
          <p:nvSpPr>
            <p:cNvPr id="39" name="Text Box 7"/>
            <p:cNvSpPr txBox="1">
              <a:spLocks noChangeArrowheads="1"/>
            </p:cNvSpPr>
            <p:nvPr/>
          </p:nvSpPr>
          <p:spPr bwMode="auto">
            <a:xfrm>
              <a:off x="2160" y="1354"/>
              <a:ext cx="43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600">
                  <a:latin typeface="微软雅黑" panose="020B0503020204020204" pitchFamily="34" charset="-122"/>
                  <a:ea typeface="微软雅黑" panose="020B0503020204020204" pitchFamily="34" charset="-122"/>
                </a:rPr>
                <a:t>+</a:t>
              </a:r>
              <a:endParaRPr kumimoji="1" lang="en-US" altLang="zh-CN" sz="3200">
                <a:latin typeface="微软雅黑" panose="020B0503020204020204" pitchFamily="34" charset="-122"/>
                <a:ea typeface="微软雅黑" panose="020B0503020204020204" pitchFamily="34" charset="-122"/>
              </a:endParaRPr>
            </a:p>
          </p:txBody>
        </p:sp>
        <p:sp>
          <p:nvSpPr>
            <p:cNvPr id="40" name="Text Box 8"/>
            <p:cNvSpPr txBox="1">
              <a:spLocks noChangeArrowheads="1"/>
            </p:cNvSpPr>
            <p:nvPr/>
          </p:nvSpPr>
          <p:spPr bwMode="auto">
            <a:xfrm>
              <a:off x="3792" y="1344"/>
              <a:ext cx="43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600">
                  <a:latin typeface="微软雅黑" panose="020B0503020204020204" pitchFamily="34" charset="-122"/>
                  <a:ea typeface="微软雅黑" panose="020B0503020204020204" pitchFamily="34" charset="-122"/>
                </a:rPr>
                <a:t>+</a:t>
              </a:r>
              <a:endParaRPr kumimoji="1" lang="en-US" altLang="zh-CN" sz="3200">
                <a:latin typeface="微软雅黑" panose="020B0503020204020204" pitchFamily="34" charset="-122"/>
                <a:ea typeface="微软雅黑" panose="020B0503020204020204" pitchFamily="34" charset="-122"/>
              </a:endParaRPr>
            </a:p>
          </p:txBody>
        </p:sp>
      </p:grpSp>
      <p:grpSp>
        <p:nvGrpSpPr>
          <p:cNvPr id="41" name="Group 9"/>
          <p:cNvGrpSpPr>
            <a:grpSpLocks/>
          </p:cNvGrpSpPr>
          <p:nvPr/>
        </p:nvGrpSpPr>
        <p:grpSpPr bwMode="auto">
          <a:xfrm>
            <a:off x="2778126" y="3187700"/>
            <a:ext cx="7045325" cy="2774950"/>
            <a:chOff x="960" y="2112"/>
            <a:chExt cx="4438" cy="1748"/>
          </a:xfrm>
        </p:grpSpPr>
        <p:sp>
          <p:nvSpPr>
            <p:cNvPr id="42" name="Text Box 10"/>
            <p:cNvSpPr txBox="1">
              <a:spLocks noChangeArrowheads="1"/>
            </p:cNvSpPr>
            <p:nvPr/>
          </p:nvSpPr>
          <p:spPr bwMode="auto">
            <a:xfrm>
              <a:off x="4294" y="2112"/>
              <a:ext cx="1104" cy="1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a:latin typeface="微软雅黑" panose="020B0503020204020204" pitchFamily="34" charset="-122"/>
                  <a:ea typeface="微软雅黑" panose="020B0503020204020204" pitchFamily="34" charset="-122"/>
                </a:rPr>
                <a:t>1+1=1</a:t>
              </a:r>
            </a:p>
            <a:p>
              <a:pPr algn="ctr">
                <a:spcBef>
                  <a:spcPct val="50000"/>
                </a:spcBef>
              </a:pPr>
              <a:r>
                <a:rPr kumimoji="1" lang="en-US" altLang="zh-CN" sz="3200">
                  <a:latin typeface="微软雅黑" panose="020B0503020204020204" pitchFamily="34" charset="-122"/>
                  <a:ea typeface="微软雅黑" panose="020B0503020204020204" pitchFamily="34" charset="-122"/>
                </a:rPr>
                <a:t>1+0=1</a:t>
              </a:r>
            </a:p>
            <a:p>
              <a:pPr algn="ctr">
                <a:spcBef>
                  <a:spcPct val="50000"/>
                </a:spcBef>
              </a:pPr>
              <a:r>
                <a:rPr kumimoji="1" lang="en-US" altLang="zh-CN" sz="3200">
                  <a:latin typeface="微软雅黑" panose="020B0503020204020204" pitchFamily="34" charset="-122"/>
                  <a:ea typeface="微软雅黑" panose="020B0503020204020204" pitchFamily="34" charset="-122"/>
                </a:rPr>
                <a:t>0+1=1</a:t>
              </a:r>
            </a:p>
            <a:p>
              <a:pPr algn="ctr">
                <a:spcBef>
                  <a:spcPct val="50000"/>
                </a:spcBef>
              </a:pPr>
              <a:r>
                <a:rPr kumimoji="1" lang="en-US" altLang="zh-CN" sz="3200">
                  <a:latin typeface="微软雅黑" panose="020B0503020204020204" pitchFamily="34" charset="-122"/>
                  <a:ea typeface="微软雅黑" panose="020B0503020204020204" pitchFamily="34" charset="-122"/>
                </a:rPr>
                <a:t>0+0=0</a:t>
              </a:r>
            </a:p>
          </p:txBody>
        </p:sp>
        <p:sp>
          <p:nvSpPr>
            <p:cNvPr id="43" name="Text Box 11"/>
            <p:cNvSpPr txBox="1">
              <a:spLocks noChangeArrowheads="1"/>
            </p:cNvSpPr>
            <p:nvPr/>
          </p:nvSpPr>
          <p:spPr bwMode="auto">
            <a:xfrm>
              <a:off x="2662" y="2112"/>
              <a:ext cx="1104" cy="1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a:latin typeface="微软雅黑" panose="020B0503020204020204" pitchFamily="34" charset="-122"/>
                  <a:ea typeface="微软雅黑" panose="020B0503020204020204" pitchFamily="34" charset="-122"/>
                </a:rPr>
                <a:t>1</a:t>
              </a:r>
              <a:r>
                <a:rPr kumimoji="1" lang="en-US" altLang="zh-CN" sz="3200">
                  <a:latin typeface="微软雅黑" panose="020B0503020204020204" pitchFamily="34" charset="-122"/>
                  <a:ea typeface="微软雅黑" panose="020B0503020204020204" pitchFamily="34" charset="-122"/>
                  <a:sym typeface="Symbol" panose="05050102010706020507" pitchFamily="18" charset="2"/>
                </a:rPr>
                <a:t></a:t>
              </a:r>
              <a:r>
                <a:rPr kumimoji="1" lang="en-US" altLang="zh-CN" sz="3200">
                  <a:latin typeface="微软雅黑" panose="020B0503020204020204" pitchFamily="34" charset="-122"/>
                  <a:ea typeface="微软雅黑" panose="020B0503020204020204" pitchFamily="34" charset="-122"/>
                </a:rPr>
                <a:t>1=1</a:t>
              </a:r>
            </a:p>
            <a:p>
              <a:pPr algn="ctr">
                <a:spcBef>
                  <a:spcPct val="50000"/>
                </a:spcBef>
              </a:pPr>
              <a:r>
                <a:rPr kumimoji="1" lang="en-US" altLang="zh-CN" sz="3200">
                  <a:latin typeface="微软雅黑" panose="020B0503020204020204" pitchFamily="34" charset="-122"/>
                  <a:ea typeface="微软雅黑" panose="020B0503020204020204" pitchFamily="34" charset="-122"/>
                </a:rPr>
                <a:t>1</a:t>
              </a:r>
              <a:r>
                <a:rPr kumimoji="1" lang="en-US" altLang="zh-CN" sz="3200">
                  <a:latin typeface="微软雅黑" panose="020B0503020204020204" pitchFamily="34" charset="-122"/>
                  <a:ea typeface="微软雅黑" panose="020B0503020204020204" pitchFamily="34" charset="-122"/>
                  <a:sym typeface="Symbol" panose="05050102010706020507" pitchFamily="18" charset="2"/>
                </a:rPr>
                <a:t></a:t>
              </a:r>
              <a:r>
                <a:rPr kumimoji="1" lang="en-US" altLang="zh-CN" sz="3200">
                  <a:latin typeface="微软雅黑" panose="020B0503020204020204" pitchFamily="34" charset="-122"/>
                  <a:ea typeface="微软雅黑" panose="020B0503020204020204" pitchFamily="34" charset="-122"/>
                </a:rPr>
                <a:t>0=0</a:t>
              </a:r>
            </a:p>
            <a:p>
              <a:pPr algn="ctr">
                <a:spcBef>
                  <a:spcPct val="50000"/>
                </a:spcBef>
              </a:pPr>
              <a:r>
                <a:rPr kumimoji="1" lang="en-US" altLang="zh-CN" sz="3200">
                  <a:latin typeface="微软雅黑" panose="020B0503020204020204" pitchFamily="34" charset="-122"/>
                  <a:ea typeface="微软雅黑" panose="020B0503020204020204" pitchFamily="34" charset="-122"/>
                </a:rPr>
                <a:t>0</a:t>
              </a:r>
              <a:r>
                <a:rPr kumimoji="1" lang="en-US" altLang="zh-CN" sz="3200">
                  <a:latin typeface="微软雅黑" panose="020B0503020204020204" pitchFamily="34" charset="-122"/>
                  <a:ea typeface="微软雅黑" panose="020B0503020204020204" pitchFamily="34" charset="-122"/>
                  <a:sym typeface="Symbol" panose="05050102010706020507" pitchFamily="18" charset="2"/>
                </a:rPr>
                <a:t></a:t>
              </a:r>
              <a:r>
                <a:rPr kumimoji="1" lang="en-US" altLang="zh-CN" sz="3200">
                  <a:latin typeface="微软雅黑" panose="020B0503020204020204" pitchFamily="34" charset="-122"/>
                  <a:ea typeface="微软雅黑" panose="020B0503020204020204" pitchFamily="34" charset="-122"/>
                </a:rPr>
                <a:t>1=0</a:t>
              </a:r>
            </a:p>
            <a:p>
              <a:pPr algn="ctr">
                <a:spcBef>
                  <a:spcPct val="50000"/>
                </a:spcBef>
              </a:pPr>
              <a:r>
                <a:rPr kumimoji="1" lang="en-US" altLang="zh-CN" sz="3200">
                  <a:latin typeface="微软雅黑" panose="020B0503020204020204" pitchFamily="34" charset="-122"/>
                  <a:ea typeface="微软雅黑" panose="020B0503020204020204" pitchFamily="34" charset="-122"/>
                </a:rPr>
                <a:t>0</a:t>
              </a:r>
              <a:r>
                <a:rPr kumimoji="1" lang="en-US" altLang="zh-CN" sz="3200">
                  <a:latin typeface="微软雅黑" panose="020B0503020204020204" pitchFamily="34" charset="-122"/>
                  <a:ea typeface="微软雅黑" panose="020B0503020204020204" pitchFamily="34" charset="-122"/>
                  <a:sym typeface="Symbol" panose="05050102010706020507" pitchFamily="18" charset="2"/>
                </a:rPr>
                <a:t></a:t>
              </a:r>
              <a:r>
                <a:rPr kumimoji="1" lang="en-US" altLang="zh-CN" sz="3200">
                  <a:latin typeface="微软雅黑" panose="020B0503020204020204" pitchFamily="34" charset="-122"/>
                  <a:ea typeface="微软雅黑" panose="020B0503020204020204" pitchFamily="34" charset="-122"/>
                </a:rPr>
                <a:t>0=0</a:t>
              </a:r>
            </a:p>
          </p:txBody>
        </p:sp>
        <p:sp>
          <p:nvSpPr>
            <p:cNvPr id="44" name="Text Box 12"/>
            <p:cNvSpPr txBox="1">
              <a:spLocks noChangeArrowheads="1"/>
            </p:cNvSpPr>
            <p:nvPr/>
          </p:nvSpPr>
          <p:spPr bwMode="auto">
            <a:xfrm>
              <a:off x="960" y="2160"/>
              <a:ext cx="1056"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3200" dirty="0">
                  <a:solidFill>
                    <a:srgbClr val="FF0000"/>
                  </a:solidFill>
                  <a:latin typeface="微软雅黑" panose="020B0503020204020204" pitchFamily="34" charset="-122"/>
                  <a:ea typeface="微软雅黑" panose="020B0503020204020204" pitchFamily="34" charset="-122"/>
                </a:rPr>
                <a:t>矩阵乘</a:t>
              </a:r>
            </a:p>
            <a:p>
              <a:pPr algn="ctr">
                <a:spcBef>
                  <a:spcPct val="50000"/>
                </a:spcBef>
              </a:pPr>
              <a:r>
                <a:rPr kumimoji="1" lang="zh-CN" altLang="en-US" sz="3200" dirty="0">
                  <a:solidFill>
                    <a:srgbClr val="FF0000"/>
                  </a:solidFill>
                  <a:latin typeface="微软雅黑" panose="020B0503020204020204" pitchFamily="34" charset="-122"/>
                  <a:ea typeface="微软雅黑" panose="020B0503020204020204" pitchFamily="34" charset="-122"/>
                </a:rPr>
                <a:t>矩阵加</a:t>
              </a:r>
            </a:p>
          </p:txBody>
        </p:sp>
      </p:grpSp>
      <p:sp>
        <p:nvSpPr>
          <p:cNvPr id="4" name="灯片编号占位符 3">
            <a:extLst>
              <a:ext uri="{FF2B5EF4-FFF2-40B4-BE49-F238E27FC236}">
                <a16:creationId xmlns:a16="http://schemas.microsoft.com/office/drawing/2014/main" id="{98C37F74-437E-A94D-BE21-DD29EFA30E60}"/>
              </a:ext>
            </a:extLst>
          </p:cNvPr>
          <p:cNvSpPr>
            <a:spLocks noGrp="1"/>
          </p:cNvSpPr>
          <p:nvPr>
            <p:ph type="sldNum" sz="quarter" idx="12"/>
          </p:nvPr>
        </p:nvSpPr>
        <p:spPr/>
        <p:txBody>
          <a:bodyPr/>
          <a:lstStyle/>
          <a:p>
            <a:fld id="{992410F8-5038-4D67-BFCB-CC041677B2F5}" type="slidenum">
              <a:rPr lang="zh-CN" altLang="en-US" smtClean="0"/>
              <a:pPr/>
              <a:t>35</a:t>
            </a:fld>
            <a:endParaRPr lang="zh-CN" altLang="en-US" dirty="0"/>
          </a:p>
        </p:txBody>
      </p:sp>
    </p:spTree>
    <p:extLst>
      <p:ext uri="{BB962C8B-B14F-4D97-AF65-F5344CB8AC3E}">
        <p14:creationId xmlns:p14="http://schemas.microsoft.com/office/powerpoint/2010/main" val="5162861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解释性结构建模</a:t>
            </a:r>
            <a:r>
              <a:rPr lang="en-US" altLang="zh-CN" dirty="0"/>
              <a:t>——</a:t>
            </a:r>
            <a:r>
              <a:rPr lang="zh-CN" altLang="en-US" dirty="0"/>
              <a:t>矩阵表示</a:t>
            </a:r>
          </a:p>
        </p:txBody>
      </p:sp>
      <p:graphicFrame>
        <p:nvGraphicFramePr>
          <p:cNvPr id="16" name="Object 2"/>
          <p:cNvGraphicFramePr>
            <a:graphicFrameLocks noChangeAspect="1"/>
          </p:cNvGraphicFramePr>
          <p:nvPr/>
        </p:nvGraphicFramePr>
        <p:xfrm>
          <a:off x="8134350" y="3313114"/>
          <a:ext cx="1519238" cy="1893887"/>
        </p:xfrm>
        <a:graphic>
          <a:graphicData uri="http://schemas.openxmlformats.org/presentationml/2006/ole">
            <mc:AlternateContent xmlns:mc="http://schemas.openxmlformats.org/markup-compatibility/2006">
              <mc:Choice xmlns:v="urn:schemas-microsoft-com:vml" Requires="v">
                <p:oleObj spid="_x0000_s108793" name="Equation" r:id="rId3" imgW="761760" imgH="774360" progId="Equation.DSMT4">
                  <p:embed/>
                </p:oleObj>
              </mc:Choice>
              <mc:Fallback>
                <p:oleObj name="Equation" r:id="rId3" imgW="761760" imgH="774360" progId="Equation.DSMT4">
                  <p:embed/>
                  <p:pic>
                    <p:nvPicPr>
                      <p:cNvPr id="0" name=""/>
                      <p:cNvPicPr>
                        <a:picLocks noChangeAspect="1" noChangeArrowheads="1"/>
                      </p:cNvPicPr>
                      <p:nvPr/>
                    </p:nvPicPr>
                    <p:blipFill>
                      <a:blip r:embed="rId4"/>
                      <a:srcRect/>
                      <a:stretch>
                        <a:fillRect/>
                      </a:stretch>
                    </p:blipFill>
                    <p:spPr bwMode="black">
                      <a:xfrm>
                        <a:off x="8134350" y="3313114"/>
                        <a:ext cx="1519238" cy="1893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3"/>
          <p:cNvGraphicFramePr>
            <a:graphicFrameLocks noChangeAspect="1"/>
          </p:cNvGraphicFramePr>
          <p:nvPr/>
        </p:nvGraphicFramePr>
        <p:xfrm>
          <a:off x="2722564" y="3386139"/>
          <a:ext cx="1462087" cy="1825625"/>
        </p:xfrm>
        <a:graphic>
          <a:graphicData uri="http://schemas.openxmlformats.org/presentationml/2006/ole">
            <mc:AlternateContent xmlns:mc="http://schemas.openxmlformats.org/markup-compatibility/2006">
              <mc:Choice xmlns:v="urn:schemas-microsoft-com:vml" Requires="v">
                <p:oleObj spid="_x0000_s108794" name="Equation" r:id="rId5" imgW="761760" imgH="774360" progId="Equation.DSMT4">
                  <p:embed/>
                </p:oleObj>
              </mc:Choice>
              <mc:Fallback>
                <p:oleObj name="Equation" r:id="rId5" imgW="761760" imgH="774360" progId="Equation.DSMT4">
                  <p:embed/>
                  <p:pic>
                    <p:nvPicPr>
                      <p:cNvPr id="0" name=""/>
                      <p:cNvPicPr>
                        <a:picLocks noChangeAspect="1" noChangeArrowheads="1"/>
                      </p:cNvPicPr>
                      <p:nvPr/>
                    </p:nvPicPr>
                    <p:blipFill>
                      <a:blip r:embed="rId6"/>
                      <a:srcRect/>
                      <a:stretch>
                        <a:fillRect/>
                      </a:stretch>
                    </p:blipFill>
                    <p:spPr bwMode="black">
                      <a:xfrm>
                        <a:off x="2722564" y="3386139"/>
                        <a:ext cx="1462087" cy="182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4"/>
          <p:cNvGraphicFramePr>
            <a:graphicFrameLocks noChangeAspect="1"/>
          </p:cNvGraphicFramePr>
          <p:nvPr/>
        </p:nvGraphicFramePr>
        <p:xfrm>
          <a:off x="5392738" y="3389314"/>
          <a:ext cx="1517650" cy="1893887"/>
        </p:xfrm>
        <a:graphic>
          <a:graphicData uri="http://schemas.openxmlformats.org/presentationml/2006/ole">
            <mc:AlternateContent xmlns:mc="http://schemas.openxmlformats.org/markup-compatibility/2006">
              <mc:Choice xmlns:v="urn:schemas-microsoft-com:vml" Requires="v">
                <p:oleObj spid="_x0000_s108795" name="Equation" r:id="rId7" imgW="761760" imgH="774360" progId="Equation.DSMT4">
                  <p:embed/>
                </p:oleObj>
              </mc:Choice>
              <mc:Fallback>
                <p:oleObj name="Equation" r:id="rId7" imgW="761760" imgH="774360" progId="Equation.DSMT4">
                  <p:embed/>
                  <p:pic>
                    <p:nvPicPr>
                      <p:cNvPr id="0" name=""/>
                      <p:cNvPicPr>
                        <a:picLocks noChangeAspect="1" noChangeArrowheads="1"/>
                      </p:cNvPicPr>
                      <p:nvPr/>
                    </p:nvPicPr>
                    <p:blipFill>
                      <a:blip r:embed="rId8"/>
                      <a:srcRect/>
                      <a:stretch>
                        <a:fillRect/>
                      </a:stretch>
                    </p:blipFill>
                    <p:spPr bwMode="black">
                      <a:xfrm>
                        <a:off x="5392738" y="3389314"/>
                        <a:ext cx="1517650" cy="1893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Text Box 5"/>
          <p:cNvSpPr txBox="1">
            <a:spLocks noChangeArrowheads="1"/>
          </p:cNvSpPr>
          <p:nvPr/>
        </p:nvSpPr>
        <p:spPr bwMode="black">
          <a:xfrm>
            <a:off x="4392613" y="3822700"/>
            <a:ext cx="76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3200" b="1">
                <a:latin typeface="Times New Roman" panose="02020603050405020304" pitchFamily="18" charset="0"/>
                <a:sym typeface="Symbol" panose="05050102010706020507" pitchFamily="18" charset="2"/>
              </a:rPr>
              <a:t></a:t>
            </a:r>
            <a:endParaRPr kumimoji="1" lang="zh-CN" altLang="en-US" sz="3200" b="1">
              <a:latin typeface="Times New Roman" panose="02020603050405020304" pitchFamily="18" charset="0"/>
            </a:endParaRPr>
          </a:p>
        </p:txBody>
      </p:sp>
      <p:sp>
        <p:nvSpPr>
          <p:cNvPr id="21" name="Text Box 6"/>
          <p:cNvSpPr txBox="1">
            <a:spLocks noChangeArrowheads="1"/>
          </p:cNvSpPr>
          <p:nvPr/>
        </p:nvSpPr>
        <p:spPr bwMode="black">
          <a:xfrm>
            <a:off x="7288213" y="3857625"/>
            <a:ext cx="60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latin typeface="Times New Roman" panose="02020603050405020304" pitchFamily="18" charset="0"/>
              </a:rPr>
              <a:t>=</a:t>
            </a:r>
          </a:p>
        </p:txBody>
      </p:sp>
      <p:sp>
        <p:nvSpPr>
          <p:cNvPr id="22" name="Text Box 25"/>
          <p:cNvSpPr txBox="1">
            <a:spLocks noChangeArrowheads="1"/>
          </p:cNvSpPr>
          <p:nvPr/>
        </p:nvSpPr>
        <p:spPr bwMode="black">
          <a:xfrm>
            <a:off x="2351088" y="5356226"/>
            <a:ext cx="7620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400" dirty="0">
                <a:latin typeface="微软雅黑" panose="020B0503020204020204" pitchFamily="34" charset="-122"/>
                <a:ea typeface="微软雅黑" panose="020B0503020204020204" pitchFamily="34" charset="-122"/>
              </a:rPr>
              <a:t>A</a:t>
            </a:r>
            <a:r>
              <a:rPr kumimoji="1" lang="en-US" altLang="zh-CN" sz="2400" baseline="30000" dirty="0">
                <a:latin typeface="微软雅黑" panose="020B0503020204020204" pitchFamily="34" charset="-122"/>
                <a:ea typeface="微软雅黑" panose="020B0503020204020204" pitchFamily="34" charset="-122"/>
              </a:rPr>
              <a:t>2</a:t>
            </a:r>
            <a:r>
              <a:rPr kumimoji="1" lang="zh-CN" altLang="zh-CN" sz="2400" dirty="0">
                <a:latin typeface="微软雅黑" panose="020B0503020204020204" pitchFamily="34" charset="-122"/>
                <a:ea typeface="微软雅黑" panose="020B0503020204020204" pitchFamily="34" charset="-122"/>
              </a:rPr>
              <a:t>的元素为1，相应变量间有二次通道</a:t>
            </a:r>
          </a:p>
          <a:p>
            <a:pPr algn="ctr">
              <a:spcBef>
                <a:spcPct val="50000"/>
              </a:spcBef>
            </a:pPr>
            <a:r>
              <a:rPr kumimoji="1" lang="en-US" altLang="zh-CN" sz="2400" dirty="0">
                <a:latin typeface="微软雅黑" panose="020B0503020204020204" pitchFamily="34" charset="-122"/>
                <a:ea typeface="微软雅黑" panose="020B0503020204020204" pitchFamily="34" charset="-122"/>
              </a:rPr>
              <a:t>A</a:t>
            </a:r>
            <a:r>
              <a:rPr kumimoji="1" lang="en-US" altLang="zh-CN" sz="2400" baseline="30000" dirty="0">
                <a:latin typeface="微软雅黑" panose="020B0503020204020204" pitchFamily="34" charset="-122"/>
                <a:ea typeface="微软雅黑" panose="020B0503020204020204" pitchFamily="34" charset="-122"/>
              </a:rPr>
              <a:t>2</a:t>
            </a:r>
            <a:r>
              <a:rPr kumimoji="1" lang="zh-CN" altLang="zh-CN" sz="2400" dirty="0">
                <a:latin typeface="微软雅黑" panose="020B0503020204020204" pitchFamily="34" charset="-122"/>
                <a:ea typeface="微软雅黑" panose="020B0503020204020204" pitchFamily="34" charset="-122"/>
              </a:rPr>
              <a:t>的元素为0，相应变量间无二次通道</a:t>
            </a:r>
            <a:endParaRPr kumimoji="1" lang="zh-CN" altLang="en-US" sz="2400" dirty="0">
              <a:latin typeface="微软雅黑" panose="020B0503020204020204" pitchFamily="34" charset="-122"/>
              <a:ea typeface="微软雅黑" panose="020B0503020204020204" pitchFamily="34" charset="-122"/>
            </a:endParaRPr>
          </a:p>
        </p:txBody>
      </p:sp>
      <p:grpSp>
        <p:nvGrpSpPr>
          <p:cNvPr id="23" name="Group 26"/>
          <p:cNvGrpSpPr>
            <a:grpSpLocks/>
          </p:cNvGrpSpPr>
          <p:nvPr/>
        </p:nvGrpSpPr>
        <p:grpSpPr bwMode="auto">
          <a:xfrm>
            <a:off x="2927350" y="2708275"/>
            <a:ext cx="6553200" cy="579438"/>
            <a:chOff x="1344" y="2007"/>
            <a:chExt cx="4128" cy="365"/>
          </a:xfrm>
        </p:grpSpPr>
        <p:sp>
          <p:nvSpPr>
            <p:cNvPr id="24" name="Text Box 27"/>
            <p:cNvSpPr txBox="1">
              <a:spLocks noChangeArrowheads="1"/>
            </p:cNvSpPr>
            <p:nvPr/>
          </p:nvSpPr>
          <p:spPr bwMode="auto">
            <a:xfrm>
              <a:off x="1344" y="2007"/>
              <a:ext cx="62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a:latin typeface="黑体" panose="02010609060101010101" pitchFamily="49" charset="-122"/>
                  <a:ea typeface="黑体" panose="02010609060101010101" pitchFamily="49" charset="-122"/>
                </a:rPr>
                <a:t>A</a:t>
              </a:r>
            </a:p>
          </p:txBody>
        </p:sp>
        <p:sp>
          <p:nvSpPr>
            <p:cNvPr id="25" name="Text Box 28"/>
            <p:cNvSpPr txBox="1">
              <a:spLocks noChangeArrowheads="1"/>
            </p:cNvSpPr>
            <p:nvPr/>
          </p:nvSpPr>
          <p:spPr bwMode="auto">
            <a:xfrm>
              <a:off x="3024" y="2007"/>
              <a:ext cx="62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a:latin typeface="黑体" panose="02010609060101010101" pitchFamily="49" charset="-122"/>
                  <a:ea typeface="黑体" panose="02010609060101010101" pitchFamily="49" charset="-122"/>
                </a:rPr>
                <a:t>A</a:t>
              </a:r>
            </a:p>
          </p:txBody>
        </p:sp>
        <p:sp>
          <p:nvSpPr>
            <p:cNvPr id="26" name="Text Box 29"/>
            <p:cNvSpPr txBox="1">
              <a:spLocks noChangeArrowheads="1"/>
            </p:cNvSpPr>
            <p:nvPr/>
          </p:nvSpPr>
          <p:spPr bwMode="auto">
            <a:xfrm>
              <a:off x="4848" y="2007"/>
              <a:ext cx="62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a:latin typeface="黑体" panose="02010609060101010101" pitchFamily="49" charset="-122"/>
                  <a:ea typeface="黑体" panose="02010609060101010101" pitchFamily="49" charset="-122"/>
                </a:rPr>
                <a:t>A</a:t>
              </a:r>
              <a:r>
                <a:rPr kumimoji="1" lang="en-US" altLang="zh-CN" sz="3200" baseline="30000">
                  <a:latin typeface="黑体" panose="02010609060101010101" pitchFamily="49" charset="-122"/>
                  <a:ea typeface="黑体" panose="02010609060101010101" pitchFamily="49" charset="-122"/>
                </a:rPr>
                <a:t>2</a:t>
              </a:r>
              <a:endParaRPr kumimoji="1" lang="en-US" altLang="zh-CN" sz="3200">
                <a:latin typeface="黑体" panose="02010609060101010101" pitchFamily="49" charset="-122"/>
                <a:ea typeface="黑体" panose="02010609060101010101" pitchFamily="49" charset="-122"/>
              </a:endParaRPr>
            </a:p>
          </p:txBody>
        </p:sp>
        <p:sp>
          <p:nvSpPr>
            <p:cNvPr id="27" name="Text Box 30"/>
            <p:cNvSpPr txBox="1">
              <a:spLocks noChangeArrowheads="1"/>
            </p:cNvSpPr>
            <p:nvPr/>
          </p:nvSpPr>
          <p:spPr bwMode="auto">
            <a:xfrm>
              <a:off x="2256" y="2007"/>
              <a:ext cx="4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3200">
                  <a:latin typeface="黑体" panose="02010609060101010101" pitchFamily="49" charset="-122"/>
                  <a:ea typeface="黑体" panose="02010609060101010101" pitchFamily="49" charset="-122"/>
                  <a:sym typeface="Symbol" panose="05050102010706020507" pitchFamily="18" charset="2"/>
                </a:rPr>
                <a:t></a:t>
              </a:r>
              <a:endParaRPr kumimoji="1" lang="zh-CN" altLang="en-US" sz="3200">
                <a:latin typeface="黑体" panose="02010609060101010101" pitchFamily="49" charset="-122"/>
                <a:ea typeface="黑体" panose="02010609060101010101" pitchFamily="49" charset="-122"/>
              </a:endParaRPr>
            </a:p>
          </p:txBody>
        </p:sp>
        <p:sp>
          <p:nvSpPr>
            <p:cNvPr id="28" name="Text Box 31"/>
            <p:cNvSpPr txBox="1">
              <a:spLocks noChangeArrowheads="1"/>
            </p:cNvSpPr>
            <p:nvPr/>
          </p:nvSpPr>
          <p:spPr bwMode="auto">
            <a:xfrm>
              <a:off x="4128" y="2007"/>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a:latin typeface="黑体" panose="02010609060101010101" pitchFamily="49" charset="-122"/>
                  <a:ea typeface="黑体" panose="02010609060101010101" pitchFamily="49" charset="-122"/>
                </a:rPr>
                <a:t>=</a:t>
              </a:r>
            </a:p>
          </p:txBody>
        </p:sp>
      </p:grpSp>
      <p:grpSp>
        <p:nvGrpSpPr>
          <p:cNvPr id="29" name="Group 39"/>
          <p:cNvGrpSpPr>
            <a:grpSpLocks/>
          </p:cNvGrpSpPr>
          <p:nvPr/>
        </p:nvGrpSpPr>
        <p:grpSpPr bwMode="auto">
          <a:xfrm>
            <a:off x="3648075" y="1104900"/>
            <a:ext cx="3887788" cy="1892300"/>
            <a:chOff x="1928" y="696"/>
            <a:chExt cx="2449" cy="1192"/>
          </a:xfrm>
        </p:grpSpPr>
        <p:sp>
          <p:nvSpPr>
            <p:cNvPr id="30" name="Oval 15"/>
            <p:cNvSpPr>
              <a:spLocks noChangeArrowheads="1"/>
            </p:cNvSpPr>
            <p:nvPr/>
          </p:nvSpPr>
          <p:spPr bwMode="black">
            <a:xfrm>
              <a:off x="4043" y="1088"/>
              <a:ext cx="334" cy="346"/>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31" name="Text Box 16"/>
            <p:cNvSpPr txBox="1">
              <a:spLocks noChangeArrowheads="1"/>
            </p:cNvSpPr>
            <p:nvPr/>
          </p:nvSpPr>
          <p:spPr bwMode="black">
            <a:xfrm>
              <a:off x="4088" y="1059"/>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3200" b="1">
                  <a:solidFill>
                    <a:srgbClr val="FF0000"/>
                  </a:solidFill>
                  <a:latin typeface="Times New Roman" panose="02020603050405020304" pitchFamily="18" charset="0"/>
                </a:rPr>
                <a:t>3</a:t>
              </a:r>
            </a:p>
          </p:txBody>
        </p:sp>
        <p:sp>
          <p:nvSpPr>
            <p:cNvPr id="32" name="Line 20"/>
            <p:cNvSpPr>
              <a:spLocks noChangeShapeType="1"/>
            </p:cNvSpPr>
            <p:nvPr/>
          </p:nvSpPr>
          <p:spPr bwMode="black">
            <a:xfrm>
              <a:off x="3127" y="1088"/>
              <a:ext cx="0" cy="404"/>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21"/>
            <p:cNvSpPr>
              <a:spLocks noChangeShapeType="1"/>
            </p:cNvSpPr>
            <p:nvPr/>
          </p:nvSpPr>
          <p:spPr bwMode="black">
            <a:xfrm flipH="1">
              <a:off x="3380" y="1434"/>
              <a:ext cx="726" cy="231"/>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22"/>
            <p:cNvSpPr>
              <a:spLocks noChangeShapeType="1"/>
            </p:cNvSpPr>
            <p:nvPr/>
          </p:nvSpPr>
          <p:spPr bwMode="black">
            <a:xfrm>
              <a:off x="3348" y="973"/>
              <a:ext cx="695" cy="202"/>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23"/>
            <p:cNvSpPr>
              <a:spLocks noChangeShapeType="1"/>
            </p:cNvSpPr>
            <p:nvPr/>
          </p:nvSpPr>
          <p:spPr bwMode="black">
            <a:xfrm flipV="1">
              <a:off x="2274" y="973"/>
              <a:ext cx="664" cy="259"/>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24"/>
            <p:cNvSpPr>
              <a:spLocks noChangeShapeType="1"/>
            </p:cNvSpPr>
            <p:nvPr/>
          </p:nvSpPr>
          <p:spPr bwMode="black">
            <a:xfrm flipH="1" flipV="1">
              <a:off x="2274" y="1463"/>
              <a:ext cx="664" cy="202"/>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Oval 33"/>
            <p:cNvSpPr>
              <a:spLocks noChangeArrowheads="1"/>
            </p:cNvSpPr>
            <p:nvPr/>
          </p:nvSpPr>
          <p:spPr bwMode="black">
            <a:xfrm>
              <a:off x="2926" y="725"/>
              <a:ext cx="334" cy="346"/>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50" name="Text Box 34"/>
            <p:cNvSpPr txBox="1">
              <a:spLocks noChangeArrowheads="1"/>
            </p:cNvSpPr>
            <p:nvPr/>
          </p:nvSpPr>
          <p:spPr bwMode="black">
            <a:xfrm>
              <a:off x="2971" y="696"/>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3200" b="1">
                  <a:solidFill>
                    <a:srgbClr val="FF0000"/>
                  </a:solidFill>
                  <a:latin typeface="Times New Roman" panose="02020603050405020304" pitchFamily="18" charset="0"/>
                </a:rPr>
                <a:t>2</a:t>
              </a:r>
            </a:p>
          </p:txBody>
        </p:sp>
        <p:sp>
          <p:nvSpPr>
            <p:cNvPr id="51" name="Oval 35"/>
            <p:cNvSpPr>
              <a:spLocks noChangeArrowheads="1"/>
            </p:cNvSpPr>
            <p:nvPr/>
          </p:nvSpPr>
          <p:spPr bwMode="black">
            <a:xfrm>
              <a:off x="2971" y="1542"/>
              <a:ext cx="334" cy="346"/>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52" name="Text Box 36"/>
            <p:cNvSpPr txBox="1">
              <a:spLocks noChangeArrowheads="1"/>
            </p:cNvSpPr>
            <p:nvPr/>
          </p:nvSpPr>
          <p:spPr bwMode="black">
            <a:xfrm>
              <a:off x="3016" y="1513"/>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3200" b="1">
                  <a:solidFill>
                    <a:srgbClr val="FF0000"/>
                  </a:solidFill>
                  <a:latin typeface="Times New Roman" panose="02020603050405020304" pitchFamily="18" charset="0"/>
                </a:rPr>
                <a:t>4</a:t>
              </a:r>
            </a:p>
          </p:txBody>
        </p:sp>
        <p:sp>
          <p:nvSpPr>
            <p:cNvPr id="53" name="Oval 37"/>
            <p:cNvSpPr>
              <a:spLocks noChangeArrowheads="1"/>
            </p:cNvSpPr>
            <p:nvPr/>
          </p:nvSpPr>
          <p:spPr bwMode="black">
            <a:xfrm>
              <a:off x="1928" y="1179"/>
              <a:ext cx="334" cy="346"/>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54" name="Text Box 38"/>
            <p:cNvSpPr txBox="1">
              <a:spLocks noChangeArrowheads="1"/>
            </p:cNvSpPr>
            <p:nvPr/>
          </p:nvSpPr>
          <p:spPr bwMode="black">
            <a:xfrm>
              <a:off x="1973" y="1150"/>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3200" b="1">
                  <a:solidFill>
                    <a:srgbClr val="FF0000"/>
                  </a:solidFill>
                  <a:latin typeface="Times New Roman" panose="02020603050405020304" pitchFamily="18" charset="0"/>
                </a:rPr>
                <a:t>1</a:t>
              </a:r>
            </a:p>
          </p:txBody>
        </p:sp>
      </p:grpSp>
      <p:sp>
        <p:nvSpPr>
          <p:cNvPr id="4" name="灯片编号占位符 3">
            <a:extLst>
              <a:ext uri="{FF2B5EF4-FFF2-40B4-BE49-F238E27FC236}">
                <a16:creationId xmlns:a16="http://schemas.microsoft.com/office/drawing/2014/main" id="{F331CF41-46DF-DE44-B3E4-42D4C06BA8F0}"/>
              </a:ext>
            </a:extLst>
          </p:cNvPr>
          <p:cNvSpPr>
            <a:spLocks noGrp="1"/>
          </p:cNvSpPr>
          <p:nvPr>
            <p:ph type="sldNum" sz="quarter" idx="12"/>
          </p:nvPr>
        </p:nvSpPr>
        <p:spPr/>
        <p:txBody>
          <a:bodyPr/>
          <a:lstStyle/>
          <a:p>
            <a:fld id="{992410F8-5038-4D67-BFCB-CC041677B2F5}" type="slidenum">
              <a:rPr lang="zh-CN" altLang="en-US" smtClean="0"/>
              <a:pPr/>
              <a:t>36</a:t>
            </a:fld>
            <a:endParaRPr lang="zh-CN" altLang="en-US" dirty="0"/>
          </a:p>
        </p:txBody>
      </p:sp>
    </p:spTree>
    <p:extLst>
      <p:ext uri="{BB962C8B-B14F-4D97-AF65-F5344CB8AC3E}">
        <p14:creationId xmlns:p14="http://schemas.microsoft.com/office/powerpoint/2010/main" val="893804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解释性结构建模</a:t>
            </a:r>
            <a:r>
              <a:rPr lang="en-US" altLang="zh-CN" dirty="0"/>
              <a:t>——</a:t>
            </a:r>
            <a:r>
              <a:rPr lang="zh-CN" altLang="en-US" dirty="0"/>
              <a:t>矩阵表示</a:t>
            </a:r>
          </a:p>
        </p:txBody>
      </p:sp>
      <p:sp>
        <p:nvSpPr>
          <p:cNvPr id="34" name="Text Box 20"/>
          <p:cNvSpPr txBox="1">
            <a:spLocks noChangeArrowheads="1"/>
          </p:cNvSpPr>
          <p:nvPr/>
        </p:nvSpPr>
        <p:spPr bwMode="auto">
          <a:xfrm>
            <a:off x="2255838" y="5343526"/>
            <a:ext cx="7620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400" dirty="0">
                <a:latin typeface="+mn-ea"/>
                <a:ea typeface="+mn-ea"/>
              </a:rPr>
              <a:t>A</a:t>
            </a:r>
            <a:r>
              <a:rPr kumimoji="1" lang="en-US" altLang="zh-CN" sz="2400" baseline="30000" dirty="0">
                <a:latin typeface="+mn-ea"/>
                <a:ea typeface="+mn-ea"/>
              </a:rPr>
              <a:t>3</a:t>
            </a:r>
            <a:r>
              <a:rPr kumimoji="1" lang="zh-CN" altLang="zh-CN" sz="2400" dirty="0">
                <a:latin typeface="+mn-ea"/>
                <a:ea typeface="+mn-ea"/>
              </a:rPr>
              <a:t>的元素为1，相应变量间有三次通道</a:t>
            </a:r>
          </a:p>
          <a:p>
            <a:pPr algn="ctr">
              <a:spcBef>
                <a:spcPct val="50000"/>
              </a:spcBef>
            </a:pPr>
            <a:r>
              <a:rPr kumimoji="1" lang="en-US" altLang="zh-CN" sz="2400" dirty="0">
                <a:latin typeface="+mn-ea"/>
                <a:ea typeface="+mn-ea"/>
              </a:rPr>
              <a:t>A</a:t>
            </a:r>
            <a:r>
              <a:rPr kumimoji="1" lang="en-US" altLang="zh-CN" sz="2400" baseline="30000" dirty="0">
                <a:latin typeface="+mn-ea"/>
                <a:ea typeface="+mn-ea"/>
              </a:rPr>
              <a:t>3</a:t>
            </a:r>
            <a:r>
              <a:rPr kumimoji="1" lang="zh-CN" altLang="zh-CN" sz="2400" dirty="0">
                <a:latin typeface="+mn-ea"/>
                <a:ea typeface="+mn-ea"/>
              </a:rPr>
              <a:t>的元素为0，相应变量间无三次通道</a:t>
            </a:r>
            <a:endParaRPr kumimoji="1" lang="zh-CN" altLang="en-US" sz="2400" dirty="0">
              <a:latin typeface="+mn-ea"/>
              <a:ea typeface="+mn-ea"/>
            </a:endParaRPr>
          </a:p>
        </p:txBody>
      </p:sp>
      <p:grpSp>
        <p:nvGrpSpPr>
          <p:cNvPr id="35" name="Group 21"/>
          <p:cNvGrpSpPr>
            <a:grpSpLocks/>
          </p:cNvGrpSpPr>
          <p:nvPr/>
        </p:nvGrpSpPr>
        <p:grpSpPr bwMode="auto">
          <a:xfrm>
            <a:off x="2649539" y="3454402"/>
            <a:ext cx="7100887" cy="1825625"/>
            <a:chOff x="916" y="1597"/>
            <a:chExt cx="4473" cy="1150"/>
          </a:xfrm>
        </p:grpSpPr>
        <p:graphicFrame>
          <p:nvGraphicFramePr>
            <p:cNvPr id="36" name="Object 22"/>
            <p:cNvGraphicFramePr>
              <a:graphicFrameLocks noChangeAspect="1"/>
            </p:cNvGraphicFramePr>
            <p:nvPr>
              <p:extLst>
                <p:ext uri="{D42A27DB-BD31-4B8C-83A1-F6EECF244321}">
                  <p14:modId xmlns:p14="http://schemas.microsoft.com/office/powerpoint/2010/main" val="1199552704"/>
                </p:ext>
              </p:extLst>
            </p:nvPr>
          </p:nvGraphicFramePr>
          <p:xfrm>
            <a:off x="4467" y="1597"/>
            <a:ext cx="922" cy="1150"/>
          </p:xfrm>
          <a:graphic>
            <a:graphicData uri="http://schemas.openxmlformats.org/presentationml/2006/ole">
              <mc:AlternateContent xmlns:mc="http://schemas.openxmlformats.org/markup-compatibility/2006">
                <mc:Choice xmlns:v="urn:schemas-microsoft-com:vml" Requires="v">
                  <p:oleObj spid="_x0000_s8785" name="Equation" r:id="rId3" imgW="761760" imgH="774360" progId="Equation.DSMT4">
                    <p:embed/>
                  </p:oleObj>
                </mc:Choice>
                <mc:Fallback>
                  <p:oleObj name="Equation" r:id="rId3" imgW="761760" imgH="774360" progId="Equation.DSMT4">
                    <p:embed/>
                    <p:pic>
                      <p:nvPicPr>
                        <p:cNvPr id="38937" name="Object 22"/>
                        <p:cNvPicPr>
                          <a:picLocks noChangeAspect="1" noChangeArrowheads="1"/>
                        </p:cNvPicPr>
                        <p:nvPr/>
                      </p:nvPicPr>
                      <p:blipFill>
                        <a:blip r:embed="rId4"/>
                        <a:srcRect/>
                        <a:stretch>
                          <a:fillRect/>
                        </a:stretch>
                      </p:blipFill>
                      <p:spPr bwMode="black">
                        <a:xfrm>
                          <a:off x="4467" y="1597"/>
                          <a:ext cx="922" cy="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 name="Object 23"/>
            <p:cNvGraphicFramePr>
              <a:graphicFrameLocks noChangeAspect="1"/>
            </p:cNvGraphicFramePr>
            <p:nvPr>
              <p:extLst>
                <p:ext uri="{D42A27DB-BD31-4B8C-83A1-F6EECF244321}">
                  <p14:modId xmlns:p14="http://schemas.microsoft.com/office/powerpoint/2010/main" val="165628914"/>
                </p:ext>
              </p:extLst>
            </p:nvPr>
          </p:nvGraphicFramePr>
          <p:xfrm>
            <a:off x="2692" y="1597"/>
            <a:ext cx="921" cy="1150"/>
          </p:xfrm>
          <a:graphic>
            <a:graphicData uri="http://schemas.openxmlformats.org/presentationml/2006/ole">
              <mc:AlternateContent xmlns:mc="http://schemas.openxmlformats.org/markup-compatibility/2006">
                <mc:Choice xmlns:v="urn:schemas-microsoft-com:vml" Requires="v">
                  <p:oleObj spid="_x0000_s8786" name="Equation" r:id="rId5" imgW="761760" imgH="774360" progId="Equation.DSMT4">
                    <p:embed/>
                  </p:oleObj>
                </mc:Choice>
                <mc:Fallback>
                  <p:oleObj name="Equation" r:id="rId5" imgW="761760" imgH="774360" progId="Equation.DSMT4">
                    <p:embed/>
                    <p:pic>
                      <p:nvPicPr>
                        <p:cNvPr id="38938" name="Object 23"/>
                        <p:cNvPicPr>
                          <a:picLocks noChangeAspect="1" noChangeArrowheads="1"/>
                        </p:cNvPicPr>
                        <p:nvPr/>
                      </p:nvPicPr>
                      <p:blipFill>
                        <a:blip r:embed="rId6"/>
                        <a:srcRect/>
                        <a:stretch>
                          <a:fillRect/>
                        </a:stretch>
                      </p:blipFill>
                      <p:spPr bwMode="black">
                        <a:xfrm>
                          <a:off x="2692" y="1597"/>
                          <a:ext cx="921" cy="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 name="Text Box 24"/>
            <p:cNvSpPr txBox="1">
              <a:spLocks noChangeArrowheads="1"/>
            </p:cNvSpPr>
            <p:nvPr/>
          </p:nvSpPr>
          <p:spPr bwMode="black">
            <a:xfrm>
              <a:off x="2208" y="1897"/>
              <a:ext cx="30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3200" b="1">
                  <a:latin typeface="Times New Roman" panose="02020603050405020304" pitchFamily="18" charset="0"/>
                  <a:sym typeface="Symbol" panose="05050102010706020507" pitchFamily="18" charset="2"/>
                </a:rPr>
                <a:t></a:t>
              </a:r>
              <a:endParaRPr kumimoji="1" lang="zh-CN" altLang="en-US" sz="3200" b="1">
                <a:latin typeface="Times New Roman" panose="02020603050405020304" pitchFamily="18" charset="0"/>
              </a:endParaRPr>
            </a:p>
          </p:txBody>
        </p:sp>
        <p:sp>
          <p:nvSpPr>
            <p:cNvPr id="39" name="Text Box 25"/>
            <p:cNvSpPr txBox="1">
              <a:spLocks noChangeArrowheads="1"/>
            </p:cNvSpPr>
            <p:nvPr/>
          </p:nvSpPr>
          <p:spPr bwMode="black">
            <a:xfrm>
              <a:off x="3984" y="1897"/>
              <a:ext cx="24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latin typeface="Times New Roman" panose="02020603050405020304" pitchFamily="18" charset="0"/>
                </a:rPr>
                <a:t>=</a:t>
              </a:r>
            </a:p>
          </p:txBody>
        </p:sp>
        <p:graphicFrame>
          <p:nvGraphicFramePr>
            <p:cNvPr id="40" name="Object 26"/>
            <p:cNvGraphicFramePr>
              <a:graphicFrameLocks noChangeAspect="1"/>
            </p:cNvGraphicFramePr>
            <p:nvPr>
              <p:extLst>
                <p:ext uri="{D42A27DB-BD31-4B8C-83A1-F6EECF244321}">
                  <p14:modId xmlns:p14="http://schemas.microsoft.com/office/powerpoint/2010/main" val="106103730"/>
                </p:ext>
              </p:extLst>
            </p:nvPr>
          </p:nvGraphicFramePr>
          <p:xfrm>
            <a:off x="916" y="1597"/>
            <a:ext cx="921" cy="1150"/>
          </p:xfrm>
          <a:graphic>
            <a:graphicData uri="http://schemas.openxmlformats.org/presentationml/2006/ole">
              <mc:AlternateContent xmlns:mc="http://schemas.openxmlformats.org/markup-compatibility/2006">
                <mc:Choice xmlns:v="urn:schemas-microsoft-com:vml" Requires="v">
                  <p:oleObj spid="_x0000_s8787" name="Equation" r:id="rId7" imgW="761760" imgH="774360" progId="Equation.DSMT4">
                    <p:embed/>
                  </p:oleObj>
                </mc:Choice>
                <mc:Fallback>
                  <p:oleObj name="Equation" r:id="rId7" imgW="761760" imgH="774360" progId="Equation.DSMT4">
                    <p:embed/>
                    <p:pic>
                      <p:nvPicPr>
                        <p:cNvPr id="38941" name="Object 26"/>
                        <p:cNvPicPr>
                          <a:picLocks noChangeAspect="1" noChangeArrowheads="1"/>
                        </p:cNvPicPr>
                        <p:nvPr/>
                      </p:nvPicPr>
                      <p:blipFill>
                        <a:blip r:embed="rId8"/>
                        <a:srcRect/>
                        <a:stretch>
                          <a:fillRect/>
                        </a:stretch>
                      </p:blipFill>
                      <p:spPr bwMode="black">
                        <a:xfrm>
                          <a:off x="916" y="1597"/>
                          <a:ext cx="921" cy="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1" name="Group 27"/>
          <p:cNvGrpSpPr>
            <a:grpSpLocks/>
          </p:cNvGrpSpPr>
          <p:nvPr/>
        </p:nvGrpSpPr>
        <p:grpSpPr bwMode="auto">
          <a:xfrm>
            <a:off x="3000375" y="2778125"/>
            <a:ext cx="6599238" cy="579438"/>
            <a:chOff x="1344" y="2007"/>
            <a:chExt cx="4128" cy="461"/>
          </a:xfrm>
        </p:grpSpPr>
        <p:sp>
          <p:nvSpPr>
            <p:cNvPr id="42" name="Text Box 28"/>
            <p:cNvSpPr txBox="1">
              <a:spLocks noChangeArrowheads="1"/>
            </p:cNvSpPr>
            <p:nvPr/>
          </p:nvSpPr>
          <p:spPr bwMode="auto">
            <a:xfrm>
              <a:off x="1344" y="2007"/>
              <a:ext cx="623"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a:latin typeface="黑体" panose="02010609060101010101" pitchFamily="49" charset="-122"/>
                  <a:ea typeface="黑体" panose="02010609060101010101" pitchFamily="49" charset="-122"/>
                </a:rPr>
                <a:t>A</a:t>
              </a:r>
              <a:r>
                <a:rPr kumimoji="1" lang="en-US" altLang="zh-CN" sz="3200" baseline="30000">
                  <a:latin typeface="黑体" panose="02010609060101010101" pitchFamily="49" charset="-122"/>
                  <a:ea typeface="黑体" panose="02010609060101010101" pitchFamily="49" charset="-122"/>
                </a:rPr>
                <a:t>2</a:t>
              </a:r>
              <a:endParaRPr kumimoji="1" lang="en-US" altLang="zh-CN" sz="3200">
                <a:latin typeface="黑体" panose="02010609060101010101" pitchFamily="49" charset="-122"/>
                <a:ea typeface="黑体" panose="02010609060101010101" pitchFamily="49" charset="-122"/>
              </a:endParaRPr>
            </a:p>
          </p:txBody>
        </p:sp>
        <p:sp>
          <p:nvSpPr>
            <p:cNvPr id="43" name="Text Box 29"/>
            <p:cNvSpPr txBox="1">
              <a:spLocks noChangeArrowheads="1"/>
            </p:cNvSpPr>
            <p:nvPr/>
          </p:nvSpPr>
          <p:spPr bwMode="auto">
            <a:xfrm>
              <a:off x="3024" y="2007"/>
              <a:ext cx="624"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a:latin typeface="黑体" panose="02010609060101010101" pitchFamily="49" charset="-122"/>
                  <a:ea typeface="黑体" panose="02010609060101010101" pitchFamily="49" charset="-122"/>
                </a:rPr>
                <a:t>A</a:t>
              </a:r>
            </a:p>
          </p:txBody>
        </p:sp>
        <p:sp>
          <p:nvSpPr>
            <p:cNvPr id="44" name="Text Box 30"/>
            <p:cNvSpPr txBox="1">
              <a:spLocks noChangeArrowheads="1"/>
            </p:cNvSpPr>
            <p:nvPr/>
          </p:nvSpPr>
          <p:spPr bwMode="auto">
            <a:xfrm>
              <a:off x="4849" y="2007"/>
              <a:ext cx="623"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a:latin typeface="黑体" panose="02010609060101010101" pitchFamily="49" charset="-122"/>
                  <a:ea typeface="黑体" panose="02010609060101010101" pitchFamily="49" charset="-122"/>
                </a:rPr>
                <a:t>A</a:t>
              </a:r>
              <a:r>
                <a:rPr kumimoji="1" lang="en-US" altLang="zh-CN" sz="3200" baseline="30000">
                  <a:latin typeface="黑体" panose="02010609060101010101" pitchFamily="49" charset="-122"/>
                  <a:ea typeface="黑体" panose="02010609060101010101" pitchFamily="49" charset="-122"/>
                </a:rPr>
                <a:t>3</a:t>
              </a:r>
              <a:endParaRPr kumimoji="1" lang="en-US" altLang="zh-CN" sz="3200">
                <a:latin typeface="黑体" panose="02010609060101010101" pitchFamily="49" charset="-122"/>
                <a:ea typeface="黑体" panose="02010609060101010101" pitchFamily="49" charset="-122"/>
              </a:endParaRPr>
            </a:p>
          </p:txBody>
        </p:sp>
        <p:sp>
          <p:nvSpPr>
            <p:cNvPr id="45" name="Text Box 31"/>
            <p:cNvSpPr txBox="1">
              <a:spLocks noChangeArrowheads="1"/>
            </p:cNvSpPr>
            <p:nvPr/>
          </p:nvSpPr>
          <p:spPr bwMode="auto">
            <a:xfrm>
              <a:off x="2255" y="2007"/>
              <a:ext cx="481"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3200" b="1">
                  <a:latin typeface="黑体" panose="02010609060101010101" pitchFamily="49" charset="-122"/>
                  <a:ea typeface="黑体" panose="02010609060101010101" pitchFamily="49" charset="-122"/>
                  <a:sym typeface="Symbol" panose="05050102010706020507" pitchFamily="18" charset="2"/>
                </a:rPr>
                <a:t></a:t>
              </a:r>
              <a:endParaRPr kumimoji="1" lang="zh-CN" altLang="en-US" sz="3200" b="1">
                <a:latin typeface="黑体" panose="02010609060101010101" pitchFamily="49" charset="-122"/>
                <a:ea typeface="黑体" panose="02010609060101010101" pitchFamily="49" charset="-122"/>
              </a:endParaRPr>
            </a:p>
          </p:txBody>
        </p:sp>
        <p:sp>
          <p:nvSpPr>
            <p:cNvPr id="55" name="Text Box 32"/>
            <p:cNvSpPr txBox="1">
              <a:spLocks noChangeArrowheads="1"/>
            </p:cNvSpPr>
            <p:nvPr/>
          </p:nvSpPr>
          <p:spPr bwMode="auto">
            <a:xfrm>
              <a:off x="4129" y="2007"/>
              <a:ext cx="383"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a:latin typeface="黑体" panose="02010609060101010101" pitchFamily="49" charset="-122"/>
                  <a:ea typeface="黑体" panose="02010609060101010101" pitchFamily="49" charset="-122"/>
                </a:rPr>
                <a:t>=</a:t>
              </a:r>
            </a:p>
          </p:txBody>
        </p:sp>
      </p:grpSp>
      <p:grpSp>
        <p:nvGrpSpPr>
          <p:cNvPr id="56" name="Group 34"/>
          <p:cNvGrpSpPr>
            <a:grpSpLocks/>
          </p:cNvGrpSpPr>
          <p:nvPr/>
        </p:nvGrpSpPr>
        <p:grpSpPr bwMode="auto">
          <a:xfrm>
            <a:off x="3751264" y="1125538"/>
            <a:ext cx="3887787" cy="1892300"/>
            <a:chOff x="1928" y="696"/>
            <a:chExt cx="2449" cy="1192"/>
          </a:xfrm>
        </p:grpSpPr>
        <p:sp>
          <p:nvSpPr>
            <p:cNvPr id="57" name="Oval 35"/>
            <p:cNvSpPr>
              <a:spLocks noChangeArrowheads="1"/>
            </p:cNvSpPr>
            <p:nvPr/>
          </p:nvSpPr>
          <p:spPr bwMode="black">
            <a:xfrm>
              <a:off x="4043" y="1088"/>
              <a:ext cx="334" cy="346"/>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58" name="Text Box 36"/>
            <p:cNvSpPr txBox="1">
              <a:spLocks noChangeArrowheads="1"/>
            </p:cNvSpPr>
            <p:nvPr/>
          </p:nvSpPr>
          <p:spPr bwMode="black">
            <a:xfrm>
              <a:off x="4088" y="1059"/>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3200" b="1">
                  <a:solidFill>
                    <a:srgbClr val="FF0000"/>
                  </a:solidFill>
                  <a:latin typeface="Times New Roman" panose="02020603050405020304" pitchFamily="18" charset="0"/>
                </a:rPr>
                <a:t>3</a:t>
              </a:r>
            </a:p>
          </p:txBody>
        </p:sp>
        <p:sp>
          <p:nvSpPr>
            <p:cNvPr id="59" name="Line 37"/>
            <p:cNvSpPr>
              <a:spLocks noChangeShapeType="1"/>
            </p:cNvSpPr>
            <p:nvPr/>
          </p:nvSpPr>
          <p:spPr bwMode="black">
            <a:xfrm>
              <a:off x="3127" y="1088"/>
              <a:ext cx="0" cy="404"/>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Line 38"/>
            <p:cNvSpPr>
              <a:spLocks noChangeShapeType="1"/>
            </p:cNvSpPr>
            <p:nvPr/>
          </p:nvSpPr>
          <p:spPr bwMode="black">
            <a:xfrm flipH="1">
              <a:off x="3380" y="1434"/>
              <a:ext cx="726" cy="231"/>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Line 39"/>
            <p:cNvSpPr>
              <a:spLocks noChangeShapeType="1"/>
            </p:cNvSpPr>
            <p:nvPr/>
          </p:nvSpPr>
          <p:spPr bwMode="black">
            <a:xfrm>
              <a:off x="3348" y="973"/>
              <a:ext cx="695" cy="202"/>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Line 40"/>
            <p:cNvSpPr>
              <a:spLocks noChangeShapeType="1"/>
            </p:cNvSpPr>
            <p:nvPr/>
          </p:nvSpPr>
          <p:spPr bwMode="black">
            <a:xfrm flipV="1">
              <a:off x="2274" y="973"/>
              <a:ext cx="664" cy="259"/>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Line 41"/>
            <p:cNvSpPr>
              <a:spLocks noChangeShapeType="1"/>
            </p:cNvSpPr>
            <p:nvPr/>
          </p:nvSpPr>
          <p:spPr bwMode="black">
            <a:xfrm flipH="1" flipV="1">
              <a:off x="2274" y="1463"/>
              <a:ext cx="664" cy="202"/>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 name="Oval 42"/>
            <p:cNvSpPr>
              <a:spLocks noChangeArrowheads="1"/>
            </p:cNvSpPr>
            <p:nvPr/>
          </p:nvSpPr>
          <p:spPr bwMode="black">
            <a:xfrm>
              <a:off x="2926" y="725"/>
              <a:ext cx="334" cy="346"/>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65" name="Text Box 43"/>
            <p:cNvSpPr txBox="1">
              <a:spLocks noChangeArrowheads="1"/>
            </p:cNvSpPr>
            <p:nvPr/>
          </p:nvSpPr>
          <p:spPr bwMode="black">
            <a:xfrm>
              <a:off x="2971" y="696"/>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3200" b="1">
                  <a:solidFill>
                    <a:srgbClr val="FF0000"/>
                  </a:solidFill>
                  <a:latin typeface="Times New Roman" panose="02020603050405020304" pitchFamily="18" charset="0"/>
                </a:rPr>
                <a:t>2</a:t>
              </a:r>
            </a:p>
          </p:txBody>
        </p:sp>
        <p:sp>
          <p:nvSpPr>
            <p:cNvPr id="66" name="Oval 44"/>
            <p:cNvSpPr>
              <a:spLocks noChangeArrowheads="1"/>
            </p:cNvSpPr>
            <p:nvPr/>
          </p:nvSpPr>
          <p:spPr bwMode="black">
            <a:xfrm>
              <a:off x="2971" y="1542"/>
              <a:ext cx="334" cy="346"/>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67" name="Text Box 45"/>
            <p:cNvSpPr txBox="1">
              <a:spLocks noChangeArrowheads="1"/>
            </p:cNvSpPr>
            <p:nvPr/>
          </p:nvSpPr>
          <p:spPr bwMode="black">
            <a:xfrm>
              <a:off x="3016" y="1513"/>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3200" b="1">
                  <a:solidFill>
                    <a:srgbClr val="FF0000"/>
                  </a:solidFill>
                  <a:latin typeface="Times New Roman" panose="02020603050405020304" pitchFamily="18" charset="0"/>
                </a:rPr>
                <a:t>4</a:t>
              </a:r>
            </a:p>
          </p:txBody>
        </p:sp>
        <p:sp>
          <p:nvSpPr>
            <p:cNvPr id="68" name="Oval 46"/>
            <p:cNvSpPr>
              <a:spLocks noChangeArrowheads="1"/>
            </p:cNvSpPr>
            <p:nvPr/>
          </p:nvSpPr>
          <p:spPr bwMode="black">
            <a:xfrm>
              <a:off x="1928" y="1179"/>
              <a:ext cx="334" cy="346"/>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69" name="Text Box 47"/>
            <p:cNvSpPr txBox="1">
              <a:spLocks noChangeArrowheads="1"/>
            </p:cNvSpPr>
            <p:nvPr/>
          </p:nvSpPr>
          <p:spPr bwMode="black">
            <a:xfrm>
              <a:off x="1973" y="1150"/>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3200" b="1">
                  <a:solidFill>
                    <a:srgbClr val="FF0000"/>
                  </a:solidFill>
                  <a:latin typeface="Times New Roman" panose="02020603050405020304" pitchFamily="18" charset="0"/>
                </a:rPr>
                <a:t>1</a:t>
              </a:r>
            </a:p>
          </p:txBody>
        </p:sp>
      </p:grpSp>
      <p:sp>
        <p:nvSpPr>
          <p:cNvPr id="4" name="灯片编号占位符 3">
            <a:extLst>
              <a:ext uri="{FF2B5EF4-FFF2-40B4-BE49-F238E27FC236}">
                <a16:creationId xmlns:a16="http://schemas.microsoft.com/office/drawing/2014/main" id="{784CE767-8395-D447-B806-85694211D084}"/>
              </a:ext>
            </a:extLst>
          </p:cNvPr>
          <p:cNvSpPr>
            <a:spLocks noGrp="1"/>
          </p:cNvSpPr>
          <p:nvPr>
            <p:ph type="sldNum" sz="quarter" idx="12"/>
          </p:nvPr>
        </p:nvSpPr>
        <p:spPr/>
        <p:txBody>
          <a:bodyPr/>
          <a:lstStyle/>
          <a:p>
            <a:fld id="{992410F8-5038-4D67-BFCB-CC041677B2F5}" type="slidenum">
              <a:rPr lang="zh-CN" altLang="en-US" smtClean="0"/>
              <a:pPr/>
              <a:t>37</a:t>
            </a:fld>
            <a:endParaRPr lang="zh-CN" altLang="en-US" dirty="0"/>
          </a:p>
        </p:txBody>
      </p:sp>
    </p:spTree>
    <p:extLst>
      <p:ext uri="{BB962C8B-B14F-4D97-AF65-F5344CB8AC3E}">
        <p14:creationId xmlns:p14="http://schemas.microsoft.com/office/powerpoint/2010/main" val="3765132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解释性结构建模</a:t>
            </a:r>
            <a:r>
              <a:rPr lang="en-US" altLang="zh-CN" dirty="0"/>
              <a:t>——</a:t>
            </a:r>
            <a:r>
              <a:rPr lang="zh-CN" altLang="en-US" dirty="0"/>
              <a:t>矩阵表示</a:t>
            </a:r>
          </a:p>
        </p:txBody>
      </p:sp>
      <p:sp>
        <p:nvSpPr>
          <p:cNvPr id="31" name="Rectangle 2"/>
          <p:cNvSpPr>
            <a:spLocks noChangeArrowheads="1"/>
          </p:cNvSpPr>
          <p:nvPr/>
        </p:nvSpPr>
        <p:spPr bwMode="auto">
          <a:xfrm>
            <a:off x="3187748" y="2112964"/>
            <a:ext cx="635943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2800" dirty="0" err="1">
                <a:latin typeface="微软雅黑" panose="020B0503020204020204" pitchFamily="34" charset="-122"/>
                <a:ea typeface="微软雅黑" panose="020B0503020204020204" pitchFamily="34" charset="-122"/>
              </a:rPr>
              <a:t>A</a:t>
            </a:r>
            <a:r>
              <a:rPr kumimoji="1" lang="en-US" altLang="zh-CN" sz="2800" baseline="30000" dirty="0" err="1">
                <a:latin typeface="微软雅黑" panose="020B0503020204020204" pitchFamily="34" charset="-122"/>
                <a:ea typeface="微软雅黑" panose="020B0503020204020204" pitchFamily="34" charset="-122"/>
              </a:rPr>
              <a:t>k</a:t>
            </a:r>
            <a:r>
              <a:rPr kumimoji="1" lang="zh-CN" altLang="en-US" sz="2800" dirty="0">
                <a:latin typeface="微软雅黑" panose="020B0503020204020204" pitchFamily="34" charset="-122"/>
                <a:ea typeface="微软雅黑" panose="020B0503020204020204" pitchFamily="34" charset="-122"/>
              </a:rPr>
              <a:t>的元素为</a:t>
            </a:r>
            <a:r>
              <a:rPr kumimoji="1" lang="en-US" altLang="zh-CN" sz="2800" dirty="0">
                <a:solidFill>
                  <a:srgbClr val="FF0000"/>
                </a:solidFill>
                <a:latin typeface="微软雅黑" panose="020B0503020204020204" pitchFamily="34" charset="-122"/>
                <a:ea typeface="微软雅黑" panose="020B0503020204020204" pitchFamily="34" charset="-122"/>
              </a:rPr>
              <a:t>1</a:t>
            </a:r>
            <a:r>
              <a:rPr kumimoji="1" lang="zh-CN" altLang="en-US" sz="2800" dirty="0">
                <a:latin typeface="微软雅黑" panose="020B0503020204020204" pitchFamily="34" charset="-122"/>
                <a:ea typeface="微软雅黑" panose="020B0503020204020204" pitchFamily="34" charset="-122"/>
              </a:rPr>
              <a:t>，在相应元素间</a:t>
            </a:r>
            <a:r>
              <a:rPr kumimoji="1" lang="zh-CN" altLang="en-US" sz="2800" dirty="0">
                <a:solidFill>
                  <a:srgbClr val="FF0000"/>
                </a:solidFill>
                <a:latin typeface="微软雅黑" panose="020B0503020204020204" pitchFamily="34" charset="-122"/>
                <a:ea typeface="微软雅黑" panose="020B0503020204020204" pitchFamily="34" charset="-122"/>
              </a:rPr>
              <a:t>有</a:t>
            </a:r>
            <a:r>
              <a:rPr kumimoji="1" lang="en-US" altLang="zh-CN" sz="2800" dirty="0">
                <a:latin typeface="微软雅黑" panose="020B0503020204020204" pitchFamily="34" charset="-122"/>
                <a:ea typeface="微软雅黑" panose="020B0503020204020204" pitchFamily="34" charset="-122"/>
              </a:rPr>
              <a:t>k</a:t>
            </a:r>
            <a:r>
              <a:rPr kumimoji="1" lang="zh-CN" altLang="en-US" sz="2800" dirty="0">
                <a:latin typeface="微软雅黑" panose="020B0503020204020204" pitchFamily="34" charset="-122"/>
                <a:ea typeface="微软雅黑" panose="020B0503020204020204" pitchFamily="34" charset="-122"/>
              </a:rPr>
              <a:t>次通路</a:t>
            </a:r>
          </a:p>
          <a:p>
            <a:pPr algn="ctr"/>
            <a:r>
              <a:rPr kumimoji="1" lang="en-US" altLang="zh-CN" sz="2800" dirty="0" err="1">
                <a:latin typeface="微软雅黑" panose="020B0503020204020204" pitchFamily="34" charset="-122"/>
                <a:ea typeface="微软雅黑" panose="020B0503020204020204" pitchFamily="34" charset="-122"/>
              </a:rPr>
              <a:t>A</a:t>
            </a:r>
            <a:r>
              <a:rPr kumimoji="1" lang="en-US" altLang="zh-CN" sz="2800" baseline="30000" dirty="0" err="1">
                <a:latin typeface="微软雅黑" panose="020B0503020204020204" pitchFamily="34" charset="-122"/>
                <a:ea typeface="微软雅黑" panose="020B0503020204020204" pitchFamily="34" charset="-122"/>
              </a:rPr>
              <a:t>k</a:t>
            </a:r>
            <a:r>
              <a:rPr kumimoji="1" lang="zh-CN" altLang="en-US" sz="2800" dirty="0">
                <a:latin typeface="微软雅黑" panose="020B0503020204020204" pitchFamily="34" charset="-122"/>
                <a:ea typeface="微软雅黑" panose="020B0503020204020204" pitchFamily="34" charset="-122"/>
              </a:rPr>
              <a:t>的元素为</a:t>
            </a:r>
            <a:r>
              <a:rPr kumimoji="1" lang="en-US" altLang="zh-CN" sz="2800" dirty="0">
                <a:solidFill>
                  <a:srgbClr val="FF0000"/>
                </a:solidFill>
                <a:latin typeface="微软雅黑" panose="020B0503020204020204" pitchFamily="34" charset="-122"/>
                <a:ea typeface="微软雅黑" panose="020B0503020204020204" pitchFamily="34" charset="-122"/>
              </a:rPr>
              <a:t>0</a:t>
            </a:r>
            <a:r>
              <a:rPr kumimoji="1" lang="zh-CN" altLang="en-US" sz="2800" dirty="0">
                <a:latin typeface="微软雅黑" panose="020B0503020204020204" pitchFamily="34" charset="-122"/>
                <a:ea typeface="微软雅黑" panose="020B0503020204020204" pitchFamily="34" charset="-122"/>
              </a:rPr>
              <a:t>，在相应元素间</a:t>
            </a:r>
            <a:r>
              <a:rPr kumimoji="1" lang="zh-CN" altLang="en-US" sz="2800" dirty="0">
                <a:solidFill>
                  <a:srgbClr val="FF0000"/>
                </a:solidFill>
                <a:latin typeface="微软雅黑" panose="020B0503020204020204" pitchFamily="34" charset="-122"/>
                <a:ea typeface="微软雅黑" panose="020B0503020204020204" pitchFamily="34" charset="-122"/>
              </a:rPr>
              <a:t>无</a:t>
            </a:r>
            <a:r>
              <a:rPr kumimoji="1" lang="en-US" altLang="zh-CN" sz="2800" dirty="0">
                <a:latin typeface="微软雅黑" panose="020B0503020204020204" pitchFamily="34" charset="-122"/>
                <a:ea typeface="微软雅黑" panose="020B0503020204020204" pitchFamily="34" charset="-122"/>
              </a:rPr>
              <a:t>k</a:t>
            </a:r>
            <a:r>
              <a:rPr kumimoji="1" lang="zh-CN" altLang="en-US" sz="2800" dirty="0">
                <a:latin typeface="微软雅黑" panose="020B0503020204020204" pitchFamily="34" charset="-122"/>
                <a:ea typeface="微软雅黑" panose="020B0503020204020204" pitchFamily="34" charset="-122"/>
              </a:rPr>
              <a:t>次通路</a:t>
            </a:r>
          </a:p>
        </p:txBody>
      </p:sp>
      <p:grpSp>
        <p:nvGrpSpPr>
          <p:cNvPr id="32" name="Group 3"/>
          <p:cNvGrpSpPr>
            <a:grpSpLocks/>
          </p:cNvGrpSpPr>
          <p:nvPr/>
        </p:nvGrpSpPr>
        <p:grpSpPr bwMode="auto">
          <a:xfrm>
            <a:off x="2135188" y="3500440"/>
            <a:ext cx="5657850" cy="1463675"/>
            <a:chOff x="912" y="2496"/>
            <a:chExt cx="3564" cy="922"/>
          </a:xfrm>
        </p:grpSpPr>
        <p:sp>
          <p:nvSpPr>
            <p:cNvPr id="33" name="Text Box 4"/>
            <p:cNvSpPr txBox="1">
              <a:spLocks noChangeArrowheads="1"/>
            </p:cNvSpPr>
            <p:nvPr/>
          </p:nvSpPr>
          <p:spPr bwMode="auto">
            <a:xfrm>
              <a:off x="912" y="2496"/>
              <a:ext cx="17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dirty="0">
                  <a:solidFill>
                    <a:srgbClr val="FF0000"/>
                  </a:solidFill>
                  <a:latin typeface="微软雅黑" panose="020B0503020204020204" pitchFamily="34" charset="-122"/>
                  <a:ea typeface="微软雅黑" panose="020B0503020204020204" pitchFamily="34" charset="-122"/>
                </a:rPr>
                <a:t>问题</a:t>
              </a:r>
            </a:p>
          </p:txBody>
        </p:sp>
        <p:sp>
          <p:nvSpPr>
            <p:cNvPr id="46" name="Rectangle 5"/>
            <p:cNvSpPr>
              <a:spLocks noChangeArrowheads="1"/>
            </p:cNvSpPr>
            <p:nvPr/>
          </p:nvSpPr>
          <p:spPr bwMode="auto">
            <a:xfrm>
              <a:off x="1959" y="3088"/>
              <a:ext cx="2517" cy="33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2800" dirty="0">
                  <a:solidFill>
                    <a:srgbClr val="FF0000"/>
                  </a:solidFill>
                  <a:latin typeface="微软雅黑" panose="020B0503020204020204" pitchFamily="34" charset="-122"/>
                  <a:ea typeface="微软雅黑" panose="020B0503020204020204" pitchFamily="34" charset="-122"/>
                </a:rPr>
                <a:t>k</a:t>
              </a:r>
              <a:r>
                <a:rPr kumimoji="1" lang="zh-CN" altLang="zh-CN" sz="2800" dirty="0">
                  <a:solidFill>
                    <a:srgbClr val="FF0000"/>
                  </a:solidFill>
                  <a:latin typeface="微软雅黑" panose="020B0503020204020204" pitchFamily="34" charset="-122"/>
                  <a:ea typeface="微软雅黑" panose="020B0503020204020204" pitchFamily="34" charset="-122"/>
                </a:rPr>
                <a:t>不断增加，</a:t>
              </a:r>
              <a:r>
                <a:rPr kumimoji="1" lang="en-US" altLang="zh-CN" sz="2800" dirty="0" err="1">
                  <a:solidFill>
                    <a:srgbClr val="FF0000"/>
                  </a:solidFill>
                  <a:latin typeface="微软雅黑" panose="020B0503020204020204" pitchFamily="34" charset="-122"/>
                  <a:ea typeface="微软雅黑" panose="020B0503020204020204" pitchFamily="34" charset="-122"/>
                </a:rPr>
                <a:t>A</a:t>
              </a:r>
              <a:r>
                <a:rPr kumimoji="1" lang="en-US" altLang="zh-CN" sz="2800" baseline="30000" dirty="0" err="1">
                  <a:solidFill>
                    <a:srgbClr val="FF0000"/>
                  </a:solidFill>
                  <a:latin typeface="微软雅黑" panose="020B0503020204020204" pitchFamily="34" charset="-122"/>
                  <a:ea typeface="微软雅黑" panose="020B0503020204020204" pitchFamily="34" charset="-122"/>
                </a:rPr>
                <a:t>k</a:t>
              </a:r>
              <a:r>
                <a:rPr kumimoji="1" lang="zh-CN" altLang="en-US" sz="2800" dirty="0">
                  <a:solidFill>
                    <a:srgbClr val="FF0000"/>
                  </a:solidFill>
                  <a:latin typeface="微软雅黑" panose="020B0503020204020204" pitchFamily="34" charset="-122"/>
                  <a:ea typeface="微软雅黑" panose="020B0503020204020204" pitchFamily="34" charset="-122"/>
                </a:rPr>
                <a:t>会怎样？</a:t>
              </a:r>
            </a:p>
          </p:txBody>
        </p:sp>
      </p:grpSp>
      <p:sp>
        <p:nvSpPr>
          <p:cNvPr id="47" name="Rectangle 6"/>
          <p:cNvSpPr>
            <a:spLocks noChangeArrowheads="1"/>
          </p:cNvSpPr>
          <p:nvPr/>
        </p:nvSpPr>
        <p:spPr bwMode="auto">
          <a:xfrm>
            <a:off x="2116138" y="1393826"/>
            <a:ext cx="895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2800" dirty="0">
                <a:solidFill>
                  <a:srgbClr val="FF0000"/>
                </a:solidFill>
                <a:latin typeface="微软雅黑" panose="020B0503020204020204" pitchFamily="34" charset="-122"/>
                <a:ea typeface="微软雅黑" panose="020B0503020204020204" pitchFamily="34" charset="-122"/>
              </a:rPr>
              <a:t>结论</a:t>
            </a:r>
          </a:p>
        </p:txBody>
      </p:sp>
      <p:sp>
        <p:nvSpPr>
          <p:cNvPr id="4" name="灯片编号占位符 3">
            <a:extLst>
              <a:ext uri="{FF2B5EF4-FFF2-40B4-BE49-F238E27FC236}">
                <a16:creationId xmlns:a16="http://schemas.microsoft.com/office/drawing/2014/main" id="{816578D5-7326-4A4A-ABB6-90EFB530ED04}"/>
              </a:ext>
            </a:extLst>
          </p:cNvPr>
          <p:cNvSpPr>
            <a:spLocks noGrp="1"/>
          </p:cNvSpPr>
          <p:nvPr>
            <p:ph type="sldNum" sz="quarter" idx="12"/>
          </p:nvPr>
        </p:nvSpPr>
        <p:spPr/>
        <p:txBody>
          <a:bodyPr/>
          <a:lstStyle/>
          <a:p>
            <a:fld id="{992410F8-5038-4D67-BFCB-CC041677B2F5}" type="slidenum">
              <a:rPr lang="zh-CN" altLang="en-US" smtClean="0"/>
              <a:pPr/>
              <a:t>38</a:t>
            </a:fld>
            <a:endParaRPr lang="zh-CN" altLang="en-US" dirty="0"/>
          </a:p>
        </p:txBody>
      </p:sp>
    </p:spTree>
    <p:extLst>
      <p:ext uri="{BB962C8B-B14F-4D97-AF65-F5344CB8AC3E}">
        <p14:creationId xmlns:p14="http://schemas.microsoft.com/office/powerpoint/2010/main" val="20210690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解释性结构建模</a:t>
            </a:r>
            <a:r>
              <a:rPr lang="en-US" altLang="zh-CN" dirty="0"/>
              <a:t>——</a:t>
            </a:r>
            <a:r>
              <a:rPr lang="zh-CN" altLang="en-US" dirty="0"/>
              <a:t>矩阵表示</a:t>
            </a:r>
          </a:p>
        </p:txBody>
      </p:sp>
      <p:graphicFrame>
        <p:nvGraphicFramePr>
          <p:cNvPr id="9" name="Object 2"/>
          <p:cNvGraphicFramePr>
            <a:graphicFrameLocks noChangeAspect="1"/>
          </p:cNvGraphicFramePr>
          <p:nvPr>
            <p:extLst>
              <p:ext uri="{D42A27DB-BD31-4B8C-83A1-F6EECF244321}">
                <p14:modId xmlns:p14="http://schemas.microsoft.com/office/powerpoint/2010/main" val="2011301202"/>
              </p:ext>
            </p:extLst>
          </p:nvPr>
        </p:nvGraphicFramePr>
        <p:xfrm>
          <a:off x="3395664" y="3665539"/>
          <a:ext cx="1870075" cy="1730375"/>
        </p:xfrm>
        <a:graphic>
          <a:graphicData uri="http://schemas.openxmlformats.org/presentationml/2006/ole">
            <mc:AlternateContent xmlns:mc="http://schemas.openxmlformats.org/markup-compatibility/2006">
              <mc:Choice xmlns:v="urn:schemas-microsoft-com:vml" Requires="v">
                <p:oleObj spid="_x0000_s11021" name="Equation" r:id="rId3" imgW="1041120" imgH="774360" progId="Equation.DSMT4">
                  <p:embed/>
                </p:oleObj>
              </mc:Choice>
              <mc:Fallback>
                <p:oleObj name="Equation" r:id="rId3" imgW="1041120" imgH="774360" progId="Equation.DSMT4">
                  <p:embed/>
                  <p:pic>
                    <p:nvPicPr>
                      <p:cNvPr id="608258" name="Object 2"/>
                      <p:cNvPicPr>
                        <a:picLocks noChangeAspect="1" noChangeArrowheads="1"/>
                      </p:cNvPicPr>
                      <p:nvPr/>
                    </p:nvPicPr>
                    <p:blipFill>
                      <a:blip r:embed="rId4"/>
                      <a:srcRect/>
                      <a:stretch>
                        <a:fillRect/>
                      </a:stretch>
                    </p:blipFill>
                    <p:spPr bwMode="black">
                      <a:xfrm>
                        <a:off x="3395664" y="3665539"/>
                        <a:ext cx="1870075" cy="17303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3"/>
          <p:cNvGraphicFramePr>
            <a:graphicFrameLocks noChangeAspect="1"/>
          </p:cNvGraphicFramePr>
          <p:nvPr>
            <p:extLst>
              <p:ext uri="{D42A27DB-BD31-4B8C-83A1-F6EECF244321}">
                <p14:modId xmlns:p14="http://schemas.microsoft.com/office/powerpoint/2010/main" val="299755665"/>
              </p:ext>
            </p:extLst>
          </p:nvPr>
        </p:nvGraphicFramePr>
        <p:xfrm>
          <a:off x="3400425" y="1366838"/>
          <a:ext cx="1879600" cy="1841500"/>
        </p:xfrm>
        <a:graphic>
          <a:graphicData uri="http://schemas.openxmlformats.org/presentationml/2006/ole">
            <mc:AlternateContent xmlns:mc="http://schemas.openxmlformats.org/markup-compatibility/2006">
              <mc:Choice xmlns:v="urn:schemas-microsoft-com:vml" Requires="v">
                <p:oleObj spid="_x0000_s11022" name="Equation" r:id="rId5" imgW="977760" imgH="774360" progId="Equation.DSMT4">
                  <p:embed/>
                </p:oleObj>
              </mc:Choice>
              <mc:Fallback>
                <p:oleObj name="Equation" r:id="rId5" imgW="977760" imgH="774360" progId="Equation.DSMT4">
                  <p:embed/>
                  <p:pic>
                    <p:nvPicPr>
                      <p:cNvPr id="608259" name="Object 3"/>
                      <p:cNvPicPr>
                        <a:picLocks noChangeAspect="1" noChangeArrowheads="1"/>
                      </p:cNvPicPr>
                      <p:nvPr/>
                    </p:nvPicPr>
                    <p:blipFill>
                      <a:blip r:embed="rId6"/>
                      <a:srcRect/>
                      <a:stretch>
                        <a:fillRect/>
                      </a:stretch>
                    </p:blipFill>
                    <p:spPr bwMode="black">
                      <a:xfrm>
                        <a:off x="3400425" y="1366838"/>
                        <a:ext cx="1879600" cy="1841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4"/>
          <p:cNvGraphicFramePr>
            <a:graphicFrameLocks noChangeAspect="1"/>
          </p:cNvGraphicFramePr>
          <p:nvPr>
            <p:extLst>
              <p:ext uri="{D42A27DB-BD31-4B8C-83A1-F6EECF244321}">
                <p14:modId xmlns:p14="http://schemas.microsoft.com/office/powerpoint/2010/main" val="4062524606"/>
              </p:ext>
            </p:extLst>
          </p:nvPr>
        </p:nvGraphicFramePr>
        <p:xfrm>
          <a:off x="6567488" y="1366839"/>
          <a:ext cx="1936750" cy="1843087"/>
        </p:xfrm>
        <a:graphic>
          <a:graphicData uri="http://schemas.openxmlformats.org/presentationml/2006/ole">
            <mc:AlternateContent xmlns:mc="http://schemas.openxmlformats.org/markup-compatibility/2006">
              <mc:Choice xmlns:v="urn:schemas-microsoft-com:vml" Requires="v">
                <p:oleObj spid="_x0000_s11023" name="Equation" r:id="rId7" imgW="1041120" imgH="774360" progId="Equation.DSMT4">
                  <p:embed/>
                </p:oleObj>
              </mc:Choice>
              <mc:Fallback>
                <p:oleObj name="Equation" r:id="rId7" imgW="1041120" imgH="774360" progId="Equation.DSMT4">
                  <p:embed/>
                  <p:pic>
                    <p:nvPicPr>
                      <p:cNvPr id="608260" name="Object 4"/>
                      <p:cNvPicPr>
                        <a:picLocks noChangeAspect="1" noChangeArrowheads="1"/>
                      </p:cNvPicPr>
                      <p:nvPr/>
                    </p:nvPicPr>
                    <p:blipFill>
                      <a:blip r:embed="rId8"/>
                      <a:srcRect/>
                      <a:stretch>
                        <a:fillRect/>
                      </a:stretch>
                    </p:blipFill>
                    <p:spPr bwMode="black">
                      <a:xfrm>
                        <a:off x="6567488" y="1366839"/>
                        <a:ext cx="1936750" cy="18430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 name="Group 5"/>
          <p:cNvGrpSpPr>
            <a:grpSpLocks/>
          </p:cNvGrpSpPr>
          <p:nvPr/>
        </p:nvGrpSpPr>
        <p:grpSpPr bwMode="auto">
          <a:xfrm>
            <a:off x="6567290" y="3667719"/>
            <a:ext cx="1947363" cy="1755799"/>
            <a:chOff x="3622" y="2171"/>
            <a:chExt cx="1580" cy="1453"/>
          </a:xfrm>
        </p:grpSpPr>
        <p:graphicFrame>
          <p:nvGraphicFramePr>
            <p:cNvPr id="13" name="Object 6"/>
            <p:cNvGraphicFramePr>
              <a:graphicFrameLocks noChangeAspect="1"/>
            </p:cNvGraphicFramePr>
            <p:nvPr>
              <p:extLst>
                <p:ext uri="{D42A27DB-BD31-4B8C-83A1-F6EECF244321}">
                  <p14:modId xmlns:p14="http://schemas.microsoft.com/office/powerpoint/2010/main" val="179175942"/>
                </p:ext>
              </p:extLst>
            </p:nvPr>
          </p:nvGraphicFramePr>
          <p:xfrm>
            <a:off x="3622" y="2171"/>
            <a:ext cx="1571" cy="1453"/>
          </p:xfrm>
          <a:graphic>
            <a:graphicData uri="http://schemas.openxmlformats.org/presentationml/2006/ole">
              <mc:AlternateContent xmlns:mc="http://schemas.openxmlformats.org/markup-compatibility/2006">
                <mc:Choice xmlns:v="urn:schemas-microsoft-com:vml" Requires="v">
                  <p:oleObj spid="_x0000_s11024" name="Equation" r:id="rId9" imgW="1041120" imgH="774360" progId="Equation.DSMT4">
                    <p:embed/>
                  </p:oleObj>
                </mc:Choice>
                <mc:Fallback>
                  <p:oleObj name="Equation" r:id="rId9" imgW="1041120" imgH="774360" progId="Equation.DSMT4">
                    <p:embed/>
                    <p:pic>
                      <p:nvPicPr>
                        <p:cNvPr id="40968" name="Object 6"/>
                        <p:cNvPicPr>
                          <a:picLocks noChangeAspect="1" noChangeArrowheads="1"/>
                        </p:cNvPicPr>
                        <p:nvPr/>
                      </p:nvPicPr>
                      <p:blipFill>
                        <a:blip r:embed="rId10"/>
                        <a:srcRect/>
                        <a:stretch>
                          <a:fillRect/>
                        </a:stretch>
                      </p:blipFill>
                      <p:spPr bwMode="black">
                        <a:xfrm>
                          <a:off x="3622" y="2171"/>
                          <a:ext cx="1571" cy="145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 name="Group 7"/>
            <p:cNvGrpSpPr>
              <a:grpSpLocks/>
            </p:cNvGrpSpPr>
            <p:nvPr/>
          </p:nvGrpSpPr>
          <p:grpSpPr bwMode="auto">
            <a:xfrm>
              <a:off x="4050" y="2424"/>
              <a:ext cx="1152" cy="1152"/>
              <a:chOff x="4050" y="2424"/>
              <a:chExt cx="1152" cy="1152"/>
            </a:xfrm>
          </p:grpSpPr>
          <p:sp>
            <p:nvSpPr>
              <p:cNvPr id="15" name="Line 8"/>
              <p:cNvSpPr>
                <a:spLocks noChangeShapeType="1"/>
              </p:cNvSpPr>
              <p:nvPr/>
            </p:nvSpPr>
            <p:spPr bwMode="black">
              <a:xfrm>
                <a:off x="4386" y="2424"/>
                <a:ext cx="192"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6" name="Line 9"/>
              <p:cNvSpPr>
                <a:spLocks noChangeShapeType="1"/>
              </p:cNvSpPr>
              <p:nvPr/>
            </p:nvSpPr>
            <p:spPr bwMode="black">
              <a:xfrm>
                <a:off x="4674" y="2808"/>
                <a:ext cx="192"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7" name="Line 10"/>
              <p:cNvSpPr>
                <a:spLocks noChangeShapeType="1"/>
              </p:cNvSpPr>
              <p:nvPr/>
            </p:nvSpPr>
            <p:spPr bwMode="black">
              <a:xfrm>
                <a:off x="5010" y="2808"/>
                <a:ext cx="192"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8" name="Line 11"/>
              <p:cNvSpPr>
                <a:spLocks noChangeShapeType="1"/>
              </p:cNvSpPr>
              <p:nvPr/>
            </p:nvSpPr>
            <p:spPr bwMode="black">
              <a:xfrm>
                <a:off x="5010" y="3240"/>
                <a:ext cx="192"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0" name="Line 12"/>
              <p:cNvSpPr>
                <a:spLocks noChangeShapeType="1"/>
              </p:cNvSpPr>
              <p:nvPr/>
            </p:nvSpPr>
            <p:spPr bwMode="black">
              <a:xfrm>
                <a:off x="4050" y="3576"/>
                <a:ext cx="192"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sp>
        <p:nvSpPr>
          <p:cNvPr id="21" name="Text Box 13"/>
          <p:cNvSpPr txBox="1">
            <a:spLocks noChangeArrowheads="1"/>
          </p:cNvSpPr>
          <p:nvPr/>
        </p:nvSpPr>
        <p:spPr bwMode="black">
          <a:xfrm>
            <a:off x="2208213" y="5589589"/>
            <a:ext cx="7848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dirty="0">
                <a:solidFill>
                  <a:srgbClr val="FF0000"/>
                </a:solidFill>
                <a:latin typeface="微软雅黑" panose="020B0503020204020204" pitchFamily="34" charset="-122"/>
                <a:ea typeface="微软雅黑" panose="020B0503020204020204" pitchFamily="34" charset="-122"/>
              </a:rPr>
              <a:t>A</a:t>
            </a:r>
            <a:r>
              <a:rPr kumimoji="1" lang="en-US" altLang="zh-CN" sz="3200" baseline="30000" dirty="0">
                <a:solidFill>
                  <a:srgbClr val="FF0000"/>
                </a:solidFill>
                <a:latin typeface="微软雅黑" panose="020B0503020204020204" pitchFamily="34" charset="-122"/>
                <a:ea typeface="微软雅黑" panose="020B0503020204020204" pitchFamily="34" charset="-122"/>
              </a:rPr>
              <a:t>4</a:t>
            </a:r>
            <a:r>
              <a:rPr kumimoji="1" lang="zh-CN" altLang="en-US" sz="3200" dirty="0">
                <a:solidFill>
                  <a:srgbClr val="FF0000"/>
                </a:solidFill>
                <a:latin typeface="微软雅黑" panose="020B0503020204020204" pitchFamily="34" charset="-122"/>
                <a:ea typeface="微软雅黑" panose="020B0503020204020204" pitchFamily="34" charset="-122"/>
              </a:rPr>
              <a:t>的非对角线上没有首次为</a:t>
            </a:r>
            <a:r>
              <a:rPr kumimoji="1" lang="en-US" altLang="zh-CN" sz="3200" dirty="0">
                <a:solidFill>
                  <a:srgbClr val="FF0000"/>
                </a:solidFill>
                <a:latin typeface="微软雅黑" panose="020B0503020204020204" pitchFamily="34" charset="-122"/>
                <a:ea typeface="微软雅黑" panose="020B0503020204020204" pitchFamily="34" charset="-122"/>
              </a:rPr>
              <a:t>1</a:t>
            </a:r>
            <a:r>
              <a:rPr kumimoji="1" lang="zh-CN" altLang="en-US" sz="3200" dirty="0">
                <a:solidFill>
                  <a:srgbClr val="FF0000"/>
                </a:solidFill>
                <a:latin typeface="微软雅黑" panose="020B0503020204020204" pitchFamily="34" charset="-122"/>
                <a:ea typeface="微软雅黑" panose="020B0503020204020204" pitchFamily="34" charset="-122"/>
              </a:rPr>
              <a:t>的元素</a:t>
            </a:r>
          </a:p>
        </p:txBody>
      </p:sp>
      <p:sp>
        <p:nvSpPr>
          <p:cNvPr id="4" name="灯片编号占位符 3">
            <a:extLst>
              <a:ext uri="{FF2B5EF4-FFF2-40B4-BE49-F238E27FC236}">
                <a16:creationId xmlns:a16="http://schemas.microsoft.com/office/drawing/2014/main" id="{E59565E9-FD0C-C548-9685-703B9DC98925}"/>
              </a:ext>
            </a:extLst>
          </p:cNvPr>
          <p:cNvSpPr>
            <a:spLocks noGrp="1"/>
          </p:cNvSpPr>
          <p:nvPr>
            <p:ph type="sldNum" sz="quarter" idx="12"/>
          </p:nvPr>
        </p:nvSpPr>
        <p:spPr/>
        <p:txBody>
          <a:bodyPr/>
          <a:lstStyle/>
          <a:p>
            <a:fld id="{992410F8-5038-4D67-BFCB-CC041677B2F5}" type="slidenum">
              <a:rPr lang="zh-CN" altLang="en-US" smtClean="0"/>
              <a:pPr/>
              <a:t>39</a:t>
            </a:fld>
            <a:endParaRPr lang="zh-CN" altLang="en-US" dirty="0"/>
          </a:p>
        </p:txBody>
      </p:sp>
    </p:spTree>
    <p:extLst>
      <p:ext uri="{BB962C8B-B14F-4D97-AF65-F5344CB8AC3E}">
        <p14:creationId xmlns:p14="http://schemas.microsoft.com/office/powerpoint/2010/main" val="3784096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a:spLocks noGrp="1"/>
          </p:cNvSpPr>
          <p:nvPr>
            <p:ph idx="1"/>
          </p:nvPr>
        </p:nvSpPr>
        <p:spPr/>
        <p:txBody>
          <a:bodyPr>
            <a:normAutofit/>
          </a:bodyPr>
          <a:lstStyle/>
          <a:p>
            <a:pPr>
              <a:buFont typeface="Wingdings" panose="05000000000000000000" pitchFamily="2" charset="2"/>
              <a:buChar char="n"/>
            </a:pPr>
            <a:r>
              <a:rPr lang="zh-CN" altLang="en-US" sz="3200" dirty="0"/>
              <a:t>背景</a:t>
            </a:r>
          </a:p>
          <a:p>
            <a:pPr lvl="1">
              <a:lnSpc>
                <a:spcPct val="150000"/>
              </a:lnSpc>
            </a:pPr>
            <a:r>
              <a:rPr lang="zh-CN" altLang="en-US" sz="2000" dirty="0"/>
              <a:t>系统由要素构成，要素之间存在逻辑关系（支持，包含，制约等等），并可以用一定的数学模型描述</a:t>
            </a:r>
            <a:endParaRPr lang="en-US" altLang="zh-CN" sz="2000" dirty="0"/>
          </a:p>
          <a:p>
            <a:pPr lvl="1">
              <a:lnSpc>
                <a:spcPct val="150000"/>
              </a:lnSpc>
            </a:pPr>
            <a:r>
              <a:rPr lang="zh-CN" altLang="en-US" sz="2000" dirty="0"/>
              <a:t>要了解系统中各要素之间的关系，需要建立系统的结构模型</a:t>
            </a:r>
            <a:endParaRPr lang="en-US" altLang="zh-CN" sz="2000" dirty="0"/>
          </a:p>
          <a:p>
            <a:pPr lvl="1">
              <a:lnSpc>
                <a:spcPct val="150000"/>
              </a:lnSpc>
            </a:pPr>
            <a:r>
              <a:rPr lang="zh-CN" altLang="en-US" sz="2000" dirty="0"/>
              <a:t>补充材料：</a:t>
            </a:r>
            <a:endParaRPr lang="en-US" altLang="zh-CN" sz="2000" dirty="0"/>
          </a:p>
          <a:p>
            <a:pPr lvl="2">
              <a:lnSpc>
                <a:spcPct val="150000"/>
              </a:lnSpc>
            </a:pPr>
            <a:r>
              <a:rPr lang="en-US" altLang="zh-CN" sz="1600" dirty="0"/>
              <a:t>http://en.wikipedia.org/wiki/Class_diagram</a:t>
            </a:r>
          </a:p>
          <a:p>
            <a:pPr lvl="2">
              <a:lnSpc>
                <a:spcPct val="150000"/>
              </a:lnSpc>
            </a:pPr>
            <a:r>
              <a:rPr lang="zh-CN" altLang="en-US" sz="1600" dirty="0"/>
              <a:t>第三章</a:t>
            </a:r>
            <a:r>
              <a:rPr lang="en-US" altLang="zh-CN" sz="1600" dirty="0"/>
              <a:t>-</a:t>
            </a:r>
            <a:r>
              <a:rPr lang="zh-CN" altLang="en-US" sz="1600" dirty="0"/>
              <a:t>能力数据结构化描述与建模方法分析</a:t>
            </a:r>
            <a:r>
              <a:rPr lang="en-US" altLang="zh-CN" sz="1600" dirty="0"/>
              <a:t>.pdf</a:t>
            </a:r>
          </a:p>
          <a:p>
            <a:pPr lvl="2">
              <a:lnSpc>
                <a:spcPct val="150000"/>
              </a:lnSpc>
            </a:pPr>
            <a:endParaRPr lang="zh-CN" altLang="en-US" sz="1600" dirty="0"/>
          </a:p>
        </p:txBody>
      </p:sp>
      <p:sp>
        <p:nvSpPr>
          <p:cNvPr id="6" name="灯片编号占位符 5"/>
          <p:cNvSpPr>
            <a:spLocks noGrp="1"/>
          </p:cNvSpPr>
          <p:nvPr>
            <p:ph type="sldNum" sz="quarter" idx="12"/>
          </p:nvPr>
        </p:nvSpPr>
        <p:spPr/>
        <p:txBody>
          <a:bodyPr/>
          <a:lstStyle/>
          <a:p>
            <a:fld id="{992410F8-5038-4D67-BFCB-CC041677B2F5}" type="slidenum">
              <a:rPr lang="zh-CN" altLang="en-US" smtClean="0"/>
              <a:t>4</a:t>
            </a:fld>
            <a:endParaRPr lang="zh-CN" altLang="en-US" dirty="0"/>
          </a:p>
        </p:txBody>
      </p:sp>
      <p:sp>
        <p:nvSpPr>
          <p:cNvPr id="10" name="标题 1"/>
          <p:cNvSpPr>
            <a:spLocks noGrp="1"/>
          </p:cNvSpPr>
          <p:nvPr>
            <p:ph type="title"/>
          </p:nvPr>
        </p:nvSpPr>
        <p:spPr>
          <a:xfrm>
            <a:off x="950674" y="-161766"/>
            <a:ext cx="1123453" cy="1325563"/>
          </a:xfrm>
          <a:noFill/>
        </p:spPr>
        <p:txBody>
          <a:bodyPr/>
          <a:lstStyle/>
          <a:p>
            <a:r>
              <a:rPr lang="zh-CN" altLang="en-US" dirty="0"/>
              <a:t>引言</a:t>
            </a:r>
          </a:p>
        </p:txBody>
      </p:sp>
    </p:spTree>
    <p:extLst>
      <p:ext uri="{BB962C8B-B14F-4D97-AF65-F5344CB8AC3E}">
        <p14:creationId xmlns:p14="http://schemas.microsoft.com/office/powerpoint/2010/main" val="42252188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解释性结构建模</a:t>
            </a:r>
            <a:r>
              <a:rPr lang="en-US" altLang="zh-CN" dirty="0"/>
              <a:t>——</a:t>
            </a:r>
            <a:r>
              <a:rPr lang="zh-CN" altLang="en-US" dirty="0"/>
              <a:t>矩阵表示</a:t>
            </a:r>
          </a:p>
        </p:txBody>
      </p:sp>
      <p:sp>
        <p:nvSpPr>
          <p:cNvPr id="38" name="Rectangle 18"/>
          <p:cNvSpPr>
            <a:spLocks noChangeArrowheads="1"/>
          </p:cNvSpPr>
          <p:nvPr/>
        </p:nvSpPr>
        <p:spPr bwMode="auto">
          <a:xfrm>
            <a:off x="2279651" y="1341439"/>
            <a:ext cx="1000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dirty="0">
                <a:latin typeface="微软雅黑" panose="020B0503020204020204" pitchFamily="34" charset="-122"/>
                <a:ea typeface="微软雅黑" panose="020B0503020204020204" pitchFamily="34" charset="-122"/>
              </a:rPr>
              <a:t>原因</a:t>
            </a:r>
          </a:p>
        </p:txBody>
      </p:sp>
      <p:sp>
        <p:nvSpPr>
          <p:cNvPr id="39" name="Rectangle 19"/>
          <p:cNvSpPr>
            <a:spLocks noChangeArrowheads="1"/>
          </p:cNvSpPr>
          <p:nvPr/>
        </p:nvSpPr>
        <p:spPr bwMode="auto">
          <a:xfrm>
            <a:off x="2810042" y="3141663"/>
            <a:ext cx="64988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2800">
                <a:latin typeface="微软雅黑" panose="020B0503020204020204" pitchFamily="34" charset="-122"/>
                <a:ea typeface="微软雅黑" panose="020B0503020204020204" pitchFamily="34" charset="-122"/>
              </a:rPr>
              <a:t>若在任何节点不重复，最长通道次数为</a:t>
            </a:r>
            <a:r>
              <a:rPr kumimoji="1" lang="en-US" altLang="zh-CN" sz="2800">
                <a:latin typeface="微软雅黑" panose="020B0503020204020204" pitchFamily="34" charset="-122"/>
                <a:ea typeface="微软雅黑" panose="020B0503020204020204" pitchFamily="34" charset="-122"/>
              </a:rPr>
              <a:t>3</a:t>
            </a:r>
          </a:p>
        </p:txBody>
      </p:sp>
      <p:sp>
        <p:nvSpPr>
          <p:cNvPr id="40" name="Oval 22"/>
          <p:cNvSpPr>
            <a:spLocks noChangeArrowheads="1"/>
          </p:cNvSpPr>
          <p:nvPr/>
        </p:nvSpPr>
        <p:spPr bwMode="black">
          <a:xfrm>
            <a:off x="7150101" y="1798639"/>
            <a:ext cx="530225" cy="549275"/>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41" name="Text Box 23"/>
          <p:cNvSpPr txBox="1">
            <a:spLocks noChangeArrowheads="1"/>
          </p:cNvSpPr>
          <p:nvPr/>
        </p:nvSpPr>
        <p:spPr bwMode="black">
          <a:xfrm>
            <a:off x="7196244" y="1752601"/>
            <a:ext cx="4379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3200" b="1">
                <a:solidFill>
                  <a:srgbClr val="FF0000"/>
                </a:solidFill>
                <a:latin typeface="微软雅黑" panose="020B0503020204020204" pitchFamily="34" charset="-122"/>
                <a:ea typeface="微软雅黑" panose="020B0503020204020204" pitchFamily="34" charset="-122"/>
              </a:rPr>
              <a:t>3</a:t>
            </a:r>
          </a:p>
        </p:txBody>
      </p:sp>
      <p:sp>
        <p:nvSpPr>
          <p:cNvPr id="42" name="Line 26"/>
          <p:cNvSpPr>
            <a:spLocks noChangeShapeType="1"/>
          </p:cNvSpPr>
          <p:nvPr/>
        </p:nvSpPr>
        <p:spPr bwMode="black">
          <a:xfrm>
            <a:off x="6046788" y="1616076"/>
            <a:ext cx="1103312" cy="320675"/>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3" name="Line 27"/>
          <p:cNvSpPr>
            <a:spLocks noChangeShapeType="1"/>
          </p:cNvSpPr>
          <p:nvPr/>
        </p:nvSpPr>
        <p:spPr bwMode="black">
          <a:xfrm flipV="1">
            <a:off x="4341813" y="1616076"/>
            <a:ext cx="1054100" cy="411163"/>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4" name="Line 28"/>
          <p:cNvSpPr>
            <a:spLocks noChangeShapeType="1"/>
          </p:cNvSpPr>
          <p:nvPr/>
        </p:nvSpPr>
        <p:spPr bwMode="black">
          <a:xfrm flipH="1" flipV="1">
            <a:off x="4341813" y="2393951"/>
            <a:ext cx="1054100" cy="320675"/>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5" name="Oval 29"/>
          <p:cNvSpPr>
            <a:spLocks noChangeArrowheads="1"/>
          </p:cNvSpPr>
          <p:nvPr/>
        </p:nvSpPr>
        <p:spPr bwMode="black">
          <a:xfrm>
            <a:off x="5376864" y="1222376"/>
            <a:ext cx="530225" cy="549275"/>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48" name="Text Box 30"/>
          <p:cNvSpPr txBox="1">
            <a:spLocks noChangeArrowheads="1"/>
          </p:cNvSpPr>
          <p:nvPr/>
        </p:nvSpPr>
        <p:spPr bwMode="black">
          <a:xfrm>
            <a:off x="5423006" y="1176339"/>
            <a:ext cx="4379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3200" b="1">
                <a:solidFill>
                  <a:srgbClr val="FF0000"/>
                </a:solidFill>
                <a:latin typeface="微软雅黑" panose="020B0503020204020204" pitchFamily="34" charset="-122"/>
                <a:ea typeface="微软雅黑" panose="020B0503020204020204" pitchFamily="34" charset="-122"/>
              </a:rPr>
              <a:t>2</a:t>
            </a:r>
          </a:p>
        </p:txBody>
      </p:sp>
      <p:sp>
        <p:nvSpPr>
          <p:cNvPr id="49" name="Oval 31"/>
          <p:cNvSpPr>
            <a:spLocks noChangeArrowheads="1"/>
          </p:cNvSpPr>
          <p:nvPr/>
        </p:nvSpPr>
        <p:spPr bwMode="black">
          <a:xfrm>
            <a:off x="5448301" y="2519364"/>
            <a:ext cx="530225" cy="549275"/>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50" name="Text Box 32"/>
          <p:cNvSpPr txBox="1">
            <a:spLocks noChangeArrowheads="1"/>
          </p:cNvSpPr>
          <p:nvPr/>
        </p:nvSpPr>
        <p:spPr bwMode="black">
          <a:xfrm>
            <a:off x="5494444" y="2473326"/>
            <a:ext cx="4379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3200" b="1">
                <a:solidFill>
                  <a:srgbClr val="FF0000"/>
                </a:solidFill>
                <a:latin typeface="微软雅黑" panose="020B0503020204020204" pitchFamily="34" charset="-122"/>
                <a:ea typeface="微软雅黑" panose="020B0503020204020204" pitchFamily="34" charset="-122"/>
              </a:rPr>
              <a:t>4</a:t>
            </a:r>
          </a:p>
        </p:txBody>
      </p:sp>
      <p:sp>
        <p:nvSpPr>
          <p:cNvPr id="51" name="Oval 33"/>
          <p:cNvSpPr>
            <a:spLocks noChangeArrowheads="1"/>
          </p:cNvSpPr>
          <p:nvPr/>
        </p:nvSpPr>
        <p:spPr bwMode="black">
          <a:xfrm>
            <a:off x="3792539" y="1943101"/>
            <a:ext cx="530225" cy="549275"/>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52" name="Text Box 34"/>
          <p:cNvSpPr txBox="1">
            <a:spLocks noChangeArrowheads="1"/>
          </p:cNvSpPr>
          <p:nvPr/>
        </p:nvSpPr>
        <p:spPr bwMode="black">
          <a:xfrm>
            <a:off x="3838681" y="1897064"/>
            <a:ext cx="4379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3200" b="1">
                <a:solidFill>
                  <a:srgbClr val="FF0000"/>
                </a:solidFill>
                <a:latin typeface="微软雅黑" panose="020B0503020204020204" pitchFamily="34" charset="-122"/>
                <a:ea typeface="微软雅黑" panose="020B0503020204020204" pitchFamily="34" charset="-122"/>
              </a:rPr>
              <a:t>1</a:t>
            </a:r>
          </a:p>
        </p:txBody>
      </p:sp>
      <p:sp>
        <p:nvSpPr>
          <p:cNvPr id="53" name="Rectangle 35"/>
          <p:cNvSpPr>
            <a:spLocks noChangeArrowheads="1"/>
          </p:cNvSpPr>
          <p:nvPr/>
        </p:nvSpPr>
        <p:spPr bwMode="auto">
          <a:xfrm>
            <a:off x="2855913" y="5445126"/>
            <a:ext cx="685796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kumimoji="1" lang="zh-CN" altLang="en-US" sz="2800">
                <a:latin typeface="微软雅黑" panose="020B0503020204020204" pitchFamily="34" charset="-122"/>
                <a:ea typeface="微软雅黑" panose="020B0503020204020204" pitchFamily="34" charset="-122"/>
              </a:rPr>
              <a:t>若最长通道次数大于</a:t>
            </a:r>
            <a:r>
              <a:rPr kumimoji="1" lang="en-US" altLang="zh-CN" sz="2800">
                <a:latin typeface="微软雅黑" panose="020B0503020204020204" pitchFamily="34" charset="-122"/>
                <a:ea typeface="微软雅黑" panose="020B0503020204020204" pitchFamily="34" charset="-122"/>
              </a:rPr>
              <a:t>3</a:t>
            </a:r>
            <a:r>
              <a:rPr kumimoji="1" lang="zh-CN" altLang="en-US" sz="2800">
                <a:latin typeface="微软雅黑" panose="020B0503020204020204" pitchFamily="34" charset="-122"/>
                <a:ea typeface="微软雅黑" panose="020B0503020204020204" pitchFamily="34" charset="-122"/>
              </a:rPr>
              <a:t>，必在某节点有进出</a:t>
            </a:r>
          </a:p>
          <a:p>
            <a:r>
              <a:rPr kumimoji="1" lang="zh-CN" altLang="en-US" sz="2800">
                <a:latin typeface="微软雅黑" panose="020B0503020204020204" pitchFamily="34" charset="-122"/>
                <a:ea typeface="微软雅黑" panose="020B0503020204020204" pitchFamily="34" charset="-122"/>
              </a:rPr>
              <a:t>抵消，此时必有比该次数至少少</a:t>
            </a:r>
            <a:r>
              <a:rPr kumimoji="1" lang="en-US" altLang="zh-CN" sz="2800">
                <a:latin typeface="微软雅黑" panose="020B0503020204020204" pitchFamily="34" charset="-122"/>
                <a:ea typeface="微软雅黑" panose="020B0503020204020204" pitchFamily="34" charset="-122"/>
              </a:rPr>
              <a:t>2</a:t>
            </a:r>
            <a:r>
              <a:rPr kumimoji="1" lang="zh-CN" altLang="en-US" sz="2800">
                <a:latin typeface="微软雅黑" panose="020B0503020204020204" pitchFamily="34" charset="-122"/>
                <a:ea typeface="微软雅黑" panose="020B0503020204020204" pitchFamily="34" charset="-122"/>
              </a:rPr>
              <a:t>次的通道</a:t>
            </a:r>
          </a:p>
        </p:txBody>
      </p:sp>
      <p:sp>
        <p:nvSpPr>
          <p:cNvPr id="54" name="Line 38"/>
          <p:cNvSpPr>
            <a:spLocks noChangeShapeType="1"/>
          </p:cNvSpPr>
          <p:nvPr/>
        </p:nvSpPr>
        <p:spPr bwMode="black">
          <a:xfrm>
            <a:off x="6262688" y="4084639"/>
            <a:ext cx="1103312" cy="320675"/>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5" name="Line 39"/>
          <p:cNvSpPr>
            <a:spLocks noChangeShapeType="1"/>
          </p:cNvSpPr>
          <p:nvPr/>
        </p:nvSpPr>
        <p:spPr bwMode="black">
          <a:xfrm flipV="1">
            <a:off x="4557713" y="4084638"/>
            <a:ext cx="1054100" cy="411162"/>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56" name="Group 52"/>
          <p:cNvGrpSpPr>
            <a:grpSpLocks/>
          </p:cNvGrpSpPr>
          <p:nvPr/>
        </p:nvGrpSpPr>
        <p:grpSpPr bwMode="auto">
          <a:xfrm>
            <a:off x="4008439" y="3644900"/>
            <a:ext cx="3887787" cy="1892300"/>
            <a:chOff x="1565" y="2386"/>
            <a:chExt cx="2449" cy="1192"/>
          </a:xfrm>
        </p:grpSpPr>
        <p:sp>
          <p:nvSpPr>
            <p:cNvPr id="57" name="Oval 36"/>
            <p:cNvSpPr>
              <a:spLocks noChangeArrowheads="1"/>
            </p:cNvSpPr>
            <p:nvPr/>
          </p:nvSpPr>
          <p:spPr bwMode="black">
            <a:xfrm>
              <a:off x="3680" y="2778"/>
              <a:ext cx="334" cy="346"/>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58" name="Text Box 37"/>
            <p:cNvSpPr txBox="1">
              <a:spLocks noChangeArrowheads="1"/>
            </p:cNvSpPr>
            <p:nvPr/>
          </p:nvSpPr>
          <p:spPr bwMode="black">
            <a:xfrm>
              <a:off x="3709" y="2749"/>
              <a:ext cx="27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3200" b="1">
                  <a:solidFill>
                    <a:srgbClr val="FF0000"/>
                  </a:solidFill>
                  <a:latin typeface="微软雅黑" panose="020B0503020204020204" pitchFamily="34" charset="-122"/>
                  <a:ea typeface="微软雅黑" panose="020B0503020204020204" pitchFamily="34" charset="-122"/>
                </a:rPr>
                <a:t>3</a:t>
              </a:r>
            </a:p>
          </p:txBody>
        </p:sp>
        <p:sp>
          <p:nvSpPr>
            <p:cNvPr id="59" name="Oval 41"/>
            <p:cNvSpPr>
              <a:spLocks noChangeArrowheads="1"/>
            </p:cNvSpPr>
            <p:nvPr/>
          </p:nvSpPr>
          <p:spPr bwMode="black">
            <a:xfrm>
              <a:off x="2563" y="2415"/>
              <a:ext cx="334" cy="346"/>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60" name="Text Box 42"/>
            <p:cNvSpPr txBox="1">
              <a:spLocks noChangeArrowheads="1"/>
            </p:cNvSpPr>
            <p:nvPr/>
          </p:nvSpPr>
          <p:spPr bwMode="black">
            <a:xfrm>
              <a:off x="2592" y="2386"/>
              <a:ext cx="27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3200" b="1">
                  <a:solidFill>
                    <a:srgbClr val="FF0000"/>
                  </a:solidFill>
                  <a:latin typeface="微软雅黑" panose="020B0503020204020204" pitchFamily="34" charset="-122"/>
                  <a:ea typeface="微软雅黑" panose="020B0503020204020204" pitchFamily="34" charset="-122"/>
                </a:rPr>
                <a:t>2</a:t>
              </a:r>
            </a:p>
          </p:txBody>
        </p:sp>
        <p:sp>
          <p:nvSpPr>
            <p:cNvPr id="61" name="Oval 43"/>
            <p:cNvSpPr>
              <a:spLocks noChangeArrowheads="1"/>
            </p:cNvSpPr>
            <p:nvPr/>
          </p:nvSpPr>
          <p:spPr bwMode="black">
            <a:xfrm>
              <a:off x="2608" y="3232"/>
              <a:ext cx="334" cy="346"/>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62" name="Text Box 44"/>
            <p:cNvSpPr txBox="1">
              <a:spLocks noChangeArrowheads="1"/>
            </p:cNvSpPr>
            <p:nvPr/>
          </p:nvSpPr>
          <p:spPr bwMode="black">
            <a:xfrm>
              <a:off x="2637" y="3203"/>
              <a:ext cx="27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3200" b="1">
                  <a:solidFill>
                    <a:srgbClr val="FF0000"/>
                  </a:solidFill>
                  <a:latin typeface="微软雅黑" panose="020B0503020204020204" pitchFamily="34" charset="-122"/>
                  <a:ea typeface="微软雅黑" panose="020B0503020204020204" pitchFamily="34" charset="-122"/>
                </a:rPr>
                <a:t>4</a:t>
              </a:r>
            </a:p>
          </p:txBody>
        </p:sp>
        <p:sp>
          <p:nvSpPr>
            <p:cNvPr id="63" name="Oval 45"/>
            <p:cNvSpPr>
              <a:spLocks noChangeArrowheads="1"/>
            </p:cNvSpPr>
            <p:nvPr/>
          </p:nvSpPr>
          <p:spPr bwMode="black">
            <a:xfrm>
              <a:off x="1565" y="2869"/>
              <a:ext cx="334" cy="346"/>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64" name="Text Box 46"/>
            <p:cNvSpPr txBox="1">
              <a:spLocks noChangeArrowheads="1"/>
            </p:cNvSpPr>
            <p:nvPr/>
          </p:nvSpPr>
          <p:spPr bwMode="black">
            <a:xfrm>
              <a:off x="1594" y="2840"/>
              <a:ext cx="27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3200" b="1">
                  <a:solidFill>
                    <a:srgbClr val="FF0000"/>
                  </a:solidFill>
                  <a:latin typeface="微软雅黑" panose="020B0503020204020204" pitchFamily="34" charset="-122"/>
                  <a:ea typeface="微软雅黑" panose="020B0503020204020204" pitchFamily="34" charset="-122"/>
                </a:rPr>
                <a:t>1</a:t>
              </a:r>
            </a:p>
          </p:txBody>
        </p:sp>
      </p:grpSp>
      <p:sp>
        <p:nvSpPr>
          <p:cNvPr id="65" name="Line 47"/>
          <p:cNvSpPr>
            <a:spLocks noChangeShapeType="1"/>
          </p:cNvSpPr>
          <p:nvPr/>
        </p:nvSpPr>
        <p:spPr bwMode="black">
          <a:xfrm flipH="1" flipV="1">
            <a:off x="5951538" y="4222751"/>
            <a:ext cx="0" cy="720725"/>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66" name="Line 48"/>
          <p:cNvSpPr>
            <a:spLocks noChangeShapeType="1"/>
          </p:cNvSpPr>
          <p:nvPr/>
        </p:nvSpPr>
        <p:spPr bwMode="black">
          <a:xfrm flipH="1">
            <a:off x="5808663" y="4294189"/>
            <a:ext cx="0" cy="719137"/>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3241FE62-0AB8-A947-B90F-AC786B532913}"/>
              </a:ext>
            </a:extLst>
          </p:cNvPr>
          <p:cNvSpPr>
            <a:spLocks noGrp="1"/>
          </p:cNvSpPr>
          <p:nvPr>
            <p:ph type="sldNum" sz="quarter" idx="12"/>
          </p:nvPr>
        </p:nvSpPr>
        <p:spPr/>
        <p:txBody>
          <a:bodyPr/>
          <a:lstStyle/>
          <a:p>
            <a:fld id="{992410F8-5038-4D67-BFCB-CC041677B2F5}" type="slidenum">
              <a:rPr lang="zh-CN" altLang="en-US" smtClean="0"/>
              <a:pPr/>
              <a:t>40</a:t>
            </a:fld>
            <a:endParaRPr lang="zh-CN" altLang="en-US" dirty="0"/>
          </a:p>
        </p:txBody>
      </p:sp>
    </p:spTree>
    <p:extLst>
      <p:ext uri="{BB962C8B-B14F-4D97-AF65-F5344CB8AC3E}">
        <p14:creationId xmlns:p14="http://schemas.microsoft.com/office/powerpoint/2010/main" val="7162483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解释性结构建模</a:t>
            </a:r>
            <a:r>
              <a:rPr lang="en-US" altLang="zh-CN" dirty="0"/>
              <a:t>——</a:t>
            </a:r>
            <a:r>
              <a:rPr lang="zh-CN" altLang="en-US" dirty="0"/>
              <a:t>矩阵表示</a:t>
            </a:r>
          </a:p>
        </p:txBody>
      </p:sp>
      <p:grpSp>
        <p:nvGrpSpPr>
          <p:cNvPr id="9" name="Group 2"/>
          <p:cNvGrpSpPr>
            <a:grpSpLocks/>
          </p:cNvGrpSpPr>
          <p:nvPr/>
        </p:nvGrpSpPr>
        <p:grpSpPr bwMode="auto">
          <a:xfrm>
            <a:off x="2584451" y="1295401"/>
            <a:ext cx="7059613" cy="1384301"/>
            <a:chOff x="705" y="304"/>
            <a:chExt cx="4447" cy="872"/>
          </a:xfrm>
        </p:grpSpPr>
        <p:sp>
          <p:nvSpPr>
            <p:cNvPr id="10" name="Rectangle 3"/>
            <p:cNvSpPr>
              <a:spLocks noChangeArrowheads="1"/>
            </p:cNvSpPr>
            <p:nvPr/>
          </p:nvSpPr>
          <p:spPr bwMode="auto">
            <a:xfrm>
              <a:off x="1488" y="304"/>
              <a:ext cx="3664" cy="87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kumimoji="1" lang="en-US" altLang="zh-CN" sz="2800" dirty="0">
                  <a:latin typeface="微软雅黑" panose="020B0503020204020204" pitchFamily="34" charset="-122"/>
                  <a:ea typeface="微软雅黑" panose="020B0503020204020204" pitchFamily="34" charset="-122"/>
                </a:rPr>
                <a:t>    n</a:t>
              </a:r>
              <a:r>
                <a:rPr kumimoji="1" lang="zh-CN" altLang="zh-CN" sz="2800" dirty="0">
                  <a:latin typeface="微软雅黑" panose="020B0503020204020204" pitchFamily="34" charset="-122"/>
                  <a:ea typeface="微软雅黑" panose="020B0503020204020204" pitchFamily="34" charset="-122"/>
                </a:rPr>
                <a:t>个变量的邻接矩阵</a:t>
              </a:r>
              <a:r>
                <a:rPr kumimoji="1" lang="en-US" altLang="zh-CN" sz="2800" dirty="0">
                  <a:latin typeface="微软雅黑" panose="020B0503020204020204" pitchFamily="34" charset="-122"/>
                  <a:ea typeface="微软雅黑" panose="020B0503020204020204" pitchFamily="34" charset="-122"/>
                </a:rPr>
                <a:t>A</a:t>
              </a:r>
              <a:r>
                <a:rPr kumimoji="1" lang="zh-CN" altLang="en-US" sz="2800" dirty="0">
                  <a:latin typeface="微软雅黑" panose="020B0503020204020204" pitchFamily="34" charset="-122"/>
                  <a:ea typeface="微软雅黑" panose="020B0503020204020204" pitchFamily="34" charset="-122"/>
                </a:rPr>
                <a:t>，当</a:t>
              </a:r>
              <a:r>
                <a:rPr kumimoji="1" lang="en-US" altLang="zh-CN" sz="2800" dirty="0">
                  <a:latin typeface="微软雅黑" panose="020B0503020204020204" pitchFamily="34" charset="-122"/>
                  <a:ea typeface="微软雅黑" panose="020B0503020204020204" pitchFamily="34" charset="-122"/>
                </a:rPr>
                <a:t>k</a:t>
              </a:r>
              <a:r>
                <a:rPr kumimoji="1" lang="zh-CN" altLang="en-US" sz="2800" dirty="0">
                  <a:latin typeface="微软雅黑" panose="020B0503020204020204" pitchFamily="34" charset="-122"/>
                  <a:ea typeface="微软雅黑" panose="020B0503020204020204" pitchFamily="34" charset="-122"/>
                </a:rPr>
                <a:t>大于</a:t>
              </a:r>
            </a:p>
            <a:p>
              <a:r>
                <a:rPr kumimoji="1" lang="zh-CN" altLang="en-US" sz="2800" dirty="0">
                  <a:latin typeface="微软雅黑" panose="020B0503020204020204" pitchFamily="34" charset="-122"/>
                  <a:ea typeface="微软雅黑" panose="020B0503020204020204" pitchFamily="34" charset="-122"/>
                </a:rPr>
                <a:t>或等于</a:t>
              </a:r>
              <a:r>
                <a:rPr kumimoji="1" lang="en-US" altLang="zh-CN" sz="2800" dirty="0">
                  <a:latin typeface="微软雅黑" panose="020B0503020204020204" pitchFamily="34" charset="-122"/>
                  <a:ea typeface="微软雅黑" panose="020B0503020204020204" pitchFamily="34" charset="-122"/>
                </a:rPr>
                <a:t>n</a:t>
              </a:r>
              <a:r>
                <a:rPr kumimoji="1" lang="zh-CN" altLang="en-US" sz="2800" dirty="0">
                  <a:latin typeface="微软雅黑" panose="020B0503020204020204" pitchFamily="34" charset="-122"/>
                  <a:ea typeface="微软雅黑" panose="020B0503020204020204" pitchFamily="34" charset="-122"/>
                </a:rPr>
                <a:t>后，</a:t>
              </a:r>
              <a:r>
                <a:rPr kumimoji="1" lang="en-US" altLang="zh-CN" sz="2800" dirty="0" err="1">
                  <a:latin typeface="微软雅黑" panose="020B0503020204020204" pitchFamily="34" charset="-122"/>
                  <a:ea typeface="微软雅黑" panose="020B0503020204020204" pitchFamily="34" charset="-122"/>
                </a:rPr>
                <a:t>A</a:t>
              </a:r>
              <a:r>
                <a:rPr kumimoji="1" lang="en-US" altLang="zh-CN" sz="2800" baseline="30000" dirty="0" err="1">
                  <a:latin typeface="微软雅黑" panose="020B0503020204020204" pitchFamily="34" charset="-122"/>
                  <a:ea typeface="微软雅黑" panose="020B0503020204020204" pitchFamily="34" charset="-122"/>
                </a:rPr>
                <a:t>k</a:t>
              </a:r>
              <a:r>
                <a:rPr kumimoji="1" lang="zh-CN" altLang="en-US" sz="2800" dirty="0">
                  <a:latin typeface="微软雅黑" panose="020B0503020204020204" pitchFamily="34" charset="-122"/>
                  <a:ea typeface="微软雅黑" panose="020B0503020204020204" pitchFamily="34" charset="-122"/>
                </a:rPr>
                <a:t>的</a:t>
              </a:r>
              <a:r>
                <a:rPr kumimoji="1" lang="zh-CN" altLang="en-US" sz="2800" dirty="0">
                  <a:solidFill>
                    <a:srgbClr val="FF0000"/>
                  </a:solidFill>
                  <a:latin typeface="微软雅黑" panose="020B0503020204020204" pitchFamily="34" charset="-122"/>
                  <a:ea typeface="微软雅黑" panose="020B0503020204020204" pitchFamily="34" charset="-122"/>
                </a:rPr>
                <a:t>非对角线上不会有</a:t>
              </a:r>
            </a:p>
            <a:p>
              <a:r>
                <a:rPr kumimoji="1" lang="zh-CN" altLang="en-US" sz="2800" dirty="0">
                  <a:solidFill>
                    <a:srgbClr val="FF0000"/>
                  </a:solidFill>
                  <a:latin typeface="微软雅黑" panose="020B0503020204020204" pitchFamily="34" charset="-122"/>
                  <a:ea typeface="微软雅黑" panose="020B0503020204020204" pitchFamily="34" charset="-122"/>
                </a:rPr>
                <a:t>首次为</a:t>
              </a:r>
              <a:r>
                <a:rPr kumimoji="1" lang="en-US" altLang="zh-CN" sz="2800" dirty="0">
                  <a:solidFill>
                    <a:srgbClr val="FF0000"/>
                  </a:solidFill>
                  <a:latin typeface="微软雅黑" panose="020B0503020204020204" pitchFamily="34" charset="-122"/>
                  <a:ea typeface="微软雅黑" panose="020B0503020204020204" pitchFamily="34" charset="-122"/>
                </a:rPr>
                <a:t>1</a:t>
              </a:r>
              <a:r>
                <a:rPr kumimoji="1" lang="zh-CN" altLang="en-US" sz="2800" dirty="0">
                  <a:solidFill>
                    <a:srgbClr val="FF0000"/>
                  </a:solidFill>
                  <a:latin typeface="微软雅黑" panose="020B0503020204020204" pitchFamily="34" charset="-122"/>
                  <a:ea typeface="微软雅黑" panose="020B0503020204020204" pitchFamily="34" charset="-122"/>
                </a:rPr>
                <a:t>的元素</a:t>
              </a:r>
              <a:r>
                <a:rPr kumimoji="1" lang="zh-CN" altLang="en-US" sz="2800" dirty="0">
                  <a:latin typeface="微软雅黑" panose="020B0503020204020204" pitchFamily="34" charset="-122"/>
                  <a:ea typeface="微软雅黑" panose="020B0503020204020204" pitchFamily="34" charset="-122"/>
                </a:rPr>
                <a:t>。</a:t>
              </a:r>
            </a:p>
          </p:txBody>
        </p:sp>
        <p:sp>
          <p:nvSpPr>
            <p:cNvPr id="11" name="Rectangle 4"/>
            <p:cNvSpPr>
              <a:spLocks noChangeArrowheads="1"/>
            </p:cNvSpPr>
            <p:nvPr/>
          </p:nvSpPr>
          <p:spPr bwMode="auto">
            <a:xfrm>
              <a:off x="705" y="321"/>
              <a:ext cx="5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2800" dirty="0">
                  <a:solidFill>
                    <a:srgbClr val="FF0000"/>
                  </a:solidFill>
                  <a:latin typeface="微软雅黑" panose="020B0503020204020204" pitchFamily="34" charset="-122"/>
                  <a:ea typeface="微软雅黑" panose="020B0503020204020204" pitchFamily="34" charset="-122"/>
                </a:rPr>
                <a:t>结论</a:t>
              </a:r>
            </a:p>
          </p:txBody>
        </p:sp>
      </p:grpSp>
      <p:grpSp>
        <p:nvGrpSpPr>
          <p:cNvPr id="12" name="Group 5"/>
          <p:cNvGrpSpPr>
            <a:grpSpLocks/>
          </p:cNvGrpSpPr>
          <p:nvPr/>
        </p:nvGrpSpPr>
        <p:grpSpPr bwMode="auto">
          <a:xfrm>
            <a:off x="2659064" y="3005139"/>
            <a:ext cx="6872287" cy="1431925"/>
            <a:chOff x="753" y="1569"/>
            <a:chExt cx="4329" cy="902"/>
          </a:xfrm>
        </p:grpSpPr>
        <p:sp>
          <p:nvSpPr>
            <p:cNvPr id="13" name="Rectangle 6"/>
            <p:cNvSpPr>
              <a:spLocks noChangeArrowheads="1"/>
            </p:cNvSpPr>
            <p:nvPr/>
          </p:nvSpPr>
          <p:spPr bwMode="auto">
            <a:xfrm>
              <a:off x="1488" y="1600"/>
              <a:ext cx="3594" cy="871"/>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kumimoji="1" lang="en-US" altLang="zh-CN" sz="2800">
                  <a:latin typeface="微软雅黑" panose="020B0503020204020204" pitchFamily="34" charset="-122"/>
                  <a:ea typeface="微软雅黑" panose="020B0503020204020204" pitchFamily="34" charset="-122"/>
                </a:rPr>
                <a:t>    n</a:t>
              </a:r>
              <a:r>
                <a:rPr kumimoji="1" lang="zh-CN" altLang="zh-CN" sz="2800">
                  <a:latin typeface="微软雅黑" panose="020B0503020204020204" pitchFamily="34" charset="-122"/>
                  <a:ea typeface="微软雅黑" panose="020B0503020204020204" pitchFamily="34" charset="-122"/>
                </a:rPr>
                <a:t>个变量的有向图，若两个变量</a:t>
              </a:r>
            </a:p>
            <a:p>
              <a:r>
                <a:rPr kumimoji="1" lang="zh-CN" altLang="zh-CN" sz="2800">
                  <a:latin typeface="微软雅黑" panose="020B0503020204020204" pitchFamily="34" charset="-122"/>
                  <a:ea typeface="微软雅黑" panose="020B0503020204020204" pitchFamily="34" charset="-122"/>
                </a:rPr>
                <a:t>间没有1, 2, </a:t>
              </a:r>
              <a:r>
                <a:rPr kumimoji="1" lang="en-US" altLang="zh-CN" sz="2800">
                  <a:latin typeface="微软雅黑" panose="020B0503020204020204" pitchFamily="34" charset="-122"/>
                  <a:ea typeface="微软雅黑" panose="020B0503020204020204" pitchFamily="34" charset="-122"/>
                </a:rPr>
                <a:t>…, n-1</a:t>
              </a:r>
              <a:r>
                <a:rPr kumimoji="1" lang="zh-CN" altLang="en-US" sz="2800">
                  <a:latin typeface="微软雅黑" panose="020B0503020204020204" pitchFamily="34" charset="-122"/>
                  <a:ea typeface="微软雅黑" panose="020B0503020204020204" pitchFamily="34" charset="-122"/>
                </a:rPr>
                <a:t>次通道</a:t>
              </a:r>
              <a:r>
                <a:rPr kumimoji="1" lang="en-US" altLang="zh-CN" sz="2800">
                  <a:latin typeface="微软雅黑" panose="020B0503020204020204" pitchFamily="34" charset="-122"/>
                  <a:ea typeface="微软雅黑" panose="020B0503020204020204" pitchFamily="34" charset="-122"/>
                </a:rPr>
                <a:t>, </a:t>
              </a:r>
              <a:r>
                <a:rPr kumimoji="1" lang="zh-CN" altLang="en-US" sz="2800">
                  <a:latin typeface="微软雅黑" panose="020B0503020204020204" pitchFamily="34" charset="-122"/>
                  <a:ea typeface="微软雅黑" panose="020B0503020204020204" pitchFamily="34" charset="-122"/>
                </a:rPr>
                <a:t>它们</a:t>
              </a:r>
            </a:p>
            <a:p>
              <a:r>
                <a:rPr kumimoji="1" lang="zh-CN" altLang="en-US" sz="2800">
                  <a:latin typeface="微软雅黑" panose="020B0503020204020204" pitchFamily="34" charset="-122"/>
                  <a:ea typeface="微软雅黑" panose="020B0503020204020204" pitchFamily="34" charset="-122"/>
                </a:rPr>
                <a:t>之间就不会有通道。</a:t>
              </a:r>
            </a:p>
          </p:txBody>
        </p:sp>
        <p:sp>
          <p:nvSpPr>
            <p:cNvPr id="14" name="Rectangle 7"/>
            <p:cNvSpPr>
              <a:spLocks noChangeArrowheads="1"/>
            </p:cNvSpPr>
            <p:nvPr/>
          </p:nvSpPr>
          <p:spPr bwMode="auto">
            <a:xfrm>
              <a:off x="753" y="1569"/>
              <a:ext cx="5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2800" dirty="0">
                  <a:solidFill>
                    <a:srgbClr val="FF0000"/>
                  </a:solidFill>
                  <a:latin typeface="微软雅黑" panose="020B0503020204020204" pitchFamily="34" charset="-122"/>
                  <a:ea typeface="微软雅黑" panose="020B0503020204020204" pitchFamily="34" charset="-122"/>
                </a:rPr>
                <a:t>所以</a:t>
              </a:r>
            </a:p>
          </p:txBody>
        </p:sp>
      </p:grpSp>
      <p:grpSp>
        <p:nvGrpSpPr>
          <p:cNvPr id="15" name="Group 8"/>
          <p:cNvGrpSpPr>
            <a:grpSpLocks/>
          </p:cNvGrpSpPr>
          <p:nvPr/>
        </p:nvGrpSpPr>
        <p:grpSpPr bwMode="auto">
          <a:xfrm>
            <a:off x="2711451" y="4797427"/>
            <a:ext cx="5813425" cy="1134225"/>
            <a:chOff x="760" y="2817"/>
            <a:chExt cx="4204" cy="1174"/>
          </a:xfrm>
        </p:grpSpPr>
        <p:sp>
          <p:nvSpPr>
            <p:cNvPr id="16" name="Rectangle 9"/>
            <p:cNvSpPr>
              <a:spLocks noChangeArrowheads="1"/>
            </p:cNvSpPr>
            <p:nvPr/>
          </p:nvSpPr>
          <p:spPr bwMode="black">
            <a:xfrm>
              <a:off x="1488" y="2817"/>
              <a:ext cx="3476" cy="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kumimoji="1" lang="zh-CN" altLang="en-US" sz="2800">
                  <a:latin typeface="微软雅黑" panose="020B0503020204020204" pitchFamily="34" charset="-122"/>
                  <a:ea typeface="微软雅黑" panose="020B0503020204020204" pitchFamily="34" charset="-122"/>
                </a:rPr>
                <a:t>研究变量间有无通道，只需看</a:t>
              </a:r>
            </a:p>
          </p:txBody>
        </p:sp>
        <p:graphicFrame>
          <p:nvGraphicFramePr>
            <p:cNvPr id="17" name="Object 10"/>
            <p:cNvGraphicFramePr>
              <a:graphicFrameLocks noChangeAspect="1"/>
            </p:cNvGraphicFramePr>
            <p:nvPr/>
          </p:nvGraphicFramePr>
          <p:xfrm>
            <a:off x="2083" y="3307"/>
            <a:ext cx="2042" cy="684"/>
          </p:xfrm>
          <a:graphic>
            <a:graphicData uri="http://schemas.openxmlformats.org/presentationml/2006/ole">
              <mc:AlternateContent xmlns:mc="http://schemas.openxmlformats.org/markup-compatibility/2006">
                <mc:Choice xmlns:v="urn:schemas-microsoft-com:vml" Requires="v">
                  <p:oleObj spid="_x0000_s110678" name="Equation" r:id="rId3" imgW="761760" imgH="203040" progId="Equation.DSMT4">
                    <p:embed/>
                  </p:oleObj>
                </mc:Choice>
                <mc:Fallback>
                  <p:oleObj name="Equation" r:id="rId3" imgW="761760" imgH="203040" progId="Equation.DSMT4">
                    <p:embed/>
                    <p:pic>
                      <p:nvPicPr>
                        <p:cNvPr id="0" name=""/>
                        <p:cNvPicPr>
                          <a:picLocks noChangeAspect="1" noChangeArrowheads="1"/>
                        </p:cNvPicPr>
                        <p:nvPr/>
                      </p:nvPicPr>
                      <p:blipFill>
                        <a:blip r:embed="rId4"/>
                        <a:srcRect/>
                        <a:stretch>
                          <a:fillRect/>
                        </a:stretch>
                      </p:blipFill>
                      <p:spPr bwMode="black">
                        <a:xfrm>
                          <a:off x="2083" y="3307"/>
                          <a:ext cx="2042" cy="6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Rectangle 11"/>
            <p:cNvSpPr>
              <a:spLocks noChangeArrowheads="1"/>
            </p:cNvSpPr>
            <p:nvPr/>
          </p:nvSpPr>
          <p:spPr bwMode="auto">
            <a:xfrm>
              <a:off x="760" y="2817"/>
              <a:ext cx="648" cy="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2800" dirty="0">
                  <a:solidFill>
                    <a:srgbClr val="FF0000"/>
                  </a:solidFill>
                  <a:latin typeface="微软雅黑" panose="020B0503020204020204" pitchFamily="34" charset="-122"/>
                  <a:ea typeface="微软雅黑" panose="020B0503020204020204" pitchFamily="34" charset="-122"/>
                </a:rPr>
                <a:t>所以</a:t>
              </a:r>
            </a:p>
          </p:txBody>
        </p:sp>
      </p:grpSp>
      <p:sp>
        <p:nvSpPr>
          <p:cNvPr id="4" name="灯片编号占位符 3">
            <a:extLst>
              <a:ext uri="{FF2B5EF4-FFF2-40B4-BE49-F238E27FC236}">
                <a16:creationId xmlns:a16="http://schemas.microsoft.com/office/drawing/2014/main" id="{A19B4174-D4A3-4F43-942A-CCCC5E5C184A}"/>
              </a:ext>
            </a:extLst>
          </p:cNvPr>
          <p:cNvSpPr>
            <a:spLocks noGrp="1"/>
          </p:cNvSpPr>
          <p:nvPr>
            <p:ph type="sldNum" sz="quarter" idx="12"/>
          </p:nvPr>
        </p:nvSpPr>
        <p:spPr/>
        <p:txBody>
          <a:bodyPr/>
          <a:lstStyle/>
          <a:p>
            <a:fld id="{992410F8-5038-4D67-BFCB-CC041677B2F5}" type="slidenum">
              <a:rPr lang="zh-CN" altLang="en-US" smtClean="0"/>
              <a:pPr/>
              <a:t>41</a:t>
            </a:fld>
            <a:endParaRPr lang="zh-CN" altLang="en-US" dirty="0"/>
          </a:p>
        </p:txBody>
      </p:sp>
    </p:spTree>
    <p:extLst>
      <p:ext uri="{BB962C8B-B14F-4D97-AF65-F5344CB8AC3E}">
        <p14:creationId xmlns:p14="http://schemas.microsoft.com/office/powerpoint/2010/main" val="16949110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ph idx="1"/>
          </p:nvPr>
        </p:nvSpPr>
        <p:spPr/>
        <p:txBody>
          <a:bodyPr>
            <a:normAutofit/>
          </a:bodyPr>
          <a:lstStyle/>
          <a:p>
            <a:pPr>
              <a:buFont typeface="Wingdings" panose="05000000000000000000" pitchFamily="2" charset="2"/>
              <a:buChar char="n"/>
            </a:pPr>
            <a:r>
              <a:rPr lang="zh-CN" altLang="en-US" sz="3200" dirty="0"/>
              <a:t>有向图的可达矩阵</a:t>
            </a:r>
            <a:r>
              <a:rPr lang="en-US" altLang="zh-CN" sz="3200" dirty="0"/>
              <a:t>R</a:t>
            </a:r>
          </a:p>
          <a:p>
            <a:pPr marL="457200" lvl="1" indent="0">
              <a:lnSpc>
                <a:spcPct val="150000"/>
              </a:lnSpc>
              <a:buNone/>
            </a:pPr>
            <a:endParaRPr lang="en-US" altLang="zh-CN" sz="3200" dirty="0"/>
          </a:p>
          <a:p>
            <a:pPr marL="457200" lvl="1" indent="0">
              <a:lnSpc>
                <a:spcPct val="150000"/>
              </a:lnSpc>
              <a:buNone/>
            </a:pPr>
            <a:endParaRPr lang="en-US" altLang="zh-CN" sz="3200" dirty="0"/>
          </a:p>
          <a:p>
            <a:pPr marL="457200" lvl="1" indent="0">
              <a:lnSpc>
                <a:spcPct val="150000"/>
              </a:lnSpc>
              <a:buNone/>
            </a:pPr>
            <a:endParaRPr lang="zh-CN" altLang="en-US" sz="3200" dirty="0"/>
          </a:p>
        </p:txBody>
      </p:sp>
      <p:sp>
        <p:nvSpPr>
          <p:cNvPr id="3" name="标题 2"/>
          <p:cNvSpPr>
            <a:spLocks noGrp="1"/>
          </p:cNvSpPr>
          <p:nvPr>
            <p:ph type="title"/>
          </p:nvPr>
        </p:nvSpPr>
        <p:spPr/>
        <p:txBody>
          <a:bodyPr/>
          <a:lstStyle/>
          <a:p>
            <a:r>
              <a:rPr lang="zh-CN" altLang="en-US" dirty="0"/>
              <a:t>解释性结构建模</a:t>
            </a:r>
            <a:r>
              <a:rPr lang="en-US" altLang="zh-CN" dirty="0"/>
              <a:t>——</a:t>
            </a:r>
            <a:r>
              <a:rPr lang="zh-CN" altLang="en-US" dirty="0"/>
              <a:t>矩阵表示</a:t>
            </a:r>
          </a:p>
        </p:txBody>
      </p:sp>
      <p:grpSp>
        <p:nvGrpSpPr>
          <p:cNvPr id="9" name="Group 11"/>
          <p:cNvGrpSpPr>
            <a:grpSpLocks/>
          </p:cNvGrpSpPr>
          <p:nvPr/>
        </p:nvGrpSpPr>
        <p:grpSpPr bwMode="auto">
          <a:xfrm>
            <a:off x="2640013" y="3800475"/>
            <a:ext cx="7239000" cy="2084388"/>
            <a:chOff x="703" y="2394"/>
            <a:chExt cx="4560" cy="1313"/>
          </a:xfrm>
        </p:grpSpPr>
        <p:sp>
          <p:nvSpPr>
            <p:cNvPr id="10" name="Text Box 2"/>
            <p:cNvSpPr txBox="1">
              <a:spLocks noChangeArrowheads="1"/>
            </p:cNvSpPr>
            <p:nvPr/>
          </p:nvSpPr>
          <p:spPr bwMode="black">
            <a:xfrm>
              <a:off x="703" y="2976"/>
              <a:ext cx="4560" cy="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2800" dirty="0">
                  <a:latin typeface="微软雅黑" panose="020B0503020204020204" pitchFamily="34" charset="-122"/>
                  <a:ea typeface="微软雅黑" panose="020B0503020204020204" pitchFamily="34" charset="-122"/>
                </a:rPr>
                <a:t>只要变量间存在通道，</a:t>
              </a:r>
              <a:r>
                <a:rPr kumimoji="1" lang="en-US" altLang="zh-CN" sz="2800" i="1" dirty="0">
                  <a:latin typeface="微软雅黑" panose="020B0503020204020204" pitchFamily="34" charset="-122"/>
                  <a:ea typeface="微软雅黑" panose="020B0503020204020204" pitchFamily="34" charset="-122"/>
                </a:rPr>
                <a:t>R </a:t>
              </a:r>
              <a:r>
                <a:rPr kumimoji="1" lang="zh-CN" altLang="en-US" sz="2800" dirty="0">
                  <a:latin typeface="微软雅黑" panose="020B0503020204020204" pitchFamily="34" charset="-122"/>
                  <a:ea typeface="微软雅黑" panose="020B0503020204020204" pitchFamily="34" charset="-122"/>
                </a:rPr>
                <a:t>的相应元素为 </a:t>
              </a:r>
              <a:r>
                <a:rPr kumimoji="1" lang="en-US" altLang="zh-CN" sz="2800" dirty="0">
                  <a:latin typeface="微软雅黑" panose="020B0503020204020204" pitchFamily="34" charset="-122"/>
                  <a:ea typeface="微软雅黑" panose="020B0503020204020204" pitchFamily="34" charset="-122"/>
                </a:rPr>
                <a:t>1</a:t>
              </a:r>
            </a:p>
            <a:p>
              <a:pPr algn="ctr">
                <a:spcBef>
                  <a:spcPct val="50000"/>
                </a:spcBef>
              </a:pPr>
              <a:r>
                <a:rPr kumimoji="1" lang="zh-CN" altLang="en-US" sz="2800" dirty="0">
                  <a:latin typeface="微软雅黑" panose="020B0503020204020204" pitchFamily="34" charset="-122"/>
                  <a:ea typeface="微软雅黑" panose="020B0503020204020204" pitchFamily="34" charset="-122"/>
                </a:rPr>
                <a:t>若变量间不存在通道，</a:t>
              </a:r>
              <a:r>
                <a:rPr kumimoji="1" lang="en-US" altLang="zh-CN" sz="2800" i="1" dirty="0">
                  <a:latin typeface="微软雅黑" panose="020B0503020204020204" pitchFamily="34" charset="-122"/>
                  <a:ea typeface="微软雅黑" panose="020B0503020204020204" pitchFamily="34" charset="-122"/>
                </a:rPr>
                <a:t>R </a:t>
              </a:r>
              <a:r>
                <a:rPr kumimoji="1" lang="zh-CN" altLang="en-US" sz="2800" dirty="0">
                  <a:latin typeface="微软雅黑" panose="020B0503020204020204" pitchFamily="34" charset="-122"/>
                  <a:ea typeface="微软雅黑" panose="020B0503020204020204" pitchFamily="34" charset="-122"/>
                </a:rPr>
                <a:t>的相应元素为 </a:t>
              </a:r>
              <a:r>
                <a:rPr kumimoji="1" lang="en-US" altLang="zh-CN" sz="2800" dirty="0">
                  <a:latin typeface="微软雅黑" panose="020B0503020204020204" pitchFamily="34" charset="-122"/>
                  <a:ea typeface="微软雅黑" panose="020B0503020204020204" pitchFamily="34" charset="-122"/>
                </a:rPr>
                <a:t>0</a:t>
              </a:r>
            </a:p>
          </p:txBody>
        </p:sp>
        <p:graphicFrame>
          <p:nvGraphicFramePr>
            <p:cNvPr id="11" name="Object 4"/>
            <p:cNvGraphicFramePr>
              <a:graphicFrameLocks noChangeAspect="1"/>
            </p:cNvGraphicFramePr>
            <p:nvPr>
              <p:extLst>
                <p:ext uri="{D42A27DB-BD31-4B8C-83A1-F6EECF244321}">
                  <p14:modId xmlns:p14="http://schemas.microsoft.com/office/powerpoint/2010/main" val="1108427066"/>
                </p:ext>
              </p:extLst>
            </p:nvPr>
          </p:nvGraphicFramePr>
          <p:xfrm>
            <a:off x="1312" y="2394"/>
            <a:ext cx="2754" cy="462"/>
          </p:xfrm>
          <a:graphic>
            <a:graphicData uri="http://schemas.openxmlformats.org/presentationml/2006/ole">
              <mc:AlternateContent xmlns:mc="http://schemas.openxmlformats.org/markup-compatibility/2006">
                <mc:Choice xmlns:v="urn:schemas-microsoft-com:vml" Requires="v">
                  <p:oleObj spid="_x0000_s12673" name="Equation" r:id="rId3" imgW="1562040" imgH="190440" progId="Equation.DSMT4">
                    <p:embed/>
                  </p:oleObj>
                </mc:Choice>
                <mc:Fallback>
                  <p:oleObj name="Equation" r:id="rId3" imgW="1562040" imgH="190440" progId="Equation.DSMT4">
                    <p:embed/>
                    <p:pic>
                      <p:nvPicPr>
                        <p:cNvPr id="44042" name="Object 4"/>
                        <p:cNvPicPr>
                          <a:picLocks noChangeAspect="1" noChangeArrowheads="1"/>
                        </p:cNvPicPr>
                        <p:nvPr/>
                      </p:nvPicPr>
                      <p:blipFill>
                        <a:blip r:embed="rId4"/>
                        <a:srcRect/>
                        <a:stretch>
                          <a:fillRect/>
                        </a:stretch>
                      </p:blipFill>
                      <p:spPr bwMode="black">
                        <a:xfrm>
                          <a:off x="1312" y="2394"/>
                          <a:ext cx="2754" cy="462"/>
                        </a:xfrm>
                        <a:prstGeom prst="rect">
                          <a:avLst/>
                        </a:prstGeom>
                        <a:noFill/>
                        <a:ln>
                          <a:noFill/>
                        </a:ln>
                        <a:effectLst/>
                      </p:spPr>
                    </p:pic>
                  </p:oleObj>
                </mc:Fallback>
              </mc:AlternateContent>
            </a:graphicData>
          </a:graphic>
        </p:graphicFrame>
      </p:grpSp>
      <p:grpSp>
        <p:nvGrpSpPr>
          <p:cNvPr id="12" name="Group 5"/>
          <p:cNvGrpSpPr>
            <a:grpSpLocks/>
          </p:cNvGrpSpPr>
          <p:nvPr/>
        </p:nvGrpSpPr>
        <p:grpSpPr bwMode="auto">
          <a:xfrm>
            <a:off x="4654466" y="1628776"/>
            <a:ext cx="2487783" cy="2193925"/>
            <a:chOff x="2161" y="699"/>
            <a:chExt cx="1690" cy="1570"/>
          </a:xfrm>
        </p:grpSpPr>
        <p:graphicFrame>
          <p:nvGraphicFramePr>
            <p:cNvPr id="13" name="Object 6"/>
            <p:cNvGraphicFramePr>
              <a:graphicFrameLocks noChangeAspect="1"/>
            </p:cNvGraphicFramePr>
            <p:nvPr>
              <p:extLst>
                <p:ext uri="{D42A27DB-BD31-4B8C-83A1-F6EECF244321}">
                  <p14:modId xmlns:p14="http://schemas.microsoft.com/office/powerpoint/2010/main" val="2831923624"/>
                </p:ext>
              </p:extLst>
            </p:nvPr>
          </p:nvGraphicFramePr>
          <p:xfrm>
            <a:off x="2161" y="883"/>
            <a:ext cx="1690" cy="1258"/>
          </p:xfrm>
          <a:graphic>
            <a:graphicData uri="http://schemas.openxmlformats.org/presentationml/2006/ole">
              <mc:AlternateContent xmlns:mc="http://schemas.openxmlformats.org/markup-compatibility/2006">
                <mc:Choice xmlns:v="urn:schemas-microsoft-com:vml" Requires="v">
                  <p:oleObj spid="_x0000_s12674" name="Equation" r:id="rId5" imgW="939600" imgH="774360" progId="Equation.DSMT4">
                    <p:embed/>
                  </p:oleObj>
                </mc:Choice>
                <mc:Fallback>
                  <p:oleObj name="Equation" r:id="rId5" imgW="939600" imgH="774360" progId="Equation.DSMT4">
                    <p:embed/>
                    <p:pic>
                      <p:nvPicPr>
                        <p:cNvPr id="44038" name="Object 6"/>
                        <p:cNvPicPr>
                          <a:picLocks noChangeAspect="1" noChangeArrowheads="1"/>
                        </p:cNvPicPr>
                        <p:nvPr/>
                      </p:nvPicPr>
                      <p:blipFill>
                        <a:blip r:embed="rId6"/>
                        <a:srcRect/>
                        <a:stretch>
                          <a:fillRect/>
                        </a:stretch>
                      </p:blipFill>
                      <p:spPr bwMode="black">
                        <a:xfrm>
                          <a:off x="2161" y="883"/>
                          <a:ext cx="1690" cy="1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7"/>
            <p:cNvSpPr txBox="1">
              <a:spLocks noChangeArrowheads="1"/>
            </p:cNvSpPr>
            <p:nvPr/>
          </p:nvSpPr>
          <p:spPr bwMode="auto">
            <a:xfrm>
              <a:off x="3258" y="699"/>
              <a:ext cx="358" cy="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2"/>
                </a:buClr>
              </a:pPr>
              <a:r>
                <a:rPr lang="en-US" altLang="zh-CN" sz="6600">
                  <a:latin typeface="微软雅黑" panose="020B0503020204020204" pitchFamily="34" charset="-122"/>
                  <a:ea typeface="微软雅黑" panose="020B0503020204020204" pitchFamily="34" charset="-122"/>
                </a:rPr>
                <a:t>0</a:t>
              </a:r>
            </a:p>
          </p:txBody>
        </p:sp>
        <p:sp>
          <p:nvSpPr>
            <p:cNvPr id="15" name="Text Box 8"/>
            <p:cNvSpPr txBox="1">
              <a:spLocks noChangeArrowheads="1"/>
            </p:cNvSpPr>
            <p:nvPr/>
          </p:nvSpPr>
          <p:spPr bwMode="auto">
            <a:xfrm>
              <a:off x="2644" y="1483"/>
              <a:ext cx="358" cy="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2"/>
                </a:buClr>
              </a:pPr>
              <a:r>
                <a:rPr lang="en-US" altLang="zh-CN" sz="6600">
                  <a:latin typeface="微软雅黑" panose="020B0503020204020204" pitchFamily="34" charset="-122"/>
                  <a:ea typeface="微软雅黑" panose="020B0503020204020204" pitchFamily="34" charset="-122"/>
                </a:rPr>
                <a:t>0</a:t>
              </a:r>
            </a:p>
          </p:txBody>
        </p:sp>
      </p:grpSp>
      <p:sp>
        <p:nvSpPr>
          <p:cNvPr id="2" name="灯片编号占位符 1">
            <a:extLst>
              <a:ext uri="{FF2B5EF4-FFF2-40B4-BE49-F238E27FC236}">
                <a16:creationId xmlns:a16="http://schemas.microsoft.com/office/drawing/2014/main" id="{F8EFA8A8-5642-F441-AB16-718369590AB1}"/>
              </a:ext>
            </a:extLst>
          </p:cNvPr>
          <p:cNvSpPr>
            <a:spLocks noGrp="1"/>
          </p:cNvSpPr>
          <p:nvPr>
            <p:ph type="sldNum" sz="quarter" idx="12"/>
          </p:nvPr>
        </p:nvSpPr>
        <p:spPr/>
        <p:txBody>
          <a:bodyPr/>
          <a:lstStyle/>
          <a:p>
            <a:fld id="{992410F8-5038-4D67-BFCB-CC041677B2F5}" type="slidenum">
              <a:rPr lang="zh-CN" altLang="en-US" smtClean="0"/>
              <a:pPr/>
              <a:t>42</a:t>
            </a:fld>
            <a:endParaRPr lang="zh-CN" altLang="en-US" dirty="0"/>
          </a:p>
        </p:txBody>
      </p:sp>
    </p:spTree>
    <p:extLst>
      <p:ext uri="{BB962C8B-B14F-4D97-AF65-F5344CB8AC3E}">
        <p14:creationId xmlns:p14="http://schemas.microsoft.com/office/powerpoint/2010/main" val="11643686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ph idx="1"/>
          </p:nvPr>
        </p:nvSpPr>
        <p:spPr/>
        <p:txBody>
          <a:bodyPr>
            <a:normAutofit/>
          </a:bodyPr>
          <a:lstStyle/>
          <a:p>
            <a:pPr>
              <a:buFont typeface="Wingdings" panose="05000000000000000000" pitchFamily="2" charset="2"/>
              <a:buChar char="n"/>
            </a:pPr>
            <a:r>
              <a:rPr lang="zh-CN" altLang="en-US" sz="3200" dirty="0"/>
              <a:t>有向图的可达矩阵</a:t>
            </a:r>
            <a:r>
              <a:rPr lang="en-US" altLang="zh-CN" sz="3200" dirty="0"/>
              <a:t>R</a:t>
            </a:r>
          </a:p>
          <a:p>
            <a:pPr marL="457200" lvl="1" indent="0">
              <a:lnSpc>
                <a:spcPct val="150000"/>
              </a:lnSpc>
              <a:buNone/>
            </a:pPr>
            <a:endParaRPr lang="en-US" altLang="zh-CN" sz="3200" dirty="0"/>
          </a:p>
          <a:p>
            <a:pPr marL="457200" lvl="1" indent="0">
              <a:lnSpc>
                <a:spcPct val="150000"/>
              </a:lnSpc>
              <a:buNone/>
            </a:pPr>
            <a:endParaRPr lang="en-US" altLang="zh-CN" sz="3200" dirty="0"/>
          </a:p>
          <a:p>
            <a:pPr marL="457200" lvl="1" indent="0">
              <a:lnSpc>
                <a:spcPct val="150000"/>
              </a:lnSpc>
              <a:buNone/>
            </a:pPr>
            <a:endParaRPr lang="zh-CN" altLang="en-US" sz="3200" dirty="0"/>
          </a:p>
        </p:txBody>
      </p:sp>
      <p:sp>
        <p:nvSpPr>
          <p:cNvPr id="3" name="标题 2"/>
          <p:cNvSpPr>
            <a:spLocks noGrp="1"/>
          </p:cNvSpPr>
          <p:nvPr>
            <p:ph type="title"/>
          </p:nvPr>
        </p:nvSpPr>
        <p:spPr/>
        <p:txBody>
          <a:bodyPr/>
          <a:lstStyle/>
          <a:p>
            <a:r>
              <a:rPr lang="zh-CN" altLang="en-US" dirty="0"/>
              <a:t>解释性结构建模</a:t>
            </a:r>
            <a:r>
              <a:rPr lang="en-US" altLang="zh-CN" dirty="0"/>
              <a:t>——</a:t>
            </a:r>
            <a:r>
              <a:rPr lang="zh-CN" altLang="en-US" dirty="0"/>
              <a:t>矩阵表示</a:t>
            </a:r>
          </a:p>
        </p:txBody>
      </p:sp>
      <p:graphicFrame>
        <p:nvGraphicFramePr>
          <p:cNvPr id="16" name="Object 3"/>
          <p:cNvGraphicFramePr>
            <a:graphicFrameLocks noChangeAspect="1"/>
          </p:cNvGraphicFramePr>
          <p:nvPr/>
        </p:nvGraphicFramePr>
        <p:xfrm>
          <a:off x="4633914" y="3078164"/>
          <a:ext cx="3611779" cy="2180467"/>
        </p:xfrm>
        <a:graphic>
          <a:graphicData uri="http://schemas.openxmlformats.org/presentationml/2006/ole">
            <mc:AlternateContent xmlns:mc="http://schemas.openxmlformats.org/markup-compatibility/2006">
              <mc:Choice xmlns:v="urn:schemas-microsoft-com:vml" Requires="v">
                <p:oleObj spid="_x0000_s112889" name="Equation" r:id="rId3" imgW="1841400" imgH="939600" progId="Equation.DSMT4">
                  <p:embed/>
                </p:oleObj>
              </mc:Choice>
              <mc:Fallback>
                <p:oleObj name="Equation" r:id="rId3" imgW="1841400" imgH="939600" progId="Equation.DSMT4">
                  <p:embed/>
                  <p:pic>
                    <p:nvPicPr>
                      <p:cNvPr id="0" name=""/>
                      <p:cNvPicPr>
                        <a:picLocks noChangeAspect="1" noChangeArrowheads="1"/>
                      </p:cNvPicPr>
                      <p:nvPr/>
                    </p:nvPicPr>
                    <p:blipFill>
                      <a:blip r:embed="rId4"/>
                      <a:srcRect/>
                      <a:stretch>
                        <a:fillRect/>
                      </a:stretch>
                    </p:blipFill>
                    <p:spPr bwMode="black">
                      <a:xfrm>
                        <a:off x="4633914" y="3078164"/>
                        <a:ext cx="3611779" cy="2180467"/>
                      </a:xfrm>
                      <a:prstGeom prst="rect">
                        <a:avLst/>
                      </a:prstGeom>
                      <a:noFill/>
                      <a:ln>
                        <a:noFill/>
                      </a:ln>
                      <a:effectLst/>
                    </p:spPr>
                  </p:pic>
                </p:oleObj>
              </mc:Fallback>
            </mc:AlternateContent>
          </a:graphicData>
        </a:graphic>
      </p:graphicFrame>
      <p:graphicFrame>
        <p:nvGraphicFramePr>
          <p:cNvPr id="17" name="Object 5"/>
          <p:cNvGraphicFramePr>
            <a:graphicFrameLocks noChangeAspect="1"/>
          </p:cNvGraphicFramePr>
          <p:nvPr/>
        </p:nvGraphicFramePr>
        <p:xfrm>
          <a:off x="4619626" y="1978026"/>
          <a:ext cx="3518117" cy="1148623"/>
        </p:xfrm>
        <a:graphic>
          <a:graphicData uri="http://schemas.openxmlformats.org/presentationml/2006/ole">
            <mc:AlternateContent xmlns:mc="http://schemas.openxmlformats.org/markup-compatibility/2006">
              <mc:Choice xmlns:v="urn:schemas-microsoft-com:vml" Requires="v">
                <p:oleObj spid="_x0000_s112890" name="Equation" r:id="rId5" imgW="1803240" imgH="482400" progId="Equation.DSMT4">
                  <p:embed/>
                </p:oleObj>
              </mc:Choice>
              <mc:Fallback>
                <p:oleObj name="Equation" r:id="rId5" imgW="1803240" imgH="482400" progId="Equation.DSMT4">
                  <p:embed/>
                  <p:pic>
                    <p:nvPicPr>
                      <p:cNvPr id="0" name=""/>
                      <p:cNvPicPr>
                        <a:picLocks noChangeAspect="1" noChangeArrowheads="1"/>
                      </p:cNvPicPr>
                      <p:nvPr/>
                    </p:nvPicPr>
                    <p:blipFill>
                      <a:blip r:embed="rId6"/>
                      <a:srcRect/>
                      <a:stretch>
                        <a:fillRect/>
                      </a:stretch>
                    </p:blipFill>
                    <p:spPr bwMode="black">
                      <a:xfrm>
                        <a:off x="4619626" y="1978026"/>
                        <a:ext cx="3518117" cy="1148623"/>
                      </a:xfrm>
                      <a:prstGeom prst="rect">
                        <a:avLst/>
                      </a:prstGeom>
                      <a:noFill/>
                      <a:ln>
                        <a:noFill/>
                      </a:ln>
                      <a:effectLst/>
                    </p:spPr>
                  </p:pic>
                </p:oleObj>
              </mc:Fallback>
            </mc:AlternateContent>
          </a:graphicData>
        </a:graphic>
      </p:graphicFrame>
      <p:sp>
        <p:nvSpPr>
          <p:cNvPr id="20" name="Rectangle 6"/>
          <p:cNvSpPr>
            <a:spLocks noChangeArrowheads="1"/>
          </p:cNvSpPr>
          <p:nvPr/>
        </p:nvSpPr>
        <p:spPr bwMode="auto">
          <a:xfrm>
            <a:off x="3616325" y="2093478"/>
            <a:ext cx="895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2800">
                <a:latin typeface="Times New Roman" panose="02020603050405020304" pitchFamily="18" charset="0"/>
                <a:ea typeface="黑体" panose="02010609060101010101" pitchFamily="49" charset="-122"/>
              </a:rPr>
              <a:t>因为</a:t>
            </a:r>
          </a:p>
        </p:txBody>
      </p:sp>
      <p:graphicFrame>
        <p:nvGraphicFramePr>
          <p:cNvPr id="21" name="Object 8"/>
          <p:cNvGraphicFramePr>
            <a:graphicFrameLocks noChangeAspect="1"/>
          </p:cNvGraphicFramePr>
          <p:nvPr/>
        </p:nvGraphicFramePr>
        <p:xfrm>
          <a:off x="4886325" y="5372101"/>
          <a:ext cx="1886080" cy="602021"/>
        </p:xfrm>
        <a:graphic>
          <a:graphicData uri="http://schemas.openxmlformats.org/presentationml/2006/ole">
            <mc:AlternateContent xmlns:mc="http://schemas.openxmlformats.org/markup-compatibility/2006">
              <mc:Choice xmlns:v="urn:schemas-microsoft-com:vml" Requires="v">
                <p:oleObj spid="_x0000_s112891" name="Equation" r:id="rId7" imgW="736560" imgH="203040" progId="Equation.DSMT4">
                  <p:embed/>
                </p:oleObj>
              </mc:Choice>
              <mc:Fallback>
                <p:oleObj name="Equation" r:id="rId7" imgW="736560" imgH="203040" progId="Equation.DSMT4">
                  <p:embed/>
                  <p:pic>
                    <p:nvPicPr>
                      <p:cNvPr id="0" name=""/>
                      <p:cNvPicPr>
                        <a:picLocks noChangeAspect="1" noChangeArrowheads="1"/>
                      </p:cNvPicPr>
                      <p:nvPr/>
                    </p:nvPicPr>
                    <p:blipFill>
                      <a:blip r:embed="rId8"/>
                      <a:srcRect/>
                      <a:stretch>
                        <a:fillRect/>
                      </a:stretch>
                    </p:blipFill>
                    <p:spPr bwMode="black">
                      <a:xfrm>
                        <a:off x="4886325" y="5372101"/>
                        <a:ext cx="1886080" cy="602021"/>
                      </a:xfrm>
                      <a:prstGeom prst="rect">
                        <a:avLst/>
                      </a:prstGeom>
                      <a:noFill/>
                      <a:ln>
                        <a:noFill/>
                      </a:ln>
                      <a:effectLst/>
                    </p:spPr>
                  </p:pic>
                </p:oleObj>
              </mc:Fallback>
            </mc:AlternateContent>
          </a:graphicData>
        </a:graphic>
      </p:graphicFrame>
      <p:sp>
        <p:nvSpPr>
          <p:cNvPr id="22" name="Rectangle 9"/>
          <p:cNvSpPr>
            <a:spLocks noChangeArrowheads="1"/>
          </p:cNvSpPr>
          <p:nvPr/>
        </p:nvSpPr>
        <p:spPr bwMode="auto">
          <a:xfrm>
            <a:off x="3616325" y="5430403"/>
            <a:ext cx="895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2800">
                <a:latin typeface="Times New Roman" panose="02020603050405020304" pitchFamily="18" charset="0"/>
                <a:ea typeface="黑体" panose="02010609060101010101" pitchFamily="49" charset="-122"/>
              </a:rPr>
              <a:t>所以</a:t>
            </a:r>
          </a:p>
        </p:txBody>
      </p:sp>
      <p:sp>
        <p:nvSpPr>
          <p:cNvPr id="2" name="灯片编号占位符 1">
            <a:extLst>
              <a:ext uri="{FF2B5EF4-FFF2-40B4-BE49-F238E27FC236}">
                <a16:creationId xmlns:a16="http://schemas.microsoft.com/office/drawing/2014/main" id="{804E2D8F-959B-E341-A93B-F15C67424251}"/>
              </a:ext>
            </a:extLst>
          </p:cNvPr>
          <p:cNvSpPr>
            <a:spLocks noGrp="1"/>
          </p:cNvSpPr>
          <p:nvPr>
            <p:ph type="sldNum" sz="quarter" idx="12"/>
          </p:nvPr>
        </p:nvSpPr>
        <p:spPr/>
        <p:txBody>
          <a:bodyPr/>
          <a:lstStyle/>
          <a:p>
            <a:fld id="{992410F8-5038-4D67-BFCB-CC041677B2F5}" type="slidenum">
              <a:rPr lang="zh-CN" altLang="en-US" smtClean="0"/>
              <a:pPr/>
              <a:t>43</a:t>
            </a:fld>
            <a:endParaRPr lang="zh-CN" altLang="en-US" dirty="0"/>
          </a:p>
        </p:txBody>
      </p:sp>
    </p:spTree>
    <p:extLst>
      <p:ext uri="{BB962C8B-B14F-4D97-AF65-F5344CB8AC3E}">
        <p14:creationId xmlns:p14="http://schemas.microsoft.com/office/powerpoint/2010/main" val="1338742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ph idx="1"/>
          </p:nvPr>
        </p:nvSpPr>
        <p:spPr/>
        <p:txBody>
          <a:bodyPr>
            <a:normAutofit/>
          </a:bodyPr>
          <a:lstStyle/>
          <a:p>
            <a:pPr>
              <a:buFont typeface="Wingdings" panose="05000000000000000000" pitchFamily="2" charset="2"/>
              <a:buChar char="n"/>
            </a:pPr>
            <a:r>
              <a:rPr lang="zh-CN" altLang="en-US" sz="3200" dirty="0"/>
              <a:t>有向图的可达矩阵</a:t>
            </a:r>
            <a:r>
              <a:rPr lang="en-US" altLang="zh-CN" sz="3200" dirty="0"/>
              <a:t>R</a:t>
            </a:r>
          </a:p>
          <a:p>
            <a:pPr marL="457200" lvl="1" indent="0">
              <a:lnSpc>
                <a:spcPct val="150000"/>
              </a:lnSpc>
              <a:buNone/>
            </a:pPr>
            <a:endParaRPr lang="en-US" altLang="zh-CN" sz="3200" dirty="0"/>
          </a:p>
          <a:p>
            <a:pPr marL="457200" lvl="1" indent="0">
              <a:lnSpc>
                <a:spcPct val="150000"/>
              </a:lnSpc>
              <a:buNone/>
            </a:pPr>
            <a:endParaRPr lang="en-US" altLang="zh-CN" sz="3200" dirty="0"/>
          </a:p>
          <a:p>
            <a:pPr marL="457200" lvl="1" indent="0">
              <a:lnSpc>
                <a:spcPct val="150000"/>
              </a:lnSpc>
              <a:buNone/>
            </a:pPr>
            <a:endParaRPr lang="zh-CN" altLang="en-US" sz="3200" dirty="0"/>
          </a:p>
        </p:txBody>
      </p:sp>
      <p:sp>
        <p:nvSpPr>
          <p:cNvPr id="3" name="标题 2"/>
          <p:cNvSpPr>
            <a:spLocks noGrp="1"/>
          </p:cNvSpPr>
          <p:nvPr>
            <p:ph type="title"/>
          </p:nvPr>
        </p:nvSpPr>
        <p:spPr/>
        <p:txBody>
          <a:bodyPr/>
          <a:lstStyle/>
          <a:p>
            <a:r>
              <a:rPr lang="zh-CN" altLang="en-US" dirty="0"/>
              <a:t>解释性结构建模</a:t>
            </a:r>
            <a:r>
              <a:rPr lang="en-US" altLang="zh-CN" dirty="0"/>
              <a:t>——</a:t>
            </a:r>
            <a:r>
              <a:rPr lang="zh-CN" altLang="en-US" dirty="0"/>
              <a:t>矩阵表示</a:t>
            </a:r>
          </a:p>
        </p:txBody>
      </p:sp>
      <p:graphicFrame>
        <p:nvGraphicFramePr>
          <p:cNvPr id="10" name="Object 3"/>
          <p:cNvGraphicFramePr>
            <a:graphicFrameLocks noChangeAspect="1"/>
          </p:cNvGraphicFramePr>
          <p:nvPr>
            <p:extLst>
              <p:ext uri="{D42A27DB-BD31-4B8C-83A1-F6EECF244321}">
                <p14:modId xmlns:p14="http://schemas.microsoft.com/office/powerpoint/2010/main" val="4283617939"/>
              </p:ext>
            </p:extLst>
          </p:nvPr>
        </p:nvGraphicFramePr>
        <p:xfrm>
          <a:off x="4475164" y="2197471"/>
          <a:ext cx="2680145" cy="574647"/>
        </p:xfrm>
        <a:graphic>
          <a:graphicData uri="http://schemas.openxmlformats.org/presentationml/2006/ole">
            <mc:AlternateContent xmlns:mc="http://schemas.openxmlformats.org/markup-compatibility/2006">
              <mc:Choice xmlns:v="urn:schemas-microsoft-com:vml" Requires="v">
                <p:oleObj spid="_x0000_s80267" name="Equation" r:id="rId3" imgW="1091880" imgH="203040" progId="Equation.DSMT4">
                  <p:embed/>
                </p:oleObj>
              </mc:Choice>
              <mc:Fallback>
                <p:oleObj name="Equation" r:id="rId3" imgW="1091880" imgH="203040" progId="Equation.DSMT4">
                  <p:embed/>
                  <p:pic>
                    <p:nvPicPr>
                      <p:cNvPr id="46082" name="Object 3"/>
                      <p:cNvPicPr>
                        <a:picLocks noChangeAspect="1" noChangeArrowheads="1"/>
                      </p:cNvPicPr>
                      <p:nvPr/>
                    </p:nvPicPr>
                    <p:blipFill>
                      <a:blip r:embed="rId4"/>
                      <a:srcRect/>
                      <a:stretch>
                        <a:fillRect/>
                      </a:stretch>
                    </p:blipFill>
                    <p:spPr bwMode="black">
                      <a:xfrm>
                        <a:off x="4475164" y="2197471"/>
                        <a:ext cx="2680145" cy="574647"/>
                      </a:xfrm>
                      <a:prstGeom prst="rect">
                        <a:avLst/>
                      </a:prstGeom>
                      <a:noFill/>
                      <a:ln>
                        <a:noFill/>
                      </a:ln>
                      <a:effectLst/>
                    </p:spPr>
                  </p:pic>
                </p:oleObj>
              </mc:Fallback>
            </mc:AlternateContent>
          </a:graphicData>
        </a:graphic>
      </p:graphicFrame>
      <p:sp>
        <p:nvSpPr>
          <p:cNvPr id="11" name="Rectangle 4"/>
          <p:cNvSpPr>
            <a:spLocks noChangeArrowheads="1"/>
          </p:cNvSpPr>
          <p:nvPr/>
        </p:nvSpPr>
        <p:spPr bwMode="auto">
          <a:xfrm>
            <a:off x="3250810" y="1591959"/>
            <a:ext cx="29114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kumimoji="1" lang="zh-CN" altLang="en-US" sz="2800">
                <a:latin typeface="Times New Roman" panose="02020603050405020304" pitchFamily="18" charset="0"/>
                <a:ea typeface="黑体" panose="02010609060101010101" pitchFamily="49" charset="-122"/>
              </a:rPr>
              <a:t>如果有</a:t>
            </a:r>
            <a:r>
              <a:rPr kumimoji="1" lang="en-US" altLang="zh-CN" sz="2800" i="1">
                <a:latin typeface="Times New Roman" panose="02020603050405020304" pitchFamily="18" charset="0"/>
                <a:ea typeface="黑体" panose="02010609060101010101" pitchFamily="49" charset="-122"/>
              </a:rPr>
              <a:t>m</a:t>
            </a:r>
            <a:r>
              <a:rPr kumimoji="1" lang="en-US" altLang="zh-CN" sz="2800">
                <a:latin typeface="Times New Roman" panose="02020603050405020304" pitchFamily="18" charset="0"/>
                <a:ea typeface="黑体" panose="02010609060101010101" pitchFamily="49" charset="-122"/>
              </a:rPr>
              <a:t>&lt;</a:t>
            </a:r>
            <a:r>
              <a:rPr kumimoji="1" lang="en-US" altLang="zh-CN" sz="2800" i="1">
                <a:latin typeface="Times New Roman" panose="02020603050405020304" pitchFamily="18" charset="0"/>
                <a:ea typeface="黑体" panose="02010609060101010101" pitchFamily="49" charset="-122"/>
              </a:rPr>
              <a:t>n</a:t>
            </a:r>
            <a:r>
              <a:rPr kumimoji="1" lang="en-US" altLang="zh-CN" sz="2800">
                <a:latin typeface="Times New Roman" panose="02020603050405020304" pitchFamily="18" charset="0"/>
                <a:ea typeface="黑体" panose="02010609060101010101" pitchFamily="49" charset="-122"/>
              </a:rPr>
              <a:t>-1</a:t>
            </a:r>
            <a:r>
              <a:rPr kumimoji="1" lang="zh-CN" altLang="en-US" sz="2800">
                <a:latin typeface="Times New Roman" panose="02020603050405020304" pitchFamily="18" charset="0"/>
                <a:ea typeface="黑体" panose="02010609060101010101" pitchFamily="49" charset="-122"/>
              </a:rPr>
              <a:t>满足</a:t>
            </a:r>
          </a:p>
        </p:txBody>
      </p:sp>
      <p:graphicFrame>
        <p:nvGraphicFramePr>
          <p:cNvPr id="12" name="Object 5"/>
          <p:cNvGraphicFramePr>
            <a:graphicFrameLocks noChangeAspect="1"/>
          </p:cNvGraphicFramePr>
          <p:nvPr>
            <p:extLst>
              <p:ext uri="{D42A27DB-BD31-4B8C-83A1-F6EECF244321}">
                <p14:modId xmlns:p14="http://schemas.microsoft.com/office/powerpoint/2010/main" val="3463881344"/>
              </p:ext>
            </p:extLst>
          </p:nvPr>
        </p:nvGraphicFramePr>
        <p:xfrm>
          <a:off x="4237865" y="3679826"/>
          <a:ext cx="4527034" cy="1668789"/>
        </p:xfrm>
        <a:graphic>
          <a:graphicData uri="http://schemas.openxmlformats.org/presentationml/2006/ole">
            <mc:AlternateContent xmlns:mc="http://schemas.openxmlformats.org/markup-compatibility/2006">
              <mc:Choice xmlns:v="urn:schemas-microsoft-com:vml" Requires="v">
                <p:oleObj spid="_x0000_s80268" name="Equation" r:id="rId5" imgW="2133360" imgH="622080" progId="Equation.DSMT4">
                  <p:embed/>
                </p:oleObj>
              </mc:Choice>
              <mc:Fallback>
                <p:oleObj name="Equation" r:id="rId5" imgW="2133360" imgH="622080" progId="Equation.DSMT4">
                  <p:embed/>
                  <p:pic>
                    <p:nvPicPr>
                      <p:cNvPr id="46084" name="Object 5"/>
                      <p:cNvPicPr>
                        <a:picLocks noChangeAspect="1" noChangeArrowheads="1"/>
                      </p:cNvPicPr>
                      <p:nvPr/>
                    </p:nvPicPr>
                    <p:blipFill>
                      <a:blip r:embed="rId6"/>
                      <a:srcRect/>
                      <a:stretch>
                        <a:fillRect/>
                      </a:stretch>
                    </p:blipFill>
                    <p:spPr bwMode="black">
                      <a:xfrm>
                        <a:off x="4237865" y="3679826"/>
                        <a:ext cx="4527034" cy="1668789"/>
                      </a:xfrm>
                      <a:prstGeom prst="rect">
                        <a:avLst/>
                      </a:prstGeom>
                      <a:noFill/>
                      <a:ln>
                        <a:noFill/>
                      </a:ln>
                      <a:effectLst/>
                    </p:spPr>
                  </p:pic>
                </p:oleObj>
              </mc:Fallback>
            </mc:AlternateContent>
          </a:graphicData>
        </a:graphic>
      </p:graphicFrame>
      <p:graphicFrame>
        <p:nvGraphicFramePr>
          <p:cNvPr id="13" name="Object 6"/>
          <p:cNvGraphicFramePr>
            <a:graphicFrameLocks noChangeAspect="1"/>
          </p:cNvGraphicFramePr>
          <p:nvPr>
            <p:extLst>
              <p:ext uri="{D42A27DB-BD31-4B8C-83A1-F6EECF244321}">
                <p14:modId xmlns:p14="http://schemas.microsoft.com/office/powerpoint/2010/main" val="1083567031"/>
              </p:ext>
            </p:extLst>
          </p:nvPr>
        </p:nvGraphicFramePr>
        <p:xfrm>
          <a:off x="4501782" y="5776044"/>
          <a:ext cx="1644323" cy="568211"/>
        </p:xfrm>
        <a:graphic>
          <a:graphicData uri="http://schemas.openxmlformats.org/presentationml/2006/ole">
            <mc:AlternateContent xmlns:mc="http://schemas.openxmlformats.org/markup-compatibility/2006">
              <mc:Choice xmlns:v="urn:schemas-microsoft-com:vml" Requires="v">
                <p:oleObj spid="_x0000_s80269" name="Equation" r:id="rId7" imgW="672840" imgH="203040" progId="Equation.DSMT4">
                  <p:embed/>
                </p:oleObj>
              </mc:Choice>
              <mc:Fallback>
                <p:oleObj name="Equation" r:id="rId7" imgW="672840" imgH="203040" progId="Equation.DSMT4">
                  <p:embed/>
                  <p:pic>
                    <p:nvPicPr>
                      <p:cNvPr id="46085" name="Object 6"/>
                      <p:cNvPicPr>
                        <a:picLocks noChangeAspect="1" noChangeArrowheads="1"/>
                      </p:cNvPicPr>
                      <p:nvPr/>
                    </p:nvPicPr>
                    <p:blipFill>
                      <a:blip r:embed="rId8"/>
                      <a:srcRect/>
                      <a:stretch>
                        <a:fillRect/>
                      </a:stretch>
                    </p:blipFill>
                    <p:spPr bwMode="black">
                      <a:xfrm>
                        <a:off x="4501782" y="5776044"/>
                        <a:ext cx="1644323" cy="568211"/>
                      </a:xfrm>
                      <a:prstGeom prst="rect">
                        <a:avLst/>
                      </a:prstGeom>
                      <a:noFill/>
                      <a:ln>
                        <a:noFill/>
                      </a:ln>
                      <a:effectLst/>
                    </p:spPr>
                  </p:pic>
                </p:oleObj>
              </mc:Fallback>
            </mc:AlternateContent>
          </a:graphicData>
        </a:graphic>
      </p:graphicFrame>
      <p:sp>
        <p:nvSpPr>
          <p:cNvPr id="14" name="Rectangle 7"/>
          <p:cNvSpPr>
            <a:spLocks noChangeArrowheads="1"/>
          </p:cNvSpPr>
          <p:nvPr/>
        </p:nvSpPr>
        <p:spPr bwMode="auto">
          <a:xfrm>
            <a:off x="3280972" y="3601734"/>
            <a:ext cx="895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2800">
                <a:latin typeface="Times New Roman" panose="02020603050405020304" pitchFamily="18" charset="0"/>
                <a:ea typeface="黑体" panose="02010609060101010101" pitchFamily="49" charset="-122"/>
              </a:rPr>
              <a:t>因为</a:t>
            </a:r>
          </a:p>
        </p:txBody>
      </p:sp>
      <p:sp>
        <p:nvSpPr>
          <p:cNvPr id="15" name="Rectangle 8"/>
          <p:cNvSpPr>
            <a:spLocks noChangeArrowheads="1"/>
          </p:cNvSpPr>
          <p:nvPr/>
        </p:nvSpPr>
        <p:spPr bwMode="auto">
          <a:xfrm>
            <a:off x="3425434" y="5762322"/>
            <a:ext cx="895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2800">
                <a:latin typeface="Times New Roman" panose="02020603050405020304" pitchFamily="18" charset="0"/>
                <a:ea typeface="黑体" panose="02010609060101010101" pitchFamily="49" charset="-122"/>
              </a:rPr>
              <a:t>所以</a:t>
            </a:r>
          </a:p>
        </p:txBody>
      </p:sp>
      <p:graphicFrame>
        <p:nvGraphicFramePr>
          <p:cNvPr id="23" name="Object 9"/>
          <p:cNvGraphicFramePr>
            <a:graphicFrameLocks noChangeAspect="1"/>
          </p:cNvGraphicFramePr>
          <p:nvPr>
            <p:extLst>
              <p:ext uri="{D42A27DB-BD31-4B8C-83A1-F6EECF244321}">
                <p14:modId xmlns:p14="http://schemas.microsoft.com/office/powerpoint/2010/main" val="1332231437"/>
              </p:ext>
            </p:extLst>
          </p:nvPr>
        </p:nvGraphicFramePr>
        <p:xfrm>
          <a:off x="4534814" y="2864916"/>
          <a:ext cx="1698973" cy="584810"/>
        </p:xfrm>
        <a:graphic>
          <a:graphicData uri="http://schemas.openxmlformats.org/presentationml/2006/ole">
            <mc:AlternateContent xmlns:mc="http://schemas.openxmlformats.org/markup-compatibility/2006">
              <mc:Choice xmlns:v="urn:schemas-microsoft-com:vml" Requires="v">
                <p:oleObj spid="_x0000_s80270" name="Equation" r:id="rId9" imgW="672840" imgH="203040" progId="Equation.DSMT4">
                  <p:embed/>
                </p:oleObj>
              </mc:Choice>
              <mc:Fallback>
                <p:oleObj name="Equation" r:id="rId9" imgW="672840" imgH="203040" progId="Equation.DSMT4">
                  <p:embed/>
                  <p:pic>
                    <p:nvPicPr>
                      <p:cNvPr id="46088" name="Object 9"/>
                      <p:cNvPicPr>
                        <a:picLocks noChangeAspect="1" noChangeArrowheads="1"/>
                      </p:cNvPicPr>
                      <p:nvPr/>
                    </p:nvPicPr>
                    <p:blipFill>
                      <a:blip r:embed="rId10"/>
                      <a:srcRect/>
                      <a:stretch>
                        <a:fillRect/>
                      </a:stretch>
                    </p:blipFill>
                    <p:spPr bwMode="black">
                      <a:xfrm>
                        <a:off x="4534814" y="2864916"/>
                        <a:ext cx="1698973" cy="584810"/>
                      </a:xfrm>
                      <a:prstGeom prst="rect">
                        <a:avLst/>
                      </a:prstGeom>
                      <a:noFill/>
                      <a:ln>
                        <a:noFill/>
                      </a:ln>
                      <a:effectLst/>
                    </p:spPr>
                  </p:pic>
                </p:oleObj>
              </mc:Fallback>
            </mc:AlternateContent>
          </a:graphicData>
        </a:graphic>
      </p:graphicFrame>
      <p:sp>
        <p:nvSpPr>
          <p:cNvPr id="24" name="Rectangle 10"/>
          <p:cNvSpPr>
            <a:spLocks noChangeArrowheads="1"/>
          </p:cNvSpPr>
          <p:nvPr/>
        </p:nvSpPr>
        <p:spPr bwMode="auto">
          <a:xfrm>
            <a:off x="3353997" y="2881009"/>
            <a:ext cx="895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2800">
                <a:latin typeface="Times New Roman" panose="02020603050405020304" pitchFamily="18" charset="0"/>
                <a:ea typeface="黑体" panose="02010609060101010101" pitchFamily="49" charset="-122"/>
              </a:rPr>
              <a:t>则：</a:t>
            </a:r>
          </a:p>
        </p:txBody>
      </p:sp>
      <p:sp>
        <p:nvSpPr>
          <p:cNvPr id="2" name="灯片编号占位符 1">
            <a:extLst>
              <a:ext uri="{FF2B5EF4-FFF2-40B4-BE49-F238E27FC236}">
                <a16:creationId xmlns:a16="http://schemas.microsoft.com/office/drawing/2014/main" id="{4F00529D-32CA-6B4C-B54A-89BDBCAFCFE3}"/>
              </a:ext>
            </a:extLst>
          </p:cNvPr>
          <p:cNvSpPr>
            <a:spLocks noGrp="1"/>
          </p:cNvSpPr>
          <p:nvPr>
            <p:ph type="sldNum" sz="quarter" idx="12"/>
          </p:nvPr>
        </p:nvSpPr>
        <p:spPr/>
        <p:txBody>
          <a:bodyPr/>
          <a:lstStyle/>
          <a:p>
            <a:fld id="{992410F8-5038-4D67-BFCB-CC041677B2F5}" type="slidenum">
              <a:rPr lang="zh-CN" altLang="en-US" smtClean="0"/>
              <a:pPr/>
              <a:t>44</a:t>
            </a:fld>
            <a:endParaRPr lang="zh-CN" altLang="en-US" dirty="0"/>
          </a:p>
        </p:txBody>
      </p:sp>
    </p:spTree>
    <p:extLst>
      <p:ext uri="{BB962C8B-B14F-4D97-AF65-F5344CB8AC3E}">
        <p14:creationId xmlns:p14="http://schemas.microsoft.com/office/powerpoint/2010/main" val="32405757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ph idx="1"/>
          </p:nvPr>
        </p:nvSpPr>
        <p:spPr/>
        <p:txBody>
          <a:bodyPr>
            <a:normAutofit/>
          </a:bodyPr>
          <a:lstStyle/>
          <a:p>
            <a:pPr>
              <a:buFont typeface="Wingdings" panose="05000000000000000000" pitchFamily="2" charset="2"/>
              <a:buChar char="n"/>
            </a:pPr>
            <a:r>
              <a:rPr lang="zh-CN" altLang="en-US" sz="3200" dirty="0"/>
              <a:t>有向图的可达矩阵</a:t>
            </a:r>
            <a:r>
              <a:rPr lang="en-US" altLang="zh-CN" sz="3200" dirty="0"/>
              <a:t>R</a:t>
            </a:r>
          </a:p>
          <a:p>
            <a:pPr marL="457200" lvl="1" indent="0">
              <a:lnSpc>
                <a:spcPct val="150000"/>
              </a:lnSpc>
              <a:buNone/>
            </a:pPr>
            <a:endParaRPr lang="en-US" altLang="zh-CN" sz="3200" dirty="0"/>
          </a:p>
          <a:p>
            <a:pPr marL="457200" lvl="1" indent="0">
              <a:lnSpc>
                <a:spcPct val="150000"/>
              </a:lnSpc>
              <a:buNone/>
            </a:pPr>
            <a:endParaRPr lang="en-US" altLang="zh-CN" sz="3200" dirty="0"/>
          </a:p>
          <a:p>
            <a:pPr marL="457200" lvl="1" indent="0">
              <a:lnSpc>
                <a:spcPct val="150000"/>
              </a:lnSpc>
              <a:buNone/>
            </a:pPr>
            <a:endParaRPr lang="zh-CN" altLang="en-US" sz="3200" dirty="0"/>
          </a:p>
        </p:txBody>
      </p:sp>
      <p:sp>
        <p:nvSpPr>
          <p:cNvPr id="3" name="标题 2"/>
          <p:cNvSpPr>
            <a:spLocks noGrp="1"/>
          </p:cNvSpPr>
          <p:nvPr>
            <p:ph type="title"/>
          </p:nvPr>
        </p:nvSpPr>
        <p:spPr/>
        <p:txBody>
          <a:bodyPr/>
          <a:lstStyle/>
          <a:p>
            <a:r>
              <a:rPr lang="zh-CN" altLang="en-US" dirty="0"/>
              <a:t>解释性结构建模</a:t>
            </a:r>
            <a:r>
              <a:rPr lang="en-US" altLang="zh-CN" dirty="0"/>
              <a:t>——</a:t>
            </a:r>
            <a:r>
              <a:rPr lang="zh-CN" altLang="en-US" dirty="0"/>
              <a:t>矩阵表示</a:t>
            </a:r>
          </a:p>
        </p:txBody>
      </p:sp>
      <p:grpSp>
        <p:nvGrpSpPr>
          <p:cNvPr id="25" name="Group 2"/>
          <p:cNvGrpSpPr>
            <a:grpSpLocks/>
          </p:cNvGrpSpPr>
          <p:nvPr/>
        </p:nvGrpSpPr>
        <p:grpSpPr bwMode="auto">
          <a:xfrm>
            <a:off x="4299314" y="2477904"/>
            <a:ext cx="4639508" cy="3569951"/>
            <a:chOff x="1296" y="714"/>
            <a:chExt cx="4371" cy="3292"/>
          </a:xfrm>
        </p:grpSpPr>
        <p:graphicFrame>
          <p:nvGraphicFramePr>
            <p:cNvPr id="26" name="Object 3"/>
            <p:cNvGraphicFramePr>
              <a:graphicFrameLocks noChangeAspect="1"/>
            </p:cNvGraphicFramePr>
            <p:nvPr>
              <p:extLst>
                <p:ext uri="{D42A27DB-BD31-4B8C-83A1-F6EECF244321}">
                  <p14:modId xmlns:p14="http://schemas.microsoft.com/office/powerpoint/2010/main" val="3974761821"/>
                </p:ext>
              </p:extLst>
            </p:nvPr>
          </p:nvGraphicFramePr>
          <p:xfrm>
            <a:off x="1349" y="714"/>
            <a:ext cx="2155" cy="484"/>
          </p:xfrm>
          <a:graphic>
            <a:graphicData uri="http://schemas.openxmlformats.org/presentationml/2006/ole">
              <mc:AlternateContent xmlns:mc="http://schemas.openxmlformats.org/markup-compatibility/2006">
                <mc:Choice xmlns:v="urn:schemas-microsoft-com:vml" Requires="v">
                  <p:oleObj spid="_x0000_s79245" name="Equation" r:id="rId3" imgW="888840" imgH="177480" progId="Equation.DSMT4">
                    <p:embed/>
                  </p:oleObj>
                </mc:Choice>
                <mc:Fallback>
                  <p:oleObj name="Equation" r:id="rId3" imgW="888840" imgH="177480" progId="Equation.DSMT4">
                    <p:embed/>
                    <p:pic>
                      <p:nvPicPr>
                        <p:cNvPr id="47109" name="Object 3"/>
                        <p:cNvPicPr>
                          <a:picLocks noChangeAspect="1" noChangeArrowheads="1"/>
                        </p:cNvPicPr>
                        <p:nvPr/>
                      </p:nvPicPr>
                      <p:blipFill>
                        <a:blip r:embed="rId4"/>
                        <a:srcRect/>
                        <a:stretch>
                          <a:fillRect/>
                        </a:stretch>
                      </p:blipFill>
                      <p:spPr bwMode="black">
                        <a:xfrm>
                          <a:off x="1349" y="714"/>
                          <a:ext cx="2155" cy="484"/>
                        </a:xfrm>
                        <a:prstGeom prst="rect">
                          <a:avLst/>
                        </a:prstGeom>
                        <a:noFill/>
                        <a:ln w="38100">
                          <a:solidFill>
                            <a:schemeClr val="tx1"/>
                          </a:solidFill>
                          <a:miter lim="800000"/>
                          <a:headEnd/>
                          <a:tailEnd/>
                        </a:ln>
                        <a:effectLst/>
                      </p:spPr>
                    </p:pic>
                  </p:oleObj>
                </mc:Fallback>
              </mc:AlternateContent>
            </a:graphicData>
          </a:graphic>
        </p:graphicFrame>
        <p:grpSp>
          <p:nvGrpSpPr>
            <p:cNvPr id="27" name="Group 4"/>
            <p:cNvGrpSpPr>
              <a:grpSpLocks/>
            </p:cNvGrpSpPr>
            <p:nvPr/>
          </p:nvGrpSpPr>
          <p:grpSpPr bwMode="auto">
            <a:xfrm>
              <a:off x="1671" y="1920"/>
              <a:ext cx="1447" cy="724"/>
              <a:chOff x="2487" y="2112"/>
              <a:chExt cx="1447" cy="724"/>
            </a:xfrm>
          </p:grpSpPr>
          <p:graphicFrame>
            <p:nvGraphicFramePr>
              <p:cNvPr id="38" name="Object 5"/>
              <p:cNvGraphicFramePr>
                <a:graphicFrameLocks noChangeAspect="1"/>
              </p:cNvGraphicFramePr>
              <p:nvPr>
                <p:extLst>
                  <p:ext uri="{D42A27DB-BD31-4B8C-83A1-F6EECF244321}">
                    <p14:modId xmlns:p14="http://schemas.microsoft.com/office/powerpoint/2010/main" val="2880017998"/>
                  </p:ext>
                </p:extLst>
              </p:nvPr>
            </p:nvGraphicFramePr>
            <p:xfrm>
              <a:off x="2487" y="2379"/>
              <a:ext cx="1447" cy="457"/>
            </p:xfrm>
            <a:graphic>
              <a:graphicData uri="http://schemas.openxmlformats.org/presentationml/2006/ole">
                <mc:AlternateContent xmlns:mc="http://schemas.openxmlformats.org/markup-compatibility/2006">
                  <mc:Choice xmlns:v="urn:schemas-microsoft-com:vml" Requires="v">
                    <p:oleObj spid="_x0000_s79246" name="Equation" r:id="rId5" imgW="583920" imgH="177480" progId="Equation.DSMT4">
                      <p:embed/>
                    </p:oleObj>
                  </mc:Choice>
                  <mc:Fallback>
                    <p:oleObj name="Equation" r:id="rId5" imgW="583920" imgH="177480" progId="Equation.DSMT4">
                      <p:embed/>
                      <p:pic>
                        <p:nvPicPr>
                          <p:cNvPr id="47121" name="Object 5"/>
                          <p:cNvPicPr>
                            <a:picLocks noChangeAspect="1" noChangeArrowheads="1"/>
                          </p:cNvPicPr>
                          <p:nvPr/>
                        </p:nvPicPr>
                        <p:blipFill>
                          <a:blip r:embed="rId6"/>
                          <a:srcRect/>
                          <a:stretch>
                            <a:fillRect/>
                          </a:stretch>
                        </p:blipFill>
                        <p:spPr bwMode="black">
                          <a:xfrm>
                            <a:off x="2487" y="2379"/>
                            <a:ext cx="1447" cy="457"/>
                          </a:xfrm>
                          <a:prstGeom prst="rect">
                            <a:avLst/>
                          </a:prstGeom>
                          <a:noFill/>
                          <a:ln>
                            <a:noFill/>
                          </a:ln>
                          <a:effectLst/>
                        </p:spPr>
                      </p:pic>
                    </p:oleObj>
                  </mc:Fallback>
                </mc:AlternateContent>
              </a:graphicData>
            </a:graphic>
          </p:graphicFrame>
          <p:sp>
            <p:nvSpPr>
              <p:cNvPr id="39" name="Text Box 6"/>
              <p:cNvSpPr txBox="1">
                <a:spLocks noChangeArrowheads="1"/>
              </p:cNvSpPr>
              <p:nvPr/>
            </p:nvSpPr>
            <p:spPr bwMode="black">
              <a:xfrm>
                <a:off x="2928" y="2112"/>
                <a:ext cx="288"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3200" b="1">
                    <a:latin typeface="Times New Roman" panose="02020603050405020304" pitchFamily="18" charset="0"/>
                  </a:rPr>
                  <a:t>？</a:t>
                </a:r>
              </a:p>
            </p:txBody>
          </p:sp>
        </p:grpSp>
        <p:sp>
          <p:nvSpPr>
            <p:cNvPr id="28" name="Line 7"/>
            <p:cNvSpPr>
              <a:spLocks noChangeShapeType="1"/>
            </p:cNvSpPr>
            <p:nvPr/>
          </p:nvSpPr>
          <p:spPr bwMode="black">
            <a:xfrm>
              <a:off x="2400" y="1248"/>
              <a:ext cx="0" cy="576"/>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8"/>
            <p:cNvSpPr>
              <a:spLocks noChangeShapeType="1"/>
            </p:cNvSpPr>
            <p:nvPr/>
          </p:nvSpPr>
          <p:spPr bwMode="black">
            <a:xfrm>
              <a:off x="2400" y="2976"/>
              <a:ext cx="0" cy="576"/>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9"/>
            <p:cNvSpPr>
              <a:spLocks noChangeShapeType="1"/>
            </p:cNvSpPr>
            <p:nvPr/>
          </p:nvSpPr>
          <p:spPr bwMode="black">
            <a:xfrm>
              <a:off x="3552" y="2400"/>
              <a:ext cx="576" cy="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1" name="Object 10"/>
            <p:cNvGraphicFramePr>
              <a:graphicFrameLocks noChangeAspect="1"/>
            </p:cNvGraphicFramePr>
            <p:nvPr>
              <p:extLst>
                <p:ext uri="{D42A27DB-BD31-4B8C-83A1-F6EECF244321}">
                  <p14:modId xmlns:p14="http://schemas.microsoft.com/office/powerpoint/2010/main" val="921327683"/>
                </p:ext>
              </p:extLst>
            </p:nvPr>
          </p:nvGraphicFramePr>
          <p:xfrm>
            <a:off x="4119" y="2183"/>
            <a:ext cx="1548" cy="544"/>
          </p:xfrm>
          <a:graphic>
            <a:graphicData uri="http://schemas.openxmlformats.org/presentationml/2006/ole">
              <mc:AlternateContent xmlns:mc="http://schemas.openxmlformats.org/markup-compatibility/2006">
                <mc:Choice xmlns:v="urn:schemas-microsoft-com:vml" Requires="v">
                  <p:oleObj spid="_x0000_s79247" name="Equation" r:id="rId7" imgW="583920" imgH="177480" progId="Equation.DSMT4">
                    <p:embed/>
                  </p:oleObj>
                </mc:Choice>
                <mc:Fallback>
                  <p:oleObj name="Equation" r:id="rId7" imgW="583920" imgH="177480" progId="Equation.DSMT4">
                    <p:embed/>
                    <p:pic>
                      <p:nvPicPr>
                        <p:cNvPr id="47114" name="Object 10"/>
                        <p:cNvPicPr>
                          <a:picLocks noChangeAspect="1" noChangeArrowheads="1"/>
                        </p:cNvPicPr>
                        <p:nvPr/>
                      </p:nvPicPr>
                      <p:blipFill>
                        <a:blip r:embed="rId8"/>
                        <a:srcRect/>
                        <a:stretch>
                          <a:fillRect/>
                        </a:stretch>
                      </p:blipFill>
                      <p:spPr bwMode="black">
                        <a:xfrm>
                          <a:off x="4119" y="2183"/>
                          <a:ext cx="1548" cy="544"/>
                        </a:xfrm>
                        <a:prstGeom prst="rect">
                          <a:avLst/>
                        </a:prstGeom>
                        <a:noFill/>
                        <a:ln w="38100">
                          <a:solidFill>
                            <a:schemeClr val="tx1"/>
                          </a:solidFill>
                          <a:miter lim="800000"/>
                          <a:headEnd/>
                          <a:tailEnd/>
                        </a:ln>
                        <a:effectLst/>
                      </p:spPr>
                    </p:pic>
                  </p:oleObj>
                </mc:Fallback>
              </mc:AlternateContent>
            </a:graphicData>
          </a:graphic>
        </p:graphicFrame>
        <p:sp>
          <p:nvSpPr>
            <p:cNvPr id="32" name="Line 11"/>
            <p:cNvSpPr>
              <a:spLocks noChangeShapeType="1"/>
            </p:cNvSpPr>
            <p:nvPr/>
          </p:nvSpPr>
          <p:spPr bwMode="black">
            <a:xfrm flipH="1" flipV="1">
              <a:off x="2400" y="1440"/>
              <a:ext cx="2448" cy="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12"/>
            <p:cNvSpPr>
              <a:spLocks noChangeShapeType="1"/>
            </p:cNvSpPr>
            <p:nvPr/>
          </p:nvSpPr>
          <p:spPr bwMode="black">
            <a:xfrm>
              <a:off x="4848" y="1440"/>
              <a:ext cx="0" cy="72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4" name="Object 13"/>
            <p:cNvGraphicFramePr>
              <a:graphicFrameLocks noChangeAspect="1"/>
            </p:cNvGraphicFramePr>
            <p:nvPr>
              <p:extLst>
                <p:ext uri="{D42A27DB-BD31-4B8C-83A1-F6EECF244321}">
                  <p14:modId xmlns:p14="http://schemas.microsoft.com/office/powerpoint/2010/main" val="933218335"/>
                </p:ext>
              </p:extLst>
            </p:nvPr>
          </p:nvGraphicFramePr>
          <p:xfrm>
            <a:off x="1846" y="3538"/>
            <a:ext cx="1108" cy="468"/>
          </p:xfrm>
          <a:graphic>
            <a:graphicData uri="http://schemas.openxmlformats.org/presentationml/2006/ole">
              <mc:AlternateContent xmlns:mc="http://schemas.openxmlformats.org/markup-compatibility/2006">
                <mc:Choice xmlns:v="urn:schemas-microsoft-com:vml" Requires="v">
                  <p:oleObj spid="_x0000_s79248" name="Equation" r:id="rId9" imgW="355320" imgH="177480" progId="Equation.DSMT4">
                    <p:embed/>
                  </p:oleObj>
                </mc:Choice>
                <mc:Fallback>
                  <p:oleObj name="Equation" r:id="rId9" imgW="355320" imgH="177480" progId="Equation.DSMT4">
                    <p:embed/>
                    <p:pic>
                      <p:nvPicPr>
                        <p:cNvPr id="47117" name="Object 13"/>
                        <p:cNvPicPr>
                          <a:picLocks noChangeAspect="1" noChangeArrowheads="1"/>
                        </p:cNvPicPr>
                        <p:nvPr/>
                      </p:nvPicPr>
                      <p:blipFill>
                        <a:blip r:embed="rId10"/>
                        <a:srcRect/>
                        <a:stretch>
                          <a:fillRect/>
                        </a:stretch>
                      </p:blipFill>
                      <p:spPr bwMode="black">
                        <a:xfrm>
                          <a:off x="1846" y="3538"/>
                          <a:ext cx="1108" cy="468"/>
                        </a:xfrm>
                        <a:prstGeom prst="rect">
                          <a:avLst/>
                        </a:prstGeom>
                        <a:noFill/>
                        <a:ln w="38100">
                          <a:solidFill>
                            <a:schemeClr val="tx1"/>
                          </a:solidFill>
                          <a:miter lim="800000"/>
                          <a:headEnd/>
                          <a:tailEnd/>
                        </a:ln>
                        <a:effectLst/>
                      </p:spPr>
                    </p:pic>
                  </p:oleObj>
                </mc:Fallback>
              </mc:AlternateContent>
            </a:graphicData>
          </a:graphic>
        </p:graphicFrame>
        <p:sp>
          <p:nvSpPr>
            <p:cNvPr id="35" name="AutoShape 14"/>
            <p:cNvSpPr>
              <a:spLocks noChangeArrowheads="1"/>
            </p:cNvSpPr>
            <p:nvPr/>
          </p:nvSpPr>
          <p:spPr bwMode="black">
            <a:xfrm>
              <a:off x="1296" y="1824"/>
              <a:ext cx="2208" cy="1152"/>
            </a:xfrm>
            <a:prstGeom prst="diamond">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36" name="Text Box 15"/>
            <p:cNvSpPr txBox="1">
              <a:spLocks noChangeArrowheads="1"/>
            </p:cNvSpPr>
            <p:nvPr/>
          </p:nvSpPr>
          <p:spPr bwMode="black">
            <a:xfrm>
              <a:off x="2501" y="2986"/>
              <a:ext cx="562"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3200" b="1">
                  <a:latin typeface="Times New Roman" panose="02020603050405020304" pitchFamily="18" charset="0"/>
                </a:rPr>
                <a:t>是</a:t>
              </a:r>
            </a:p>
          </p:txBody>
        </p:sp>
        <p:sp>
          <p:nvSpPr>
            <p:cNvPr id="37" name="Text Box 16"/>
            <p:cNvSpPr txBox="1">
              <a:spLocks noChangeArrowheads="1"/>
            </p:cNvSpPr>
            <p:nvPr/>
          </p:nvSpPr>
          <p:spPr bwMode="black">
            <a:xfrm>
              <a:off x="3456" y="2459"/>
              <a:ext cx="562"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3200" b="1">
                  <a:latin typeface="Times New Roman" panose="02020603050405020304" pitchFamily="18" charset="0"/>
                </a:rPr>
                <a:t>否</a:t>
              </a:r>
            </a:p>
          </p:txBody>
        </p:sp>
      </p:grpSp>
      <p:sp>
        <p:nvSpPr>
          <p:cNvPr id="40" name="Rectangle 17"/>
          <p:cNvSpPr>
            <a:spLocks noChangeArrowheads="1"/>
          </p:cNvSpPr>
          <p:nvPr/>
        </p:nvSpPr>
        <p:spPr bwMode="auto">
          <a:xfrm>
            <a:off x="2237004" y="1763685"/>
            <a:ext cx="2317750" cy="519112"/>
          </a:xfrm>
          <a:prstGeom prst="rect">
            <a:avLst/>
          </a:prstGeom>
          <a:noFill/>
          <a:ln>
            <a:noFill/>
          </a:ln>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2800" dirty="0">
                <a:solidFill>
                  <a:srgbClr val="FF0000"/>
                </a:solidFill>
                <a:latin typeface="Times New Roman" panose="02020603050405020304" pitchFamily="18" charset="0"/>
                <a:ea typeface="黑体" panose="02010609060101010101" pitchFamily="49" charset="-122"/>
              </a:rPr>
              <a:t>计算可达矩阵</a:t>
            </a:r>
          </a:p>
        </p:txBody>
      </p:sp>
      <p:sp>
        <p:nvSpPr>
          <p:cNvPr id="2" name="灯片编号占位符 1">
            <a:extLst>
              <a:ext uri="{FF2B5EF4-FFF2-40B4-BE49-F238E27FC236}">
                <a16:creationId xmlns:a16="http://schemas.microsoft.com/office/drawing/2014/main" id="{B4C0F0B7-FF2E-0646-8B04-2E1B7E1C6533}"/>
              </a:ext>
            </a:extLst>
          </p:cNvPr>
          <p:cNvSpPr>
            <a:spLocks noGrp="1"/>
          </p:cNvSpPr>
          <p:nvPr>
            <p:ph type="sldNum" sz="quarter" idx="12"/>
          </p:nvPr>
        </p:nvSpPr>
        <p:spPr/>
        <p:txBody>
          <a:bodyPr/>
          <a:lstStyle/>
          <a:p>
            <a:fld id="{992410F8-5038-4D67-BFCB-CC041677B2F5}" type="slidenum">
              <a:rPr lang="zh-CN" altLang="en-US" smtClean="0"/>
              <a:pPr/>
              <a:t>45</a:t>
            </a:fld>
            <a:endParaRPr lang="zh-CN" altLang="en-US" dirty="0"/>
          </a:p>
        </p:txBody>
      </p:sp>
    </p:spTree>
    <p:extLst>
      <p:ext uri="{BB962C8B-B14F-4D97-AF65-F5344CB8AC3E}">
        <p14:creationId xmlns:p14="http://schemas.microsoft.com/office/powerpoint/2010/main" val="20043104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解释性结构建模</a:t>
            </a:r>
            <a:r>
              <a:rPr lang="en-US" altLang="zh-CN" dirty="0"/>
              <a:t>——</a:t>
            </a:r>
            <a:r>
              <a:rPr lang="zh-CN" altLang="en-US" dirty="0"/>
              <a:t>层次划分</a:t>
            </a:r>
          </a:p>
        </p:txBody>
      </p:sp>
      <p:grpSp>
        <p:nvGrpSpPr>
          <p:cNvPr id="10" name="Group 2"/>
          <p:cNvGrpSpPr>
            <a:grpSpLocks/>
          </p:cNvGrpSpPr>
          <p:nvPr/>
        </p:nvGrpSpPr>
        <p:grpSpPr bwMode="auto">
          <a:xfrm>
            <a:off x="3624264" y="1544051"/>
            <a:ext cx="5064125" cy="4448175"/>
            <a:chOff x="502" y="616"/>
            <a:chExt cx="4273" cy="3575"/>
          </a:xfrm>
        </p:grpSpPr>
        <p:grpSp>
          <p:nvGrpSpPr>
            <p:cNvPr id="11" name="Group 3"/>
            <p:cNvGrpSpPr>
              <a:grpSpLocks/>
            </p:cNvGrpSpPr>
            <p:nvPr/>
          </p:nvGrpSpPr>
          <p:grpSpPr bwMode="auto">
            <a:xfrm>
              <a:off x="1082" y="616"/>
              <a:ext cx="2880" cy="3575"/>
              <a:chOff x="1584" y="240"/>
              <a:chExt cx="2880" cy="3817"/>
            </a:xfrm>
          </p:grpSpPr>
          <p:grpSp>
            <p:nvGrpSpPr>
              <p:cNvPr id="22" name="Group 4"/>
              <p:cNvGrpSpPr>
                <a:grpSpLocks/>
              </p:cNvGrpSpPr>
              <p:nvPr/>
            </p:nvGrpSpPr>
            <p:grpSpPr bwMode="auto">
              <a:xfrm>
                <a:off x="2592" y="2448"/>
                <a:ext cx="576" cy="601"/>
                <a:chOff x="1248" y="720"/>
                <a:chExt cx="576" cy="601"/>
              </a:xfrm>
            </p:grpSpPr>
            <p:sp>
              <p:nvSpPr>
                <p:cNvPr id="54" name="Oval 5"/>
                <p:cNvSpPr>
                  <a:spLocks noChangeArrowheads="1"/>
                </p:cNvSpPr>
                <p:nvPr/>
              </p:nvSpPr>
              <p:spPr bwMode="auto">
                <a:xfrm>
                  <a:off x="1248" y="720"/>
                  <a:ext cx="576" cy="576"/>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55" name="Text Box 6"/>
                <p:cNvSpPr txBox="1">
                  <a:spLocks noChangeArrowheads="1"/>
                </p:cNvSpPr>
                <p:nvPr/>
              </p:nvSpPr>
              <p:spPr bwMode="auto">
                <a:xfrm>
                  <a:off x="1279" y="815"/>
                  <a:ext cx="507" cy="5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b="1">
                      <a:latin typeface="微软雅黑" panose="020B0503020204020204" pitchFamily="34" charset="-122"/>
                      <a:ea typeface="微软雅黑" panose="020B0503020204020204" pitchFamily="34" charset="-122"/>
                    </a:rPr>
                    <a:t>李</a:t>
                  </a:r>
                </a:p>
              </p:txBody>
            </p:sp>
          </p:grpSp>
          <p:grpSp>
            <p:nvGrpSpPr>
              <p:cNvPr id="23" name="Group 7"/>
              <p:cNvGrpSpPr>
                <a:grpSpLocks/>
              </p:cNvGrpSpPr>
              <p:nvPr/>
            </p:nvGrpSpPr>
            <p:grpSpPr bwMode="auto">
              <a:xfrm>
                <a:off x="1584" y="432"/>
                <a:ext cx="576" cy="601"/>
                <a:chOff x="1248" y="720"/>
                <a:chExt cx="576" cy="601"/>
              </a:xfrm>
            </p:grpSpPr>
            <p:sp>
              <p:nvSpPr>
                <p:cNvPr id="52" name="Oval 8"/>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53" name="Text Box 9"/>
                <p:cNvSpPr txBox="1">
                  <a:spLocks noChangeArrowheads="1"/>
                </p:cNvSpPr>
                <p:nvPr/>
              </p:nvSpPr>
              <p:spPr bwMode="auto">
                <a:xfrm>
                  <a:off x="1279" y="815"/>
                  <a:ext cx="507" cy="5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b="1">
                      <a:latin typeface="微软雅黑" panose="020B0503020204020204" pitchFamily="34" charset="-122"/>
                      <a:ea typeface="微软雅黑" panose="020B0503020204020204" pitchFamily="34" charset="-122"/>
                    </a:rPr>
                    <a:t>周</a:t>
                  </a:r>
                </a:p>
              </p:txBody>
            </p:sp>
          </p:grpSp>
          <p:grpSp>
            <p:nvGrpSpPr>
              <p:cNvPr id="24" name="Group 10"/>
              <p:cNvGrpSpPr>
                <a:grpSpLocks/>
              </p:cNvGrpSpPr>
              <p:nvPr/>
            </p:nvGrpSpPr>
            <p:grpSpPr bwMode="auto">
              <a:xfrm>
                <a:off x="2256" y="1584"/>
                <a:ext cx="1152" cy="601"/>
                <a:chOff x="2256" y="1584"/>
                <a:chExt cx="1152" cy="601"/>
              </a:xfrm>
            </p:grpSpPr>
            <p:grpSp>
              <p:nvGrpSpPr>
                <p:cNvPr id="44" name="Group 11"/>
                <p:cNvGrpSpPr>
                  <a:grpSpLocks/>
                </p:cNvGrpSpPr>
                <p:nvPr/>
              </p:nvGrpSpPr>
              <p:grpSpPr bwMode="auto">
                <a:xfrm>
                  <a:off x="2256" y="1584"/>
                  <a:ext cx="576" cy="601"/>
                  <a:chOff x="1248" y="720"/>
                  <a:chExt cx="576" cy="601"/>
                </a:xfrm>
              </p:grpSpPr>
              <p:sp>
                <p:nvSpPr>
                  <p:cNvPr id="50" name="Oval 12"/>
                  <p:cNvSpPr>
                    <a:spLocks noChangeArrowheads="1"/>
                  </p:cNvSpPr>
                  <p:nvPr/>
                </p:nvSpPr>
                <p:spPr bwMode="auto">
                  <a:xfrm>
                    <a:off x="1248" y="720"/>
                    <a:ext cx="576" cy="576"/>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51" name="Text Box 13"/>
                  <p:cNvSpPr txBox="1">
                    <a:spLocks noChangeArrowheads="1"/>
                  </p:cNvSpPr>
                  <p:nvPr/>
                </p:nvSpPr>
                <p:spPr bwMode="auto">
                  <a:xfrm>
                    <a:off x="1279" y="815"/>
                    <a:ext cx="507" cy="5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b="1">
                        <a:latin typeface="微软雅黑" panose="020B0503020204020204" pitchFamily="34" charset="-122"/>
                        <a:ea typeface="微软雅黑" panose="020B0503020204020204" pitchFamily="34" charset="-122"/>
                      </a:rPr>
                      <a:t>赵</a:t>
                    </a:r>
                  </a:p>
                </p:txBody>
              </p:sp>
            </p:grpSp>
            <p:grpSp>
              <p:nvGrpSpPr>
                <p:cNvPr id="45" name="Group 14"/>
                <p:cNvGrpSpPr>
                  <a:grpSpLocks/>
                </p:cNvGrpSpPr>
                <p:nvPr/>
              </p:nvGrpSpPr>
              <p:grpSpPr bwMode="auto">
                <a:xfrm>
                  <a:off x="2832" y="1584"/>
                  <a:ext cx="576" cy="601"/>
                  <a:chOff x="1248" y="720"/>
                  <a:chExt cx="576" cy="601"/>
                </a:xfrm>
              </p:grpSpPr>
              <p:sp>
                <p:nvSpPr>
                  <p:cNvPr id="48" name="Oval 15"/>
                  <p:cNvSpPr>
                    <a:spLocks noChangeArrowheads="1"/>
                  </p:cNvSpPr>
                  <p:nvPr/>
                </p:nvSpPr>
                <p:spPr bwMode="auto">
                  <a:xfrm>
                    <a:off x="1248" y="720"/>
                    <a:ext cx="576" cy="576"/>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49" name="Text Box 16"/>
                  <p:cNvSpPr txBox="1">
                    <a:spLocks noChangeArrowheads="1"/>
                  </p:cNvSpPr>
                  <p:nvPr/>
                </p:nvSpPr>
                <p:spPr bwMode="auto">
                  <a:xfrm>
                    <a:off x="1279" y="815"/>
                    <a:ext cx="507" cy="5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b="1">
                        <a:latin typeface="微软雅黑" panose="020B0503020204020204" pitchFamily="34" charset="-122"/>
                        <a:ea typeface="微软雅黑" panose="020B0503020204020204" pitchFamily="34" charset="-122"/>
                      </a:rPr>
                      <a:t>吴</a:t>
                    </a:r>
                  </a:p>
                </p:txBody>
              </p:sp>
            </p:grpSp>
          </p:grpSp>
          <p:grpSp>
            <p:nvGrpSpPr>
              <p:cNvPr id="25" name="Group 17"/>
              <p:cNvGrpSpPr>
                <a:grpSpLocks/>
              </p:cNvGrpSpPr>
              <p:nvPr/>
            </p:nvGrpSpPr>
            <p:grpSpPr bwMode="auto">
              <a:xfrm>
                <a:off x="2592" y="3456"/>
                <a:ext cx="576" cy="601"/>
                <a:chOff x="1248" y="720"/>
                <a:chExt cx="576" cy="601"/>
              </a:xfrm>
            </p:grpSpPr>
            <p:sp>
              <p:nvSpPr>
                <p:cNvPr id="42" name="Oval 18"/>
                <p:cNvSpPr>
                  <a:spLocks noChangeArrowheads="1"/>
                </p:cNvSpPr>
                <p:nvPr/>
              </p:nvSpPr>
              <p:spPr bwMode="auto">
                <a:xfrm>
                  <a:off x="1248" y="720"/>
                  <a:ext cx="576" cy="576"/>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43" name="Text Box 19"/>
                <p:cNvSpPr txBox="1">
                  <a:spLocks noChangeArrowheads="1"/>
                </p:cNvSpPr>
                <p:nvPr/>
              </p:nvSpPr>
              <p:spPr bwMode="auto">
                <a:xfrm>
                  <a:off x="1279" y="815"/>
                  <a:ext cx="507" cy="5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b="1">
                      <a:latin typeface="微软雅黑" panose="020B0503020204020204" pitchFamily="34" charset="-122"/>
                      <a:ea typeface="微软雅黑" panose="020B0503020204020204" pitchFamily="34" charset="-122"/>
                    </a:rPr>
                    <a:t>郑</a:t>
                  </a:r>
                </a:p>
              </p:txBody>
            </p:sp>
          </p:grpSp>
          <p:grpSp>
            <p:nvGrpSpPr>
              <p:cNvPr id="26" name="Group 20"/>
              <p:cNvGrpSpPr>
                <a:grpSpLocks/>
              </p:cNvGrpSpPr>
              <p:nvPr/>
            </p:nvGrpSpPr>
            <p:grpSpPr bwMode="auto">
              <a:xfrm>
                <a:off x="3312" y="384"/>
                <a:ext cx="576" cy="601"/>
                <a:chOff x="1248" y="720"/>
                <a:chExt cx="576" cy="601"/>
              </a:xfrm>
            </p:grpSpPr>
            <p:sp>
              <p:nvSpPr>
                <p:cNvPr id="40" name="Oval 21"/>
                <p:cNvSpPr>
                  <a:spLocks noChangeArrowheads="1"/>
                </p:cNvSpPr>
                <p:nvPr/>
              </p:nvSpPr>
              <p:spPr bwMode="auto">
                <a:xfrm>
                  <a:off x="1248" y="720"/>
                  <a:ext cx="576" cy="576"/>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41" name="Text Box 22"/>
                <p:cNvSpPr txBox="1">
                  <a:spLocks noChangeArrowheads="1"/>
                </p:cNvSpPr>
                <p:nvPr/>
              </p:nvSpPr>
              <p:spPr bwMode="auto">
                <a:xfrm>
                  <a:off x="1279" y="815"/>
                  <a:ext cx="507" cy="5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b="1">
                      <a:latin typeface="微软雅黑" panose="020B0503020204020204" pitchFamily="34" charset="-122"/>
                      <a:ea typeface="微软雅黑" panose="020B0503020204020204" pitchFamily="34" charset="-122"/>
                    </a:rPr>
                    <a:t>钱</a:t>
                  </a:r>
                </a:p>
              </p:txBody>
            </p:sp>
          </p:grpSp>
          <p:grpSp>
            <p:nvGrpSpPr>
              <p:cNvPr id="27" name="Group 23"/>
              <p:cNvGrpSpPr>
                <a:grpSpLocks/>
              </p:cNvGrpSpPr>
              <p:nvPr/>
            </p:nvGrpSpPr>
            <p:grpSpPr bwMode="auto">
              <a:xfrm>
                <a:off x="3744" y="816"/>
                <a:ext cx="576" cy="605"/>
                <a:chOff x="1248" y="720"/>
                <a:chExt cx="576" cy="605"/>
              </a:xfrm>
            </p:grpSpPr>
            <p:sp>
              <p:nvSpPr>
                <p:cNvPr id="38" name="Oval 24"/>
                <p:cNvSpPr>
                  <a:spLocks noChangeArrowheads="1"/>
                </p:cNvSpPr>
                <p:nvPr/>
              </p:nvSpPr>
              <p:spPr bwMode="auto">
                <a:xfrm>
                  <a:off x="1248" y="720"/>
                  <a:ext cx="576" cy="576"/>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39" name="Text Box 25"/>
                <p:cNvSpPr txBox="1">
                  <a:spLocks noChangeArrowheads="1"/>
                </p:cNvSpPr>
                <p:nvPr/>
              </p:nvSpPr>
              <p:spPr bwMode="auto">
                <a:xfrm>
                  <a:off x="1279" y="820"/>
                  <a:ext cx="507" cy="5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b="1">
                      <a:latin typeface="微软雅黑" panose="020B0503020204020204" pitchFamily="34" charset="-122"/>
                      <a:ea typeface="微软雅黑" panose="020B0503020204020204" pitchFamily="34" charset="-122"/>
                    </a:rPr>
                    <a:t>孙</a:t>
                  </a:r>
                </a:p>
              </p:txBody>
            </p:sp>
          </p:grpSp>
          <p:grpSp>
            <p:nvGrpSpPr>
              <p:cNvPr id="28" name="Group 26"/>
              <p:cNvGrpSpPr>
                <a:grpSpLocks/>
              </p:cNvGrpSpPr>
              <p:nvPr/>
            </p:nvGrpSpPr>
            <p:grpSpPr bwMode="auto">
              <a:xfrm>
                <a:off x="3888" y="240"/>
                <a:ext cx="576" cy="601"/>
                <a:chOff x="1248" y="720"/>
                <a:chExt cx="576" cy="601"/>
              </a:xfrm>
            </p:grpSpPr>
            <p:sp>
              <p:nvSpPr>
                <p:cNvPr id="36" name="Oval 27"/>
                <p:cNvSpPr>
                  <a:spLocks noChangeArrowheads="1"/>
                </p:cNvSpPr>
                <p:nvPr/>
              </p:nvSpPr>
              <p:spPr bwMode="auto">
                <a:xfrm>
                  <a:off x="1248" y="720"/>
                  <a:ext cx="576" cy="576"/>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37" name="Text Box 28"/>
                <p:cNvSpPr txBox="1">
                  <a:spLocks noChangeArrowheads="1"/>
                </p:cNvSpPr>
                <p:nvPr/>
              </p:nvSpPr>
              <p:spPr bwMode="auto">
                <a:xfrm>
                  <a:off x="1290" y="815"/>
                  <a:ext cx="484" cy="5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b="1">
                      <a:latin typeface="微软雅黑" panose="020B0503020204020204" pitchFamily="34" charset="-122"/>
                      <a:ea typeface="微软雅黑" panose="020B0503020204020204" pitchFamily="34" charset="-122"/>
                    </a:rPr>
                    <a:t>王</a:t>
                  </a:r>
                </a:p>
              </p:txBody>
            </p:sp>
          </p:grpSp>
          <p:sp>
            <p:nvSpPr>
              <p:cNvPr id="29" name="Line 29"/>
              <p:cNvSpPr>
                <a:spLocks noChangeShapeType="1"/>
              </p:cNvSpPr>
              <p:nvPr/>
            </p:nvSpPr>
            <p:spPr bwMode="auto">
              <a:xfrm flipV="1">
                <a:off x="2832" y="2112"/>
                <a:ext cx="0" cy="336"/>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0" name="Line 30"/>
              <p:cNvSpPr>
                <a:spLocks noChangeShapeType="1"/>
              </p:cNvSpPr>
              <p:nvPr/>
            </p:nvSpPr>
            <p:spPr bwMode="auto">
              <a:xfrm rot="10800000">
                <a:off x="2880" y="3072"/>
                <a:ext cx="0" cy="38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 name="Line 31"/>
              <p:cNvSpPr>
                <a:spLocks noChangeShapeType="1"/>
              </p:cNvSpPr>
              <p:nvPr/>
            </p:nvSpPr>
            <p:spPr bwMode="auto">
              <a:xfrm flipH="1" flipV="1">
                <a:off x="2016" y="1056"/>
                <a:ext cx="288" cy="48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5" name="Line 32"/>
              <p:cNvSpPr>
                <a:spLocks noChangeShapeType="1"/>
              </p:cNvSpPr>
              <p:nvPr/>
            </p:nvSpPr>
            <p:spPr bwMode="auto">
              <a:xfrm flipV="1">
                <a:off x="3312" y="1056"/>
                <a:ext cx="336" cy="43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2" name="Group 33"/>
            <p:cNvGrpSpPr>
              <a:grpSpLocks/>
            </p:cNvGrpSpPr>
            <p:nvPr/>
          </p:nvGrpSpPr>
          <p:grpSpPr bwMode="auto">
            <a:xfrm>
              <a:off x="502" y="1776"/>
              <a:ext cx="4224" cy="1799"/>
              <a:chOff x="1248" y="1440"/>
              <a:chExt cx="4224" cy="1920"/>
            </a:xfrm>
          </p:grpSpPr>
          <p:sp>
            <p:nvSpPr>
              <p:cNvPr id="18" name="Line 34"/>
              <p:cNvSpPr>
                <a:spLocks noChangeShapeType="1"/>
              </p:cNvSpPr>
              <p:nvPr/>
            </p:nvSpPr>
            <p:spPr bwMode="auto">
              <a:xfrm>
                <a:off x="1296" y="1440"/>
                <a:ext cx="4128" cy="0"/>
              </a:xfrm>
              <a:prstGeom prst="line">
                <a:avLst/>
              </a:prstGeom>
              <a:noFill/>
              <a:ln w="38100">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0" name="Line 35"/>
              <p:cNvSpPr>
                <a:spLocks noChangeShapeType="1"/>
              </p:cNvSpPr>
              <p:nvPr/>
            </p:nvSpPr>
            <p:spPr bwMode="auto">
              <a:xfrm>
                <a:off x="1248" y="2352"/>
                <a:ext cx="4128" cy="0"/>
              </a:xfrm>
              <a:prstGeom prst="line">
                <a:avLst/>
              </a:prstGeom>
              <a:noFill/>
              <a:ln w="38100">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1" name="Line 36"/>
              <p:cNvSpPr>
                <a:spLocks noChangeShapeType="1"/>
              </p:cNvSpPr>
              <p:nvPr/>
            </p:nvSpPr>
            <p:spPr bwMode="auto">
              <a:xfrm>
                <a:off x="1344" y="3360"/>
                <a:ext cx="4128" cy="0"/>
              </a:xfrm>
              <a:prstGeom prst="line">
                <a:avLst/>
              </a:prstGeom>
              <a:noFill/>
              <a:ln w="38100">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3" name="Group 37"/>
            <p:cNvGrpSpPr>
              <a:grpSpLocks/>
            </p:cNvGrpSpPr>
            <p:nvPr/>
          </p:nvGrpSpPr>
          <p:grpSpPr bwMode="auto">
            <a:xfrm>
              <a:off x="3932" y="805"/>
              <a:ext cx="843" cy="3312"/>
              <a:chOff x="4729" y="497"/>
              <a:chExt cx="843" cy="3536"/>
            </a:xfrm>
          </p:grpSpPr>
          <p:sp>
            <p:nvSpPr>
              <p:cNvPr id="14" name="Text Box 38"/>
              <p:cNvSpPr txBox="1">
                <a:spLocks noChangeArrowheads="1"/>
              </p:cNvSpPr>
              <p:nvPr/>
            </p:nvSpPr>
            <p:spPr bwMode="auto">
              <a:xfrm>
                <a:off x="4730" y="497"/>
                <a:ext cx="842" cy="49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3200">
                    <a:latin typeface="微软雅黑" panose="020B0503020204020204" pitchFamily="34" charset="-122"/>
                    <a:ea typeface="微软雅黑" panose="020B0503020204020204" pitchFamily="34" charset="-122"/>
                  </a:rPr>
                  <a:t>顶层</a:t>
                </a:r>
              </a:p>
            </p:txBody>
          </p:sp>
          <p:sp>
            <p:nvSpPr>
              <p:cNvPr id="15" name="Text Box 39"/>
              <p:cNvSpPr txBox="1">
                <a:spLocks noChangeArrowheads="1"/>
              </p:cNvSpPr>
              <p:nvPr/>
            </p:nvSpPr>
            <p:spPr bwMode="auto">
              <a:xfrm>
                <a:off x="4729" y="3536"/>
                <a:ext cx="843" cy="49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3200" b="1">
                    <a:latin typeface="微软雅黑" panose="020B0503020204020204" pitchFamily="34" charset="-122"/>
                    <a:ea typeface="微软雅黑" panose="020B0503020204020204" pitchFamily="34" charset="-122"/>
                  </a:rPr>
                  <a:t>四层</a:t>
                </a:r>
              </a:p>
            </p:txBody>
          </p:sp>
          <p:sp>
            <p:nvSpPr>
              <p:cNvPr id="16" name="Text Box 40"/>
              <p:cNvSpPr txBox="1">
                <a:spLocks noChangeArrowheads="1"/>
              </p:cNvSpPr>
              <p:nvPr/>
            </p:nvSpPr>
            <p:spPr bwMode="auto">
              <a:xfrm>
                <a:off x="4730" y="1662"/>
                <a:ext cx="841" cy="49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3200">
                    <a:latin typeface="微软雅黑" panose="020B0503020204020204" pitchFamily="34" charset="-122"/>
                    <a:ea typeface="微软雅黑" panose="020B0503020204020204" pitchFamily="34" charset="-122"/>
                  </a:rPr>
                  <a:t>二层</a:t>
                </a:r>
              </a:p>
            </p:txBody>
          </p:sp>
          <p:sp>
            <p:nvSpPr>
              <p:cNvPr id="17" name="Text Box 41"/>
              <p:cNvSpPr txBox="1">
                <a:spLocks noChangeArrowheads="1"/>
              </p:cNvSpPr>
              <p:nvPr/>
            </p:nvSpPr>
            <p:spPr bwMode="auto">
              <a:xfrm>
                <a:off x="4731" y="2720"/>
                <a:ext cx="841" cy="49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3200">
                    <a:latin typeface="微软雅黑" panose="020B0503020204020204" pitchFamily="34" charset="-122"/>
                    <a:ea typeface="微软雅黑" panose="020B0503020204020204" pitchFamily="34" charset="-122"/>
                  </a:rPr>
                  <a:t>三层</a:t>
                </a:r>
              </a:p>
            </p:txBody>
          </p:sp>
        </p:grpSp>
      </p:grpSp>
      <p:sp>
        <p:nvSpPr>
          <p:cNvPr id="4" name="灯片编号占位符 3">
            <a:extLst>
              <a:ext uri="{FF2B5EF4-FFF2-40B4-BE49-F238E27FC236}">
                <a16:creationId xmlns:a16="http://schemas.microsoft.com/office/drawing/2014/main" id="{E352693F-8997-9141-8E45-B1F9B638716F}"/>
              </a:ext>
            </a:extLst>
          </p:cNvPr>
          <p:cNvSpPr>
            <a:spLocks noGrp="1"/>
          </p:cNvSpPr>
          <p:nvPr>
            <p:ph type="sldNum" sz="quarter" idx="12"/>
          </p:nvPr>
        </p:nvSpPr>
        <p:spPr/>
        <p:txBody>
          <a:bodyPr/>
          <a:lstStyle/>
          <a:p>
            <a:fld id="{992410F8-5038-4D67-BFCB-CC041677B2F5}" type="slidenum">
              <a:rPr lang="zh-CN" altLang="en-US" smtClean="0"/>
              <a:pPr/>
              <a:t>46</a:t>
            </a:fld>
            <a:endParaRPr lang="zh-CN" altLang="en-US" dirty="0"/>
          </a:p>
        </p:txBody>
      </p:sp>
    </p:spTree>
    <p:extLst>
      <p:ext uri="{BB962C8B-B14F-4D97-AF65-F5344CB8AC3E}">
        <p14:creationId xmlns:p14="http://schemas.microsoft.com/office/powerpoint/2010/main" val="272103265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解释性结构建模</a:t>
            </a:r>
            <a:r>
              <a:rPr lang="en-US" altLang="zh-CN" dirty="0"/>
              <a:t>——</a:t>
            </a:r>
            <a:r>
              <a:rPr lang="zh-CN" altLang="en-US" dirty="0"/>
              <a:t>层次划分</a:t>
            </a:r>
          </a:p>
        </p:txBody>
      </p:sp>
      <p:grpSp>
        <p:nvGrpSpPr>
          <p:cNvPr id="9" name="Group 2"/>
          <p:cNvGrpSpPr>
            <a:grpSpLocks/>
          </p:cNvGrpSpPr>
          <p:nvPr/>
        </p:nvGrpSpPr>
        <p:grpSpPr bwMode="auto">
          <a:xfrm>
            <a:off x="4919663" y="3435350"/>
            <a:ext cx="914400" cy="914400"/>
            <a:chOff x="1248" y="720"/>
            <a:chExt cx="576" cy="576"/>
          </a:xfrm>
        </p:grpSpPr>
        <p:sp>
          <p:nvSpPr>
            <p:cNvPr id="10" name="Oval 3"/>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11" name="Text Box 4"/>
            <p:cNvSpPr txBox="1">
              <a:spLocks noChangeArrowheads="1"/>
            </p:cNvSpPr>
            <p:nvPr/>
          </p:nvSpPr>
          <p:spPr bwMode="auto">
            <a:xfrm>
              <a:off x="1342" y="816"/>
              <a:ext cx="378" cy="37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b="1">
                  <a:latin typeface="微软雅黑" panose="020B0503020204020204" pitchFamily="34" charset="-122"/>
                  <a:ea typeface="微软雅黑" panose="020B0503020204020204" pitchFamily="34" charset="-122"/>
                </a:rPr>
                <a:t>李</a:t>
              </a:r>
            </a:p>
          </p:txBody>
        </p:sp>
      </p:grpSp>
      <p:grpSp>
        <p:nvGrpSpPr>
          <p:cNvPr id="12" name="Group 5"/>
          <p:cNvGrpSpPr>
            <a:grpSpLocks/>
          </p:cNvGrpSpPr>
          <p:nvPr/>
        </p:nvGrpSpPr>
        <p:grpSpPr bwMode="auto">
          <a:xfrm>
            <a:off x="4386263" y="2063750"/>
            <a:ext cx="1828800" cy="914400"/>
            <a:chOff x="2256" y="1584"/>
            <a:chExt cx="1152" cy="576"/>
          </a:xfrm>
        </p:grpSpPr>
        <p:grpSp>
          <p:nvGrpSpPr>
            <p:cNvPr id="13" name="Group 6"/>
            <p:cNvGrpSpPr>
              <a:grpSpLocks/>
            </p:cNvGrpSpPr>
            <p:nvPr/>
          </p:nvGrpSpPr>
          <p:grpSpPr bwMode="auto">
            <a:xfrm>
              <a:off x="2256" y="1584"/>
              <a:ext cx="576" cy="576"/>
              <a:chOff x="1248" y="720"/>
              <a:chExt cx="576" cy="576"/>
            </a:xfrm>
          </p:grpSpPr>
          <p:sp>
            <p:nvSpPr>
              <p:cNvPr id="17" name="Oval 7"/>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18" name="Text Box 8"/>
              <p:cNvSpPr txBox="1">
                <a:spLocks noChangeArrowheads="1"/>
              </p:cNvSpPr>
              <p:nvPr/>
            </p:nvSpPr>
            <p:spPr bwMode="auto">
              <a:xfrm>
                <a:off x="1342" y="816"/>
                <a:ext cx="378" cy="37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b="1">
                    <a:latin typeface="微软雅黑" panose="020B0503020204020204" pitchFamily="34" charset="-122"/>
                    <a:ea typeface="微软雅黑" panose="020B0503020204020204" pitchFamily="34" charset="-122"/>
                  </a:rPr>
                  <a:t>赵</a:t>
                </a:r>
              </a:p>
            </p:txBody>
          </p:sp>
        </p:grpSp>
        <p:grpSp>
          <p:nvGrpSpPr>
            <p:cNvPr id="14" name="Group 9"/>
            <p:cNvGrpSpPr>
              <a:grpSpLocks/>
            </p:cNvGrpSpPr>
            <p:nvPr/>
          </p:nvGrpSpPr>
          <p:grpSpPr bwMode="auto">
            <a:xfrm>
              <a:off x="2832" y="1584"/>
              <a:ext cx="576" cy="576"/>
              <a:chOff x="1248" y="720"/>
              <a:chExt cx="576" cy="576"/>
            </a:xfrm>
          </p:grpSpPr>
          <p:sp>
            <p:nvSpPr>
              <p:cNvPr id="15" name="Oval 10"/>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16" name="Text Box 11"/>
              <p:cNvSpPr txBox="1">
                <a:spLocks noChangeArrowheads="1"/>
              </p:cNvSpPr>
              <p:nvPr/>
            </p:nvSpPr>
            <p:spPr bwMode="auto">
              <a:xfrm>
                <a:off x="1342" y="816"/>
                <a:ext cx="378" cy="37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b="1">
                    <a:latin typeface="微软雅黑" panose="020B0503020204020204" pitchFamily="34" charset="-122"/>
                    <a:ea typeface="微软雅黑" panose="020B0503020204020204" pitchFamily="34" charset="-122"/>
                  </a:rPr>
                  <a:t>吴</a:t>
                </a:r>
              </a:p>
            </p:txBody>
          </p:sp>
        </p:grpSp>
      </p:grpSp>
      <p:grpSp>
        <p:nvGrpSpPr>
          <p:cNvPr id="20" name="Group 12"/>
          <p:cNvGrpSpPr>
            <a:grpSpLocks/>
          </p:cNvGrpSpPr>
          <p:nvPr/>
        </p:nvGrpSpPr>
        <p:grpSpPr bwMode="auto">
          <a:xfrm>
            <a:off x="4919663" y="5035550"/>
            <a:ext cx="914400" cy="914400"/>
            <a:chOff x="1248" y="720"/>
            <a:chExt cx="576" cy="576"/>
          </a:xfrm>
        </p:grpSpPr>
        <p:sp>
          <p:nvSpPr>
            <p:cNvPr id="21" name="Oval 13"/>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22" name="Text Box 14"/>
            <p:cNvSpPr txBox="1">
              <a:spLocks noChangeArrowheads="1"/>
            </p:cNvSpPr>
            <p:nvPr/>
          </p:nvSpPr>
          <p:spPr bwMode="auto">
            <a:xfrm>
              <a:off x="1342" y="816"/>
              <a:ext cx="378" cy="37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b="1">
                  <a:latin typeface="微软雅黑" panose="020B0503020204020204" pitchFamily="34" charset="-122"/>
                  <a:ea typeface="微软雅黑" panose="020B0503020204020204" pitchFamily="34" charset="-122"/>
                </a:rPr>
                <a:t>郑</a:t>
              </a:r>
            </a:p>
          </p:txBody>
        </p:sp>
      </p:grpSp>
      <p:sp>
        <p:nvSpPr>
          <p:cNvPr id="23" name="Line 15"/>
          <p:cNvSpPr>
            <a:spLocks noChangeShapeType="1"/>
          </p:cNvSpPr>
          <p:nvPr/>
        </p:nvSpPr>
        <p:spPr bwMode="auto">
          <a:xfrm flipV="1">
            <a:off x="5300663" y="2901950"/>
            <a:ext cx="0" cy="533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4" name="Line 16"/>
          <p:cNvSpPr>
            <a:spLocks noChangeShapeType="1"/>
          </p:cNvSpPr>
          <p:nvPr/>
        </p:nvSpPr>
        <p:spPr bwMode="auto">
          <a:xfrm rot="10800000">
            <a:off x="5376863" y="4425950"/>
            <a:ext cx="0" cy="6096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5" name="Line 17"/>
          <p:cNvSpPr>
            <a:spLocks noChangeShapeType="1"/>
          </p:cNvSpPr>
          <p:nvPr/>
        </p:nvSpPr>
        <p:spPr bwMode="auto">
          <a:xfrm>
            <a:off x="3071813" y="3273425"/>
            <a:ext cx="6553200" cy="0"/>
          </a:xfrm>
          <a:prstGeom prst="line">
            <a:avLst/>
          </a:prstGeom>
          <a:noFill/>
          <a:ln w="38100">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6" name="Line 18"/>
          <p:cNvSpPr>
            <a:spLocks noChangeShapeType="1"/>
          </p:cNvSpPr>
          <p:nvPr/>
        </p:nvSpPr>
        <p:spPr bwMode="auto">
          <a:xfrm>
            <a:off x="3167063" y="4883150"/>
            <a:ext cx="6553200" cy="0"/>
          </a:xfrm>
          <a:prstGeom prst="line">
            <a:avLst/>
          </a:prstGeom>
          <a:noFill/>
          <a:ln w="38100">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7" name="Text Box 19"/>
          <p:cNvSpPr txBox="1">
            <a:spLocks noChangeArrowheads="1"/>
          </p:cNvSpPr>
          <p:nvPr/>
        </p:nvSpPr>
        <p:spPr bwMode="auto">
          <a:xfrm>
            <a:off x="8580438" y="1987550"/>
            <a:ext cx="996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3200">
                <a:latin typeface="微软雅黑" panose="020B0503020204020204" pitchFamily="34" charset="-122"/>
                <a:ea typeface="微软雅黑" panose="020B0503020204020204" pitchFamily="34" charset="-122"/>
              </a:rPr>
              <a:t>顶层</a:t>
            </a:r>
          </a:p>
        </p:txBody>
      </p:sp>
      <p:sp>
        <p:nvSpPr>
          <p:cNvPr id="28" name="Text Box 20"/>
          <p:cNvSpPr txBox="1">
            <a:spLocks noChangeArrowheads="1"/>
          </p:cNvSpPr>
          <p:nvPr/>
        </p:nvSpPr>
        <p:spPr bwMode="auto">
          <a:xfrm>
            <a:off x="8709026" y="5264150"/>
            <a:ext cx="1000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3200">
                <a:latin typeface="微软雅黑" panose="020B0503020204020204" pitchFamily="34" charset="-122"/>
                <a:ea typeface="微软雅黑" panose="020B0503020204020204" pitchFamily="34" charset="-122"/>
              </a:rPr>
              <a:t>三层</a:t>
            </a:r>
          </a:p>
        </p:txBody>
      </p:sp>
      <p:sp>
        <p:nvSpPr>
          <p:cNvPr id="29" name="Text Box 21"/>
          <p:cNvSpPr txBox="1">
            <a:spLocks noChangeArrowheads="1"/>
          </p:cNvSpPr>
          <p:nvPr/>
        </p:nvSpPr>
        <p:spPr bwMode="auto">
          <a:xfrm>
            <a:off x="8656638" y="3663950"/>
            <a:ext cx="996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3200">
                <a:latin typeface="微软雅黑" panose="020B0503020204020204" pitchFamily="34" charset="-122"/>
                <a:ea typeface="微软雅黑" panose="020B0503020204020204" pitchFamily="34" charset="-122"/>
              </a:rPr>
              <a:t>二层</a:t>
            </a:r>
          </a:p>
        </p:txBody>
      </p:sp>
      <p:sp>
        <p:nvSpPr>
          <p:cNvPr id="30" name="Rectangle 22"/>
          <p:cNvSpPr>
            <a:spLocks noChangeArrowheads="1"/>
          </p:cNvSpPr>
          <p:nvPr/>
        </p:nvSpPr>
        <p:spPr bwMode="auto">
          <a:xfrm>
            <a:off x="1847850" y="1320801"/>
            <a:ext cx="2673350" cy="519113"/>
          </a:xfrm>
          <a:prstGeom prst="rect">
            <a:avLst/>
          </a:prstGeom>
          <a:noFill/>
          <a:ln>
            <a:noFill/>
          </a:ln>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kumimoji="1" lang="zh-CN" altLang="en-US" sz="2800" dirty="0">
                <a:solidFill>
                  <a:srgbClr val="FF0000"/>
                </a:solidFill>
                <a:latin typeface="微软雅黑" panose="020B0503020204020204" pitchFamily="34" charset="-122"/>
                <a:ea typeface="微软雅黑" panose="020B0503020204020204" pitchFamily="34" charset="-122"/>
              </a:rPr>
              <a:t>去掉原来的顶层</a:t>
            </a:r>
          </a:p>
        </p:txBody>
      </p:sp>
      <p:sp>
        <p:nvSpPr>
          <p:cNvPr id="4" name="灯片编号占位符 3">
            <a:extLst>
              <a:ext uri="{FF2B5EF4-FFF2-40B4-BE49-F238E27FC236}">
                <a16:creationId xmlns:a16="http://schemas.microsoft.com/office/drawing/2014/main" id="{D1A3351B-FCF2-E44C-B343-7ED522B7BC12}"/>
              </a:ext>
            </a:extLst>
          </p:cNvPr>
          <p:cNvSpPr>
            <a:spLocks noGrp="1"/>
          </p:cNvSpPr>
          <p:nvPr>
            <p:ph type="sldNum" sz="quarter" idx="12"/>
          </p:nvPr>
        </p:nvSpPr>
        <p:spPr/>
        <p:txBody>
          <a:bodyPr/>
          <a:lstStyle/>
          <a:p>
            <a:fld id="{992410F8-5038-4D67-BFCB-CC041677B2F5}" type="slidenum">
              <a:rPr lang="zh-CN" altLang="en-US" smtClean="0"/>
              <a:pPr/>
              <a:t>47</a:t>
            </a:fld>
            <a:endParaRPr lang="zh-CN" altLang="en-US" dirty="0"/>
          </a:p>
        </p:txBody>
      </p:sp>
    </p:spTree>
    <p:extLst>
      <p:ext uri="{BB962C8B-B14F-4D97-AF65-F5344CB8AC3E}">
        <p14:creationId xmlns:p14="http://schemas.microsoft.com/office/powerpoint/2010/main" val="14869925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解释性结构建模</a:t>
            </a:r>
            <a:r>
              <a:rPr lang="en-US" altLang="zh-CN" dirty="0"/>
              <a:t>——</a:t>
            </a:r>
            <a:r>
              <a:rPr lang="zh-CN" altLang="en-US" dirty="0"/>
              <a:t>层次划分</a:t>
            </a:r>
          </a:p>
        </p:txBody>
      </p:sp>
      <p:sp>
        <p:nvSpPr>
          <p:cNvPr id="9" name="Rectangle 2"/>
          <p:cNvSpPr>
            <a:spLocks noChangeArrowheads="1"/>
          </p:cNvSpPr>
          <p:nvPr/>
        </p:nvSpPr>
        <p:spPr bwMode="auto">
          <a:xfrm>
            <a:off x="1847850" y="1320801"/>
            <a:ext cx="1606550" cy="519113"/>
          </a:xfrm>
          <a:prstGeom prst="rect">
            <a:avLst/>
          </a:prstGeom>
          <a:noFill/>
          <a:ln>
            <a:noFill/>
          </a:ln>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kumimoji="1" lang="zh-CN" altLang="en-US" sz="2800" dirty="0">
                <a:solidFill>
                  <a:srgbClr val="FF0000"/>
                </a:solidFill>
                <a:latin typeface="Times New Roman" panose="02020603050405020304" pitchFamily="18" charset="0"/>
                <a:ea typeface="黑体" panose="02010609060101010101" pitchFamily="49" charset="-122"/>
              </a:rPr>
              <a:t>依次可得</a:t>
            </a:r>
          </a:p>
        </p:txBody>
      </p:sp>
      <p:grpSp>
        <p:nvGrpSpPr>
          <p:cNvPr id="10" name="Group 3"/>
          <p:cNvGrpSpPr>
            <a:grpSpLocks/>
          </p:cNvGrpSpPr>
          <p:nvPr/>
        </p:nvGrpSpPr>
        <p:grpSpPr bwMode="auto">
          <a:xfrm>
            <a:off x="4291014" y="1195389"/>
            <a:ext cx="4357351" cy="5102225"/>
            <a:chOff x="2064" y="432"/>
            <a:chExt cx="3070" cy="3648"/>
          </a:xfrm>
        </p:grpSpPr>
        <p:grpSp>
          <p:nvGrpSpPr>
            <p:cNvPr id="11" name="Group 4"/>
            <p:cNvGrpSpPr>
              <a:grpSpLocks/>
            </p:cNvGrpSpPr>
            <p:nvPr/>
          </p:nvGrpSpPr>
          <p:grpSpPr bwMode="auto">
            <a:xfrm>
              <a:off x="2592" y="2640"/>
              <a:ext cx="576" cy="576"/>
              <a:chOff x="1248" y="720"/>
              <a:chExt cx="576" cy="576"/>
            </a:xfrm>
          </p:grpSpPr>
          <p:sp>
            <p:nvSpPr>
              <p:cNvPr id="43" name="Oval 5"/>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44" name="Text Box 6"/>
              <p:cNvSpPr txBox="1">
                <a:spLocks noChangeArrowheads="1"/>
              </p:cNvSpPr>
              <p:nvPr/>
            </p:nvSpPr>
            <p:spPr bwMode="auto">
              <a:xfrm>
                <a:off x="1320" y="816"/>
                <a:ext cx="422" cy="42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b="1">
                    <a:latin typeface="Times New Roman" panose="02020603050405020304" pitchFamily="18" charset="0"/>
                  </a:rPr>
                  <a:t>李</a:t>
                </a:r>
              </a:p>
            </p:txBody>
          </p:sp>
        </p:grpSp>
        <p:grpSp>
          <p:nvGrpSpPr>
            <p:cNvPr id="12" name="Group 7"/>
            <p:cNvGrpSpPr>
              <a:grpSpLocks/>
            </p:cNvGrpSpPr>
            <p:nvPr/>
          </p:nvGrpSpPr>
          <p:grpSpPr bwMode="auto">
            <a:xfrm>
              <a:off x="2592" y="3504"/>
              <a:ext cx="576" cy="576"/>
              <a:chOff x="1248" y="720"/>
              <a:chExt cx="576" cy="576"/>
            </a:xfrm>
          </p:grpSpPr>
          <p:sp>
            <p:nvSpPr>
              <p:cNvPr id="41" name="Oval 8"/>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42" name="Text Box 9"/>
              <p:cNvSpPr txBox="1">
                <a:spLocks noChangeArrowheads="1"/>
              </p:cNvSpPr>
              <p:nvPr/>
            </p:nvSpPr>
            <p:spPr bwMode="auto">
              <a:xfrm>
                <a:off x="1320" y="817"/>
                <a:ext cx="422" cy="42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b="1">
                    <a:latin typeface="Times New Roman" panose="02020603050405020304" pitchFamily="18" charset="0"/>
                  </a:rPr>
                  <a:t>郑</a:t>
                </a:r>
              </a:p>
            </p:txBody>
          </p:sp>
        </p:grpSp>
        <p:grpSp>
          <p:nvGrpSpPr>
            <p:cNvPr id="13" name="Group 10"/>
            <p:cNvGrpSpPr>
              <a:grpSpLocks/>
            </p:cNvGrpSpPr>
            <p:nvPr/>
          </p:nvGrpSpPr>
          <p:grpSpPr bwMode="auto">
            <a:xfrm>
              <a:off x="2064" y="576"/>
              <a:ext cx="576" cy="539"/>
              <a:chOff x="1248" y="720"/>
              <a:chExt cx="576" cy="576"/>
            </a:xfrm>
          </p:grpSpPr>
          <p:sp>
            <p:nvSpPr>
              <p:cNvPr id="39" name="Oval 11"/>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40" name="Text Box 12"/>
              <p:cNvSpPr txBox="1">
                <a:spLocks noChangeArrowheads="1"/>
              </p:cNvSpPr>
              <p:nvPr/>
            </p:nvSpPr>
            <p:spPr bwMode="auto">
              <a:xfrm>
                <a:off x="1320" y="816"/>
                <a:ext cx="422" cy="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b="1">
                    <a:latin typeface="Times New Roman" panose="02020603050405020304" pitchFamily="18" charset="0"/>
                  </a:rPr>
                  <a:t>周</a:t>
                </a:r>
              </a:p>
            </p:txBody>
          </p:sp>
        </p:grpSp>
        <p:grpSp>
          <p:nvGrpSpPr>
            <p:cNvPr id="14" name="Group 13"/>
            <p:cNvGrpSpPr>
              <a:grpSpLocks/>
            </p:cNvGrpSpPr>
            <p:nvPr/>
          </p:nvGrpSpPr>
          <p:grpSpPr bwMode="auto">
            <a:xfrm>
              <a:off x="2960" y="575"/>
              <a:ext cx="576" cy="539"/>
              <a:chOff x="1248" y="720"/>
              <a:chExt cx="576" cy="576"/>
            </a:xfrm>
          </p:grpSpPr>
          <p:sp>
            <p:nvSpPr>
              <p:cNvPr id="37" name="Oval 14"/>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38" name="Text Box 15"/>
              <p:cNvSpPr txBox="1">
                <a:spLocks noChangeArrowheads="1"/>
              </p:cNvSpPr>
              <p:nvPr/>
            </p:nvSpPr>
            <p:spPr bwMode="auto">
              <a:xfrm>
                <a:off x="1320" y="816"/>
                <a:ext cx="422" cy="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b="1">
                    <a:latin typeface="Times New Roman" panose="02020603050405020304" pitchFamily="18" charset="0"/>
                  </a:rPr>
                  <a:t>钱</a:t>
                </a:r>
              </a:p>
            </p:txBody>
          </p:sp>
        </p:grpSp>
        <p:grpSp>
          <p:nvGrpSpPr>
            <p:cNvPr id="15" name="Group 16"/>
            <p:cNvGrpSpPr>
              <a:grpSpLocks/>
            </p:cNvGrpSpPr>
            <p:nvPr/>
          </p:nvGrpSpPr>
          <p:grpSpPr bwMode="auto">
            <a:xfrm>
              <a:off x="3360" y="960"/>
              <a:ext cx="576" cy="539"/>
              <a:chOff x="1248" y="720"/>
              <a:chExt cx="576" cy="576"/>
            </a:xfrm>
          </p:grpSpPr>
          <p:sp>
            <p:nvSpPr>
              <p:cNvPr id="35" name="Oval 17"/>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36" name="Text Box 18"/>
              <p:cNvSpPr txBox="1">
                <a:spLocks noChangeArrowheads="1"/>
              </p:cNvSpPr>
              <p:nvPr/>
            </p:nvSpPr>
            <p:spPr bwMode="auto">
              <a:xfrm>
                <a:off x="1320" y="819"/>
                <a:ext cx="422" cy="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b="1">
                    <a:latin typeface="Times New Roman" panose="02020603050405020304" pitchFamily="18" charset="0"/>
                  </a:rPr>
                  <a:t>孙</a:t>
                </a:r>
              </a:p>
            </p:txBody>
          </p:sp>
        </p:grpSp>
        <p:grpSp>
          <p:nvGrpSpPr>
            <p:cNvPr id="16" name="Group 19"/>
            <p:cNvGrpSpPr>
              <a:grpSpLocks/>
            </p:cNvGrpSpPr>
            <p:nvPr/>
          </p:nvGrpSpPr>
          <p:grpSpPr bwMode="auto">
            <a:xfrm>
              <a:off x="3552" y="432"/>
              <a:ext cx="576" cy="540"/>
              <a:chOff x="1248" y="720"/>
              <a:chExt cx="576" cy="576"/>
            </a:xfrm>
          </p:grpSpPr>
          <p:sp>
            <p:nvSpPr>
              <p:cNvPr id="30" name="Oval 20"/>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34" name="Text Box 21"/>
              <p:cNvSpPr txBox="1">
                <a:spLocks noChangeArrowheads="1"/>
              </p:cNvSpPr>
              <p:nvPr/>
            </p:nvSpPr>
            <p:spPr bwMode="auto">
              <a:xfrm>
                <a:off x="1320" y="816"/>
                <a:ext cx="422" cy="44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b="1">
                    <a:latin typeface="Times New Roman" panose="02020603050405020304" pitchFamily="18" charset="0"/>
                  </a:rPr>
                  <a:t>王</a:t>
                </a:r>
              </a:p>
            </p:txBody>
          </p:sp>
        </p:grpSp>
        <p:grpSp>
          <p:nvGrpSpPr>
            <p:cNvPr id="17" name="Group 22"/>
            <p:cNvGrpSpPr>
              <a:grpSpLocks/>
            </p:cNvGrpSpPr>
            <p:nvPr/>
          </p:nvGrpSpPr>
          <p:grpSpPr bwMode="auto">
            <a:xfrm>
              <a:off x="2304" y="1680"/>
              <a:ext cx="1152" cy="576"/>
              <a:chOff x="2256" y="1584"/>
              <a:chExt cx="1152" cy="576"/>
            </a:xfrm>
          </p:grpSpPr>
          <p:grpSp>
            <p:nvGrpSpPr>
              <p:cNvPr id="24" name="Group 23"/>
              <p:cNvGrpSpPr>
                <a:grpSpLocks/>
              </p:cNvGrpSpPr>
              <p:nvPr/>
            </p:nvGrpSpPr>
            <p:grpSpPr bwMode="auto">
              <a:xfrm>
                <a:off x="2256" y="1584"/>
                <a:ext cx="576" cy="576"/>
                <a:chOff x="1248" y="720"/>
                <a:chExt cx="576" cy="576"/>
              </a:xfrm>
            </p:grpSpPr>
            <p:sp>
              <p:nvSpPr>
                <p:cNvPr id="28" name="Oval 24"/>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29" name="Text Box 25"/>
                <p:cNvSpPr txBox="1">
                  <a:spLocks noChangeArrowheads="1"/>
                </p:cNvSpPr>
                <p:nvPr/>
              </p:nvSpPr>
              <p:spPr bwMode="auto">
                <a:xfrm>
                  <a:off x="1320" y="817"/>
                  <a:ext cx="422" cy="42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b="1">
                      <a:latin typeface="Times New Roman" panose="02020603050405020304" pitchFamily="18" charset="0"/>
                    </a:rPr>
                    <a:t>赵</a:t>
                  </a:r>
                </a:p>
              </p:txBody>
            </p:sp>
          </p:grpSp>
          <p:grpSp>
            <p:nvGrpSpPr>
              <p:cNvPr id="25" name="Group 26"/>
              <p:cNvGrpSpPr>
                <a:grpSpLocks/>
              </p:cNvGrpSpPr>
              <p:nvPr/>
            </p:nvGrpSpPr>
            <p:grpSpPr bwMode="auto">
              <a:xfrm>
                <a:off x="2832" y="1584"/>
                <a:ext cx="576" cy="576"/>
                <a:chOff x="1248" y="720"/>
                <a:chExt cx="576" cy="576"/>
              </a:xfrm>
            </p:grpSpPr>
            <p:sp>
              <p:nvSpPr>
                <p:cNvPr id="26" name="Oval 27"/>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27" name="Text Box 28"/>
                <p:cNvSpPr txBox="1">
                  <a:spLocks noChangeArrowheads="1"/>
                </p:cNvSpPr>
                <p:nvPr/>
              </p:nvSpPr>
              <p:spPr bwMode="auto">
                <a:xfrm>
                  <a:off x="1320" y="817"/>
                  <a:ext cx="422" cy="42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b="1">
                      <a:latin typeface="Times New Roman" panose="02020603050405020304" pitchFamily="18" charset="0"/>
                    </a:rPr>
                    <a:t>吴</a:t>
                  </a:r>
                </a:p>
              </p:txBody>
            </p:sp>
          </p:grpSp>
        </p:grpSp>
        <p:grpSp>
          <p:nvGrpSpPr>
            <p:cNvPr id="18" name="Group 29"/>
            <p:cNvGrpSpPr>
              <a:grpSpLocks/>
            </p:cNvGrpSpPr>
            <p:nvPr/>
          </p:nvGrpSpPr>
          <p:grpSpPr bwMode="auto">
            <a:xfrm>
              <a:off x="4426" y="695"/>
              <a:ext cx="708" cy="3263"/>
              <a:chOff x="4796" y="522"/>
              <a:chExt cx="708" cy="3484"/>
            </a:xfrm>
          </p:grpSpPr>
          <p:sp>
            <p:nvSpPr>
              <p:cNvPr id="20" name="Text Box 30"/>
              <p:cNvSpPr txBox="1">
                <a:spLocks noChangeArrowheads="1"/>
              </p:cNvSpPr>
              <p:nvPr/>
            </p:nvSpPr>
            <p:spPr bwMode="auto">
              <a:xfrm>
                <a:off x="4796" y="522"/>
                <a:ext cx="708" cy="44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3200">
                    <a:latin typeface="Times New Roman" panose="02020603050405020304" pitchFamily="18" charset="0"/>
                    <a:ea typeface="黑体" panose="02010609060101010101" pitchFamily="49" charset="-122"/>
                  </a:rPr>
                  <a:t>顶层</a:t>
                </a:r>
              </a:p>
            </p:txBody>
          </p:sp>
          <p:sp>
            <p:nvSpPr>
              <p:cNvPr id="21" name="Text Box 31"/>
              <p:cNvSpPr txBox="1">
                <a:spLocks noChangeArrowheads="1"/>
              </p:cNvSpPr>
              <p:nvPr/>
            </p:nvSpPr>
            <p:spPr bwMode="auto">
              <a:xfrm>
                <a:off x="4799" y="3563"/>
                <a:ext cx="702" cy="44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3200">
                    <a:latin typeface="Times New Roman" panose="02020603050405020304" pitchFamily="18" charset="0"/>
                    <a:ea typeface="黑体" panose="02010609060101010101" pitchFamily="49" charset="-122"/>
                  </a:rPr>
                  <a:t>四层</a:t>
                </a:r>
              </a:p>
            </p:txBody>
          </p:sp>
          <p:sp>
            <p:nvSpPr>
              <p:cNvPr id="22" name="Text Box 32"/>
              <p:cNvSpPr txBox="1">
                <a:spLocks noChangeArrowheads="1"/>
              </p:cNvSpPr>
              <p:nvPr/>
            </p:nvSpPr>
            <p:spPr bwMode="auto">
              <a:xfrm>
                <a:off x="4796" y="1688"/>
                <a:ext cx="708" cy="44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3200">
                    <a:latin typeface="Times New Roman" panose="02020603050405020304" pitchFamily="18" charset="0"/>
                    <a:ea typeface="黑体" panose="02010609060101010101" pitchFamily="49" charset="-122"/>
                  </a:rPr>
                  <a:t>二层</a:t>
                </a:r>
              </a:p>
            </p:txBody>
          </p:sp>
          <p:sp>
            <p:nvSpPr>
              <p:cNvPr id="23" name="Text Box 33"/>
              <p:cNvSpPr txBox="1">
                <a:spLocks noChangeArrowheads="1"/>
              </p:cNvSpPr>
              <p:nvPr/>
            </p:nvSpPr>
            <p:spPr bwMode="auto">
              <a:xfrm>
                <a:off x="4799" y="2746"/>
                <a:ext cx="703" cy="44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3200">
                    <a:latin typeface="Times New Roman" panose="02020603050405020304" pitchFamily="18" charset="0"/>
                    <a:ea typeface="黑体" panose="02010609060101010101" pitchFamily="49" charset="-122"/>
                  </a:rPr>
                  <a:t>三层</a:t>
                </a:r>
              </a:p>
            </p:txBody>
          </p:sp>
        </p:grpSp>
      </p:grpSp>
      <p:sp>
        <p:nvSpPr>
          <p:cNvPr id="4" name="灯片编号占位符 3">
            <a:extLst>
              <a:ext uri="{FF2B5EF4-FFF2-40B4-BE49-F238E27FC236}">
                <a16:creationId xmlns:a16="http://schemas.microsoft.com/office/drawing/2014/main" id="{F3D5986E-4127-9F47-B6CC-5647200289F3}"/>
              </a:ext>
            </a:extLst>
          </p:cNvPr>
          <p:cNvSpPr>
            <a:spLocks noGrp="1"/>
          </p:cNvSpPr>
          <p:nvPr>
            <p:ph type="sldNum" sz="quarter" idx="12"/>
          </p:nvPr>
        </p:nvSpPr>
        <p:spPr/>
        <p:txBody>
          <a:bodyPr/>
          <a:lstStyle/>
          <a:p>
            <a:fld id="{992410F8-5038-4D67-BFCB-CC041677B2F5}" type="slidenum">
              <a:rPr lang="zh-CN" altLang="en-US" smtClean="0"/>
              <a:pPr/>
              <a:t>48</a:t>
            </a:fld>
            <a:endParaRPr lang="zh-CN" altLang="en-US" dirty="0"/>
          </a:p>
        </p:txBody>
      </p:sp>
    </p:spTree>
    <p:extLst>
      <p:ext uri="{BB962C8B-B14F-4D97-AF65-F5344CB8AC3E}">
        <p14:creationId xmlns:p14="http://schemas.microsoft.com/office/powerpoint/2010/main" val="24292069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解释性结构建模</a:t>
            </a:r>
            <a:r>
              <a:rPr lang="en-US" altLang="zh-CN" dirty="0"/>
              <a:t>——</a:t>
            </a:r>
            <a:r>
              <a:rPr lang="zh-CN" altLang="en-US" dirty="0"/>
              <a:t>层次划分</a:t>
            </a:r>
          </a:p>
        </p:txBody>
      </p:sp>
      <p:sp>
        <p:nvSpPr>
          <p:cNvPr id="9" name="Rectangle 2"/>
          <p:cNvSpPr>
            <a:spLocks noChangeArrowheads="1"/>
          </p:cNvSpPr>
          <p:nvPr/>
        </p:nvSpPr>
        <p:spPr bwMode="auto">
          <a:xfrm>
            <a:off x="1774825" y="1268413"/>
            <a:ext cx="5162550" cy="519112"/>
          </a:xfrm>
          <a:prstGeom prst="rect">
            <a:avLst/>
          </a:prstGeom>
          <a:noFill/>
          <a:ln>
            <a:noFill/>
          </a:ln>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kumimoji="1" lang="zh-CN" altLang="en-US" sz="2800" dirty="0">
                <a:solidFill>
                  <a:srgbClr val="FF0000"/>
                </a:solidFill>
                <a:latin typeface="微软雅黑" panose="020B0503020204020204" pitchFamily="34" charset="-122"/>
                <a:ea typeface="微软雅黑" panose="020B0503020204020204" pitchFamily="34" charset="-122"/>
              </a:rPr>
              <a:t>再利用以下规则就可确定骨架图</a:t>
            </a:r>
          </a:p>
        </p:txBody>
      </p:sp>
      <p:sp>
        <p:nvSpPr>
          <p:cNvPr id="10" name="Rectangle 3"/>
          <p:cNvSpPr>
            <a:spLocks noChangeArrowheads="1"/>
          </p:cNvSpPr>
          <p:nvPr/>
        </p:nvSpPr>
        <p:spPr bwMode="auto">
          <a:xfrm>
            <a:off x="2351088" y="1916114"/>
            <a:ext cx="65532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kumimoji="1" lang="zh-CN" altLang="en-US" sz="2800">
                <a:latin typeface="微软雅黑" panose="020B0503020204020204" pitchFamily="34" charset="-122"/>
                <a:ea typeface="微软雅黑" panose="020B0503020204020204" pitchFamily="34" charset="-122"/>
              </a:rPr>
              <a:t>（</a:t>
            </a:r>
            <a:r>
              <a:rPr kumimoji="1" lang="en-US" altLang="zh-CN" sz="2800">
                <a:latin typeface="微软雅黑" panose="020B0503020204020204" pitchFamily="34" charset="-122"/>
                <a:ea typeface="微软雅黑" panose="020B0503020204020204" pitchFamily="34" charset="-122"/>
              </a:rPr>
              <a:t>1</a:t>
            </a:r>
            <a:r>
              <a:rPr kumimoji="1" lang="zh-CN" altLang="en-US" sz="2800">
                <a:latin typeface="微软雅黑" panose="020B0503020204020204" pitchFamily="34" charset="-122"/>
                <a:ea typeface="微软雅黑" panose="020B0503020204020204" pitchFamily="34" charset="-122"/>
              </a:rPr>
              <a:t>）同层变量或者互通或者不通</a:t>
            </a:r>
          </a:p>
          <a:p>
            <a:r>
              <a:rPr kumimoji="1" lang="zh-CN" altLang="en-US" sz="2800">
                <a:latin typeface="微软雅黑" panose="020B0503020204020204" pitchFamily="34" charset="-122"/>
                <a:ea typeface="微软雅黑" panose="020B0503020204020204" pitchFamily="34" charset="-122"/>
              </a:rPr>
              <a:t>           （根据可达矩阵判断）</a:t>
            </a:r>
          </a:p>
        </p:txBody>
      </p:sp>
      <p:sp>
        <p:nvSpPr>
          <p:cNvPr id="11" name="Rectangle 4"/>
          <p:cNvSpPr>
            <a:spLocks noChangeArrowheads="1"/>
          </p:cNvSpPr>
          <p:nvPr/>
        </p:nvSpPr>
        <p:spPr bwMode="auto">
          <a:xfrm>
            <a:off x="2351089" y="2987675"/>
            <a:ext cx="60991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kumimoji="1" lang="zh-CN" altLang="en-US" sz="2800" dirty="0">
                <a:latin typeface="微软雅黑" panose="020B0503020204020204" pitchFamily="34" charset="-122"/>
                <a:ea typeface="微软雅黑" panose="020B0503020204020204" pitchFamily="34" charset="-122"/>
              </a:rPr>
              <a:t>（</a:t>
            </a:r>
            <a:r>
              <a:rPr kumimoji="1" lang="en-US" altLang="zh-CN" sz="2800" dirty="0">
                <a:latin typeface="微软雅黑" panose="020B0503020204020204" pitchFamily="34" charset="-122"/>
                <a:ea typeface="微软雅黑" panose="020B0503020204020204" pitchFamily="34" charset="-122"/>
              </a:rPr>
              <a:t>2</a:t>
            </a:r>
            <a:r>
              <a:rPr kumimoji="1" lang="zh-CN" altLang="en-US" sz="2800" dirty="0">
                <a:latin typeface="微软雅黑" panose="020B0503020204020204" pitchFamily="34" charset="-122"/>
                <a:ea typeface="微软雅黑" panose="020B0503020204020204" pitchFamily="34" charset="-122"/>
              </a:rPr>
              <a:t>）每层变量仅指向</a:t>
            </a:r>
            <a:r>
              <a:rPr kumimoji="1" lang="zh-CN" altLang="en-US" sz="2800" dirty="0">
                <a:ln w="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相邻的</a:t>
            </a:r>
            <a:r>
              <a:rPr kumimoji="1" lang="zh-CN" altLang="en-US" sz="2800" dirty="0">
                <a:latin typeface="微软雅黑" panose="020B0503020204020204" pitchFamily="34" charset="-122"/>
                <a:ea typeface="微软雅黑" panose="020B0503020204020204" pitchFamily="34" charset="-122"/>
              </a:rPr>
              <a:t>上层变量</a:t>
            </a:r>
          </a:p>
          <a:p>
            <a:r>
              <a:rPr kumimoji="1" lang="zh-CN" altLang="en-US" sz="2800" dirty="0">
                <a:latin typeface="微软雅黑" panose="020B0503020204020204" pitchFamily="34" charset="-122"/>
                <a:ea typeface="微软雅黑" panose="020B0503020204020204" pitchFamily="34" charset="-122"/>
              </a:rPr>
              <a:t>          （根据可达矩阵判断）</a:t>
            </a:r>
          </a:p>
        </p:txBody>
      </p:sp>
      <p:grpSp>
        <p:nvGrpSpPr>
          <p:cNvPr id="12" name="Group 5"/>
          <p:cNvGrpSpPr>
            <a:grpSpLocks/>
          </p:cNvGrpSpPr>
          <p:nvPr/>
        </p:nvGrpSpPr>
        <p:grpSpPr bwMode="auto">
          <a:xfrm>
            <a:off x="2924176" y="4868863"/>
            <a:ext cx="7019925" cy="519112"/>
            <a:chOff x="980" y="1051"/>
            <a:chExt cx="4422" cy="327"/>
          </a:xfrm>
        </p:grpSpPr>
        <p:sp>
          <p:nvSpPr>
            <p:cNvPr id="13" name="Text Box 6"/>
            <p:cNvSpPr txBox="1">
              <a:spLocks noChangeArrowheads="1"/>
            </p:cNvSpPr>
            <p:nvPr/>
          </p:nvSpPr>
          <p:spPr bwMode="auto">
            <a:xfrm>
              <a:off x="980" y="1051"/>
              <a:ext cx="10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2800">
                  <a:latin typeface="微软雅黑" panose="020B0503020204020204" pitchFamily="34" charset="-122"/>
                  <a:ea typeface="微软雅黑" panose="020B0503020204020204" pitchFamily="34" charset="-122"/>
                </a:rPr>
                <a:t>求骨架图</a:t>
              </a:r>
            </a:p>
          </p:txBody>
        </p:sp>
        <p:sp>
          <p:nvSpPr>
            <p:cNvPr id="14" name="AutoShape 7"/>
            <p:cNvSpPr>
              <a:spLocks noChangeArrowheads="1"/>
            </p:cNvSpPr>
            <p:nvPr/>
          </p:nvSpPr>
          <p:spPr bwMode="auto">
            <a:xfrm rot="-414">
              <a:off x="2352" y="1119"/>
              <a:ext cx="1008" cy="192"/>
            </a:xfrm>
            <a:prstGeom prst="leftRightArrow">
              <a:avLst>
                <a:gd name="adj1" fmla="val 50000"/>
                <a:gd name="adj2" fmla="val 105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15" name="Text Box 8"/>
            <p:cNvSpPr txBox="1">
              <a:spLocks noChangeArrowheads="1"/>
            </p:cNvSpPr>
            <p:nvPr/>
          </p:nvSpPr>
          <p:spPr bwMode="auto">
            <a:xfrm>
              <a:off x="3718" y="1051"/>
              <a:ext cx="16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2800">
                  <a:latin typeface="微软雅黑" panose="020B0503020204020204" pitchFamily="34" charset="-122"/>
                  <a:ea typeface="微软雅黑" panose="020B0503020204020204" pitchFamily="34" charset="-122"/>
                </a:rPr>
                <a:t>反复求顶层变量</a:t>
              </a:r>
            </a:p>
          </p:txBody>
        </p:sp>
      </p:grpSp>
      <p:sp>
        <p:nvSpPr>
          <p:cNvPr id="16" name="Rectangle 9"/>
          <p:cNvSpPr>
            <a:spLocks noChangeArrowheads="1"/>
          </p:cNvSpPr>
          <p:nvPr/>
        </p:nvSpPr>
        <p:spPr bwMode="auto">
          <a:xfrm>
            <a:off x="2360614" y="4149726"/>
            <a:ext cx="50307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kumimoji="1" lang="zh-CN" altLang="en-US" sz="2800">
                <a:latin typeface="微软雅黑" panose="020B0503020204020204" pitchFamily="34" charset="-122"/>
                <a:ea typeface="微软雅黑" panose="020B0503020204020204" pitchFamily="34" charset="-122"/>
              </a:rPr>
              <a:t>（</a:t>
            </a:r>
            <a:r>
              <a:rPr kumimoji="1" lang="en-US" altLang="zh-CN" sz="2800">
                <a:latin typeface="微软雅黑" panose="020B0503020204020204" pitchFamily="34" charset="-122"/>
                <a:ea typeface="微软雅黑" panose="020B0503020204020204" pitchFamily="34" charset="-122"/>
              </a:rPr>
              <a:t>3</a:t>
            </a:r>
            <a:r>
              <a:rPr kumimoji="1" lang="zh-CN" altLang="en-US" sz="2800">
                <a:latin typeface="微软雅黑" panose="020B0503020204020204" pitchFamily="34" charset="-122"/>
                <a:ea typeface="微软雅黑" panose="020B0503020204020204" pitchFamily="34" charset="-122"/>
              </a:rPr>
              <a:t>）每层变量不指向下层变量</a:t>
            </a:r>
          </a:p>
        </p:txBody>
      </p:sp>
      <p:sp>
        <p:nvSpPr>
          <p:cNvPr id="17" name="Rectangle 10"/>
          <p:cNvSpPr>
            <a:spLocks noChangeArrowheads="1"/>
          </p:cNvSpPr>
          <p:nvPr/>
        </p:nvSpPr>
        <p:spPr bwMode="auto">
          <a:xfrm>
            <a:off x="4413251" y="5661025"/>
            <a:ext cx="3051175"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2800" b="1" dirty="0">
                <a:solidFill>
                  <a:srgbClr val="FF0000"/>
                </a:solidFill>
                <a:latin typeface="微软雅黑" panose="020B0503020204020204" pitchFamily="34" charset="-122"/>
                <a:ea typeface="微软雅黑" panose="020B0503020204020204" pitchFamily="34" charset="-122"/>
              </a:rPr>
              <a:t>如何求顶层变量？</a:t>
            </a:r>
          </a:p>
        </p:txBody>
      </p:sp>
      <p:sp>
        <p:nvSpPr>
          <p:cNvPr id="4" name="灯片编号占位符 3">
            <a:extLst>
              <a:ext uri="{FF2B5EF4-FFF2-40B4-BE49-F238E27FC236}">
                <a16:creationId xmlns:a16="http://schemas.microsoft.com/office/drawing/2014/main" id="{52C39D44-F9F4-B24F-9462-F573F8B8CA4E}"/>
              </a:ext>
            </a:extLst>
          </p:cNvPr>
          <p:cNvSpPr>
            <a:spLocks noGrp="1"/>
          </p:cNvSpPr>
          <p:nvPr>
            <p:ph type="sldNum" sz="quarter" idx="12"/>
          </p:nvPr>
        </p:nvSpPr>
        <p:spPr/>
        <p:txBody>
          <a:bodyPr/>
          <a:lstStyle/>
          <a:p>
            <a:fld id="{992410F8-5038-4D67-BFCB-CC041677B2F5}" type="slidenum">
              <a:rPr lang="zh-CN" altLang="en-US" smtClean="0"/>
              <a:pPr/>
              <a:t>49</a:t>
            </a:fld>
            <a:endParaRPr lang="zh-CN" altLang="en-US" dirty="0"/>
          </a:p>
        </p:txBody>
      </p:sp>
    </p:spTree>
    <p:extLst>
      <p:ext uri="{BB962C8B-B14F-4D97-AF65-F5344CB8AC3E}">
        <p14:creationId xmlns:p14="http://schemas.microsoft.com/office/powerpoint/2010/main" val="491270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a:spLocks noGrp="1"/>
          </p:cNvSpPr>
          <p:nvPr>
            <p:ph idx="1"/>
          </p:nvPr>
        </p:nvSpPr>
        <p:spPr/>
        <p:txBody>
          <a:bodyPr/>
          <a:lstStyle/>
          <a:p>
            <a:pPr>
              <a:buFont typeface="Wingdings" panose="05000000000000000000" pitchFamily="2" charset="2"/>
              <a:buChar char="n"/>
            </a:pPr>
            <a:r>
              <a:rPr lang="zh-CN" altLang="en-US" sz="3200" dirty="0"/>
              <a:t>结构模型</a:t>
            </a:r>
            <a:endParaRPr lang="en-US" altLang="zh-CN" sz="3200" dirty="0"/>
          </a:p>
          <a:p>
            <a:pPr lvl="1">
              <a:lnSpc>
                <a:spcPct val="150000"/>
              </a:lnSpc>
            </a:pPr>
            <a:r>
              <a:rPr lang="zh-CN" altLang="en-US" sz="2800" dirty="0"/>
              <a:t>定义：</a:t>
            </a:r>
            <a:endParaRPr lang="en-US" altLang="zh-CN" sz="2800" dirty="0"/>
          </a:p>
          <a:p>
            <a:pPr marL="914400" lvl="2" indent="0">
              <a:lnSpc>
                <a:spcPct val="150000"/>
              </a:lnSpc>
              <a:buNone/>
            </a:pPr>
            <a:r>
              <a:rPr lang="zh-CN" altLang="en-US" dirty="0"/>
              <a:t>　　使用有向连接图来描述系统各要素间的关系，以表示一个作为要素集合体的系统的模型。</a:t>
            </a:r>
          </a:p>
          <a:p>
            <a:pPr marL="914400" lvl="2" indent="0">
              <a:lnSpc>
                <a:spcPct val="150000"/>
              </a:lnSpc>
              <a:buNone/>
            </a:pPr>
            <a:endParaRPr lang="zh-CN" altLang="en-US" dirty="0"/>
          </a:p>
        </p:txBody>
      </p:sp>
      <p:sp>
        <p:nvSpPr>
          <p:cNvPr id="6" name="灯片编号占位符 5"/>
          <p:cNvSpPr>
            <a:spLocks noGrp="1"/>
          </p:cNvSpPr>
          <p:nvPr>
            <p:ph type="sldNum" sz="quarter" idx="12"/>
          </p:nvPr>
        </p:nvSpPr>
        <p:spPr/>
        <p:txBody>
          <a:bodyPr/>
          <a:lstStyle/>
          <a:p>
            <a:fld id="{992410F8-5038-4D67-BFCB-CC041677B2F5}" type="slidenum">
              <a:rPr lang="zh-CN" altLang="en-US" smtClean="0"/>
              <a:t>5</a:t>
            </a:fld>
            <a:endParaRPr lang="zh-CN" altLang="en-US" dirty="0"/>
          </a:p>
        </p:txBody>
      </p:sp>
      <p:sp>
        <p:nvSpPr>
          <p:cNvPr id="10" name="标题 1"/>
          <p:cNvSpPr>
            <a:spLocks noGrp="1"/>
          </p:cNvSpPr>
          <p:nvPr>
            <p:ph type="title"/>
          </p:nvPr>
        </p:nvSpPr>
        <p:spPr/>
        <p:txBody>
          <a:bodyPr/>
          <a:lstStyle/>
          <a:p>
            <a:r>
              <a:rPr lang="zh-CN" altLang="en-US" dirty="0"/>
              <a:t>解释性结构建模</a:t>
            </a:r>
          </a:p>
        </p:txBody>
      </p:sp>
      <p:grpSp>
        <p:nvGrpSpPr>
          <p:cNvPr id="9" name="Group 6"/>
          <p:cNvGrpSpPr>
            <a:grpSpLocks/>
          </p:cNvGrpSpPr>
          <p:nvPr/>
        </p:nvGrpSpPr>
        <p:grpSpPr bwMode="auto">
          <a:xfrm>
            <a:off x="1844675" y="3594267"/>
            <a:ext cx="8502650" cy="2200275"/>
            <a:chOff x="0" y="2659"/>
            <a:chExt cx="5356" cy="1386"/>
          </a:xfrm>
        </p:grpSpPr>
        <p:grpSp>
          <p:nvGrpSpPr>
            <p:cNvPr id="11" name="Group 7"/>
            <p:cNvGrpSpPr>
              <a:grpSpLocks/>
            </p:cNvGrpSpPr>
            <p:nvPr/>
          </p:nvGrpSpPr>
          <p:grpSpPr bwMode="auto">
            <a:xfrm>
              <a:off x="0" y="2725"/>
              <a:ext cx="2377" cy="1188"/>
              <a:chOff x="0" y="2725"/>
              <a:chExt cx="2377" cy="1188"/>
            </a:xfrm>
          </p:grpSpPr>
          <p:sp>
            <p:nvSpPr>
              <p:cNvPr id="34" name="Line 8"/>
              <p:cNvSpPr>
                <a:spLocks noChangeShapeType="1"/>
              </p:cNvSpPr>
              <p:nvPr/>
            </p:nvSpPr>
            <p:spPr bwMode="auto">
              <a:xfrm flipV="1">
                <a:off x="1021" y="3365"/>
                <a:ext cx="329" cy="478"/>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5" name="Line 9"/>
              <p:cNvSpPr>
                <a:spLocks noChangeShapeType="1"/>
              </p:cNvSpPr>
              <p:nvPr/>
            </p:nvSpPr>
            <p:spPr bwMode="auto">
              <a:xfrm flipV="1">
                <a:off x="1029" y="3341"/>
                <a:ext cx="1" cy="478"/>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6" name="Text Box 10"/>
              <p:cNvSpPr txBox="1">
                <a:spLocks noChangeArrowheads="1"/>
              </p:cNvSpPr>
              <p:nvPr/>
            </p:nvSpPr>
            <p:spPr bwMode="auto">
              <a:xfrm>
                <a:off x="1735" y="3547"/>
                <a:ext cx="6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2"/>
                  </a:buClr>
                </a:pPr>
                <a:r>
                  <a:rPr lang="zh-CN" altLang="en-US">
                    <a:latin typeface="黑体" panose="02010609060101010101" pitchFamily="49" charset="-122"/>
                    <a:ea typeface="黑体" panose="02010609060101010101" pitchFamily="49" charset="-122"/>
                  </a:rPr>
                  <a:t>有向图</a:t>
                </a:r>
              </a:p>
            </p:txBody>
          </p:sp>
          <p:sp>
            <p:nvSpPr>
              <p:cNvPr id="37" name="Oval 11"/>
              <p:cNvSpPr>
                <a:spLocks noChangeArrowheads="1"/>
              </p:cNvSpPr>
              <p:nvPr/>
            </p:nvSpPr>
            <p:spPr bwMode="auto">
              <a:xfrm>
                <a:off x="461" y="3324"/>
                <a:ext cx="56" cy="57"/>
              </a:xfrm>
              <a:prstGeom prst="ellipse">
                <a:avLst/>
              </a:prstGeom>
              <a:solidFill>
                <a:schemeClr val="bg1"/>
              </a:solidFill>
              <a:ln w="9525" algn="ctr">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38" name="Oval 12"/>
              <p:cNvSpPr>
                <a:spLocks noChangeArrowheads="1"/>
              </p:cNvSpPr>
              <p:nvPr/>
            </p:nvSpPr>
            <p:spPr bwMode="auto">
              <a:xfrm>
                <a:off x="1012" y="3818"/>
                <a:ext cx="56" cy="57"/>
              </a:xfrm>
              <a:prstGeom prst="ellipse">
                <a:avLst/>
              </a:prstGeom>
              <a:solidFill>
                <a:schemeClr val="bg1"/>
              </a:solidFill>
              <a:ln w="9525" algn="ctr">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39" name="Oval 13"/>
              <p:cNvSpPr>
                <a:spLocks noChangeArrowheads="1"/>
              </p:cNvSpPr>
              <p:nvPr/>
            </p:nvSpPr>
            <p:spPr bwMode="auto">
              <a:xfrm>
                <a:off x="1324" y="3349"/>
                <a:ext cx="56" cy="57"/>
              </a:xfrm>
              <a:prstGeom prst="ellipse">
                <a:avLst/>
              </a:prstGeom>
              <a:solidFill>
                <a:schemeClr val="bg1"/>
              </a:solidFill>
              <a:ln w="9525" algn="ctr">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40" name="Oval 14"/>
              <p:cNvSpPr>
                <a:spLocks noChangeArrowheads="1"/>
              </p:cNvSpPr>
              <p:nvPr/>
            </p:nvSpPr>
            <p:spPr bwMode="auto">
              <a:xfrm>
                <a:off x="995" y="3316"/>
                <a:ext cx="56" cy="57"/>
              </a:xfrm>
              <a:prstGeom prst="ellipse">
                <a:avLst/>
              </a:prstGeom>
              <a:solidFill>
                <a:schemeClr val="bg1"/>
              </a:solidFill>
              <a:ln w="9525" algn="ctr">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41" name="Oval 15"/>
              <p:cNvSpPr>
                <a:spLocks noChangeArrowheads="1"/>
              </p:cNvSpPr>
              <p:nvPr/>
            </p:nvSpPr>
            <p:spPr bwMode="auto">
              <a:xfrm>
                <a:off x="1011" y="2823"/>
                <a:ext cx="56" cy="57"/>
              </a:xfrm>
              <a:prstGeom prst="ellipse">
                <a:avLst/>
              </a:prstGeom>
              <a:solidFill>
                <a:schemeClr val="bg1"/>
              </a:solidFill>
              <a:ln w="9525" algn="ctr">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42" name="Text Box 16"/>
              <p:cNvSpPr txBox="1">
                <a:spLocks noChangeArrowheads="1"/>
              </p:cNvSpPr>
              <p:nvPr/>
            </p:nvSpPr>
            <p:spPr bwMode="auto">
              <a:xfrm>
                <a:off x="690" y="2725"/>
                <a:ext cx="44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2"/>
                  </a:buClr>
                </a:pPr>
                <a:r>
                  <a:rPr lang="en-US" altLang="zh-CN">
                    <a:ea typeface="黑体" panose="02010609060101010101" pitchFamily="49" charset="-122"/>
                  </a:rPr>
                  <a:t>S1</a:t>
                </a:r>
              </a:p>
            </p:txBody>
          </p:sp>
          <p:sp>
            <p:nvSpPr>
              <p:cNvPr id="43" name="Text Box 17"/>
              <p:cNvSpPr txBox="1">
                <a:spLocks noChangeArrowheads="1"/>
              </p:cNvSpPr>
              <p:nvPr/>
            </p:nvSpPr>
            <p:spPr bwMode="auto">
              <a:xfrm>
                <a:off x="0" y="3203"/>
                <a:ext cx="44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Clr>
                    <a:schemeClr val="tx2"/>
                  </a:buClr>
                </a:pPr>
                <a:r>
                  <a:rPr lang="en-US" altLang="zh-CN">
                    <a:ea typeface="黑体" panose="02010609060101010101" pitchFamily="49" charset="-122"/>
                  </a:rPr>
                  <a:t>S2</a:t>
                </a:r>
              </a:p>
            </p:txBody>
          </p:sp>
          <p:sp>
            <p:nvSpPr>
              <p:cNvPr id="44" name="Text Box 18"/>
              <p:cNvSpPr txBox="1">
                <a:spLocks noChangeArrowheads="1"/>
              </p:cNvSpPr>
              <p:nvPr/>
            </p:nvSpPr>
            <p:spPr bwMode="auto">
              <a:xfrm>
                <a:off x="874" y="3211"/>
                <a:ext cx="44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Clr>
                    <a:schemeClr val="tx2"/>
                  </a:buClr>
                </a:pPr>
                <a:r>
                  <a:rPr lang="en-US" altLang="zh-CN" dirty="0">
                    <a:ea typeface="黑体" panose="02010609060101010101" pitchFamily="49" charset="-122"/>
                  </a:rPr>
                  <a:t>S3</a:t>
                </a:r>
              </a:p>
            </p:txBody>
          </p:sp>
          <p:sp>
            <p:nvSpPr>
              <p:cNvPr id="45" name="Text Box 19"/>
              <p:cNvSpPr txBox="1">
                <a:spLocks noChangeArrowheads="1"/>
              </p:cNvSpPr>
              <p:nvPr/>
            </p:nvSpPr>
            <p:spPr bwMode="auto">
              <a:xfrm>
                <a:off x="1351" y="3211"/>
                <a:ext cx="44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2"/>
                  </a:buClr>
                </a:pPr>
                <a:r>
                  <a:rPr lang="en-US" altLang="zh-CN">
                    <a:ea typeface="黑体" panose="02010609060101010101" pitchFamily="49" charset="-122"/>
                  </a:rPr>
                  <a:t>S4</a:t>
                </a:r>
              </a:p>
            </p:txBody>
          </p:sp>
          <p:sp>
            <p:nvSpPr>
              <p:cNvPr id="46" name="Line 20"/>
              <p:cNvSpPr>
                <a:spLocks noChangeShapeType="1"/>
              </p:cNvSpPr>
              <p:nvPr/>
            </p:nvSpPr>
            <p:spPr bwMode="auto">
              <a:xfrm flipV="1">
                <a:off x="1037" y="2855"/>
                <a:ext cx="8" cy="4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 name="Line 21"/>
              <p:cNvSpPr>
                <a:spLocks noChangeShapeType="1"/>
              </p:cNvSpPr>
              <p:nvPr/>
            </p:nvSpPr>
            <p:spPr bwMode="auto">
              <a:xfrm flipH="1" flipV="1">
                <a:off x="1069" y="2855"/>
                <a:ext cx="288" cy="48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 name="Arc 22"/>
              <p:cNvSpPr>
                <a:spLocks/>
              </p:cNvSpPr>
              <p:nvPr/>
            </p:nvSpPr>
            <p:spPr bwMode="auto">
              <a:xfrm rot="1970678" flipH="1">
                <a:off x="529" y="3190"/>
                <a:ext cx="505" cy="348"/>
              </a:xfrm>
              <a:custGeom>
                <a:avLst/>
                <a:gdLst>
                  <a:gd name="T0" fmla="*/ 0 w 21373"/>
                  <a:gd name="T1" fmla="*/ 0 h 21235"/>
                  <a:gd name="T2" fmla="*/ 0 w 21373"/>
                  <a:gd name="T3" fmla="*/ 0 h 21235"/>
                  <a:gd name="T4" fmla="*/ 0 w 21373"/>
                  <a:gd name="T5" fmla="*/ 0 h 21235"/>
                  <a:gd name="T6" fmla="*/ 0 60000 65536"/>
                  <a:gd name="T7" fmla="*/ 0 60000 65536"/>
                  <a:gd name="T8" fmla="*/ 0 60000 65536"/>
                  <a:gd name="T9" fmla="*/ 0 w 21373"/>
                  <a:gd name="T10" fmla="*/ 0 h 21235"/>
                  <a:gd name="T11" fmla="*/ 21373 w 21373"/>
                  <a:gd name="T12" fmla="*/ 21235 h 21235"/>
                </a:gdLst>
                <a:ahLst/>
                <a:cxnLst>
                  <a:cxn ang="T6">
                    <a:pos x="T0" y="T1"/>
                  </a:cxn>
                  <a:cxn ang="T7">
                    <a:pos x="T2" y="T3"/>
                  </a:cxn>
                  <a:cxn ang="T8">
                    <a:pos x="T4" y="T5"/>
                  </a:cxn>
                </a:cxnLst>
                <a:rect l="T9" t="T10" r="T11" b="T12"/>
                <a:pathLst>
                  <a:path w="21373" h="21235" fill="none" extrusionOk="0">
                    <a:moveTo>
                      <a:pt x="3954" y="0"/>
                    </a:moveTo>
                    <a:cubicBezTo>
                      <a:pt x="13036" y="1691"/>
                      <a:pt x="20037" y="8971"/>
                      <a:pt x="21373" y="18111"/>
                    </a:cubicBezTo>
                  </a:path>
                  <a:path w="21373" h="21235" stroke="0" extrusionOk="0">
                    <a:moveTo>
                      <a:pt x="3954" y="0"/>
                    </a:moveTo>
                    <a:cubicBezTo>
                      <a:pt x="13036" y="1691"/>
                      <a:pt x="20037" y="8971"/>
                      <a:pt x="21373" y="18111"/>
                    </a:cubicBezTo>
                    <a:lnTo>
                      <a:pt x="0" y="21235"/>
                    </a:lnTo>
                    <a:lnTo>
                      <a:pt x="3954" y="0"/>
                    </a:lnTo>
                    <a:close/>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 name="Arc 23"/>
              <p:cNvSpPr>
                <a:spLocks/>
              </p:cNvSpPr>
              <p:nvPr/>
            </p:nvSpPr>
            <p:spPr bwMode="auto">
              <a:xfrm rot="12353098" flipH="1">
                <a:off x="512" y="3148"/>
                <a:ext cx="499" cy="352"/>
              </a:xfrm>
              <a:custGeom>
                <a:avLst/>
                <a:gdLst>
                  <a:gd name="T0" fmla="*/ 0 w 21105"/>
                  <a:gd name="T1" fmla="*/ 0 h 21557"/>
                  <a:gd name="T2" fmla="*/ 0 w 21105"/>
                  <a:gd name="T3" fmla="*/ 0 h 21557"/>
                  <a:gd name="T4" fmla="*/ 0 w 21105"/>
                  <a:gd name="T5" fmla="*/ 0 h 21557"/>
                  <a:gd name="T6" fmla="*/ 0 60000 65536"/>
                  <a:gd name="T7" fmla="*/ 0 60000 65536"/>
                  <a:gd name="T8" fmla="*/ 0 60000 65536"/>
                  <a:gd name="T9" fmla="*/ 0 w 21105"/>
                  <a:gd name="T10" fmla="*/ 0 h 21557"/>
                  <a:gd name="T11" fmla="*/ 21105 w 21105"/>
                  <a:gd name="T12" fmla="*/ 21557 h 21557"/>
                </a:gdLst>
                <a:ahLst/>
                <a:cxnLst>
                  <a:cxn ang="T6">
                    <a:pos x="T0" y="T1"/>
                  </a:cxn>
                  <a:cxn ang="T7">
                    <a:pos x="T2" y="T3"/>
                  </a:cxn>
                  <a:cxn ang="T8">
                    <a:pos x="T4" y="T5"/>
                  </a:cxn>
                </a:cxnLst>
                <a:rect l="T9" t="T10" r="T11" b="T12"/>
                <a:pathLst>
                  <a:path w="21105" h="21557" fill="none" extrusionOk="0">
                    <a:moveTo>
                      <a:pt x="1361" y="-1"/>
                    </a:moveTo>
                    <a:cubicBezTo>
                      <a:pt x="10991" y="607"/>
                      <a:pt x="19050" y="7529"/>
                      <a:pt x="21104" y="16958"/>
                    </a:cubicBezTo>
                  </a:path>
                  <a:path w="21105" h="21557" stroke="0" extrusionOk="0">
                    <a:moveTo>
                      <a:pt x="1361" y="-1"/>
                    </a:moveTo>
                    <a:cubicBezTo>
                      <a:pt x="10991" y="607"/>
                      <a:pt x="19050" y="7529"/>
                      <a:pt x="21104" y="16958"/>
                    </a:cubicBezTo>
                    <a:lnTo>
                      <a:pt x="0" y="21557"/>
                    </a:lnTo>
                    <a:lnTo>
                      <a:pt x="1361" y="-1"/>
                    </a:lnTo>
                    <a:close/>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0" name="Text Box 24"/>
              <p:cNvSpPr txBox="1">
                <a:spLocks noChangeArrowheads="1"/>
              </p:cNvSpPr>
              <p:nvPr/>
            </p:nvSpPr>
            <p:spPr bwMode="auto">
              <a:xfrm>
                <a:off x="702" y="3663"/>
                <a:ext cx="44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2"/>
                  </a:buClr>
                </a:pPr>
                <a:r>
                  <a:rPr lang="en-US" altLang="zh-CN">
                    <a:ea typeface="黑体" panose="02010609060101010101" pitchFamily="49" charset="-122"/>
                  </a:rPr>
                  <a:t>S5</a:t>
                </a:r>
              </a:p>
            </p:txBody>
          </p:sp>
        </p:grpSp>
        <p:grpSp>
          <p:nvGrpSpPr>
            <p:cNvPr id="12" name="Group 25"/>
            <p:cNvGrpSpPr>
              <a:grpSpLocks/>
            </p:cNvGrpSpPr>
            <p:nvPr/>
          </p:nvGrpSpPr>
          <p:grpSpPr bwMode="auto">
            <a:xfrm>
              <a:off x="2954" y="2659"/>
              <a:ext cx="2402" cy="1386"/>
              <a:chOff x="2954" y="2659"/>
              <a:chExt cx="2402" cy="1386"/>
            </a:xfrm>
          </p:grpSpPr>
          <p:sp>
            <p:nvSpPr>
              <p:cNvPr id="13" name="Text Box 26"/>
              <p:cNvSpPr txBox="1">
                <a:spLocks noChangeArrowheads="1"/>
              </p:cNvSpPr>
              <p:nvPr/>
            </p:nvSpPr>
            <p:spPr bwMode="auto">
              <a:xfrm>
                <a:off x="4714" y="3646"/>
                <a:ext cx="6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2"/>
                  </a:buClr>
                </a:pPr>
                <a:r>
                  <a:rPr lang="zh-CN" altLang="en-US" dirty="0">
                    <a:latin typeface="黑体" panose="02010609060101010101" pitchFamily="49" charset="-122"/>
                    <a:ea typeface="黑体" panose="02010609060101010101" pitchFamily="49" charset="-122"/>
                  </a:rPr>
                  <a:t>树图</a:t>
                </a:r>
              </a:p>
            </p:txBody>
          </p:sp>
          <p:sp>
            <p:nvSpPr>
              <p:cNvPr id="14" name="Oval 27"/>
              <p:cNvSpPr>
                <a:spLocks noChangeArrowheads="1"/>
              </p:cNvSpPr>
              <p:nvPr/>
            </p:nvSpPr>
            <p:spPr bwMode="auto">
              <a:xfrm>
                <a:off x="3752" y="2748"/>
                <a:ext cx="56" cy="57"/>
              </a:xfrm>
              <a:prstGeom prst="ellipse">
                <a:avLst/>
              </a:prstGeom>
              <a:solidFill>
                <a:schemeClr val="bg1"/>
              </a:solidFill>
              <a:ln w="9525" algn="ctr">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15" name="Line 28"/>
              <p:cNvSpPr>
                <a:spLocks noChangeShapeType="1"/>
              </p:cNvSpPr>
              <p:nvPr/>
            </p:nvSpPr>
            <p:spPr bwMode="auto">
              <a:xfrm flipH="1" flipV="1">
                <a:off x="3784" y="2781"/>
                <a:ext cx="370" cy="55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Line 29"/>
              <p:cNvSpPr>
                <a:spLocks noChangeShapeType="1"/>
              </p:cNvSpPr>
              <p:nvPr/>
            </p:nvSpPr>
            <p:spPr bwMode="auto">
              <a:xfrm flipV="1">
                <a:off x="3440" y="2786"/>
                <a:ext cx="337" cy="55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Oval 30"/>
              <p:cNvSpPr>
                <a:spLocks noChangeArrowheads="1"/>
              </p:cNvSpPr>
              <p:nvPr/>
            </p:nvSpPr>
            <p:spPr bwMode="auto">
              <a:xfrm>
                <a:off x="3406" y="3283"/>
                <a:ext cx="56" cy="57"/>
              </a:xfrm>
              <a:prstGeom prst="ellipse">
                <a:avLst/>
              </a:prstGeom>
              <a:solidFill>
                <a:schemeClr val="bg1"/>
              </a:solidFill>
              <a:ln w="9525" algn="ctr">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18" name="Line 31"/>
              <p:cNvSpPr>
                <a:spLocks noChangeShapeType="1"/>
              </p:cNvSpPr>
              <p:nvPr/>
            </p:nvSpPr>
            <p:spPr bwMode="auto">
              <a:xfrm flipH="1" flipV="1">
                <a:off x="3438" y="3316"/>
                <a:ext cx="288" cy="48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32"/>
              <p:cNvSpPr>
                <a:spLocks noChangeShapeType="1"/>
              </p:cNvSpPr>
              <p:nvPr/>
            </p:nvSpPr>
            <p:spPr bwMode="auto">
              <a:xfrm flipV="1">
                <a:off x="3184" y="3321"/>
                <a:ext cx="247" cy="48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Oval 33"/>
              <p:cNvSpPr>
                <a:spLocks noChangeArrowheads="1"/>
              </p:cNvSpPr>
              <p:nvPr/>
            </p:nvSpPr>
            <p:spPr bwMode="auto">
              <a:xfrm>
                <a:off x="4121" y="3307"/>
                <a:ext cx="56" cy="57"/>
              </a:xfrm>
              <a:prstGeom prst="ellipse">
                <a:avLst/>
              </a:prstGeom>
              <a:solidFill>
                <a:schemeClr val="bg1"/>
              </a:solidFill>
              <a:ln w="9525" algn="ctr">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21" name="Line 34"/>
              <p:cNvSpPr>
                <a:spLocks noChangeShapeType="1"/>
              </p:cNvSpPr>
              <p:nvPr/>
            </p:nvSpPr>
            <p:spPr bwMode="auto">
              <a:xfrm flipH="1" flipV="1">
                <a:off x="4153" y="3340"/>
                <a:ext cx="288" cy="48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Line 35"/>
              <p:cNvSpPr>
                <a:spLocks noChangeShapeType="1"/>
              </p:cNvSpPr>
              <p:nvPr/>
            </p:nvSpPr>
            <p:spPr bwMode="auto">
              <a:xfrm flipV="1">
                <a:off x="3899" y="3345"/>
                <a:ext cx="247" cy="48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Oval 36"/>
              <p:cNvSpPr>
                <a:spLocks noChangeArrowheads="1"/>
              </p:cNvSpPr>
              <p:nvPr/>
            </p:nvSpPr>
            <p:spPr bwMode="auto">
              <a:xfrm>
                <a:off x="3167" y="3794"/>
                <a:ext cx="56" cy="57"/>
              </a:xfrm>
              <a:prstGeom prst="ellipse">
                <a:avLst/>
              </a:prstGeom>
              <a:solidFill>
                <a:schemeClr val="bg1"/>
              </a:solidFill>
              <a:ln w="9525" algn="ctr">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24" name="Oval 37"/>
              <p:cNvSpPr>
                <a:spLocks noChangeArrowheads="1"/>
              </p:cNvSpPr>
              <p:nvPr/>
            </p:nvSpPr>
            <p:spPr bwMode="auto">
              <a:xfrm>
                <a:off x="3677" y="3777"/>
                <a:ext cx="56" cy="57"/>
              </a:xfrm>
              <a:prstGeom prst="ellipse">
                <a:avLst/>
              </a:prstGeom>
              <a:solidFill>
                <a:schemeClr val="bg1"/>
              </a:solidFill>
              <a:ln w="9525" algn="ctr">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25" name="Oval 38"/>
              <p:cNvSpPr>
                <a:spLocks noChangeArrowheads="1"/>
              </p:cNvSpPr>
              <p:nvPr/>
            </p:nvSpPr>
            <p:spPr bwMode="auto">
              <a:xfrm>
                <a:off x="3891" y="3810"/>
                <a:ext cx="56" cy="57"/>
              </a:xfrm>
              <a:prstGeom prst="ellipse">
                <a:avLst/>
              </a:prstGeom>
              <a:solidFill>
                <a:schemeClr val="bg1"/>
              </a:solidFill>
              <a:ln w="9525" algn="ctr">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26" name="Oval 39"/>
              <p:cNvSpPr>
                <a:spLocks noChangeArrowheads="1"/>
              </p:cNvSpPr>
              <p:nvPr/>
            </p:nvSpPr>
            <p:spPr bwMode="auto">
              <a:xfrm>
                <a:off x="4425" y="3786"/>
                <a:ext cx="56" cy="57"/>
              </a:xfrm>
              <a:prstGeom prst="ellipse">
                <a:avLst/>
              </a:prstGeom>
              <a:solidFill>
                <a:schemeClr val="bg1"/>
              </a:solidFill>
              <a:ln w="9525" algn="ctr">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27" name="Text Box 40"/>
              <p:cNvSpPr txBox="1">
                <a:spLocks noChangeArrowheads="1"/>
              </p:cNvSpPr>
              <p:nvPr/>
            </p:nvSpPr>
            <p:spPr bwMode="auto">
              <a:xfrm>
                <a:off x="3431" y="2659"/>
                <a:ext cx="44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2"/>
                  </a:buClr>
                </a:pPr>
                <a:r>
                  <a:rPr lang="en-US" altLang="zh-CN">
                    <a:ea typeface="黑体" panose="02010609060101010101" pitchFamily="49" charset="-122"/>
                  </a:rPr>
                  <a:t>S1</a:t>
                </a:r>
              </a:p>
            </p:txBody>
          </p:sp>
          <p:sp>
            <p:nvSpPr>
              <p:cNvPr id="28" name="Text Box 41"/>
              <p:cNvSpPr txBox="1">
                <a:spLocks noChangeArrowheads="1"/>
              </p:cNvSpPr>
              <p:nvPr/>
            </p:nvSpPr>
            <p:spPr bwMode="auto">
              <a:xfrm>
                <a:off x="3094" y="3170"/>
                <a:ext cx="44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2"/>
                  </a:buClr>
                </a:pPr>
                <a:r>
                  <a:rPr lang="en-US" altLang="zh-CN">
                    <a:ea typeface="黑体" panose="02010609060101010101" pitchFamily="49" charset="-122"/>
                  </a:rPr>
                  <a:t>S2</a:t>
                </a:r>
              </a:p>
            </p:txBody>
          </p:sp>
          <p:sp>
            <p:nvSpPr>
              <p:cNvPr id="29" name="Text Box 42"/>
              <p:cNvSpPr txBox="1">
                <a:spLocks noChangeArrowheads="1"/>
              </p:cNvSpPr>
              <p:nvPr/>
            </p:nvSpPr>
            <p:spPr bwMode="auto">
              <a:xfrm>
                <a:off x="4139" y="3170"/>
                <a:ext cx="44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2"/>
                  </a:buClr>
                </a:pPr>
                <a:r>
                  <a:rPr lang="en-US" altLang="zh-CN">
                    <a:ea typeface="黑体" panose="02010609060101010101" pitchFamily="49" charset="-122"/>
                  </a:rPr>
                  <a:t>S3</a:t>
                </a:r>
              </a:p>
            </p:txBody>
          </p:sp>
          <p:sp>
            <p:nvSpPr>
              <p:cNvPr id="30" name="Text Box 43"/>
              <p:cNvSpPr txBox="1">
                <a:spLocks noChangeArrowheads="1"/>
              </p:cNvSpPr>
              <p:nvPr/>
            </p:nvSpPr>
            <p:spPr bwMode="auto">
              <a:xfrm>
                <a:off x="2954" y="3794"/>
                <a:ext cx="44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2"/>
                  </a:buClr>
                </a:pPr>
                <a:r>
                  <a:rPr lang="en-US" altLang="zh-CN" dirty="0">
                    <a:ea typeface="黑体" panose="02010609060101010101" pitchFamily="49" charset="-122"/>
                  </a:rPr>
                  <a:t>S4</a:t>
                </a:r>
              </a:p>
            </p:txBody>
          </p:sp>
          <p:sp>
            <p:nvSpPr>
              <p:cNvPr id="31" name="Text Box 44"/>
              <p:cNvSpPr txBox="1">
                <a:spLocks noChangeArrowheads="1"/>
              </p:cNvSpPr>
              <p:nvPr/>
            </p:nvSpPr>
            <p:spPr bwMode="auto">
              <a:xfrm>
                <a:off x="3423" y="3795"/>
                <a:ext cx="44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2"/>
                  </a:buClr>
                </a:pPr>
                <a:r>
                  <a:rPr lang="en-US" altLang="zh-CN">
                    <a:ea typeface="黑体" panose="02010609060101010101" pitchFamily="49" charset="-122"/>
                  </a:rPr>
                  <a:t>S5</a:t>
                </a:r>
              </a:p>
            </p:txBody>
          </p:sp>
          <p:sp>
            <p:nvSpPr>
              <p:cNvPr id="32" name="Text Box 45"/>
              <p:cNvSpPr txBox="1">
                <a:spLocks noChangeArrowheads="1"/>
              </p:cNvSpPr>
              <p:nvPr/>
            </p:nvSpPr>
            <p:spPr bwMode="auto">
              <a:xfrm>
                <a:off x="3802" y="3787"/>
                <a:ext cx="44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2"/>
                  </a:buClr>
                </a:pPr>
                <a:r>
                  <a:rPr lang="en-US" altLang="zh-CN">
                    <a:ea typeface="黑体" panose="02010609060101010101" pitchFamily="49" charset="-122"/>
                  </a:rPr>
                  <a:t>S6</a:t>
                </a:r>
              </a:p>
            </p:txBody>
          </p:sp>
          <p:sp>
            <p:nvSpPr>
              <p:cNvPr id="33" name="Text Box 46"/>
              <p:cNvSpPr txBox="1">
                <a:spLocks noChangeArrowheads="1"/>
              </p:cNvSpPr>
              <p:nvPr/>
            </p:nvSpPr>
            <p:spPr bwMode="auto">
              <a:xfrm>
                <a:off x="4214" y="3779"/>
                <a:ext cx="44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2"/>
                  </a:buClr>
                </a:pPr>
                <a:r>
                  <a:rPr lang="en-US" altLang="zh-CN">
                    <a:ea typeface="黑体" panose="02010609060101010101" pitchFamily="49" charset="-122"/>
                  </a:rPr>
                  <a:t>S7</a:t>
                </a:r>
              </a:p>
            </p:txBody>
          </p:sp>
        </p:grpSp>
      </p:grpSp>
    </p:spTree>
    <p:extLst>
      <p:ext uri="{BB962C8B-B14F-4D97-AF65-F5344CB8AC3E}">
        <p14:creationId xmlns:p14="http://schemas.microsoft.com/office/powerpoint/2010/main" val="16643070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解释性结构建模</a:t>
            </a:r>
            <a:r>
              <a:rPr lang="en-US" altLang="zh-CN" dirty="0"/>
              <a:t>——</a:t>
            </a:r>
            <a:r>
              <a:rPr lang="zh-CN" altLang="en-US" dirty="0"/>
              <a:t>层次划分</a:t>
            </a:r>
          </a:p>
        </p:txBody>
      </p:sp>
      <p:grpSp>
        <p:nvGrpSpPr>
          <p:cNvPr id="18" name="Group 2"/>
          <p:cNvGrpSpPr>
            <a:grpSpLocks/>
          </p:cNvGrpSpPr>
          <p:nvPr/>
        </p:nvGrpSpPr>
        <p:grpSpPr bwMode="auto">
          <a:xfrm>
            <a:off x="1631950" y="1268413"/>
            <a:ext cx="4002088" cy="4940300"/>
            <a:chOff x="1584" y="240"/>
            <a:chExt cx="2880" cy="3792"/>
          </a:xfrm>
        </p:grpSpPr>
        <p:grpSp>
          <p:nvGrpSpPr>
            <p:cNvPr id="20" name="Group 3"/>
            <p:cNvGrpSpPr>
              <a:grpSpLocks/>
            </p:cNvGrpSpPr>
            <p:nvPr/>
          </p:nvGrpSpPr>
          <p:grpSpPr bwMode="auto">
            <a:xfrm>
              <a:off x="2592" y="2448"/>
              <a:ext cx="576" cy="576"/>
              <a:chOff x="1248" y="720"/>
              <a:chExt cx="576" cy="576"/>
            </a:xfrm>
          </p:grpSpPr>
          <p:sp>
            <p:nvSpPr>
              <p:cNvPr id="47" name="Oval 4"/>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48" name="Text Box 5"/>
              <p:cNvSpPr txBox="1">
                <a:spLocks noChangeArrowheads="1"/>
              </p:cNvSpPr>
              <p:nvPr/>
            </p:nvSpPr>
            <p:spPr bwMode="auto">
              <a:xfrm>
                <a:off x="1315" y="815"/>
                <a:ext cx="433" cy="4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b="1">
                    <a:latin typeface="微软雅黑" panose="020B0503020204020204" pitchFamily="34" charset="-122"/>
                    <a:ea typeface="微软雅黑" panose="020B0503020204020204" pitchFamily="34" charset="-122"/>
                  </a:rPr>
                  <a:t>李</a:t>
                </a:r>
              </a:p>
            </p:txBody>
          </p:sp>
        </p:grpSp>
        <p:grpSp>
          <p:nvGrpSpPr>
            <p:cNvPr id="21" name="Group 6"/>
            <p:cNvGrpSpPr>
              <a:grpSpLocks/>
            </p:cNvGrpSpPr>
            <p:nvPr/>
          </p:nvGrpSpPr>
          <p:grpSpPr bwMode="auto">
            <a:xfrm>
              <a:off x="1584" y="432"/>
              <a:ext cx="576" cy="576"/>
              <a:chOff x="1248" y="720"/>
              <a:chExt cx="576" cy="576"/>
            </a:xfrm>
          </p:grpSpPr>
          <p:sp>
            <p:nvSpPr>
              <p:cNvPr id="45" name="Oval 7"/>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46" name="Text Box 8"/>
              <p:cNvSpPr txBox="1">
                <a:spLocks noChangeArrowheads="1"/>
              </p:cNvSpPr>
              <p:nvPr/>
            </p:nvSpPr>
            <p:spPr bwMode="auto">
              <a:xfrm>
                <a:off x="1314" y="816"/>
                <a:ext cx="433" cy="45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b="1">
                    <a:latin typeface="微软雅黑" panose="020B0503020204020204" pitchFamily="34" charset="-122"/>
                    <a:ea typeface="微软雅黑" panose="020B0503020204020204" pitchFamily="34" charset="-122"/>
                  </a:rPr>
                  <a:t>周</a:t>
                </a:r>
              </a:p>
            </p:txBody>
          </p:sp>
        </p:grpSp>
        <p:grpSp>
          <p:nvGrpSpPr>
            <p:cNvPr id="22" name="Group 9"/>
            <p:cNvGrpSpPr>
              <a:grpSpLocks/>
            </p:cNvGrpSpPr>
            <p:nvPr/>
          </p:nvGrpSpPr>
          <p:grpSpPr bwMode="auto">
            <a:xfrm>
              <a:off x="2256" y="1584"/>
              <a:ext cx="1152" cy="576"/>
              <a:chOff x="2256" y="1584"/>
              <a:chExt cx="1152" cy="576"/>
            </a:xfrm>
          </p:grpSpPr>
          <p:grpSp>
            <p:nvGrpSpPr>
              <p:cNvPr id="39" name="Group 10"/>
              <p:cNvGrpSpPr>
                <a:grpSpLocks/>
              </p:cNvGrpSpPr>
              <p:nvPr/>
            </p:nvGrpSpPr>
            <p:grpSpPr bwMode="auto">
              <a:xfrm>
                <a:off x="2256" y="1584"/>
                <a:ext cx="576" cy="576"/>
                <a:chOff x="1248" y="720"/>
                <a:chExt cx="576" cy="576"/>
              </a:xfrm>
            </p:grpSpPr>
            <p:sp>
              <p:nvSpPr>
                <p:cNvPr id="43" name="Oval 11"/>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44" name="Text Box 12"/>
                <p:cNvSpPr txBox="1">
                  <a:spLocks noChangeArrowheads="1"/>
                </p:cNvSpPr>
                <p:nvPr/>
              </p:nvSpPr>
              <p:spPr bwMode="auto">
                <a:xfrm>
                  <a:off x="1315" y="816"/>
                  <a:ext cx="433" cy="4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b="1">
                      <a:latin typeface="微软雅黑" panose="020B0503020204020204" pitchFamily="34" charset="-122"/>
                      <a:ea typeface="微软雅黑" panose="020B0503020204020204" pitchFamily="34" charset="-122"/>
                    </a:rPr>
                    <a:t>赵</a:t>
                  </a:r>
                </a:p>
              </p:txBody>
            </p:sp>
          </p:grpSp>
          <p:grpSp>
            <p:nvGrpSpPr>
              <p:cNvPr id="40" name="Group 13"/>
              <p:cNvGrpSpPr>
                <a:grpSpLocks/>
              </p:cNvGrpSpPr>
              <p:nvPr/>
            </p:nvGrpSpPr>
            <p:grpSpPr bwMode="auto">
              <a:xfrm>
                <a:off x="2832" y="1584"/>
                <a:ext cx="576" cy="576"/>
                <a:chOff x="1248" y="720"/>
                <a:chExt cx="576" cy="576"/>
              </a:xfrm>
            </p:grpSpPr>
            <p:sp>
              <p:nvSpPr>
                <p:cNvPr id="41" name="Oval 14"/>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42" name="Text Box 15"/>
                <p:cNvSpPr txBox="1">
                  <a:spLocks noChangeArrowheads="1"/>
                </p:cNvSpPr>
                <p:nvPr/>
              </p:nvSpPr>
              <p:spPr bwMode="auto">
                <a:xfrm>
                  <a:off x="1314" y="816"/>
                  <a:ext cx="433" cy="4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b="1">
                      <a:latin typeface="微软雅黑" panose="020B0503020204020204" pitchFamily="34" charset="-122"/>
                      <a:ea typeface="微软雅黑" panose="020B0503020204020204" pitchFamily="34" charset="-122"/>
                    </a:rPr>
                    <a:t>吴</a:t>
                  </a:r>
                </a:p>
              </p:txBody>
            </p:sp>
          </p:grpSp>
        </p:grpSp>
        <p:grpSp>
          <p:nvGrpSpPr>
            <p:cNvPr id="23" name="Group 16"/>
            <p:cNvGrpSpPr>
              <a:grpSpLocks/>
            </p:cNvGrpSpPr>
            <p:nvPr/>
          </p:nvGrpSpPr>
          <p:grpSpPr bwMode="auto">
            <a:xfrm>
              <a:off x="2592" y="3456"/>
              <a:ext cx="576" cy="576"/>
              <a:chOff x="1248" y="720"/>
              <a:chExt cx="576" cy="576"/>
            </a:xfrm>
          </p:grpSpPr>
          <p:sp>
            <p:nvSpPr>
              <p:cNvPr id="37" name="Oval 17"/>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38" name="Text Box 18"/>
              <p:cNvSpPr txBox="1">
                <a:spLocks noChangeArrowheads="1"/>
              </p:cNvSpPr>
              <p:nvPr/>
            </p:nvSpPr>
            <p:spPr bwMode="auto">
              <a:xfrm>
                <a:off x="1315" y="816"/>
                <a:ext cx="433" cy="4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b="1">
                    <a:latin typeface="微软雅黑" panose="020B0503020204020204" pitchFamily="34" charset="-122"/>
                    <a:ea typeface="微软雅黑" panose="020B0503020204020204" pitchFamily="34" charset="-122"/>
                  </a:rPr>
                  <a:t>郑</a:t>
                </a:r>
              </a:p>
            </p:txBody>
          </p:sp>
        </p:grpSp>
        <p:grpSp>
          <p:nvGrpSpPr>
            <p:cNvPr id="24" name="Group 19"/>
            <p:cNvGrpSpPr>
              <a:grpSpLocks/>
            </p:cNvGrpSpPr>
            <p:nvPr/>
          </p:nvGrpSpPr>
          <p:grpSpPr bwMode="auto">
            <a:xfrm>
              <a:off x="3312" y="384"/>
              <a:ext cx="576" cy="576"/>
              <a:chOff x="1248" y="720"/>
              <a:chExt cx="576" cy="576"/>
            </a:xfrm>
          </p:grpSpPr>
          <p:sp>
            <p:nvSpPr>
              <p:cNvPr id="35" name="Oval 20"/>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36" name="Text Box 21"/>
              <p:cNvSpPr txBox="1">
                <a:spLocks noChangeArrowheads="1"/>
              </p:cNvSpPr>
              <p:nvPr/>
            </p:nvSpPr>
            <p:spPr bwMode="auto">
              <a:xfrm>
                <a:off x="1314" y="816"/>
                <a:ext cx="433" cy="4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b="1">
                    <a:latin typeface="微软雅黑" panose="020B0503020204020204" pitchFamily="34" charset="-122"/>
                    <a:ea typeface="微软雅黑" panose="020B0503020204020204" pitchFamily="34" charset="-122"/>
                  </a:rPr>
                  <a:t>钱</a:t>
                </a:r>
              </a:p>
            </p:txBody>
          </p:sp>
        </p:grpSp>
        <p:grpSp>
          <p:nvGrpSpPr>
            <p:cNvPr id="25" name="Group 22"/>
            <p:cNvGrpSpPr>
              <a:grpSpLocks/>
            </p:cNvGrpSpPr>
            <p:nvPr/>
          </p:nvGrpSpPr>
          <p:grpSpPr bwMode="auto">
            <a:xfrm>
              <a:off x="3744" y="816"/>
              <a:ext cx="576" cy="576"/>
              <a:chOff x="1248" y="720"/>
              <a:chExt cx="576" cy="576"/>
            </a:xfrm>
          </p:grpSpPr>
          <p:sp>
            <p:nvSpPr>
              <p:cNvPr id="33" name="Oval 23"/>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34" name="Text Box 24"/>
              <p:cNvSpPr txBox="1">
                <a:spLocks noChangeArrowheads="1"/>
              </p:cNvSpPr>
              <p:nvPr/>
            </p:nvSpPr>
            <p:spPr bwMode="auto">
              <a:xfrm>
                <a:off x="1314" y="819"/>
                <a:ext cx="433" cy="45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b="1">
                    <a:latin typeface="微软雅黑" panose="020B0503020204020204" pitchFamily="34" charset="-122"/>
                    <a:ea typeface="微软雅黑" panose="020B0503020204020204" pitchFamily="34" charset="-122"/>
                  </a:rPr>
                  <a:t>孙</a:t>
                </a:r>
              </a:p>
            </p:txBody>
          </p:sp>
        </p:grpSp>
        <p:grpSp>
          <p:nvGrpSpPr>
            <p:cNvPr id="26" name="Group 25"/>
            <p:cNvGrpSpPr>
              <a:grpSpLocks/>
            </p:cNvGrpSpPr>
            <p:nvPr/>
          </p:nvGrpSpPr>
          <p:grpSpPr bwMode="auto">
            <a:xfrm>
              <a:off x="3888" y="240"/>
              <a:ext cx="576" cy="576"/>
              <a:chOff x="1248" y="720"/>
              <a:chExt cx="576" cy="576"/>
            </a:xfrm>
          </p:grpSpPr>
          <p:sp>
            <p:nvSpPr>
              <p:cNvPr id="31" name="Oval 26"/>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32" name="Text Box 27"/>
              <p:cNvSpPr txBox="1">
                <a:spLocks noChangeArrowheads="1"/>
              </p:cNvSpPr>
              <p:nvPr/>
            </p:nvSpPr>
            <p:spPr bwMode="auto">
              <a:xfrm>
                <a:off x="1314" y="816"/>
                <a:ext cx="433" cy="4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3200" b="1">
                    <a:latin typeface="微软雅黑" panose="020B0503020204020204" pitchFamily="34" charset="-122"/>
                    <a:ea typeface="微软雅黑" panose="020B0503020204020204" pitchFamily="34" charset="-122"/>
                  </a:rPr>
                  <a:t>王</a:t>
                </a:r>
              </a:p>
            </p:txBody>
          </p:sp>
        </p:grpSp>
        <p:sp>
          <p:nvSpPr>
            <p:cNvPr id="27" name="Line 28"/>
            <p:cNvSpPr>
              <a:spLocks noChangeShapeType="1"/>
            </p:cNvSpPr>
            <p:nvPr/>
          </p:nvSpPr>
          <p:spPr bwMode="auto">
            <a:xfrm flipV="1">
              <a:off x="2832" y="2112"/>
              <a:ext cx="0" cy="336"/>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8" name="Line 29"/>
            <p:cNvSpPr>
              <a:spLocks noChangeShapeType="1"/>
            </p:cNvSpPr>
            <p:nvPr/>
          </p:nvSpPr>
          <p:spPr bwMode="auto">
            <a:xfrm rot="10800000">
              <a:off x="2880" y="3072"/>
              <a:ext cx="0" cy="38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9" name="Line 30"/>
            <p:cNvSpPr>
              <a:spLocks noChangeShapeType="1"/>
            </p:cNvSpPr>
            <p:nvPr/>
          </p:nvSpPr>
          <p:spPr bwMode="auto">
            <a:xfrm flipH="1" flipV="1">
              <a:off x="2016" y="1056"/>
              <a:ext cx="288" cy="48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0" name="Line 31"/>
            <p:cNvSpPr>
              <a:spLocks noChangeShapeType="1"/>
            </p:cNvSpPr>
            <p:nvPr/>
          </p:nvSpPr>
          <p:spPr bwMode="auto">
            <a:xfrm flipV="1">
              <a:off x="3312" y="1056"/>
              <a:ext cx="336" cy="43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49" name="Rectangle 32"/>
          <p:cNvSpPr>
            <a:spLocks noChangeArrowheads="1"/>
          </p:cNvSpPr>
          <p:nvPr/>
        </p:nvSpPr>
        <p:spPr bwMode="auto">
          <a:xfrm>
            <a:off x="5735638" y="1844675"/>
            <a:ext cx="4716462" cy="1600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dirty="0">
                <a:latin typeface="微软雅黑" panose="020B0503020204020204" pitchFamily="34" charset="-122"/>
                <a:ea typeface="微软雅黑" panose="020B0503020204020204" pitchFamily="34" charset="-122"/>
              </a:rPr>
              <a:t>（</a:t>
            </a:r>
            <a:r>
              <a:rPr kumimoji="1" lang="en-US" altLang="zh-CN" sz="2800" dirty="0">
                <a:latin typeface="微软雅黑" panose="020B0503020204020204" pitchFamily="34" charset="-122"/>
                <a:ea typeface="微软雅黑" panose="020B0503020204020204" pitchFamily="34" charset="-122"/>
              </a:rPr>
              <a:t>1</a:t>
            </a:r>
            <a:r>
              <a:rPr kumimoji="1" lang="zh-CN" altLang="en-US" sz="2800" dirty="0">
                <a:latin typeface="微软雅黑" panose="020B0503020204020204" pitchFamily="34" charset="-122"/>
                <a:ea typeface="微软雅黑" panose="020B0503020204020204" pitchFamily="34" charset="-122"/>
              </a:rPr>
              <a:t>）不达到其他变量；</a:t>
            </a:r>
            <a:endParaRPr kumimoji="1" lang="en-US" altLang="zh-CN" sz="2800" dirty="0">
              <a:latin typeface="微软雅黑" panose="020B0503020204020204" pitchFamily="34" charset="-122"/>
              <a:ea typeface="微软雅黑" panose="020B0503020204020204" pitchFamily="34" charset="-122"/>
            </a:endParaRPr>
          </a:p>
          <a:p>
            <a:pPr>
              <a:spcBef>
                <a:spcPct val="50000"/>
              </a:spcBef>
            </a:pPr>
            <a:r>
              <a:rPr kumimoji="1" lang="zh-CN" altLang="en-US" sz="2800" dirty="0">
                <a:latin typeface="微软雅黑" panose="020B0503020204020204" pitchFamily="34" charset="-122"/>
                <a:ea typeface="微软雅黑" panose="020B0503020204020204" pitchFamily="34" charset="-122"/>
              </a:rPr>
              <a:t>（</a:t>
            </a:r>
            <a:r>
              <a:rPr kumimoji="1" lang="en-US" altLang="zh-CN" sz="2800" dirty="0">
                <a:latin typeface="微软雅黑" panose="020B0503020204020204" pitchFamily="34" charset="-122"/>
                <a:ea typeface="微软雅黑" panose="020B0503020204020204" pitchFamily="34" charset="-122"/>
              </a:rPr>
              <a:t>2</a:t>
            </a:r>
            <a:r>
              <a:rPr kumimoji="1" lang="zh-CN" altLang="en-US" sz="2800" dirty="0">
                <a:latin typeface="微软雅黑" panose="020B0503020204020204" pitchFamily="34" charset="-122"/>
                <a:ea typeface="微软雅黑" panose="020B0503020204020204" pitchFamily="34" charset="-122"/>
              </a:rPr>
              <a:t>）如能达到某个变量，则该变量也能达到它。</a:t>
            </a:r>
          </a:p>
        </p:txBody>
      </p:sp>
      <p:sp>
        <p:nvSpPr>
          <p:cNvPr id="50" name="Rectangle 33"/>
          <p:cNvSpPr>
            <a:spLocks noChangeArrowheads="1"/>
          </p:cNvSpPr>
          <p:nvPr/>
        </p:nvSpPr>
        <p:spPr bwMode="auto">
          <a:xfrm>
            <a:off x="5740400" y="1254126"/>
            <a:ext cx="2317750" cy="519113"/>
          </a:xfrm>
          <a:prstGeom prst="rect">
            <a:avLst/>
          </a:prstGeom>
          <a:noFill/>
          <a:ln>
            <a:noFill/>
          </a:ln>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2800" dirty="0">
                <a:solidFill>
                  <a:srgbClr val="FF0000"/>
                </a:solidFill>
                <a:latin typeface="微软雅黑" panose="020B0503020204020204" pitchFamily="34" charset="-122"/>
                <a:ea typeface="微软雅黑" panose="020B0503020204020204" pitchFamily="34" charset="-122"/>
              </a:rPr>
              <a:t>顶层变量特征</a:t>
            </a:r>
          </a:p>
        </p:txBody>
      </p:sp>
      <p:sp>
        <p:nvSpPr>
          <p:cNvPr id="51" name="Rectangle 35"/>
          <p:cNvSpPr>
            <a:spLocks noChangeArrowheads="1"/>
          </p:cNvSpPr>
          <p:nvPr/>
        </p:nvSpPr>
        <p:spPr bwMode="auto">
          <a:xfrm>
            <a:off x="5340350" y="3548063"/>
            <a:ext cx="895350" cy="519112"/>
          </a:xfrm>
          <a:prstGeom prst="rect">
            <a:avLst/>
          </a:prstGeom>
          <a:noFill/>
          <a:ln>
            <a:noFill/>
          </a:ln>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2800" dirty="0">
                <a:solidFill>
                  <a:srgbClr val="FF0000"/>
                </a:solidFill>
                <a:latin typeface="微软雅黑" panose="020B0503020204020204" pitchFamily="34" charset="-122"/>
                <a:ea typeface="微软雅黑" panose="020B0503020204020204" pitchFamily="34" charset="-122"/>
              </a:rPr>
              <a:t>结论</a:t>
            </a:r>
          </a:p>
        </p:txBody>
      </p:sp>
      <p:grpSp>
        <p:nvGrpSpPr>
          <p:cNvPr id="52" name="Group 38"/>
          <p:cNvGrpSpPr>
            <a:grpSpLocks/>
          </p:cNvGrpSpPr>
          <p:nvPr/>
        </p:nvGrpSpPr>
        <p:grpSpPr bwMode="auto">
          <a:xfrm>
            <a:off x="5375276" y="4086225"/>
            <a:ext cx="5184775" cy="2235200"/>
            <a:chOff x="2426" y="2515"/>
            <a:chExt cx="3266" cy="1408"/>
          </a:xfrm>
        </p:grpSpPr>
        <p:sp>
          <p:nvSpPr>
            <p:cNvPr id="53" name="Rectangle 36"/>
            <p:cNvSpPr>
              <a:spLocks noChangeArrowheads="1"/>
            </p:cNvSpPr>
            <p:nvPr/>
          </p:nvSpPr>
          <p:spPr bwMode="black">
            <a:xfrm>
              <a:off x="2426" y="2515"/>
              <a:ext cx="3266" cy="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dirty="0">
                  <a:latin typeface="微软雅黑" panose="020B0503020204020204" pitchFamily="34" charset="-122"/>
                  <a:ea typeface="微软雅黑" panose="020B0503020204020204" pitchFamily="34" charset="-122"/>
                </a:rPr>
                <a:t>变量 </a:t>
              </a:r>
              <a:r>
                <a:rPr kumimoji="1" lang="en-US" altLang="zh-CN" sz="2400" i="1" dirty="0" err="1">
                  <a:latin typeface="微软雅黑" panose="020B0503020204020204" pitchFamily="34" charset="-122"/>
                  <a:ea typeface="微软雅黑" panose="020B0503020204020204" pitchFamily="34" charset="-122"/>
                </a:rPr>
                <a:t>i</a:t>
              </a:r>
              <a:r>
                <a:rPr kumimoji="1" lang="en-US" altLang="zh-CN" sz="2400" i="1" dirty="0">
                  <a:latin typeface="微软雅黑" panose="020B0503020204020204" pitchFamily="34" charset="-122"/>
                  <a:ea typeface="微软雅黑" panose="020B0503020204020204" pitchFamily="34" charset="-122"/>
                </a:rPr>
                <a:t> </a:t>
              </a:r>
              <a:r>
                <a:rPr kumimoji="1" lang="zh-CN" altLang="en-US" sz="2400" dirty="0">
                  <a:latin typeface="微软雅黑" panose="020B0503020204020204" pitchFamily="34" charset="-122"/>
                  <a:ea typeface="微软雅黑" panose="020B0503020204020204" pitchFamily="34" charset="-122"/>
                </a:rPr>
                <a:t>是顶层变量当且仅当其满足</a:t>
              </a:r>
            </a:p>
            <a:p>
              <a:pPr>
                <a:spcBef>
                  <a:spcPct val="50000"/>
                </a:spcBef>
              </a:pPr>
              <a:endParaRPr kumimoji="1" lang="zh-CN" altLang="en-US" sz="2400" dirty="0">
                <a:latin typeface="微软雅黑" panose="020B0503020204020204" pitchFamily="34" charset="-122"/>
                <a:ea typeface="微软雅黑" panose="020B0503020204020204" pitchFamily="34" charset="-122"/>
              </a:endParaRPr>
            </a:p>
            <a:p>
              <a:pPr>
                <a:spcBef>
                  <a:spcPct val="10000"/>
                </a:spcBef>
              </a:pPr>
              <a:r>
                <a:rPr kumimoji="1" lang="zh-CN" altLang="en-US" sz="2400" dirty="0">
                  <a:latin typeface="微软雅黑" panose="020B0503020204020204" pitchFamily="34" charset="-122"/>
                  <a:ea typeface="微软雅黑" panose="020B0503020204020204" pitchFamily="34" charset="-122"/>
                </a:rPr>
                <a:t>其中</a:t>
              </a:r>
            </a:p>
            <a:p>
              <a:pPr>
                <a:spcBef>
                  <a:spcPct val="10000"/>
                </a:spcBef>
              </a:pPr>
              <a:r>
                <a:rPr kumimoji="1" lang="en-US" altLang="zh-CN" sz="2400" dirty="0">
                  <a:latin typeface="微软雅黑" panose="020B0503020204020204" pitchFamily="34" charset="-122"/>
                  <a:ea typeface="微软雅黑" panose="020B0503020204020204" pitchFamily="34" charset="-122"/>
                </a:rPr>
                <a:t>E(</a:t>
              </a:r>
              <a:r>
                <a:rPr kumimoji="1" lang="en-US" altLang="zh-CN" sz="2400" dirty="0" err="1">
                  <a:latin typeface="微软雅黑" panose="020B0503020204020204" pitchFamily="34" charset="-122"/>
                  <a:ea typeface="微软雅黑" panose="020B0503020204020204" pitchFamily="34" charset="-122"/>
                </a:rPr>
                <a:t>i</a:t>
              </a:r>
              <a:r>
                <a:rPr kumimoji="1" lang="en-US" altLang="zh-CN" sz="2400" dirty="0">
                  <a:latin typeface="微软雅黑" panose="020B0503020204020204" pitchFamily="34" charset="-122"/>
                  <a:ea typeface="微软雅黑" panose="020B0503020204020204" pitchFamily="34" charset="-122"/>
                </a:rPr>
                <a:t>)</a:t>
              </a:r>
              <a:r>
                <a:rPr kumimoji="1" lang="zh-CN" altLang="en-US" sz="2400" dirty="0">
                  <a:latin typeface="微软雅黑" panose="020B0503020204020204" pitchFamily="34" charset="-122"/>
                  <a:ea typeface="微软雅黑" panose="020B0503020204020204" pitchFamily="34" charset="-122"/>
                </a:rPr>
                <a:t>表示变量 </a:t>
              </a:r>
              <a:r>
                <a:rPr kumimoji="1" lang="en-US" altLang="zh-CN" sz="2400" i="1" dirty="0" err="1">
                  <a:latin typeface="微软雅黑" panose="020B0503020204020204" pitchFamily="34" charset="-122"/>
                  <a:ea typeface="微软雅黑" panose="020B0503020204020204" pitchFamily="34" charset="-122"/>
                </a:rPr>
                <a:t>i</a:t>
              </a:r>
              <a:r>
                <a:rPr kumimoji="1" lang="en-US" altLang="zh-CN" sz="2400" i="1" dirty="0">
                  <a:latin typeface="微软雅黑" panose="020B0503020204020204" pitchFamily="34" charset="-122"/>
                  <a:ea typeface="微软雅黑" panose="020B0503020204020204" pitchFamily="34" charset="-122"/>
                </a:rPr>
                <a:t> </a:t>
              </a:r>
              <a:r>
                <a:rPr kumimoji="1" lang="zh-CN" altLang="en-US" sz="2400" dirty="0">
                  <a:latin typeface="微软雅黑" panose="020B0503020204020204" pitchFamily="34" charset="-122"/>
                  <a:ea typeface="微软雅黑" panose="020B0503020204020204" pitchFamily="34" charset="-122"/>
                </a:rPr>
                <a:t>能达到的变量的集合</a:t>
              </a:r>
            </a:p>
            <a:p>
              <a:pPr>
                <a:spcBef>
                  <a:spcPct val="10000"/>
                </a:spcBef>
              </a:pPr>
              <a:r>
                <a:rPr kumimoji="1" lang="en-US" altLang="zh-CN" sz="2400" dirty="0">
                  <a:latin typeface="微软雅黑" panose="020B0503020204020204" pitchFamily="34" charset="-122"/>
                  <a:ea typeface="微软雅黑" panose="020B0503020204020204" pitchFamily="34" charset="-122"/>
                </a:rPr>
                <a:t>F(</a:t>
              </a:r>
              <a:r>
                <a:rPr kumimoji="1" lang="en-US" altLang="zh-CN" sz="2400" dirty="0" err="1">
                  <a:latin typeface="微软雅黑" panose="020B0503020204020204" pitchFamily="34" charset="-122"/>
                  <a:ea typeface="微软雅黑" panose="020B0503020204020204" pitchFamily="34" charset="-122"/>
                </a:rPr>
                <a:t>i</a:t>
              </a:r>
              <a:r>
                <a:rPr kumimoji="1" lang="en-US" altLang="zh-CN" sz="2400" dirty="0">
                  <a:latin typeface="微软雅黑" panose="020B0503020204020204" pitchFamily="34" charset="-122"/>
                  <a:ea typeface="微软雅黑" panose="020B0503020204020204" pitchFamily="34" charset="-122"/>
                </a:rPr>
                <a:t>)</a:t>
              </a:r>
              <a:r>
                <a:rPr kumimoji="1" lang="zh-CN" altLang="en-US" sz="2400" dirty="0">
                  <a:latin typeface="微软雅黑" panose="020B0503020204020204" pitchFamily="34" charset="-122"/>
                  <a:ea typeface="微软雅黑" panose="020B0503020204020204" pitchFamily="34" charset="-122"/>
                </a:rPr>
                <a:t>表示能达到变量 </a:t>
              </a:r>
              <a:r>
                <a:rPr kumimoji="1" lang="en-US" altLang="zh-CN" sz="2400" i="1" dirty="0" err="1">
                  <a:latin typeface="微软雅黑" panose="020B0503020204020204" pitchFamily="34" charset="-122"/>
                  <a:ea typeface="微软雅黑" panose="020B0503020204020204" pitchFamily="34" charset="-122"/>
                </a:rPr>
                <a:t>i</a:t>
              </a:r>
              <a:r>
                <a:rPr kumimoji="1" lang="en-US" altLang="zh-CN" sz="2400" dirty="0">
                  <a:latin typeface="微软雅黑" panose="020B0503020204020204" pitchFamily="34" charset="-122"/>
                  <a:ea typeface="微软雅黑" panose="020B0503020204020204" pitchFamily="34" charset="-122"/>
                </a:rPr>
                <a:t> </a:t>
              </a:r>
              <a:r>
                <a:rPr kumimoji="1" lang="zh-CN" altLang="en-US" sz="2400" dirty="0">
                  <a:latin typeface="微软雅黑" panose="020B0503020204020204" pitchFamily="34" charset="-122"/>
                  <a:ea typeface="微软雅黑" panose="020B0503020204020204" pitchFamily="34" charset="-122"/>
                </a:rPr>
                <a:t>的变量的集合</a:t>
              </a:r>
            </a:p>
          </p:txBody>
        </p:sp>
        <p:graphicFrame>
          <p:nvGraphicFramePr>
            <p:cNvPr id="54" name="Object 37"/>
            <p:cNvGraphicFramePr>
              <a:graphicFrameLocks noChangeAspect="1"/>
            </p:cNvGraphicFramePr>
            <p:nvPr/>
          </p:nvGraphicFramePr>
          <p:xfrm>
            <a:off x="3292" y="2790"/>
            <a:ext cx="1030" cy="404"/>
          </p:xfrm>
          <a:graphic>
            <a:graphicData uri="http://schemas.openxmlformats.org/presentationml/2006/ole">
              <mc:AlternateContent xmlns:mc="http://schemas.openxmlformats.org/markup-compatibility/2006">
                <mc:Choice xmlns:v="urn:schemas-microsoft-com:vml" Requires="v">
                  <p:oleObj spid="_x0000_s113748" name="Equation" r:id="rId3" imgW="634680" imgH="190440" progId="Equation.DSMT4">
                    <p:embed/>
                  </p:oleObj>
                </mc:Choice>
                <mc:Fallback>
                  <p:oleObj name="Equation" r:id="rId3" imgW="634680" imgH="190440" progId="Equation.DSMT4">
                    <p:embed/>
                    <p:pic>
                      <p:nvPicPr>
                        <p:cNvPr id="0" name=""/>
                        <p:cNvPicPr>
                          <a:picLocks noChangeAspect="1" noChangeArrowheads="1"/>
                        </p:cNvPicPr>
                        <p:nvPr/>
                      </p:nvPicPr>
                      <p:blipFill>
                        <a:blip r:embed="rId4"/>
                        <a:srcRect/>
                        <a:stretch>
                          <a:fillRect/>
                        </a:stretch>
                      </p:blipFill>
                      <p:spPr bwMode="black">
                        <a:xfrm>
                          <a:off x="3292" y="2790"/>
                          <a:ext cx="1030"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 name="灯片编号占位符 3">
            <a:extLst>
              <a:ext uri="{FF2B5EF4-FFF2-40B4-BE49-F238E27FC236}">
                <a16:creationId xmlns:a16="http://schemas.microsoft.com/office/drawing/2014/main" id="{3FD1C692-097E-2743-8F12-A94EC5B3407C}"/>
              </a:ext>
            </a:extLst>
          </p:cNvPr>
          <p:cNvSpPr>
            <a:spLocks noGrp="1"/>
          </p:cNvSpPr>
          <p:nvPr>
            <p:ph type="sldNum" sz="quarter" idx="12"/>
          </p:nvPr>
        </p:nvSpPr>
        <p:spPr/>
        <p:txBody>
          <a:bodyPr/>
          <a:lstStyle/>
          <a:p>
            <a:fld id="{992410F8-5038-4D67-BFCB-CC041677B2F5}" type="slidenum">
              <a:rPr lang="zh-CN" altLang="en-US" smtClean="0"/>
              <a:pPr/>
              <a:t>50</a:t>
            </a:fld>
            <a:endParaRPr lang="zh-CN" altLang="en-US" dirty="0"/>
          </a:p>
        </p:txBody>
      </p:sp>
    </p:spTree>
    <p:extLst>
      <p:ext uri="{BB962C8B-B14F-4D97-AF65-F5344CB8AC3E}">
        <p14:creationId xmlns:p14="http://schemas.microsoft.com/office/powerpoint/2010/main" val="17543607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解释性结构建模</a:t>
            </a:r>
            <a:r>
              <a:rPr lang="en-US" altLang="zh-CN" dirty="0"/>
              <a:t>——</a:t>
            </a:r>
            <a:r>
              <a:rPr lang="zh-CN" altLang="en-US" dirty="0"/>
              <a:t>层次划分</a:t>
            </a:r>
          </a:p>
        </p:txBody>
      </p:sp>
      <p:graphicFrame>
        <p:nvGraphicFramePr>
          <p:cNvPr id="55" name="Object 2"/>
          <p:cNvGraphicFramePr>
            <a:graphicFrameLocks noChangeAspect="1"/>
          </p:cNvGraphicFramePr>
          <p:nvPr>
            <p:extLst>
              <p:ext uri="{D42A27DB-BD31-4B8C-83A1-F6EECF244321}">
                <p14:modId xmlns:p14="http://schemas.microsoft.com/office/powerpoint/2010/main" val="1413886629"/>
              </p:ext>
            </p:extLst>
          </p:nvPr>
        </p:nvGraphicFramePr>
        <p:xfrm>
          <a:off x="4949826" y="2505076"/>
          <a:ext cx="3014663" cy="3000375"/>
        </p:xfrm>
        <a:graphic>
          <a:graphicData uri="http://schemas.openxmlformats.org/presentationml/2006/ole">
            <mc:AlternateContent xmlns:mc="http://schemas.openxmlformats.org/markup-compatibility/2006">
              <mc:Choice xmlns:v="urn:schemas-microsoft-com:vml" Requires="v">
                <p:oleObj spid="_x0000_s14527" name="Equation" r:id="rId3" imgW="1485720" imgH="1536480" progId="Equation.DSMT4">
                  <p:embed/>
                </p:oleObj>
              </mc:Choice>
              <mc:Fallback>
                <p:oleObj name="Equation" r:id="rId3" imgW="1485720" imgH="1536480" progId="Equation.DSMT4">
                  <p:embed/>
                  <p:pic>
                    <p:nvPicPr>
                      <p:cNvPr id="53250" name="Object 2"/>
                      <p:cNvPicPr>
                        <a:picLocks noChangeAspect="1" noChangeArrowheads="1"/>
                      </p:cNvPicPr>
                      <p:nvPr/>
                    </p:nvPicPr>
                    <p:blipFill>
                      <a:blip r:embed="rId4"/>
                      <a:srcRect/>
                      <a:stretch>
                        <a:fillRect/>
                      </a:stretch>
                    </p:blipFill>
                    <p:spPr bwMode="black">
                      <a:xfrm>
                        <a:off x="4949826" y="2505076"/>
                        <a:ext cx="3014663" cy="300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 name="Text Box 4"/>
          <p:cNvSpPr txBox="1">
            <a:spLocks noChangeArrowheads="1"/>
          </p:cNvSpPr>
          <p:nvPr/>
        </p:nvSpPr>
        <p:spPr bwMode="auto">
          <a:xfrm>
            <a:off x="4656139" y="1847820"/>
            <a:ext cx="35829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dirty="0">
                <a:latin typeface="微软雅黑" panose="020B0503020204020204" pitchFamily="34" charset="-122"/>
                <a:ea typeface="微软雅黑" panose="020B0503020204020204" pitchFamily="34" charset="-122"/>
              </a:rPr>
              <a:t>1    2    3    4    5    6    7    8 </a:t>
            </a:r>
          </a:p>
        </p:txBody>
      </p:sp>
      <p:sp>
        <p:nvSpPr>
          <p:cNvPr id="57" name="Text Box 5"/>
          <p:cNvSpPr txBox="1">
            <a:spLocks noChangeArrowheads="1"/>
          </p:cNvSpPr>
          <p:nvPr/>
        </p:nvSpPr>
        <p:spPr bwMode="auto">
          <a:xfrm>
            <a:off x="4224339" y="2576555"/>
            <a:ext cx="293687" cy="2900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lnSpc>
                <a:spcPct val="70000"/>
              </a:lnSpc>
              <a:spcBef>
                <a:spcPct val="50000"/>
              </a:spcBef>
            </a:pPr>
            <a:r>
              <a:rPr kumimoji="1" lang="en-US" altLang="zh-CN" dirty="0">
                <a:latin typeface="微软雅黑" panose="020B0503020204020204" pitchFamily="34" charset="-122"/>
                <a:ea typeface="微软雅黑" panose="020B0503020204020204" pitchFamily="34" charset="-122"/>
              </a:rPr>
              <a:t>1</a:t>
            </a:r>
          </a:p>
          <a:p>
            <a:pPr algn="ctr">
              <a:lnSpc>
                <a:spcPct val="70000"/>
              </a:lnSpc>
              <a:spcBef>
                <a:spcPct val="50000"/>
              </a:spcBef>
            </a:pPr>
            <a:r>
              <a:rPr kumimoji="1" lang="en-US" altLang="zh-CN" dirty="0">
                <a:latin typeface="微软雅黑" panose="020B0503020204020204" pitchFamily="34" charset="-122"/>
                <a:ea typeface="微软雅黑" panose="020B0503020204020204" pitchFamily="34" charset="-122"/>
              </a:rPr>
              <a:t>2</a:t>
            </a:r>
          </a:p>
          <a:p>
            <a:pPr algn="ctr">
              <a:lnSpc>
                <a:spcPct val="70000"/>
              </a:lnSpc>
              <a:spcBef>
                <a:spcPct val="50000"/>
              </a:spcBef>
            </a:pPr>
            <a:r>
              <a:rPr kumimoji="1" lang="en-US" altLang="zh-CN" dirty="0">
                <a:latin typeface="微软雅黑" panose="020B0503020204020204" pitchFamily="34" charset="-122"/>
                <a:ea typeface="微软雅黑" panose="020B0503020204020204" pitchFamily="34" charset="-122"/>
              </a:rPr>
              <a:t>3</a:t>
            </a:r>
          </a:p>
          <a:p>
            <a:pPr algn="ctr">
              <a:lnSpc>
                <a:spcPct val="70000"/>
              </a:lnSpc>
              <a:spcBef>
                <a:spcPct val="50000"/>
              </a:spcBef>
            </a:pPr>
            <a:r>
              <a:rPr kumimoji="1" lang="en-US" altLang="zh-CN" dirty="0">
                <a:latin typeface="微软雅黑" panose="020B0503020204020204" pitchFamily="34" charset="-122"/>
                <a:ea typeface="微软雅黑" panose="020B0503020204020204" pitchFamily="34" charset="-122"/>
              </a:rPr>
              <a:t>4</a:t>
            </a:r>
          </a:p>
          <a:p>
            <a:pPr algn="ctr">
              <a:lnSpc>
                <a:spcPct val="70000"/>
              </a:lnSpc>
              <a:spcBef>
                <a:spcPct val="50000"/>
              </a:spcBef>
            </a:pPr>
            <a:r>
              <a:rPr kumimoji="1" lang="en-US" altLang="zh-CN" dirty="0">
                <a:latin typeface="微软雅黑" panose="020B0503020204020204" pitchFamily="34" charset="-122"/>
                <a:ea typeface="微软雅黑" panose="020B0503020204020204" pitchFamily="34" charset="-122"/>
              </a:rPr>
              <a:t>5</a:t>
            </a:r>
          </a:p>
          <a:p>
            <a:pPr algn="ctr">
              <a:lnSpc>
                <a:spcPct val="70000"/>
              </a:lnSpc>
              <a:spcBef>
                <a:spcPct val="50000"/>
              </a:spcBef>
            </a:pPr>
            <a:r>
              <a:rPr kumimoji="1" lang="en-US" altLang="zh-CN" dirty="0">
                <a:latin typeface="微软雅黑" panose="020B0503020204020204" pitchFamily="34" charset="-122"/>
                <a:ea typeface="微软雅黑" panose="020B0503020204020204" pitchFamily="34" charset="-122"/>
              </a:rPr>
              <a:t>6</a:t>
            </a:r>
          </a:p>
          <a:p>
            <a:pPr algn="ctr">
              <a:lnSpc>
                <a:spcPct val="70000"/>
              </a:lnSpc>
              <a:spcBef>
                <a:spcPct val="50000"/>
              </a:spcBef>
            </a:pPr>
            <a:r>
              <a:rPr kumimoji="1" lang="en-US" altLang="zh-CN" dirty="0">
                <a:latin typeface="微软雅黑" panose="020B0503020204020204" pitchFamily="34" charset="-122"/>
                <a:ea typeface="微软雅黑" panose="020B0503020204020204" pitchFamily="34" charset="-122"/>
              </a:rPr>
              <a:t>7</a:t>
            </a:r>
          </a:p>
          <a:p>
            <a:pPr algn="ctr">
              <a:lnSpc>
                <a:spcPct val="70000"/>
              </a:lnSpc>
              <a:spcBef>
                <a:spcPct val="50000"/>
              </a:spcBef>
            </a:pPr>
            <a:r>
              <a:rPr kumimoji="1" lang="en-US" altLang="zh-CN" dirty="0">
                <a:latin typeface="微软雅黑" panose="020B0503020204020204" pitchFamily="34" charset="-122"/>
                <a:ea typeface="微软雅黑" panose="020B0503020204020204" pitchFamily="34" charset="-122"/>
              </a:rPr>
              <a:t>8</a:t>
            </a:r>
          </a:p>
        </p:txBody>
      </p:sp>
      <p:grpSp>
        <p:nvGrpSpPr>
          <p:cNvPr id="58" name="Group 6"/>
          <p:cNvGrpSpPr>
            <a:grpSpLocks/>
          </p:cNvGrpSpPr>
          <p:nvPr/>
        </p:nvGrpSpPr>
        <p:grpSpPr bwMode="auto">
          <a:xfrm>
            <a:off x="4872038" y="2420938"/>
            <a:ext cx="3384550" cy="3384550"/>
            <a:chOff x="1728" y="624"/>
            <a:chExt cx="2688" cy="2688"/>
          </a:xfrm>
        </p:grpSpPr>
        <p:sp>
          <p:nvSpPr>
            <p:cNvPr id="59" name="Line 7"/>
            <p:cNvSpPr>
              <a:spLocks noChangeShapeType="1"/>
            </p:cNvSpPr>
            <p:nvPr/>
          </p:nvSpPr>
          <p:spPr bwMode="auto">
            <a:xfrm>
              <a:off x="1728" y="946"/>
              <a:ext cx="2688" cy="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60" name="Line 8"/>
            <p:cNvSpPr>
              <a:spLocks noChangeShapeType="1"/>
            </p:cNvSpPr>
            <p:nvPr/>
          </p:nvSpPr>
          <p:spPr bwMode="auto">
            <a:xfrm rot="5400000">
              <a:off x="776" y="1968"/>
              <a:ext cx="2688" cy="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61" name="Text Box 9"/>
          <p:cNvSpPr txBox="1">
            <a:spLocks noChangeArrowheads="1"/>
          </p:cNvSpPr>
          <p:nvPr/>
        </p:nvSpPr>
        <p:spPr bwMode="auto">
          <a:xfrm>
            <a:off x="3119352" y="5658358"/>
            <a:ext cx="63866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dirty="0">
                <a:latin typeface="微软雅黑" panose="020B0503020204020204" pitchFamily="34" charset="-122"/>
                <a:ea typeface="微软雅黑" panose="020B0503020204020204" pitchFamily="34" charset="-122"/>
              </a:rPr>
              <a:t>E(1)={1,2,3,5,6,8}   F(1)={1,4,6,7}</a:t>
            </a:r>
          </a:p>
        </p:txBody>
      </p:sp>
      <p:sp>
        <p:nvSpPr>
          <p:cNvPr id="62" name="Rectangle 11"/>
          <p:cNvSpPr>
            <a:spLocks noChangeArrowheads="1"/>
          </p:cNvSpPr>
          <p:nvPr/>
        </p:nvSpPr>
        <p:spPr bwMode="auto">
          <a:xfrm>
            <a:off x="1933575" y="1268414"/>
            <a:ext cx="48577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微软雅黑" panose="020B0503020204020204" pitchFamily="34" charset="-122"/>
                <a:ea typeface="微软雅黑" panose="020B0503020204020204" pitchFamily="34" charset="-122"/>
              </a:rPr>
              <a:t>例</a:t>
            </a:r>
            <a:r>
              <a:rPr lang="en-US" altLang="zh-CN" sz="2800">
                <a:latin typeface="微软雅黑" panose="020B0503020204020204" pitchFamily="34" charset="-122"/>
                <a:ea typeface="微软雅黑" panose="020B0503020204020204" pitchFamily="34" charset="-122"/>
              </a:rPr>
              <a:t>5</a:t>
            </a:r>
            <a:r>
              <a:rPr lang="zh-CN" altLang="en-US" sz="2800">
                <a:latin typeface="微软雅黑" panose="020B0503020204020204" pitchFamily="34" charset="-122"/>
                <a:ea typeface="微软雅黑" panose="020B0503020204020204" pitchFamily="34" charset="-122"/>
              </a:rPr>
              <a:t>：由可达矩阵求骨架图</a:t>
            </a:r>
          </a:p>
        </p:txBody>
      </p:sp>
      <p:sp>
        <p:nvSpPr>
          <p:cNvPr id="63" name="Text Box 16"/>
          <p:cNvSpPr txBox="1">
            <a:spLocks noChangeArrowheads="1"/>
          </p:cNvSpPr>
          <p:nvPr/>
        </p:nvSpPr>
        <p:spPr bwMode="auto">
          <a:xfrm>
            <a:off x="8332789" y="2214564"/>
            <a:ext cx="549275" cy="52863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2800" b="1">
                <a:latin typeface="微软雅黑" panose="020B0503020204020204" pitchFamily="34" charset="-122"/>
                <a:ea typeface="微软雅黑" panose="020B0503020204020204" pitchFamily="34" charset="-122"/>
                <a:sym typeface="Symbol" panose="05050102010706020507" pitchFamily="18" charset="2"/>
              </a:rPr>
              <a:t>否</a:t>
            </a:r>
            <a:endParaRPr kumimoji="1" lang="zh-CN" altLang="en-US" sz="2800" b="1">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802CD483-2B66-9A47-B4CA-1EA4F58C9D71}"/>
              </a:ext>
            </a:extLst>
          </p:cNvPr>
          <p:cNvSpPr>
            <a:spLocks noGrp="1"/>
          </p:cNvSpPr>
          <p:nvPr>
            <p:ph type="sldNum" sz="quarter" idx="12"/>
          </p:nvPr>
        </p:nvSpPr>
        <p:spPr/>
        <p:txBody>
          <a:bodyPr/>
          <a:lstStyle/>
          <a:p>
            <a:fld id="{992410F8-5038-4D67-BFCB-CC041677B2F5}" type="slidenum">
              <a:rPr lang="zh-CN" altLang="en-US" smtClean="0"/>
              <a:pPr/>
              <a:t>51</a:t>
            </a:fld>
            <a:endParaRPr lang="zh-CN" altLang="en-US" dirty="0"/>
          </a:p>
        </p:txBody>
      </p:sp>
    </p:spTree>
    <p:extLst>
      <p:ext uri="{BB962C8B-B14F-4D97-AF65-F5344CB8AC3E}">
        <p14:creationId xmlns:p14="http://schemas.microsoft.com/office/powerpoint/2010/main" val="13118354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解释性结构建模</a:t>
            </a:r>
            <a:r>
              <a:rPr lang="en-US" altLang="zh-CN" dirty="0"/>
              <a:t>——</a:t>
            </a:r>
            <a:r>
              <a:rPr lang="zh-CN" altLang="en-US" dirty="0"/>
              <a:t>层次划分</a:t>
            </a:r>
          </a:p>
        </p:txBody>
      </p:sp>
      <p:grpSp>
        <p:nvGrpSpPr>
          <p:cNvPr id="13" name="Group 12"/>
          <p:cNvGrpSpPr>
            <a:grpSpLocks/>
          </p:cNvGrpSpPr>
          <p:nvPr/>
        </p:nvGrpSpPr>
        <p:grpSpPr bwMode="auto">
          <a:xfrm>
            <a:off x="4872039" y="1943101"/>
            <a:ext cx="3311525" cy="3313113"/>
            <a:chOff x="1728" y="672"/>
            <a:chExt cx="2688" cy="2688"/>
          </a:xfrm>
        </p:grpSpPr>
        <p:sp>
          <p:nvSpPr>
            <p:cNvPr id="14" name="Line 13"/>
            <p:cNvSpPr>
              <a:spLocks noChangeShapeType="1"/>
            </p:cNvSpPr>
            <p:nvPr/>
          </p:nvSpPr>
          <p:spPr bwMode="auto">
            <a:xfrm>
              <a:off x="1728" y="1310"/>
              <a:ext cx="2688" cy="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15" name="Line 14"/>
            <p:cNvSpPr>
              <a:spLocks noChangeShapeType="1"/>
            </p:cNvSpPr>
            <p:nvPr/>
          </p:nvSpPr>
          <p:spPr bwMode="auto">
            <a:xfrm rot="5400000">
              <a:off x="1042" y="2016"/>
              <a:ext cx="2688" cy="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grpSp>
      <p:sp>
        <p:nvSpPr>
          <p:cNvPr id="16" name="Text Box 15"/>
          <p:cNvSpPr txBox="1">
            <a:spLocks noChangeArrowheads="1"/>
          </p:cNvSpPr>
          <p:nvPr/>
        </p:nvSpPr>
        <p:spPr bwMode="auto">
          <a:xfrm>
            <a:off x="3728804" y="5473234"/>
            <a:ext cx="5596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800" dirty="0">
                <a:latin typeface="微软雅黑" panose="020B0503020204020204" pitchFamily="34" charset="-122"/>
                <a:ea typeface="微软雅黑" panose="020B0503020204020204" pitchFamily="34" charset="-122"/>
              </a:rPr>
              <a:t>E(2)={2,3,8}   F(2)={1,2,3,4,6,7,8}</a:t>
            </a:r>
          </a:p>
        </p:txBody>
      </p:sp>
      <p:sp>
        <p:nvSpPr>
          <p:cNvPr id="17" name="Text Box 16"/>
          <p:cNvSpPr txBox="1">
            <a:spLocks noChangeArrowheads="1"/>
          </p:cNvSpPr>
          <p:nvPr/>
        </p:nvSpPr>
        <p:spPr bwMode="auto">
          <a:xfrm>
            <a:off x="8285005" y="1929375"/>
            <a:ext cx="492443" cy="46166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2400">
                <a:solidFill>
                  <a:schemeClr val="tx2"/>
                </a:solidFill>
                <a:latin typeface="微软雅黑" panose="020B0503020204020204" pitchFamily="34" charset="-122"/>
                <a:ea typeface="微软雅黑" panose="020B0503020204020204" pitchFamily="34" charset="-122"/>
                <a:sym typeface="Symbol" panose="05050102010706020507" pitchFamily="18" charset="2"/>
              </a:rPr>
              <a:t>否</a:t>
            </a:r>
            <a:endParaRPr kumimoji="1" lang="zh-CN" altLang="en-US" sz="2400">
              <a:solidFill>
                <a:schemeClr val="tx2"/>
              </a:solidFill>
              <a:latin typeface="微软雅黑" panose="020B0503020204020204" pitchFamily="34" charset="-122"/>
              <a:ea typeface="微软雅黑" panose="020B0503020204020204" pitchFamily="34" charset="-122"/>
            </a:endParaRPr>
          </a:p>
        </p:txBody>
      </p:sp>
      <p:sp>
        <p:nvSpPr>
          <p:cNvPr id="18" name="Text Box 17"/>
          <p:cNvSpPr txBox="1">
            <a:spLocks noChangeArrowheads="1"/>
          </p:cNvSpPr>
          <p:nvPr/>
        </p:nvSpPr>
        <p:spPr bwMode="auto">
          <a:xfrm>
            <a:off x="8285005" y="2418325"/>
            <a:ext cx="492443" cy="46166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2400">
                <a:solidFill>
                  <a:schemeClr val="tx2"/>
                </a:solidFill>
                <a:latin typeface="微软雅黑" panose="020B0503020204020204" pitchFamily="34" charset="-122"/>
                <a:ea typeface="微软雅黑" panose="020B0503020204020204" pitchFamily="34" charset="-122"/>
                <a:sym typeface="Symbol" panose="05050102010706020507" pitchFamily="18" charset="2"/>
              </a:rPr>
              <a:t>是</a:t>
            </a:r>
            <a:endParaRPr kumimoji="1" lang="zh-CN" altLang="en-US" sz="2800">
              <a:solidFill>
                <a:schemeClr val="tx2"/>
              </a:solidFill>
              <a:latin typeface="微软雅黑" panose="020B0503020204020204" pitchFamily="34" charset="-122"/>
              <a:ea typeface="微软雅黑" panose="020B0503020204020204" pitchFamily="34" charset="-122"/>
            </a:endParaRPr>
          </a:p>
        </p:txBody>
      </p:sp>
      <p:graphicFrame>
        <p:nvGraphicFramePr>
          <p:cNvPr id="20" name="Object 28"/>
          <p:cNvGraphicFramePr>
            <a:graphicFrameLocks noChangeAspect="1"/>
          </p:cNvGraphicFramePr>
          <p:nvPr>
            <p:extLst>
              <p:ext uri="{D42A27DB-BD31-4B8C-83A1-F6EECF244321}">
                <p14:modId xmlns:p14="http://schemas.microsoft.com/office/powerpoint/2010/main" val="1346997752"/>
              </p:ext>
            </p:extLst>
          </p:nvPr>
        </p:nvGraphicFramePr>
        <p:xfrm>
          <a:off x="4949826" y="2027239"/>
          <a:ext cx="3014663" cy="3000375"/>
        </p:xfrm>
        <a:graphic>
          <a:graphicData uri="http://schemas.openxmlformats.org/presentationml/2006/ole">
            <mc:AlternateContent xmlns:mc="http://schemas.openxmlformats.org/markup-compatibility/2006">
              <mc:Choice xmlns:v="urn:schemas-microsoft-com:vml" Requires="v">
                <p:oleObj spid="_x0000_s15550" name="Equation" r:id="rId3" imgW="1485720" imgH="1536480" progId="Equation.DSMT4">
                  <p:embed/>
                </p:oleObj>
              </mc:Choice>
              <mc:Fallback>
                <p:oleObj name="Equation" r:id="rId3" imgW="1485720" imgH="1536480" progId="Equation.DSMT4">
                  <p:embed/>
                  <p:pic>
                    <p:nvPicPr>
                      <p:cNvPr id="54279" name="Object 28"/>
                      <p:cNvPicPr>
                        <a:picLocks noChangeAspect="1" noChangeArrowheads="1"/>
                      </p:cNvPicPr>
                      <p:nvPr/>
                    </p:nvPicPr>
                    <p:blipFill>
                      <a:blip r:embed="rId4"/>
                      <a:srcRect/>
                      <a:stretch>
                        <a:fillRect/>
                      </a:stretch>
                    </p:blipFill>
                    <p:spPr bwMode="black">
                      <a:xfrm>
                        <a:off x="4949826" y="2027239"/>
                        <a:ext cx="3014663" cy="300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Text Box 29"/>
          <p:cNvSpPr txBox="1">
            <a:spLocks noChangeArrowheads="1"/>
          </p:cNvSpPr>
          <p:nvPr/>
        </p:nvSpPr>
        <p:spPr bwMode="auto">
          <a:xfrm>
            <a:off x="4656139" y="1369983"/>
            <a:ext cx="35829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a:latin typeface="微软雅黑" panose="020B0503020204020204" pitchFamily="34" charset="-122"/>
                <a:ea typeface="微软雅黑" panose="020B0503020204020204" pitchFamily="34" charset="-122"/>
              </a:rPr>
              <a:t>1    2    3    4    5    6    7    8 </a:t>
            </a:r>
          </a:p>
        </p:txBody>
      </p:sp>
      <p:sp>
        <p:nvSpPr>
          <p:cNvPr id="22" name="Text Box 30"/>
          <p:cNvSpPr txBox="1">
            <a:spLocks noChangeArrowheads="1"/>
          </p:cNvSpPr>
          <p:nvPr/>
        </p:nvSpPr>
        <p:spPr bwMode="auto">
          <a:xfrm>
            <a:off x="4224339" y="2071730"/>
            <a:ext cx="293687" cy="2900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lnSpc>
                <a:spcPct val="70000"/>
              </a:lnSpc>
              <a:spcBef>
                <a:spcPct val="50000"/>
              </a:spcBef>
            </a:pPr>
            <a:r>
              <a:rPr kumimoji="1" lang="en-US" altLang="zh-CN">
                <a:latin typeface="微软雅黑" panose="020B0503020204020204" pitchFamily="34" charset="-122"/>
                <a:ea typeface="微软雅黑" panose="020B0503020204020204" pitchFamily="34" charset="-122"/>
              </a:rPr>
              <a:t>1</a:t>
            </a:r>
          </a:p>
          <a:p>
            <a:pPr algn="ctr">
              <a:lnSpc>
                <a:spcPct val="70000"/>
              </a:lnSpc>
              <a:spcBef>
                <a:spcPct val="50000"/>
              </a:spcBef>
            </a:pPr>
            <a:r>
              <a:rPr kumimoji="1" lang="en-US" altLang="zh-CN">
                <a:latin typeface="微软雅黑" panose="020B0503020204020204" pitchFamily="34" charset="-122"/>
                <a:ea typeface="微软雅黑" panose="020B0503020204020204" pitchFamily="34" charset="-122"/>
              </a:rPr>
              <a:t>2</a:t>
            </a:r>
          </a:p>
          <a:p>
            <a:pPr algn="ctr">
              <a:lnSpc>
                <a:spcPct val="70000"/>
              </a:lnSpc>
              <a:spcBef>
                <a:spcPct val="50000"/>
              </a:spcBef>
            </a:pPr>
            <a:r>
              <a:rPr kumimoji="1" lang="en-US" altLang="zh-CN">
                <a:latin typeface="微软雅黑" panose="020B0503020204020204" pitchFamily="34" charset="-122"/>
                <a:ea typeface="微软雅黑" panose="020B0503020204020204" pitchFamily="34" charset="-122"/>
              </a:rPr>
              <a:t>3</a:t>
            </a:r>
          </a:p>
          <a:p>
            <a:pPr algn="ctr">
              <a:lnSpc>
                <a:spcPct val="70000"/>
              </a:lnSpc>
              <a:spcBef>
                <a:spcPct val="50000"/>
              </a:spcBef>
            </a:pPr>
            <a:r>
              <a:rPr kumimoji="1" lang="en-US" altLang="zh-CN">
                <a:latin typeface="微软雅黑" panose="020B0503020204020204" pitchFamily="34" charset="-122"/>
                <a:ea typeface="微软雅黑" panose="020B0503020204020204" pitchFamily="34" charset="-122"/>
              </a:rPr>
              <a:t>4</a:t>
            </a:r>
          </a:p>
          <a:p>
            <a:pPr algn="ctr">
              <a:lnSpc>
                <a:spcPct val="70000"/>
              </a:lnSpc>
              <a:spcBef>
                <a:spcPct val="50000"/>
              </a:spcBef>
            </a:pPr>
            <a:r>
              <a:rPr kumimoji="1" lang="en-US" altLang="zh-CN">
                <a:latin typeface="微软雅黑" panose="020B0503020204020204" pitchFamily="34" charset="-122"/>
                <a:ea typeface="微软雅黑" panose="020B0503020204020204" pitchFamily="34" charset="-122"/>
              </a:rPr>
              <a:t>5</a:t>
            </a:r>
          </a:p>
          <a:p>
            <a:pPr algn="ctr">
              <a:lnSpc>
                <a:spcPct val="70000"/>
              </a:lnSpc>
              <a:spcBef>
                <a:spcPct val="50000"/>
              </a:spcBef>
            </a:pPr>
            <a:r>
              <a:rPr kumimoji="1" lang="en-US" altLang="zh-CN">
                <a:latin typeface="微软雅黑" panose="020B0503020204020204" pitchFamily="34" charset="-122"/>
                <a:ea typeface="微软雅黑" panose="020B0503020204020204" pitchFamily="34" charset="-122"/>
              </a:rPr>
              <a:t>6</a:t>
            </a:r>
          </a:p>
          <a:p>
            <a:pPr algn="ctr">
              <a:lnSpc>
                <a:spcPct val="70000"/>
              </a:lnSpc>
              <a:spcBef>
                <a:spcPct val="50000"/>
              </a:spcBef>
            </a:pPr>
            <a:r>
              <a:rPr kumimoji="1" lang="en-US" altLang="zh-CN">
                <a:latin typeface="微软雅黑" panose="020B0503020204020204" pitchFamily="34" charset="-122"/>
                <a:ea typeface="微软雅黑" panose="020B0503020204020204" pitchFamily="34" charset="-122"/>
              </a:rPr>
              <a:t>7</a:t>
            </a:r>
          </a:p>
          <a:p>
            <a:pPr algn="ctr">
              <a:lnSpc>
                <a:spcPct val="70000"/>
              </a:lnSpc>
              <a:spcBef>
                <a:spcPct val="50000"/>
              </a:spcBef>
            </a:pPr>
            <a:r>
              <a:rPr kumimoji="1" lang="en-US" altLang="zh-CN">
                <a:latin typeface="微软雅黑" panose="020B0503020204020204" pitchFamily="34" charset="-122"/>
                <a:ea typeface="微软雅黑" panose="020B0503020204020204" pitchFamily="34" charset="-122"/>
              </a:rPr>
              <a:t>8</a:t>
            </a:r>
          </a:p>
        </p:txBody>
      </p:sp>
      <p:sp>
        <p:nvSpPr>
          <p:cNvPr id="4" name="灯片编号占位符 3">
            <a:extLst>
              <a:ext uri="{FF2B5EF4-FFF2-40B4-BE49-F238E27FC236}">
                <a16:creationId xmlns:a16="http://schemas.microsoft.com/office/drawing/2014/main" id="{70B0E82A-F3B3-5B45-811F-E3C4F42DF32B}"/>
              </a:ext>
            </a:extLst>
          </p:cNvPr>
          <p:cNvSpPr>
            <a:spLocks noGrp="1"/>
          </p:cNvSpPr>
          <p:nvPr>
            <p:ph type="sldNum" sz="quarter" idx="12"/>
          </p:nvPr>
        </p:nvSpPr>
        <p:spPr/>
        <p:txBody>
          <a:bodyPr/>
          <a:lstStyle/>
          <a:p>
            <a:fld id="{992410F8-5038-4D67-BFCB-CC041677B2F5}" type="slidenum">
              <a:rPr lang="zh-CN" altLang="en-US" smtClean="0"/>
              <a:pPr/>
              <a:t>52</a:t>
            </a:fld>
            <a:endParaRPr lang="zh-CN" altLang="en-US" dirty="0"/>
          </a:p>
        </p:txBody>
      </p:sp>
    </p:spTree>
    <p:extLst>
      <p:ext uri="{BB962C8B-B14F-4D97-AF65-F5344CB8AC3E}">
        <p14:creationId xmlns:p14="http://schemas.microsoft.com/office/powerpoint/2010/main" val="10180142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解释性结构建模</a:t>
            </a:r>
            <a:r>
              <a:rPr lang="en-US" altLang="zh-CN" dirty="0"/>
              <a:t>——</a:t>
            </a:r>
            <a:r>
              <a:rPr lang="zh-CN" altLang="en-US" dirty="0"/>
              <a:t>层次划分</a:t>
            </a:r>
          </a:p>
        </p:txBody>
      </p:sp>
      <p:grpSp>
        <p:nvGrpSpPr>
          <p:cNvPr id="33" name="Group 12"/>
          <p:cNvGrpSpPr>
            <a:grpSpLocks/>
          </p:cNvGrpSpPr>
          <p:nvPr/>
        </p:nvGrpSpPr>
        <p:grpSpPr bwMode="auto">
          <a:xfrm>
            <a:off x="4552951" y="2071689"/>
            <a:ext cx="3535363" cy="3419475"/>
            <a:chOff x="1728" y="624"/>
            <a:chExt cx="2688" cy="2688"/>
          </a:xfrm>
        </p:grpSpPr>
        <p:sp>
          <p:nvSpPr>
            <p:cNvPr id="34" name="Line 13"/>
            <p:cNvSpPr>
              <a:spLocks noChangeShapeType="1"/>
            </p:cNvSpPr>
            <p:nvPr/>
          </p:nvSpPr>
          <p:spPr bwMode="auto">
            <a:xfrm>
              <a:off x="1728" y="1554"/>
              <a:ext cx="2688" cy="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400">
                <a:latin typeface="微软雅黑" panose="020B0503020204020204" pitchFamily="34" charset="-122"/>
                <a:ea typeface="微软雅黑" panose="020B0503020204020204" pitchFamily="34" charset="-122"/>
              </a:endParaRPr>
            </a:p>
          </p:txBody>
        </p:sp>
        <p:sp>
          <p:nvSpPr>
            <p:cNvPr id="35" name="Line 14"/>
            <p:cNvSpPr>
              <a:spLocks noChangeShapeType="1"/>
            </p:cNvSpPr>
            <p:nvPr/>
          </p:nvSpPr>
          <p:spPr bwMode="auto">
            <a:xfrm rot="5400000">
              <a:off x="1423" y="1968"/>
              <a:ext cx="2688" cy="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400">
                <a:latin typeface="微软雅黑" panose="020B0503020204020204" pitchFamily="34" charset="-122"/>
                <a:ea typeface="微软雅黑" panose="020B0503020204020204" pitchFamily="34" charset="-122"/>
              </a:endParaRPr>
            </a:p>
          </p:txBody>
        </p:sp>
      </p:grpSp>
      <p:sp>
        <p:nvSpPr>
          <p:cNvPr id="36" name="Text Box 15"/>
          <p:cNvSpPr txBox="1">
            <a:spLocks noChangeArrowheads="1"/>
          </p:cNvSpPr>
          <p:nvPr/>
        </p:nvSpPr>
        <p:spPr bwMode="auto">
          <a:xfrm>
            <a:off x="4060321" y="5551637"/>
            <a:ext cx="48317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400">
                <a:latin typeface="微软雅黑" panose="020B0503020204020204" pitchFamily="34" charset="-122"/>
                <a:ea typeface="微软雅黑" panose="020B0503020204020204" pitchFamily="34" charset="-122"/>
              </a:rPr>
              <a:t>E(3)={2,3,8}   F(3)={1,2,3,4,6,7,8}</a:t>
            </a:r>
          </a:p>
        </p:txBody>
      </p:sp>
      <p:sp>
        <p:nvSpPr>
          <p:cNvPr id="37" name="Text Box 16"/>
          <p:cNvSpPr txBox="1">
            <a:spLocks noChangeArrowheads="1"/>
          </p:cNvSpPr>
          <p:nvPr/>
        </p:nvSpPr>
        <p:spPr bwMode="auto">
          <a:xfrm>
            <a:off x="8070396" y="2855415"/>
            <a:ext cx="441146" cy="40011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a:solidFill>
                  <a:schemeClr val="tx2"/>
                </a:solidFill>
                <a:latin typeface="微软雅黑" panose="020B0503020204020204" pitchFamily="34" charset="-122"/>
                <a:ea typeface="微软雅黑" panose="020B0503020204020204" pitchFamily="34" charset="-122"/>
                <a:sym typeface="Symbol" panose="05050102010706020507" pitchFamily="18" charset="2"/>
              </a:rPr>
              <a:t>是</a:t>
            </a:r>
            <a:endParaRPr kumimoji="1" lang="zh-CN" altLang="en-US" sz="2400">
              <a:solidFill>
                <a:schemeClr val="tx2"/>
              </a:solidFill>
              <a:latin typeface="微软雅黑" panose="020B0503020204020204" pitchFamily="34" charset="-122"/>
              <a:ea typeface="微软雅黑" panose="020B0503020204020204" pitchFamily="34" charset="-122"/>
            </a:endParaRPr>
          </a:p>
        </p:txBody>
      </p:sp>
      <p:sp>
        <p:nvSpPr>
          <p:cNvPr id="38" name="Text Box 17"/>
          <p:cNvSpPr txBox="1">
            <a:spLocks noChangeArrowheads="1"/>
          </p:cNvSpPr>
          <p:nvPr/>
        </p:nvSpPr>
        <p:spPr bwMode="auto">
          <a:xfrm>
            <a:off x="8076746" y="2043375"/>
            <a:ext cx="441146" cy="40011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dirty="0">
                <a:solidFill>
                  <a:schemeClr val="tx2"/>
                </a:solidFill>
                <a:latin typeface="微软雅黑" panose="020B0503020204020204" pitchFamily="34" charset="-122"/>
                <a:ea typeface="微软雅黑" panose="020B0503020204020204" pitchFamily="34" charset="-122"/>
                <a:sym typeface="Symbol" panose="05050102010706020507" pitchFamily="18" charset="2"/>
              </a:rPr>
              <a:t>否</a:t>
            </a:r>
            <a:endParaRPr kumimoji="1" lang="zh-CN" altLang="en-US" dirty="0">
              <a:solidFill>
                <a:schemeClr val="tx2"/>
              </a:solidFill>
              <a:latin typeface="微软雅黑" panose="020B0503020204020204" pitchFamily="34" charset="-122"/>
              <a:ea typeface="微软雅黑" panose="020B0503020204020204" pitchFamily="34" charset="-122"/>
            </a:endParaRPr>
          </a:p>
        </p:txBody>
      </p:sp>
      <p:sp>
        <p:nvSpPr>
          <p:cNvPr id="39" name="Text Box 18"/>
          <p:cNvSpPr txBox="1">
            <a:spLocks noChangeArrowheads="1"/>
          </p:cNvSpPr>
          <p:nvPr/>
        </p:nvSpPr>
        <p:spPr bwMode="auto">
          <a:xfrm>
            <a:off x="8078333" y="2448514"/>
            <a:ext cx="441146" cy="40011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dirty="0">
                <a:solidFill>
                  <a:schemeClr val="tx2"/>
                </a:solidFill>
                <a:latin typeface="微软雅黑" panose="020B0503020204020204" pitchFamily="34" charset="-122"/>
                <a:ea typeface="微软雅黑" panose="020B0503020204020204" pitchFamily="34" charset="-122"/>
                <a:sym typeface="Symbol" panose="05050102010706020507" pitchFamily="18" charset="2"/>
              </a:rPr>
              <a:t>是</a:t>
            </a:r>
            <a:endParaRPr kumimoji="1" lang="zh-CN" altLang="en-US" sz="2400" dirty="0">
              <a:solidFill>
                <a:schemeClr val="tx2"/>
              </a:solidFill>
              <a:latin typeface="微软雅黑" panose="020B0503020204020204" pitchFamily="34" charset="-122"/>
              <a:ea typeface="微软雅黑" panose="020B0503020204020204" pitchFamily="34" charset="-122"/>
            </a:endParaRPr>
          </a:p>
        </p:txBody>
      </p:sp>
      <p:graphicFrame>
        <p:nvGraphicFramePr>
          <p:cNvPr id="40" name="Object 21"/>
          <p:cNvGraphicFramePr>
            <a:graphicFrameLocks noChangeAspect="1"/>
          </p:cNvGraphicFramePr>
          <p:nvPr>
            <p:extLst>
              <p:ext uri="{D42A27DB-BD31-4B8C-83A1-F6EECF244321}">
                <p14:modId xmlns:p14="http://schemas.microsoft.com/office/powerpoint/2010/main" val="4040617991"/>
              </p:ext>
            </p:extLst>
          </p:nvPr>
        </p:nvGraphicFramePr>
        <p:xfrm>
          <a:off x="4710113" y="2071689"/>
          <a:ext cx="3206069" cy="3190875"/>
        </p:xfrm>
        <a:graphic>
          <a:graphicData uri="http://schemas.openxmlformats.org/presentationml/2006/ole">
            <mc:AlternateContent xmlns:mc="http://schemas.openxmlformats.org/markup-compatibility/2006">
              <mc:Choice xmlns:v="urn:schemas-microsoft-com:vml" Requires="v">
                <p:oleObj spid="_x0000_s16574" name="Equation" r:id="rId3" imgW="1485720" imgH="1536480" progId="Equation.DSMT4">
                  <p:embed/>
                </p:oleObj>
              </mc:Choice>
              <mc:Fallback>
                <p:oleObj name="Equation" r:id="rId3" imgW="1485720" imgH="1536480" progId="Equation.DSMT4">
                  <p:embed/>
                  <p:pic>
                    <p:nvPicPr>
                      <p:cNvPr id="55304" name="Object 21"/>
                      <p:cNvPicPr>
                        <a:picLocks noChangeAspect="1" noChangeArrowheads="1"/>
                      </p:cNvPicPr>
                      <p:nvPr/>
                    </p:nvPicPr>
                    <p:blipFill>
                      <a:blip r:embed="rId4"/>
                      <a:srcRect/>
                      <a:stretch>
                        <a:fillRect/>
                      </a:stretch>
                    </p:blipFill>
                    <p:spPr bwMode="black">
                      <a:xfrm>
                        <a:off x="4710113" y="2071689"/>
                        <a:ext cx="3206069" cy="3190875"/>
                      </a:xfrm>
                      <a:prstGeom prst="rect">
                        <a:avLst/>
                      </a:prstGeom>
                      <a:noFill/>
                      <a:ln>
                        <a:noFill/>
                      </a:ln>
                      <a:effectLst/>
                    </p:spPr>
                  </p:pic>
                </p:oleObj>
              </mc:Fallback>
            </mc:AlternateContent>
          </a:graphicData>
        </a:graphic>
      </p:graphicFrame>
      <p:sp>
        <p:nvSpPr>
          <p:cNvPr id="41" name="Text Box 22"/>
          <p:cNvSpPr txBox="1">
            <a:spLocks noChangeArrowheads="1"/>
          </p:cNvSpPr>
          <p:nvPr/>
        </p:nvSpPr>
        <p:spPr bwMode="auto">
          <a:xfrm>
            <a:off x="4416425" y="1620322"/>
            <a:ext cx="35829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1800">
                <a:latin typeface="微软雅黑" panose="020B0503020204020204" pitchFamily="34" charset="-122"/>
                <a:ea typeface="微软雅黑" panose="020B0503020204020204" pitchFamily="34" charset="-122"/>
              </a:rPr>
              <a:t>1    2    3    4    5    6    7    8 </a:t>
            </a:r>
          </a:p>
        </p:txBody>
      </p:sp>
      <p:sp>
        <p:nvSpPr>
          <p:cNvPr id="42" name="Text Box 23"/>
          <p:cNvSpPr txBox="1">
            <a:spLocks noChangeArrowheads="1"/>
          </p:cNvSpPr>
          <p:nvPr/>
        </p:nvSpPr>
        <p:spPr bwMode="auto">
          <a:xfrm>
            <a:off x="3984625" y="2415966"/>
            <a:ext cx="293688" cy="264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lnSpc>
                <a:spcPct val="70000"/>
              </a:lnSpc>
              <a:spcBef>
                <a:spcPct val="50000"/>
              </a:spcBef>
            </a:pPr>
            <a:r>
              <a:rPr kumimoji="1" lang="en-US" altLang="zh-CN" sz="1800">
                <a:latin typeface="微软雅黑" panose="020B0503020204020204" pitchFamily="34" charset="-122"/>
                <a:ea typeface="微软雅黑" panose="020B0503020204020204" pitchFamily="34" charset="-122"/>
              </a:rPr>
              <a:t>1</a:t>
            </a:r>
          </a:p>
          <a:p>
            <a:pPr algn="ctr">
              <a:lnSpc>
                <a:spcPct val="70000"/>
              </a:lnSpc>
              <a:spcBef>
                <a:spcPct val="50000"/>
              </a:spcBef>
            </a:pPr>
            <a:r>
              <a:rPr kumimoji="1" lang="en-US" altLang="zh-CN" sz="1800">
                <a:latin typeface="微软雅黑" panose="020B0503020204020204" pitchFamily="34" charset="-122"/>
                <a:ea typeface="微软雅黑" panose="020B0503020204020204" pitchFamily="34" charset="-122"/>
              </a:rPr>
              <a:t>2</a:t>
            </a:r>
          </a:p>
          <a:p>
            <a:pPr algn="ctr">
              <a:lnSpc>
                <a:spcPct val="70000"/>
              </a:lnSpc>
              <a:spcBef>
                <a:spcPct val="50000"/>
              </a:spcBef>
            </a:pPr>
            <a:r>
              <a:rPr kumimoji="1" lang="en-US" altLang="zh-CN" sz="1800">
                <a:latin typeface="微软雅黑" panose="020B0503020204020204" pitchFamily="34" charset="-122"/>
                <a:ea typeface="微软雅黑" panose="020B0503020204020204" pitchFamily="34" charset="-122"/>
              </a:rPr>
              <a:t>3</a:t>
            </a:r>
          </a:p>
          <a:p>
            <a:pPr algn="ctr">
              <a:lnSpc>
                <a:spcPct val="70000"/>
              </a:lnSpc>
              <a:spcBef>
                <a:spcPct val="50000"/>
              </a:spcBef>
            </a:pPr>
            <a:r>
              <a:rPr kumimoji="1" lang="en-US" altLang="zh-CN" sz="1800">
                <a:latin typeface="微软雅黑" panose="020B0503020204020204" pitchFamily="34" charset="-122"/>
                <a:ea typeface="微软雅黑" panose="020B0503020204020204" pitchFamily="34" charset="-122"/>
              </a:rPr>
              <a:t>4</a:t>
            </a:r>
          </a:p>
          <a:p>
            <a:pPr algn="ctr">
              <a:lnSpc>
                <a:spcPct val="70000"/>
              </a:lnSpc>
              <a:spcBef>
                <a:spcPct val="50000"/>
              </a:spcBef>
            </a:pPr>
            <a:r>
              <a:rPr kumimoji="1" lang="en-US" altLang="zh-CN" sz="1800">
                <a:latin typeface="微软雅黑" panose="020B0503020204020204" pitchFamily="34" charset="-122"/>
                <a:ea typeface="微软雅黑" panose="020B0503020204020204" pitchFamily="34" charset="-122"/>
              </a:rPr>
              <a:t>5</a:t>
            </a:r>
          </a:p>
          <a:p>
            <a:pPr algn="ctr">
              <a:lnSpc>
                <a:spcPct val="70000"/>
              </a:lnSpc>
              <a:spcBef>
                <a:spcPct val="50000"/>
              </a:spcBef>
            </a:pPr>
            <a:r>
              <a:rPr kumimoji="1" lang="en-US" altLang="zh-CN" sz="1800">
                <a:latin typeface="微软雅黑" panose="020B0503020204020204" pitchFamily="34" charset="-122"/>
                <a:ea typeface="微软雅黑" panose="020B0503020204020204" pitchFamily="34" charset="-122"/>
              </a:rPr>
              <a:t>6</a:t>
            </a:r>
          </a:p>
          <a:p>
            <a:pPr algn="ctr">
              <a:lnSpc>
                <a:spcPct val="70000"/>
              </a:lnSpc>
              <a:spcBef>
                <a:spcPct val="50000"/>
              </a:spcBef>
            </a:pPr>
            <a:r>
              <a:rPr kumimoji="1" lang="en-US" altLang="zh-CN" sz="1800">
                <a:latin typeface="微软雅黑" panose="020B0503020204020204" pitchFamily="34" charset="-122"/>
                <a:ea typeface="微软雅黑" panose="020B0503020204020204" pitchFamily="34" charset="-122"/>
              </a:rPr>
              <a:t>7</a:t>
            </a:r>
          </a:p>
          <a:p>
            <a:pPr algn="ctr">
              <a:lnSpc>
                <a:spcPct val="70000"/>
              </a:lnSpc>
              <a:spcBef>
                <a:spcPct val="50000"/>
              </a:spcBef>
            </a:pPr>
            <a:r>
              <a:rPr kumimoji="1" lang="en-US" altLang="zh-CN" sz="1800">
                <a:latin typeface="微软雅黑" panose="020B0503020204020204" pitchFamily="34" charset="-122"/>
                <a:ea typeface="微软雅黑" panose="020B0503020204020204" pitchFamily="34" charset="-122"/>
              </a:rPr>
              <a:t>8</a:t>
            </a:r>
          </a:p>
        </p:txBody>
      </p:sp>
      <p:sp>
        <p:nvSpPr>
          <p:cNvPr id="4" name="灯片编号占位符 3">
            <a:extLst>
              <a:ext uri="{FF2B5EF4-FFF2-40B4-BE49-F238E27FC236}">
                <a16:creationId xmlns:a16="http://schemas.microsoft.com/office/drawing/2014/main" id="{BC5691FA-5230-074B-96B4-5F0FF5A219B1}"/>
              </a:ext>
            </a:extLst>
          </p:cNvPr>
          <p:cNvSpPr>
            <a:spLocks noGrp="1"/>
          </p:cNvSpPr>
          <p:nvPr>
            <p:ph type="sldNum" sz="quarter" idx="12"/>
          </p:nvPr>
        </p:nvSpPr>
        <p:spPr/>
        <p:txBody>
          <a:bodyPr/>
          <a:lstStyle/>
          <a:p>
            <a:fld id="{992410F8-5038-4D67-BFCB-CC041677B2F5}" type="slidenum">
              <a:rPr lang="zh-CN" altLang="en-US" smtClean="0"/>
              <a:pPr/>
              <a:t>53</a:t>
            </a:fld>
            <a:endParaRPr lang="zh-CN" altLang="en-US" dirty="0"/>
          </a:p>
        </p:txBody>
      </p:sp>
    </p:spTree>
    <p:extLst>
      <p:ext uri="{BB962C8B-B14F-4D97-AF65-F5344CB8AC3E}">
        <p14:creationId xmlns:p14="http://schemas.microsoft.com/office/powerpoint/2010/main" val="37031562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解释性结构建模</a:t>
            </a:r>
            <a:r>
              <a:rPr lang="en-US" altLang="zh-CN" dirty="0"/>
              <a:t>——</a:t>
            </a:r>
            <a:r>
              <a:rPr lang="zh-CN" altLang="en-US" dirty="0"/>
              <a:t>层次划分</a:t>
            </a:r>
          </a:p>
        </p:txBody>
      </p:sp>
      <p:grpSp>
        <p:nvGrpSpPr>
          <p:cNvPr id="14" name="Group 12"/>
          <p:cNvGrpSpPr>
            <a:grpSpLocks/>
          </p:cNvGrpSpPr>
          <p:nvPr/>
        </p:nvGrpSpPr>
        <p:grpSpPr bwMode="auto">
          <a:xfrm>
            <a:off x="4510089" y="2058989"/>
            <a:ext cx="3673475" cy="3457575"/>
            <a:chOff x="1680" y="672"/>
            <a:chExt cx="2688" cy="2688"/>
          </a:xfrm>
        </p:grpSpPr>
        <p:sp>
          <p:nvSpPr>
            <p:cNvPr id="15" name="Line 13"/>
            <p:cNvSpPr>
              <a:spLocks noChangeShapeType="1"/>
            </p:cNvSpPr>
            <p:nvPr/>
          </p:nvSpPr>
          <p:spPr bwMode="auto">
            <a:xfrm>
              <a:off x="1680" y="1900"/>
              <a:ext cx="2688" cy="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16" name="Line 14"/>
            <p:cNvSpPr>
              <a:spLocks noChangeShapeType="1"/>
            </p:cNvSpPr>
            <p:nvPr/>
          </p:nvSpPr>
          <p:spPr bwMode="auto">
            <a:xfrm rot="5400000">
              <a:off x="1752" y="2016"/>
              <a:ext cx="2688" cy="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grpSp>
      <p:sp>
        <p:nvSpPr>
          <p:cNvPr id="17" name="Text Box 15"/>
          <p:cNvSpPr txBox="1">
            <a:spLocks noChangeArrowheads="1"/>
          </p:cNvSpPr>
          <p:nvPr/>
        </p:nvSpPr>
        <p:spPr bwMode="auto">
          <a:xfrm>
            <a:off x="3653247" y="5617696"/>
            <a:ext cx="529984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800" dirty="0">
                <a:latin typeface="微软雅黑" panose="020B0503020204020204" pitchFamily="34" charset="-122"/>
                <a:ea typeface="微软雅黑" panose="020B0503020204020204" pitchFamily="34" charset="-122"/>
              </a:rPr>
              <a:t>E(4)={1,2,3,4,5,6,8}   F(4)={4,7}</a:t>
            </a:r>
          </a:p>
        </p:txBody>
      </p:sp>
      <p:sp>
        <p:nvSpPr>
          <p:cNvPr id="18" name="Text Box 16"/>
          <p:cNvSpPr txBox="1">
            <a:spLocks noChangeArrowheads="1"/>
          </p:cNvSpPr>
          <p:nvPr/>
        </p:nvSpPr>
        <p:spPr bwMode="auto">
          <a:xfrm>
            <a:off x="8317796" y="2924145"/>
            <a:ext cx="441146" cy="40011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a:solidFill>
                  <a:schemeClr val="tx2"/>
                </a:solidFill>
                <a:latin typeface="微软雅黑" panose="020B0503020204020204" pitchFamily="34" charset="-122"/>
                <a:ea typeface="微软雅黑" panose="020B0503020204020204" pitchFamily="34" charset="-122"/>
                <a:sym typeface="Symbol" panose="05050102010706020507" pitchFamily="18" charset="2"/>
              </a:rPr>
              <a:t>是</a:t>
            </a:r>
            <a:endParaRPr kumimoji="1" lang="zh-CN" altLang="en-US">
              <a:solidFill>
                <a:schemeClr val="tx2"/>
              </a:solidFill>
              <a:latin typeface="微软雅黑" panose="020B0503020204020204" pitchFamily="34" charset="-122"/>
              <a:ea typeface="微软雅黑" panose="020B0503020204020204" pitchFamily="34" charset="-122"/>
            </a:endParaRPr>
          </a:p>
        </p:txBody>
      </p:sp>
      <p:sp>
        <p:nvSpPr>
          <p:cNvPr id="20" name="Text Box 17"/>
          <p:cNvSpPr txBox="1">
            <a:spLocks noChangeArrowheads="1"/>
          </p:cNvSpPr>
          <p:nvPr/>
        </p:nvSpPr>
        <p:spPr bwMode="auto">
          <a:xfrm>
            <a:off x="8317796" y="1987520"/>
            <a:ext cx="441146" cy="40011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a:solidFill>
                  <a:schemeClr val="tx2"/>
                </a:solidFill>
                <a:latin typeface="微软雅黑" panose="020B0503020204020204" pitchFamily="34" charset="-122"/>
                <a:ea typeface="微软雅黑" panose="020B0503020204020204" pitchFamily="34" charset="-122"/>
                <a:sym typeface="Symbol" panose="05050102010706020507" pitchFamily="18" charset="2"/>
              </a:rPr>
              <a:t>否</a:t>
            </a:r>
            <a:endParaRPr kumimoji="1" lang="zh-CN" altLang="en-US">
              <a:solidFill>
                <a:schemeClr val="tx2"/>
              </a:solidFill>
              <a:latin typeface="微软雅黑" panose="020B0503020204020204" pitchFamily="34" charset="-122"/>
              <a:ea typeface="微软雅黑" panose="020B0503020204020204" pitchFamily="34" charset="-122"/>
            </a:endParaRPr>
          </a:p>
        </p:txBody>
      </p:sp>
      <p:sp>
        <p:nvSpPr>
          <p:cNvPr id="21" name="Text Box 19"/>
          <p:cNvSpPr txBox="1">
            <a:spLocks noChangeArrowheads="1"/>
          </p:cNvSpPr>
          <p:nvPr/>
        </p:nvSpPr>
        <p:spPr bwMode="auto">
          <a:xfrm>
            <a:off x="8317796" y="3390870"/>
            <a:ext cx="441146" cy="40011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a:solidFill>
                  <a:schemeClr val="tx2"/>
                </a:solidFill>
                <a:latin typeface="微软雅黑" panose="020B0503020204020204" pitchFamily="34" charset="-122"/>
                <a:ea typeface="微软雅黑" panose="020B0503020204020204" pitchFamily="34" charset="-122"/>
                <a:sym typeface="Symbol" panose="05050102010706020507" pitchFamily="18" charset="2"/>
              </a:rPr>
              <a:t>否</a:t>
            </a:r>
            <a:endParaRPr kumimoji="1" lang="zh-CN" altLang="en-US">
              <a:solidFill>
                <a:schemeClr val="tx2"/>
              </a:solidFill>
              <a:latin typeface="微软雅黑" panose="020B0503020204020204" pitchFamily="34" charset="-122"/>
              <a:ea typeface="微软雅黑" panose="020B0503020204020204" pitchFamily="34" charset="-122"/>
            </a:endParaRPr>
          </a:p>
        </p:txBody>
      </p:sp>
      <p:grpSp>
        <p:nvGrpSpPr>
          <p:cNvPr id="22" name="Group 25"/>
          <p:cNvGrpSpPr>
            <a:grpSpLocks/>
          </p:cNvGrpSpPr>
          <p:nvPr/>
        </p:nvGrpSpPr>
        <p:grpSpPr bwMode="auto">
          <a:xfrm>
            <a:off x="4151314" y="1584325"/>
            <a:ext cx="4014787" cy="3659188"/>
            <a:chOff x="1655" y="1134"/>
            <a:chExt cx="2529" cy="2305"/>
          </a:xfrm>
        </p:grpSpPr>
        <p:graphicFrame>
          <p:nvGraphicFramePr>
            <p:cNvPr id="23" name="Object 22"/>
            <p:cNvGraphicFramePr>
              <a:graphicFrameLocks noChangeAspect="1"/>
            </p:cNvGraphicFramePr>
            <p:nvPr>
              <p:extLst>
                <p:ext uri="{D42A27DB-BD31-4B8C-83A1-F6EECF244321}">
                  <p14:modId xmlns:p14="http://schemas.microsoft.com/office/powerpoint/2010/main" val="2850916344"/>
                </p:ext>
              </p:extLst>
            </p:nvPr>
          </p:nvGraphicFramePr>
          <p:xfrm>
            <a:off x="2112" y="1465"/>
            <a:ext cx="1983" cy="1974"/>
          </p:xfrm>
          <a:graphic>
            <a:graphicData uri="http://schemas.openxmlformats.org/presentationml/2006/ole">
              <mc:AlternateContent xmlns:mc="http://schemas.openxmlformats.org/markup-compatibility/2006">
                <mc:Choice xmlns:v="urn:schemas-microsoft-com:vml" Requires="v">
                  <p:oleObj spid="_x0000_s17598" name="Equation" r:id="rId3" imgW="1485720" imgH="1536480" progId="Equation.DSMT4">
                    <p:embed/>
                  </p:oleObj>
                </mc:Choice>
                <mc:Fallback>
                  <p:oleObj name="Equation" r:id="rId3" imgW="1485720" imgH="1536480" progId="Equation.DSMT4">
                    <p:embed/>
                    <p:pic>
                      <p:nvPicPr>
                        <p:cNvPr id="56330" name="Object 22"/>
                        <p:cNvPicPr>
                          <a:picLocks noChangeAspect="1" noChangeArrowheads="1"/>
                        </p:cNvPicPr>
                        <p:nvPr/>
                      </p:nvPicPr>
                      <p:blipFill>
                        <a:blip r:embed="rId4"/>
                        <a:srcRect/>
                        <a:stretch>
                          <a:fillRect/>
                        </a:stretch>
                      </p:blipFill>
                      <p:spPr bwMode="black">
                        <a:xfrm>
                          <a:off x="2112" y="1465"/>
                          <a:ext cx="1983" cy="1974"/>
                        </a:xfrm>
                        <a:prstGeom prst="rect">
                          <a:avLst/>
                        </a:prstGeom>
                        <a:noFill/>
                        <a:ln>
                          <a:noFill/>
                        </a:ln>
                        <a:effectLst/>
                      </p:spPr>
                    </p:pic>
                  </p:oleObj>
                </mc:Fallback>
              </mc:AlternateContent>
            </a:graphicData>
          </a:graphic>
        </p:graphicFrame>
        <p:sp>
          <p:nvSpPr>
            <p:cNvPr id="24" name="Text Box 23"/>
            <p:cNvSpPr txBox="1">
              <a:spLocks noChangeArrowheads="1"/>
            </p:cNvSpPr>
            <p:nvPr/>
          </p:nvSpPr>
          <p:spPr bwMode="auto">
            <a:xfrm>
              <a:off x="1927" y="1134"/>
              <a:ext cx="2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a:latin typeface="微软雅黑" panose="020B0503020204020204" pitchFamily="34" charset="-122"/>
                  <a:ea typeface="微软雅黑" panose="020B0503020204020204" pitchFamily="34" charset="-122"/>
                </a:rPr>
                <a:t>1    2    3    4    5    6    7    8 </a:t>
              </a:r>
            </a:p>
          </p:txBody>
        </p:sp>
        <p:sp>
          <p:nvSpPr>
            <p:cNvPr id="25" name="Text Box 24"/>
            <p:cNvSpPr txBox="1">
              <a:spLocks noChangeArrowheads="1"/>
            </p:cNvSpPr>
            <p:nvPr/>
          </p:nvSpPr>
          <p:spPr bwMode="auto">
            <a:xfrm>
              <a:off x="1655" y="1598"/>
              <a:ext cx="185" cy="1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lnSpc>
                  <a:spcPct val="70000"/>
                </a:lnSpc>
                <a:spcBef>
                  <a:spcPct val="50000"/>
                </a:spcBef>
              </a:pPr>
              <a:r>
                <a:rPr kumimoji="1" lang="en-US" altLang="zh-CN">
                  <a:latin typeface="微软雅黑" panose="020B0503020204020204" pitchFamily="34" charset="-122"/>
                  <a:ea typeface="微软雅黑" panose="020B0503020204020204" pitchFamily="34" charset="-122"/>
                </a:rPr>
                <a:t>1</a:t>
              </a:r>
            </a:p>
            <a:p>
              <a:pPr algn="ctr">
                <a:lnSpc>
                  <a:spcPct val="70000"/>
                </a:lnSpc>
                <a:spcBef>
                  <a:spcPct val="50000"/>
                </a:spcBef>
              </a:pPr>
              <a:r>
                <a:rPr kumimoji="1" lang="en-US" altLang="zh-CN">
                  <a:latin typeface="微软雅黑" panose="020B0503020204020204" pitchFamily="34" charset="-122"/>
                  <a:ea typeface="微软雅黑" panose="020B0503020204020204" pitchFamily="34" charset="-122"/>
                </a:rPr>
                <a:t>2</a:t>
              </a:r>
            </a:p>
            <a:p>
              <a:pPr algn="ctr">
                <a:lnSpc>
                  <a:spcPct val="70000"/>
                </a:lnSpc>
                <a:spcBef>
                  <a:spcPct val="50000"/>
                </a:spcBef>
              </a:pPr>
              <a:r>
                <a:rPr kumimoji="1" lang="en-US" altLang="zh-CN">
                  <a:latin typeface="微软雅黑" panose="020B0503020204020204" pitchFamily="34" charset="-122"/>
                  <a:ea typeface="微软雅黑" panose="020B0503020204020204" pitchFamily="34" charset="-122"/>
                </a:rPr>
                <a:t>3</a:t>
              </a:r>
            </a:p>
            <a:p>
              <a:pPr algn="ctr">
                <a:lnSpc>
                  <a:spcPct val="70000"/>
                </a:lnSpc>
                <a:spcBef>
                  <a:spcPct val="50000"/>
                </a:spcBef>
              </a:pPr>
              <a:r>
                <a:rPr kumimoji="1" lang="en-US" altLang="zh-CN">
                  <a:latin typeface="微软雅黑" panose="020B0503020204020204" pitchFamily="34" charset="-122"/>
                  <a:ea typeface="微软雅黑" panose="020B0503020204020204" pitchFamily="34" charset="-122"/>
                </a:rPr>
                <a:t>4</a:t>
              </a:r>
            </a:p>
            <a:p>
              <a:pPr algn="ctr">
                <a:lnSpc>
                  <a:spcPct val="70000"/>
                </a:lnSpc>
                <a:spcBef>
                  <a:spcPct val="50000"/>
                </a:spcBef>
              </a:pPr>
              <a:r>
                <a:rPr kumimoji="1" lang="en-US" altLang="zh-CN">
                  <a:latin typeface="微软雅黑" panose="020B0503020204020204" pitchFamily="34" charset="-122"/>
                  <a:ea typeface="微软雅黑" panose="020B0503020204020204" pitchFamily="34" charset="-122"/>
                </a:rPr>
                <a:t>5</a:t>
              </a:r>
            </a:p>
            <a:p>
              <a:pPr algn="ctr">
                <a:lnSpc>
                  <a:spcPct val="70000"/>
                </a:lnSpc>
                <a:spcBef>
                  <a:spcPct val="50000"/>
                </a:spcBef>
              </a:pPr>
              <a:r>
                <a:rPr kumimoji="1" lang="en-US" altLang="zh-CN">
                  <a:latin typeface="微软雅黑" panose="020B0503020204020204" pitchFamily="34" charset="-122"/>
                  <a:ea typeface="微软雅黑" panose="020B0503020204020204" pitchFamily="34" charset="-122"/>
                </a:rPr>
                <a:t>6</a:t>
              </a:r>
            </a:p>
            <a:p>
              <a:pPr algn="ctr">
                <a:lnSpc>
                  <a:spcPct val="70000"/>
                </a:lnSpc>
                <a:spcBef>
                  <a:spcPct val="50000"/>
                </a:spcBef>
              </a:pPr>
              <a:r>
                <a:rPr kumimoji="1" lang="en-US" altLang="zh-CN">
                  <a:latin typeface="微软雅黑" panose="020B0503020204020204" pitchFamily="34" charset="-122"/>
                  <a:ea typeface="微软雅黑" panose="020B0503020204020204" pitchFamily="34" charset="-122"/>
                </a:rPr>
                <a:t>7</a:t>
              </a:r>
            </a:p>
            <a:p>
              <a:pPr algn="ctr">
                <a:lnSpc>
                  <a:spcPct val="70000"/>
                </a:lnSpc>
                <a:spcBef>
                  <a:spcPct val="50000"/>
                </a:spcBef>
              </a:pPr>
              <a:r>
                <a:rPr kumimoji="1" lang="en-US" altLang="zh-CN">
                  <a:latin typeface="微软雅黑" panose="020B0503020204020204" pitchFamily="34" charset="-122"/>
                  <a:ea typeface="微软雅黑" panose="020B0503020204020204" pitchFamily="34" charset="-122"/>
                </a:rPr>
                <a:t>8</a:t>
              </a:r>
            </a:p>
          </p:txBody>
        </p:sp>
      </p:grpSp>
      <p:sp>
        <p:nvSpPr>
          <p:cNvPr id="26" name="Text Box 26"/>
          <p:cNvSpPr txBox="1">
            <a:spLocks noChangeArrowheads="1"/>
          </p:cNvSpPr>
          <p:nvPr/>
        </p:nvSpPr>
        <p:spPr bwMode="auto">
          <a:xfrm>
            <a:off x="8317796" y="2454245"/>
            <a:ext cx="441146" cy="40011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a:solidFill>
                  <a:schemeClr val="tx2"/>
                </a:solidFill>
                <a:latin typeface="微软雅黑" panose="020B0503020204020204" pitchFamily="34" charset="-122"/>
                <a:ea typeface="微软雅黑" panose="020B0503020204020204" pitchFamily="34" charset="-122"/>
                <a:sym typeface="Symbol" panose="05050102010706020507" pitchFamily="18" charset="2"/>
              </a:rPr>
              <a:t>是</a:t>
            </a:r>
            <a:endParaRPr kumimoji="1" lang="zh-CN" altLang="en-US">
              <a:solidFill>
                <a:schemeClr val="tx2"/>
              </a:solidFill>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DF646F06-F5E8-724E-9466-5073C788181D}"/>
              </a:ext>
            </a:extLst>
          </p:cNvPr>
          <p:cNvSpPr>
            <a:spLocks noGrp="1"/>
          </p:cNvSpPr>
          <p:nvPr>
            <p:ph type="sldNum" sz="quarter" idx="12"/>
          </p:nvPr>
        </p:nvSpPr>
        <p:spPr/>
        <p:txBody>
          <a:bodyPr/>
          <a:lstStyle/>
          <a:p>
            <a:fld id="{992410F8-5038-4D67-BFCB-CC041677B2F5}" type="slidenum">
              <a:rPr lang="zh-CN" altLang="en-US" smtClean="0"/>
              <a:pPr/>
              <a:t>54</a:t>
            </a:fld>
            <a:endParaRPr lang="zh-CN" altLang="en-US" dirty="0"/>
          </a:p>
        </p:txBody>
      </p:sp>
    </p:spTree>
    <p:extLst>
      <p:ext uri="{BB962C8B-B14F-4D97-AF65-F5344CB8AC3E}">
        <p14:creationId xmlns:p14="http://schemas.microsoft.com/office/powerpoint/2010/main" val="653682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解释性结构建模</a:t>
            </a:r>
            <a:r>
              <a:rPr lang="en-US" altLang="zh-CN" dirty="0"/>
              <a:t>——</a:t>
            </a:r>
            <a:r>
              <a:rPr lang="zh-CN" altLang="en-US" dirty="0"/>
              <a:t>层次划分</a:t>
            </a:r>
          </a:p>
        </p:txBody>
      </p:sp>
      <p:sp>
        <p:nvSpPr>
          <p:cNvPr id="27" name="Text Box 6"/>
          <p:cNvSpPr txBox="1">
            <a:spLocks noChangeArrowheads="1"/>
          </p:cNvSpPr>
          <p:nvPr/>
        </p:nvSpPr>
        <p:spPr bwMode="auto">
          <a:xfrm>
            <a:off x="7527122" y="2148959"/>
            <a:ext cx="431800" cy="369332"/>
          </a:xfrm>
          <a:prstGeom prst="rect">
            <a:avLst/>
          </a:prstGeom>
          <a:noFill/>
          <a:ln>
            <a:noFill/>
          </a:ln>
        </p:spPr>
        <p:txBody>
          <a:bodyPr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1800">
                <a:solidFill>
                  <a:srgbClr val="FF0000"/>
                </a:solidFill>
                <a:latin typeface="微软雅黑" panose="020B0503020204020204" pitchFamily="34" charset="-122"/>
                <a:ea typeface="微软雅黑" panose="020B0503020204020204" pitchFamily="34" charset="-122"/>
                <a:sym typeface="Symbol" panose="05050102010706020507" pitchFamily="18" charset="2"/>
              </a:rPr>
              <a:t>否</a:t>
            </a:r>
            <a:endParaRPr kumimoji="1" lang="zh-CN" altLang="en-US" sz="1800">
              <a:solidFill>
                <a:srgbClr val="FF0000"/>
              </a:solidFill>
              <a:latin typeface="微软雅黑" panose="020B0503020204020204" pitchFamily="34" charset="-122"/>
              <a:ea typeface="微软雅黑" panose="020B0503020204020204" pitchFamily="34" charset="-122"/>
            </a:endParaRPr>
          </a:p>
        </p:txBody>
      </p:sp>
      <p:sp>
        <p:nvSpPr>
          <p:cNvPr id="28" name="Text Box 7"/>
          <p:cNvSpPr txBox="1">
            <a:spLocks noChangeArrowheads="1"/>
          </p:cNvSpPr>
          <p:nvPr/>
        </p:nvSpPr>
        <p:spPr bwMode="auto">
          <a:xfrm>
            <a:off x="7527122" y="2580759"/>
            <a:ext cx="431800" cy="369332"/>
          </a:xfrm>
          <a:prstGeom prst="rect">
            <a:avLst/>
          </a:prstGeom>
          <a:noFill/>
          <a:ln>
            <a:noFill/>
          </a:ln>
        </p:spPr>
        <p:txBody>
          <a:bodyPr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1800">
                <a:solidFill>
                  <a:srgbClr val="FF0000"/>
                </a:solidFill>
                <a:latin typeface="微软雅黑" panose="020B0503020204020204" pitchFamily="34" charset="-122"/>
                <a:ea typeface="微软雅黑" panose="020B0503020204020204" pitchFamily="34" charset="-122"/>
                <a:sym typeface="Symbol" panose="05050102010706020507" pitchFamily="18" charset="2"/>
              </a:rPr>
              <a:t>是</a:t>
            </a:r>
            <a:endParaRPr kumimoji="1" lang="zh-CN" altLang="en-US" sz="1800">
              <a:solidFill>
                <a:srgbClr val="FF0000"/>
              </a:solidFill>
              <a:latin typeface="微软雅黑" panose="020B0503020204020204" pitchFamily="34" charset="-122"/>
              <a:ea typeface="微软雅黑" panose="020B0503020204020204" pitchFamily="34" charset="-122"/>
            </a:endParaRPr>
          </a:p>
        </p:txBody>
      </p:sp>
      <p:sp>
        <p:nvSpPr>
          <p:cNvPr id="29" name="Text Box 8"/>
          <p:cNvSpPr txBox="1">
            <a:spLocks noChangeArrowheads="1"/>
          </p:cNvSpPr>
          <p:nvPr/>
        </p:nvSpPr>
        <p:spPr bwMode="auto">
          <a:xfrm>
            <a:off x="7527122" y="3012559"/>
            <a:ext cx="431800" cy="369332"/>
          </a:xfrm>
          <a:prstGeom prst="rect">
            <a:avLst/>
          </a:prstGeom>
          <a:noFill/>
          <a:ln>
            <a:noFill/>
          </a:ln>
        </p:spPr>
        <p:txBody>
          <a:bodyPr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1800">
                <a:solidFill>
                  <a:srgbClr val="FF0000"/>
                </a:solidFill>
                <a:latin typeface="微软雅黑" panose="020B0503020204020204" pitchFamily="34" charset="-122"/>
                <a:ea typeface="微软雅黑" panose="020B0503020204020204" pitchFamily="34" charset="-122"/>
                <a:sym typeface="Symbol" panose="05050102010706020507" pitchFamily="18" charset="2"/>
              </a:rPr>
              <a:t>是</a:t>
            </a:r>
            <a:endParaRPr kumimoji="1" lang="zh-CN" altLang="en-US" sz="1800">
              <a:solidFill>
                <a:srgbClr val="FF0000"/>
              </a:solidFill>
              <a:latin typeface="微软雅黑" panose="020B0503020204020204" pitchFamily="34" charset="-122"/>
              <a:ea typeface="微软雅黑" panose="020B0503020204020204" pitchFamily="34" charset="-122"/>
            </a:endParaRPr>
          </a:p>
        </p:txBody>
      </p:sp>
      <p:sp>
        <p:nvSpPr>
          <p:cNvPr id="30" name="Text Box 9"/>
          <p:cNvSpPr txBox="1">
            <a:spLocks noChangeArrowheads="1"/>
          </p:cNvSpPr>
          <p:nvPr/>
        </p:nvSpPr>
        <p:spPr bwMode="auto">
          <a:xfrm>
            <a:off x="7527122" y="3444359"/>
            <a:ext cx="431800" cy="369332"/>
          </a:xfrm>
          <a:prstGeom prst="rect">
            <a:avLst/>
          </a:prstGeom>
          <a:noFill/>
          <a:ln>
            <a:noFill/>
          </a:ln>
        </p:spPr>
        <p:txBody>
          <a:bodyPr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1800">
                <a:solidFill>
                  <a:srgbClr val="FF0000"/>
                </a:solidFill>
                <a:latin typeface="微软雅黑" panose="020B0503020204020204" pitchFamily="34" charset="-122"/>
                <a:ea typeface="微软雅黑" panose="020B0503020204020204" pitchFamily="34" charset="-122"/>
                <a:sym typeface="Symbol" panose="05050102010706020507" pitchFamily="18" charset="2"/>
              </a:rPr>
              <a:t>否</a:t>
            </a:r>
            <a:endParaRPr kumimoji="1" lang="zh-CN" altLang="en-US" sz="1800">
              <a:solidFill>
                <a:srgbClr val="FF0000"/>
              </a:solidFill>
              <a:latin typeface="微软雅黑" panose="020B0503020204020204" pitchFamily="34" charset="-122"/>
              <a:ea typeface="微软雅黑" panose="020B0503020204020204" pitchFamily="34" charset="-122"/>
            </a:endParaRPr>
          </a:p>
        </p:txBody>
      </p:sp>
      <p:sp>
        <p:nvSpPr>
          <p:cNvPr id="31" name="Text Box 10"/>
          <p:cNvSpPr txBox="1">
            <a:spLocks noChangeArrowheads="1"/>
          </p:cNvSpPr>
          <p:nvPr/>
        </p:nvSpPr>
        <p:spPr bwMode="auto">
          <a:xfrm>
            <a:off x="7527122" y="3876159"/>
            <a:ext cx="431800" cy="369332"/>
          </a:xfrm>
          <a:prstGeom prst="rect">
            <a:avLst/>
          </a:prstGeom>
          <a:noFill/>
          <a:ln>
            <a:noFill/>
          </a:ln>
        </p:spPr>
        <p:txBody>
          <a:bodyPr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1800">
                <a:solidFill>
                  <a:srgbClr val="FF0000"/>
                </a:solidFill>
                <a:latin typeface="微软雅黑" panose="020B0503020204020204" pitchFamily="34" charset="-122"/>
                <a:ea typeface="微软雅黑" panose="020B0503020204020204" pitchFamily="34" charset="-122"/>
                <a:sym typeface="Symbol" panose="05050102010706020507" pitchFamily="18" charset="2"/>
              </a:rPr>
              <a:t>是</a:t>
            </a:r>
            <a:endParaRPr kumimoji="1" lang="zh-CN" altLang="en-US" sz="1800">
              <a:solidFill>
                <a:srgbClr val="FF0000"/>
              </a:solidFill>
              <a:latin typeface="微软雅黑" panose="020B0503020204020204" pitchFamily="34" charset="-122"/>
              <a:ea typeface="微软雅黑" panose="020B0503020204020204" pitchFamily="34" charset="-122"/>
            </a:endParaRPr>
          </a:p>
        </p:txBody>
      </p:sp>
      <p:sp>
        <p:nvSpPr>
          <p:cNvPr id="32" name="Text Box 11"/>
          <p:cNvSpPr txBox="1">
            <a:spLocks noChangeArrowheads="1"/>
          </p:cNvSpPr>
          <p:nvPr/>
        </p:nvSpPr>
        <p:spPr bwMode="auto">
          <a:xfrm>
            <a:off x="7527122" y="4309546"/>
            <a:ext cx="431800" cy="369332"/>
          </a:xfrm>
          <a:prstGeom prst="rect">
            <a:avLst/>
          </a:prstGeom>
          <a:noFill/>
          <a:ln>
            <a:noFill/>
          </a:ln>
        </p:spPr>
        <p:txBody>
          <a:bodyPr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1800">
                <a:solidFill>
                  <a:srgbClr val="FF0000"/>
                </a:solidFill>
                <a:latin typeface="微软雅黑" panose="020B0503020204020204" pitchFamily="34" charset="-122"/>
                <a:ea typeface="微软雅黑" panose="020B0503020204020204" pitchFamily="34" charset="-122"/>
                <a:sym typeface="Symbol" panose="05050102010706020507" pitchFamily="18" charset="2"/>
              </a:rPr>
              <a:t>否</a:t>
            </a:r>
            <a:endParaRPr kumimoji="1" lang="zh-CN" altLang="en-US" sz="1800">
              <a:solidFill>
                <a:srgbClr val="FF0000"/>
              </a:solidFill>
              <a:latin typeface="微软雅黑" panose="020B0503020204020204" pitchFamily="34" charset="-122"/>
              <a:ea typeface="微软雅黑" panose="020B0503020204020204" pitchFamily="34" charset="-122"/>
            </a:endParaRPr>
          </a:p>
        </p:txBody>
      </p:sp>
      <p:sp>
        <p:nvSpPr>
          <p:cNvPr id="33" name="Text Box 12"/>
          <p:cNvSpPr txBox="1">
            <a:spLocks noChangeArrowheads="1"/>
          </p:cNvSpPr>
          <p:nvPr/>
        </p:nvSpPr>
        <p:spPr bwMode="auto">
          <a:xfrm>
            <a:off x="7527122" y="4741346"/>
            <a:ext cx="431800" cy="369332"/>
          </a:xfrm>
          <a:prstGeom prst="rect">
            <a:avLst/>
          </a:prstGeom>
          <a:noFill/>
          <a:ln>
            <a:noFill/>
          </a:ln>
        </p:spPr>
        <p:txBody>
          <a:bodyPr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1800">
                <a:solidFill>
                  <a:srgbClr val="FF0000"/>
                </a:solidFill>
                <a:latin typeface="微软雅黑" panose="020B0503020204020204" pitchFamily="34" charset="-122"/>
                <a:ea typeface="微软雅黑" panose="020B0503020204020204" pitchFamily="34" charset="-122"/>
                <a:sym typeface="Symbol" panose="05050102010706020507" pitchFamily="18" charset="2"/>
              </a:rPr>
              <a:t>否</a:t>
            </a:r>
            <a:endParaRPr kumimoji="1" lang="zh-CN" altLang="en-US" sz="1800">
              <a:solidFill>
                <a:srgbClr val="FF0000"/>
              </a:solidFill>
              <a:latin typeface="微软雅黑" panose="020B0503020204020204" pitchFamily="34" charset="-122"/>
              <a:ea typeface="微软雅黑" panose="020B0503020204020204" pitchFamily="34" charset="-122"/>
            </a:endParaRPr>
          </a:p>
        </p:txBody>
      </p:sp>
      <p:sp>
        <p:nvSpPr>
          <p:cNvPr id="34" name="Text Box 13"/>
          <p:cNvSpPr txBox="1">
            <a:spLocks noChangeArrowheads="1"/>
          </p:cNvSpPr>
          <p:nvPr/>
        </p:nvSpPr>
        <p:spPr bwMode="auto">
          <a:xfrm>
            <a:off x="7527122" y="5173146"/>
            <a:ext cx="431800" cy="369332"/>
          </a:xfrm>
          <a:prstGeom prst="rect">
            <a:avLst/>
          </a:prstGeom>
          <a:noFill/>
          <a:ln>
            <a:noFill/>
          </a:ln>
        </p:spPr>
        <p:txBody>
          <a:bodyPr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1800">
                <a:solidFill>
                  <a:srgbClr val="FF0000"/>
                </a:solidFill>
                <a:latin typeface="微软雅黑" panose="020B0503020204020204" pitchFamily="34" charset="-122"/>
                <a:ea typeface="微软雅黑" panose="020B0503020204020204" pitchFamily="34" charset="-122"/>
                <a:sym typeface="Symbol" panose="05050102010706020507" pitchFamily="18" charset="2"/>
              </a:rPr>
              <a:t>是</a:t>
            </a:r>
            <a:endParaRPr kumimoji="1" lang="zh-CN" altLang="en-US" sz="1800">
              <a:solidFill>
                <a:srgbClr val="FF0000"/>
              </a:solidFill>
              <a:latin typeface="微软雅黑" panose="020B0503020204020204" pitchFamily="34" charset="-122"/>
              <a:ea typeface="微软雅黑" panose="020B0503020204020204" pitchFamily="34" charset="-122"/>
            </a:endParaRPr>
          </a:p>
        </p:txBody>
      </p:sp>
      <p:grpSp>
        <p:nvGrpSpPr>
          <p:cNvPr id="35" name="Group 15"/>
          <p:cNvGrpSpPr>
            <a:grpSpLocks/>
          </p:cNvGrpSpPr>
          <p:nvPr/>
        </p:nvGrpSpPr>
        <p:grpSpPr bwMode="auto">
          <a:xfrm>
            <a:off x="3648075" y="1784180"/>
            <a:ext cx="4080924" cy="3765704"/>
            <a:chOff x="1655" y="1216"/>
            <a:chExt cx="2471" cy="2302"/>
          </a:xfrm>
        </p:grpSpPr>
        <p:graphicFrame>
          <p:nvGraphicFramePr>
            <p:cNvPr id="36" name="Object 16"/>
            <p:cNvGraphicFramePr>
              <a:graphicFrameLocks noChangeAspect="1"/>
            </p:cNvGraphicFramePr>
            <p:nvPr>
              <p:extLst>
                <p:ext uri="{D42A27DB-BD31-4B8C-83A1-F6EECF244321}">
                  <p14:modId xmlns:p14="http://schemas.microsoft.com/office/powerpoint/2010/main" val="468360422"/>
                </p:ext>
              </p:extLst>
            </p:nvPr>
          </p:nvGraphicFramePr>
          <p:xfrm>
            <a:off x="1927" y="1518"/>
            <a:ext cx="2010" cy="2000"/>
          </p:xfrm>
          <a:graphic>
            <a:graphicData uri="http://schemas.openxmlformats.org/presentationml/2006/ole">
              <mc:AlternateContent xmlns:mc="http://schemas.openxmlformats.org/markup-compatibility/2006">
                <mc:Choice xmlns:v="urn:schemas-microsoft-com:vml" Requires="v">
                  <p:oleObj spid="_x0000_s18619" name="Equation" r:id="rId3" imgW="1485720" imgH="1536480" progId="Equation.DSMT4">
                    <p:embed/>
                  </p:oleObj>
                </mc:Choice>
                <mc:Fallback>
                  <p:oleObj name="Equation" r:id="rId3" imgW="1485720" imgH="1536480" progId="Equation.DSMT4">
                    <p:embed/>
                    <p:pic>
                      <p:nvPicPr>
                        <p:cNvPr id="57356" name="Object 16"/>
                        <p:cNvPicPr>
                          <a:picLocks noChangeAspect="1" noChangeArrowheads="1"/>
                        </p:cNvPicPr>
                        <p:nvPr/>
                      </p:nvPicPr>
                      <p:blipFill>
                        <a:blip r:embed="rId4"/>
                        <a:srcRect/>
                        <a:stretch>
                          <a:fillRect/>
                        </a:stretch>
                      </p:blipFill>
                      <p:spPr bwMode="black">
                        <a:xfrm>
                          <a:off x="1927" y="1518"/>
                          <a:ext cx="2010" cy="2000"/>
                        </a:xfrm>
                        <a:prstGeom prst="rect">
                          <a:avLst/>
                        </a:prstGeom>
                        <a:noFill/>
                        <a:ln>
                          <a:noFill/>
                        </a:ln>
                        <a:effectLst/>
                      </p:spPr>
                    </p:pic>
                  </p:oleObj>
                </mc:Fallback>
              </mc:AlternateContent>
            </a:graphicData>
          </a:graphic>
        </p:graphicFrame>
        <p:sp>
          <p:nvSpPr>
            <p:cNvPr id="37" name="Text Box 17"/>
            <p:cNvSpPr txBox="1">
              <a:spLocks noChangeArrowheads="1"/>
            </p:cNvSpPr>
            <p:nvPr/>
          </p:nvSpPr>
          <p:spPr bwMode="auto">
            <a:xfrm>
              <a:off x="1869" y="1216"/>
              <a:ext cx="2257"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dirty="0">
                  <a:latin typeface="微软雅黑" panose="020B0503020204020204" pitchFamily="34" charset="-122"/>
                  <a:ea typeface="微软雅黑" panose="020B0503020204020204" pitchFamily="34" charset="-122"/>
                </a:rPr>
                <a:t>1    2    3    4    5    6    7    8 </a:t>
              </a:r>
            </a:p>
          </p:txBody>
        </p:sp>
        <p:sp>
          <p:nvSpPr>
            <p:cNvPr id="38" name="Text Box 18"/>
            <p:cNvSpPr txBox="1">
              <a:spLocks noChangeArrowheads="1"/>
            </p:cNvSpPr>
            <p:nvPr/>
          </p:nvSpPr>
          <p:spPr bwMode="auto">
            <a:xfrm>
              <a:off x="1655" y="1626"/>
              <a:ext cx="185" cy="1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lnSpc>
                  <a:spcPct val="70000"/>
                </a:lnSpc>
                <a:spcBef>
                  <a:spcPct val="50000"/>
                </a:spcBef>
              </a:pPr>
              <a:r>
                <a:rPr kumimoji="1" lang="en-US" altLang="zh-CN" dirty="0">
                  <a:latin typeface="微软雅黑" panose="020B0503020204020204" pitchFamily="34" charset="-122"/>
                  <a:ea typeface="微软雅黑" panose="020B0503020204020204" pitchFamily="34" charset="-122"/>
                </a:rPr>
                <a:t>1</a:t>
              </a:r>
            </a:p>
            <a:p>
              <a:pPr algn="ctr">
                <a:lnSpc>
                  <a:spcPct val="70000"/>
                </a:lnSpc>
                <a:spcBef>
                  <a:spcPct val="50000"/>
                </a:spcBef>
              </a:pPr>
              <a:r>
                <a:rPr kumimoji="1" lang="en-US" altLang="zh-CN" dirty="0">
                  <a:latin typeface="微软雅黑" panose="020B0503020204020204" pitchFamily="34" charset="-122"/>
                  <a:ea typeface="微软雅黑" panose="020B0503020204020204" pitchFamily="34" charset="-122"/>
                </a:rPr>
                <a:t>2</a:t>
              </a:r>
            </a:p>
            <a:p>
              <a:pPr algn="ctr">
                <a:lnSpc>
                  <a:spcPct val="70000"/>
                </a:lnSpc>
                <a:spcBef>
                  <a:spcPct val="50000"/>
                </a:spcBef>
              </a:pPr>
              <a:r>
                <a:rPr kumimoji="1" lang="en-US" altLang="zh-CN" dirty="0">
                  <a:latin typeface="微软雅黑" panose="020B0503020204020204" pitchFamily="34" charset="-122"/>
                  <a:ea typeface="微软雅黑" panose="020B0503020204020204" pitchFamily="34" charset="-122"/>
                </a:rPr>
                <a:t>3</a:t>
              </a:r>
            </a:p>
            <a:p>
              <a:pPr algn="ctr">
                <a:lnSpc>
                  <a:spcPct val="70000"/>
                </a:lnSpc>
                <a:spcBef>
                  <a:spcPct val="50000"/>
                </a:spcBef>
              </a:pPr>
              <a:r>
                <a:rPr kumimoji="1" lang="en-US" altLang="zh-CN" dirty="0">
                  <a:latin typeface="微软雅黑" panose="020B0503020204020204" pitchFamily="34" charset="-122"/>
                  <a:ea typeface="微软雅黑" panose="020B0503020204020204" pitchFamily="34" charset="-122"/>
                </a:rPr>
                <a:t>4</a:t>
              </a:r>
            </a:p>
            <a:p>
              <a:pPr algn="ctr">
                <a:lnSpc>
                  <a:spcPct val="70000"/>
                </a:lnSpc>
                <a:spcBef>
                  <a:spcPct val="50000"/>
                </a:spcBef>
              </a:pPr>
              <a:r>
                <a:rPr kumimoji="1" lang="en-US" altLang="zh-CN" dirty="0">
                  <a:latin typeface="微软雅黑" panose="020B0503020204020204" pitchFamily="34" charset="-122"/>
                  <a:ea typeface="微软雅黑" panose="020B0503020204020204" pitchFamily="34" charset="-122"/>
                </a:rPr>
                <a:t>5</a:t>
              </a:r>
            </a:p>
            <a:p>
              <a:pPr algn="ctr">
                <a:lnSpc>
                  <a:spcPct val="70000"/>
                </a:lnSpc>
                <a:spcBef>
                  <a:spcPct val="50000"/>
                </a:spcBef>
              </a:pPr>
              <a:r>
                <a:rPr kumimoji="1" lang="en-US" altLang="zh-CN" dirty="0">
                  <a:latin typeface="微软雅黑" panose="020B0503020204020204" pitchFamily="34" charset="-122"/>
                  <a:ea typeface="微软雅黑" panose="020B0503020204020204" pitchFamily="34" charset="-122"/>
                </a:rPr>
                <a:t>6</a:t>
              </a:r>
            </a:p>
            <a:p>
              <a:pPr algn="ctr">
                <a:lnSpc>
                  <a:spcPct val="70000"/>
                </a:lnSpc>
                <a:spcBef>
                  <a:spcPct val="50000"/>
                </a:spcBef>
              </a:pPr>
              <a:r>
                <a:rPr kumimoji="1" lang="en-US" altLang="zh-CN" dirty="0">
                  <a:latin typeface="微软雅黑" panose="020B0503020204020204" pitchFamily="34" charset="-122"/>
                  <a:ea typeface="微软雅黑" panose="020B0503020204020204" pitchFamily="34" charset="-122"/>
                </a:rPr>
                <a:t>7</a:t>
              </a:r>
            </a:p>
            <a:p>
              <a:pPr algn="ctr">
                <a:lnSpc>
                  <a:spcPct val="70000"/>
                </a:lnSpc>
                <a:spcBef>
                  <a:spcPct val="50000"/>
                </a:spcBef>
              </a:pPr>
              <a:r>
                <a:rPr kumimoji="1" lang="en-US" altLang="zh-CN" dirty="0">
                  <a:latin typeface="微软雅黑" panose="020B0503020204020204" pitchFamily="34" charset="-122"/>
                  <a:ea typeface="微软雅黑" panose="020B0503020204020204" pitchFamily="34" charset="-122"/>
                </a:rPr>
                <a:t>8</a:t>
              </a:r>
            </a:p>
          </p:txBody>
        </p:sp>
      </p:grpSp>
      <p:sp>
        <p:nvSpPr>
          <p:cNvPr id="4" name="灯片编号占位符 3">
            <a:extLst>
              <a:ext uri="{FF2B5EF4-FFF2-40B4-BE49-F238E27FC236}">
                <a16:creationId xmlns:a16="http://schemas.microsoft.com/office/drawing/2014/main" id="{19756611-DDA5-B44E-97FC-3A295E3F42D8}"/>
              </a:ext>
            </a:extLst>
          </p:cNvPr>
          <p:cNvSpPr>
            <a:spLocks noGrp="1"/>
          </p:cNvSpPr>
          <p:nvPr>
            <p:ph type="sldNum" sz="quarter" idx="12"/>
          </p:nvPr>
        </p:nvSpPr>
        <p:spPr/>
        <p:txBody>
          <a:bodyPr/>
          <a:lstStyle/>
          <a:p>
            <a:fld id="{992410F8-5038-4D67-BFCB-CC041677B2F5}" type="slidenum">
              <a:rPr lang="zh-CN" altLang="en-US" smtClean="0"/>
              <a:pPr/>
              <a:t>55</a:t>
            </a:fld>
            <a:endParaRPr lang="zh-CN" altLang="en-US" dirty="0"/>
          </a:p>
        </p:txBody>
      </p:sp>
    </p:spTree>
    <p:extLst>
      <p:ext uri="{BB962C8B-B14F-4D97-AF65-F5344CB8AC3E}">
        <p14:creationId xmlns:p14="http://schemas.microsoft.com/office/powerpoint/2010/main" val="18044378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解释性结构建模</a:t>
            </a:r>
            <a:r>
              <a:rPr lang="en-US" altLang="zh-CN" dirty="0"/>
              <a:t>——</a:t>
            </a:r>
            <a:r>
              <a:rPr lang="zh-CN" altLang="en-US" dirty="0"/>
              <a:t>层次划分</a:t>
            </a:r>
          </a:p>
        </p:txBody>
      </p:sp>
      <p:grpSp>
        <p:nvGrpSpPr>
          <p:cNvPr id="52" name="Group 30"/>
          <p:cNvGrpSpPr>
            <a:grpSpLocks/>
          </p:cNvGrpSpPr>
          <p:nvPr/>
        </p:nvGrpSpPr>
        <p:grpSpPr bwMode="auto">
          <a:xfrm>
            <a:off x="3575050" y="1204913"/>
            <a:ext cx="5487988" cy="5030788"/>
            <a:chOff x="1292" y="839"/>
            <a:chExt cx="3457" cy="3169"/>
          </a:xfrm>
        </p:grpSpPr>
        <p:graphicFrame>
          <p:nvGraphicFramePr>
            <p:cNvPr id="53" name="Object 2"/>
            <p:cNvGraphicFramePr>
              <a:graphicFrameLocks noChangeAspect="1"/>
            </p:cNvGraphicFramePr>
            <p:nvPr>
              <p:extLst>
                <p:ext uri="{D42A27DB-BD31-4B8C-83A1-F6EECF244321}">
                  <p14:modId xmlns:p14="http://schemas.microsoft.com/office/powerpoint/2010/main" val="277110929"/>
                </p:ext>
              </p:extLst>
            </p:nvPr>
          </p:nvGraphicFramePr>
          <p:xfrm>
            <a:off x="1613" y="1191"/>
            <a:ext cx="2685" cy="2672"/>
          </p:xfrm>
          <a:graphic>
            <a:graphicData uri="http://schemas.openxmlformats.org/presentationml/2006/ole">
              <mc:AlternateContent xmlns:mc="http://schemas.openxmlformats.org/markup-compatibility/2006">
                <mc:Choice xmlns:v="urn:schemas-microsoft-com:vml" Requires="v">
                  <p:oleObj spid="_x0000_s19642" name="Equation" r:id="rId3" imgW="1485720" imgH="1536480" progId="Equation.DSMT4">
                    <p:embed/>
                  </p:oleObj>
                </mc:Choice>
                <mc:Fallback>
                  <p:oleObj name="Equation" r:id="rId3" imgW="1485720" imgH="1536480" progId="Equation.DSMT4">
                    <p:embed/>
                    <p:pic>
                      <p:nvPicPr>
                        <p:cNvPr id="58372" name="Object 2"/>
                        <p:cNvPicPr>
                          <a:picLocks noChangeAspect="1" noChangeArrowheads="1"/>
                        </p:cNvPicPr>
                        <p:nvPr/>
                      </p:nvPicPr>
                      <p:blipFill>
                        <a:blip r:embed="rId4"/>
                        <a:srcRect/>
                        <a:stretch>
                          <a:fillRect/>
                        </a:stretch>
                      </p:blipFill>
                      <p:spPr bwMode="black">
                        <a:xfrm>
                          <a:off x="1613" y="1191"/>
                          <a:ext cx="2685" cy="2672"/>
                        </a:xfrm>
                        <a:prstGeom prst="rect">
                          <a:avLst/>
                        </a:prstGeom>
                        <a:noFill/>
                        <a:ln>
                          <a:noFill/>
                        </a:ln>
                        <a:effectLst/>
                      </p:spPr>
                    </p:pic>
                  </p:oleObj>
                </mc:Fallback>
              </mc:AlternateContent>
            </a:graphicData>
          </a:graphic>
        </p:graphicFrame>
        <p:sp>
          <p:nvSpPr>
            <p:cNvPr id="54" name="Text Box 4"/>
            <p:cNvSpPr txBox="1">
              <a:spLocks noChangeArrowheads="1"/>
            </p:cNvSpPr>
            <p:nvPr/>
          </p:nvSpPr>
          <p:spPr bwMode="auto">
            <a:xfrm>
              <a:off x="1598" y="839"/>
              <a:ext cx="269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dirty="0">
                  <a:latin typeface="微软雅黑" panose="020B0503020204020204" pitchFamily="34" charset="-122"/>
                  <a:ea typeface="微软雅黑" panose="020B0503020204020204" pitchFamily="34" charset="-122"/>
                </a:rPr>
                <a:t>1    2    3    4    5    6    7    8 </a:t>
              </a:r>
            </a:p>
          </p:txBody>
        </p:sp>
        <p:sp>
          <p:nvSpPr>
            <p:cNvPr id="55" name="Text Box 5"/>
            <p:cNvSpPr txBox="1">
              <a:spLocks noChangeArrowheads="1"/>
            </p:cNvSpPr>
            <p:nvPr/>
          </p:nvSpPr>
          <p:spPr bwMode="auto">
            <a:xfrm>
              <a:off x="1299" y="1507"/>
              <a:ext cx="230" cy="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lnSpc>
                  <a:spcPct val="70000"/>
                </a:lnSpc>
                <a:spcBef>
                  <a:spcPct val="50000"/>
                </a:spcBef>
              </a:pPr>
              <a:r>
                <a:rPr kumimoji="1" lang="en-US" altLang="zh-CN" sz="2400" dirty="0">
                  <a:latin typeface="微软雅黑" panose="020B0503020204020204" pitchFamily="34" charset="-122"/>
                  <a:ea typeface="微软雅黑" panose="020B0503020204020204" pitchFamily="34" charset="-122"/>
                </a:rPr>
                <a:t>1</a:t>
              </a:r>
            </a:p>
            <a:p>
              <a:pPr algn="ctr">
                <a:lnSpc>
                  <a:spcPct val="70000"/>
                </a:lnSpc>
                <a:spcBef>
                  <a:spcPct val="50000"/>
                </a:spcBef>
              </a:pPr>
              <a:r>
                <a:rPr kumimoji="1" lang="en-US" altLang="zh-CN" sz="2400" dirty="0">
                  <a:latin typeface="微软雅黑" panose="020B0503020204020204" pitchFamily="34" charset="-122"/>
                  <a:ea typeface="微软雅黑" panose="020B0503020204020204" pitchFamily="34" charset="-122"/>
                </a:rPr>
                <a:t>2</a:t>
              </a:r>
            </a:p>
            <a:p>
              <a:pPr algn="ctr">
                <a:lnSpc>
                  <a:spcPct val="70000"/>
                </a:lnSpc>
                <a:spcBef>
                  <a:spcPct val="50000"/>
                </a:spcBef>
              </a:pPr>
              <a:r>
                <a:rPr kumimoji="1" lang="en-US" altLang="zh-CN" sz="2400" dirty="0">
                  <a:latin typeface="微软雅黑" panose="020B0503020204020204" pitchFamily="34" charset="-122"/>
                  <a:ea typeface="微软雅黑" panose="020B0503020204020204" pitchFamily="34" charset="-122"/>
                </a:rPr>
                <a:t>3</a:t>
              </a:r>
            </a:p>
            <a:p>
              <a:pPr algn="ctr">
                <a:lnSpc>
                  <a:spcPct val="70000"/>
                </a:lnSpc>
                <a:spcBef>
                  <a:spcPct val="50000"/>
                </a:spcBef>
              </a:pPr>
              <a:r>
                <a:rPr kumimoji="1" lang="en-US" altLang="zh-CN" sz="2400" dirty="0">
                  <a:latin typeface="微软雅黑" panose="020B0503020204020204" pitchFamily="34" charset="-122"/>
                  <a:ea typeface="微软雅黑" panose="020B0503020204020204" pitchFamily="34" charset="-122"/>
                </a:rPr>
                <a:t>4</a:t>
              </a:r>
            </a:p>
            <a:p>
              <a:pPr algn="ctr">
                <a:lnSpc>
                  <a:spcPct val="70000"/>
                </a:lnSpc>
                <a:spcBef>
                  <a:spcPct val="50000"/>
                </a:spcBef>
              </a:pPr>
              <a:r>
                <a:rPr kumimoji="1" lang="en-US" altLang="zh-CN" sz="2400" dirty="0">
                  <a:latin typeface="微软雅黑" panose="020B0503020204020204" pitchFamily="34" charset="-122"/>
                  <a:ea typeface="微软雅黑" panose="020B0503020204020204" pitchFamily="34" charset="-122"/>
                </a:rPr>
                <a:t>5</a:t>
              </a:r>
            </a:p>
            <a:p>
              <a:pPr algn="ctr">
                <a:lnSpc>
                  <a:spcPct val="70000"/>
                </a:lnSpc>
                <a:spcBef>
                  <a:spcPct val="50000"/>
                </a:spcBef>
              </a:pPr>
              <a:r>
                <a:rPr kumimoji="1" lang="en-US" altLang="zh-CN" sz="2400" dirty="0">
                  <a:latin typeface="微软雅黑" panose="020B0503020204020204" pitchFamily="34" charset="-122"/>
                  <a:ea typeface="微软雅黑" panose="020B0503020204020204" pitchFamily="34" charset="-122"/>
                </a:rPr>
                <a:t>6</a:t>
              </a:r>
            </a:p>
            <a:p>
              <a:pPr algn="ctr">
                <a:lnSpc>
                  <a:spcPct val="70000"/>
                </a:lnSpc>
                <a:spcBef>
                  <a:spcPct val="50000"/>
                </a:spcBef>
              </a:pPr>
              <a:r>
                <a:rPr kumimoji="1" lang="en-US" altLang="zh-CN" sz="2400" dirty="0">
                  <a:latin typeface="微软雅黑" panose="020B0503020204020204" pitchFamily="34" charset="-122"/>
                  <a:ea typeface="微软雅黑" panose="020B0503020204020204" pitchFamily="34" charset="-122"/>
                </a:rPr>
                <a:t>7</a:t>
              </a:r>
            </a:p>
            <a:p>
              <a:pPr algn="ctr">
                <a:lnSpc>
                  <a:spcPct val="70000"/>
                </a:lnSpc>
                <a:spcBef>
                  <a:spcPct val="50000"/>
                </a:spcBef>
              </a:pPr>
              <a:r>
                <a:rPr kumimoji="1" lang="en-US" altLang="zh-CN" sz="2400" dirty="0">
                  <a:latin typeface="微软雅黑" panose="020B0503020204020204" pitchFamily="34" charset="-122"/>
                  <a:ea typeface="微软雅黑" panose="020B0503020204020204" pitchFamily="34" charset="-122"/>
                </a:rPr>
                <a:t>8</a:t>
              </a:r>
            </a:p>
          </p:txBody>
        </p:sp>
        <p:sp>
          <p:nvSpPr>
            <p:cNvPr id="58" name="Text Box 12"/>
            <p:cNvSpPr txBox="1">
              <a:spLocks noChangeArrowheads="1"/>
            </p:cNvSpPr>
            <p:nvPr/>
          </p:nvSpPr>
          <p:spPr bwMode="auto">
            <a:xfrm>
              <a:off x="4439" y="1216"/>
              <a:ext cx="3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2400">
                  <a:latin typeface="微软雅黑" panose="020B0503020204020204" pitchFamily="34" charset="-122"/>
                  <a:ea typeface="微软雅黑" panose="020B0503020204020204" pitchFamily="34" charset="-122"/>
                  <a:sym typeface="Symbol" panose="05050102010706020507" pitchFamily="18" charset="2"/>
                </a:rPr>
                <a:t>否</a:t>
              </a:r>
              <a:endParaRPr kumimoji="1" lang="zh-CN" altLang="en-US" sz="2800">
                <a:latin typeface="微软雅黑" panose="020B0503020204020204" pitchFamily="34" charset="-122"/>
                <a:ea typeface="微软雅黑" panose="020B0503020204020204" pitchFamily="34" charset="-122"/>
              </a:endParaRPr>
            </a:p>
          </p:txBody>
        </p:sp>
        <p:sp>
          <p:nvSpPr>
            <p:cNvPr id="59" name="Text Box 13"/>
            <p:cNvSpPr txBox="1">
              <a:spLocks noChangeArrowheads="1"/>
            </p:cNvSpPr>
            <p:nvPr/>
          </p:nvSpPr>
          <p:spPr bwMode="auto">
            <a:xfrm>
              <a:off x="4439" y="1579"/>
              <a:ext cx="3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2400">
                  <a:latin typeface="微软雅黑" panose="020B0503020204020204" pitchFamily="34" charset="-122"/>
                  <a:ea typeface="微软雅黑" panose="020B0503020204020204" pitchFamily="34" charset="-122"/>
                  <a:sym typeface="Symbol" panose="05050102010706020507" pitchFamily="18" charset="2"/>
                </a:rPr>
                <a:t>是</a:t>
              </a:r>
              <a:endParaRPr kumimoji="1" lang="zh-CN" altLang="en-US" sz="2800">
                <a:latin typeface="微软雅黑" panose="020B0503020204020204" pitchFamily="34" charset="-122"/>
                <a:ea typeface="微软雅黑" panose="020B0503020204020204" pitchFamily="34" charset="-122"/>
              </a:endParaRPr>
            </a:p>
          </p:txBody>
        </p:sp>
        <p:sp>
          <p:nvSpPr>
            <p:cNvPr id="60" name="Text Box 14"/>
            <p:cNvSpPr txBox="1">
              <a:spLocks noChangeArrowheads="1"/>
            </p:cNvSpPr>
            <p:nvPr/>
          </p:nvSpPr>
          <p:spPr bwMode="auto">
            <a:xfrm>
              <a:off x="4439" y="1906"/>
              <a:ext cx="3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2400">
                  <a:latin typeface="微软雅黑" panose="020B0503020204020204" pitchFamily="34" charset="-122"/>
                  <a:ea typeface="微软雅黑" panose="020B0503020204020204" pitchFamily="34" charset="-122"/>
                  <a:sym typeface="Symbol" panose="05050102010706020507" pitchFamily="18" charset="2"/>
                </a:rPr>
                <a:t>是</a:t>
              </a:r>
              <a:endParaRPr kumimoji="1" lang="zh-CN" altLang="en-US" sz="2800">
                <a:latin typeface="微软雅黑" panose="020B0503020204020204" pitchFamily="34" charset="-122"/>
                <a:ea typeface="微软雅黑" panose="020B0503020204020204" pitchFamily="34" charset="-122"/>
              </a:endParaRPr>
            </a:p>
          </p:txBody>
        </p:sp>
        <p:sp>
          <p:nvSpPr>
            <p:cNvPr id="61" name="Text Box 15"/>
            <p:cNvSpPr txBox="1">
              <a:spLocks noChangeArrowheads="1"/>
            </p:cNvSpPr>
            <p:nvPr/>
          </p:nvSpPr>
          <p:spPr bwMode="auto">
            <a:xfrm>
              <a:off x="4439" y="2259"/>
              <a:ext cx="3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2400">
                  <a:latin typeface="微软雅黑" panose="020B0503020204020204" pitchFamily="34" charset="-122"/>
                  <a:ea typeface="微软雅黑" panose="020B0503020204020204" pitchFamily="34" charset="-122"/>
                  <a:sym typeface="Symbol" panose="05050102010706020507" pitchFamily="18" charset="2"/>
                </a:rPr>
                <a:t>否</a:t>
              </a:r>
              <a:endParaRPr kumimoji="1" lang="zh-CN" altLang="en-US" sz="2800">
                <a:latin typeface="微软雅黑" panose="020B0503020204020204" pitchFamily="34" charset="-122"/>
                <a:ea typeface="微软雅黑" panose="020B0503020204020204" pitchFamily="34" charset="-122"/>
              </a:endParaRPr>
            </a:p>
          </p:txBody>
        </p:sp>
        <p:sp>
          <p:nvSpPr>
            <p:cNvPr id="62" name="Text Box 16"/>
            <p:cNvSpPr txBox="1">
              <a:spLocks noChangeArrowheads="1"/>
            </p:cNvSpPr>
            <p:nvPr/>
          </p:nvSpPr>
          <p:spPr bwMode="auto">
            <a:xfrm>
              <a:off x="4439" y="2622"/>
              <a:ext cx="3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2400">
                  <a:latin typeface="微软雅黑" panose="020B0503020204020204" pitchFamily="34" charset="-122"/>
                  <a:ea typeface="微软雅黑" panose="020B0503020204020204" pitchFamily="34" charset="-122"/>
                  <a:sym typeface="Symbol" panose="05050102010706020507" pitchFamily="18" charset="2"/>
                </a:rPr>
                <a:t>是</a:t>
              </a:r>
              <a:endParaRPr kumimoji="1" lang="zh-CN" altLang="en-US" sz="2800">
                <a:latin typeface="微软雅黑" panose="020B0503020204020204" pitchFamily="34" charset="-122"/>
                <a:ea typeface="微软雅黑" panose="020B0503020204020204" pitchFamily="34" charset="-122"/>
              </a:endParaRPr>
            </a:p>
          </p:txBody>
        </p:sp>
        <p:sp>
          <p:nvSpPr>
            <p:cNvPr id="63" name="Text Box 17"/>
            <p:cNvSpPr txBox="1">
              <a:spLocks noChangeArrowheads="1"/>
            </p:cNvSpPr>
            <p:nvPr/>
          </p:nvSpPr>
          <p:spPr bwMode="auto">
            <a:xfrm>
              <a:off x="4439" y="2985"/>
              <a:ext cx="3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2400">
                  <a:latin typeface="微软雅黑" panose="020B0503020204020204" pitchFamily="34" charset="-122"/>
                  <a:ea typeface="微软雅黑" panose="020B0503020204020204" pitchFamily="34" charset="-122"/>
                  <a:sym typeface="Symbol" panose="05050102010706020507" pitchFamily="18" charset="2"/>
                </a:rPr>
                <a:t>否</a:t>
              </a:r>
              <a:endParaRPr kumimoji="1" lang="zh-CN" altLang="en-US" sz="2800">
                <a:latin typeface="微软雅黑" panose="020B0503020204020204" pitchFamily="34" charset="-122"/>
                <a:ea typeface="微软雅黑" panose="020B0503020204020204" pitchFamily="34" charset="-122"/>
              </a:endParaRPr>
            </a:p>
          </p:txBody>
        </p:sp>
        <p:sp>
          <p:nvSpPr>
            <p:cNvPr id="64" name="Text Box 18"/>
            <p:cNvSpPr txBox="1">
              <a:spLocks noChangeArrowheads="1"/>
            </p:cNvSpPr>
            <p:nvPr/>
          </p:nvSpPr>
          <p:spPr bwMode="auto">
            <a:xfrm>
              <a:off x="4439" y="3312"/>
              <a:ext cx="3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2400">
                  <a:latin typeface="微软雅黑" panose="020B0503020204020204" pitchFamily="34" charset="-122"/>
                  <a:ea typeface="微软雅黑" panose="020B0503020204020204" pitchFamily="34" charset="-122"/>
                  <a:sym typeface="Symbol" panose="05050102010706020507" pitchFamily="18" charset="2"/>
                </a:rPr>
                <a:t>否</a:t>
              </a:r>
              <a:endParaRPr kumimoji="1" lang="zh-CN" altLang="en-US" sz="2800">
                <a:latin typeface="微软雅黑" panose="020B0503020204020204" pitchFamily="34" charset="-122"/>
                <a:ea typeface="微软雅黑" panose="020B0503020204020204" pitchFamily="34" charset="-122"/>
              </a:endParaRPr>
            </a:p>
          </p:txBody>
        </p:sp>
        <p:sp>
          <p:nvSpPr>
            <p:cNvPr id="65" name="Text Box 19"/>
            <p:cNvSpPr txBox="1">
              <a:spLocks noChangeArrowheads="1"/>
            </p:cNvSpPr>
            <p:nvPr/>
          </p:nvSpPr>
          <p:spPr bwMode="auto">
            <a:xfrm>
              <a:off x="4438" y="3675"/>
              <a:ext cx="3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2400">
                  <a:latin typeface="微软雅黑" panose="020B0503020204020204" pitchFamily="34" charset="-122"/>
                  <a:ea typeface="微软雅黑" panose="020B0503020204020204" pitchFamily="34" charset="-122"/>
                  <a:sym typeface="Symbol" panose="05050102010706020507" pitchFamily="18" charset="2"/>
                </a:rPr>
                <a:t>是</a:t>
              </a:r>
              <a:endParaRPr kumimoji="1" lang="zh-CN" altLang="en-US" sz="2800">
                <a:latin typeface="微软雅黑" panose="020B0503020204020204" pitchFamily="34" charset="-122"/>
                <a:ea typeface="微软雅黑" panose="020B0503020204020204" pitchFamily="34" charset="-122"/>
              </a:endParaRPr>
            </a:p>
          </p:txBody>
        </p:sp>
        <p:grpSp>
          <p:nvGrpSpPr>
            <p:cNvPr id="66" name="Group 20"/>
            <p:cNvGrpSpPr>
              <a:grpSpLocks/>
            </p:cNvGrpSpPr>
            <p:nvPr/>
          </p:nvGrpSpPr>
          <p:grpSpPr bwMode="auto">
            <a:xfrm>
              <a:off x="1292" y="935"/>
              <a:ext cx="2986" cy="3073"/>
              <a:chOff x="1056" y="288"/>
              <a:chExt cx="3360" cy="3312"/>
            </a:xfrm>
          </p:grpSpPr>
          <p:sp>
            <p:nvSpPr>
              <p:cNvPr id="67" name="Line 21"/>
              <p:cNvSpPr>
                <a:spLocks noChangeShapeType="1"/>
              </p:cNvSpPr>
              <p:nvPr/>
            </p:nvSpPr>
            <p:spPr bwMode="auto">
              <a:xfrm>
                <a:off x="1104" y="1296"/>
                <a:ext cx="3264" cy="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68" name="Line 22"/>
              <p:cNvSpPr>
                <a:spLocks noChangeShapeType="1"/>
              </p:cNvSpPr>
              <p:nvPr/>
            </p:nvSpPr>
            <p:spPr bwMode="auto">
              <a:xfrm rot="5400000">
                <a:off x="888" y="1896"/>
                <a:ext cx="3216" cy="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69" name="Line 23"/>
              <p:cNvSpPr>
                <a:spLocks noChangeShapeType="1"/>
              </p:cNvSpPr>
              <p:nvPr/>
            </p:nvSpPr>
            <p:spPr bwMode="auto">
              <a:xfrm>
                <a:off x="1056" y="1632"/>
                <a:ext cx="3360" cy="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70" name="Line 24"/>
              <p:cNvSpPr>
                <a:spLocks noChangeShapeType="1"/>
              </p:cNvSpPr>
              <p:nvPr/>
            </p:nvSpPr>
            <p:spPr bwMode="auto">
              <a:xfrm rot="16200000" flipH="1">
                <a:off x="504" y="1896"/>
                <a:ext cx="3216" cy="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71" name="Line 25"/>
              <p:cNvSpPr>
                <a:spLocks noChangeShapeType="1"/>
              </p:cNvSpPr>
              <p:nvPr/>
            </p:nvSpPr>
            <p:spPr bwMode="auto">
              <a:xfrm>
                <a:off x="1104" y="2400"/>
                <a:ext cx="3264" cy="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72" name="Line 26"/>
              <p:cNvSpPr>
                <a:spLocks noChangeShapeType="1"/>
              </p:cNvSpPr>
              <p:nvPr/>
            </p:nvSpPr>
            <p:spPr bwMode="auto">
              <a:xfrm rot="5400000">
                <a:off x="1584" y="1920"/>
                <a:ext cx="3264" cy="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73" name="Line 27"/>
              <p:cNvSpPr>
                <a:spLocks noChangeShapeType="1"/>
              </p:cNvSpPr>
              <p:nvPr/>
            </p:nvSpPr>
            <p:spPr bwMode="auto">
              <a:xfrm>
                <a:off x="1104" y="3504"/>
                <a:ext cx="3264" cy="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74" name="Line 28"/>
              <p:cNvSpPr>
                <a:spLocks noChangeShapeType="1"/>
              </p:cNvSpPr>
              <p:nvPr/>
            </p:nvSpPr>
            <p:spPr bwMode="auto">
              <a:xfrm rot="5400000">
                <a:off x="2688" y="1968"/>
                <a:ext cx="3264" cy="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grpSp>
      </p:grpSp>
      <p:sp>
        <p:nvSpPr>
          <p:cNvPr id="4" name="灯片编号占位符 3">
            <a:extLst>
              <a:ext uri="{FF2B5EF4-FFF2-40B4-BE49-F238E27FC236}">
                <a16:creationId xmlns:a16="http://schemas.microsoft.com/office/drawing/2014/main" id="{15AF32D9-2AA7-6647-BE19-8231C35E17CA}"/>
              </a:ext>
            </a:extLst>
          </p:cNvPr>
          <p:cNvSpPr>
            <a:spLocks noGrp="1"/>
          </p:cNvSpPr>
          <p:nvPr>
            <p:ph type="sldNum" sz="quarter" idx="12"/>
          </p:nvPr>
        </p:nvSpPr>
        <p:spPr/>
        <p:txBody>
          <a:bodyPr/>
          <a:lstStyle/>
          <a:p>
            <a:fld id="{992410F8-5038-4D67-BFCB-CC041677B2F5}" type="slidenum">
              <a:rPr lang="zh-CN" altLang="en-US" smtClean="0"/>
              <a:pPr/>
              <a:t>56</a:t>
            </a:fld>
            <a:endParaRPr lang="zh-CN" altLang="en-US" dirty="0"/>
          </a:p>
        </p:txBody>
      </p:sp>
    </p:spTree>
    <p:extLst>
      <p:ext uri="{BB962C8B-B14F-4D97-AF65-F5344CB8AC3E}">
        <p14:creationId xmlns:p14="http://schemas.microsoft.com/office/powerpoint/2010/main" val="38632829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解释性结构建模</a:t>
            </a:r>
            <a:r>
              <a:rPr lang="en-US" altLang="zh-CN" dirty="0"/>
              <a:t>——</a:t>
            </a:r>
            <a:r>
              <a:rPr lang="zh-CN" altLang="en-US" dirty="0"/>
              <a:t>层次划分</a:t>
            </a:r>
          </a:p>
        </p:txBody>
      </p:sp>
      <p:graphicFrame>
        <p:nvGraphicFramePr>
          <p:cNvPr id="25" name="Object 2"/>
          <p:cNvGraphicFramePr>
            <a:graphicFrameLocks noChangeAspect="1"/>
          </p:cNvGraphicFramePr>
          <p:nvPr>
            <p:extLst>
              <p:ext uri="{D42A27DB-BD31-4B8C-83A1-F6EECF244321}">
                <p14:modId xmlns:p14="http://schemas.microsoft.com/office/powerpoint/2010/main" val="710992361"/>
              </p:ext>
            </p:extLst>
          </p:nvPr>
        </p:nvGraphicFramePr>
        <p:xfrm>
          <a:off x="4622340" y="2168267"/>
          <a:ext cx="3962860" cy="3346709"/>
        </p:xfrm>
        <a:graphic>
          <a:graphicData uri="http://schemas.openxmlformats.org/presentationml/2006/ole">
            <mc:AlternateContent xmlns:mc="http://schemas.openxmlformats.org/markup-compatibility/2006">
              <mc:Choice xmlns:v="urn:schemas-microsoft-com:vml" Requires="v">
                <p:oleObj spid="_x0000_s20665" name="Equation" r:id="rId3" imgW="723600" imgH="774360" progId="Equation.DSMT4">
                  <p:embed/>
                </p:oleObj>
              </mc:Choice>
              <mc:Fallback>
                <p:oleObj name="Equation" r:id="rId3" imgW="723600" imgH="774360" progId="Equation.DSMT4">
                  <p:embed/>
                  <p:pic>
                    <p:nvPicPr>
                      <p:cNvPr id="59394" name="Object 2"/>
                      <p:cNvPicPr>
                        <a:picLocks noChangeAspect="1" noChangeArrowheads="1"/>
                      </p:cNvPicPr>
                      <p:nvPr/>
                    </p:nvPicPr>
                    <p:blipFill>
                      <a:blip r:embed="rId4"/>
                      <a:srcRect/>
                      <a:stretch>
                        <a:fillRect/>
                      </a:stretch>
                    </p:blipFill>
                    <p:spPr bwMode="black">
                      <a:xfrm>
                        <a:off x="4622340" y="2168267"/>
                        <a:ext cx="3962860" cy="3346709"/>
                      </a:xfrm>
                      <a:prstGeom prst="rect">
                        <a:avLst/>
                      </a:prstGeom>
                      <a:noFill/>
                      <a:ln>
                        <a:noFill/>
                      </a:ln>
                      <a:effectLst/>
                    </p:spPr>
                  </p:pic>
                </p:oleObj>
              </mc:Fallback>
            </mc:AlternateContent>
          </a:graphicData>
        </a:graphic>
      </p:graphicFrame>
      <p:sp>
        <p:nvSpPr>
          <p:cNvPr id="26" name="Text Box 3"/>
          <p:cNvSpPr txBox="1">
            <a:spLocks noChangeArrowheads="1"/>
          </p:cNvSpPr>
          <p:nvPr/>
        </p:nvSpPr>
        <p:spPr bwMode="auto">
          <a:xfrm>
            <a:off x="4656138" y="1512422"/>
            <a:ext cx="38592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a:latin typeface="微软雅黑" panose="020B0503020204020204" pitchFamily="34" charset="-122"/>
                <a:ea typeface="微软雅黑" panose="020B0503020204020204" pitchFamily="34" charset="-122"/>
              </a:rPr>
              <a:t>   </a:t>
            </a:r>
            <a:r>
              <a:rPr kumimoji="1" lang="en-US" altLang="zh-CN" sz="2800">
                <a:latin typeface="微软雅黑" panose="020B0503020204020204" pitchFamily="34" charset="-122"/>
                <a:ea typeface="微软雅黑" panose="020B0503020204020204" pitchFamily="34" charset="-122"/>
              </a:rPr>
              <a:t>1        4       6        7 </a:t>
            </a:r>
          </a:p>
        </p:txBody>
      </p:sp>
      <p:sp>
        <p:nvSpPr>
          <p:cNvPr id="27" name="Text Box 4"/>
          <p:cNvSpPr txBox="1">
            <a:spLocks noChangeArrowheads="1"/>
          </p:cNvSpPr>
          <p:nvPr/>
        </p:nvSpPr>
        <p:spPr bwMode="auto">
          <a:xfrm>
            <a:off x="4004784" y="2277795"/>
            <a:ext cx="394660" cy="2924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lnSpc>
                <a:spcPct val="130000"/>
              </a:lnSpc>
              <a:spcBef>
                <a:spcPct val="50000"/>
              </a:spcBef>
            </a:pPr>
            <a:r>
              <a:rPr kumimoji="1" lang="en-US" altLang="zh-CN" sz="2800">
                <a:latin typeface="微软雅黑" panose="020B0503020204020204" pitchFamily="34" charset="-122"/>
                <a:ea typeface="微软雅黑" panose="020B0503020204020204" pitchFamily="34" charset="-122"/>
              </a:rPr>
              <a:t>1</a:t>
            </a:r>
          </a:p>
          <a:p>
            <a:pPr algn="ctr">
              <a:lnSpc>
                <a:spcPct val="130000"/>
              </a:lnSpc>
              <a:spcBef>
                <a:spcPct val="50000"/>
              </a:spcBef>
            </a:pPr>
            <a:r>
              <a:rPr kumimoji="1" lang="en-US" altLang="zh-CN" sz="2800">
                <a:latin typeface="微软雅黑" panose="020B0503020204020204" pitchFamily="34" charset="-122"/>
                <a:ea typeface="微软雅黑" panose="020B0503020204020204" pitchFamily="34" charset="-122"/>
              </a:rPr>
              <a:t>4</a:t>
            </a:r>
          </a:p>
          <a:p>
            <a:pPr algn="ctr">
              <a:lnSpc>
                <a:spcPct val="130000"/>
              </a:lnSpc>
              <a:spcBef>
                <a:spcPct val="50000"/>
              </a:spcBef>
            </a:pPr>
            <a:r>
              <a:rPr kumimoji="1" lang="en-US" altLang="zh-CN" sz="2800">
                <a:latin typeface="微软雅黑" panose="020B0503020204020204" pitchFamily="34" charset="-122"/>
                <a:ea typeface="微软雅黑" panose="020B0503020204020204" pitchFamily="34" charset="-122"/>
              </a:rPr>
              <a:t>6</a:t>
            </a:r>
          </a:p>
          <a:p>
            <a:pPr algn="ctr">
              <a:lnSpc>
                <a:spcPct val="130000"/>
              </a:lnSpc>
              <a:spcBef>
                <a:spcPct val="50000"/>
              </a:spcBef>
            </a:pPr>
            <a:r>
              <a:rPr kumimoji="1" lang="en-US" altLang="zh-CN" sz="2800">
                <a:latin typeface="微软雅黑" panose="020B0503020204020204" pitchFamily="34" charset="-122"/>
                <a:ea typeface="微软雅黑" panose="020B0503020204020204" pitchFamily="34" charset="-122"/>
              </a:rPr>
              <a:t>7</a:t>
            </a:r>
          </a:p>
        </p:txBody>
      </p:sp>
      <p:grpSp>
        <p:nvGrpSpPr>
          <p:cNvPr id="28" name="Group 5"/>
          <p:cNvGrpSpPr>
            <a:grpSpLocks/>
          </p:cNvGrpSpPr>
          <p:nvPr/>
        </p:nvGrpSpPr>
        <p:grpSpPr bwMode="auto">
          <a:xfrm>
            <a:off x="4876800" y="2333625"/>
            <a:ext cx="3429000" cy="3048000"/>
            <a:chOff x="2112" y="1200"/>
            <a:chExt cx="2160" cy="1920"/>
          </a:xfrm>
        </p:grpSpPr>
        <p:sp>
          <p:nvSpPr>
            <p:cNvPr id="29" name="Line 6"/>
            <p:cNvSpPr>
              <a:spLocks noChangeShapeType="1"/>
            </p:cNvSpPr>
            <p:nvPr/>
          </p:nvSpPr>
          <p:spPr bwMode="auto">
            <a:xfrm>
              <a:off x="2112" y="1584"/>
              <a:ext cx="2160" cy="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30" name="Line 7"/>
            <p:cNvSpPr>
              <a:spLocks noChangeShapeType="1"/>
            </p:cNvSpPr>
            <p:nvPr/>
          </p:nvSpPr>
          <p:spPr bwMode="auto">
            <a:xfrm rot="5400000">
              <a:off x="1584" y="2160"/>
              <a:ext cx="1920" cy="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grpSp>
      <p:sp>
        <p:nvSpPr>
          <p:cNvPr id="31" name="Text Box 8"/>
          <p:cNvSpPr txBox="1">
            <a:spLocks noChangeArrowheads="1"/>
          </p:cNvSpPr>
          <p:nvPr/>
        </p:nvSpPr>
        <p:spPr bwMode="auto">
          <a:xfrm>
            <a:off x="4288578" y="5685959"/>
            <a:ext cx="44101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800">
                <a:latin typeface="微软雅黑" panose="020B0503020204020204" pitchFamily="34" charset="-122"/>
                <a:ea typeface="微软雅黑" panose="020B0503020204020204" pitchFamily="34" charset="-122"/>
              </a:rPr>
              <a:t>E(1)={1,6}   F(1)={1,4,6,7}</a:t>
            </a:r>
          </a:p>
        </p:txBody>
      </p:sp>
      <p:sp>
        <p:nvSpPr>
          <p:cNvPr id="32" name="Text Box 9"/>
          <p:cNvSpPr txBox="1">
            <a:spLocks noChangeArrowheads="1"/>
          </p:cNvSpPr>
          <p:nvPr/>
        </p:nvSpPr>
        <p:spPr bwMode="auto">
          <a:xfrm>
            <a:off x="9050180" y="2286149"/>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2400">
                <a:latin typeface="微软雅黑" panose="020B0503020204020204" pitchFamily="34" charset="-122"/>
                <a:ea typeface="微软雅黑" panose="020B0503020204020204" pitchFamily="34" charset="-122"/>
                <a:sym typeface="Symbol" panose="05050102010706020507" pitchFamily="18" charset="2"/>
              </a:rPr>
              <a:t>是</a:t>
            </a:r>
            <a:endParaRPr kumimoji="1" lang="zh-CN" altLang="en-US" sz="280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45E935DB-AE70-C946-9E5E-7E21742550B9}"/>
              </a:ext>
            </a:extLst>
          </p:cNvPr>
          <p:cNvSpPr>
            <a:spLocks noGrp="1"/>
          </p:cNvSpPr>
          <p:nvPr>
            <p:ph type="sldNum" sz="quarter" idx="12"/>
          </p:nvPr>
        </p:nvSpPr>
        <p:spPr/>
        <p:txBody>
          <a:bodyPr/>
          <a:lstStyle/>
          <a:p>
            <a:fld id="{992410F8-5038-4D67-BFCB-CC041677B2F5}" type="slidenum">
              <a:rPr lang="zh-CN" altLang="en-US" smtClean="0"/>
              <a:pPr/>
              <a:t>57</a:t>
            </a:fld>
            <a:endParaRPr lang="zh-CN" altLang="en-US" dirty="0"/>
          </a:p>
        </p:txBody>
      </p:sp>
    </p:spTree>
    <p:extLst>
      <p:ext uri="{BB962C8B-B14F-4D97-AF65-F5344CB8AC3E}">
        <p14:creationId xmlns:p14="http://schemas.microsoft.com/office/powerpoint/2010/main" val="22841005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解释性结构建模</a:t>
            </a:r>
            <a:r>
              <a:rPr lang="en-US" altLang="zh-CN" dirty="0"/>
              <a:t>——</a:t>
            </a:r>
            <a:r>
              <a:rPr lang="zh-CN" altLang="en-US" dirty="0"/>
              <a:t>层次划分</a:t>
            </a:r>
          </a:p>
        </p:txBody>
      </p:sp>
      <p:graphicFrame>
        <p:nvGraphicFramePr>
          <p:cNvPr id="21" name="Object 2"/>
          <p:cNvGraphicFramePr>
            <a:graphicFrameLocks noChangeAspect="1"/>
          </p:cNvGraphicFramePr>
          <p:nvPr>
            <p:extLst>
              <p:ext uri="{D42A27DB-BD31-4B8C-83A1-F6EECF244321}">
                <p14:modId xmlns:p14="http://schemas.microsoft.com/office/powerpoint/2010/main" val="2983019310"/>
              </p:ext>
            </p:extLst>
          </p:nvPr>
        </p:nvGraphicFramePr>
        <p:xfrm>
          <a:off x="4703326" y="1946117"/>
          <a:ext cx="4010302" cy="3388446"/>
        </p:xfrm>
        <a:graphic>
          <a:graphicData uri="http://schemas.openxmlformats.org/presentationml/2006/ole">
            <mc:AlternateContent xmlns:mc="http://schemas.openxmlformats.org/markup-compatibility/2006">
              <mc:Choice xmlns:v="urn:schemas-microsoft-com:vml" Requires="v">
                <p:oleObj spid="_x0000_s21688" name="Equation" r:id="rId3" imgW="723600" imgH="774360" progId="Equation.DSMT4">
                  <p:embed/>
                </p:oleObj>
              </mc:Choice>
              <mc:Fallback>
                <p:oleObj name="Equation" r:id="rId3" imgW="723600" imgH="774360" progId="Equation.DSMT4">
                  <p:embed/>
                  <p:pic>
                    <p:nvPicPr>
                      <p:cNvPr id="60418" name="Object 2"/>
                      <p:cNvPicPr>
                        <a:picLocks noChangeAspect="1" noChangeArrowheads="1"/>
                      </p:cNvPicPr>
                      <p:nvPr/>
                    </p:nvPicPr>
                    <p:blipFill>
                      <a:blip r:embed="rId4"/>
                      <a:srcRect/>
                      <a:stretch>
                        <a:fillRect/>
                      </a:stretch>
                    </p:blipFill>
                    <p:spPr bwMode="black">
                      <a:xfrm>
                        <a:off x="4703326" y="1946117"/>
                        <a:ext cx="4010302" cy="3388446"/>
                      </a:xfrm>
                      <a:prstGeom prst="rect">
                        <a:avLst/>
                      </a:prstGeom>
                      <a:noFill/>
                      <a:ln>
                        <a:noFill/>
                      </a:ln>
                      <a:effectLst/>
                    </p:spPr>
                  </p:pic>
                </p:oleObj>
              </mc:Fallback>
            </mc:AlternateContent>
          </a:graphicData>
        </a:graphic>
      </p:graphicFrame>
      <p:sp>
        <p:nvSpPr>
          <p:cNvPr id="22" name="Text Box 3"/>
          <p:cNvSpPr txBox="1">
            <a:spLocks noChangeArrowheads="1"/>
          </p:cNvSpPr>
          <p:nvPr/>
        </p:nvSpPr>
        <p:spPr bwMode="auto">
          <a:xfrm>
            <a:off x="4613276" y="1293347"/>
            <a:ext cx="38592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a:latin typeface="微软雅黑" panose="020B0503020204020204" pitchFamily="34" charset="-122"/>
                <a:ea typeface="微软雅黑" panose="020B0503020204020204" pitchFamily="34" charset="-122"/>
              </a:rPr>
              <a:t>   </a:t>
            </a:r>
            <a:r>
              <a:rPr kumimoji="1" lang="en-US" altLang="zh-CN" sz="2800">
                <a:latin typeface="微软雅黑" panose="020B0503020204020204" pitchFamily="34" charset="-122"/>
                <a:ea typeface="微软雅黑" panose="020B0503020204020204" pitchFamily="34" charset="-122"/>
              </a:rPr>
              <a:t>1        4       6        7 </a:t>
            </a:r>
          </a:p>
        </p:txBody>
      </p:sp>
      <p:sp>
        <p:nvSpPr>
          <p:cNvPr id="23" name="Text Box 4"/>
          <p:cNvSpPr txBox="1">
            <a:spLocks noChangeArrowheads="1"/>
          </p:cNvSpPr>
          <p:nvPr/>
        </p:nvSpPr>
        <p:spPr bwMode="auto">
          <a:xfrm>
            <a:off x="4120670" y="2060012"/>
            <a:ext cx="394660" cy="297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lnSpc>
                <a:spcPct val="130000"/>
              </a:lnSpc>
              <a:spcBef>
                <a:spcPct val="50000"/>
              </a:spcBef>
            </a:pPr>
            <a:r>
              <a:rPr kumimoji="1" lang="en-US" altLang="zh-CN" sz="2800">
                <a:latin typeface="微软雅黑" panose="020B0503020204020204" pitchFamily="34" charset="-122"/>
                <a:ea typeface="微软雅黑" panose="020B0503020204020204" pitchFamily="34" charset="-122"/>
              </a:rPr>
              <a:t>1</a:t>
            </a:r>
          </a:p>
          <a:p>
            <a:pPr algn="ctr">
              <a:lnSpc>
                <a:spcPct val="130000"/>
              </a:lnSpc>
              <a:spcBef>
                <a:spcPct val="50000"/>
              </a:spcBef>
            </a:pPr>
            <a:r>
              <a:rPr kumimoji="1" lang="en-US" altLang="zh-CN" sz="2800">
                <a:latin typeface="微软雅黑" panose="020B0503020204020204" pitchFamily="34" charset="-122"/>
                <a:ea typeface="微软雅黑" panose="020B0503020204020204" pitchFamily="34" charset="-122"/>
              </a:rPr>
              <a:t>4</a:t>
            </a:r>
          </a:p>
          <a:p>
            <a:pPr algn="ctr">
              <a:lnSpc>
                <a:spcPct val="130000"/>
              </a:lnSpc>
              <a:spcBef>
                <a:spcPct val="50000"/>
              </a:spcBef>
            </a:pPr>
            <a:r>
              <a:rPr kumimoji="1" lang="en-US" altLang="zh-CN" sz="2800">
                <a:latin typeface="微软雅黑" panose="020B0503020204020204" pitchFamily="34" charset="-122"/>
                <a:ea typeface="微软雅黑" panose="020B0503020204020204" pitchFamily="34" charset="-122"/>
              </a:rPr>
              <a:t>6</a:t>
            </a:r>
          </a:p>
          <a:p>
            <a:pPr algn="ctr">
              <a:lnSpc>
                <a:spcPct val="130000"/>
              </a:lnSpc>
              <a:spcBef>
                <a:spcPct val="50000"/>
              </a:spcBef>
            </a:pPr>
            <a:r>
              <a:rPr kumimoji="1" lang="en-US" altLang="zh-CN" sz="2800">
                <a:latin typeface="微软雅黑" panose="020B0503020204020204" pitchFamily="34" charset="-122"/>
                <a:ea typeface="微软雅黑" panose="020B0503020204020204" pitchFamily="34" charset="-122"/>
              </a:rPr>
              <a:t>7</a:t>
            </a:r>
          </a:p>
        </p:txBody>
      </p:sp>
      <p:grpSp>
        <p:nvGrpSpPr>
          <p:cNvPr id="24" name="Group 5"/>
          <p:cNvGrpSpPr>
            <a:grpSpLocks/>
          </p:cNvGrpSpPr>
          <p:nvPr/>
        </p:nvGrpSpPr>
        <p:grpSpPr bwMode="auto">
          <a:xfrm>
            <a:off x="4953000" y="2044700"/>
            <a:ext cx="3429000" cy="3048000"/>
            <a:chOff x="2160" y="1200"/>
            <a:chExt cx="2160" cy="1920"/>
          </a:xfrm>
        </p:grpSpPr>
        <p:sp>
          <p:nvSpPr>
            <p:cNvPr id="33" name="Line 6"/>
            <p:cNvSpPr>
              <a:spLocks noChangeShapeType="1"/>
            </p:cNvSpPr>
            <p:nvPr/>
          </p:nvSpPr>
          <p:spPr bwMode="auto">
            <a:xfrm>
              <a:off x="2160" y="2112"/>
              <a:ext cx="2160" cy="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34" name="Line 7"/>
            <p:cNvSpPr>
              <a:spLocks noChangeShapeType="1"/>
            </p:cNvSpPr>
            <p:nvPr/>
          </p:nvSpPr>
          <p:spPr bwMode="auto">
            <a:xfrm rot="5400000">
              <a:off x="2208" y="2160"/>
              <a:ext cx="1920" cy="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grpSp>
      <p:sp>
        <p:nvSpPr>
          <p:cNvPr id="35" name="Text Box 8"/>
          <p:cNvSpPr txBox="1">
            <a:spLocks noChangeArrowheads="1"/>
          </p:cNvSpPr>
          <p:nvPr/>
        </p:nvSpPr>
        <p:spPr bwMode="auto">
          <a:xfrm>
            <a:off x="4500357" y="5541496"/>
            <a:ext cx="411362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800">
                <a:latin typeface="微软雅黑" panose="020B0503020204020204" pitchFamily="34" charset="-122"/>
                <a:ea typeface="微软雅黑" panose="020B0503020204020204" pitchFamily="34" charset="-122"/>
              </a:rPr>
              <a:t>E(4)={1,4,6}   F(4)={4,7}</a:t>
            </a:r>
          </a:p>
        </p:txBody>
      </p:sp>
      <p:sp>
        <p:nvSpPr>
          <p:cNvPr id="36" name="Text Box 9"/>
          <p:cNvSpPr txBox="1">
            <a:spLocks noChangeArrowheads="1"/>
          </p:cNvSpPr>
          <p:nvPr/>
        </p:nvSpPr>
        <p:spPr bwMode="auto">
          <a:xfrm>
            <a:off x="8713628" y="2028975"/>
            <a:ext cx="4924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2400">
                <a:latin typeface="微软雅黑" panose="020B0503020204020204" pitchFamily="34" charset="-122"/>
                <a:ea typeface="微软雅黑" panose="020B0503020204020204" pitchFamily="34" charset="-122"/>
                <a:sym typeface="Symbol" panose="05050102010706020507" pitchFamily="18" charset="2"/>
              </a:rPr>
              <a:t>是</a:t>
            </a:r>
            <a:endParaRPr kumimoji="1" lang="zh-CN" altLang="en-US" sz="2800">
              <a:latin typeface="微软雅黑" panose="020B0503020204020204" pitchFamily="34" charset="-122"/>
              <a:ea typeface="微软雅黑" panose="020B0503020204020204" pitchFamily="34" charset="-122"/>
            </a:endParaRPr>
          </a:p>
        </p:txBody>
      </p:sp>
      <p:sp>
        <p:nvSpPr>
          <p:cNvPr id="37" name="Text Box 10"/>
          <p:cNvSpPr txBox="1">
            <a:spLocks noChangeArrowheads="1"/>
          </p:cNvSpPr>
          <p:nvPr/>
        </p:nvSpPr>
        <p:spPr bwMode="auto">
          <a:xfrm>
            <a:off x="8713628" y="2867175"/>
            <a:ext cx="4924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2400">
                <a:latin typeface="微软雅黑" panose="020B0503020204020204" pitchFamily="34" charset="-122"/>
                <a:ea typeface="微软雅黑" panose="020B0503020204020204" pitchFamily="34" charset="-122"/>
                <a:sym typeface="Symbol" panose="05050102010706020507" pitchFamily="18" charset="2"/>
              </a:rPr>
              <a:t>否</a:t>
            </a:r>
            <a:endParaRPr kumimoji="1" lang="zh-CN" altLang="en-US" sz="280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D85B8ED4-FCB0-FF46-862E-6C25472BB21A}"/>
              </a:ext>
            </a:extLst>
          </p:cNvPr>
          <p:cNvSpPr>
            <a:spLocks noGrp="1"/>
          </p:cNvSpPr>
          <p:nvPr>
            <p:ph type="sldNum" sz="quarter" idx="12"/>
          </p:nvPr>
        </p:nvSpPr>
        <p:spPr/>
        <p:txBody>
          <a:bodyPr/>
          <a:lstStyle/>
          <a:p>
            <a:fld id="{992410F8-5038-4D67-BFCB-CC041677B2F5}" type="slidenum">
              <a:rPr lang="zh-CN" altLang="en-US" smtClean="0"/>
              <a:pPr/>
              <a:t>58</a:t>
            </a:fld>
            <a:endParaRPr lang="zh-CN" altLang="en-US" dirty="0"/>
          </a:p>
        </p:txBody>
      </p:sp>
    </p:spTree>
    <p:extLst>
      <p:ext uri="{BB962C8B-B14F-4D97-AF65-F5344CB8AC3E}">
        <p14:creationId xmlns:p14="http://schemas.microsoft.com/office/powerpoint/2010/main" val="15809648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解释性结构建模</a:t>
            </a:r>
            <a:r>
              <a:rPr lang="en-US" altLang="zh-CN" dirty="0"/>
              <a:t>——</a:t>
            </a:r>
            <a:r>
              <a:rPr lang="zh-CN" altLang="en-US" dirty="0"/>
              <a:t>层次划分</a:t>
            </a:r>
          </a:p>
        </p:txBody>
      </p:sp>
      <p:graphicFrame>
        <p:nvGraphicFramePr>
          <p:cNvPr id="15" name="Object 2"/>
          <p:cNvGraphicFramePr>
            <a:graphicFrameLocks noChangeAspect="1"/>
          </p:cNvGraphicFramePr>
          <p:nvPr>
            <p:extLst>
              <p:ext uri="{D42A27DB-BD31-4B8C-83A1-F6EECF244321}">
                <p14:modId xmlns:p14="http://schemas.microsoft.com/office/powerpoint/2010/main" val="2251681042"/>
              </p:ext>
            </p:extLst>
          </p:nvPr>
        </p:nvGraphicFramePr>
        <p:xfrm>
          <a:off x="4451731" y="2323942"/>
          <a:ext cx="4088861" cy="3454559"/>
        </p:xfrm>
        <a:graphic>
          <a:graphicData uri="http://schemas.openxmlformats.org/presentationml/2006/ole">
            <mc:AlternateContent xmlns:mc="http://schemas.openxmlformats.org/markup-compatibility/2006">
              <mc:Choice xmlns:v="urn:schemas-microsoft-com:vml" Requires="v">
                <p:oleObj spid="_x0000_s22711" name="Equation" r:id="rId3" imgW="723600" imgH="774360" progId="Equation.DSMT4">
                  <p:embed/>
                </p:oleObj>
              </mc:Choice>
              <mc:Fallback>
                <p:oleObj name="Equation" r:id="rId3" imgW="723600" imgH="774360" progId="Equation.DSMT4">
                  <p:embed/>
                  <p:pic>
                    <p:nvPicPr>
                      <p:cNvPr id="61442" name="Object 2"/>
                      <p:cNvPicPr>
                        <a:picLocks noChangeAspect="1" noChangeArrowheads="1"/>
                      </p:cNvPicPr>
                      <p:nvPr/>
                    </p:nvPicPr>
                    <p:blipFill>
                      <a:blip r:embed="rId4"/>
                      <a:srcRect/>
                      <a:stretch>
                        <a:fillRect/>
                      </a:stretch>
                    </p:blipFill>
                    <p:spPr bwMode="black">
                      <a:xfrm>
                        <a:off x="4451731" y="2323942"/>
                        <a:ext cx="4088861" cy="3454559"/>
                      </a:xfrm>
                      <a:prstGeom prst="rect">
                        <a:avLst/>
                      </a:prstGeom>
                      <a:noFill/>
                      <a:ln>
                        <a:noFill/>
                      </a:ln>
                      <a:effectLst/>
                    </p:spPr>
                  </p:pic>
                </p:oleObj>
              </mc:Fallback>
            </mc:AlternateContent>
          </a:graphicData>
        </a:graphic>
      </p:graphicFrame>
      <p:sp>
        <p:nvSpPr>
          <p:cNvPr id="16" name="Text Box 3"/>
          <p:cNvSpPr txBox="1">
            <a:spLocks noChangeArrowheads="1"/>
          </p:cNvSpPr>
          <p:nvPr/>
        </p:nvSpPr>
        <p:spPr bwMode="auto">
          <a:xfrm>
            <a:off x="4527551" y="1482259"/>
            <a:ext cx="38592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a:latin typeface="微软雅黑" panose="020B0503020204020204" pitchFamily="34" charset="-122"/>
                <a:ea typeface="微软雅黑" panose="020B0503020204020204" pitchFamily="34" charset="-122"/>
              </a:rPr>
              <a:t>   </a:t>
            </a:r>
            <a:r>
              <a:rPr kumimoji="1" lang="en-US" altLang="zh-CN" sz="2800">
                <a:latin typeface="微软雅黑" panose="020B0503020204020204" pitchFamily="34" charset="-122"/>
                <a:ea typeface="微软雅黑" panose="020B0503020204020204" pitchFamily="34" charset="-122"/>
              </a:rPr>
              <a:t>1        4       6        7 </a:t>
            </a:r>
          </a:p>
        </p:txBody>
      </p:sp>
      <p:sp>
        <p:nvSpPr>
          <p:cNvPr id="17" name="Text Box 4"/>
          <p:cNvSpPr txBox="1">
            <a:spLocks noChangeArrowheads="1"/>
          </p:cNvSpPr>
          <p:nvPr/>
        </p:nvSpPr>
        <p:spPr bwMode="auto">
          <a:xfrm>
            <a:off x="3451485" y="2558487"/>
            <a:ext cx="405880" cy="297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lnSpc>
                <a:spcPct val="130000"/>
              </a:lnSpc>
              <a:spcBef>
                <a:spcPct val="50000"/>
              </a:spcBef>
            </a:pPr>
            <a:r>
              <a:rPr kumimoji="1" lang="en-US" altLang="zh-CN" sz="2800">
                <a:latin typeface="微软雅黑" panose="020B0503020204020204" pitchFamily="34" charset="-122"/>
                <a:ea typeface="微软雅黑" panose="020B0503020204020204" pitchFamily="34" charset="-122"/>
              </a:rPr>
              <a:t>1</a:t>
            </a:r>
          </a:p>
          <a:p>
            <a:pPr algn="ctr">
              <a:lnSpc>
                <a:spcPct val="130000"/>
              </a:lnSpc>
              <a:spcBef>
                <a:spcPct val="50000"/>
              </a:spcBef>
            </a:pPr>
            <a:r>
              <a:rPr kumimoji="1" lang="en-US" altLang="zh-CN" sz="2800">
                <a:latin typeface="微软雅黑" panose="020B0503020204020204" pitchFamily="34" charset="-122"/>
                <a:ea typeface="微软雅黑" panose="020B0503020204020204" pitchFamily="34" charset="-122"/>
              </a:rPr>
              <a:t>4</a:t>
            </a:r>
          </a:p>
          <a:p>
            <a:pPr algn="ctr">
              <a:lnSpc>
                <a:spcPct val="130000"/>
              </a:lnSpc>
              <a:spcBef>
                <a:spcPct val="50000"/>
              </a:spcBef>
            </a:pPr>
            <a:r>
              <a:rPr kumimoji="1" lang="en-US" altLang="zh-CN" sz="2800">
                <a:latin typeface="微软雅黑" panose="020B0503020204020204" pitchFamily="34" charset="-122"/>
                <a:ea typeface="微软雅黑" panose="020B0503020204020204" pitchFamily="34" charset="-122"/>
              </a:rPr>
              <a:t>6</a:t>
            </a:r>
          </a:p>
          <a:p>
            <a:pPr algn="ctr">
              <a:lnSpc>
                <a:spcPct val="130000"/>
              </a:lnSpc>
              <a:spcBef>
                <a:spcPct val="50000"/>
              </a:spcBef>
            </a:pPr>
            <a:r>
              <a:rPr kumimoji="1" lang="en-US" altLang="zh-CN" sz="2800">
                <a:latin typeface="微软雅黑" panose="020B0503020204020204" pitchFamily="34" charset="-122"/>
                <a:ea typeface="微软雅黑" panose="020B0503020204020204" pitchFamily="34" charset="-122"/>
              </a:rPr>
              <a:t>7</a:t>
            </a:r>
          </a:p>
        </p:txBody>
      </p:sp>
      <p:sp>
        <p:nvSpPr>
          <p:cNvPr id="18" name="Text Box 5"/>
          <p:cNvSpPr txBox="1">
            <a:spLocks noChangeArrowheads="1"/>
          </p:cNvSpPr>
          <p:nvPr/>
        </p:nvSpPr>
        <p:spPr bwMode="auto">
          <a:xfrm>
            <a:off x="8692992" y="2549675"/>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2400">
                <a:latin typeface="微软雅黑" panose="020B0503020204020204" pitchFamily="34" charset="-122"/>
                <a:ea typeface="微软雅黑" panose="020B0503020204020204" pitchFamily="34" charset="-122"/>
                <a:sym typeface="Symbol" panose="05050102010706020507" pitchFamily="18" charset="2"/>
              </a:rPr>
              <a:t>是</a:t>
            </a:r>
            <a:endParaRPr kumimoji="1" lang="zh-CN" altLang="en-US" sz="2800">
              <a:latin typeface="微软雅黑" panose="020B0503020204020204" pitchFamily="34" charset="-122"/>
              <a:ea typeface="微软雅黑" panose="020B0503020204020204" pitchFamily="34" charset="-122"/>
            </a:endParaRPr>
          </a:p>
        </p:txBody>
      </p:sp>
      <p:sp>
        <p:nvSpPr>
          <p:cNvPr id="20" name="Text Box 6"/>
          <p:cNvSpPr txBox="1">
            <a:spLocks noChangeArrowheads="1"/>
          </p:cNvSpPr>
          <p:nvPr/>
        </p:nvSpPr>
        <p:spPr bwMode="auto">
          <a:xfrm>
            <a:off x="8692992" y="3438675"/>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2400">
                <a:latin typeface="微软雅黑" panose="020B0503020204020204" pitchFamily="34" charset="-122"/>
                <a:ea typeface="微软雅黑" panose="020B0503020204020204" pitchFamily="34" charset="-122"/>
                <a:sym typeface="Symbol" panose="05050102010706020507" pitchFamily="18" charset="2"/>
              </a:rPr>
              <a:t>否</a:t>
            </a:r>
            <a:endParaRPr kumimoji="1" lang="zh-CN" altLang="en-US" sz="2800">
              <a:latin typeface="微软雅黑" panose="020B0503020204020204" pitchFamily="34" charset="-122"/>
              <a:ea typeface="微软雅黑" panose="020B0503020204020204" pitchFamily="34" charset="-122"/>
            </a:endParaRPr>
          </a:p>
        </p:txBody>
      </p:sp>
      <p:sp>
        <p:nvSpPr>
          <p:cNvPr id="25" name="Text Box 7"/>
          <p:cNvSpPr txBox="1">
            <a:spLocks noChangeArrowheads="1"/>
          </p:cNvSpPr>
          <p:nvPr/>
        </p:nvSpPr>
        <p:spPr bwMode="auto">
          <a:xfrm>
            <a:off x="8692992" y="4367362"/>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2400">
                <a:latin typeface="微软雅黑" panose="020B0503020204020204" pitchFamily="34" charset="-122"/>
                <a:ea typeface="微软雅黑" panose="020B0503020204020204" pitchFamily="34" charset="-122"/>
                <a:sym typeface="Symbol" panose="05050102010706020507" pitchFamily="18" charset="2"/>
              </a:rPr>
              <a:t>是</a:t>
            </a:r>
            <a:endParaRPr kumimoji="1" lang="zh-CN" altLang="en-US" sz="2800">
              <a:latin typeface="微软雅黑" panose="020B0503020204020204" pitchFamily="34" charset="-122"/>
              <a:ea typeface="微软雅黑" panose="020B0503020204020204" pitchFamily="34" charset="-122"/>
            </a:endParaRPr>
          </a:p>
        </p:txBody>
      </p:sp>
      <p:sp>
        <p:nvSpPr>
          <p:cNvPr id="26" name="Text Box 8"/>
          <p:cNvSpPr txBox="1">
            <a:spLocks noChangeArrowheads="1"/>
          </p:cNvSpPr>
          <p:nvPr/>
        </p:nvSpPr>
        <p:spPr bwMode="auto">
          <a:xfrm>
            <a:off x="8692992" y="5224612"/>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2400">
                <a:latin typeface="微软雅黑" panose="020B0503020204020204" pitchFamily="34" charset="-122"/>
                <a:ea typeface="微软雅黑" panose="020B0503020204020204" pitchFamily="34" charset="-122"/>
                <a:sym typeface="Symbol" panose="05050102010706020507" pitchFamily="18" charset="2"/>
              </a:rPr>
              <a:t>否</a:t>
            </a:r>
            <a:endParaRPr kumimoji="1" lang="zh-CN" altLang="en-US" sz="2800">
              <a:latin typeface="微软雅黑" panose="020B0503020204020204" pitchFamily="34" charset="-122"/>
              <a:ea typeface="微软雅黑" panose="020B0503020204020204" pitchFamily="34" charset="-122"/>
            </a:endParaRPr>
          </a:p>
        </p:txBody>
      </p:sp>
      <p:grpSp>
        <p:nvGrpSpPr>
          <p:cNvPr id="27" name="Group 9"/>
          <p:cNvGrpSpPr>
            <a:grpSpLocks/>
          </p:cNvGrpSpPr>
          <p:nvPr/>
        </p:nvGrpSpPr>
        <p:grpSpPr bwMode="auto">
          <a:xfrm>
            <a:off x="4038600" y="1649414"/>
            <a:ext cx="4953000" cy="4132263"/>
            <a:chOff x="1724" y="596"/>
            <a:chExt cx="3120" cy="2603"/>
          </a:xfrm>
        </p:grpSpPr>
        <p:sp>
          <p:nvSpPr>
            <p:cNvPr id="28" name="Line 10"/>
            <p:cNvSpPr>
              <a:spLocks noChangeShapeType="1"/>
            </p:cNvSpPr>
            <p:nvPr/>
          </p:nvSpPr>
          <p:spPr bwMode="auto">
            <a:xfrm>
              <a:off x="1845" y="1537"/>
              <a:ext cx="2976" cy="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29" name="Line 11"/>
            <p:cNvSpPr>
              <a:spLocks noChangeShapeType="1"/>
            </p:cNvSpPr>
            <p:nvPr/>
          </p:nvSpPr>
          <p:spPr bwMode="auto">
            <a:xfrm rot="5400000">
              <a:off x="2579" y="1868"/>
              <a:ext cx="2544" cy="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30" name="Line 12"/>
            <p:cNvSpPr>
              <a:spLocks noChangeShapeType="1"/>
            </p:cNvSpPr>
            <p:nvPr/>
          </p:nvSpPr>
          <p:spPr bwMode="auto">
            <a:xfrm>
              <a:off x="1724" y="2599"/>
              <a:ext cx="3120" cy="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31" name="Line 13"/>
            <p:cNvSpPr>
              <a:spLocks noChangeShapeType="1"/>
            </p:cNvSpPr>
            <p:nvPr/>
          </p:nvSpPr>
          <p:spPr bwMode="auto">
            <a:xfrm rot="5400000">
              <a:off x="1394" y="1927"/>
              <a:ext cx="2544" cy="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grpSp>
      <p:sp>
        <p:nvSpPr>
          <p:cNvPr id="4" name="灯片编号占位符 3">
            <a:extLst>
              <a:ext uri="{FF2B5EF4-FFF2-40B4-BE49-F238E27FC236}">
                <a16:creationId xmlns:a16="http://schemas.microsoft.com/office/drawing/2014/main" id="{1A8322C6-BA38-A744-86CA-831CACE46D1A}"/>
              </a:ext>
            </a:extLst>
          </p:cNvPr>
          <p:cNvSpPr>
            <a:spLocks noGrp="1"/>
          </p:cNvSpPr>
          <p:nvPr>
            <p:ph type="sldNum" sz="quarter" idx="12"/>
          </p:nvPr>
        </p:nvSpPr>
        <p:spPr/>
        <p:txBody>
          <a:bodyPr/>
          <a:lstStyle/>
          <a:p>
            <a:fld id="{992410F8-5038-4D67-BFCB-CC041677B2F5}" type="slidenum">
              <a:rPr lang="zh-CN" altLang="en-US" smtClean="0"/>
              <a:pPr/>
              <a:t>59</a:t>
            </a:fld>
            <a:endParaRPr lang="zh-CN" altLang="en-US" dirty="0"/>
          </a:p>
        </p:txBody>
      </p:sp>
    </p:spTree>
    <p:extLst>
      <p:ext uri="{BB962C8B-B14F-4D97-AF65-F5344CB8AC3E}">
        <p14:creationId xmlns:p14="http://schemas.microsoft.com/office/powerpoint/2010/main" val="1103100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a:spLocks noGrp="1"/>
          </p:cNvSpPr>
          <p:nvPr>
            <p:ph idx="1"/>
          </p:nvPr>
        </p:nvSpPr>
        <p:spPr/>
        <p:txBody>
          <a:bodyPr/>
          <a:lstStyle/>
          <a:p>
            <a:pPr>
              <a:buFont typeface="Wingdings" panose="05000000000000000000" pitchFamily="2" charset="2"/>
              <a:buChar char="n"/>
            </a:pPr>
            <a:r>
              <a:rPr lang="zh-CN" altLang="en-US" sz="3200" dirty="0"/>
              <a:t>结构模型</a:t>
            </a:r>
            <a:endParaRPr lang="en-US" altLang="zh-CN" sz="3200" dirty="0"/>
          </a:p>
          <a:p>
            <a:pPr lvl="1">
              <a:lnSpc>
                <a:spcPct val="150000"/>
              </a:lnSpc>
            </a:pPr>
            <a:r>
              <a:rPr lang="zh-CN" altLang="en-US" sz="2800" dirty="0"/>
              <a:t>基本性质：</a:t>
            </a:r>
            <a:endParaRPr lang="en-US" altLang="zh-CN" sz="2800" dirty="0"/>
          </a:p>
          <a:p>
            <a:pPr lvl="2">
              <a:lnSpc>
                <a:spcPct val="150000"/>
              </a:lnSpc>
            </a:pPr>
            <a:r>
              <a:rPr lang="zh-CN" altLang="en-US" dirty="0"/>
              <a:t>结构模型是一种</a:t>
            </a:r>
            <a:r>
              <a:rPr lang="zh-CN" altLang="en-US" dirty="0">
                <a:solidFill>
                  <a:srgbClr val="FF0000"/>
                </a:solidFill>
              </a:rPr>
              <a:t>几何模型</a:t>
            </a:r>
            <a:r>
              <a:rPr lang="zh-CN" altLang="en-US" dirty="0"/>
              <a:t>。结构模型使用由节点和有向边构成的图来描述一个系统的结构。</a:t>
            </a:r>
            <a:endParaRPr lang="en-US" altLang="zh-CN" dirty="0"/>
          </a:p>
          <a:p>
            <a:pPr marL="1714500" lvl="3" indent="-342900">
              <a:lnSpc>
                <a:spcPct val="150000"/>
              </a:lnSpc>
              <a:buFont typeface="+mj-ea"/>
              <a:buAutoNum type="circleNumDbPlain"/>
            </a:pPr>
            <a:r>
              <a:rPr lang="zh-CN" altLang="en-US" dirty="0">
                <a:latin typeface="+mn-ea"/>
              </a:rPr>
              <a:t>节点</a:t>
            </a:r>
            <a:r>
              <a:rPr lang="en-US" altLang="zh-CN" dirty="0">
                <a:latin typeface="+mn-ea"/>
              </a:rPr>
              <a:t>——</a:t>
            </a:r>
            <a:r>
              <a:rPr lang="zh-CN" altLang="en-US" dirty="0">
                <a:latin typeface="+mn-ea"/>
              </a:rPr>
              <a:t>系统要素， 有向边</a:t>
            </a:r>
            <a:r>
              <a:rPr lang="en-US" altLang="zh-CN" dirty="0">
                <a:latin typeface="+mn-ea"/>
              </a:rPr>
              <a:t>——</a:t>
            </a:r>
            <a:r>
              <a:rPr lang="zh-CN" altLang="en-US" dirty="0">
                <a:latin typeface="+mn-ea"/>
              </a:rPr>
              <a:t>要素之间的关系。</a:t>
            </a:r>
            <a:endParaRPr lang="en-US" altLang="zh-CN" dirty="0">
              <a:latin typeface="+mn-ea"/>
            </a:endParaRPr>
          </a:p>
          <a:p>
            <a:pPr marL="1714500" lvl="3" indent="-342900">
              <a:lnSpc>
                <a:spcPct val="150000"/>
              </a:lnSpc>
              <a:buFont typeface="+mj-ea"/>
              <a:buAutoNum type="circleNumDbPlain"/>
            </a:pPr>
            <a:r>
              <a:rPr lang="zh-CN" altLang="en-US" dirty="0">
                <a:latin typeface="+mn-ea"/>
              </a:rPr>
              <a:t>“关系”可以是</a:t>
            </a:r>
            <a:r>
              <a:rPr lang="zh-CN" altLang="en-US" dirty="0">
                <a:solidFill>
                  <a:srgbClr val="FF0000"/>
                </a:solidFill>
                <a:latin typeface="+mn-ea"/>
              </a:rPr>
              <a:t>“影响”、“取决于”、“先于”、“需要”、“导致”</a:t>
            </a:r>
            <a:r>
              <a:rPr lang="zh-CN" altLang="en-US" dirty="0">
                <a:latin typeface="+mn-ea"/>
              </a:rPr>
              <a:t>等</a:t>
            </a:r>
            <a:endParaRPr lang="en-US" altLang="zh-CN" dirty="0">
              <a:latin typeface="+mn-ea"/>
            </a:endParaRPr>
          </a:p>
          <a:p>
            <a:pPr lvl="2">
              <a:lnSpc>
                <a:spcPct val="150000"/>
              </a:lnSpc>
            </a:pPr>
            <a:r>
              <a:rPr lang="zh-CN" altLang="en-US" dirty="0"/>
              <a:t>结构模型是一种以</a:t>
            </a:r>
            <a:r>
              <a:rPr lang="zh-CN" altLang="en-US" dirty="0">
                <a:solidFill>
                  <a:srgbClr val="FF0000"/>
                </a:solidFill>
              </a:rPr>
              <a:t>定性分析</a:t>
            </a:r>
            <a:r>
              <a:rPr lang="zh-CN" altLang="en-US" dirty="0"/>
              <a:t>为主的模型。 </a:t>
            </a:r>
          </a:p>
        </p:txBody>
      </p:sp>
      <p:sp>
        <p:nvSpPr>
          <p:cNvPr id="6" name="灯片编号占位符 5"/>
          <p:cNvSpPr>
            <a:spLocks noGrp="1"/>
          </p:cNvSpPr>
          <p:nvPr>
            <p:ph type="sldNum" sz="quarter" idx="12"/>
          </p:nvPr>
        </p:nvSpPr>
        <p:spPr/>
        <p:txBody>
          <a:bodyPr/>
          <a:lstStyle/>
          <a:p>
            <a:fld id="{992410F8-5038-4D67-BFCB-CC041677B2F5}" type="slidenum">
              <a:rPr lang="zh-CN" altLang="en-US" smtClean="0"/>
              <a:t>6</a:t>
            </a:fld>
            <a:endParaRPr lang="zh-CN" altLang="en-US" dirty="0"/>
          </a:p>
        </p:txBody>
      </p:sp>
      <p:sp>
        <p:nvSpPr>
          <p:cNvPr id="10" name="标题 1"/>
          <p:cNvSpPr>
            <a:spLocks noGrp="1"/>
          </p:cNvSpPr>
          <p:nvPr>
            <p:ph type="title"/>
          </p:nvPr>
        </p:nvSpPr>
        <p:spPr/>
        <p:txBody>
          <a:bodyPr/>
          <a:lstStyle/>
          <a:p>
            <a:r>
              <a:rPr lang="zh-CN" altLang="en-US" dirty="0"/>
              <a:t>解释性结构建模</a:t>
            </a:r>
          </a:p>
        </p:txBody>
      </p:sp>
    </p:spTree>
    <p:extLst>
      <p:ext uri="{BB962C8B-B14F-4D97-AF65-F5344CB8AC3E}">
        <p14:creationId xmlns:p14="http://schemas.microsoft.com/office/powerpoint/2010/main" val="21083466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解释性结构建模</a:t>
            </a:r>
            <a:r>
              <a:rPr lang="en-US" altLang="zh-CN" dirty="0"/>
              <a:t>——</a:t>
            </a:r>
            <a:r>
              <a:rPr lang="zh-CN" altLang="en-US" dirty="0"/>
              <a:t>层次划分</a:t>
            </a:r>
          </a:p>
        </p:txBody>
      </p:sp>
      <p:grpSp>
        <p:nvGrpSpPr>
          <p:cNvPr id="21" name="Group 2"/>
          <p:cNvGrpSpPr>
            <a:grpSpLocks/>
          </p:cNvGrpSpPr>
          <p:nvPr/>
        </p:nvGrpSpPr>
        <p:grpSpPr bwMode="auto">
          <a:xfrm>
            <a:off x="5356225" y="4141788"/>
            <a:ext cx="914400" cy="857250"/>
            <a:chOff x="1248" y="720"/>
            <a:chExt cx="576" cy="576"/>
          </a:xfrm>
        </p:grpSpPr>
        <p:sp>
          <p:nvSpPr>
            <p:cNvPr id="22" name="Oval 3"/>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mn-ea"/>
                <a:ea typeface="+mn-ea"/>
              </a:endParaRPr>
            </a:p>
          </p:txBody>
        </p:sp>
        <p:sp>
          <p:nvSpPr>
            <p:cNvPr id="23" name="Text Box 4"/>
            <p:cNvSpPr txBox="1">
              <a:spLocks noChangeArrowheads="1"/>
            </p:cNvSpPr>
            <p:nvPr/>
          </p:nvSpPr>
          <p:spPr bwMode="auto">
            <a:xfrm>
              <a:off x="1393" y="833"/>
              <a:ext cx="276" cy="39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3200">
                  <a:latin typeface="+mn-ea"/>
                  <a:ea typeface="+mn-ea"/>
                </a:rPr>
                <a:t>4</a:t>
              </a:r>
            </a:p>
          </p:txBody>
        </p:sp>
      </p:grpSp>
      <p:grpSp>
        <p:nvGrpSpPr>
          <p:cNvPr id="24" name="Group 5"/>
          <p:cNvGrpSpPr>
            <a:grpSpLocks/>
          </p:cNvGrpSpPr>
          <p:nvPr/>
        </p:nvGrpSpPr>
        <p:grpSpPr bwMode="auto">
          <a:xfrm>
            <a:off x="5341938" y="5451475"/>
            <a:ext cx="914400" cy="857250"/>
            <a:chOff x="1248" y="720"/>
            <a:chExt cx="576" cy="576"/>
          </a:xfrm>
        </p:grpSpPr>
        <p:sp>
          <p:nvSpPr>
            <p:cNvPr id="32" name="Oval 6"/>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mn-ea"/>
                <a:ea typeface="+mn-ea"/>
              </a:endParaRPr>
            </a:p>
          </p:txBody>
        </p:sp>
        <p:sp>
          <p:nvSpPr>
            <p:cNvPr id="33" name="Text Box 7"/>
            <p:cNvSpPr txBox="1">
              <a:spLocks noChangeArrowheads="1"/>
            </p:cNvSpPr>
            <p:nvPr/>
          </p:nvSpPr>
          <p:spPr bwMode="auto">
            <a:xfrm>
              <a:off x="1393" y="834"/>
              <a:ext cx="276" cy="39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3200">
                  <a:latin typeface="+mn-ea"/>
                  <a:ea typeface="+mn-ea"/>
                </a:rPr>
                <a:t>7</a:t>
              </a:r>
            </a:p>
          </p:txBody>
        </p:sp>
      </p:grpSp>
      <p:sp>
        <p:nvSpPr>
          <p:cNvPr id="34" name="Line 8"/>
          <p:cNvSpPr>
            <a:spLocks noChangeShapeType="1"/>
          </p:cNvSpPr>
          <p:nvPr/>
        </p:nvSpPr>
        <p:spPr bwMode="auto">
          <a:xfrm>
            <a:off x="2841625" y="2497138"/>
            <a:ext cx="6553200" cy="0"/>
          </a:xfrm>
          <a:prstGeom prst="line">
            <a:avLst/>
          </a:prstGeom>
          <a:noFill/>
          <a:ln w="38100">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35" name="Line 9"/>
          <p:cNvSpPr>
            <a:spLocks noChangeShapeType="1"/>
          </p:cNvSpPr>
          <p:nvPr/>
        </p:nvSpPr>
        <p:spPr bwMode="auto">
          <a:xfrm>
            <a:off x="2765425" y="3854450"/>
            <a:ext cx="6553200" cy="0"/>
          </a:xfrm>
          <a:prstGeom prst="line">
            <a:avLst/>
          </a:prstGeom>
          <a:noFill/>
          <a:ln w="38100">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36" name="Line 10"/>
          <p:cNvSpPr>
            <a:spLocks noChangeShapeType="1"/>
          </p:cNvSpPr>
          <p:nvPr/>
        </p:nvSpPr>
        <p:spPr bwMode="auto">
          <a:xfrm>
            <a:off x="2917825" y="5353050"/>
            <a:ext cx="6553200" cy="0"/>
          </a:xfrm>
          <a:prstGeom prst="line">
            <a:avLst/>
          </a:prstGeom>
          <a:noFill/>
          <a:ln w="38100">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grpSp>
        <p:nvGrpSpPr>
          <p:cNvPr id="37" name="Group 11"/>
          <p:cNvGrpSpPr>
            <a:grpSpLocks/>
          </p:cNvGrpSpPr>
          <p:nvPr/>
        </p:nvGrpSpPr>
        <p:grpSpPr bwMode="auto">
          <a:xfrm>
            <a:off x="3070226" y="1227138"/>
            <a:ext cx="6410325" cy="876300"/>
            <a:chOff x="453" y="669"/>
            <a:chExt cx="4038" cy="552"/>
          </a:xfrm>
        </p:grpSpPr>
        <p:grpSp>
          <p:nvGrpSpPr>
            <p:cNvPr id="38" name="Group 12"/>
            <p:cNvGrpSpPr>
              <a:grpSpLocks/>
            </p:cNvGrpSpPr>
            <p:nvPr/>
          </p:nvGrpSpPr>
          <p:grpSpPr bwMode="auto">
            <a:xfrm>
              <a:off x="453" y="669"/>
              <a:ext cx="576" cy="539"/>
              <a:chOff x="1248" y="720"/>
              <a:chExt cx="576" cy="576"/>
            </a:xfrm>
          </p:grpSpPr>
          <p:sp>
            <p:nvSpPr>
              <p:cNvPr id="49" name="Oval 13"/>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mn-ea"/>
                  <a:ea typeface="+mn-ea"/>
                </a:endParaRPr>
              </a:p>
            </p:txBody>
          </p:sp>
          <p:sp>
            <p:nvSpPr>
              <p:cNvPr id="50" name="Text Box 14"/>
              <p:cNvSpPr txBox="1">
                <a:spLocks noChangeArrowheads="1"/>
              </p:cNvSpPr>
              <p:nvPr/>
            </p:nvSpPr>
            <p:spPr bwMode="auto">
              <a:xfrm>
                <a:off x="1393" y="834"/>
                <a:ext cx="276" cy="3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3200">
                    <a:latin typeface="+mn-ea"/>
                    <a:ea typeface="+mn-ea"/>
                  </a:rPr>
                  <a:t>2</a:t>
                </a:r>
              </a:p>
            </p:txBody>
          </p:sp>
        </p:grpSp>
        <p:grpSp>
          <p:nvGrpSpPr>
            <p:cNvPr id="39" name="Group 15"/>
            <p:cNvGrpSpPr>
              <a:grpSpLocks/>
            </p:cNvGrpSpPr>
            <p:nvPr/>
          </p:nvGrpSpPr>
          <p:grpSpPr bwMode="auto">
            <a:xfrm>
              <a:off x="1413" y="681"/>
              <a:ext cx="576" cy="539"/>
              <a:chOff x="1248" y="720"/>
              <a:chExt cx="576" cy="576"/>
            </a:xfrm>
          </p:grpSpPr>
          <p:sp>
            <p:nvSpPr>
              <p:cNvPr id="47" name="Oval 16"/>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mn-ea"/>
                  <a:ea typeface="+mn-ea"/>
                </a:endParaRPr>
              </a:p>
            </p:txBody>
          </p:sp>
          <p:sp>
            <p:nvSpPr>
              <p:cNvPr id="48" name="Text Box 17"/>
              <p:cNvSpPr txBox="1">
                <a:spLocks noChangeArrowheads="1"/>
              </p:cNvSpPr>
              <p:nvPr/>
            </p:nvSpPr>
            <p:spPr bwMode="auto">
              <a:xfrm>
                <a:off x="1393" y="834"/>
                <a:ext cx="276" cy="3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3200">
                    <a:latin typeface="+mn-ea"/>
                    <a:ea typeface="+mn-ea"/>
                  </a:rPr>
                  <a:t>3</a:t>
                </a:r>
              </a:p>
            </p:txBody>
          </p:sp>
        </p:grpSp>
        <p:grpSp>
          <p:nvGrpSpPr>
            <p:cNvPr id="40" name="Group 18"/>
            <p:cNvGrpSpPr>
              <a:grpSpLocks/>
            </p:cNvGrpSpPr>
            <p:nvPr/>
          </p:nvGrpSpPr>
          <p:grpSpPr bwMode="auto">
            <a:xfrm>
              <a:off x="2325" y="681"/>
              <a:ext cx="576" cy="539"/>
              <a:chOff x="1248" y="720"/>
              <a:chExt cx="576" cy="576"/>
            </a:xfrm>
          </p:grpSpPr>
          <p:sp>
            <p:nvSpPr>
              <p:cNvPr id="45" name="Oval 19"/>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mn-ea"/>
                  <a:ea typeface="+mn-ea"/>
                </a:endParaRPr>
              </a:p>
            </p:txBody>
          </p:sp>
          <p:sp>
            <p:nvSpPr>
              <p:cNvPr id="46" name="Text Box 20"/>
              <p:cNvSpPr txBox="1">
                <a:spLocks noChangeArrowheads="1"/>
              </p:cNvSpPr>
              <p:nvPr/>
            </p:nvSpPr>
            <p:spPr bwMode="auto">
              <a:xfrm>
                <a:off x="1393" y="838"/>
                <a:ext cx="276" cy="3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3200">
                    <a:latin typeface="+mn-ea"/>
                    <a:ea typeface="+mn-ea"/>
                  </a:rPr>
                  <a:t>5</a:t>
                </a:r>
              </a:p>
            </p:txBody>
          </p:sp>
        </p:grpSp>
        <p:grpSp>
          <p:nvGrpSpPr>
            <p:cNvPr id="41" name="Group 21"/>
            <p:cNvGrpSpPr>
              <a:grpSpLocks/>
            </p:cNvGrpSpPr>
            <p:nvPr/>
          </p:nvGrpSpPr>
          <p:grpSpPr bwMode="auto">
            <a:xfrm>
              <a:off x="3141" y="681"/>
              <a:ext cx="576" cy="540"/>
              <a:chOff x="1248" y="720"/>
              <a:chExt cx="576" cy="576"/>
            </a:xfrm>
          </p:grpSpPr>
          <p:sp>
            <p:nvSpPr>
              <p:cNvPr id="43" name="Oval 22"/>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mn-ea"/>
                  <a:ea typeface="+mn-ea"/>
                </a:endParaRPr>
              </a:p>
            </p:txBody>
          </p:sp>
          <p:sp>
            <p:nvSpPr>
              <p:cNvPr id="44" name="Text Box 23"/>
              <p:cNvSpPr txBox="1">
                <a:spLocks noChangeArrowheads="1"/>
              </p:cNvSpPr>
              <p:nvPr/>
            </p:nvSpPr>
            <p:spPr bwMode="auto">
              <a:xfrm>
                <a:off x="1393" y="834"/>
                <a:ext cx="276" cy="39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3200">
                    <a:latin typeface="+mn-ea"/>
                    <a:ea typeface="+mn-ea"/>
                  </a:rPr>
                  <a:t>8</a:t>
                </a:r>
              </a:p>
            </p:txBody>
          </p:sp>
        </p:grpSp>
        <p:sp>
          <p:nvSpPr>
            <p:cNvPr id="42" name="Text Box 24"/>
            <p:cNvSpPr txBox="1">
              <a:spLocks noChangeArrowheads="1"/>
            </p:cNvSpPr>
            <p:nvPr/>
          </p:nvSpPr>
          <p:spPr bwMode="auto">
            <a:xfrm>
              <a:off x="3863" y="777"/>
              <a:ext cx="628" cy="36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3200">
                  <a:latin typeface="+mn-ea"/>
                  <a:ea typeface="+mn-ea"/>
                </a:rPr>
                <a:t>顶层</a:t>
              </a:r>
            </a:p>
          </p:txBody>
        </p:sp>
      </p:grpSp>
      <p:sp>
        <p:nvSpPr>
          <p:cNvPr id="51" name="Text Box 25"/>
          <p:cNvSpPr txBox="1">
            <a:spLocks noChangeArrowheads="1"/>
          </p:cNvSpPr>
          <p:nvPr/>
        </p:nvSpPr>
        <p:spPr bwMode="auto">
          <a:xfrm>
            <a:off x="8467726" y="5572125"/>
            <a:ext cx="1000125" cy="5794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3200">
                <a:latin typeface="+mn-ea"/>
                <a:ea typeface="+mn-ea"/>
              </a:rPr>
              <a:t>四层</a:t>
            </a:r>
          </a:p>
        </p:txBody>
      </p:sp>
      <p:grpSp>
        <p:nvGrpSpPr>
          <p:cNvPr id="52" name="Group 26"/>
          <p:cNvGrpSpPr>
            <a:grpSpLocks/>
          </p:cNvGrpSpPr>
          <p:nvPr/>
        </p:nvGrpSpPr>
        <p:grpSpPr bwMode="auto">
          <a:xfrm>
            <a:off x="4594226" y="2693988"/>
            <a:ext cx="4886325" cy="855662"/>
            <a:chOff x="1413" y="1593"/>
            <a:chExt cx="3078" cy="539"/>
          </a:xfrm>
        </p:grpSpPr>
        <p:grpSp>
          <p:nvGrpSpPr>
            <p:cNvPr id="53" name="Group 27"/>
            <p:cNvGrpSpPr>
              <a:grpSpLocks/>
            </p:cNvGrpSpPr>
            <p:nvPr/>
          </p:nvGrpSpPr>
          <p:grpSpPr bwMode="auto">
            <a:xfrm>
              <a:off x="1413" y="1593"/>
              <a:ext cx="576" cy="539"/>
              <a:chOff x="1248" y="720"/>
              <a:chExt cx="576" cy="576"/>
            </a:xfrm>
          </p:grpSpPr>
          <p:sp>
            <p:nvSpPr>
              <p:cNvPr id="58" name="Oval 28"/>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mn-ea"/>
                  <a:ea typeface="+mn-ea"/>
                </a:endParaRPr>
              </a:p>
            </p:txBody>
          </p:sp>
          <p:sp>
            <p:nvSpPr>
              <p:cNvPr id="59" name="Text Box 29"/>
              <p:cNvSpPr txBox="1">
                <a:spLocks noChangeArrowheads="1"/>
              </p:cNvSpPr>
              <p:nvPr/>
            </p:nvSpPr>
            <p:spPr bwMode="auto">
              <a:xfrm>
                <a:off x="1393" y="834"/>
                <a:ext cx="276" cy="3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3200">
                    <a:latin typeface="+mn-ea"/>
                    <a:ea typeface="+mn-ea"/>
                  </a:rPr>
                  <a:t>1</a:t>
                </a:r>
              </a:p>
            </p:txBody>
          </p:sp>
        </p:grpSp>
        <p:grpSp>
          <p:nvGrpSpPr>
            <p:cNvPr id="54" name="Group 30"/>
            <p:cNvGrpSpPr>
              <a:grpSpLocks/>
            </p:cNvGrpSpPr>
            <p:nvPr/>
          </p:nvGrpSpPr>
          <p:grpSpPr bwMode="auto">
            <a:xfrm>
              <a:off x="2373" y="1593"/>
              <a:ext cx="576" cy="539"/>
              <a:chOff x="1248" y="720"/>
              <a:chExt cx="576" cy="576"/>
            </a:xfrm>
          </p:grpSpPr>
          <p:sp>
            <p:nvSpPr>
              <p:cNvPr id="56" name="Oval 31"/>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mn-ea"/>
                  <a:ea typeface="+mn-ea"/>
                </a:endParaRPr>
              </a:p>
            </p:txBody>
          </p:sp>
          <p:sp>
            <p:nvSpPr>
              <p:cNvPr id="57" name="Text Box 32"/>
              <p:cNvSpPr txBox="1">
                <a:spLocks noChangeArrowheads="1"/>
              </p:cNvSpPr>
              <p:nvPr/>
            </p:nvSpPr>
            <p:spPr bwMode="auto">
              <a:xfrm>
                <a:off x="1393" y="834"/>
                <a:ext cx="276" cy="3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3200">
                    <a:latin typeface="+mn-ea"/>
                    <a:ea typeface="+mn-ea"/>
                  </a:rPr>
                  <a:t>6</a:t>
                </a:r>
              </a:p>
            </p:txBody>
          </p:sp>
        </p:grpSp>
        <p:sp>
          <p:nvSpPr>
            <p:cNvPr id="55" name="Text Box 33"/>
            <p:cNvSpPr txBox="1">
              <a:spLocks noChangeArrowheads="1"/>
            </p:cNvSpPr>
            <p:nvPr/>
          </p:nvSpPr>
          <p:spPr bwMode="auto">
            <a:xfrm>
              <a:off x="3863" y="1678"/>
              <a:ext cx="628" cy="36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3200">
                  <a:latin typeface="+mn-ea"/>
                  <a:ea typeface="+mn-ea"/>
                </a:rPr>
                <a:t>二层</a:t>
              </a:r>
            </a:p>
          </p:txBody>
        </p:sp>
      </p:grpSp>
      <p:sp>
        <p:nvSpPr>
          <p:cNvPr id="60" name="Text Box 34"/>
          <p:cNvSpPr txBox="1">
            <a:spLocks noChangeArrowheads="1"/>
          </p:cNvSpPr>
          <p:nvPr/>
        </p:nvSpPr>
        <p:spPr bwMode="auto">
          <a:xfrm>
            <a:off x="8483600" y="4400550"/>
            <a:ext cx="996950" cy="5794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3200">
                <a:latin typeface="+mn-ea"/>
                <a:ea typeface="+mn-ea"/>
              </a:rPr>
              <a:t>三层</a:t>
            </a:r>
          </a:p>
        </p:txBody>
      </p:sp>
      <p:sp>
        <p:nvSpPr>
          <p:cNvPr id="4" name="灯片编号占位符 3">
            <a:extLst>
              <a:ext uri="{FF2B5EF4-FFF2-40B4-BE49-F238E27FC236}">
                <a16:creationId xmlns:a16="http://schemas.microsoft.com/office/drawing/2014/main" id="{D01EF16B-5A24-3944-B799-3637C0702586}"/>
              </a:ext>
            </a:extLst>
          </p:cNvPr>
          <p:cNvSpPr>
            <a:spLocks noGrp="1"/>
          </p:cNvSpPr>
          <p:nvPr>
            <p:ph type="sldNum" sz="quarter" idx="12"/>
          </p:nvPr>
        </p:nvSpPr>
        <p:spPr/>
        <p:txBody>
          <a:bodyPr/>
          <a:lstStyle/>
          <a:p>
            <a:fld id="{992410F8-5038-4D67-BFCB-CC041677B2F5}" type="slidenum">
              <a:rPr lang="zh-CN" altLang="en-US" smtClean="0"/>
              <a:pPr/>
              <a:t>60</a:t>
            </a:fld>
            <a:endParaRPr lang="zh-CN" altLang="en-US" dirty="0"/>
          </a:p>
        </p:txBody>
      </p:sp>
    </p:spTree>
    <p:extLst>
      <p:ext uri="{BB962C8B-B14F-4D97-AF65-F5344CB8AC3E}">
        <p14:creationId xmlns:p14="http://schemas.microsoft.com/office/powerpoint/2010/main" val="38170622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解释性结构建模</a:t>
            </a:r>
            <a:r>
              <a:rPr lang="en-US" altLang="zh-CN" dirty="0"/>
              <a:t>——</a:t>
            </a:r>
            <a:r>
              <a:rPr lang="zh-CN" altLang="en-US" dirty="0"/>
              <a:t>层次划分</a:t>
            </a:r>
          </a:p>
        </p:txBody>
      </p:sp>
      <p:sp>
        <p:nvSpPr>
          <p:cNvPr id="61" name="Text Box 2"/>
          <p:cNvSpPr txBox="1">
            <a:spLocks noChangeArrowheads="1"/>
          </p:cNvSpPr>
          <p:nvPr/>
        </p:nvSpPr>
        <p:spPr bwMode="auto">
          <a:xfrm>
            <a:off x="1774825" y="1171924"/>
            <a:ext cx="5162550" cy="519113"/>
          </a:xfrm>
          <a:prstGeom prst="rect">
            <a:avLst/>
          </a:prstGeom>
          <a:noFill/>
          <a:ln>
            <a:noFill/>
          </a:ln>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buSzPct val="75000"/>
              <a:buFont typeface="Monotype Sorts"/>
              <a:buNone/>
            </a:pPr>
            <a:r>
              <a:rPr kumimoji="1" lang="zh-CN" altLang="en-US" sz="2800">
                <a:solidFill>
                  <a:srgbClr val="FF0000"/>
                </a:solidFill>
                <a:latin typeface="微软雅黑" panose="020B0503020204020204" pitchFamily="34" charset="-122"/>
                <a:ea typeface="微软雅黑" panose="020B0503020204020204" pitchFamily="34" charset="-122"/>
              </a:rPr>
              <a:t>通过计算顶层变量进行层次划分</a:t>
            </a:r>
          </a:p>
        </p:txBody>
      </p:sp>
      <p:grpSp>
        <p:nvGrpSpPr>
          <p:cNvPr id="62" name="Group 19"/>
          <p:cNvGrpSpPr>
            <a:grpSpLocks/>
          </p:cNvGrpSpPr>
          <p:nvPr/>
        </p:nvGrpSpPr>
        <p:grpSpPr bwMode="auto">
          <a:xfrm>
            <a:off x="3727452" y="1908524"/>
            <a:ext cx="5649913" cy="4256088"/>
            <a:chOff x="1751" y="1213"/>
            <a:chExt cx="3559" cy="2681"/>
          </a:xfrm>
          <a:noFill/>
        </p:grpSpPr>
        <p:sp>
          <p:nvSpPr>
            <p:cNvPr id="63" name="Text Box 4"/>
            <p:cNvSpPr txBox="1">
              <a:spLocks noChangeArrowheads="1"/>
            </p:cNvSpPr>
            <p:nvPr/>
          </p:nvSpPr>
          <p:spPr bwMode="auto">
            <a:xfrm>
              <a:off x="1751" y="1213"/>
              <a:ext cx="1473" cy="330"/>
            </a:xfrm>
            <a:prstGeom prst="rect">
              <a:avLst/>
            </a:prstGeom>
            <a:grpFill/>
            <a:ln w="38100">
              <a:solidFill>
                <a:schemeClr val="tx1"/>
              </a:solidFill>
              <a:miter lim="800000"/>
              <a:headEnd/>
              <a:tailEnd/>
            </a:ln>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2800" dirty="0">
                  <a:latin typeface="微软雅黑" panose="020B0503020204020204" pitchFamily="34" charset="-122"/>
                  <a:ea typeface="微软雅黑" panose="020B0503020204020204" pitchFamily="34" charset="-122"/>
                </a:rPr>
                <a:t>确定可达矩阵</a:t>
              </a:r>
            </a:p>
          </p:txBody>
        </p:sp>
        <p:sp>
          <p:nvSpPr>
            <p:cNvPr id="64" name="Text Box 5"/>
            <p:cNvSpPr txBox="1">
              <a:spLocks noChangeArrowheads="1"/>
            </p:cNvSpPr>
            <p:nvPr/>
          </p:nvSpPr>
          <p:spPr bwMode="auto">
            <a:xfrm>
              <a:off x="1751" y="1957"/>
              <a:ext cx="1473" cy="330"/>
            </a:xfrm>
            <a:prstGeom prst="rect">
              <a:avLst/>
            </a:prstGeom>
            <a:grpFill/>
            <a:ln w="38100">
              <a:solidFill>
                <a:schemeClr val="tx1"/>
              </a:solidFill>
              <a:miter lim="800000"/>
              <a:headEnd/>
              <a:tailEnd/>
            </a:ln>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2800">
                  <a:latin typeface="微软雅黑" panose="020B0503020204020204" pitchFamily="34" charset="-122"/>
                  <a:ea typeface="微软雅黑" panose="020B0503020204020204" pitchFamily="34" charset="-122"/>
                </a:rPr>
                <a:t>计算顶层变量</a:t>
              </a:r>
            </a:p>
          </p:txBody>
        </p:sp>
        <p:sp>
          <p:nvSpPr>
            <p:cNvPr id="65" name="Text Box 6"/>
            <p:cNvSpPr txBox="1">
              <a:spLocks noChangeArrowheads="1"/>
            </p:cNvSpPr>
            <p:nvPr/>
          </p:nvSpPr>
          <p:spPr bwMode="auto">
            <a:xfrm>
              <a:off x="3837" y="2979"/>
              <a:ext cx="1473" cy="330"/>
            </a:xfrm>
            <a:prstGeom prst="rect">
              <a:avLst/>
            </a:prstGeom>
            <a:grpFill/>
            <a:ln w="38100">
              <a:solidFill>
                <a:schemeClr val="tx1"/>
              </a:solidFill>
              <a:miter lim="800000"/>
              <a:headEnd/>
              <a:tailEnd/>
            </a:ln>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2800">
                  <a:latin typeface="微软雅黑" panose="020B0503020204020204" pitchFamily="34" charset="-122"/>
                  <a:ea typeface="微软雅黑" panose="020B0503020204020204" pitchFamily="34" charset="-122"/>
                </a:rPr>
                <a:t>更新可达矩阵</a:t>
              </a:r>
            </a:p>
          </p:txBody>
        </p:sp>
        <p:grpSp>
          <p:nvGrpSpPr>
            <p:cNvPr id="66" name="Group 7"/>
            <p:cNvGrpSpPr>
              <a:grpSpLocks/>
            </p:cNvGrpSpPr>
            <p:nvPr/>
          </p:nvGrpSpPr>
          <p:grpSpPr bwMode="auto">
            <a:xfrm>
              <a:off x="1769" y="2724"/>
              <a:ext cx="1440" cy="751"/>
              <a:chOff x="1872" y="2736"/>
              <a:chExt cx="1440" cy="864"/>
            </a:xfrm>
            <a:grpFill/>
          </p:grpSpPr>
          <p:sp>
            <p:nvSpPr>
              <p:cNvPr id="75" name="AutoShape 8"/>
              <p:cNvSpPr>
                <a:spLocks noChangeArrowheads="1"/>
              </p:cNvSpPr>
              <p:nvPr/>
            </p:nvSpPr>
            <p:spPr bwMode="auto">
              <a:xfrm>
                <a:off x="1872" y="2736"/>
                <a:ext cx="1440" cy="864"/>
              </a:xfrm>
              <a:prstGeom prst="diamond">
                <a:avLst/>
              </a:prstGeom>
              <a:grpFill/>
              <a:ln w="38100">
                <a:solidFill>
                  <a:schemeClr val="tx1"/>
                </a:solidFill>
                <a:miter lim="800000"/>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76" name="Text Box 9"/>
              <p:cNvSpPr txBox="1">
                <a:spLocks noChangeArrowheads="1"/>
              </p:cNvSpPr>
              <p:nvPr/>
            </p:nvSpPr>
            <p:spPr bwMode="auto">
              <a:xfrm>
                <a:off x="2258" y="2971"/>
                <a:ext cx="788" cy="376"/>
              </a:xfrm>
              <a:prstGeom prst="rect">
                <a:avLst/>
              </a:prstGeom>
              <a:grpFill/>
              <a:ln w="9525">
                <a:solidFill>
                  <a:srgbClr val="000000"/>
                </a:solidFill>
                <a:miter lim="800000"/>
                <a:headEnd/>
                <a:tailEnd/>
              </a:ln>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2800">
                    <a:latin typeface="微软雅黑" panose="020B0503020204020204" pitchFamily="34" charset="-122"/>
                    <a:ea typeface="微软雅黑" panose="020B0503020204020204" pitchFamily="34" charset="-122"/>
                  </a:rPr>
                  <a:t>结束？</a:t>
                </a:r>
              </a:p>
            </p:txBody>
          </p:sp>
        </p:grpSp>
        <p:sp>
          <p:nvSpPr>
            <p:cNvPr id="67" name="Line 10"/>
            <p:cNvSpPr>
              <a:spLocks noChangeShapeType="1"/>
            </p:cNvSpPr>
            <p:nvPr/>
          </p:nvSpPr>
          <p:spPr bwMode="auto">
            <a:xfrm>
              <a:off x="2439" y="1561"/>
              <a:ext cx="0" cy="372"/>
            </a:xfrm>
            <a:prstGeom prst="line">
              <a:avLst/>
            </a:prstGeom>
            <a:grpFill/>
            <a:ln w="50800">
              <a:solidFill>
                <a:schemeClr val="tx1"/>
              </a:solidFill>
              <a:round/>
              <a:headEnd/>
              <a:tailEnd type="triangle" w="med" len="med"/>
            </a:ln>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68" name="Line 11"/>
            <p:cNvSpPr>
              <a:spLocks noChangeShapeType="1"/>
            </p:cNvSpPr>
            <p:nvPr/>
          </p:nvSpPr>
          <p:spPr bwMode="auto">
            <a:xfrm>
              <a:off x="2487" y="2351"/>
              <a:ext cx="0" cy="419"/>
            </a:xfrm>
            <a:prstGeom prst="line">
              <a:avLst/>
            </a:prstGeom>
            <a:grpFill/>
            <a:ln w="50800">
              <a:solidFill>
                <a:schemeClr val="tx1"/>
              </a:solidFill>
              <a:round/>
              <a:headEnd/>
              <a:tailEnd type="triangle" w="med" len="med"/>
            </a:ln>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69" name="Line 12"/>
            <p:cNvSpPr>
              <a:spLocks noChangeShapeType="1"/>
            </p:cNvSpPr>
            <p:nvPr/>
          </p:nvSpPr>
          <p:spPr bwMode="auto">
            <a:xfrm>
              <a:off x="2517" y="3475"/>
              <a:ext cx="0" cy="419"/>
            </a:xfrm>
            <a:prstGeom prst="line">
              <a:avLst/>
            </a:prstGeom>
            <a:grpFill/>
            <a:ln w="50800">
              <a:solidFill>
                <a:schemeClr val="tx1"/>
              </a:solidFill>
              <a:round/>
              <a:headEnd/>
              <a:tailEnd type="triangle" w="med" len="med"/>
            </a:ln>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0" name="Line 13"/>
            <p:cNvSpPr>
              <a:spLocks noChangeShapeType="1"/>
            </p:cNvSpPr>
            <p:nvPr/>
          </p:nvSpPr>
          <p:spPr bwMode="auto">
            <a:xfrm rot="-5400000">
              <a:off x="3495" y="2902"/>
              <a:ext cx="0" cy="480"/>
            </a:xfrm>
            <a:prstGeom prst="line">
              <a:avLst/>
            </a:prstGeom>
            <a:grpFill/>
            <a:ln w="50800">
              <a:solidFill>
                <a:schemeClr val="tx1"/>
              </a:solidFill>
              <a:round/>
              <a:headEnd/>
              <a:tailEnd type="triangle" w="med" len="med"/>
            </a:ln>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1" name="Line 14"/>
            <p:cNvSpPr>
              <a:spLocks noChangeShapeType="1"/>
            </p:cNvSpPr>
            <p:nvPr/>
          </p:nvSpPr>
          <p:spPr bwMode="auto">
            <a:xfrm rot="-5400000" flipH="1" flipV="1">
              <a:off x="3975" y="1495"/>
              <a:ext cx="0" cy="1248"/>
            </a:xfrm>
            <a:prstGeom prst="line">
              <a:avLst/>
            </a:prstGeom>
            <a:grpFill/>
            <a:ln w="50800">
              <a:solidFill>
                <a:schemeClr val="tx1"/>
              </a:solidFill>
              <a:round/>
              <a:headEnd/>
              <a:tailEnd type="triangle" w="med" len="med"/>
            </a:ln>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2" name="Line 15"/>
            <p:cNvSpPr>
              <a:spLocks noChangeShapeType="1"/>
            </p:cNvSpPr>
            <p:nvPr/>
          </p:nvSpPr>
          <p:spPr bwMode="auto">
            <a:xfrm flipV="1">
              <a:off x="4599" y="2119"/>
              <a:ext cx="0" cy="837"/>
            </a:xfrm>
            <a:prstGeom prst="line">
              <a:avLst/>
            </a:prstGeom>
            <a:grpFill/>
            <a:ln w="50800">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3" name="Text Box 16"/>
            <p:cNvSpPr txBox="1">
              <a:spLocks noChangeArrowheads="1"/>
            </p:cNvSpPr>
            <p:nvPr/>
          </p:nvSpPr>
          <p:spPr bwMode="auto">
            <a:xfrm>
              <a:off x="2608" y="3521"/>
              <a:ext cx="340" cy="327"/>
            </a:xfrm>
            <a:prstGeom prst="rect">
              <a:avLst/>
            </a:prstGeom>
            <a:grpFill/>
            <a:ln w="9525">
              <a:solidFill>
                <a:srgbClr val="000000"/>
              </a:solidFill>
              <a:miter lim="800000"/>
              <a:headEnd/>
              <a:tailEnd/>
            </a:ln>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2800">
                  <a:latin typeface="微软雅黑" panose="020B0503020204020204" pitchFamily="34" charset="-122"/>
                  <a:ea typeface="微软雅黑" panose="020B0503020204020204" pitchFamily="34" charset="-122"/>
                  <a:sym typeface="Symbol" panose="05050102010706020507" pitchFamily="18" charset="2"/>
                </a:rPr>
                <a:t>是</a:t>
              </a:r>
              <a:endParaRPr kumimoji="1" lang="zh-CN" altLang="en-US" sz="2800">
                <a:latin typeface="微软雅黑" panose="020B0503020204020204" pitchFamily="34" charset="-122"/>
                <a:ea typeface="微软雅黑" panose="020B0503020204020204" pitchFamily="34" charset="-122"/>
              </a:endParaRPr>
            </a:p>
          </p:txBody>
        </p:sp>
        <p:sp>
          <p:nvSpPr>
            <p:cNvPr id="74" name="Text Box 17"/>
            <p:cNvSpPr txBox="1">
              <a:spLocks noChangeArrowheads="1"/>
            </p:cNvSpPr>
            <p:nvPr/>
          </p:nvSpPr>
          <p:spPr bwMode="auto">
            <a:xfrm>
              <a:off x="3243" y="3203"/>
              <a:ext cx="340" cy="327"/>
            </a:xfrm>
            <a:prstGeom prst="rect">
              <a:avLst/>
            </a:prstGeom>
            <a:grpFill/>
            <a:ln w="9525">
              <a:solidFill>
                <a:srgbClr val="000000"/>
              </a:solidFill>
              <a:miter lim="800000"/>
              <a:headEnd/>
              <a:tailEnd/>
            </a:ln>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2800">
                  <a:latin typeface="微软雅黑" panose="020B0503020204020204" pitchFamily="34" charset="-122"/>
                  <a:ea typeface="微软雅黑" panose="020B0503020204020204" pitchFamily="34" charset="-122"/>
                  <a:sym typeface="Symbol" panose="05050102010706020507" pitchFamily="18" charset="2"/>
                </a:rPr>
                <a:t>否</a:t>
              </a:r>
              <a:endParaRPr kumimoji="1" lang="zh-CN" altLang="en-US" sz="2800">
                <a:latin typeface="微软雅黑" panose="020B0503020204020204" pitchFamily="34" charset="-122"/>
                <a:ea typeface="微软雅黑" panose="020B0503020204020204" pitchFamily="34" charset="-122"/>
              </a:endParaRPr>
            </a:p>
          </p:txBody>
        </p:sp>
      </p:grpSp>
      <p:sp>
        <p:nvSpPr>
          <p:cNvPr id="4" name="灯片编号占位符 3">
            <a:extLst>
              <a:ext uri="{FF2B5EF4-FFF2-40B4-BE49-F238E27FC236}">
                <a16:creationId xmlns:a16="http://schemas.microsoft.com/office/drawing/2014/main" id="{8BA4C73E-C98C-5744-AB40-831D6F63B719}"/>
              </a:ext>
            </a:extLst>
          </p:cNvPr>
          <p:cNvSpPr>
            <a:spLocks noGrp="1"/>
          </p:cNvSpPr>
          <p:nvPr>
            <p:ph type="sldNum" sz="quarter" idx="12"/>
          </p:nvPr>
        </p:nvSpPr>
        <p:spPr/>
        <p:txBody>
          <a:bodyPr/>
          <a:lstStyle/>
          <a:p>
            <a:fld id="{992410F8-5038-4D67-BFCB-CC041677B2F5}" type="slidenum">
              <a:rPr lang="zh-CN" altLang="en-US" smtClean="0"/>
              <a:pPr/>
              <a:t>61</a:t>
            </a:fld>
            <a:endParaRPr lang="zh-CN" altLang="en-US" dirty="0"/>
          </a:p>
        </p:txBody>
      </p:sp>
    </p:spTree>
    <p:extLst>
      <p:ext uri="{BB962C8B-B14F-4D97-AF65-F5344CB8AC3E}">
        <p14:creationId xmlns:p14="http://schemas.microsoft.com/office/powerpoint/2010/main" val="6974290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内容占位符 2"/>
          <p:cNvSpPr>
            <a:spLocks noGrp="1"/>
          </p:cNvSpPr>
          <p:nvPr>
            <p:ph idx="1"/>
          </p:nvPr>
        </p:nvSpPr>
        <p:spPr/>
        <p:txBody>
          <a:bodyPr>
            <a:normAutofit/>
          </a:bodyPr>
          <a:lstStyle/>
          <a:p>
            <a:pPr>
              <a:buFont typeface="Wingdings" panose="05000000000000000000" pitchFamily="2" charset="2"/>
              <a:buChar char="n"/>
            </a:pPr>
            <a:r>
              <a:rPr lang="zh-CN" altLang="en-US" sz="3200" dirty="0"/>
              <a:t>基本步骤</a:t>
            </a:r>
            <a:endParaRPr lang="en-US" altLang="zh-CN" sz="3200" dirty="0"/>
          </a:p>
          <a:p>
            <a:pPr marL="971550" lvl="1" indent="-514350">
              <a:lnSpc>
                <a:spcPct val="150000"/>
              </a:lnSpc>
              <a:buFont typeface="+mj-ea"/>
              <a:buAutoNum type="circleNumDbPlain"/>
            </a:pPr>
            <a:r>
              <a:rPr lang="zh-CN" altLang="en-US" sz="2800" dirty="0"/>
              <a:t>选择参考变量</a:t>
            </a:r>
          </a:p>
          <a:p>
            <a:pPr marL="971550" lvl="1" indent="-514350">
              <a:lnSpc>
                <a:spcPct val="150000"/>
              </a:lnSpc>
              <a:buFont typeface="+mj-ea"/>
              <a:buAutoNum type="circleNumDbPlain"/>
            </a:pPr>
            <a:r>
              <a:rPr lang="zh-CN" altLang="en-US" sz="2800" dirty="0"/>
              <a:t>将所有变量逐个和参考变量比较</a:t>
            </a:r>
          </a:p>
          <a:p>
            <a:pPr marL="971550" lvl="1" indent="-514350">
              <a:lnSpc>
                <a:spcPct val="150000"/>
              </a:lnSpc>
              <a:buFont typeface="+mj-ea"/>
              <a:buAutoNum type="circleNumDbPlain"/>
            </a:pPr>
            <a:r>
              <a:rPr lang="zh-CN" altLang="en-US" sz="2800" dirty="0"/>
              <a:t>考虑间接影响</a:t>
            </a:r>
          </a:p>
          <a:p>
            <a:pPr marL="971550" lvl="1" indent="-514350">
              <a:lnSpc>
                <a:spcPct val="150000"/>
              </a:lnSpc>
              <a:buFont typeface="+mj-ea"/>
              <a:buAutoNum type="circleNumDbPlain"/>
            </a:pPr>
            <a:r>
              <a:rPr lang="zh-CN" altLang="en-US" sz="2800" dirty="0"/>
              <a:t>对所有变量分类</a:t>
            </a:r>
          </a:p>
          <a:p>
            <a:pPr marL="971550" lvl="1" indent="-514350">
              <a:lnSpc>
                <a:spcPct val="150000"/>
              </a:lnSpc>
              <a:buFont typeface="+mj-ea"/>
              <a:buAutoNum type="circleNumDbPlain"/>
            </a:pPr>
            <a:r>
              <a:rPr lang="zh-CN" altLang="en-US" sz="2800" dirty="0"/>
              <a:t>以分析方法确定骨架图</a:t>
            </a:r>
            <a:endParaRPr lang="en-US" altLang="zh-CN" sz="2800" dirty="0"/>
          </a:p>
          <a:p>
            <a:pPr marL="457200" lvl="1" indent="0">
              <a:lnSpc>
                <a:spcPct val="150000"/>
              </a:lnSpc>
              <a:buNone/>
            </a:pPr>
            <a:endParaRPr lang="en-US" altLang="zh-CN" sz="2800" dirty="0"/>
          </a:p>
          <a:p>
            <a:pPr marL="457200" lvl="1" indent="0">
              <a:lnSpc>
                <a:spcPct val="150000"/>
              </a:lnSpc>
              <a:buNone/>
            </a:pPr>
            <a:endParaRPr lang="en-US" altLang="zh-CN" sz="2800" dirty="0"/>
          </a:p>
          <a:p>
            <a:pPr marL="457200" lvl="1" indent="0">
              <a:lnSpc>
                <a:spcPct val="150000"/>
              </a:lnSpc>
              <a:buNone/>
            </a:pPr>
            <a:endParaRPr lang="zh-CN" altLang="en-US" sz="2800" dirty="0"/>
          </a:p>
        </p:txBody>
      </p:sp>
      <p:sp>
        <p:nvSpPr>
          <p:cNvPr id="3" name="标题 2"/>
          <p:cNvSpPr>
            <a:spLocks noGrp="1"/>
          </p:cNvSpPr>
          <p:nvPr>
            <p:ph type="title"/>
          </p:nvPr>
        </p:nvSpPr>
        <p:spPr/>
        <p:txBody>
          <a:bodyPr/>
          <a:lstStyle/>
          <a:p>
            <a:r>
              <a:rPr lang="zh-CN" altLang="en-US" dirty="0"/>
              <a:t>解释性结构建模</a:t>
            </a:r>
            <a:r>
              <a:rPr lang="en-US" altLang="zh-CN" dirty="0"/>
              <a:t>——</a:t>
            </a:r>
            <a:r>
              <a:rPr lang="zh-CN" altLang="en-US" dirty="0"/>
              <a:t>确定骨架图</a:t>
            </a:r>
          </a:p>
        </p:txBody>
      </p:sp>
      <p:sp>
        <p:nvSpPr>
          <p:cNvPr id="2" name="灯片编号占位符 1">
            <a:extLst>
              <a:ext uri="{FF2B5EF4-FFF2-40B4-BE49-F238E27FC236}">
                <a16:creationId xmlns:a16="http://schemas.microsoft.com/office/drawing/2014/main" id="{38737A36-BCBE-2546-AB19-1B76AE625E01}"/>
              </a:ext>
            </a:extLst>
          </p:cNvPr>
          <p:cNvSpPr>
            <a:spLocks noGrp="1"/>
          </p:cNvSpPr>
          <p:nvPr>
            <p:ph type="sldNum" sz="quarter" idx="12"/>
          </p:nvPr>
        </p:nvSpPr>
        <p:spPr/>
        <p:txBody>
          <a:bodyPr/>
          <a:lstStyle/>
          <a:p>
            <a:fld id="{992410F8-5038-4D67-BFCB-CC041677B2F5}" type="slidenum">
              <a:rPr lang="zh-CN" altLang="en-US" smtClean="0"/>
              <a:pPr/>
              <a:t>62</a:t>
            </a:fld>
            <a:endParaRPr lang="zh-CN" altLang="en-US" dirty="0"/>
          </a:p>
        </p:txBody>
      </p:sp>
    </p:spTree>
    <p:extLst>
      <p:ext uri="{BB962C8B-B14F-4D97-AF65-F5344CB8AC3E}">
        <p14:creationId xmlns:p14="http://schemas.microsoft.com/office/powerpoint/2010/main" val="39225255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解释性结构建模</a:t>
            </a:r>
            <a:r>
              <a:rPr lang="en-US" altLang="zh-CN" dirty="0"/>
              <a:t>——</a:t>
            </a:r>
            <a:r>
              <a:rPr lang="zh-CN" altLang="en-US" dirty="0"/>
              <a:t>确定骨架图</a:t>
            </a:r>
          </a:p>
        </p:txBody>
      </p:sp>
      <p:grpSp>
        <p:nvGrpSpPr>
          <p:cNvPr id="6" name="Group 2"/>
          <p:cNvGrpSpPr>
            <a:grpSpLocks/>
          </p:cNvGrpSpPr>
          <p:nvPr/>
        </p:nvGrpSpPr>
        <p:grpSpPr bwMode="auto">
          <a:xfrm>
            <a:off x="2640013" y="3717926"/>
            <a:ext cx="6477000" cy="519113"/>
            <a:chOff x="912" y="2256"/>
            <a:chExt cx="4080" cy="327"/>
          </a:xfrm>
        </p:grpSpPr>
        <p:sp>
          <p:nvSpPr>
            <p:cNvPr id="7" name="Rectangle 3"/>
            <p:cNvSpPr>
              <a:spLocks noChangeArrowheads="1"/>
            </p:cNvSpPr>
            <p:nvPr/>
          </p:nvSpPr>
          <p:spPr bwMode="auto">
            <a:xfrm>
              <a:off x="912" y="2256"/>
              <a:ext cx="2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a:latin typeface="微软雅黑" panose="020B0503020204020204" pitchFamily="34" charset="-122"/>
                  <a:ea typeface="微软雅黑" panose="020B0503020204020204" pitchFamily="34" charset="-122"/>
                </a:rPr>
                <a:t>关系：</a:t>
              </a:r>
              <a:r>
                <a:rPr kumimoji="1" lang="en-US" altLang="zh-CN" sz="2800">
                  <a:latin typeface="微软雅黑" panose="020B0503020204020204" pitchFamily="34" charset="-122"/>
                  <a:ea typeface="微软雅黑" panose="020B0503020204020204" pitchFamily="34" charset="-122"/>
                </a:rPr>
                <a:t>A</a:t>
              </a:r>
              <a:r>
                <a:rPr kumimoji="1" lang="zh-CN" altLang="en-US" sz="2800">
                  <a:latin typeface="微软雅黑" panose="020B0503020204020204" pitchFamily="34" charset="-122"/>
                  <a:ea typeface="微软雅黑" panose="020B0503020204020204" pitchFamily="34" charset="-122"/>
                </a:rPr>
                <a:t>不比</a:t>
              </a:r>
              <a:r>
                <a:rPr kumimoji="1" lang="en-US" altLang="zh-CN" sz="2800">
                  <a:latin typeface="微软雅黑" panose="020B0503020204020204" pitchFamily="34" charset="-122"/>
                  <a:ea typeface="微软雅黑" panose="020B0503020204020204" pitchFamily="34" charset="-122"/>
                </a:rPr>
                <a:t>B</a:t>
              </a:r>
              <a:r>
                <a:rPr kumimoji="1" lang="zh-CN" altLang="en-US" sz="2800">
                  <a:latin typeface="微软雅黑" panose="020B0503020204020204" pitchFamily="34" charset="-122"/>
                  <a:ea typeface="微软雅黑" panose="020B0503020204020204" pitchFamily="34" charset="-122"/>
                </a:rPr>
                <a:t>差</a:t>
              </a:r>
            </a:p>
          </p:txBody>
        </p:sp>
        <p:sp>
          <p:nvSpPr>
            <p:cNvPr id="8" name="Line 4"/>
            <p:cNvSpPr>
              <a:spLocks noChangeShapeType="1"/>
            </p:cNvSpPr>
            <p:nvPr/>
          </p:nvSpPr>
          <p:spPr bwMode="auto">
            <a:xfrm rot="16200000" flipH="1">
              <a:off x="4632" y="2078"/>
              <a:ext cx="0" cy="72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9" name="Group 5"/>
          <p:cNvGrpSpPr>
            <a:grpSpLocks/>
          </p:cNvGrpSpPr>
          <p:nvPr/>
        </p:nvGrpSpPr>
        <p:grpSpPr bwMode="auto">
          <a:xfrm>
            <a:off x="2640013" y="2205038"/>
            <a:ext cx="7239000" cy="609600"/>
            <a:chOff x="912" y="1303"/>
            <a:chExt cx="4560" cy="384"/>
          </a:xfrm>
        </p:grpSpPr>
        <p:sp>
          <p:nvSpPr>
            <p:cNvPr id="10" name="Oval 6"/>
            <p:cNvSpPr>
              <a:spLocks noChangeArrowheads="1"/>
            </p:cNvSpPr>
            <p:nvPr/>
          </p:nvSpPr>
          <p:spPr bwMode="auto">
            <a:xfrm>
              <a:off x="3888" y="1303"/>
              <a:ext cx="480"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11" name="Text Box 7"/>
            <p:cNvSpPr txBox="1">
              <a:spLocks noChangeArrowheads="1"/>
            </p:cNvSpPr>
            <p:nvPr/>
          </p:nvSpPr>
          <p:spPr bwMode="auto">
            <a:xfrm>
              <a:off x="5036" y="1331"/>
              <a:ext cx="38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en-US" sz="2800">
                  <a:latin typeface="微软雅黑" panose="020B0503020204020204" pitchFamily="34" charset="-122"/>
                  <a:ea typeface="微软雅黑" panose="020B0503020204020204" pitchFamily="34" charset="-122"/>
                </a:rPr>
                <a:t>17</a:t>
              </a:r>
              <a:endParaRPr kumimoji="1" lang="en-US" altLang="zh-CN" sz="2800">
                <a:latin typeface="微软雅黑" panose="020B0503020204020204" pitchFamily="34" charset="-122"/>
                <a:ea typeface="微软雅黑" panose="020B0503020204020204" pitchFamily="34" charset="-122"/>
              </a:endParaRPr>
            </a:p>
          </p:txBody>
        </p:sp>
        <p:grpSp>
          <p:nvGrpSpPr>
            <p:cNvPr id="12" name="Group 8"/>
            <p:cNvGrpSpPr>
              <a:grpSpLocks/>
            </p:cNvGrpSpPr>
            <p:nvPr/>
          </p:nvGrpSpPr>
          <p:grpSpPr bwMode="auto">
            <a:xfrm>
              <a:off x="912" y="1303"/>
              <a:ext cx="4560" cy="384"/>
              <a:chOff x="912" y="1303"/>
              <a:chExt cx="4560" cy="384"/>
            </a:xfrm>
          </p:grpSpPr>
          <p:sp>
            <p:nvSpPr>
              <p:cNvPr id="13" name="Rectangle 9"/>
              <p:cNvSpPr>
                <a:spLocks noChangeArrowheads="1"/>
              </p:cNvSpPr>
              <p:nvPr/>
            </p:nvSpPr>
            <p:spPr bwMode="auto">
              <a:xfrm>
                <a:off x="912" y="1313"/>
                <a:ext cx="25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a:latin typeface="微软雅黑" panose="020B0503020204020204" pitchFamily="34" charset="-122"/>
                    <a:ea typeface="微软雅黑" panose="020B0503020204020204" pitchFamily="34" charset="-122"/>
                  </a:rPr>
                  <a:t>变量：</a:t>
                </a:r>
                <a:r>
                  <a:rPr kumimoji="1" lang="en-US" altLang="zh-CN" sz="2800">
                    <a:latin typeface="微软雅黑" panose="020B0503020204020204" pitchFamily="34" charset="-122"/>
                    <a:ea typeface="微软雅黑" panose="020B0503020204020204" pitchFamily="34" charset="-122"/>
                  </a:rPr>
                  <a:t>17</a:t>
                </a:r>
                <a:r>
                  <a:rPr kumimoji="1" lang="zh-CN" altLang="en-US" sz="2800">
                    <a:latin typeface="微软雅黑" panose="020B0503020204020204" pitchFamily="34" charset="-122"/>
                    <a:ea typeface="微软雅黑" panose="020B0503020204020204" pitchFamily="34" charset="-122"/>
                  </a:rPr>
                  <a:t>个目标项目</a:t>
                </a:r>
              </a:p>
            </p:txBody>
          </p:sp>
          <p:sp>
            <p:nvSpPr>
              <p:cNvPr id="14" name="Text Box 10"/>
              <p:cNvSpPr txBox="1">
                <a:spLocks noChangeArrowheads="1"/>
              </p:cNvSpPr>
              <p:nvPr/>
            </p:nvSpPr>
            <p:spPr bwMode="auto">
              <a:xfrm>
                <a:off x="4029" y="1331"/>
                <a:ext cx="24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en-US" sz="2800">
                    <a:latin typeface="微软雅黑" panose="020B0503020204020204" pitchFamily="34" charset="-122"/>
                    <a:ea typeface="微软雅黑" panose="020B0503020204020204" pitchFamily="34" charset="-122"/>
                  </a:rPr>
                  <a:t>1</a:t>
                </a:r>
                <a:endParaRPr kumimoji="1" lang="en-US" altLang="zh-CN" sz="2800">
                  <a:latin typeface="微软雅黑" panose="020B0503020204020204" pitchFamily="34" charset="-122"/>
                  <a:ea typeface="微软雅黑" panose="020B0503020204020204" pitchFamily="34" charset="-122"/>
                </a:endParaRPr>
              </a:p>
            </p:txBody>
          </p:sp>
          <p:sp>
            <p:nvSpPr>
              <p:cNvPr id="15" name="Oval 11"/>
              <p:cNvSpPr>
                <a:spLocks noChangeArrowheads="1"/>
              </p:cNvSpPr>
              <p:nvPr/>
            </p:nvSpPr>
            <p:spPr bwMode="auto">
              <a:xfrm>
                <a:off x="4992" y="1303"/>
                <a:ext cx="480" cy="384"/>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16" name="Text Box 12"/>
              <p:cNvSpPr txBox="1">
                <a:spLocks noChangeArrowheads="1"/>
              </p:cNvSpPr>
              <p:nvPr/>
            </p:nvSpPr>
            <p:spPr bwMode="auto">
              <a:xfrm>
                <a:off x="4564" y="1331"/>
                <a:ext cx="28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800">
                    <a:latin typeface="微软雅黑" panose="020B0503020204020204" pitchFamily="34" charset="-122"/>
                    <a:ea typeface="微软雅黑" panose="020B0503020204020204" pitchFamily="34" charset="-122"/>
                  </a:rPr>
                  <a:t>...</a:t>
                </a:r>
              </a:p>
            </p:txBody>
          </p:sp>
        </p:grpSp>
      </p:grpSp>
      <p:grpSp>
        <p:nvGrpSpPr>
          <p:cNvPr id="17" name="Group 13"/>
          <p:cNvGrpSpPr>
            <a:grpSpLocks/>
          </p:cNvGrpSpPr>
          <p:nvPr/>
        </p:nvGrpSpPr>
        <p:grpSpPr bwMode="auto">
          <a:xfrm>
            <a:off x="2640013" y="5318126"/>
            <a:ext cx="7048500" cy="549275"/>
            <a:chOff x="912" y="3264"/>
            <a:chExt cx="4440" cy="346"/>
          </a:xfrm>
        </p:grpSpPr>
        <p:sp>
          <p:nvSpPr>
            <p:cNvPr id="18" name="Rectangle 14"/>
            <p:cNvSpPr>
              <a:spLocks noChangeArrowheads="1"/>
            </p:cNvSpPr>
            <p:nvPr/>
          </p:nvSpPr>
          <p:spPr bwMode="auto">
            <a:xfrm>
              <a:off x="912" y="3264"/>
              <a:ext cx="33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a:latin typeface="微软雅黑" panose="020B0503020204020204" pitchFamily="34" charset="-122"/>
                  <a:ea typeface="微软雅黑" panose="020B0503020204020204" pitchFamily="34" charset="-122"/>
                </a:rPr>
                <a:t>任务</a:t>
              </a:r>
              <a:r>
                <a:rPr kumimoji="1" lang="en-US" altLang="zh-CN" sz="2800">
                  <a:latin typeface="微软雅黑" panose="020B0503020204020204" pitchFamily="34" charset="-122"/>
                  <a:ea typeface="微软雅黑" panose="020B0503020204020204" pitchFamily="34" charset="-122"/>
                </a:rPr>
                <a:t>: </a:t>
              </a:r>
              <a:r>
                <a:rPr kumimoji="1" lang="zh-CN" altLang="en-US" sz="2800">
                  <a:latin typeface="微软雅黑" panose="020B0503020204020204" pitchFamily="34" charset="-122"/>
                  <a:ea typeface="微软雅黑" panose="020B0503020204020204" pitchFamily="34" charset="-122"/>
                </a:rPr>
                <a:t>确定项目相对优劣</a:t>
              </a:r>
            </a:p>
          </p:txBody>
        </p:sp>
        <p:sp>
          <p:nvSpPr>
            <p:cNvPr id="20" name="Text Box 15"/>
            <p:cNvSpPr txBox="1">
              <a:spLocks noChangeArrowheads="1"/>
            </p:cNvSpPr>
            <p:nvPr/>
          </p:nvSpPr>
          <p:spPr bwMode="auto">
            <a:xfrm>
              <a:off x="4340" y="3283"/>
              <a:ext cx="10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2800">
                  <a:latin typeface="微软雅黑" panose="020B0503020204020204" pitchFamily="34" charset="-122"/>
                  <a:ea typeface="微软雅黑" panose="020B0503020204020204" pitchFamily="34" charset="-122"/>
                </a:rPr>
                <a:t>求骨架图</a:t>
              </a:r>
            </a:p>
          </p:txBody>
        </p:sp>
      </p:grpSp>
      <p:sp>
        <p:nvSpPr>
          <p:cNvPr id="21" name="Rectangle 16"/>
          <p:cNvSpPr>
            <a:spLocks noChangeArrowheads="1"/>
          </p:cNvSpPr>
          <p:nvPr/>
        </p:nvSpPr>
        <p:spPr bwMode="auto">
          <a:xfrm>
            <a:off x="1847851" y="1341439"/>
            <a:ext cx="56864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微软雅黑" panose="020B0503020204020204" pitchFamily="34" charset="-122"/>
                <a:ea typeface="微软雅黑" panose="020B0503020204020204" pitchFamily="34" charset="-122"/>
              </a:rPr>
              <a:t>例</a:t>
            </a:r>
            <a:r>
              <a:rPr lang="en-US" altLang="zh-CN" sz="2800">
                <a:latin typeface="微软雅黑" panose="020B0503020204020204" pitchFamily="34" charset="-122"/>
                <a:ea typeface="微软雅黑" panose="020B0503020204020204" pitchFamily="34" charset="-122"/>
              </a:rPr>
              <a:t>6</a:t>
            </a:r>
            <a:r>
              <a:rPr lang="zh-CN" altLang="en-US" sz="2800">
                <a:latin typeface="微软雅黑" panose="020B0503020204020204" pitchFamily="34" charset="-122"/>
                <a:ea typeface="微软雅黑" panose="020B0503020204020204" pitchFamily="34" charset="-122"/>
              </a:rPr>
              <a:t>：建立</a:t>
            </a:r>
            <a:r>
              <a:rPr lang="en-US" altLang="zh-CN" sz="2800">
                <a:latin typeface="微软雅黑" panose="020B0503020204020204" pitchFamily="34" charset="-122"/>
                <a:ea typeface="微软雅黑" panose="020B0503020204020204" pitchFamily="34" charset="-122"/>
              </a:rPr>
              <a:t>17</a:t>
            </a:r>
            <a:r>
              <a:rPr lang="zh-CN" altLang="en-US" sz="2800">
                <a:latin typeface="微软雅黑" panose="020B0503020204020204" pitchFamily="34" charset="-122"/>
                <a:ea typeface="微软雅黑" panose="020B0503020204020204" pitchFamily="34" charset="-122"/>
              </a:rPr>
              <a:t>个目标的结构模型</a:t>
            </a:r>
          </a:p>
        </p:txBody>
      </p:sp>
      <p:sp>
        <p:nvSpPr>
          <p:cNvPr id="4" name="灯片编号占位符 3">
            <a:extLst>
              <a:ext uri="{FF2B5EF4-FFF2-40B4-BE49-F238E27FC236}">
                <a16:creationId xmlns:a16="http://schemas.microsoft.com/office/drawing/2014/main" id="{D3FDFB68-6315-7847-A18D-BE498375E0ED}"/>
              </a:ext>
            </a:extLst>
          </p:cNvPr>
          <p:cNvSpPr>
            <a:spLocks noGrp="1"/>
          </p:cNvSpPr>
          <p:nvPr>
            <p:ph type="sldNum" sz="quarter" idx="12"/>
          </p:nvPr>
        </p:nvSpPr>
        <p:spPr/>
        <p:txBody>
          <a:bodyPr/>
          <a:lstStyle/>
          <a:p>
            <a:fld id="{992410F8-5038-4D67-BFCB-CC041677B2F5}" type="slidenum">
              <a:rPr lang="zh-CN" altLang="en-US" smtClean="0"/>
              <a:pPr/>
              <a:t>63</a:t>
            </a:fld>
            <a:endParaRPr lang="zh-CN" altLang="en-US" dirty="0"/>
          </a:p>
        </p:txBody>
      </p:sp>
    </p:spTree>
    <p:extLst>
      <p:ext uri="{BB962C8B-B14F-4D97-AF65-F5344CB8AC3E}">
        <p14:creationId xmlns:p14="http://schemas.microsoft.com/office/powerpoint/2010/main" val="32644553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解释性结构建模</a:t>
            </a:r>
            <a:r>
              <a:rPr lang="en-US" altLang="zh-CN" dirty="0"/>
              <a:t>——</a:t>
            </a:r>
            <a:r>
              <a:rPr lang="zh-CN" altLang="en-US" dirty="0"/>
              <a:t>确定骨架图</a:t>
            </a:r>
          </a:p>
        </p:txBody>
      </p:sp>
      <p:sp>
        <p:nvSpPr>
          <p:cNvPr id="22" name="Rectangle 2"/>
          <p:cNvSpPr>
            <a:spLocks noChangeArrowheads="1"/>
          </p:cNvSpPr>
          <p:nvPr/>
        </p:nvSpPr>
        <p:spPr bwMode="auto">
          <a:xfrm>
            <a:off x="1774825" y="1244601"/>
            <a:ext cx="7696200" cy="519113"/>
          </a:xfrm>
          <a:prstGeom prst="rect">
            <a:avLst/>
          </a:prstGeom>
          <a:noFill/>
          <a:ln>
            <a:noFill/>
          </a:ln>
        </p:spPr>
        <p:txBody>
          <a:bodyPr lIns="92075" tIns="46038" rIns="92075" bIns="46038">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a:solidFill>
                  <a:srgbClr val="FF0000"/>
                </a:solidFill>
                <a:latin typeface="微软雅黑" panose="020B0503020204020204" pitchFamily="34" charset="-122"/>
                <a:ea typeface="微软雅黑" panose="020B0503020204020204" pitchFamily="34" charset="-122"/>
              </a:rPr>
              <a:t>第一步：选择项目</a:t>
            </a:r>
            <a:r>
              <a:rPr kumimoji="1" lang="en-US" altLang="zh-CN" sz="2800">
                <a:solidFill>
                  <a:srgbClr val="FF0000"/>
                </a:solidFill>
                <a:latin typeface="微软雅黑" panose="020B0503020204020204" pitchFamily="34" charset="-122"/>
                <a:ea typeface="微软雅黑" panose="020B0503020204020204" pitchFamily="34" charset="-122"/>
              </a:rPr>
              <a:t>1</a:t>
            </a:r>
            <a:r>
              <a:rPr kumimoji="1" lang="zh-CN" altLang="en-US" sz="2800">
                <a:solidFill>
                  <a:srgbClr val="FF0000"/>
                </a:solidFill>
                <a:latin typeface="微软雅黑" panose="020B0503020204020204" pitchFamily="34" charset="-122"/>
                <a:ea typeface="微软雅黑" panose="020B0503020204020204" pitchFamily="34" charset="-122"/>
              </a:rPr>
              <a:t>为参考变量</a:t>
            </a:r>
          </a:p>
        </p:txBody>
      </p:sp>
      <p:sp>
        <p:nvSpPr>
          <p:cNvPr id="23" name="Rectangle 3"/>
          <p:cNvSpPr>
            <a:spLocks noChangeArrowheads="1"/>
          </p:cNvSpPr>
          <p:nvPr/>
        </p:nvSpPr>
        <p:spPr bwMode="auto">
          <a:xfrm>
            <a:off x="1774825" y="1844676"/>
            <a:ext cx="7696200" cy="519113"/>
          </a:xfrm>
          <a:prstGeom prst="rect">
            <a:avLst/>
          </a:prstGeom>
          <a:noFill/>
          <a:ln>
            <a:noFill/>
          </a:ln>
        </p:spPr>
        <p:txBody>
          <a:bodyPr lIns="92075" tIns="46038" rIns="92075" bIns="46038">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a:solidFill>
                  <a:srgbClr val="FF0000"/>
                </a:solidFill>
                <a:latin typeface="微软雅黑" panose="020B0503020204020204" pitchFamily="34" charset="-122"/>
                <a:ea typeface="微软雅黑" panose="020B0503020204020204" pitchFamily="34" charset="-122"/>
              </a:rPr>
              <a:t>第二步：将其它项目和项目</a:t>
            </a:r>
            <a:r>
              <a:rPr kumimoji="1" lang="en-US" altLang="zh-CN" sz="2800">
                <a:solidFill>
                  <a:srgbClr val="FF0000"/>
                </a:solidFill>
                <a:latin typeface="微软雅黑" panose="020B0503020204020204" pitchFamily="34" charset="-122"/>
                <a:ea typeface="微软雅黑" panose="020B0503020204020204" pitchFamily="34" charset="-122"/>
              </a:rPr>
              <a:t>1</a:t>
            </a:r>
            <a:r>
              <a:rPr kumimoji="1" lang="zh-CN" altLang="en-US" sz="2800">
                <a:solidFill>
                  <a:srgbClr val="FF0000"/>
                </a:solidFill>
                <a:latin typeface="微软雅黑" panose="020B0503020204020204" pitchFamily="34" charset="-122"/>
                <a:ea typeface="微软雅黑" panose="020B0503020204020204" pitchFamily="34" charset="-122"/>
              </a:rPr>
              <a:t>比较</a:t>
            </a:r>
          </a:p>
        </p:txBody>
      </p:sp>
      <p:grpSp>
        <p:nvGrpSpPr>
          <p:cNvPr id="24" name="Group 4"/>
          <p:cNvGrpSpPr>
            <a:grpSpLocks/>
          </p:cNvGrpSpPr>
          <p:nvPr/>
        </p:nvGrpSpPr>
        <p:grpSpPr bwMode="auto">
          <a:xfrm>
            <a:off x="2413789" y="2343150"/>
            <a:ext cx="7042698" cy="3787168"/>
            <a:chOff x="808" y="1133"/>
            <a:chExt cx="4837" cy="2950"/>
          </a:xfrm>
          <a:noFill/>
        </p:grpSpPr>
        <p:grpSp>
          <p:nvGrpSpPr>
            <p:cNvPr id="25" name="Group 5"/>
            <p:cNvGrpSpPr>
              <a:grpSpLocks/>
            </p:cNvGrpSpPr>
            <p:nvPr/>
          </p:nvGrpSpPr>
          <p:grpSpPr bwMode="auto">
            <a:xfrm>
              <a:off x="2304" y="1133"/>
              <a:ext cx="2208" cy="632"/>
              <a:chOff x="2304" y="1133"/>
              <a:chExt cx="2208" cy="632"/>
            </a:xfrm>
            <a:grpFill/>
          </p:grpSpPr>
          <p:sp>
            <p:nvSpPr>
              <p:cNvPr id="57" name="Line 6"/>
              <p:cNvSpPr>
                <a:spLocks noChangeShapeType="1"/>
              </p:cNvSpPr>
              <p:nvPr/>
            </p:nvSpPr>
            <p:spPr bwMode="auto">
              <a:xfrm rot="16200000" flipH="1">
                <a:off x="3432" y="1080"/>
                <a:ext cx="0" cy="912"/>
              </a:xfrm>
              <a:prstGeom prst="line">
                <a:avLst/>
              </a:prstGeom>
              <a:grpFill/>
              <a:ln w="57150">
                <a:solidFill>
                  <a:schemeClr val="tx1"/>
                </a:solidFill>
                <a:prstDash val="dash"/>
                <a:round/>
                <a:headEnd type="triangle" w="med" len="med"/>
                <a:tailEnd type="triangle" w="med" len="med"/>
              </a:ln>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8" name="Oval 7"/>
              <p:cNvSpPr>
                <a:spLocks noChangeArrowheads="1"/>
              </p:cNvSpPr>
              <p:nvPr/>
            </p:nvSpPr>
            <p:spPr bwMode="auto">
              <a:xfrm>
                <a:off x="4032" y="1368"/>
                <a:ext cx="480" cy="384"/>
              </a:xfrm>
              <a:prstGeom prst="ellipse">
                <a:avLst/>
              </a:prstGeom>
              <a:grpFill/>
              <a:ln w="38100">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59" name="Text Box 8"/>
              <p:cNvSpPr txBox="1">
                <a:spLocks noChangeArrowheads="1"/>
              </p:cNvSpPr>
              <p:nvPr/>
            </p:nvSpPr>
            <p:spPr bwMode="auto">
              <a:xfrm>
                <a:off x="4132" y="1356"/>
                <a:ext cx="274" cy="40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800" b="1">
                    <a:latin typeface="微软雅黑" panose="020B0503020204020204" pitchFamily="34" charset="-122"/>
                    <a:ea typeface="微软雅黑" panose="020B0503020204020204" pitchFamily="34" charset="-122"/>
                  </a:rPr>
                  <a:t>k</a:t>
                </a:r>
              </a:p>
            </p:txBody>
          </p:sp>
          <p:sp>
            <p:nvSpPr>
              <p:cNvPr id="60" name="Text Box 9"/>
              <p:cNvSpPr txBox="1">
                <a:spLocks noChangeArrowheads="1"/>
              </p:cNvSpPr>
              <p:nvPr/>
            </p:nvSpPr>
            <p:spPr bwMode="auto">
              <a:xfrm>
                <a:off x="2431" y="1357"/>
                <a:ext cx="279" cy="40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en-US" sz="2800" b="1">
                    <a:latin typeface="微软雅黑" panose="020B0503020204020204" pitchFamily="34" charset="-122"/>
                    <a:ea typeface="微软雅黑" panose="020B0503020204020204" pitchFamily="34" charset="-122"/>
                  </a:rPr>
                  <a:t>1</a:t>
                </a:r>
                <a:endParaRPr kumimoji="1" lang="en-US" altLang="zh-CN" sz="2800" b="1">
                  <a:latin typeface="微软雅黑" panose="020B0503020204020204" pitchFamily="34" charset="-122"/>
                  <a:ea typeface="微软雅黑" panose="020B0503020204020204" pitchFamily="34" charset="-122"/>
                </a:endParaRPr>
              </a:p>
            </p:txBody>
          </p:sp>
          <p:sp>
            <p:nvSpPr>
              <p:cNvPr id="61" name="Oval 10"/>
              <p:cNvSpPr>
                <a:spLocks noChangeArrowheads="1"/>
              </p:cNvSpPr>
              <p:nvPr/>
            </p:nvSpPr>
            <p:spPr bwMode="auto">
              <a:xfrm>
                <a:off x="2304" y="1368"/>
                <a:ext cx="480" cy="384"/>
              </a:xfrm>
              <a:prstGeom prst="ellipse">
                <a:avLst/>
              </a:prstGeom>
              <a:grpFill/>
              <a:ln w="38100">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62" name="Text Box 11"/>
              <p:cNvSpPr txBox="1">
                <a:spLocks noChangeArrowheads="1"/>
              </p:cNvSpPr>
              <p:nvPr/>
            </p:nvSpPr>
            <p:spPr bwMode="auto">
              <a:xfrm>
                <a:off x="3309" y="1133"/>
                <a:ext cx="249" cy="4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800" b="1">
                    <a:latin typeface="微软雅黑" panose="020B0503020204020204" pitchFamily="34" charset="-122"/>
                    <a:ea typeface="微软雅黑" panose="020B0503020204020204" pitchFamily="34" charset="-122"/>
                  </a:rPr>
                  <a:t>?</a:t>
                </a:r>
              </a:p>
            </p:txBody>
          </p:sp>
        </p:grpSp>
        <p:grpSp>
          <p:nvGrpSpPr>
            <p:cNvPr id="26" name="Group 12"/>
            <p:cNvGrpSpPr>
              <a:grpSpLocks/>
            </p:cNvGrpSpPr>
            <p:nvPr/>
          </p:nvGrpSpPr>
          <p:grpSpPr bwMode="auto">
            <a:xfrm>
              <a:off x="822" y="1994"/>
              <a:ext cx="2001" cy="410"/>
              <a:chOff x="812" y="1994"/>
              <a:chExt cx="2452" cy="410"/>
            </a:xfrm>
            <a:grpFill/>
          </p:grpSpPr>
          <p:sp>
            <p:nvSpPr>
              <p:cNvPr id="51" name="Text Box 13"/>
              <p:cNvSpPr txBox="1">
                <a:spLocks noChangeArrowheads="1"/>
              </p:cNvSpPr>
              <p:nvPr/>
            </p:nvSpPr>
            <p:spPr bwMode="auto">
              <a:xfrm>
                <a:off x="812" y="1994"/>
                <a:ext cx="386" cy="40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800" b="1">
                    <a:latin typeface="微软雅黑" panose="020B0503020204020204" pitchFamily="34" charset="-122"/>
                    <a:ea typeface="微软雅黑" panose="020B0503020204020204" pitchFamily="34" charset="-122"/>
                  </a:rPr>
                  <a:t>&gt;</a:t>
                </a:r>
              </a:p>
            </p:txBody>
          </p:sp>
          <p:sp>
            <p:nvSpPr>
              <p:cNvPr id="52" name="Line 14"/>
              <p:cNvSpPr>
                <a:spLocks noChangeShapeType="1"/>
              </p:cNvSpPr>
              <p:nvPr/>
            </p:nvSpPr>
            <p:spPr bwMode="auto">
              <a:xfrm rot="16200000" flipH="1">
                <a:off x="2520" y="1982"/>
                <a:ext cx="0" cy="432"/>
              </a:xfrm>
              <a:prstGeom prst="line">
                <a:avLst/>
              </a:prstGeom>
              <a:grpFill/>
              <a:ln w="57150">
                <a:solidFill>
                  <a:schemeClr val="tx1"/>
                </a:solidFill>
                <a:round/>
                <a:headEnd/>
                <a:tailEnd type="triangle" w="med" len="med"/>
              </a:ln>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3" name="Oval 15"/>
              <p:cNvSpPr>
                <a:spLocks noChangeArrowheads="1"/>
              </p:cNvSpPr>
              <p:nvPr/>
            </p:nvSpPr>
            <p:spPr bwMode="auto">
              <a:xfrm>
                <a:off x="2784" y="2006"/>
                <a:ext cx="480" cy="384"/>
              </a:xfrm>
              <a:prstGeom prst="ellipse">
                <a:avLst/>
              </a:prstGeom>
              <a:grpFill/>
              <a:ln w="38100">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54" name="Text Box 16"/>
              <p:cNvSpPr txBox="1">
                <a:spLocks noChangeArrowheads="1"/>
              </p:cNvSpPr>
              <p:nvPr/>
            </p:nvSpPr>
            <p:spPr bwMode="auto">
              <a:xfrm>
                <a:off x="2855" y="1996"/>
                <a:ext cx="336" cy="40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800" b="1">
                    <a:latin typeface="微软雅黑" panose="020B0503020204020204" pitchFamily="34" charset="-122"/>
                    <a:ea typeface="微软雅黑" panose="020B0503020204020204" pitchFamily="34" charset="-122"/>
                  </a:rPr>
                  <a:t>k</a:t>
                </a:r>
              </a:p>
            </p:txBody>
          </p:sp>
          <p:sp>
            <p:nvSpPr>
              <p:cNvPr id="55" name="Text Box 17"/>
              <p:cNvSpPr txBox="1">
                <a:spLocks noChangeArrowheads="1"/>
              </p:cNvSpPr>
              <p:nvPr/>
            </p:nvSpPr>
            <p:spPr bwMode="auto">
              <a:xfrm>
                <a:off x="1777" y="1996"/>
                <a:ext cx="342" cy="40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en-US" sz="2800" b="1">
                    <a:latin typeface="微软雅黑" panose="020B0503020204020204" pitchFamily="34" charset="-122"/>
                    <a:ea typeface="微软雅黑" panose="020B0503020204020204" pitchFamily="34" charset="-122"/>
                  </a:rPr>
                  <a:t>1</a:t>
                </a:r>
                <a:endParaRPr kumimoji="1" lang="en-US" altLang="zh-CN" sz="2800" b="1">
                  <a:latin typeface="微软雅黑" panose="020B0503020204020204" pitchFamily="34" charset="-122"/>
                  <a:ea typeface="微软雅黑" panose="020B0503020204020204" pitchFamily="34" charset="-122"/>
                </a:endParaRPr>
              </a:p>
            </p:txBody>
          </p:sp>
          <p:sp>
            <p:nvSpPr>
              <p:cNvPr id="56" name="Oval 18"/>
              <p:cNvSpPr>
                <a:spLocks noChangeArrowheads="1"/>
              </p:cNvSpPr>
              <p:nvPr/>
            </p:nvSpPr>
            <p:spPr bwMode="auto">
              <a:xfrm>
                <a:off x="1680" y="2006"/>
                <a:ext cx="480" cy="384"/>
              </a:xfrm>
              <a:prstGeom prst="ellipse">
                <a:avLst/>
              </a:prstGeom>
              <a:grpFill/>
              <a:ln w="38100">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grpSp>
        <p:sp>
          <p:nvSpPr>
            <p:cNvPr id="27" name="Text Box 19"/>
            <p:cNvSpPr txBox="1">
              <a:spLocks noChangeArrowheads="1"/>
            </p:cNvSpPr>
            <p:nvPr/>
          </p:nvSpPr>
          <p:spPr bwMode="auto">
            <a:xfrm>
              <a:off x="3340" y="1972"/>
              <a:ext cx="1713" cy="40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微软雅黑" panose="020B0503020204020204" pitchFamily="34" charset="-122"/>
                  <a:ea typeface="微软雅黑" panose="020B0503020204020204" pitchFamily="34" charset="-122"/>
                </a:rPr>
                <a:t>A(1)={6,7,8,9}</a:t>
              </a:r>
            </a:p>
          </p:txBody>
        </p:sp>
        <p:grpSp>
          <p:nvGrpSpPr>
            <p:cNvPr id="28" name="Group 20"/>
            <p:cNvGrpSpPr>
              <a:grpSpLocks/>
            </p:cNvGrpSpPr>
            <p:nvPr/>
          </p:nvGrpSpPr>
          <p:grpSpPr bwMode="auto">
            <a:xfrm>
              <a:off x="849" y="2572"/>
              <a:ext cx="1975" cy="408"/>
              <a:chOff x="844" y="2572"/>
              <a:chExt cx="2420" cy="408"/>
            </a:xfrm>
            <a:grpFill/>
          </p:grpSpPr>
          <p:sp>
            <p:nvSpPr>
              <p:cNvPr id="45" name="Text Box 21"/>
              <p:cNvSpPr txBox="1">
                <a:spLocks noChangeArrowheads="1"/>
              </p:cNvSpPr>
              <p:nvPr/>
            </p:nvSpPr>
            <p:spPr bwMode="auto">
              <a:xfrm>
                <a:off x="844" y="2572"/>
                <a:ext cx="319" cy="4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2800" b="1">
                    <a:latin typeface="微软雅黑" panose="020B0503020204020204" pitchFamily="34" charset="-122"/>
                    <a:ea typeface="微软雅黑" panose="020B0503020204020204" pitchFamily="34" charset="-122"/>
                    <a:sym typeface="Symbol" panose="05050102010706020507" pitchFamily="18" charset="2"/>
                  </a:rPr>
                  <a:t></a:t>
                </a:r>
                <a:endParaRPr kumimoji="1" lang="zh-CN" altLang="en-US" sz="2800" b="1">
                  <a:latin typeface="微软雅黑" panose="020B0503020204020204" pitchFamily="34" charset="-122"/>
                  <a:ea typeface="微软雅黑" panose="020B0503020204020204" pitchFamily="34" charset="-122"/>
                </a:endParaRPr>
              </a:p>
            </p:txBody>
          </p:sp>
          <p:sp>
            <p:nvSpPr>
              <p:cNvPr id="46" name="Line 22"/>
              <p:cNvSpPr>
                <a:spLocks noChangeShapeType="1"/>
              </p:cNvSpPr>
              <p:nvPr/>
            </p:nvSpPr>
            <p:spPr bwMode="auto">
              <a:xfrm rot="16200000" flipH="1">
                <a:off x="2520" y="2558"/>
                <a:ext cx="0" cy="432"/>
              </a:xfrm>
              <a:prstGeom prst="line">
                <a:avLst/>
              </a:prstGeom>
              <a:grpFill/>
              <a:ln w="57150">
                <a:solidFill>
                  <a:schemeClr val="tx1"/>
                </a:solidFill>
                <a:round/>
                <a:headEnd type="triangle" w="med" len="med"/>
                <a:tailEnd type="triangle" w="med" len="med"/>
              </a:ln>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7" name="Oval 23"/>
              <p:cNvSpPr>
                <a:spLocks noChangeArrowheads="1"/>
              </p:cNvSpPr>
              <p:nvPr/>
            </p:nvSpPr>
            <p:spPr bwMode="auto">
              <a:xfrm>
                <a:off x="2784" y="2582"/>
                <a:ext cx="480" cy="384"/>
              </a:xfrm>
              <a:prstGeom prst="ellipse">
                <a:avLst/>
              </a:prstGeom>
              <a:grpFill/>
              <a:ln w="38100">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48" name="Text Box 24"/>
              <p:cNvSpPr txBox="1">
                <a:spLocks noChangeArrowheads="1"/>
              </p:cNvSpPr>
              <p:nvPr/>
            </p:nvSpPr>
            <p:spPr bwMode="auto">
              <a:xfrm>
                <a:off x="2855" y="2572"/>
                <a:ext cx="336" cy="40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800" b="1">
                    <a:latin typeface="微软雅黑" panose="020B0503020204020204" pitchFamily="34" charset="-122"/>
                    <a:ea typeface="微软雅黑" panose="020B0503020204020204" pitchFamily="34" charset="-122"/>
                  </a:rPr>
                  <a:t>k</a:t>
                </a:r>
              </a:p>
            </p:txBody>
          </p:sp>
          <p:sp>
            <p:nvSpPr>
              <p:cNvPr id="49" name="Text Box 25"/>
              <p:cNvSpPr txBox="1">
                <a:spLocks noChangeArrowheads="1"/>
              </p:cNvSpPr>
              <p:nvPr/>
            </p:nvSpPr>
            <p:spPr bwMode="auto">
              <a:xfrm>
                <a:off x="1775" y="2572"/>
                <a:ext cx="342" cy="40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en-US" sz="2800" b="1">
                    <a:latin typeface="微软雅黑" panose="020B0503020204020204" pitchFamily="34" charset="-122"/>
                    <a:ea typeface="微软雅黑" panose="020B0503020204020204" pitchFamily="34" charset="-122"/>
                  </a:rPr>
                  <a:t>1</a:t>
                </a:r>
                <a:endParaRPr kumimoji="1" lang="en-US" altLang="zh-CN" sz="2800" b="1">
                  <a:latin typeface="微软雅黑" panose="020B0503020204020204" pitchFamily="34" charset="-122"/>
                  <a:ea typeface="微软雅黑" panose="020B0503020204020204" pitchFamily="34" charset="-122"/>
                </a:endParaRPr>
              </a:p>
            </p:txBody>
          </p:sp>
          <p:sp>
            <p:nvSpPr>
              <p:cNvPr id="50" name="Oval 26"/>
              <p:cNvSpPr>
                <a:spLocks noChangeArrowheads="1"/>
              </p:cNvSpPr>
              <p:nvPr/>
            </p:nvSpPr>
            <p:spPr bwMode="auto">
              <a:xfrm>
                <a:off x="1680" y="2582"/>
                <a:ext cx="480" cy="384"/>
              </a:xfrm>
              <a:prstGeom prst="ellipse">
                <a:avLst/>
              </a:prstGeom>
              <a:grpFill/>
              <a:ln w="38100">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grpSp>
        <p:sp>
          <p:nvSpPr>
            <p:cNvPr id="29" name="Text Box 27"/>
            <p:cNvSpPr txBox="1">
              <a:spLocks noChangeArrowheads="1"/>
            </p:cNvSpPr>
            <p:nvPr/>
          </p:nvSpPr>
          <p:spPr bwMode="auto">
            <a:xfrm>
              <a:off x="3340" y="2547"/>
              <a:ext cx="1695" cy="40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dirty="0">
                  <a:latin typeface="微软雅黑" panose="020B0503020204020204" pitchFamily="34" charset="-122"/>
                  <a:ea typeface="微软雅黑" panose="020B0503020204020204" pitchFamily="34" charset="-122"/>
                </a:rPr>
                <a:t>B(1)={2,3,4,5}</a:t>
              </a:r>
            </a:p>
          </p:txBody>
        </p:sp>
        <p:grpSp>
          <p:nvGrpSpPr>
            <p:cNvPr id="30" name="Group 28"/>
            <p:cNvGrpSpPr>
              <a:grpSpLocks/>
            </p:cNvGrpSpPr>
            <p:nvPr/>
          </p:nvGrpSpPr>
          <p:grpSpPr bwMode="auto">
            <a:xfrm>
              <a:off x="808" y="3147"/>
              <a:ext cx="2011" cy="409"/>
              <a:chOff x="802" y="3147"/>
              <a:chExt cx="2462" cy="409"/>
            </a:xfrm>
            <a:grpFill/>
          </p:grpSpPr>
          <p:sp>
            <p:nvSpPr>
              <p:cNvPr id="40" name="Text Box 29"/>
              <p:cNvSpPr txBox="1">
                <a:spLocks noChangeArrowheads="1"/>
              </p:cNvSpPr>
              <p:nvPr/>
            </p:nvSpPr>
            <p:spPr bwMode="auto">
              <a:xfrm>
                <a:off x="802" y="3147"/>
                <a:ext cx="402" cy="40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800" b="1">
                    <a:latin typeface="微软雅黑" panose="020B0503020204020204" pitchFamily="34" charset="-122"/>
                    <a:ea typeface="微软雅黑" panose="020B0503020204020204" pitchFamily="34" charset="-122"/>
                  </a:rPr>
                  <a:t>O</a:t>
                </a:r>
              </a:p>
            </p:txBody>
          </p:sp>
          <p:sp>
            <p:nvSpPr>
              <p:cNvPr id="41" name="Oval 30"/>
              <p:cNvSpPr>
                <a:spLocks noChangeArrowheads="1"/>
              </p:cNvSpPr>
              <p:nvPr/>
            </p:nvSpPr>
            <p:spPr bwMode="auto">
              <a:xfrm>
                <a:off x="2784" y="3158"/>
                <a:ext cx="480" cy="384"/>
              </a:xfrm>
              <a:prstGeom prst="ellipse">
                <a:avLst/>
              </a:prstGeom>
              <a:grpFill/>
              <a:ln w="38100">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42" name="Text Box 31"/>
              <p:cNvSpPr txBox="1">
                <a:spLocks noChangeArrowheads="1"/>
              </p:cNvSpPr>
              <p:nvPr/>
            </p:nvSpPr>
            <p:spPr bwMode="auto">
              <a:xfrm>
                <a:off x="2855" y="3148"/>
                <a:ext cx="336" cy="40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800" b="1">
                    <a:latin typeface="微软雅黑" panose="020B0503020204020204" pitchFamily="34" charset="-122"/>
                    <a:ea typeface="微软雅黑" panose="020B0503020204020204" pitchFamily="34" charset="-122"/>
                  </a:rPr>
                  <a:t>k</a:t>
                </a:r>
              </a:p>
            </p:txBody>
          </p:sp>
          <p:sp>
            <p:nvSpPr>
              <p:cNvPr id="43" name="Text Box 32"/>
              <p:cNvSpPr txBox="1">
                <a:spLocks noChangeArrowheads="1"/>
              </p:cNvSpPr>
              <p:nvPr/>
            </p:nvSpPr>
            <p:spPr bwMode="auto">
              <a:xfrm>
                <a:off x="1775" y="3148"/>
                <a:ext cx="341" cy="40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en-US" sz="2800" b="1">
                    <a:latin typeface="微软雅黑" panose="020B0503020204020204" pitchFamily="34" charset="-122"/>
                    <a:ea typeface="微软雅黑" panose="020B0503020204020204" pitchFamily="34" charset="-122"/>
                  </a:rPr>
                  <a:t>1</a:t>
                </a:r>
                <a:endParaRPr kumimoji="1" lang="en-US" altLang="zh-CN" sz="2800" b="1">
                  <a:latin typeface="微软雅黑" panose="020B0503020204020204" pitchFamily="34" charset="-122"/>
                  <a:ea typeface="微软雅黑" panose="020B0503020204020204" pitchFamily="34" charset="-122"/>
                </a:endParaRPr>
              </a:p>
            </p:txBody>
          </p:sp>
          <p:sp>
            <p:nvSpPr>
              <p:cNvPr id="44" name="Oval 33"/>
              <p:cNvSpPr>
                <a:spLocks noChangeArrowheads="1"/>
              </p:cNvSpPr>
              <p:nvPr/>
            </p:nvSpPr>
            <p:spPr bwMode="auto">
              <a:xfrm>
                <a:off x="1680" y="3158"/>
                <a:ext cx="480" cy="384"/>
              </a:xfrm>
              <a:prstGeom prst="ellipse">
                <a:avLst/>
              </a:prstGeom>
              <a:grpFill/>
              <a:ln w="38100">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grpSp>
        <p:sp>
          <p:nvSpPr>
            <p:cNvPr id="31" name="Text Box 34"/>
            <p:cNvSpPr txBox="1">
              <a:spLocks noChangeArrowheads="1"/>
            </p:cNvSpPr>
            <p:nvPr/>
          </p:nvSpPr>
          <p:spPr bwMode="auto">
            <a:xfrm>
              <a:off x="3340" y="3123"/>
              <a:ext cx="2281" cy="40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微软雅黑" panose="020B0503020204020204" pitchFamily="34" charset="-122"/>
                  <a:ea typeface="微软雅黑" panose="020B0503020204020204" pitchFamily="34" charset="-122"/>
                </a:rPr>
                <a:t>C(1)={10,11,12,13}</a:t>
              </a:r>
            </a:p>
          </p:txBody>
        </p:sp>
        <p:grpSp>
          <p:nvGrpSpPr>
            <p:cNvPr id="32" name="Group 35"/>
            <p:cNvGrpSpPr>
              <a:grpSpLocks/>
            </p:cNvGrpSpPr>
            <p:nvPr/>
          </p:nvGrpSpPr>
          <p:grpSpPr bwMode="auto">
            <a:xfrm>
              <a:off x="822" y="3674"/>
              <a:ext cx="2001" cy="409"/>
              <a:chOff x="812" y="3674"/>
              <a:chExt cx="2452" cy="409"/>
            </a:xfrm>
            <a:grpFill/>
          </p:grpSpPr>
          <p:sp>
            <p:nvSpPr>
              <p:cNvPr id="34" name="Text Box 36"/>
              <p:cNvSpPr txBox="1">
                <a:spLocks noChangeArrowheads="1"/>
              </p:cNvSpPr>
              <p:nvPr/>
            </p:nvSpPr>
            <p:spPr bwMode="auto">
              <a:xfrm>
                <a:off x="812" y="3674"/>
                <a:ext cx="386" cy="40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800" b="1">
                    <a:latin typeface="微软雅黑" panose="020B0503020204020204" pitchFamily="34" charset="-122"/>
                    <a:ea typeface="微软雅黑" panose="020B0503020204020204" pitchFamily="34" charset="-122"/>
                  </a:rPr>
                  <a:t>&lt;</a:t>
                </a:r>
              </a:p>
            </p:txBody>
          </p:sp>
          <p:sp>
            <p:nvSpPr>
              <p:cNvPr id="35" name="Line 37"/>
              <p:cNvSpPr>
                <a:spLocks noChangeShapeType="1"/>
              </p:cNvSpPr>
              <p:nvPr/>
            </p:nvSpPr>
            <p:spPr bwMode="auto">
              <a:xfrm rot="5400000">
                <a:off x="2520" y="3662"/>
                <a:ext cx="0" cy="432"/>
              </a:xfrm>
              <a:prstGeom prst="line">
                <a:avLst/>
              </a:prstGeom>
              <a:grpFill/>
              <a:ln w="57150">
                <a:solidFill>
                  <a:schemeClr val="tx1"/>
                </a:solidFill>
                <a:round/>
                <a:headEnd/>
                <a:tailEnd type="triangle" w="med" len="med"/>
              </a:ln>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6" name="Oval 38"/>
              <p:cNvSpPr>
                <a:spLocks noChangeArrowheads="1"/>
              </p:cNvSpPr>
              <p:nvPr/>
            </p:nvSpPr>
            <p:spPr bwMode="auto">
              <a:xfrm>
                <a:off x="2784" y="3686"/>
                <a:ext cx="480" cy="384"/>
              </a:xfrm>
              <a:prstGeom prst="ellipse">
                <a:avLst/>
              </a:prstGeom>
              <a:grpFill/>
              <a:ln w="38100">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37" name="Text Box 39"/>
              <p:cNvSpPr txBox="1">
                <a:spLocks noChangeArrowheads="1"/>
              </p:cNvSpPr>
              <p:nvPr/>
            </p:nvSpPr>
            <p:spPr bwMode="auto">
              <a:xfrm>
                <a:off x="2855" y="3675"/>
                <a:ext cx="336" cy="40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800" b="1">
                    <a:latin typeface="微软雅黑" panose="020B0503020204020204" pitchFamily="34" charset="-122"/>
                    <a:ea typeface="微软雅黑" panose="020B0503020204020204" pitchFamily="34" charset="-122"/>
                  </a:rPr>
                  <a:t>k</a:t>
                </a:r>
              </a:p>
            </p:txBody>
          </p:sp>
          <p:sp>
            <p:nvSpPr>
              <p:cNvPr id="38" name="Text Box 40"/>
              <p:cNvSpPr txBox="1">
                <a:spLocks noChangeArrowheads="1"/>
              </p:cNvSpPr>
              <p:nvPr/>
            </p:nvSpPr>
            <p:spPr bwMode="auto">
              <a:xfrm>
                <a:off x="1777" y="3675"/>
                <a:ext cx="342" cy="40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en-US" sz="2800" b="1">
                    <a:latin typeface="微软雅黑" panose="020B0503020204020204" pitchFamily="34" charset="-122"/>
                    <a:ea typeface="微软雅黑" panose="020B0503020204020204" pitchFamily="34" charset="-122"/>
                  </a:rPr>
                  <a:t>1</a:t>
                </a:r>
                <a:endParaRPr kumimoji="1" lang="en-US" altLang="zh-CN" sz="2800" b="1">
                  <a:latin typeface="微软雅黑" panose="020B0503020204020204" pitchFamily="34" charset="-122"/>
                  <a:ea typeface="微软雅黑" panose="020B0503020204020204" pitchFamily="34" charset="-122"/>
                </a:endParaRPr>
              </a:p>
            </p:txBody>
          </p:sp>
          <p:sp>
            <p:nvSpPr>
              <p:cNvPr id="39" name="Oval 41"/>
              <p:cNvSpPr>
                <a:spLocks noChangeArrowheads="1"/>
              </p:cNvSpPr>
              <p:nvPr/>
            </p:nvSpPr>
            <p:spPr bwMode="auto">
              <a:xfrm>
                <a:off x="1680" y="3686"/>
                <a:ext cx="480" cy="384"/>
              </a:xfrm>
              <a:prstGeom prst="ellipse">
                <a:avLst/>
              </a:prstGeom>
              <a:grpFill/>
              <a:ln w="38100">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grpSp>
        <p:sp>
          <p:nvSpPr>
            <p:cNvPr id="33" name="Text Box 42"/>
            <p:cNvSpPr txBox="1">
              <a:spLocks noChangeArrowheads="1"/>
            </p:cNvSpPr>
            <p:nvPr/>
          </p:nvSpPr>
          <p:spPr bwMode="auto">
            <a:xfrm>
              <a:off x="3340" y="3651"/>
              <a:ext cx="2305" cy="40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微软雅黑" panose="020B0503020204020204" pitchFamily="34" charset="-122"/>
                  <a:ea typeface="微软雅黑" panose="020B0503020204020204" pitchFamily="34" charset="-122"/>
                </a:rPr>
                <a:t>D(1)={14,15,16,17}</a:t>
              </a:r>
            </a:p>
          </p:txBody>
        </p:sp>
      </p:grpSp>
      <p:sp>
        <p:nvSpPr>
          <p:cNvPr id="4" name="灯片编号占位符 3">
            <a:extLst>
              <a:ext uri="{FF2B5EF4-FFF2-40B4-BE49-F238E27FC236}">
                <a16:creationId xmlns:a16="http://schemas.microsoft.com/office/drawing/2014/main" id="{30D28951-286A-F248-8840-127421B730AB}"/>
              </a:ext>
            </a:extLst>
          </p:cNvPr>
          <p:cNvSpPr>
            <a:spLocks noGrp="1"/>
          </p:cNvSpPr>
          <p:nvPr>
            <p:ph type="sldNum" sz="quarter" idx="12"/>
          </p:nvPr>
        </p:nvSpPr>
        <p:spPr/>
        <p:txBody>
          <a:bodyPr/>
          <a:lstStyle/>
          <a:p>
            <a:fld id="{992410F8-5038-4D67-BFCB-CC041677B2F5}" type="slidenum">
              <a:rPr lang="zh-CN" altLang="en-US" smtClean="0"/>
              <a:pPr/>
              <a:t>64</a:t>
            </a:fld>
            <a:endParaRPr lang="zh-CN" altLang="en-US" dirty="0"/>
          </a:p>
        </p:txBody>
      </p:sp>
    </p:spTree>
    <p:extLst>
      <p:ext uri="{BB962C8B-B14F-4D97-AF65-F5344CB8AC3E}">
        <p14:creationId xmlns:p14="http://schemas.microsoft.com/office/powerpoint/2010/main" val="19407426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解释性结构建模</a:t>
            </a:r>
            <a:r>
              <a:rPr lang="en-US" altLang="zh-CN" dirty="0"/>
              <a:t>——</a:t>
            </a:r>
            <a:r>
              <a:rPr lang="zh-CN" altLang="en-US" dirty="0"/>
              <a:t>确定骨架图</a:t>
            </a:r>
          </a:p>
        </p:txBody>
      </p:sp>
      <p:sp>
        <p:nvSpPr>
          <p:cNvPr id="63" name="Rectangle 2"/>
          <p:cNvSpPr>
            <a:spLocks noChangeArrowheads="1"/>
          </p:cNvSpPr>
          <p:nvPr/>
        </p:nvSpPr>
        <p:spPr bwMode="auto">
          <a:xfrm>
            <a:off x="1774825" y="1268413"/>
            <a:ext cx="7696200" cy="519112"/>
          </a:xfrm>
          <a:prstGeom prst="rect">
            <a:avLst/>
          </a:prstGeom>
          <a:noFill/>
          <a:ln>
            <a:noFill/>
          </a:ln>
        </p:spPr>
        <p:txBody>
          <a:bodyPr lIns="92075" tIns="46038" rIns="92075" bIns="46038">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a:solidFill>
                  <a:srgbClr val="FF0000"/>
                </a:solidFill>
                <a:latin typeface="+mn-ea"/>
                <a:ea typeface="+mn-ea"/>
              </a:rPr>
              <a:t>第三步：确定可达矩阵的部分元素</a:t>
            </a:r>
          </a:p>
        </p:txBody>
      </p:sp>
      <p:grpSp>
        <p:nvGrpSpPr>
          <p:cNvPr id="64" name="Group 3"/>
          <p:cNvGrpSpPr>
            <a:grpSpLocks/>
          </p:cNvGrpSpPr>
          <p:nvPr/>
        </p:nvGrpSpPr>
        <p:grpSpPr bwMode="auto">
          <a:xfrm>
            <a:off x="5427129" y="1841622"/>
            <a:ext cx="4628140" cy="4276753"/>
            <a:chOff x="2093" y="951"/>
            <a:chExt cx="3820" cy="2801"/>
          </a:xfrm>
          <a:noFill/>
        </p:grpSpPr>
        <p:sp>
          <p:nvSpPr>
            <p:cNvPr id="65" name="Text Box 4"/>
            <p:cNvSpPr txBox="1">
              <a:spLocks noChangeArrowheads="1"/>
            </p:cNvSpPr>
            <p:nvPr/>
          </p:nvSpPr>
          <p:spPr bwMode="auto">
            <a:xfrm>
              <a:off x="2112" y="951"/>
              <a:ext cx="2895" cy="38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dirty="0">
                  <a:latin typeface="+mn-ea"/>
                  <a:ea typeface="+mn-ea"/>
                </a:rPr>
                <a:t>A     B  1   C     D </a:t>
              </a:r>
            </a:p>
          </p:txBody>
        </p:sp>
        <p:sp>
          <p:nvSpPr>
            <p:cNvPr id="66" name="Text Box 5"/>
            <p:cNvSpPr txBox="1">
              <a:spLocks noChangeArrowheads="1"/>
            </p:cNvSpPr>
            <p:nvPr/>
          </p:nvSpPr>
          <p:spPr bwMode="auto">
            <a:xfrm>
              <a:off x="5451" y="1434"/>
              <a:ext cx="462" cy="23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dirty="0">
                  <a:latin typeface="+mn-ea"/>
                  <a:ea typeface="+mn-ea"/>
                </a:rPr>
                <a:t>A</a:t>
              </a:r>
            </a:p>
            <a:p>
              <a:pPr>
                <a:spcBef>
                  <a:spcPct val="50000"/>
                </a:spcBef>
              </a:pPr>
              <a:r>
                <a:rPr kumimoji="1" lang="en-US" altLang="zh-CN" sz="3200" dirty="0">
                  <a:latin typeface="+mn-ea"/>
                  <a:ea typeface="+mn-ea"/>
                </a:rPr>
                <a:t>B</a:t>
              </a:r>
            </a:p>
            <a:p>
              <a:pPr>
                <a:spcBef>
                  <a:spcPct val="50000"/>
                </a:spcBef>
              </a:pPr>
              <a:r>
                <a:rPr kumimoji="1" lang="en-US" altLang="zh-CN" sz="3200" dirty="0">
                  <a:latin typeface="+mn-ea"/>
                  <a:ea typeface="+mn-ea"/>
                </a:rPr>
                <a:t>1 </a:t>
              </a:r>
            </a:p>
            <a:p>
              <a:pPr>
                <a:spcBef>
                  <a:spcPct val="50000"/>
                </a:spcBef>
              </a:pPr>
              <a:r>
                <a:rPr kumimoji="1" lang="en-US" altLang="zh-CN" sz="3200" dirty="0">
                  <a:latin typeface="+mn-ea"/>
                  <a:ea typeface="+mn-ea"/>
                </a:rPr>
                <a:t>C</a:t>
              </a:r>
            </a:p>
            <a:p>
              <a:pPr>
                <a:spcBef>
                  <a:spcPct val="50000"/>
                </a:spcBef>
              </a:pPr>
              <a:r>
                <a:rPr kumimoji="1" lang="en-US" altLang="zh-CN" sz="3200" dirty="0">
                  <a:latin typeface="+mn-ea"/>
                  <a:ea typeface="+mn-ea"/>
                </a:rPr>
                <a:t>D</a:t>
              </a:r>
            </a:p>
          </p:txBody>
        </p:sp>
        <p:graphicFrame>
          <p:nvGraphicFramePr>
            <p:cNvPr id="67" name="Object 6"/>
            <p:cNvGraphicFramePr>
              <a:graphicFrameLocks noChangeAspect="1"/>
            </p:cNvGraphicFramePr>
            <p:nvPr>
              <p:extLst>
                <p:ext uri="{D42A27DB-BD31-4B8C-83A1-F6EECF244321}">
                  <p14:modId xmlns:p14="http://schemas.microsoft.com/office/powerpoint/2010/main" val="2801715065"/>
                </p:ext>
              </p:extLst>
            </p:nvPr>
          </p:nvGraphicFramePr>
          <p:xfrm>
            <a:off x="2093" y="1586"/>
            <a:ext cx="3012" cy="2100"/>
          </p:xfrm>
          <a:graphic>
            <a:graphicData uri="http://schemas.openxmlformats.org/presentationml/2006/ole">
              <mc:AlternateContent xmlns:mc="http://schemas.openxmlformats.org/markup-compatibility/2006">
                <mc:Choice xmlns:v="urn:schemas-microsoft-com:vml" Requires="v">
                  <p:oleObj spid="_x0000_s23731" name="Equation" r:id="rId3" imgW="1485720" imgH="977760" progId="Equation.DSMT4">
                    <p:embed/>
                  </p:oleObj>
                </mc:Choice>
                <mc:Fallback>
                  <p:oleObj name="Equation" r:id="rId3" imgW="1485720" imgH="977760" progId="Equation.DSMT4">
                    <p:embed/>
                    <p:pic>
                      <p:nvPicPr>
                        <p:cNvPr id="67614" name="Object 6"/>
                        <p:cNvPicPr>
                          <a:picLocks noChangeAspect="1" noChangeArrowheads="1"/>
                        </p:cNvPicPr>
                        <p:nvPr/>
                      </p:nvPicPr>
                      <p:blipFill>
                        <a:blip r:embed="rId4"/>
                        <a:srcRect/>
                        <a:stretch>
                          <a:fillRect/>
                        </a:stretch>
                      </p:blipFill>
                      <p:spPr bwMode="black">
                        <a:xfrm>
                          <a:off x="2093" y="1586"/>
                          <a:ext cx="3012" cy="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8" name="Group 7"/>
          <p:cNvGrpSpPr>
            <a:grpSpLocks/>
          </p:cNvGrpSpPr>
          <p:nvPr/>
        </p:nvGrpSpPr>
        <p:grpSpPr bwMode="auto">
          <a:xfrm>
            <a:off x="1752600" y="2286000"/>
            <a:ext cx="2762250" cy="3657600"/>
            <a:chOff x="144" y="1440"/>
            <a:chExt cx="1740" cy="2304"/>
          </a:xfrm>
          <a:noFill/>
        </p:grpSpPr>
        <p:sp>
          <p:nvSpPr>
            <p:cNvPr id="69" name="Line 8"/>
            <p:cNvSpPr>
              <a:spLocks noChangeShapeType="1"/>
            </p:cNvSpPr>
            <p:nvPr/>
          </p:nvSpPr>
          <p:spPr bwMode="auto">
            <a:xfrm rot="10800000" flipH="1">
              <a:off x="1086" y="1920"/>
              <a:ext cx="0" cy="432"/>
            </a:xfrm>
            <a:prstGeom prst="line">
              <a:avLst/>
            </a:prstGeom>
            <a:grpFill/>
            <a:ln w="57150">
              <a:solidFill>
                <a:schemeClr val="tx1"/>
              </a:solidFill>
              <a:round/>
              <a:headEnd/>
              <a:tailEnd type="triangle" w="med" len="med"/>
            </a:ln>
          </p:spPr>
          <p:txBody>
            <a:bodyPr wrap="none" anchor="ctr"/>
            <a:lstStyle/>
            <a:p>
              <a:endParaRPr lang="zh-CN" altLang="en-US">
                <a:latin typeface="+mn-ea"/>
              </a:endParaRPr>
            </a:p>
          </p:txBody>
        </p:sp>
        <p:grpSp>
          <p:nvGrpSpPr>
            <p:cNvPr id="70" name="Group 9"/>
            <p:cNvGrpSpPr>
              <a:grpSpLocks/>
            </p:cNvGrpSpPr>
            <p:nvPr/>
          </p:nvGrpSpPr>
          <p:grpSpPr bwMode="auto">
            <a:xfrm>
              <a:off x="864" y="2412"/>
              <a:ext cx="444" cy="407"/>
              <a:chOff x="1248" y="2233"/>
              <a:chExt cx="444" cy="407"/>
            </a:xfrm>
            <a:grpFill/>
          </p:grpSpPr>
          <p:sp>
            <p:nvSpPr>
              <p:cNvPr id="89" name="Text Box 10"/>
              <p:cNvSpPr txBox="1">
                <a:spLocks noChangeArrowheads="1"/>
              </p:cNvSpPr>
              <p:nvPr/>
            </p:nvSpPr>
            <p:spPr bwMode="auto">
              <a:xfrm>
                <a:off x="1351" y="2233"/>
                <a:ext cx="276" cy="3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en-US" sz="3200">
                    <a:latin typeface="+mn-ea"/>
                    <a:ea typeface="+mn-ea"/>
                  </a:rPr>
                  <a:t>1</a:t>
                </a:r>
                <a:endParaRPr kumimoji="1" lang="en-US" altLang="zh-CN" sz="3200">
                  <a:latin typeface="+mn-ea"/>
                  <a:ea typeface="+mn-ea"/>
                </a:endParaRPr>
              </a:p>
            </p:txBody>
          </p:sp>
          <p:sp>
            <p:nvSpPr>
              <p:cNvPr id="90" name="Oval 11"/>
              <p:cNvSpPr>
                <a:spLocks noChangeArrowheads="1"/>
              </p:cNvSpPr>
              <p:nvPr/>
            </p:nvSpPr>
            <p:spPr bwMode="auto">
              <a:xfrm>
                <a:off x="1248" y="2256"/>
                <a:ext cx="444" cy="384"/>
              </a:xfrm>
              <a:prstGeom prst="ellipse">
                <a:avLst/>
              </a:prstGeom>
              <a:grpFill/>
              <a:ln w="38100">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mn-ea"/>
                  <a:ea typeface="+mn-ea"/>
                </a:endParaRPr>
              </a:p>
            </p:txBody>
          </p:sp>
        </p:grpSp>
        <p:sp>
          <p:nvSpPr>
            <p:cNvPr id="71" name="Line 12"/>
            <p:cNvSpPr>
              <a:spLocks noChangeShapeType="1"/>
            </p:cNvSpPr>
            <p:nvPr/>
          </p:nvSpPr>
          <p:spPr bwMode="auto">
            <a:xfrm rot="16200000" flipH="1">
              <a:off x="728" y="2488"/>
              <a:ext cx="0" cy="304"/>
            </a:xfrm>
            <a:prstGeom prst="line">
              <a:avLst/>
            </a:prstGeom>
            <a:grpFill/>
            <a:ln w="57150">
              <a:solidFill>
                <a:schemeClr val="tx1"/>
              </a:solidFill>
              <a:round/>
              <a:headEnd type="triangle" w="med" len="med"/>
              <a:tailEnd type="triangle" w="med" len="med"/>
            </a:ln>
          </p:spPr>
          <p:txBody>
            <a:bodyPr wrap="none" anchor="ctr"/>
            <a:lstStyle/>
            <a:p>
              <a:endParaRPr lang="zh-CN" altLang="en-US">
                <a:latin typeface="+mn-ea"/>
              </a:endParaRPr>
            </a:p>
          </p:txBody>
        </p:sp>
        <p:sp>
          <p:nvSpPr>
            <p:cNvPr id="72" name="Line 13"/>
            <p:cNvSpPr>
              <a:spLocks noChangeShapeType="1"/>
            </p:cNvSpPr>
            <p:nvPr/>
          </p:nvSpPr>
          <p:spPr bwMode="auto">
            <a:xfrm rot="10800000" flipH="1">
              <a:off x="1086" y="2880"/>
              <a:ext cx="0" cy="432"/>
            </a:xfrm>
            <a:prstGeom prst="line">
              <a:avLst/>
            </a:prstGeom>
            <a:grpFill/>
            <a:ln w="57150">
              <a:solidFill>
                <a:schemeClr val="tx1"/>
              </a:solidFill>
              <a:round/>
              <a:headEnd/>
              <a:tailEnd type="triangle" w="med" len="med"/>
            </a:ln>
          </p:spPr>
          <p:txBody>
            <a:bodyPr wrap="none" anchor="ctr"/>
            <a:lstStyle/>
            <a:p>
              <a:endParaRPr lang="zh-CN" altLang="en-US">
                <a:latin typeface="+mn-ea"/>
              </a:endParaRPr>
            </a:p>
          </p:txBody>
        </p:sp>
        <p:grpSp>
          <p:nvGrpSpPr>
            <p:cNvPr id="73" name="Group 14"/>
            <p:cNvGrpSpPr>
              <a:grpSpLocks/>
            </p:cNvGrpSpPr>
            <p:nvPr/>
          </p:nvGrpSpPr>
          <p:grpSpPr bwMode="auto">
            <a:xfrm>
              <a:off x="144" y="2448"/>
              <a:ext cx="444" cy="384"/>
              <a:chOff x="0" y="2208"/>
              <a:chExt cx="444" cy="384"/>
            </a:xfrm>
            <a:grpFill/>
          </p:grpSpPr>
          <p:sp>
            <p:nvSpPr>
              <p:cNvPr id="87" name="Text Box 15"/>
              <p:cNvSpPr txBox="1">
                <a:spLocks noChangeArrowheads="1"/>
              </p:cNvSpPr>
              <p:nvPr/>
            </p:nvSpPr>
            <p:spPr bwMode="auto">
              <a:xfrm>
                <a:off x="90" y="2218"/>
                <a:ext cx="279" cy="3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a:latin typeface="+mn-ea"/>
                    <a:ea typeface="+mn-ea"/>
                  </a:rPr>
                  <a:t>B</a:t>
                </a:r>
              </a:p>
            </p:txBody>
          </p:sp>
          <p:sp>
            <p:nvSpPr>
              <p:cNvPr id="88" name="Oval 16"/>
              <p:cNvSpPr>
                <a:spLocks noChangeArrowheads="1"/>
              </p:cNvSpPr>
              <p:nvPr/>
            </p:nvSpPr>
            <p:spPr bwMode="auto">
              <a:xfrm>
                <a:off x="0" y="2208"/>
                <a:ext cx="444" cy="384"/>
              </a:xfrm>
              <a:prstGeom prst="ellipse">
                <a:avLst/>
              </a:prstGeom>
              <a:grpFill/>
              <a:ln w="38100">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mn-ea"/>
                  <a:ea typeface="+mn-ea"/>
                </a:endParaRPr>
              </a:p>
            </p:txBody>
          </p:sp>
        </p:grpSp>
        <p:grpSp>
          <p:nvGrpSpPr>
            <p:cNvPr id="74" name="Group 17"/>
            <p:cNvGrpSpPr>
              <a:grpSpLocks/>
            </p:cNvGrpSpPr>
            <p:nvPr/>
          </p:nvGrpSpPr>
          <p:grpSpPr bwMode="auto">
            <a:xfrm>
              <a:off x="864" y="1440"/>
              <a:ext cx="444" cy="384"/>
              <a:chOff x="0" y="2208"/>
              <a:chExt cx="444" cy="384"/>
            </a:xfrm>
            <a:grpFill/>
          </p:grpSpPr>
          <p:sp>
            <p:nvSpPr>
              <p:cNvPr id="85" name="Text Box 18"/>
              <p:cNvSpPr txBox="1">
                <a:spLocks noChangeArrowheads="1"/>
              </p:cNvSpPr>
              <p:nvPr/>
            </p:nvSpPr>
            <p:spPr bwMode="auto">
              <a:xfrm>
                <a:off x="90" y="2218"/>
                <a:ext cx="298" cy="3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a:latin typeface="+mn-ea"/>
                    <a:ea typeface="+mn-ea"/>
                  </a:rPr>
                  <a:t>A</a:t>
                </a:r>
              </a:p>
            </p:txBody>
          </p:sp>
          <p:sp>
            <p:nvSpPr>
              <p:cNvPr id="86" name="Oval 19"/>
              <p:cNvSpPr>
                <a:spLocks noChangeArrowheads="1"/>
              </p:cNvSpPr>
              <p:nvPr/>
            </p:nvSpPr>
            <p:spPr bwMode="auto">
              <a:xfrm>
                <a:off x="0" y="2208"/>
                <a:ext cx="444" cy="384"/>
              </a:xfrm>
              <a:prstGeom prst="ellipse">
                <a:avLst/>
              </a:prstGeom>
              <a:grpFill/>
              <a:ln w="38100">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mn-ea"/>
                  <a:ea typeface="+mn-ea"/>
                </a:endParaRPr>
              </a:p>
            </p:txBody>
          </p:sp>
        </p:grpSp>
        <p:grpSp>
          <p:nvGrpSpPr>
            <p:cNvPr id="75" name="Group 20"/>
            <p:cNvGrpSpPr>
              <a:grpSpLocks/>
            </p:cNvGrpSpPr>
            <p:nvPr/>
          </p:nvGrpSpPr>
          <p:grpSpPr bwMode="auto">
            <a:xfrm>
              <a:off x="864" y="3360"/>
              <a:ext cx="444" cy="384"/>
              <a:chOff x="0" y="2208"/>
              <a:chExt cx="444" cy="384"/>
            </a:xfrm>
            <a:grpFill/>
          </p:grpSpPr>
          <p:sp>
            <p:nvSpPr>
              <p:cNvPr id="83" name="Text Box 21"/>
              <p:cNvSpPr txBox="1">
                <a:spLocks noChangeArrowheads="1"/>
              </p:cNvSpPr>
              <p:nvPr/>
            </p:nvSpPr>
            <p:spPr bwMode="auto">
              <a:xfrm>
                <a:off x="90" y="2218"/>
                <a:ext cx="321" cy="3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a:latin typeface="+mn-ea"/>
                    <a:ea typeface="+mn-ea"/>
                  </a:rPr>
                  <a:t>D</a:t>
                </a:r>
              </a:p>
            </p:txBody>
          </p:sp>
          <p:sp>
            <p:nvSpPr>
              <p:cNvPr id="84" name="Oval 22"/>
              <p:cNvSpPr>
                <a:spLocks noChangeArrowheads="1"/>
              </p:cNvSpPr>
              <p:nvPr/>
            </p:nvSpPr>
            <p:spPr bwMode="auto">
              <a:xfrm>
                <a:off x="0" y="2208"/>
                <a:ext cx="444" cy="384"/>
              </a:xfrm>
              <a:prstGeom prst="ellipse">
                <a:avLst/>
              </a:prstGeom>
              <a:grpFill/>
              <a:ln w="38100">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mn-ea"/>
                  <a:ea typeface="+mn-ea"/>
                </a:endParaRPr>
              </a:p>
            </p:txBody>
          </p:sp>
        </p:grpSp>
        <p:grpSp>
          <p:nvGrpSpPr>
            <p:cNvPr id="76" name="Group 23"/>
            <p:cNvGrpSpPr>
              <a:grpSpLocks/>
            </p:cNvGrpSpPr>
            <p:nvPr/>
          </p:nvGrpSpPr>
          <p:grpSpPr bwMode="auto">
            <a:xfrm>
              <a:off x="1440" y="2448"/>
              <a:ext cx="444" cy="384"/>
              <a:chOff x="0" y="2208"/>
              <a:chExt cx="444" cy="384"/>
            </a:xfrm>
            <a:grpFill/>
          </p:grpSpPr>
          <p:sp>
            <p:nvSpPr>
              <p:cNvPr id="81" name="Text Box 24"/>
              <p:cNvSpPr txBox="1">
                <a:spLocks noChangeArrowheads="1"/>
              </p:cNvSpPr>
              <p:nvPr/>
            </p:nvSpPr>
            <p:spPr bwMode="auto">
              <a:xfrm>
                <a:off x="90" y="2218"/>
                <a:ext cx="289" cy="3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dirty="0">
                    <a:latin typeface="+mn-ea"/>
                    <a:ea typeface="+mn-ea"/>
                  </a:rPr>
                  <a:t>C</a:t>
                </a:r>
              </a:p>
            </p:txBody>
          </p:sp>
          <p:sp>
            <p:nvSpPr>
              <p:cNvPr id="82" name="Oval 25"/>
              <p:cNvSpPr>
                <a:spLocks noChangeArrowheads="1"/>
              </p:cNvSpPr>
              <p:nvPr/>
            </p:nvSpPr>
            <p:spPr bwMode="auto">
              <a:xfrm>
                <a:off x="0" y="2208"/>
                <a:ext cx="444" cy="384"/>
              </a:xfrm>
              <a:prstGeom prst="ellipse">
                <a:avLst/>
              </a:prstGeom>
              <a:grpFill/>
              <a:ln w="38100">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mn-ea"/>
                  <a:ea typeface="+mn-ea"/>
                </a:endParaRPr>
              </a:p>
            </p:txBody>
          </p:sp>
        </p:grpSp>
        <p:sp>
          <p:nvSpPr>
            <p:cNvPr id="77" name="Line 26"/>
            <p:cNvSpPr>
              <a:spLocks noChangeShapeType="1"/>
            </p:cNvSpPr>
            <p:nvPr/>
          </p:nvSpPr>
          <p:spPr bwMode="auto">
            <a:xfrm rot="10800000" flipH="1">
              <a:off x="1296" y="2832"/>
              <a:ext cx="288" cy="576"/>
            </a:xfrm>
            <a:prstGeom prst="line">
              <a:avLst/>
            </a:prstGeom>
            <a:grpFill/>
            <a:ln w="57150">
              <a:solidFill>
                <a:schemeClr val="tx1"/>
              </a:solidFill>
              <a:prstDash val="sysDot"/>
              <a:round/>
              <a:headEnd/>
              <a:tailEnd type="triangle" w="med" len="med"/>
            </a:ln>
          </p:spPr>
          <p:txBody>
            <a:bodyPr wrap="none" anchor="ctr"/>
            <a:lstStyle/>
            <a:p>
              <a:endParaRPr lang="zh-CN" altLang="en-US">
                <a:latin typeface="+mn-ea"/>
              </a:endParaRPr>
            </a:p>
          </p:txBody>
        </p:sp>
        <p:sp>
          <p:nvSpPr>
            <p:cNvPr id="78" name="Text Box 27"/>
            <p:cNvSpPr txBox="1">
              <a:spLocks noChangeArrowheads="1"/>
            </p:cNvSpPr>
            <p:nvPr/>
          </p:nvSpPr>
          <p:spPr bwMode="auto">
            <a:xfrm>
              <a:off x="1488" y="3216"/>
              <a:ext cx="244" cy="36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a:latin typeface="+mn-ea"/>
                  <a:ea typeface="+mn-ea"/>
                </a:rPr>
                <a:t>?</a:t>
              </a:r>
            </a:p>
          </p:txBody>
        </p:sp>
        <p:sp>
          <p:nvSpPr>
            <p:cNvPr id="79" name="Line 28"/>
            <p:cNvSpPr>
              <a:spLocks noChangeShapeType="1"/>
            </p:cNvSpPr>
            <p:nvPr/>
          </p:nvSpPr>
          <p:spPr bwMode="auto">
            <a:xfrm rot="10800000">
              <a:off x="1248" y="1824"/>
              <a:ext cx="336" cy="624"/>
            </a:xfrm>
            <a:prstGeom prst="line">
              <a:avLst/>
            </a:prstGeom>
            <a:grpFill/>
            <a:ln w="57150">
              <a:solidFill>
                <a:schemeClr val="tx1"/>
              </a:solidFill>
              <a:prstDash val="sysDot"/>
              <a:round/>
              <a:headEnd/>
              <a:tailEnd type="triangle" w="med" len="med"/>
            </a:ln>
          </p:spPr>
          <p:txBody>
            <a:bodyPr wrap="none" anchor="ctr"/>
            <a:lstStyle/>
            <a:p>
              <a:endParaRPr lang="zh-CN" altLang="en-US">
                <a:latin typeface="+mn-ea"/>
              </a:endParaRPr>
            </a:p>
          </p:txBody>
        </p:sp>
        <p:sp>
          <p:nvSpPr>
            <p:cNvPr id="80" name="Text Box 29"/>
            <p:cNvSpPr txBox="1">
              <a:spLocks noChangeArrowheads="1"/>
            </p:cNvSpPr>
            <p:nvPr/>
          </p:nvSpPr>
          <p:spPr bwMode="auto">
            <a:xfrm>
              <a:off x="1488" y="1872"/>
              <a:ext cx="244" cy="36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a:latin typeface="+mn-ea"/>
                  <a:ea typeface="+mn-ea"/>
                </a:rPr>
                <a:t>?</a:t>
              </a:r>
            </a:p>
          </p:txBody>
        </p:sp>
      </p:grpSp>
      <p:sp>
        <p:nvSpPr>
          <p:cNvPr id="4" name="灯片编号占位符 3">
            <a:extLst>
              <a:ext uri="{FF2B5EF4-FFF2-40B4-BE49-F238E27FC236}">
                <a16:creationId xmlns:a16="http://schemas.microsoft.com/office/drawing/2014/main" id="{4B167105-51E0-9F4F-BA90-2471181AFA12}"/>
              </a:ext>
            </a:extLst>
          </p:cNvPr>
          <p:cNvSpPr>
            <a:spLocks noGrp="1"/>
          </p:cNvSpPr>
          <p:nvPr>
            <p:ph type="sldNum" sz="quarter" idx="12"/>
          </p:nvPr>
        </p:nvSpPr>
        <p:spPr/>
        <p:txBody>
          <a:bodyPr/>
          <a:lstStyle/>
          <a:p>
            <a:fld id="{992410F8-5038-4D67-BFCB-CC041677B2F5}" type="slidenum">
              <a:rPr lang="zh-CN" altLang="en-US" smtClean="0"/>
              <a:pPr/>
              <a:t>65</a:t>
            </a:fld>
            <a:endParaRPr lang="zh-CN" altLang="en-US" dirty="0"/>
          </a:p>
        </p:txBody>
      </p:sp>
    </p:spTree>
    <p:extLst>
      <p:ext uri="{BB962C8B-B14F-4D97-AF65-F5344CB8AC3E}">
        <p14:creationId xmlns:p14="http://schemas.microsoft.com/office/powerpoint/2010/main" val="9005538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解释性结构建模</a:t>
            </a:r>
            <a:r>
              <a:rPr lang="en-US" altLang="zh-CN" dirty="0"/>
              <a:t>——</a:t>
            </a:r>
            <a:r>
              <a:rPr lang="zh-CN" altLang="en-US" dirty="0"/>
              <a:t>确定骨架图</a:t>
            </a:r>
          </a:p>
        </p:txBody>
      </p:sp>
      <p:sp>
        <p:nvSpPr>
          <p:cNvPr id="32" name="Rectangle 4"/>
          <p:cNvSpPr>
            <a:spLocks noChangeArrowheads="1"/>
          </p:cNvSpPr>
          <p:nvPr/>
        </p:nvSpPr>
        <p:spPr bwMode="black">
          <a:xfrm>
            <a:off x="2063750" y="1844676"/>
            <a:ext cx="2590800" cy="519113"/>
          </a:xfrm>
          <a:prstGeom prst="rect">
            <a:avLst/>
          </a:prstGeom>
          <a:noFill/>
          <a:ln>
            <a:noFill/>
          </a:ln>
        </p:spPr>
        <p:txBody>
          <a:bodyPr lIns="92075" tIns="46038" rIns="92075" bIns="46038">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(1) </a:t>
            </a:r>
            <a:r>
              <a:rPr kumimoji="1" lang="zh-CN" altLang="en-US" sz="2800">
                <a:latin typeface="+mn-ea"/>
                <a:ea typeface="+mn-ea"/>
              </a:rPr>
              <a:t>确定</a:t>
            </a:r>
          </a:p>
        </p:txBody>
      </p:sp>
      <p:graphicFrame>
        <p:nvGraphicFramePr>
          <p:cNvPr id="33" name="Object 5"/>
          <p:cNvGraphicFramePr>
            <a:graphicFrameLocks noChangeAspect="1"/>
          </p:cNvGraphicFramePr>
          <p:nvPr>
            <p:extLst>
              <p:ext uri="{D42A27DB-BD31-4B8C-83A1-F6EECF244321}">
                <p14:modId xmlns:p14="http://schemas.microsoft.com/office/powerpoint/2010/main" val="637963809"/>
              </p:ext>
            </p:extLst>
          </p:nvPr>
        </p:nvGraphicFramePr>
        <p:xfrm>
          <a:off x="3559175" y="1866900"/>
          <a:ext cx="895350" cy="615950"/>
        </p:xfrm>
        <a:graphic>
          <a:graphicData uri="http://schemas.openxmlformats.org/presentationml/2006/ole">
            <mc:AlternateContent xmlns:mc="http://schemas.openxmlformats.org/markup-compatibility/2006">
              <mc:Choice xmlns:v="urn:schemas-microsoft-com:vml" Requires="v">
                <p:oleObj spid="_x0000_s25273" name="Equation" r:id="rId3" imgW="266400" imgH="190440" progId="Equation.DSMT4">
                  <p:embed/>
                </p:oleObj>
              </mc:Choice>
              <mc:Fallback>
                <p:oleObj name="Equation" r:id="rId3" imgW="266400" imgH="190440" progId="Equation.DSMT4">
                  <p:embed/>
                  <p:pic>
                    <p:nvPicPr>
                      <p:cNvPr id="637957" name="Object 5"/>
                      <p:cNvPicPr>
                        <a:picLocks noChangeAspect="1" noChangeArrowheads="1"/>
                      </p:cNvPicPr>
                      <p:nvPr/>
                    </p:nvPicPr>
                    <p:blipFill>
                      <a:blip r:embed="rId4"/>
                      <a:srcRect/>
                      <a:stretch>
                        <a:fillRect/>
                      </a:stretch>
                    </p:blipFill>
                    <p:spPr bwMode="black">
                      <a:xfrm>
                        <a:off x="3559175" y="1866900"/>
                        <a:ext cx="895350"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 name="Rectangle 6"/>
          <p:cNvSpPr>
            <a:spLocks noChangeArrowheads="1"/>
          </p:cNvSpPr>
          <p:nvPr/>
        </p:nvSpPr>
        <p:spPr bwMode="black">
          <a:xfrm>
            <a:off x="2279651" y="2416175"/>
            <a:ext cx="4824413" cy="946150"/>
          </a:xfrm>
          <a:prstGeom prst="rect">
            <a:avLst/>
          </a:prstGeom>
          <a:noFill/>
          <a:ln>
            <a:noFill/>
          </a:ln>
        </p:spPr>
        <p:txBody>
          <a:bodyPr lIns="92075" tIns="46038" rIns="92075" bIns="46038">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a:latin typeface="+mn-ea"/>
                <a:ea typeface="+mn-ea"/>
              </a:rPr>
              <a:t>选择项目</a:t>
            </a:r>
            <a:r>
              <a:rPr kumimoji="1" lang="en-US" altLang="zh-CN" sz="2800">
                <a:latin typeface="+mn-ea"/>
                <a:ea typeface="+mn-ea"/>
              </a:rPr>
              <a:t>6</a:t>
            </a:r>
            <a:r>
              <a:rPr kumimoji="1" lang="zh-CN" altLang="en-US" sz="2800">
                <a:latin typeface="+mn-ea"/>
                <a:ea typeface="+mn-ea"/>
              </a:rPr>
              <a:t>作参考变量，将其和项目</a:t>
            </a:r>
            <a:r>
              <a:rPr kumimoji="1" lang="en-US" altLang="zh-CN" sz="2800">
                <a:latin typeface="+mn-ea"/>
                <a:ea typeface="+mn-ea"/>
              </a:rPr>
              <a:t>7, 8, 9</a:t>
            </a:r>
            <a:r>
              <a:rPr kumimoji="1" lang="zh-CN" altLang="en-US" sz="2800">
                <a:latin typeface="+mn-ea"/>
                <a:ea typeface="+mn-ea"/>
              </a:rPr>
              <a:t>比较，得到</a:t>
            </a:r>
          </a:p>
        </p:txBody>
      </p:sp>
      <p:grpSp>
        <p:nvGrpSpPr>
          <p:cNvPr id="35" name="Group 36"/>
          <p:cNvGrpSpPr>
            <a:grpSpLocks/>
          </p:cNvGrpSpPr>
          <p:nvPr/>
        </p:nvGrpSpPr>
        <p:grpSpPr bwMode="auto">
          <a:xfrm>
            <a:off x="1774825" y="1223963"/>
            <a:ext cx="7696200" cy="620712"/>
            <a:chOff x="295" y="771"/>
            <a:chExt cx="4848" cy="391"/>
          </a:xfrm>
          <a:noFill/>
        </p:grpSpPr>
        <p:sp>
          <p:nvSpPr>
            <p:cNvPr id="36" name="Rectangle 8"/>
            <p:cNvSpPr>
              <a:spLocks noChangeArrowheads="1"/>
            </p:cNvSpPr>
            <p:nvPr/>
          </p:nvSpPr>
          <p:spPr bwMode="black">
            <a:xfrm>
              <a:off x="295" y="805"/>
              <a:ext cx="4848" cy="3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a:solidFill>
                    <a:srgbClr val="FF0000"/>
                  </a:solidFill>
                  <a:latin typeface="+mn-ea"/>
                  <a:ea typeface="+mn-ea"/>
                </a:rPr>
                <a:t>第四步：确定对角块</a:t>
              </a:r>
            </a:p>
          </p:txBody>
        </p:sp>
        <p:graphicFrame>
          <p:nvGraphicFramePr>
            <p:cNvPr id="37" name="Object 9"/>
            <p:cNvGraphicFramePr>
              <a:graphicFrameLocks noChangeAspect="1"/>
            </p:cNvGraphicFramePr>
            <p:nvPr/>
          </p:nvGraphicFramePr>
          <p:xfrm>
            <a:off x="2377" y="771"/>
            <a:ext cx="1682" cy="391"/>
          </p:xfrm>
          <a:graphic>
            <a:graphicData uri="http://schemas.openxmlformats.org/presentationml/2006/ole">
              <mc:AlternateContent xmlns:mc="http://schemas.openxmlformats.org/markup-compatibility/2006">
                <mc:Choice xmlns:v="urn:schemas-microsoft-com:vml" Requires="v">
                  <p:oleObj spid="_x0000_s25274" name="Equation" r:id="rId5" imgW="971460" imgH="171450" progId="Equation.DSMT4">
                    <p:embed/>
                  </p:oleObj>
                </mc:Choice>
                <mc:Fallback>
                  <p:oleObj name="Equation" r:id="rId5" imgW="971460" imgH="171450" progId="Equation.DSMT4">
                    <p:embed/>
                    <p:pic>
                      <p:nvPicPr>
                        <p:cNvPr id="68641"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2377" y="771"/>
                          <a:ext cx="1682" cy="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8" name="Rectangle 11"/>
          <p:cNvSpPr>
            <a:spLocks noChangeArrowheads="1"/>
          </p:cNvSpPr>
          <p:nvPr/>
        </p:nvSpPr>
        <p:spPr bwMode="auto">
          <a:xfrm>
            <a:off x="7448812" y="2137903"/>
            <a:ext cx="3106455" cy="1815882"/>
          </a:xfrm>
          <a:prstGeom prst="rect">
            <a:avLst/>
          </a:prstGeom>
          <a:noFill/>
          <a:ln>
            <a:noFill/>
          </a:ln>
        </p:spPr>
        <p:txBody>
          <a:bodyPr wrap="squar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2800" dirty="0">
                <a:latin typeface="+mn-ea"/>
                <a:ea typeface="+mn-ea"/>
              </a:rPr>
              <a:t>A</a:t>
            </a:r>
            <a:r>
              <a:rPr kumimoji="1" lang="en-US" altLang="zh-CN" sz="2800" baseline="-25000" dirty="0">
                <a:latin typeface="+mn-ea"/>
                <a:ea typeface="+mn-ea"/>
              </a:rPr>
              <a:t>A</a:t>
            </a:r>
            <a:r>
              <a:rPr kumimoji="1" lang="en-US" altLang="zh-CN" sz="2800" dirty="0">
                <a:latin typeface="+mn-ea"/>
                <a:ea typeface="+mn-ea"/>
              </a:rPr>
              <a:t>(6)={7},</a:t>
            </a:r>
          </a:p>
          <a:p>
            <a:pPr algn="ctr"/>
            <a:r>
              <a:rPr kumimoji="1" lang="en-US" altLang="zh-CN" sz="2800" dirty="0">
                <a:latin typeface="+mn-ea"/>
                <a:ea typeface="+mn-ea"/>
              </a:rPr>
              <a:t>B</a:t>
            </a:r>
            <a:r>
              <a:rPr kumimoji="1" lang="en-US" altLang="zh-CN" sz="2800" baseline="-25000" dirty="0">
                <a:latin typeface="+mn-ea"/>
                <a:ea typeface="+mn-ea"/>
              </a:rPr>
              <a:t>A</a:t>
            </a:r>
            <a:r>
              <a:rPr kumimoji="1" lang="en-US" altLang="zh-CN" sz="2800" dirty="0">
                <a:latin typeface="+mn-ea"/>
                <a:ea typeface="+mn-ea"/>
              </a:rPr>
              <a:t>(6)={  }</a:t>
            </a:r>
          </a:p>
          <a:p>
            <a:pPr algn="ctr"/>
            <a:r>
              <a:rPr kumimoji="1" lang="en-US" altLang="zh-CN" sz="2800" dirty="0">
                <a:latin typeface="+mn-ea"/>
                <a:ea typeface="+mn-ea"/>
              </a:rPr>
              <a:t>C</a:t>
            </a:r>
            <a:r>
              <a:rPr kumimoji="1" lang="en-US" altLang="zh-CN" sz="2800" baseline="-25000" dirty="0">
                <a:latin typeface="+mn-ea"/>
                <a:ea typeface="+mn-ea"/>
              </a:rPr>
              <a:t>A</a:t>
            </a:r>
            <a:r>
              <a:rPr kumimoji="1" lang="en-US" altLang="zh-CN" sz="2800" dirty="0">
                <a:latin typeface="+mn-ea"/>
                <a:ea typeface="+mn-ea"/>
              </a:rPr>
              <a:t>(6)={8}, D</a:t>
            </a:r>
            <a:r>
              <a:rPr kumimoji="1" lang="en-US" altLang="zh-CN" sz="2800" baseline="-25000" dirty="0">
                <a:latin typeface="+mn-ea"/>
                <a:ea typeface="+mn-ea"/>
              </a:rPr>
              <a:t>A</a:t>
            </a:r>
            <a:r>
              <a:rPr kumimoji="1" lang="en-US" altLang="zh-CN" sz="2800" dirty="0">
                <a:latin typeface="+mn-ea"/>
                <a:ea typeface="+mn-ea"/>
              </a:rPr>
              <a:t>(6)={9}</a:t>
            </a:r>
          </a:p>
        </p:txBody>
      </p:sp>
      <p:grpSp>
        <p:nvGrpSpPr>
          <p:cNvPr id="39" name="Group 12"/>
          <p:cNvGrpSpPr>
            <a:grpSpLocks/>
          </p:cNvGrpSpPr>
          <p:nvPr/>
        </p:nvGrpSpPr>
        <p:grpSpPr bwMode="auto">
          <a:xfrm>
            <a:off x="2077052" y="3497925"/>
            <a:ext cx="4829547" cy="2766216"/>
            <a:chOff x="1019" y="1534"/>
            <a:chExt cx="3994" cy="2201"/>
          </a:xfrm>
          <a:noFill/>
        </p:grpSpPr>
        <p:graphicFrame>
          <p:nvGraphicFramePr>
            <p:cNvPr id="40" name="Object 13"/>
            <p:cNvGraphicFramePr>
              <a:graphicFrameLocks noChangeAspect="1"/>
            </p:cNvGraphicFramePr>
            <p:nvPr>
              <p:extLst>
                <p:ext uri="{D42A27DB-BD31-4B8C-83A1-F6EECF244321}">
                  <p14:modId xmlns:p14="http://schemas.microsoft.com/office/powerpoint/2010/main" val="3559611453"/>
                </p:ext>
              </p:extLst>
            </p:nvPr>
          </p:nvGraphicFramePr>
          <p:xfrm>
            <a:off x="2166" y="2040"/>
            <a:ext cx="2161" cy="1684"/>
          </p:xfrm>
          <a:graphic>
            <a:graphicData uri="http://schemas.openxmlformats.org/presentationml/2006/ole">
              <mc:AlternateContent xmlns:mc="http://schemas.openxmlformats.org/markup-compatibility/2006">
                <mc:Choice xmlns:v="urn:schemas-microsoft-com:vml" Requires="v">
                  <p:oleObj spid="_x0000_s25275" name="Equation" r:id="rId7" imgW="1054080" imgH="774360" progId="Equation.DSMT4">
                    <p:embed/>
                  </p:oleObj>
                </mc:Choice>
                <mc:Fallback>
                  <p:oleObj name="Equation" r:id="rId7" imgW="1054080" imgH="774360" progId="Equation.DSMT4">
                    <p:embed/>
                    <p:pic>
                      <p:nvPicPr>
                        <p:cNvPr id="68636" name="Object 13"/>
                        <p:cNvPicPr>
                          <a:picLocks noChangeAspect="1" noChangeArrowheads="1"/>
                        </p:cNvPicPr>
                        <p:nvPr/>
                      </p:nvPicPr>
                      <p:blipFill>
                        <a:blip r:embed="rId8"/>
                        <a:srcRect/>
                        <a:stretch>
                          <a:fillRect/>
                        </a:stretch>
                      </p:blipFill>
                      <p:spPr bwMode="black">
                        <a:xfrm>
                          <a:off x="2166" y="2040"/>
                          <a:ext cx="2161" cy="16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 name="Text Box 14"/>
            <p:cNvSpPr txBox="1">
              <a:spLocks noChangeArrowheads="1"/>
            </p:cNvSpPr>
            <p:nvPr/>
          </p:nvSpPr>
          <p:spPr bwMode="black">
            <a:xfrm>
              <a:off x="2112" y="1534"/>
              <a:ext cx="2668" cy="36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b="1">
                  <a:latin typeface="+mn-ea"/>
                  <a:ea typeface="+mn-ea"/>
                </a:rPr>
                <a:t>   </a:t>
              </a:r>
              <a:r>
                <a:rPr kumimoji="1" lang="en-US" altLang="zh-CN" sz="2400" b="1">
                  <a:latin typeface="+mn-ea"/>
                  <a:ea typeface="+mn-ea"/>
                </a:rPr>
                <a:t>7       6        8       9</a:t>
              </a:r>
            </a:p>
          </p:txBody>
        </p:sp>
        <p:sp>
          <p:nvSpPr>
            <p:cNvPr id="42" name="Text Box 15"/>
            <p:cNvSpPr txBox="1">
              <a:spLocks noChangeArrowheads="1"/>
            </p:cNvSpPr>
            <p:nvPr/>
          </p:nvSpPr>
          <p:spPr bwMode="black">
            <a:xfrm>
              <a:off x="4704" y="2045"/>
              <a:ext cx="309" cy="169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a:latin typeface="+mn-ea"/>
                  <a:ea typeface="+mn-ea"/>
                </a:rPr>
                <a:t>7</a:t>
              </a:r>
            </a:p>
            <a:p>
              <a:pPr>
                <a:spcBef>
                  <a:spcPct val="50000"/>
                </a:spcBef>
              </a:pPr>
              <a:r>
                <a:rPr kumimoji="1" lang="en-US" altLang="zh-CN" sz="2400" b="1">
                  <a:latin typeface="+mn-ea"/>
                  <a:ea typeface="+mn-ea"/>
                </a:rPr>
                <a:t>6</a:t>
              </a:r>
            </a:p>
            <a:p>
              <a:pPr>
                <a:spcBef>
                  <a:spcPct val="50000"/>
                </a:spcBef>
              </a:pPr>
              <a:r>
                <a:rPr kumimoji="1" lang="en-US" altLang="zh-CN" sz="2400" b="1">
                  <a:latin typeface="+mn-ea"/>
                  <a:ea typeface="+mn-ea"/>
                </a:rPr>
                <a:t>8</a:t>
              </a:r>
            </a:p>
            <a:p>
              <a:pPr>
                <a:spcBef>
                  <a:spcPct val="50000"/>
                </a:spcBef>
              </a:pPr>
              <a:r>
                <a:rPr kumimoji="1" lang="en-US" altLang="zh-CN" sz="2400" b="1">
                  <a:latin typeface="+mn-ea"/>
                  <a:ea typeface="+mn-ea"/>
                </a:rPr>
                <a:t>9</a:t>
              </a:r>
            </a:p>
          </p:txBody>
        </p:sp>
        <p:graphicFrame>
          <p:nvGraphicFramePr>
            <p:cNvPr id="43" name="Object 16"/>
            <p:cNvGraphicFramePr>
              <a:graphicFrameLocks noChangeAspect="1"/>
            </p:cNvGraphicFramePr>
            <p:nvPr>
              <p:extLst>
                <p:ext uri="{D42A27DB-BD31-4B8C-83A1-F6EECF244321}">
                  <p14:modId xmlns:p14="http://schemas.microsoft.com/office/powerpoint/2010/main" val="1553644129"/>
                </p:ext>
              </p:extLst>
            </p:nvPr>
          </p:nvGraphicFramePr>
          <p:xfrm>
            <a:off x="1019" y="2506"/>
            <a:ext cx="845" cy="517"/>
          </p:xfrm>
          <a:graphic>
            <a:graphicData uri="http://schemas.openxmlformats.org/presentationml/2006/ole">
              <mc:AlternateContent xmlns:mc="http://schemas.openxmlformats.org/markup-compatibility/2006">
                <mc:Choice xmlns:v="urn:schemas-microsoft-com:vml" Requires="v">
                  <p:oleObj spid="_x0000_s25276" name="Equation" r:id="rId9" imgW="380880" imgH="190440" progId="Equation.DSMT4">
                    <p:embed/>
                  </p:oleObj>
                </mc:Choice>
                <mc:Fallback>
                  <p:oleObj name="Equation" r:id="rId9" imgW="380880" imgH="190440" progId="Equation.DSMT4">
                    <p:embed/>
                    <p:pic>
                      <p:nvPicPr>
                        <p:cNvPr id="68639" name="Object 16"/>
                        <p:cNvPicPr>
                          <a:picLocks noChangeAspect="1" noChangeArrowheads="1"/>
                        </p:cNvPicPr>
                        <p:nvPr/>
                      </p:nvPicPr>
                      <p:blipFill>
                        <a:blip r:embed="rId10"/>
                        <a:srcRect/>
                        <a:stretch>
                          <a:fillRect/>
                        </a:stretch>
                      </p:blipFill>
                      <p:spPr bwMode="black">
                        <a:xfrm>
                          <a:off x="1019" y="2506"/>
                          <a:ext cx="845" cy="5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4" name="Group 17"/>
          <p:cNvGrpSpPr>
            <a:grpSpLocks/>
          </p:cNvGrpSpPr>
          <p:nvPr/>
        </p:nvGrpSpPr>
        <p:grpSpPr bwMode="auto">
          <a:xfrm>
            <a:off x="7680327" y="3426508"/>
            <a:ext cx="1118485" cy="2976784"/>
            <a:chOff x="4531" y="1156"/>
            <a:chExt cx="1094" cy="2389"/>
          </a:xfrm>
          <a:noFill/>
        </p:grpSpPr>
        <p:sp>
          <p:nvSpPr>
            <p:cNvPr id="45" name="Line 18"/>
            <p:cNvSpPr>
              <a:spLocks noChangeShapeType="1"/>
            </p:cNvSpPr>
            <p:nvPr/>
          </p:nvSpPr>
          <p:spPr bwMode="auto">
            <a:xfrm rot="10800000" flipH="1">
              <a:off x="4753" y="1675"/>
              <a:ext cx="0" cy="432"/>
            </a:xfrm>
            <a:prstGeom prst="line">
              <a:avLst/>
            </a:prstGeom>
            <a:grpFill/>
            <a:ln w="57150">
              <a:solidFill>
                <a:schemeClr val="tx1"/>
              </a:solidFill>
              <a:round/>
              <a:headEnd/>
              <a:tailEnd type="triangle" w="med" len="med"/>
            </a:ln>
          </p:spPr>
          <p:txBody>
            <a:bodyPr wrap="none" anchor="ctr"/>
            <a:lstStyle/>
            <a:p>
              <a:endParaRPr lang="zh-CN" altLang="en-US">
                <a:latin typeface="+mn-ea"/>
              </a:endParaRPr>
            </a:p>
          </p:txBody>
        </p:sp>
        <p:grpSp>
          <p:nvGrpSpPr>
            <p:cNvPr id="46" name="Group 19"/>
            <p:cNvGrpSpPr>
              <a:grpSpLocks/>
            </p:cNvGrpSpPr>
            <p:nvPr/>
          </p:nvGrpSpPr>
          <p:grpSpPr bwMode="auto">
            <a:xfrm>
              <a:off x="4531" y="2116"/>
              <a:ext cx="454" cy="469"/>
              <a:chOff x="1248" y="2182"/>
              <a:chExt cx="454" cy="469"/>
            </a:xfrm>
            <a:grpFill/>
          </p:grpSpPr>
          <p:sp>
            <p:nvSpPr>
              <p:cNvPr id="61" name="Text Box 20"/>
              <p:cNvSpPr txBox="1">
                <a:spLocks noChangeArrowheads="1"/>
              </p:cNvSpPr>
              <p:nvPr/>
            </p:nvSpPr>
            <p:spPr bwMode="auto">
              <a:xfrm>
                <a:off x="1274" y="2182"/>
                <a:ext cx="428" cy="4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en-US" sz="3200" b="1">
                    <a:latin typeface="+mn-ea"/>
                    <a:ea typeface="+mn-ea"/>
                  </a:rPr>
                  <a:t>6</a:t>
                </a:r>
                <a:endParaRPr kumimoji="1" lang="en-US" altLang="zh-CN" sz="3200" b="1">
                  <a:latin typeface="+mn-ea"/>
                  <a:ea typeface="+mn-ea"/>
                </a:endParaRPr>
              </a:p>
            </p:txBody>
          </p:sp>
          <p:sp>
            <p:nvSpPr>
              <p:cNvPr id="62" name="Oval 21"/>
              <p:cNvSpPr>
                <a:spLocks noChangeArrowheads="1"/>
              </p:cNvSpPr>
              <p:nvPr/>
            </p:nvSpPr>
            <p:spPr bwMode="auto">
              <a:xfrm>
                <a:off x="1248" y="2256"/>
                <a:ext cx="444" cy="384"/>
              </a:xfrm>
              <a:prstGeom prst="ellipse">
                <a:avLst/>
              </a:prstGeom>
              <a:grpFill/>
              <a:ln w="38100">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mn-ea"/>
                  <a:ea typeface="+mn-ea"/>
                </a:endParaRPr>
              </a:p>
            </p:txBody>
          </p:sp>
        </p:grpSp>
        <p:sp>
          <p:nvSpPr>
            <p:cNvPr id="47" name="Line 22"/>
            <p:cNvSpPr>
              <a:spLocks noChangeShapeType="1"/>
            </p:cNvSpPr>
            <p:nvPr/>
          </p:nvSpPr>
          <p:spPr bwMode="auto">
            <a:xfrm rot="10800000" flipH="1">
              <a:off x="4753" y="2635"/>
              <a:ext cx="0" cy="432"/>
            </a:xfrm>
            <a:prstGeom prst="line">
              <a:avLst/>
            </a:prstGeom>
            <a:grpFill/>
            <a:ln w="57150">
              <a:solidFill>
                <a:schemeClr val="tx1"/>
              </a:solidFill>
              <a:round/>
              <a:headEnd/>
              <a:tailEnd type="triangle" w="med" len="med"/>
            </a:ln>
          </p:spPr>
          <p:txBody>
            <a:bodyPr wrap="none" anchor="ctr"/>
            <a:lstStyle/>
            <a:p>
              <a:endParaRPr lang="zh-CN" altLang="en-US">
                <a:latin typeface="+mn-ea"/>
              </a:endParaRPr>
            </a:p>
          </p:txBody>
        </p:sp>
        <p:grpSp>
          <p:nvGrpSpPr>
            <p:cNvPr id="48" name="Group 23"/>
            <p:cNvGrpSpPr>
              <a:grpSpLocks/>
            </p:cNvGrpSpPr>
            <p:nvPr/>
          </p:nvGrpSpPr>
          <p:grpSpPr bwMode="auto">
            <a:xfrm>
              <a:off x="4531" y="1156"/>
              <a:ext cx="518" cy="469"/>
              <a:chOff x="0" y="2169"/>
              <a:chExt cx="518" cy="469"/>
            </a:xfrm>
            <a:grpFill/>
          </p:grpSpPr>
          <p:sp>
            <p:nvSpPr>
              <p:cNvPr id="59" name="Text Box 24"/>
              <p:cNvSpPr txBox="1">
                <a:spLocks noChangeArrowheads="1"/>
              </p:cNvSpPr>
              <p:nvPr/>
            </p:nvSpPr>
            <p:spPr bwMode="auto">
              <a:xfrm>
                <a:off x="90" y="2169"/>
                <a:ext cx="428" cy="4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b="1">
                    <a:latin typeface="+mn-ea"/>
                    <a:ea typeface="+mn-ea"/>
                  </a:rPr>
                  <a:t>7</a:t>
                </a:r>
              </a:p>
            </p:txBody>
          </p:sp>
          <p:sp>
            <p:nvSpPr>
              <p:cNvPr id="60" name="Oval 25"/>
              <p:cNvSpPr>
                <a:spLocks noChangeArrowheads="1"/>
              </p:cNvSpPr>
              <p:nvPr/>
            </p:nvSpPr>
            <p:spPr bwMode="auto">
              <a:xfrm>
                <a:off x="0" y="2208"/>
                <a:ext cx="444" cy="384"/>
              </a:xfrm>
              <a:prstGeom prst="ellipse">
                <a:avLst/>
              </a:prstGeom>
              <a:grpFill/>
              <a:ln w="38100">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mn-ea"/>
                  <a:ea typeface="+mn-ea"/>
                </a:endParaRPr>
              </a:p>
            </p:txBody>
          </p:sp>
        </p:grpSp>
        <p:grpSp>
          <p:nvGrpSpPr>
            <p:cNvPr id="49" name="Group 26"/>
            <p:cNvGrpSpPr>
              <a:grpSpLocks/>
            </p:cNvGrpSpPr>
            <p:nvPr/>
          </p:nvGrpSpPr>
          <p:grpSpPr bwMode="auto">
            <a:xfrm>
              <a:off x="4531" y="3076"/>
              <a:ext cx="518" cy="469"/>
              <a:chOff x="0" y="2169"/>
              <a:chExt cx="518" cy="469"/>
            </a:xfrm>
            <a:grpFill/>
          </p:grpSpPr>
          <p:sp>
            <p:nvSpPr>
              <p:cNvPr id="57" name="Text Box 27"/>
              <p:cNvSpPr txBox="1">
                <a:spLocks noChangeArrowheads="1"/>
              </p:cNvSpPr>
              <p:nvPr/>
            </p:nvSpPr>
            <p:spPr bwMode="auto">
              <a:xfrm>
                <a:off x="90" y="2169"/>
                <a:ext cx="428" cy="4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b="1">
                    <a:latin typeface="+mn-ea"/>
                    <a:ea typeface="+mn-ea"/>
                  </a:rPr>
                  <a:t>9</a:t>
                </a:r>
              </a:p>
            </p:txBody>
          </p:sp>
          <p:sp>
            <p:nvSpPr>
              <p:cNvPr id="58" name="Oval 28"/>
              <p:cNvSpPr>
                <a:spLocks noChangeArrowheads="1"/>
              </p:cNvSpPr>
              <p:nvPr/>
            </p:nvSpPr>
            <p:spPr bwMode="auto">
              <a:xfrm>
                <a:off x="0" y="2208"/>
                <a:ext cx="444" cy="384"/>
              </a:xfrm>
              <a:prstGeom prst="ellipse">
                <a:avLst/>
              </a:prstGeom>
              <a:grpFill/>
              <a:ln w="38100">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mn-ea"/>
                  <a:ea typeface="+mn-ea"/>
                </a:endParaRPr>
              </a:p>
            </p:txBody>
          </p:sp>
        </p:grpSp>
        <p:grpSp>
          <p:nvGrpSpPr>
            <p:cNvPr id="50" name="Group 29"/>
            <p:cNvGrpSpPr>
              <a:grpSpLocks/>
            </p:cNvGrpSpPr>
            <p:nvPr/>
          </p:nvGrpSpPr>
          <p:grpSpPr bwMode="auto">
            <a:xfrm>
              <a:off x="5107" y="2164"/>
              <a:ext cx="518" cy="469"/>
              <a:chOff x="0" y="2169"/>
              <a:chExt cx="518" cy="469"/>
            </a:xfrm>
            <a:grpFill/>
          </p:grpSpPr>
          <p:sp>
            <p:nvSpPr>
              <p:cNvPr id="55" name="Text Box 30"/>
              <p:cNvSpPr txBox="1">
                <a:spLocks noChangeArrowheads="1"/>
              </p:cNvSpPr>
              <p:nvPr/>
            </p:nvSpPr>
            <p:spPr bwMode="auto">
              <a:xfrm>
                <a:off x="90" y="2169"/>
                <a:ext cx="428" cy="4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b="1">
                    <a:latin typeface="+mn-ea"/>
                    <a:ea typeface="+mn-ea"/>
                  </a:rPr>
                  <a:t>8</a:t>
                </a:r>
              </a:p>
            </p:txBody>
          </p:sp>
          <p:sp>
            <p:nvSpPr>
              <p:cNvPr id="56" name="Oval 31"/>
              <p:cNvSpPr>
                <a:spLocks noChangeArrowheads="1"/>
              </p:cNvSpPr>
              <p:nvPr/>
            </p:nvSpPr>
            <p:spPr bwMode="auto">
              <a:xfrm>
                <a:off x="0" y="2208"/>
                <a:ext cx="444" cy="384"/>
              </a:xfrm>
              <a:prstGeom prst="ellipse">
                <a:avLst/>
              </a:prstGeom>
              <a:grpFill/>
              <a:ln w="38100">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mn-ea"/>
                  <a:ea typeface="+mn-ea"/>
                </a:endParaRPr>
              </a:p>
            </p:txBody>
          </p:sp>
        </p:grpSp>
        <p:sp>
          <p:nvSpPr>
            <p:cNvPr id="51" name="Line 32"/>
            <p:cNvSpPr>
              <a:spLocks noChangeShapeType="1"/>
            </p:cNvSpPr>
            <p:nvPr/>
          </p:nvSpPr>
          <p:spPr bwMode="auto">
            <a:xfrm rot="10800000" flipH="1">
              <a:off x="4963" y="2587"/>
              <a:ext cx="288" cy="576"/>
            </a:xfrm>
            <a:prstGeom prst="line">
              <a:avLst/>
            </a:prstGeom>
            <a:grpFill/>
            <a:ln w="57150">
              <a:solidFill>
                <a:schemeClr val="tx1"/>
              </a:solidFill>
              <a:prstDash val="sysDot"/>
              <a:round/>
              <a:headEnd/>
              <a:tailEnd type="triangle" w="med" len="med"/>
            </a:ln>
          </p:spPr>
          <p:txBody>
            <a:bodyPr wrap="none" anchor="ctr"/>
            <a:lstStyle/>
            <a:p>
              <a:endParaRPr lang="zh-CN" altLang="en-US">
                <a:latin typeface="+mn-ea"/>
              </a:endParaRPr>
            </a:p>
          </p:txBody>
        </p:sp>
        <p:sp>
          <p:nvSpPr>
            <p:cNvPr id="52" name="Text Box 33"/>
            <p:cNvSpPr txBox="1">
              <a:spLocks noChangeArrowheads="1"/>
            </p:cNvSpPr>
            <p:nvPr/>
          </p:nvSpPr>
          <p:spPr bwMode="auto">
            <a:xfrm>
              <a:off x="5088" y="2922"/>
              <a:ext cx="379" cy="46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latin typeface="+mn-ea"/>
                  <a:ea typeface="+mn-ea"/>
                </a:rPr>
                <a:t>?</a:t>
              </a:r>
            </a:p>
          </p:txBody>
        </p:sp>
        <p:sp>
          <p:nvSpPr>
            <p:cNvPr id="53" name="Line 34"/>
            <p:cNvSpPr>
              <a:spLocks noChangeShapeType="1"/>
            </p:cNvSpPr>
            <p:nvPr/>
          </p:nvSpPr>
          <p:spPr bwMode="auto">
            <a:xfrm rot="10800000">
              <a:off x="4915" y="1579"/>
              <a:ext cx="336" cy="624"/>
            </a:xfrm>
            <a:prstGeom prst="line">
              <a:avLst/>
            </a:prstGeom>
            <a:grpFill/>
            <a:ln w="57150">
              <a:solidFill>
                <a:schemeClr val="tx1"/>
              </a:solidFill>
              <a:prstDash val="sysDot"/>
              <a:round/>
              <a:headEnd/>
              <a:tailEnd type="triangle" w="med" len="med"/>
            </a:ln>
          </p:spPr>
          <p:txBody>
            <a:bodyPr wrap="none" anchor="ctr"/>
            <a:lstStyle/>
            <a:p>
              <a:endParaRPr lang="zh-CN" altLang="en-US">
                <a:latin typeface="+mn-ea"/>
              </a:endParaRPr>
            </a:p>
          </p:txBody>
        </p:sp>
        <p:sp>
          <p:nvSpPr>
            <p:cNvPr id="54" name="Text Box 35"/>
            <p:cNvSpPr txBox="1">
              <a:spLocks noChangeArrowheads="1"/>
            </p:cNvSpPr>
            <p:nvPr/>
          </p:nvSpPr>
          <p:spPr bwMode="auto">
            <a:xfrm>
              <a:off x="5088" y="1578"/>
              <a:ext cx="379" cy="46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latin typeface="+mn-ea"/>
                  <a:ea typeface="+mn-ea"/>
                </a:rPr>
                <a:t>?</a:t>
              </a:r>
            </a:p>
          </p:txBody>
        </p:sp>
      </p:grpSp>
      <p:sp>
        <p:nvSpPr>
          <p:cNvPr id="4" name="灯片编号占位符 3">
            <a:extLst>
              <a:ext uri="{FF2B5EF4-FFF2-40B4-BE49-F238E27FC236}">
                <a16:creationId xmlns:a16="http://schemas.microsoft.com/office/drawing/2014/main" id="{9804B94F-1DCA-3F44-B2C8-C37FB27F7372}"/>
              </a:ext>
            </a:extLst>
          </p:cNvPr>
          <p:cNvSpPr>
            <a:spLocks noGrp="1"/>
          </p:cNvSpPr>
          <p:nvPr>
            <p:ph type="sldNum" sz="quarter" idx="12"/>
          </p:nvPr>
        </p:nvSpPr>
        <p:spPr/>
        <p:txBody>
          <a:bodyPr/>
          <a:lstStyle/>
          <a:p>
            <a:fld id="{992410F8-5038-4D67-BFCB-CC041677B2F5}" type="slidenum">
              <a:rPr lang="zh-CN" altLang="en-US" smtClean="0"/>
              <a:pPr/>
              <a:t>66</a:t>
            </a:fld>
            <a:endParaRPr lang="zh-CN" altLang="en-US" dirty="0"/>
          </a:p>
        </p:txBody>
      </p:sp>
    </p:spTree>
    <p:extLst>
      <p:ext uri="{BB962C8B-B14F-4D97-AF65-F5344CB8AC3E}">
        <p14:creationId xmlns:p14="http://schemas.microsoft.com/office/powerpoint/2010/main" val="2421746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解释性结构建模</a:t>
            </a:r>
            <a:r>
              <a:rPr lang="en-US" altLang="zh-CN" dirty="0"/>
              <a:t>——</a:t>
            </a:r>
            <a:r>
              <a:rPr lang="zh-CN" altLang="en-US" dirty="0"/>
              <a:t>确定骨架图</a:t>
            </a:r>
          </a:p>
        </p:txBody>
      </p:sp>
      <p:sp>
        <p:nvSpPr>
          <p:cNvPr id="63" name="Rectangle 2"/>
          <p:cNvSpPr>
            <a:spLocks noChangeArrowheads="1"/>
          </p:cNvSpPr>
          <p:nvPr/>
        </p:nvSpPr>
        <p:spPr bwMode="black">
          <a:xfrm>
            <a:off x="1703388" y="1196976"/>
            <a:ext cx="5715000" cy="1120949"/>
          </a:xfrm>
          <a:prstGeom prst="rect">
            <a:avLst/>
          </a:prstGeom>
          <a:noFill/>
          <a:ln>
            <a:noFill/>
          </a:ln>
        </p:spPr>
        <p:txBody>
          <a:bodyPr lIns="92075" tIns="46038" rIns="92075" bIns="46038">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125000"/>
              </a:lnSpc>
              <a:spcBef>
                <a:spcPct val="20000"/>
              </a:spcBef>
            </a:pPr>
            <a:r>
              <a:rPr kumimoji="1" lang="zh-CN" altLang="en-US" sz="2800">
                <a:solidFill>
                  <a:srgbClr val="FF0000"/>
                </a:solidFill>
                <a:latin typeface="微软雅黑" panose="020B0503020204020204" pitchFamily="34" charset="-122"/>
                <a:ea typeface="微软雅黑" panose="020B0503020204020204" pitchFamily="34" charset="-122"/>
              </a:rPr>
              <a:t>最后，将项目</a:t>
            </a:r>
            <a:r>
              <a:rPr kumimoji="1" lang="en-US" altLang="zh-CN" sz="2800">
                <a:solidFill>
                  <a:srgbClr val="FF0000"/>
                </a:solidFill>
                <a:latin typeface="微软雅黑" panose="020B0503020204020204" pitchFamily="34" charset="-122"/>
                <a:ea typeface="微软雅黑" panose="020B0503020204020204" pitchFamily="34" charset="-122"/>
              </a:rPr>
              <a:t>8</a:t>
            </a:r>
            <a:r>
              <a:rPr kumimoji="1" lang="zh-CN" altLang="en-US" sz="2800">
                <a:solidFill>
                  <a:srgbClr val="FF0000"/>
                </a:solidFill>
                <a:latin typeface="微软雅黑" panose="020B0503020204020204" pitchFamily="34" charset="-122"/>
                <a:ea typeface="微软雅黑" panose="020B0503020204020204" pitchFamily="34" charset="-122"/>
              </a:rPr>
              <a:t>和项目</a:t>
            </a:r>
            <a:r>
              <a:rPr kumimoji="1" lang="en-US" altLang="zh-CN" sz="2800">
                <a:solidFill>
                  <a:srgbClr val="FF0000"/>
                </a:solidFill>
                <a:latin typeface="微软雅黑" panose="020B0503020204020204" pitchFamily="34" charset="-122"/>
                <a:ea typeface="微软雅黑" panose="020B0503020204020204" pitchFamily="34" charset="-122"/>
              </a:rPr>
              <a:t>7</a:t>
            </a:r>
            <a:r>
              <a:rPr kumimoji="1" lang="zh-CN" altLang="en-US" sz="2800">
                <a:solidFill>
                  <a:srgbClr val="FF0000"/>
                </a:solidFill>
                <a:latin typeface="微软雅黑" panose="020B0503020204020204" pitchFamily="34" charset="-122"/>
                <a:ea typeface="微软雅黑" panose="020B0503020204020204" pitchFamily="34" charset="-122"/>
              </a:rPr>
              <a:t>比较，将项目</a:t>
            </a:r>
            <a:r>
              <a:rPr kumimoji="1" lang="en-US" altLang="zh-CN" sz="2800">
                <a:solidFill>
                  <a:srgbClr val="FF0000"/>
                </a:solidFill>
                <a:latin typeface="微软雅黑" panose="020B0503020204020204" pitchFamily="34" charset="-122"/>
                <a:ea typeface="微软雅黑" panose="020B0503020204020204" pitchFamily="34" charset="-122"/>
              </a:rPr>
              <a:t>9</a:t>
            </a:r>
            <a:r>
              <a:rPr kumimoji="1" lang="zh-CN" altLang="en-US" sz="2800">
                <a:solidFill>
                  <a:srgbClr val="FF0000"/>
                </a:solidFill>
                <a:latin typeface="微软雅黑" panose="020B0503020204020204" pitchFamily="34" charset="-122"/>
                <a:ea typeface="微软雅黑" panose="020B0503020204020204" pitchFamily="34" charset="-122"/>
              </a:rPr>
              <a:t>和项目</a:t>
            </a:r>
            <a:r>
              <a:rPr kumimoji="1" lang="en-US" altLang="zh-CN" sz="2800">
                <a:solidFill>
                  <a:srgbClr val="FF0000"/>
                </a:solidFill>
                <a:latin typeface="微软雅黑" panose="020B0503020204020204" pitchFamily="34" charset="-122"/>
                <a:ea typeface="微软雅黑" panose="020B0503020204020204" pitchFamily="34" charset="-122"/>
              </a:rPr>
              <a:t>8</a:t>
            </a:r>
            <a:r>
              <a:rPr kumimoji="1" lang="zh-CN" altLang="en-US" sz="2800">
                <a:solidFill>
                  <a:srgbClr val="FF0000"/>
                </a:solidFill>
                <a:latin typeface="微软雅黑" panose="020B0503020204020204" pitchFamily="34" charset="-122"/>
                <a:ea typeface="微软雅黑" panose="020B0503020204020204" pitchFamily="34" charset="-122"/>
              </a:rPr>
              <a:t>比较，得到</a:t>
            </a:r>
          </a:p>
        </p:txBody>
      </p:sp>
      <p:grpSp>
        <p:nvGrpSpPr>
          <p:cNvPr id="64" name="Group 3"/>
          <p:cNvGrpSpPr>
            <a:grpSpLocks/>
          </p:cNvGrpSpPr>
          <p:nvPr/>
        </p:nvGrpSpPr>
        <p:grpSpPr bwMode="auto">
          <a:xfrm>
            <a:off x="2223159" y="2705531"/>
            <a:ext cx="4400952" cy="3305906"/>
            <a:chOff x="1403" y="1506"/>
            <a:chExt cx="3239" cy="2409"/>
          </a:xfrm>
          <a:noFill/>
        </p:grpSpPr>
        <p:graphicFrame>
          <p:nvGraphicFramePr>
            <p:cNvPr id="65" name="Object 4"/>
            <p:cNvGraphicFramePr>
              <a:graphicFrameLocks noChangeAspect="1"/>
            </p:cNvGraphicFramePr>
            <p:nvPr>
              <p:extLst>
                <p:ext uri="{D42A27DB-BD31-4B8C-83A1-F6EECF244321}">
                  <p14:modId xmlns:p14="http://schemas.microsoft.com/office/powerpoint/2010/main" val="1908065511"/>
                </p:ext>
              </p:extLst>
            </p:nvPr>
          </p:nvGraphicFramePr>
          <p:xfrm>
            <a:off x="2326" y="1763"/>
            <a:ext cx="1994" cy="2152"/>
          </p:xfrm>
          <a:graphic>
            <a:graphicData uri="http://schemas.openxmlformats.org/presentationml/2006/ole">
              <mc:AlternateContent xmlns:mc="http://schemas.openxmlformats.org/markup-compatibility/2006">
                <mc:Choice xmlns:v="urn:schemas-microsoft-com:vml" Requires="v">
                  <p:oleObj spid="_x0000_s25951" name="Equation" r:id="rId3" imgW="749160" imgH="774360" progId="Equation.DSMT4">
                    <p:embed/>
                  </p:oleObj>
                </mc:Choice>
                <mc:Fallback>
                  <p:oleObj name="Equation" r:id="rId3" imgW="749160" imgH="774360" progId="Equation.DSMT4">
                    <p:embed/>
                    <p:pic>
                      <p:nvPicPr>
                        <p:cNvPr id="69654" name="Object 4"/>
                        <p:cNvPicPr>
                          <a:picLocks noChangeAspect="1" noChangeArrowheads="1"/>
                        </p:cNvPicPr>
                        <p:nvPr/>
                      </p:nvPicPr>
                      <p:blipFill>
                        <a:blip r:embed="rId4"/>
                        <a:srcRect/>
                        <a:stretch>
                          <a:fillRect/>
                        </a:stretch>
                      </p:blipFill>
                      <p:spPr bwMode="black">
                        <a:xfrm>
                          <a:off x="2326" y="1763"/>
                          <a:ext cx="1994" cy="2152"/>
                        </a:xfrm>
                        <a:prstGeom prst="rect">
                          <a:avLst/>
                        </a:prstGeom>
                        <a:noFill/>
                        <a:ln>
                          <a:noFill/>
                        </a:ln>
                        <a:effectLst/>
                      </p:spPr>
                    </p:pic>
                  </p:oleObj>
                </mc:Fallback>
              </mc:AlternateContent>
            </a:graphicData>
          </a:graphic>
        </p:graphicFrame>
        <p:sp>
          <p:nvSpPr>
            <p:cNvPr id="66" name="Text Box 5"/>
            <p:cNvSpPr txBox="1">
              <a:spLocks noChangeArrowheads="1"/>
            </p:cNvSpPr>
            <p:nvPr/>
          </p:nvSpPr>
          <p:spPr bwMode="black">
            <a:xfrm>
              <a:off x="2255" y="1506"/>
              <a:ext cx="2189" cy="42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dirty="0">
                  <a:latin typeface="微软雅黑" panose="020B0503020204020204" pitchFamily="34" charset="-122"/>
                  <a:ea typeface="微软雅黑" panose="020B0503020204020204" pitchFamily="34" charset="-122"/>
                </a:rPr>
                <a:t>7     6     8     9</a:t>
              </a:r>
            </a:p>
          </p:txBody>
        </p:sp>
        <p:sp>
          <p:nvSpPr>
            <p:cNvPr id="67" name="Text Box 6"/>
            <p:cNvSpPr txBox="1">
              <a:spLocks noChangeArrowheads="1"/>
            </p:cNvSpPr>
            <p:nvPr/>
          </p:nvSpPr>
          <p:spPr bwMode="black">
            <a:xfrm>
              <a:off x="4320" y="1823"/>
              <a:ext cx="322" cy="204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a:latin typeface="微软雅黑" panose="020B0503020204020204" pitchFamily="34" charset="-122"/>
                  <a:ea typeface="微软雅黑" panose="020B0503020204020204" pitchFamily="34" charset="-122"/>
                </a:rPr>
                <a:t>7</a:t>
              </a:r>
            </a:p>
            <a:p>
              <a:pPr>
                <a:spcBef>
                  <a:spcPct val="50000"/>
                </a:spcBef>
              </a:pPr>
              <a:r>
                <a:rPr kumimoji="1" lang="en-US" altLang="zh-CN" sz="3200">
                  <a:latin typeface="微软雅黑" panose="020B0503020204020204" pitchFamily="34" charset="-122"/>
                  <a:ea typeface="微软雅黑" panose="020B0503020204020204" pitchFamily="34" charset="-122"/>
                </a:rPr>
                <a:t>6</a:t>
              </a:r>
            </a:p>
            <a:p>
              <a:pPr>
                <a:spcBef>
                  <a:spcPct val="50000"/>
                </a:spcBef>
              </a:pPr>
              <a:r>
                <a:rPr kumimoji="1" lang="en-US" altLang="zh-CN" sz="3200">
                  <a:latin typeface="微软雅黑" panose="020B0503020204020204" pitchFamily="34" charset="-122"/>
                  <a:ea typeface="微软雅黑" panose="020B0503020204020204" pitchFamily="34" charset="-122"/>
                </a:rPr>
                <a:t>8</a:t>
              </a:r>
            </a:p>
            <a:p>
              <a:pPr>
                <a:spcBef>
                  <a:spcPct val="50000"/>
                </a:spcBef>
              </a:pPr>
              <a:r>
                <a:rPr kumimoji="1" lang="en-US" altLang="zh-CN" sz="3200">
                  <a:latin typeface="微软雅黑" panose="020B0503020204020204" pitchFamily="34" charset="-122"/>
                  <a:ea typeface="微软雅黑" panose="020B0503020204020204" pitchFamily="34" charset="-122"/>
                </a:rPr>
                <a:t>9</a:t>
              </a:r>
            </a:p>
          </p:txBody>
        </p:sp>
        <p:graphicFrame>
          <p:nvGraphicFramePr>
            <p:cNvPr id="68" name="Object 7"/>
            <p:cNvGraphicFramePr>
              <a:graphicFrameLocks noChangeAspect="1"/>
            </p:cNvGraphicFramePr>
            <p:nvPr>
              <p:extLst>
                <p:ext uri="{D42A27DB-BD31-4B8C-83A1-F6EECF244321}">
                  <p14:modId xmlns:p14="http://schemas.microsoft.com/office/powerpoint/2010/main" val="2336026222"/>
                </p:ext>
              </p:extLst>
            </p:nvPr>
          </p:nvGraphicFramePr>
          <p:xfrm>
            <a:off x="1403" y="2506"/>
            <a:ext cx="846" cy="516"/>
          </p:xfrm>
          <a:graphic>
            <a:graphicData uri="http://schemas.openxmlformats.org/presentationml/2006/ole">
              <mc:AlternateContent xmlns:mc="http://schemas.openxmlformats.org/markup-compatibility/2006">
                <mc:Choice xmlns:v="urn:schemas-microsoft-com:vml" Requires="v">
                  <p:oleObj spid="_x0000_s25952" name="Equation" r:id="rId5" imgW="380880" imgH="190440" progId="Equation.DSMT4">
                    <p:embed/>
                  </p:oleObj>
                </mc:Choice>
                <mc:Fallback>
                  <p:oleObj name="Equation" r:id="rId5" imgW="380880" imgH="190440" progId="Equation.DSMT4">
                    <p:embed/>
                    <p:pic>
                      <p:nvPicPr>
                        <p:cNvPr id="69657" name="Object 7"/>
                        <p:cNvPicPr>
                          <a:picLocks noChangeAspect="1" noChangeArrowheads="1"/>
                        </p:cNvPicPr>
                        <p:nvPr/>
                      </p:nvPicPr>
                      <p:blipFill>
                        <a:blip r:embed="rId6"/>
                        <a:srcRect/>
                        <a:stretch>
                          <a:fillRect/>
                        </a:stretch>
                      </p:blipFill>
                      <p:spPr bwMode="black">
                        <a:xfrm>
                          <a:off x="1403" y="2506"/>
                          <a:ext cx="846" cy="5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9" name="Group 25"/>
          <p:cNvGrpSpPr>
            <a:grpSpLocks/>
          </p:cNvGrpSpPr>
          <p:nvPr/>
        </p:nvGrpSpPr>
        <p:grpSpPr bwMode="auto">
          <a:xfrm>
            <a:off x="8382000" y="1752600"/>
            <a:ext cx="1619250" cy="3657600"/>
            <a:chOff x="4320" y="1104"/>
            <a:chExt cx="1020" cy="2304"/>
          </a:xfrm>
          <a:noFill/>
        </p:grpSpPr>
        <p:sp>
          <p:nvSpPr>
            <p:cNvPr id="70" name="Line 8"/>
            <p:cNvSpPr>
              <a:spLocks noChangeShapeType="1"/>
            </p:cNvSpPr>
            <p:nvPr/>
          </p:nvSpPr>
          <p:spPr bwMode="auto">
            <a:xfrm rot="10800000" flipH="1">
              <a:off x="4542" y="1584"/>
              <a:ext cx="0" cy="432"/>
            </a:xfrm>
            <a:prstGeom prst="line">
              <a:avLst/>
            </a:prstGeom>
            <a:grpFill/>
            <a:ln w="57150">
              <a:solidFill>
                <a:schemeClr val="tx1"/>
              </a:solidFill>
              <a:round/>
              <a:headEnd/>
              <a:tailEnd type="triangle" w="med" len="med"/>
            </a:ln>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71" name="Group 9"/>
            <p:cNvGrpSpPr>
              <a:grpSpLocks/>
            </p:cNvGrpSpPr>
            <p:nvPr/>
          </p:nvGrpSpPr>
          <p:grpSpPr bwMode="auto">
            <a:xfrm>
              <a:off x="4332" y="2067"/>
              <a:ext cx="444" cy="407"/>
              <a:chOff x="1248" y="2233"/>
              <a:chExt cx="444" cy="407"/>
            </a:xfrm>
            <a:grpFill/>
          </p:grpSpPr>
          <p:sp>
            <p:nvSpPr>
              <p:cNvPr id="84" name="Text Box 10"/>
              <p:cNvSpPr txBox="1">
                <a:spLocks noChangeArrowheads="1"/>
              </p:cNvSpPr>
              <p:nvPr/>
            </p:nvSpPr>
            <p:spPr bwMode="auto">
              <a:xfrm>
                <a:off x="1351" y="2233"/>
                <a:ext cx="276" cy="3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en-US" sz="3200">
                    <a:latin typeface="微软雅黑" panose="020B0503020204020204" pitchFamily="34" charset="-122"/>
                    <a:ea typeface="微软雅黑" panose="020B0503020204020204" pitchFamily="34" charset="-122"/>
                  </a:rPr>
                  <a:t>6</a:t>
                </a:r>
                <a:endParaRPr kumimoji="1" lang="en-US" altLang="zh-CN" sz="3200">
                  <a:latin typeface="微软雅黑" panose="020B0503020204020204" pitchFamily="34" charset="-122"/>
                  <a:ea typeface="微软雅黑" panose="020B0503020204020204" pitchFamily="34" charset="-122"/>
                </a:endParaRPr>
              </a:p>
            </p:txBody>
          </p:sp>
          <p:sp>
            <p:nvSpPr>
              <p:cNvPr id="85" name="Oval 11"/>
              <p:cNvSpPr>
                <a:spLocks noChangeArrowheads="1"/>
              </p:cNvSpPr>
              <p:nvPr/>
            </p:nvSpPr>
            <p:spPr bwMode="auto">
              <a:xfrm>
                <a:off x="1248" y="2256"/>
                <a:ext cx="444" cy="384"/>
              </a:xfrm>
              <a:prstGeom prst="ellipse">
                <a:avLst/>
              </a:prstGeom>
              <a:grpFill/>
              <a:ln w="38100">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grpSp>
        <p:sp>
          <p:nvSpPr>
            <p:cNvPr id="72" name="Line 12"/>
            <p:cNvSpPr>
              <a:spLocks noChangeShapeType="1"/>
            </p:cNvSpPr>
            <p:nvPr/>
          </p:nvSpPr>
          <p:spPr bwMode="auto">
            <a:xfrm rot="10800000" flipH="1">
              <a:off x="4542" y="2544"/>
              <a:ext cx="0" cy="432"/>
            </a:xfrm>
            <a:prstGeom prst="line">
              <a:avLst/>
            </a:prstGeom>
            <a:grpFill/>
            <a:ln w="57150">
              <a:solidFill>
                <a:schemeClr val="tx1"/>
              </a:solidFill>
              <a:round/>
              <a:headEnd/>
              <a:tailEnd type="triangle" w="med" len="med"/>
            </a:ln>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73" name="Group 13"/>
            <p:cNvGrpSpPr>
              <a:grpSpLocks/>
            </p:cNvGrpSpPr>
            <p:nvPr/>
          </p:nvGrpSpPr>
          <p:grpSpPr bwMode="auto">
            <a:xfrm>
              <a:off x="4320" y="1104"/>
              <a:ext cx="444" cy="384"/>
              <a:chOff x="0" y="2208"/>
              <a:chExt cx="444" cy="384"/>
            </a:xfrm>
            <a:grpFill/>
          </p:grpSpPr>
          <p:sp>
            <p:nvSpPr>
              <p:cNvPr id="82" name="Text Box 14"/>
              <p:cNvSpPr txBox="1">
                <a:spLocks noChangeArrowheads="1"/>
              </p:cNvSpPr>
              <p:nvPr/>
            </p:nvSpPr>
            <p:spPr bwMode="auto">
              <a:xfrm>
                <a:off x="90" y="2218"/>
                <a:ext cx="276" cy="3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a:latin typeface="微软雅黑" panose="020B0503020204020204" pitchFamily="34" charset="-122"/>
                    <a:ea typeface="微软雅黑" panose="020B0503020204020204" pitchFamily="34" charset="-122"/>
                  </a:rPr>
                  <a:t>7</a:t>
                </a:r>
              </a:p>
            </p:txBody>
          </p:sp>
          <p:sp>
            <p:nvSpPr>
              <p:cNvPr id="83" name="Oval 15"/>
              <p:cNvSpPr>
                <a:spLocks noChangeArrowheads="1"/>
              </p:cNvSpPr>
              <p:nvPr/>
            </p:nvSpPr>
            <p:spPr bwMode="auto">
              <a:xfrm>
                <a:off x="0" y="2208"/>
                <a:ext cx="444" cy="384"/>
              </a:xfrm>
              <a:prstGeom prst="ellipse">
                <a:avLst/>
              </a:prstGeom>
              <a:grpFill/>
              <a:ln w="38100">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grpSp>
        <p:grpSp>
          <p:nvGrpSpPr>
            <p:cNvPr id="74" name="Group 16"/>
            <p:cNvGrpSpPr>
              <a:grpSpLocks/>
            </p:cNvGrpSpPr>
            <p:nvPr/>
          </p:nvGrpSpPr>
          <p:grpSpPr bwMode="auto">
            <a:xfrm>
              <a:off x="4320" y="3024"/>
              <a:ext cx="444" cy="384"/>
              <a:chOff x="0" y="2208"/>
              <a:chExt cx="444" cy="384"/>
            </a:xfrm>
            <a:grpFill/>
          </p:grpSpPr>
          <p:sp>
            <p:nvSpPr>
              <p:cNvPr id="80" name="Text Box 17"/>
              <p:cNvSpPr txBox="1">
                <a:spLocks noChangeArrowheads="1"/>
              </p:cNvSpPr>
              <p:nvPr/>
            </p:nvSpPr>
            <p:spPr bwMode="auto">
              <a:xfrm>
                <a:off x="90" y="2218"/>
                <a:ext cx="276" cy="3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a:latin typeface="微软雅黑" panose="020B0503020204020204" pitchFamily="34" charset="-122"/>
                    <a:ea typeface="微软雅黑" panose="020B0503020204020204" pitchFamily="34" charset="-122"/>
                  </a:rPr>
                  <a:t>9</a:t>
                </a:r>
              </a:p>
            </p:txBody>
          </p:sp>
          <p:sp>
            <p:nvSpPr>
              <p:cNvPr id="81" name="Oval 18"/>
              <p:cNvSpPr>
                <a:spLocks noChangeArrowheads="1"/>
              </p:cNvSpPr>
              <p:nvPr/>
            </p:nvSpPr>
            <p:spPr bwMode="auto">
              <a:xfrm>
                <a:off x="0" y="2208"/>
                <a:ext cx="444" cy="384"/>
              </a:xfrm>
              <a:prstGeom prst="ellipse">
                <a:avLst/>
              </a:prstGeom>
              <a:grpFill/>
              <a:ln w="38100">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grpSp>
        <p:grpSp>
          <p:nvGrpSpPr>
            <p:cNvPr id="75" name="Group 19"/>
            <p:cNvGrpSpPr>
              <a:grpSpLocks/>
            </p:cNvGrpSpPr>
            <p:nvPr/>
          </p:nvGrpSpPr>
          <p:grpSpPr bwMode="auto">
            <a:xfrm>
              <a:off x="4896" y="2112"/>
              <a:ext cx="444" cy="384"/>
              <a:chOff x="0" y="2208"/>
              <a:chExt cx="444" cy="384"/>
            </a:xfrm>
            <a:grpFill/>
          </p:grpSpPr>
          <p:sp>
            <p:nvSpPr>
              <p:cNvPr id="78" name="Text Box 20"/>
              <p:cNvSpPr txBox="1">
                <a:spLocks noChangeArrowheads="1"/>
              </p:cNvSpPr>
              <p:nvPr/>
            </p:nvSpPr>
            <p:spPr bwMode="auto">
              <a:xfrm>
                <a:off x="90" y="2218"/>
                <a:ext cx="276" cy="3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a:latin typeface="微软雅黑" panose="020B0503020204020204" pitchFamily="34" charset="-122"/>
                    <a:ea typeface="微软雅黑" panose="020B0503020204020204" pitchFamily="34" charset="-122"/>
                  </a:rPr>
                  <a:t>8</a:t>
                </a:r>
              </a:p>
            </p:txBody>
          </p:sp>
          <p:sp>
            <p:nvSpPr>
              <p:cNvPr id="79" name="Oval 21"/>
              <p:cNvSpPr>
                <a:spLocks noChangeArrowheads="1"/>
              </p:cNvSpPr>
              <p:nvPr/>
            </p:nvSpPr>
            <p:spPr bwMode="auto">
              <a:xfrm>
                <a:off x="0" y="2208"/>
                <a:ext cx="444" cy="384"/>
              </a:xfrm>
              <a:prstGeom prst="ellipse">
                <a:avLst/>
              </a:prstGeom>
              <a:grpFill/>
              <a:ln w="38100">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grpSp>
        <p:sp>
          <p:nvSpPr>
            <p:cNvPr id="76" name="Line 22"/>
            <p:cNvSpPr>
              <a:spLocks noChangeShapeType="1"/>
            </p:cNvSpPr>
            <p:nvPr/>
          </p:nvSpPr>
          <p:spPr bwMode="auto">
            <a:xfrm rot="10800000" flipH="1">
              <a:off x="4752" y="2496"/>
              <a:ext cx="288" cy="576"/>
            </a:xfrm>
            <a:prstGeom prst="line">
              <a:avLst/>
            </a:prstGeom>
            <a:grpFill/>
            <a:ln w="57150">
              <a:solidFill>
                <a:schemeClr val="tx1"/>
              </a:solidFill>
              <a:round/>
              <a:headEnd/>
              <a:tailEnd type="triangle" w="med" len="med"/>
            </a:ln>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7" name="Line 23"/>
            <p:cNvSpPr>
              <a:spLocks noChangeShapeType="1"/>
            </p:cNvSpPr>
            <p:nvPr/>
          </p:nvSpPr>
          <p:spPr bwMode="auto">
            <a:xfrm rot="10800000">
              <a:off x="4704" y="1488"/>
              <a:ext cx="336" cy="624"/>
            </a:xfrm>
            <a:prstGeom prst="line">
              <a:avLst/>
            </a:prstGeom>
            <a:grpFill/>
            <a:ln w="57150">
              <a:solidFill>
                <a:schemeClr val="tx1"/>
              </a:solidFill>
              <a:round/>
              <a:headEnd/>
              <a:tailEnd type="triangle" w="med" len="med"/>
            </a:ln>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4" name="灯片编号占位符 3">
            <a:extLst>
              <a:ext uri="{FF2B5EF4-FFF2-40B4-BE49-F238E27FC236}">
                <a16:creationId xmlns:a16="http://schemas.microsoft.com/office/drawing/2014/main" id="{7F874523-D4AB-E641-85D9-3124806BE7DC}"/>
              </a:ext>
            </a:extLst>
          </p:cNvPr>
          <p:cNvSpPr>
            <a:spLocks noGrp="1"/>
          </p:cNvSpPr>
          <p:nvPr>
            <p:ph type="sldNum" sz="quarter" idx="12"/>
          </p:nvPr>
        </p:nvSpPr>
        <p:spPr/>
        <p:txBody>
          <a:bodyPr/>
          <a:lstStyle/>
          <a:p>
            <a:fld id="{992410F8-5038-4D67-BFCB-CC041677B2F5}" type="slidenum">
              <a:rPr lang="zh-CN" altLang="en-US" smtClean="0"/>
              <a:pPr/>
              <a:t>67</a:t>
            </a:fld>
            <a:endParaRPr lang="zh-CN" altLang="en-US" dirty="0"/>
          </a:p>
        </p:txBody>
      </p:sp>
    </p:spTree>
    <p:extLst>
      <p:ext uri="{BB962C8B-B14F-4D97-AF65-F5344CB8AC3E}">
        <p14:creationId xmlns:p14="http://schemas.microsoft.com/office/powerpoint/2010/main" val="25264975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解释性结构建模</a:t>
            </a:r>
            <a:r>
              <a:rPr lang="en-US" altLang="zh-CN" dirty="0"/>
              <a:t>——</a:t>
            </a:r>
            <a:r>
              <a:rPr lang="zh-CN" altLang="en-US" dirty="0"/>
              <a:t>确定骨架图</a:t>
            </a:r>
          </a:p>
        </p:txBody>
      </p:sp>
      <p:grpSp>
        <p:nvGrpSpPr>
          <p:cNvPr id="27" name="Group 2"/>
          <p:cNvGrpSpPr>
            <a:grpSpLocks/>
          </p:cNvGrpSpPr>
          <p:nvPr/>
        </p:nvGrpSpPr>
        <p:grpSpPr bwMode="auto">
          <a:xfrm>
            <a:off x="1847850" y="1084263"/>
            <a:ext cx="3157538" cy="825500"/>
            <a:chOff x="1200" y="248"/>
            <a:chExt cx="1989" cy="520"/>
          </a:xfrm>
        </p:grpSpPr>
        <p:sp>
          <p:nvSpPr>
            <p:cNvPr id="28" name="Rectangle 3"/>
            <p:cNvSpPr>
              <a:spLocks noChangeArrowheads="1"/>
            </p:cNvSpPr>
            <p:nvPr/>
          </p:nvSpPr>
          <p:spPr bwMode="black">
            <a:xfrm>
              <a:off x="1200" y="336"/>
              <a:ext cx="1392"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3200">
                  <a:latin typeface="微软雅黑" panose="020B0503020204020204" pitchFamily="34" charset="-122"/>
                  <a:ea typeface="微软雅黑" panose="020B0503020204020204" pitchFamily="34" charset="-122"/>
                </a:rPr>
                <a:t>（</a:t>
              </a:r>
              <a:r>
                <a:rPr kumimoji="1" lang="en-US" altLang="zh-CN" sz="3200">
                  <a:latin typeface="微软雅黑" panose="020B0503020204020204" pitchFamily="34" charset="-122"/>
                  <a:ea typeface="微软雅黑" panose="020B0503020204020204" pitchFamily="34" charset="-122"/>
                </a:rPr>
                <a:t>2</a:t>
              </a:r>
              <a:r>
                <a:rPr kumimoji="1" lang="zh-CN" altLang="en-US" sz="3200">
                  <a:latin typeface="微软雅黑" panose="020B0503020204020204" pitchFamily="34" charset="-122"/>
                  <a:ea typeface="微软雅黑" panose="020B0503020204020204" pitchFamily="34" charset="-122"/>
                </a:rPr>
                <a:t>） 确定</a:t>
              </a:r>
            </a:p>
          </p:txBody>
        </p:sp>
        <p:graphicFrame>
          <p:nvGraphicFramePr>
            <p:cNvPr id="29" name="Object 4"/>
            <p:cNvGraphicFramePr>
              <a:graphicFrameLocks noChangeAspect="1"/>
            </p:cNvGraphicFramePr>
            <p:nvPr>
              <p:extLst>
                <p:ext uri="{D42A27DB-BD31-4B8C-83A1-F6EECF244321}">
                  <p14:modId xmlns:p14="http://schemas.microsoft.com/office/powerpoint/2010/main" val="1970254448"/>
                </p:ext>
              </p:extLst>
            </p:nvPr>
          </p:nvGraphicFramePr>
          <p:xfrm>
            <a:off x="2518" y="248"/>
            <a:ext cx="671" cy="520"/>
          </p:xfrm>
          <a:graphic>
            <a:graphicData uri="http://schemas.openxmlformats.org/presentationml/2006/ole">
              <mc:AlternateContent xmlns:mc="http://schemas.openxmlformats.org/markup-compatibility/2006">
                <mc:Choice xmlns:v="urn:schemas-microsoft-com:vml" Requires="v">
                  <p:oleObj spid="_x0000_s26973" name="Equation" r:id="rId3" imgW="279360" imgH="190440" progId="Equation.DSMT4">
                    <p:embed/>
                  </p:oleObj>
                </mc:Choice>
                <mc:Fallback>
                  <p:oleObj name="Equation" r:id="rId3" imgW="279360" imgH="190440" progId="Equation.DSMT4">
                    <p:embed/>
                    <p:pic>
                      <p:nvPicPr>
                        <p:cNvPr id="70689" name="Object 4"/>
                        <p:cNvPicPr>
                          <a:picLocks noChangeAspect="1" noChangeArrowheads="1"/>
                        </p:cNvPicPr>
                        <p:nvPr/>
                      </p:nvPicPr>
                      <p:blipFill>
                        <a:blip r:embed="rId4"/>
                        <a:srcRect/>
                        <a:stretch>
                          <a:fillRect/>
                        </a:stretch>
                      </p:blipFill>
                      <p:spPr bwMode="black">
                        <a:xfrm>
                          <a:off x="2518" y="248"/>
                          <a:ext cx="671" cy="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0" name="Group 10"/>
          <p:cNvGrpSpPr>
            <a:grpSpLocks/>
          </p:cNvGrpSpPr>
          <p:nvPr/>
        </p:nvGrpSpPr>
        <p:grpSpPr bwMode="auto">
          <a:xfrm>
            <a:off x="1939926" y="1697038"/>
            <a:ext cx="8474075" cy="4394200"/>
            <a:chOff x="144" y="976"/>
            <a:chExt cx="5338" cy="2768"/>
          </a:xfrm>
        </p:grpSpPr>
        <p:grpSp>
          <p:nvGrpSpPr>
            <p:cNvPr id="31" name="Group 11"/>
            <p:cNvGrpSpPr>
              <a:grpSpLocks/>
            </p:cNvGrpSpPr>
            <p:nvPr/>
          </p:nvGrpSpPr>
          <p:grpSpPr bwMode="auto">
            <a:xfrm>
              <a:off x="2328" y="976"/>
              <a:ext cx="3154" cy="2742"/>
              <a:chOff x="2112" y="957"/>
              <a:chExt cx="3759" cy="2758"/>
            </a:xfrm>
          </p:grpSpPr>
          <p:sp>
            <p:nvSpPr>
              <p:cNvPr id="55" name="Text Box 12"/>
              <p:cNvSpPr txBox="1">
                <a:spLocks noChangeArrowheads="1"/>
              </p:cNvSpPr>
              <p:nvPr/>
            </p:nvSpPr>
            <p:spPr bwMode="auto">
              <a:xfrm>
                <a:off x="2112" y="957"/>
                <a:ext cx="3091"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dirty="0">
                    <a:latin typeface="微软雅黑" panose="020B0503020204020204" pitchFamily="34" charset="-122"/>
                    <a:ea typeface="微软雅黑" panose="020B0503020204020204" pitchFamily="34" charset="-122"/>
                  </a:rPr>
                  <a:t>  A     B  1    C       D </a:t>
                </a:r>
              </a:p>
            </p:txBody>
          </p:sp>
          <p:sp>
            <p:nvSpPr>
              <p:cNvPr id="56" name="Text Box 13"/>
              <p:cNvSpPr txBox="1">
                <a:spLocks noChangeArrowheads="1"/>
              </p:cNvSpPr>
              <p:nvPr/>
            </p:nvSpPr>
            <p:spPr bwMode="auto">
              <a:xfrm>
                <a:off x="5451" y="1472"/>
                <a:ext cx="420" cy="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a:latin typeface="微软雅黑" panose="020B0503020204020204" pitchFamily="34" charset="-122"/>
                    <a:ea typeface="微软雅黑" panose="020B0503020204020204" pitchFamily="34" charset="-122"/>
                  </a:rPr>
                  <a:t>A</a:t>
                </a:r>
              </a:p>
              <a:p>
                <a:pPr>
                  <a:spcBef>
                    <a:spcPct val="50000"/>
                  </a:spcBef>
                </a:pPr>
                <a:r>
                  <a:rPr kumimoji="1" lang="en-US" altLang="zh-CN" sz="3200">
                    <a:latin typeface="微软雅黑" panose="020B0503020204020204" pitchFamily="34" charset="-122"/>
                    <a:ea typeface="微软雅黑" panose="020B0503020204020204" pitchFamily="34" charset="-122"/>
                  </a:rPr>
                  <a:t>B</a:t>
                </a:r>
              </a:p>
              <a:p>
                <a:pPr>
                  <a:spcBef>
                    <a:spcPct val="50000"/>
                  </a:spcBef>
                </a:pPr>
                <a:r>
                  <a:rPr kumimoji="1" lang="en-US" altLang="zh-CN" sz="3200">
                    <a:latin typeface="微软雅黑" panose="020B0503020204020204" pitchFamily="34" charset="-122"/>
                    <a:ea typeface="微软雅黑" panose="020B0503020204020204" pitchFamily="34" charset="-122"/>
                  </a:rPr>
                  <a:t>1 </a:t>
                </a:r>
              </a:p>
              <a:p>
                <a:pPr>
                  <a:spcBef>
                    <a:spcPct val="50000"/>
                  </a:spcBef>
                </a:pPr>
                <a:r>
                  <a:rPr kumimoji="1" lang="en-US" altLang="zh-CN" sz="3200">
                    <a:latin typeface="微软雅黑" panose="020B0503020204020204" pitchFamily="34" charset="-122"/>
                    <a:ea typeface="微软雅黑" panose="020B0503020204020204" pitchFamily="34" charset="-122"/>
                  </a:rPr>
                  <a:t>C</a:t>
                </a:r>
              </a:p>
              <a:p>
                <a:pPr>
                  <a:spcBef>
                    <a:spcPct val="50000"/>
                  </a:spcBef>
                </a:pPr>
                <a:r>
                  <a:rPr kumimoji="1" lang="en-US" altLang="zh-CN" sz="3200">
                    <a:latin typeface="微软雅黑" panose="020B0503020204020204" pitchFamily="34" charset="-122"/>
                    <a:ea typeface="微软雅黑" panose="020B0503020204020204" pitchFamily="34" charset="-122"/>
                  </a:rPr>
                  <a:t>D</a:t>
                </a:r>
              </a:p>
            </p:txBody>
          </p:sp>
          <p:graphicFrame>
            <p:nvGraphicFramePr>
              <p:cNvPr id="57" name="Object 14"/>
              <p:cNvGraphicFramePr>
                <a:graphicFrameLocks noChangeAspect="1"/>
              </p:cNvGraphicFramePr>
              <p:nvPr>
                <p:extLst>
                  <p:ext uri="{D42A27DB-BD31-4B8C-83A1-F6EECF244321}">
                    <p14:modId xmlns:p14="http://schemas.microsoft.com/office/powerpoint/2010/main" val="3419264684"/>
                  </p:ext>
                </p:extLst>
              </p:nvPr>
            </p:nvGraphicFramePr>
            <p:xfrm>
              <a:off x="2162" y="1454"/>
              <a:ext cx="3113" cy="2199"/>
            </p:xfrm>
            <a:graphic>
              <a:graphicData uri="http://schemas.openxmlformats.org/presentationml/2006/ole">
                <mc:AlternateContent xmlns:mc="http://schemas.openxmlformats.org/markup-compatibility/2006">
                  <mc:Choice xmlns:v="urn:schemas-microsoft-com:vml" Requires="v">
                    <p:oleObj spid="_x0000_s26974" name="Equation" r:id="rId5" imgW="1409400" imgH="927000" progId="Equation.DSMT4">
                      <p:embed/>
                    </p:oleObj>
                  </mc:Choice>
                  <mc:Fallback>
                    <p:oleObj name="Equation" r:id="rId5" imgW="1409400" imgH="927000" progId="Equation.DSMT4">
                      <p:embed/>
                      <p:pic>
                        <p:nvPicPr>
                          <p:cNvPr id="70687" name="Object 14"/>
                          <p:cNvPicPr>
                            <a:picLocks noChangeAspect="1" noChangeArrowheads="1"/>
                          </p:cNvPicPr>
                          <p:nvPr/>
                        </p:nvPicPr>
                        <p:blipFill>
                          <a:blip r:embed="rId6"/>
                          <a:srcRect/>
                          <a:stretch>
                            <a:fillRect/>
                          </a:stretch>
                        </p:blipFill>
                        <p:spPr bwMode="black">
                          <a:xfrm>
                            <a:off x="2162" y="1454"/>
                            <a:ext cx="3113" cy="2199"/>
                          </a:xfrm>
                          <a:prstGeom prst="rect">
                            <a:avLst/>
                          </a:prstGeom>
                          <a:noFill/>
                          <a:ln>
                            <a:noFill/>
                          </a:ln>
                          <a:effectLst/>
                        </p:spPr>
                      </p:pic>
                    </p:oleObj>
                  </mc:Fallback>
                </mc:AlternateContent>
              </a:graphicData>
            </a:graphic>
          </p:graphicFrame>
        </p:grpSp>
        <p:grpSp>
          <p:nvGrpSpPr>
            <p:cNvPr id="32" name="Group 15"/>
            <p:cNvGrpSpPr>
              <a:grpSpLocks/>
            </p:cNvGrpSpPr>
            <p:nvPr/>
          </p:nvGrpSpPr>
          <p:grpSpPr bwMode="auto">
            <a:xfrm>
              <a:off x="144" y="1440"/>
              <a:ext cx="1740" cy="2304"/>
              <a:chOff x="144" y="1440"/>
              <a:chExt cx="1740" cy="2304"/>
            </a:xfrm>
          </p:grpSpPr>
          <p:sp>
            <p:nvSpPr>
              <p:cNvPr id="33" name="Line 16"/>
              <p:cNvSpPr>
                <a:spLocks noChangeShapeType="1"/>
              </p:cNvSpPr>
              <p:nvPr/>
            </p:nvSpPr>
            <p:spPr bwMode="auto">
              <a:xfrm rot="10800000" flipH="1">
                <a:off x="1086" y="1920"/>
                <a:ext cx="0" cy="43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34" name="Group 17"/>
              <p:cNvGrpSpPr>
                <a:grpSpLocks/>
              </p:cNvGrpSpPr>
              <p:nvPr/>
            </p:nvGrpSpPr>
            <p:grpSpPr bwMode="auto">
              <a:xfrm>
                <a:off x="864" y="2412"/>
                <a:ext cx="444" cy="407"/>
                <a:chOff x="1248" y="2233"/>
                <a:chExt cx="444" cy="407"/>
              </a:xfrm>
            </p:grpSpPr>
            <p:sp>
              <p:nvSpPr>
                <p:cNvPr id="53" name="Text Box 18"/>
                <p:cNvSpPr txBox="1">
                  <a:spLocks noChangeArrowheads="1"/>
                </p:cNvSpPr>
                <p:nvPr/>
              </p:nvSpPr>
              <p:spPr bwMode="auto">
                <a:xfrm>
                  <a:off x="1351" y="2233"/>
                  <a:ext cx="27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en-US" sz="3200">
                      <a:latin typeface="微软雅黑" panose="020B0503020204020204" pitchFamily="34" charset="-122"/>
                      <a:ea typeface="微软雅黑" panose="020B0503020204020204" pitchFamily="34" charset="-122"/>
                    </a:rPr>
                    <a:t>1</a:t>
                  </a:r>
                  <a:endParaRPr kumimoji="1" lang="en-US" altLang="zh-CN" sz="3200">
                    <a:latin typeface="微软雅黑" panose="020B0503020204020204" pitchFamily="34" charset="-122"/>
                    <a:ea typeface="微软雅黑" panose="020B0503020204020204" pitchFamily="34" charset="-122"/>
                  </a:endParaRPr>
                </a:p>
              </p:txBody>
            </p:sp>
            <p:sp>
              <p:nvSpPr>
                <p:cNvPr id="54" name="Oval 19"/>
                <p:cNvSpPr>
                  <a:spLocks noChangeArrowheads="1"/>
                </p:cNvSpPr>
                <p:nvPr/>
              </p:nvSpPr>
              <p:spPr bwMode="auto">
                <a:xfrm>
                  <a:off x="1248" y="2256"/>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grpSp>
          <p:sp>
            <p:nvSpPr>
              <p:cNvPr id="35" name="Line 20"/>
              <p:cNvSpPr>
                <a:spLocks noChangeShapeType="1"/>
              </p:cNvSpPr>
              <p:nvPr/>
            </p:nvSpPr>
            <p:spPr bwMode="auto">
              <a:xfrm rot="16200000" flipH="1">
                <a:off x="728" y="2488"/>
                <a:ext cx="0" cy="304"/>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6" name="Line 21"/>
              <p:cNvSpPr>
                <a:spLocks noChangeShapeType="1"/>
              </p:cNvSpPr>
              <p:nvPr/>
            </p:nvSpPr>
            <p:spPr bwMode="auto">
              <a:xfrm rot="10800000" flipH="1">
                <a:off x="1086" y="2880"/>
                <a:ext cx="0" cy="43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37" name="Group 22"/>
              <p:cNvGrpSpPr>
                <a:grpSpLocks/>
              </p:cNvGrpSpPr>
              <p:nvPr/>
            </p:nvGrpSpPr>
            <p:grpSpPr bwMode="auto">
              <a:xfrm>
                <a:off x="144" y="2448"/>
                <a:ext cx="444" cy="384"/>
                <a:chOff x="0" y="2208"/>
                <a:chExt cx="444" cy="384"/>
              </a:xfrm>
            </p:grpSpPr>
            <p:sp>
              <p:nvSpPr>
                <p:cNvPr id="51" name="Text Box 23"/>
                <p:cNvSpPr txBox="1">
                  <a:spLocks noChangeArrowheads="1"/>
                </p:cNvSpPr>
                <p:nvPr/>
              </p:nvSpPr>
              <p:spPr bwMode="auto">
                <a:xfrm>
                  <a:off x="90" y="2218"/>
                  <a:ext cx="279"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a:latin typeface="微软雅黑" panose="020B0503020204020204" pitchFamily="34" charset="-122"/>
                      <a:ea typeface="微软雅黑" panose="020B0503020204020204" pitchFamily="34" charset="-122"/>
                    </a:rPr>
                    <a:t>B</a:t>
                  </a:r>
                </a:p>
              </p:txBody>
            </p:sp>
            <p:sp>
              <p:nvSpPr>
                <p:cNvPr id="52" name="Oval 24"/>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grpSp>
          <p:grpSp>
            <p:nvGrpSpPr>
              <p:cNvPr id="38" name="Group 25"/>
              <p:cNvGrpSpPr>
                <a:grpSpLocks/>
              </p:cNvGrpSpPr>
              <p:nvPr/>
            </p:nvGrpSpPr>
            <p:grpSpPr bwMode="auto">
              <a:xfrm>
                <a:off x="864" y="1440"/>
                <a:ext cx="444" cy="384"/>
                <a:chOff x="0" y="2208"/>
                <a:chExt cx="444" cy="384"/>
              </a:xfrm>
            </p:grpSpPr>
            <p:sp>
              <p:nvSpPr>
                <p:cNvPr id="49" name="Text Box 26"/>
                <p:cNvSpPr txBox="1">
                  <a:spLocks noChangeArrowheads="1"/>
                </p:cNvSpPr>
                <p:nvPr/>
              </p:nvSpPr>
              <p:spPr bwMode="auto">
                <a:xfrm>
                  <a:off x="90" y="2218"/>
                  <a:ext cx="29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a:latin typeface="微软雅黑" panose="020B0503020204020204" pitchFamily="34" charset="-122"/>
                      <a:ea typeface="微软雅黑" panose="020B0503020204020204" pitchFamily="34" charset="-122"/>
                    </a:rPr>
                    <a:t>A</a:t>
                  </a:r>
                </a:p>
              </p:txBody>
            </p:sp>
            <p:sp>
              <p:nvSpPr>
                <p:cNvPr id="50" name="Oval 27"/>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grpSp>
          <p:grpSp>
            <p:nvGrpSpPr>
              <p:cNvPr id="39" name="Group 28"/>
              <p:cNvGrpSpPr>
                <a:grpSpLocks/>
              </p:cNvGrpSpPr>
              <p:nvPr/>
            </p:nvGrpSpPr>
            <p:grpSpPr bwMode="auto">
              <a:xfrm>
                <a:off x="864" y="3360"/>
                <a:ext cx="444" cy="384"/>
                <a:chOff x="0" y="2208"/>
                <a:chExt cx="444" cy="384"/>
              </a:xfrm>
            </p:grpSpPr>
            <p:sp>
              <p:nvSpPr>
                <p:cNvPr id="47" name="Text Box 29"/>
                <p:cNvSpPr txBox="1">
                  <a:spLocks noChangeArrowheads="1"/>
                </p:cNvSpPr>
                <p:nvPr/>
              </p:nvSpPr>
              <p:spPr bwMode="auto">
                <a:xfrm>
                  <a:off x="90" y="2218"/>
                  <a:ext cx="32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a:latin typeface="微软雅黑" panose="020B0503020204020204" pitchFamily="34" charset="-122"/>
                      <a:ea typeface="微软雅黑" panose="020B0503020204020204" pitchFamily="34" charset="-122"/>
                    </a:rPr>
                    <a:t>D</a:t>
                  </a:r>
                </a:p>
              </p:txBody>
            </p:sp>
            <p:sp>
              <p:nvSpPr>
                <p:cNvPr id="48" name="Oval 30"/>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grpSp>
          <p:grpSp>
            <p:nvGrpSpPr>
              <p:cNvPr id="40" name="Group 31"/>
              <p:cNvGrpSpPr>
                <a:grpSpLocks/>
              </p:cNvGrpSpPr>
              <p:nvPr/>
            </p:nvGrpSpPr>
            <p:grpSpPr bwMode="auto">
              <a:xfrm>
                <a:off x="1440" y="2448"/>
                <a:ext cx="444" cy="384"/>
                <a:chOff x="0" y="2208"/>
                <a:chExt cx="444" cy="384"/>
              </a:xfrm>
            </p:grpSpPr>
            <p:sp>
              <p:nvSpPr>
                <p:cNvPr id="45" name="Text Box 32"/>
                <p:cNvSpPr txBox="1">
                  <a:spLocks noChangeArrowheads="1"/>
                </p:cNvSpPr>
                <p:nvPr/>
              </p:nvSpPr>
              <p:spPr bwMode="auto">
                <a:xfrm>
                  <a:off x="90" y="2218"/>
                  <a:ext cx="289"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a:latin typeface="微软雅黑" panose="020B0503020204020204" pitchFamily="34" charset="-122"/>
                      <a:ea typeface="微软雅黑" panose="020B0503020204020204" pitchFamily="34" charset="-122"/>
                    </a:rPr>
                    <a:t>C</a:t>
                  </a:r>
                </a:p>
              </p:txBody>
            </p:sp>
            <p:sp>
              <p:nvSpPr>
                <p:cNvPr id="46" name="Oval 33"/>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grpSp>
          <p:sp>
            <p:nvSpPr>
              <p:cNvPr id="41" name="Line 34"/>
              <p:cNvSpPr>
                <a:spLocks noChangeShapeType="1"/>
              </p:cNvSpPr>
              <p:nvPr/>
            </p:nvSpPr>
            <p:spPr bwMode="auto">
              <a:xfrm rot="10800000" flipH="1">
                <a:off x="1296" y="2832"/>
                <a:ext cx="288" cy="576"/>
              </a:xfrm>
              <a:prstGeom prst="line">
                <a:avLst/>
              </a:prstGeom>
              <a:noFill/>
              <a:ln w="571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2" name="Text Box 35"/>
              <p:cNvSpPr txBox="1">
                <a:spLocks noChangeArrowheads="1"/>
              </p:cNvSpPr>
              <p:nvPr/>
            </p:nvSpPr>
            <p:spPr bwMode="auto">
              <a:xfrm>
                <a:off x="1488" y="3216"/>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a:latin typeface="微软雅黑" panose="020B0503020204020204" pitchFamily="34" charset="-122"/>
                    <a:ea typeface="微软雅黑" panose="020B0503020204020204" pitchFamily="34" charset="-122"/>
                  </a:rPr>
                  <a:t>?</a:t>
                </a:r>
              </a:p>
            </p:txBody>
          </p:sp>
          <p:sp>
            <p:nvSpPr>
              <p:cNvPr id="43" name="Line 36"/>
              <p:cNvSpPr>
                <a:spLocks noChangeShapeType="1"/>
              </p:cNvSpPr>
              <p:nvPr/>
            </p:nvSpPr>
            <p:spPr bwMode="auto">
              <a:xfrm rot="10800000">
                <a:off x="1248" y="1824"/>
                <a:ext cx="336" cy="624"/>
              </a:xfrm>
              <a:prstGeom prst="line">
                <a:avLst/>
              </a:prstGeom>
              <a:noFill/>
              <a:ln w="571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4" name="Text Box 37"/>
              <p:cNvSpPr txBox="1">
                <a:spLocks noChangeArrowheads="1"/>
              </p:cNvSpPr>
              <p:nvPr/>
            </p:nvSpPr>
            <p:spPr bwMode="auto">
              <a:xfrm>
                <a:off x="1488" y="1872"/>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a:latin typeface="微软雅黑" panose="020B0503020204020204" pitchFamily="34" charset="-122"/>
                    <a:ea typeface="微软雅黑" panose="020B0503020204020204" pitchFamily="34" charset="-122"/>
                  </a:rPr>
                  <a:t>?</a:t>
                </a:r>
              </a:p>
            </p:txBody>
          </p:sp>
        </p:grpSp>
      </p:grpSp>
      <p:sp>
        <p:nvSpPr>
          <p:cNvPr id="4" name="灯片编号占位符 3">
            <a:extLst>
              <a:ext uri="{FF2B5EF4-FFF2-40B4-BE49-F238E27FC236}">
                <a16:creationId xmlns:a16="http://schemas.microsoft.com/office/drawing/2014/main" id="{1C026638-95B6-E447-A45F-2C333AF888C5}"/>
              </a:ext>
            </a:extLst>
          </p:cNvPr>
          <p:cNvSpPr>
            <a:spLocks noGrp="1"/>
          </p:cNvSpPr>
          <p:nvPr>
            <p:ph type="sldNum" sz="quarter" idx="12"/>
          </p:nvPr>
        </p:nvSpPr>
        <p:spPr/>
        <p:txBody>
          <a:bodyPr/>
          <a:lstStyle/>
          <a:p>
            <a:fld id="{992410F8-5038-4D67-BFCB-CC041677B2F5}" type="slidenum">
              <a:rPr lang="zh-CN" altLang="en-US" smtClean="0"/>
              <a:pPr/>
              <a:t>68</a:t>
            </a:fld>
            <a:endParaRPr lang="zh-CN" altLang="en-US" dirty="0"/>
          </a:p>
        </p:txBody>
      </p:sp>
    </p:spTree>
    <p:extLst>
      <p:ext uri="{BB962C8B-B14F-4D97-AF65-F5344CB8AC3E}">
        <p14:creationId xmlns:p14="http://schemas.microsoft.com/office/powerpoint/2010/main" val="37341991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解释性结构建模</a:t>
            </a:r>
            <a:r>
              <a:rPr lang="en-US" altLang="zh-CN" dirty="0"/>
              <a:t>——</a:t>
            </a:r>
            <a:r>
              <a:rPr lang="zh-CN" altLang="en-US" dirty="0"/>
              <a:t>确定骨架图</a:t>
            </a:r>
          </a:p>
        </p:txBody>
      </p:sp>
      <p:grpSp>
        <p:nvGrpSpPr>
          <p:cNvPr id="58" name="Group 2"/>
          <p:cNvGrpSpPr>
            <a:grpSpLocks/>
          </p:cNvGrpSpPr>
          <p:nvPr/>
        </p:nvGrpSpPr>
        <p:grpSpPr bwMode="auto">
          <a:xfrm>
            <a:off x="1847850" y="1135062"/>
            <a:ext cx="3143250" cy="820738"/>
            <a:chOff x="1200" y="249"/>
            <a:chExt cx="1980" cy="517"/>
          </a:xfrm>
        </p:grpSpPr>
        <p:sp>
          <p:nvSpPr>
            <p:cNvPr id="59" name="Rectangle 3"/>
            <p:cNvSpPr>
              <a:spLocks noChangeArrowheads="1"/>
            </p:cNvSpPr>
            <p:nvPr/>
          </p:nvSpPr>
          <p:spPr bwMode="black">
            <a:xfrm>
              <a:off x="1200" y="336"/>
              <a:ext cx="1392"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3200">
                  <a:latin typeface="微软雅黑" panose="020B0503020204020204" pitchFamily="34" charset="-122"/>
                  <a:ea typeface="微软雅黑" panose="020B0503020204020204" pitchFamily="34" charset="-122"/>
                </a:rPr>
                <a:t>（</a:t>
              </a:r>
              <a:r>
                <a:rPr kumimoji="1" lang="en-US" altLang="zh-CN" sz="3200">
                  <a:latin typeface="微软雅黑" panose="020B0503020204020204" pitchFamily="34" charset="-122"/>
                  <a:ea typeface="微软雅黑" panose="020B0503020204020204" pitchFamily="34" charset="-122"/>
                </a:rPr>
                <a:t>3</a:t>
              </a:r>
              <a:r>
                <a:rPr kumimoji="1" lang="zh-CN" altLang="en-US" sz="3200">
                  <a:latin typeface="微软雅黑" panose="020B0503020204020204" pitchFamily="34" charset="-122"/>
                  <a:ea typeface="微软雅黑" panose="020B0503020204020204" pitchFamily="34" charset="-122"/>
                </a:rPr>
                <a:t>） 确定</a:t>
              </a:r>
            </a:p>
          </p:txBody>
        </p:sp>
        <p:graphicFrame>
          <p:nvGraphicFramePr>
            <p:cNvPr id="60" name="Object 4"/>
            <p:cNvGraphicFramePr>
              <a:graphicFrameLocks noChangeAspect="1"/>
            </p:cNvGraphicFramePr>
            <p:nvPr>
              <p:extLst>
                <p:ext uri="{D42A27DB-BD31-4B8C-83A1-F6EECF244321}">
                  <p14:modId xmlns:p14="http://schemas.microsoft.com/office/powerpoint/2010/main" val="4021087211"/>
                </p:ext>
              </p:extLst>
            </p:nvPr>
          </p:nvGraphicFramePr>
          <p:xfrm>
            <a:off x="2527" y="249"/>
            <a:ext cx="653" cy="517"/>
          </p:xfrm>
          <a:graphic>
            <a:graphicData uri="http://schemas.openxmlformats.org/presentationml/2006/ole">
              <mc:AlternateContent xmlns:mc="http://schemas.openxmlformats.org/markup-compatibility/2006">
                <mc:Choice xmlns:v="urn:schemas-microsoft-com:vml" Requires="v">
                  <p:oleObj spid="_x0000_s27995" name="Equation" r:id="rId3" imgW="279360" imgH="190440" progId="Equation.DSMT4">
                    <p:embed/>
                  </p:oleObj>
                </mc:Choice>
                <mc:Fallback>
                  <p:oleObj name="Equation" r:id="rId3" imgW="279360" imgH="190440" progId="Equation.DSMT4">
                    <p:embed/>
                    <p:pic>
                      <p:nvPicPr>
                        <p:cNvPr id="72737" name="Object 4"/>
                        <p:cNvPicPr>
                          <a:picLocks noChangeAspect="1" noChangeArrowheads="1"/>
                        </p:cNvPicPr>
                        <p:nvPr/>
                      </p:nvPicPr>
                      <p:blipFill>
                        <a:blip r:embed="rId4"/>
                        <a:srcRect/>
                        <a:stretch>
                          <a:fillRect/>
                        </a:stretch>
                      </p:blipFill>
                      <p:spPr bwMode="black">
                        <a:xfrm>
                          <a:off x="2527" y="249"/>
                          <a:ext cx="653" cy="5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1" name="Group 10"/>
          <p:cNvGrpSpPr>
            <a:grpSpLocks/>
          </p:cNvGrpSpPr>
          <p:nvPr/>
        </p:nvGrpSpPr>
        <p:grpSpPr bwMode="auto">
          <a:xfrm>
            <a:off x="1703389" y="1770063"/>
            <a:ext cx="8474075" cy="4394200"/>
            <a:chOff x="144" y="976"/>
            <a:chExt cx="5338" cy="2768"/>
          </a:xfrm>
        </p:grpSpPr>
        <p:grpSp>
          <p:nvGrpSpPr>
            <p:cNvPr id="62" name="Group 11"/>
            <p:cNvGrpSpPr>
              <a:grpSpLocks/>
            </p:cNvGrpSpPr>
            <p:nvPr/>
          </p:nvGrpSpPr>
          <p:grpSpPr bwMode="auto">
            <a:xfrm>
              <a:off x="2328" y="976"/>
              <a:ext cx="3154" cy="2742"/>
              <a:chOff x="2112" y="957"/>
              <a:chExt cx="3759" cy="2758"/>
            </a:xfrm>
          </p:grpSpPr>
          <p:sp>
            <p:nvSpPr>
              <p:cNvPr id="86" name="Text Box 12"/>
              <p:cNvSpPr txBox="1">
                <a:spLocks noChangeArrowheads="1"/>
              </p:cNvSpPr>
              <p:nvPr/>
            </p:nvSpPr>
            <p:spPr bwMode="auto">
              <a:xfrm>
                <a:off x="2112" y="957"/>
                <a:ext cx="3182"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dirty="0">
                    <a:latin typeface="微软雅黑" panose="020B0503020204020204" pitchFamily="34" charset="-122"/>
                    <a:ea typeface="微软雅黑" panose="020B0503020204020204" pitchFamily="34" charset="-122"/>
                  </a:rPr>
                  <a:t>  A     B   1    C       D </a:t>
                </a:r>
              </a:p>
            </p:txBody>
          </p:sp>
          <p:sp>
            <p:nvSpPr>
              <p:cNvPr id="87" name="Text Box 13"/>
              <p:cNvSpPr txBox="1">
                <a:spLocks noChangeArrowheads="1"/>
              </p:cNvSpPr>
              <p:nvPr/>
            </p:nvSpPr>
            <p:spPr bwMode="auto">
              <a:xfrm>
                <a:off x="5451" y="1472"/>
                <a:ext cx="420" cy="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a:latin typeface="微软雅黑" panose="020B0503020204020204" pitchFamily="34" charset="-122"/>
                    <a:ea typeface="微软雅黑" panose="020B0503020204020204" pitchFamily="34" charset="-122"/>
                  </a:rPr>
                  <a:t>A</a:t>
                </a:r>
              </a:p>
              <a:p>
                <a:pPr>
                  <a:spcBef>
                    <a:spcPct val="50000"/>
                  </a:spcBef>
                </a:pPr>
                <a:r>
                  <a:rPr kumimoji="1" lang="en-US" altLang="zh-CN" sz="3200">
                    <a:latin typeface="微软雅黑" panose="020B0503020204020204" pitchFamily="34" charset="-122"/>
                    <a:ea typeface="微软雅黑" panose="020B0503020204020204" pitchFamily="34" charset="-122"/>
                  </a:rPr>
                  <a:t>B</a:t>
                </a:r>
              </a:p>
              <a:p>
                <a:pPr>
                  <a:spcBef>
                    <a:spcPct val="50000"/>
                  </a:spcBef>
                </a:pPr>
                <a:r>
                  <a:rPr kumimoji="1" lang="en-US" altLang="zh-CN" sz="3200">
                    <a:latin typeface="微软雅黑" panose="020B0503020204020204" pitchFamily="34" charset="-122"/>
                    <a:ea typeface="微软雅黑" panose="020B0503020204020204" pitchFamily="34" charset="-122"/>
                  </a:rPr>
                  <a:t>1 </a:t>
                </a:r>
              </a:p>
              <a:p>
                <a:pPr>
                  <a:spcBef>
                    <a:spcPct val="50000"/>
                  </a:spcBef>
                </a:pPr>
                <a:r>
                  <a:rPr kumimoji="1" lang="en-US" altLang="zh-CN" sz="3200">
                    <a:latin typeface="微软雅黑" panose="020B0503020204020204" pitchFamily="34" charset="-122"/>
                    <a:ea typeface="微软雅黑" panose="020B0503020204020204" pitchFamily="34" charset="-122"/>
                  </a:rPr>
                  <a:t>C</a:t>
                </a:r>
              </a:p>
              <a:p>
                <a:pPr>
                  <a:spcBef>
                    <a:spcPct val="50000"/>
                  </a:spcBef>
                </a:pPr>
                <a:r>
                  <a:rPr kumimoji="1" lang="en-US" altLang="zh-CN" sz="3200">
                    <a:latin typeface="微软雅黑" panose="020B0503020204020204" pitchFamily="34" charset="-122"/>
                    <a:ea typeface="微软雅黑" panose="020B0503020204020204" pitchFamily="34" charset="-122"/>
                  </a:rPr>
                  <a:t>D</a:t>
                </a:r>
              </a:p>
            </p:txBody>
          </p:sp>
          <p:graphicFrame>
            <p:nvGraphicFramePr>
              <p:cNvPr id="88" name="Object 14"/>
              <p:cNvGraphicFramePr>
                <a:graphicFrameLocks noChangeAspect="1"/>
              </p:cNvGraphicFramePr>
              <p:nvPr>
                <p:extLst>
                  <p:ext uri="{D42A27DB-BD31-4B8C-83A1-F6EECF244321}">
                    <p14:modId xmlns:p14="http://schemas.microsoft.com/office/powerpoint/2010/main" val="1687994422"/>
                  </p:ext>
                </p:extLst>
              </p:nvPr>
            </p:nvGraphicFramePr>
            <p:xfrm>
              <a:off x="2162" y="1328"/>
              <a:ext cx="3289" cy="2325"/>
            </p:xfrm>
            <a:graphic>
              <a:graphicData uri="http://schemas.openxmlformats.org/presentationml/2006/ole">
                <mc:AlternateContent xmlns:mc="http://schemas.openxmlformats.org/markup-compatibility/2006">
                  <mc:Choice xmlns:v="urn:schemas-microsoft-com:vml" Requires="v">
                    <p:oleObj spid="_x0000_s27996" name="Equation" r:id="rId5" imgW="1409400" imgH="927000" progId="Equation.DSMT4">
                      <p:embed/>
                    </p:oleObj>
                  </mc:Choice>
                  <mc:Fallback>
                    <p:oleObj name="Equation" r:id="rId5" imgW="1409400" imgH="927000" progId="Equation.DSMT4">
                      <p:embed/>
                      <p:pic>
                        <p:nvPicPr>
                          <p:cNvPr id="72735" name="Object 14"/>
                          <p:cNvPicPr>
                            <a:picLocks noChangeAspect="1" noChangeArrowheads="1"/>
                          </p:cNvPicPr>
                          <p:nvPr/>
                        </p:nvPicPr>
                        <p:blipFill>
                          <a:blip r:embed="rId6"/>
                          <a:srcRect/>
                          <a:stretch>
                            <a:fillRect/>
                          </a:stretch>
                        </p:blipFill>
                        <p:spPr bwMode="black">
                          <a:xfrm>
                            <a:off x="2162" y="1328"/>
                            <a:ext cx="3289" cy="2325"/>
                          </a:xfrm>
                          <a:prstGeom prst="rect">
                            <a:avLst/>
                          </a:prstGeom>
                          <a:noFill/>
                          <a:ln>
                            <a:noFill/>
                          </a:ln>
                          <a:effectLst/>
                        </p:spPr>
                      </p:pic>
                    </p:oleObj>
                  </mc:Fallback>
                </mc:AlternateContent>
              </a:graphicData>
            </a:graphic>
          </p:graphicFrame>
        </p:grpSp>
        <p:grpSp>
          <p:nvGrpSpPr>
            <p:cNvPr id="63" name="Group 15"/>
            <p:cNvGrpSpPr>
              <a:grpSpLocks/>
            </p:cNvGrpSpPr>
            <p:nvPr/>
          </p:nvGrpSpPr>
          <p:grpSpPr bwMode="auto">
            <a:xfrm>
              <a:off x="144" y="1440"/>
              <a:ext cx="1740" cy="2304"/>
              <a:chOff x="144" y="1440"/>
              <a:chExt cx="1740" cy="2304"/>
            </a:xfrm>
          </p:grpSpPr>
          <p:sp>
            <p:nvSpPr>
              <p:cNvPr id="64" name="Line 16"/>
              <p:cNvSpPr>
                <a:spLocks noChangeShapeType="1"/>
              </p:cNvSpPr>
              <p:nvPr/>
            </p:nvSpPr>
            <p:spPr bwMode="auto">
              <a:xfrm rot="10800000" flipH="1">
                <a:off x="1086" y="1920"/>
                <a:ext cx="0" cy="43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65" name="Group 17"/>
              <p:cNvGrpSpPr>
                <a:grpSpLocks/>
              </p:cNvGrpSpPr>
              <p:nvPr/>
            </p:nvGrpSpPr>
            <p:grpSpPr bwMode="auto">
              <a:xfrm>
                <a:off x="864" y="2412"/>
                <a:ext cx="444" cy="407"/>
                <a:chOff x="1248" y="2233"/>
                <a:chExt cx="444" cy="407"/>
              </a:xfrm>
            </p:grpSpPr>
            <p:sp>
              <p:nvSpPr>
                <p:cNvPr id="84" name="Text Box 18"/>
                <p:cNvSpPr txBox="1">
                  <a:spLocks noChangeArrowheads="1"/>
                </p:cNvSpPr>
                <p:nvPr/>
              </p:nvSpPr>
              <p:spPr bwMode="auto">
                <a:xfrm>
                  <a:off x="1351" y="2233"/>
                  <a:ext cx="27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en-US" sz="3200">
                      <a:latin typeface="微软雅黑" panose="020B0503020204020204" pitchFamily="34" charset="-122"/>
                      <a:ea typeface="微软雅黑" panose="020B0503020204020204" pitchFamily="34" charset="-122"/>
                    </a:rPr>
                    <a:t>1</a:t>
                  </a:r>
                  <a:endParaRPr kumimoji="1" lang="en-US" altLang="zh-CN" sz="3200">
                    <a:latin typeface="微软雅黑" panose="020B0503020204020204" pitchFamily="34" charset="-122"/>
                    <a:ea typeface="微软雅黑" panose="020B0503020204020204" pitchFamily="34" charset="-122"/>
                  </a:endParaRPr>
                </a:p>
              </p:txBody>
            </p:sp>
            <p:sp>
              <p:nvSpPr>
                <p:cNvPr id="85" name="Oval 19"/>
                <p:cNvSpPr>
                  <a:spLocks noChangeArrowheads="1"/>
                </p:cNvSpPr>
                <p:nvPr/>
              </p:nvSpPr>
              <p:spPr bwMode="auto">
                <a:xfrm>
                  <a:off x="1248" y="2256"/>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grpSp>
          <p:sp>
            <p:nvSpPr>
              <p:cNvPr id="66" name="Line 20"/>
              <p:cNvSpPr>
                <a:spLocks noChangeShapeType="1"/>
              </p:cNvSpPr>
              <p:nvPr/>
            </p:nvSpPr>
            <p:spPr bwMode="auto">
              <a:xfrm rot="16200000" flipH="1">
                <a:off x="728" y="2488"/>
                <a:ext cx="0" cy="304"/>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67" name="Line 21"/>
              <p:cNvSpPr>
                <a:spLocks noChangeShapeType="1"/>
              </p:cNvSpPr>
              <p:nvPr/>
            </p:nvSpPr>
            <p:spPr bwMode="auto">
              <a:xfrm rot="10800000" flipH="1">
                <a:off x="1086" y="2880"/>
                <a:ext cx="0" cy="43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68" name="Group 22"/>
              <p:cNvGrpSpPr>
                <a:grpSpLocks/>
              </p:cNvGrpSpPr>
              <p:nvPr/>
            </p:nvGrpSpPr>
            <p:grpSpPr bwMode="auto">
              <a:xfrm>
                <a:off x="144" y="2448"/>
                <a:ext cx="444" cy="384"/>
                <a:chOff x="0" y="2208"/>
                <a:chExt cx="444" cy="384"/>
              </a:xfrm>
            </p:grpSpPr>
            <p:sp>
              <p:nvSpPr>
                <p:cNvPr id="82" name="Text Box 23"/>
                <p:cNvSpPr txBox="1">
                  <a:spLocks noChangeArrowheads="1"/>
                </p:cNvSpPr>
                <p:nvPr/>
              </p:nvSpPr>
              <p:spPr bwMode="auto">
                <a:xfrm>
                  <a:off x="90" y="2218"/>
                  <a:ext cx="279"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a:latin typeface="微软雅黑" panose="020B0503020204020204" pitchFamily="34" charset="-122"/>
                      <a:ea typeface="微软雅黑" panose="020B0503020204020204" pitchFamily="34" charset="-122"/>
                    </a:rPr>
                    <a:t>B</a:t>
                  </a:r>
                </a:p>
              </p:txBody>
            </p:sp>
            <p:sp>
              <p:nvSpPr>
                <p:cNvPr id="83" name="Oval 24"/>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grpSp>
          <p:grpSp>
            <p:nvGrpSpPr>
              <p:cNvPr id="69" name="Group 25"/>
              <p:cNvGrpSpPr>
                <a:grpSpLocks/>
              </p:cNvGrpSpPr>
              <p:nvPr/>
            </p:nvGrpSpPr>
            <p:grpSpPr bwMode="auto">
              <a:xfrm>
                <a:off x="864" y="1440"/>
                <a:ext cx="444" cy="384"/>
                <a:chOff x="0" y="2208"/>
                <a:chExt cx="444" cy="384"/>
              </a:xfrm>
            </p:grpSpPr>
            <p:sp>
              <p:nvSpPr>
                <p:cNvPr id="80" name="Text Box 26"/>
                <p:cNvSpPr txBox="1">
                  <a:spLocks noChangeArrowheads="1"/>
                </p:cNvSpPr>
                <p:nvPr/>
              </p:nvSpPr>
              <p:spPr bwMode="auto">
                <a:xfrm>
                  <a:off x="90" y="2218"/>
                  <a:ext cx="29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a:latin typeface="微软雅黑" panose="020B0503020204020204" pitchFamily="34" charset="-122"/>
                      <a:ea typeface="微软雅黑" panose="020B0503020204020204" pitchFamily="34" charset="-122"/>
                    </a:rPr>
                    <a:t>A</a:t>
                  </a:r>
                </a:p>
              </p:txBody>
            </p:sp>
            <p:sp>
              <p:nvSpPr>
                <p:cNvPr id="81" name="Oval 27"/>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grpSp>
          <p:grpSp>
            <p:nvGrpSpPr>
              <p:cNvPr id="70" name="Group 28"/>
              <p:cNvGrpSpPr>
                <a:grpSpLocks/>
              </p:cNvGrpSpPr>
              <p:nvPr/>
            </p:nvGrpSpPr>
            <p:grpSpPr bwMode="auto">
              <a:xfrm>
                <a:off x="864" y="3360"/>
                <a:ext cx="444" cy="384"/>
                <a:chOff x="0" y="2208"/>
                <a:chExt cx="444" cy="384"/>
              </a:xfrm>
            </p:grpSpPr>
            <p:sp>
              <p:nvSpPr>
                <p:cNvPr id="78" name="Text Box 29"/>
                <p:cNvSpPr txBox="1">
                  <a:spLocks noChangeArrowheads="1"/>
                </p:cNvSpPr>
                <p:nvPr/>
              </p:nvSpPr>
              <p:spPr bwMode="auto">
                <a:xfrm>
                  <a:off x="90" y="2218"/>
                  <a:ext cx="32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a:latin typeface="微软雅黑" panose="020B0503020204020204" pitchFamily="34" charset="-122"/>
                      <a:ea typeface="微软雅黑" panose="020B0503020204020204" pitchFamily="34" charset="-122"/>
                    </a:rPr>
                    <a:t>D</a:t>
                  </a:r>
                </a:p>
              </p:txBody>
            </p:sp>
            <p:sp>
              <p:nvSpPr>
                <p:cNvPr id="79" name="Oval 30"/>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grpSp>
          <p:grpSp>
            <p:nvGrpSpPr>
              <p:cNvPr id="71" name="Group 31"/>
              <p:cNvGrpSpPr>
                <a:grpSpLocks/>
              </p:cNvGrpSpPr>
              <p:nvPr/>
            </p:nvGrpSpPr>
            <p:grpSpPr bwMode="auto">
              <a:xfrm>
                <a:off x="1440" y="2448"/>
                <a:ext cx="444" cy="384"/>
                <a:chOff x="0" y="2208"/>
                <a:chExt cx="444" cy="384"/>
              </a:xfrm>
            </p:grpSpPr>
            <p:sp>
              <p:nvSpPr>
                <p:cNvPr id="76" name="Text Box 32"/>
                <p:cNvSpPr txBox="1">
                  <a:spLocks noChangeArrowheads="1"/>
                </p:cNvSpPr>
                <p:nvPr/>
              </p:nvSpPr>
              <p:spPr bwMode="auto">
                <a:xfrm>
                  <a:off x="90" y="2218"/>
                  <a:ext cx="289"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a:latin typeface="微软雅黑" panose="020B0503020204020204" pitchFamily="34" charset="-122"/>
                      <a:ea typeface="微软雅黑" panose="020B0503020204020204" pitchFamily="34" charset="-122"/>
                    </a:rPr>
                    <a:t>C</a:t>
                  </a:r>
                </a:p>
              </p:txBody>
            </p:sp>
            <p:sp>
              <p:nvSpPr>
                <p:cNvPr id="77" name="Oval 33"/>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grpSp>
          <p:sp>
            <p:nvSpPr>
              <p:cNvPr id="72" name="Line 34"/>
              <p:cNvSpPr>
                <a:spLocks noChangeShapeType="1"/>
              </p:cNvSpPr>
              <p:nvPr/>
            </p:nvSpPr>
            <p:spPr bwMode="auto">
              <a:xfrm rot="10800000" flipH="1">
                <a:off x="1296" y="2832"/>
                <a:ext cx="288" cy="576"/>
              </a:xfrm>
              <a:prstGeom prst="line">
                <a:avLst/>
              </a:prstGeom>
              <a:noFill/>
              <a:ln w="571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3" name="Text Box 35"/>
              <p:cNvSpPr txBox="1">
                <a:spLocks noChangeArrowheads="1"/>
              </p:cNvSpPr>
              <p:nvPr/>
            </p:nvSpPr>
            <p:spPr bwMode="auto">
              <a:xfrm>
                <a:off x="1488" y="3216"/>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a:latin typeface="微软雅黑" panose="020B0503020204020204" pitchFamily="34" charset="-122"/>
                    <a:ea typeface="微软雅黑" panose="020B0503020204020204" pitchFamily="34" charset="-122"/>
                  </a:rPr>
                  <a:t>?</a:t>
                </a:r>
              </a:p>
            </p:txBody>
          </p:sp>
          <p:sp>
            <p:nvSpPr>
              <p:cNvPr id="74" name="Line 36"/>
              <p:cNvSpPr>
                <a:spLocks noChangeShapeType="1"/>
              </p:cNvSpPr>
              <p:nvPr/>
            </p:nvSpPr>
            <p:spPr bwMode="auto">
              <a:xfrm rot="10800000">
                <a:off x="1248" y="1824"/>
                <a:ext cx="336" cy="624"/>
              </a:xfrm>
              <a:prstGeom prst="line">
                <a:avLst/>
              </a:prstGeom>
              <a:noFill/>
              <a:ln w="571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5" name="Text Box 37"/>
              <p:cNvSpPr txBox="1">
                <a:spLocks noChangeArrowheads="1"/>
              </p:cNvSpPr>
              <p:nvPr/>
            </p:nvSpPr>
            <p:spPr bwMode="auto">
              <a:xfrm>
                <a:off x="1488" y="1872"/>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a:latin typeface="微软雅黑" panose="020B0503020204020204" pitchFamily="34" charset="-122"/>
                    <a:ea typeface="微软雅黑" panose="020B0503020204020204" pitchFamily="34" charset="-122"/>
                  </a:rPr>
                  <a:t>?</a:t>
                </a:r>
              </a:p>
            </p:txBody>
          </p:sp>
        </p:grpSp>
      </p:grpSp>
      <p:sp>
        <p:nvSpPr>
          <p:cNvPr id="4" name="灯片编号占位符 3">
            <a:extLst>
              <a:ext uri="{FF2B5EF4-FFF2-40B4-BE49-F238E27FC236}">
                <a16:creationId xmlns:a16="http://schemas.microsoft.com/office/drawing/2014/main" id="{8EB7D555-1689-B643-8291-89306F836664}"/>
              </a:ext>
            </a:extLst>
          </p:cNvPr>
          <p:cNvSpPr>
            <a:spLocks noGrp="1"/>
          </p:cNvSpPr>
          <p:nvPr>
            <p:ph type="sldNum" sz="quarter" idx="12"/>
          </p:nvPr>
        </p:nvSpPr>
        <p:spPr/>
        <p:txBody>
          <a:bodyPr/>
          <a:lstStyle/>
          <a:p>
            <a:fld id="{992410F8-5038-4D67-BFCB-CC041677B2F5}" type="slidenum">
              <a:rPr lang="zh-CN" altLang="en-US" smtClean="0"/>
              <a:pPr/>
              <a:t>69</a:t>
            </a:fld>
            <a:endParaRPr lang="zh-CN" altLang="en-US" dirty="0"/>
          </a:p>
        </p:txBody>
      </p:sp>
    </p:spTree>
    <p:extLst>
      <p:ext uri="{BB962C8B-B14F-4D97-AF65-F5344CB8AC3E}">
        <p14:creationId xmlns:p14="http://schemas.microsoft.com/office/powerpoint/2010/main" val="383902821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a:spLocks noGrp="1"/>
          </p:cNvSpPr>
          <p:nvPr>
            <p:ph idx="1"/>
          </p:nvPr>
        </p:nvSpPr>
        <p:spPr/>
        <p:txBody>
          <a:bodyPr>
            <a:normAutofit/>
          </a:bodyPr>
          <a:lstStyle/>
          <a:p>
            <a:pPr>
              <a:buFont typeface="Wingdings" panose="05000000000000000000" pitchFamily="2" charset="2"/>
              <a:buChar char="n"/>
            </a:pPr>
            <a:r>
              <a:rPr lang="zh-CN" altLang="en-US" sz="3200" dirty="0"/>
              <a:t>结构模型</a:t>
            </a:r>
            <a:endParaRPr lang="en-US" altLang="zh-CN" sz="3200" dirty="0"/>
          </a:p>
          <a:p>
            <a:pPr lvl="1">
              <a:lnSpc>
                <a:spcPct val="150000"/>
              </a:lnSpc>
            </a:pPr>
            <a:r>
              <a:rPr lang="zh-CN" altLang="en-US" sz="2800" dirty="0"/>
              <a:t>基本性质：</a:t>
            </a:r>
            <a:endParaRPr lang="en-US" altLang="zh-CN" sz="2800" dirty="0"/>
          </a:p>
          <a:p>
            <a:pPr lvl="2">
              <a:lnSpc>
                <a:spcPct val="150000"/>
              </a:lnSpc>
            </a:pPr>
            <a:r>
              <a:rPr lang="zh-CN" altLang="en-US" dirty="0">
                <a:latin typeface="+mn-ea"/>
              </a:rPr>
              <a:t>结构模型还可以用矩阵形式来描述。</a:t>
            </a:r>
          </a:p>
          <a:p>
            <a:pPr lvl="2">
              <a:lnSpc>
                <a:spcPct val="150000"/>
              </a:lnSpc>
            </a:pPr>
            <a:endParaRPr lang="en-US" altLang="zh-CN" dirty="0"/>
          </a:p>
          <a:p>
            <a:pPr lvl="2">
              <a:lnSpc>
                <a:spcPct val="150000"/>
              </a:lnSpc>
            </a:pPr>
            <a:endParaRPr lang="en-US" altLang="zh-CN" dirty="0"/>
          </a:p>
          <a:p>
            <a:pPr lvl="2">
              <a:lnSpc>
                <a:spcPct val="150000"/>
              </a:lnSpc>
            </a:pPr>
            <a:endParaRPr lang="en-US" altLang="zh-CN" dirty="0"/>
          </a:p>
          <a:p>
            <a:pPr lvl="2">
              <a:lnSpc>
                <a:spcPct val="150000"/>
              </a:lnSpc>
            </a:pPr>
            <a:endParaRPr lang="en-US" altLang="zh-CN" dirty="0"/>
          </a:p>
          <a:p>
            <a:pPr lvl="2">
              <a:lnSpc>
                <a:spcPct val="150000"/>
              </a:lnSpc>
            </a:pPr>
            <a:endParaRPr lang="en-US" altLang="zh-CN" dirty="0"/>
          </a:p>
          <a:p>
            <a:pPr lvl="2">
              <a:lnSpc>
                <a:spcPct val="150000"/>
              </a:lnSpc>
            </a:pPr>
            <a:r>
              <a:rPr lang="zh-CN" altLang="en-US" dirty="0"/>
              <a:t>结构模型作为对系统进行描述的形式，处在数学模型和逻辑分析两种形式之间。因此，可用于处理宏观或微观，定性或定量，抽象或具体的有关问题</a:t>
            </a:r>
          </a:p>
        </p:txBody>
      </p:sp>
      <p:sp>
        <p:nvSpPr>
          <p:cNvPr id="6" name="灯片编号占位符 5"/>
          <p:cNvSpPr>
            <a:spLocks noGrp="1"/>
          </p:cNvSpPr>
          <p:nvPr>
            <p:ph type="sldNum" sz="quarter" idx="12"/>
          </p:nvPr>
        </p:nvSpPr>
        <p:spPr/>
        <p:txBody>
          <a:bodyPr/>
          <a:lstStyle/>
          <a:p>
            <a:fld id="{992410F8-5038-4D67-BFCB-CC041677B2F5}" type="slidenum">
              <a:rPr lang="zh-CN" altLang="en-US" smtClean="0"/>
              <a:t>7</a:t>
            </a:fld>
            <a:endParaRPr lang="zh-CN" altLang="en-US" dirty="0"/>
          </a:p>
        </p:txBody>
      </p:sp>
      <p:sp>
        <p:nvSpPr>
          <p:cNvPr id="10" name="标题 1"/>
          <p:cNvSpPr>
            <a:spLocks noGrp="1"/>
          </p:cNvSpPr>
          <p:nvPr>
            <p:ph type="title"/>
          </p:nvPr>
        </p:nvSpPr>
        <p:spPr/>
        <p:txBody>
          <a:bodyPr/>
          <a:lstStyle/>
          <a:p>
            <a:r>
              <a:rPr lang="zh-CN" altLang="en-US" dirty="0"/>
              <a:t>解释性结构建模</a:t>
            </a:r>
          </a:p>
        </p:txBody>
      </p:sp>
      <p:grpSp>
        <p:nvGrpSpPr>
          <p:cNvPr id="9" name="Group 3"/>
          <p:cNvGrpSpPr>
            <a:grpSpLocks/>
          </p:cNvGrpSpPr>
          <p:nvPr/>
        </p:nvGrpSpPr>
        <p:grpSpPr bwMode="auto">
          <a:xfrm>
            <a:off x="2375770" y="2233267"/>
            <a:ext cx="8292230" cy="2431523"/>
            <a:chOff x="0" y="2420"/>
            <a:chExt cx="5760" cy="1689"/>
          </a:xfrm>
        </p:grpSpPr>
        <p:grpSp>
          <p:nvGrpSpPr>
            <p:cNvPr id="11" name="Group 4"/>
            <p:cNvGrpSpPr>
              <a:grpSpLocks/>
            </p:cNvGrpSpPr>
            <p:nvPr/>
          </p:nvGrpSpPr>
          <p:grpSpPr bwMode="auto">
            <a:xfrm>
              <a:off x="0" y="2725"/>
              <a:ext cx="2410" cy="1216"/>
              <a:chOff x="0" y="2725"/>
              <a:chExt cx="2410" cy="1216"/>
            </a:xfrm>
          </p:grpSpPr>
          <p:sp>
            <p:nvSpPr>
              <p:cNvPr id="15" name="Line 5"/>
              <p:cNvSpPr>
                <a:spLocks noChangeShapeType="1"/>
              </p:cNvSpPr>
              <p:nvPr/>
            </p:nvSpPr>
            <p:spPr bwMode="auto">
              <a:xfrm flipV="1">
                <a:off x="1021" y="3365"/>
                <a:ext cx="329" cy="478"/>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6" name="Line 6"/>
              <p:cNvSpPr>
                <a:spLocks noChangeShapeType="1"/>
              </p:cNvSpPr>
              <p:nvPr/>
            </p:nvSpPr>
            <p:spPr bwMode="auto">
              <a:xfrm flipV="1">
                <a:off x="1029" y="3341"/>
                <a:ext cx="1" cy="478"/>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7" name="Text Box 7"/>
              <p:cNvSpPr txBox="1">
                <a:spLocks noChangeArrowheads="1"/>
              </p:cNvSpPr>
              <p:nvPr/>
            </p:nvSpPr>
            <p:spPr bwMode="auto">
              <a:xfrm>
                <a:off x="1735" y="3547"/>
                <a:ext cx="675"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609600" indent="-6096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2"/>
                  </a:buClr>
                </a:pPr>
                <a:r>
                  <a:rPr lang="zh-CN" altLang="en-US" dirty="0">
                    <a:latin typeface="黑体" panose="02010609060101010101" pitchFamily="49" charset="-122"/>
                    <a:ea typeface="黑体" panose="02010609060101010101" pitchFamily="49" charset="-122"/>
                  </a:rPr>
                  <a:t>有向图</a:t>
                </a:r>
              </a:p>
            </p:txBody>
          </p:sp>
          <p:sp>
            <p:nvSpPr>
              <p:cNvPr id="18" name="Oval 8"/>
              <p:cNvSpPr>
                <a:spLocks noChangeArrowheads="1"/>
              </p:cNvSpPr>
              <p:nvPr/>
            </p:nvSpPr>
            <p:spPr bwMode="auto">
              <a:xfrm>
                <a:off x="461" y="3324"/>
                <a:ext cx="56" cy="57"/>
              </a:xfrm>
              <a:prstGeom prst="ellipse">
                <a:avLst/>
              </a:prstGeom>
              <a:solidFill>
                <a:schemeClr val="bg1"/>
              </a:solidFill>
              <a:ln w="9525" algn="ctr">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19" name="Oval 9"/>
              <p:cNvSpPr>
                <a:spLocks noChangeArrowheads="1"/>
              </p:cNvSpPr>
              <p:nvPr/>
            </p:nvSpPr>
            <p:spPr bwMode="auto">
              <a:xfrm>
                <a:off x="1012" y="3818"/>
                <a:ext cx="56" cy="57"/>
              </a:xfrm>
              <a:prstGeom prst="ellipse">
                <a:avLst/>
              </a:prstGeom>
              <a:solidFill>
                <a:schemeClr val="bg1"/>
              </a:solidFill>
              <a:ln w="9525" algn="ctr">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20" name="Oval 10"/>
              <p:cNvSpPr>
                <a:spLocks noChangeArrowheads="1"/>
              </p:cNvSpPr>
              <p:nvPr/>
            </p:nvSpPr>
            <p:spPr bwMode="auto">
              <a:xfrm>
                <a:off x="1324" y="3349"/>
                <a:ext cx="56" cy="57"/>
              </a:xfrm>
              <a:prstGeom prst="ellipse">
                <a:avLst/>
              </a:prstGeom>
              <a:solidFill>
                <a:schemeClr val="bg1"/>
              </a:solidFill>
              <a:ln w="9525" algn="ctr">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21" name="Oval 11"/>
              <p:cNvSpPr>
                <a:spLocks noChangeArrowheads="1"/>
              </p:cNvSpPr>
              <p:nvPr/>
            </p:nvSpPr>
            <p:spPr bwMode="auto">
              <a:xfrm>
                <a:off x="995" y="3316"/>
                <a:ext cx="56" cy="57"/>
              </a:xfrm>
              <a:prstGeom prst="ellipse">
                <a:avLst/>
              </a:prstGeom>
              <a:solidFill>
                <a:schemeClr val="bg1"/>
              </a:solidFill>
              <a:ln w="9525" algn="ctr">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22" name="Oval 12"/>
              <p:cNvSpPr>
                <a:spLocks noChangeArrowheads="1"/>
              </p:cNvSpPr>
              <p:nvPr/>
            </p:nvSpPr>
            <p:spPr bwMode="auto">
              <a:xfrm>
                <a:off x="1011" y="2823"/>
                <a:ext cx="56" cy="57"/>
              </a:xfrm>
              <a:prstGeom prst="ellipse">
                <a:avLst/>
              </a:prstGeom>
              <a:solidFill>
                <a:schemeClr val="bg1"/>
              </a:solidFill>
              <a:ln w="9525" algn="ctr">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23" name="Text Box 13"/>
              <p:cNvSpPr txBox="1">
                <a:spLocks noChangeArrowheads="1"/>
              </p:cNvSpPr>
              <p:nvPr/>
            </p:nvSpPr>
            <p:spPr bwMode="auto">
              <a:xfrm>
                <a:off x="690" y="2725"/>
                <a:ext cx="445"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2"/>
                  </a:buClr>
                </a:pPr>
                <a:r>
                  <a:rPr lang="en-US" altLang="zh-CN">
                    <a:ea typeface="黑体" panose="02010609060101010101" pitchFamily="49" charset="-122"/>
                  </a:rPr>
                  <a:t>S1</a:t>
                </a:r>
              </a:p>
            </p:txBody>
          </p:sp>
          <p:sp>
            <p:nvSpPr>
              <p:cNvPr id="24" name="Text Box 14"/>
              <p:cNvSpPr txBox="1">
                <a:spLocks noChangeArrowheads="1"/>
              </p:cNvSpPr>
              <p:nvPr/>
            </p:nvSpPr>
            <p:spPr bwMode="auto">
              <a:xfrm>
                <a:off x="0" y="3203"/>
                <a:ext cx="445"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Clr>
                    <a:schemeClr val="tx2"/>
                  </a:buClr>
                </a:pPr>
                <a:r>
                  <a:rPr lang="en-US" altLang="zh-CN">
                    <a:ea typeface="黑体" panose="02010609060101010101" pitchFamily="49" charset="-122"/>
                  </a:rPr>
                  <a:t>S2</a:t>
                </a:r>
              </a:p>
            </p:txBody>
          </p:sp>
          <p:sp>
            <p:nvSpPr>
              <p:cNvPr id="25" name="Text Box 15"/>
              <p:cNvSpPr txBox="1">
                <a:spLocks noChangeArrowheads="1"/>
              </p:cNvSpPr>
              <p:nvPr/>
            </p:nvSpPr>
            <p:spPr bwMode="auto">
              <a:xfrm>
                <a:off x="874" y="3211"/>
                <a:ext cx="445"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Clr>
                    <a:schemeClr val="tx2"/>
                  </a:buClr>
                </a:pPr>
                <a:r>
                  <a:rPr lang="en-US" altLang="zh-CN">
                    <a:ea typeface="黑体" panose="02010609060101010101" pitchFamily="49" charset="-122"/>
                  </a:rPr>
                  <a:t>S3</a:t>
                </a:r>
              </a:p>
            </p:txBody>
          </p:sp>
          <p:sp>
            <p:nvSpPr>
              <p:cNvPr id="26" name="Text Box 16"/>
              <p:cNvSpPr txBox="1">
                <a:spLocks noChangeArrowheads="1"/>
              </p:cNvSpPr>
              <p:nvPr/>
            </p:nvSpPr>
            <p:spPr bwMode="auto">
              <a:xfrm>
                <a:off x="1351" y="3211"/>
                <a:ext cx="445"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2"/>
                  </a:buClr>
                </a:pPr>
                <a:r>
                  <a:rPr lang="en-US" altLang="zh-CN">
                    <a:ea typeface="黑体" panose="02010609060101010101" pitchFamily="49" charset="-122"/>
                  </a:rPr>
                  <a:t>S4</a:t>
                </a:r>
              </a:p>
            </p:txBody>
          </p:sp>
          <p:sp>
            <p:nvSpPr>
              <p:cNvPr id="27" name="Line 17"/>
              <p:cNvSpPr>
                <a:spLocks noChangeShapeType="1"/>
              </p:cNvSpPr>
              <p:nvPr/>
            </p:nvSpPr>
            <p:spPr bwMode="auto">
              <a:xfrm flipV="1">
                <a:off x="1037" y="2855"/>
                <a:ext cx="8" cy="4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Line 18"/>
              <p:cNvSpPr>
                <a:spLocks noChangeShapeType="1"/>
              </p:cNvSpPr>
              <p:nvPr/>
            </p:nvSpPr>
            <p:spPr bwMode="auto">
              <a:xfrm flipH="1" flipV="1">
                <a:off x="1069" y="2855"/>
                <a:ext cx="288" cy="48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Arc 19"/>
              <p:cNvSpPr>
                <a:spLocks/>
              </p:cNvSpPr>
              <p:nvPr/>
            </p:nvSpPr>
            <p:spPr bwMode="auto">
              <a:xfrm rot="1970678" flipH="1">
                <a:off x="529" y="3190"/>
                <a:ext cx="505" cy="348"/>
              </a:xfrm>
              <a:custGeom>
                <a:avLst/>
                <a:gdLst>
                  <a:gd name="T0" fmla="*/ 0 w 21373"/>
                  <a:gd name="T1" fmla="*/ 0 h 21235"/>
                  <a:gd name="T2" fmla="*/ 0 w 21373"/>
                  <a:gd name="T3" fmla="*/ 0 h 21235"/>
                  <a:gd name="T4" fmla="*/ 0 w 21373"/>
                  <a:gd name="T5" fmla="*/ 0 h 21235"/>
                  <a:gd name="T6" fmla="*/ 0 60000 65536"/>
                  <a:gd name="T7" fmla="*/ 0 60000 65536"/>
                  <a:gd name="T8" fmla="*/ 0 60000 65536"/>
                  <a:gd name="T9" fmla="*/ 0 w 21373"/>
                  <a:gd name="T10" fmla="*/ 0 h 21235"/>
                  <a:gd name="T11" fmla="*/ 21373 w 21373"/>
                  <a:gd name="T12" fmla="*/ 21235 h 21235"/>
                </a:gdLst>
                <a:ahLst/>
                <a:cxnLst>
                  <a:cxn ang="T6">
                    <a:pos x="T0" y="T1"/>
                  </a:cxn>
                  <a:cxn ang="T7">
                    <a:pos x="T2" y="T3"/>
                  </a:cxn>
                  <a:cxn ang="T8">
                    <a:pos x="T4" y="T5"/>
                  </a:cxn>
                </a:cxnLst>
                <a:rect l="T9" t="T10" r="T11" b="T12"/>
                <a:pathLst>
                  <a:path w="21373" h="21235" fill="none" extrusionOk="0">
                    <a:moveTo>
                      <a:pt x="3954" y="0"/>
                    </a:moveTo>
                    <a:cubicBezTo>
                      <a:pt x="13036" y="1691"/>
                      <a:pt x="20037" y="8971"/>
                      <a:pt x="21373" y="18111"/>
                    </a:cubicBezTo>
                  </a:path>
                  <a:path w="21373" h="21235" stroke="0" extrusionOk="0">
                    <a:moveTo>
                      <a:pt x="3954" y="0"/>
                    </a:moveTo>
                    <a:cubicBezTo>
                      <a:pt x="13036" y="1691"/>
                      <a:pt x="20037" y="8971"/>
                      <a:pt x="21373" y="18111"/>
                    </a:cubicBezTo>
                    <a:lnTo>
                      <a:pt x="0" y="21235"/>
                    </a:lnTo>
                    <a:lnTo>
                      <a:pt x="3954" y="0"/>
                    </a:lnTo>
                    <a:close/>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 name="Arc 20"/>
              <p:cNvSpPr>
                <a:spLocks/>
              </p:cNvSpPr>
              <p:nvPr/>
            </p:nvSpPr>
            <p:spPr bwMode="auto">
              <a:xfrm rot="12353098" flipH="1">
                <a:off x="512" y="3148"/>
                <a:ext cx="499" cy="352"/>
              </a:xfrm>
              <a:custGeom>
                <a:avLst/>
                <a:gdLst>
                  <a:gd name="T0" fmla="*/ 0 w 21105"/>
                  <a:gd name="T1" fmla="*/ 0 h 21557"/>
                  <a:gd name="T2" fmla="*/ 0 w 21105"/>
                  <a:gd name="T3" fmla="*/ 0 h 21557"/>
                  <a:gd name="T4" fmla="*/ 0 w 21105"/>
                  <a:gd name="T5" fmla="*/ 0 h 21557"/>
                  <a:gd name="T6" fmla="*/ 0 60000 65536"/>
                  <a:gd name="T7" fmla="*/ 0 60000 65536"/>
                  <a:gd name="T8" fmla="*/ 0 60000 65536"/>
                  <a:gd name="T9" fmla="*/ 0 w 21105"/>
                  <a:gd name="T10" fmla="*/ 0 h 21557"/>
                  <a:gd name="T11" fmla="*/ 21105 w 21105"/>
                  <a:gd name="T12" fmla="*/ 21557 h 21557"/>
                </a:gdLst>
                <a:ahLst/>
                <a:cxnLst>
                  <a:cxn ang="T6">
                    <a:pos x="T0" y="T1"/>
                  </a:cxn>
                  <a:cxn ang="T7">
                    <a:pos x="T2" y="T3"/>
                  </a:cxn>
                  <a:cxn ang="T8">
                    <a:pos x="T4" y="T5"/>
                  </a:cxn>
                </a:cxnLst>
                <a:rect l="T9" t="T10" r="T11" b="T12"/>
                <a:pathLst>
                  <a:path w="21105" h="21557" fill="none" extrusionOk="0">
                    <a:moveTo>
                      <a:pt x="1361" y="-1"/>
                    </a:moveTo>
                    <a:cubicBezTo>
                      <a:pt x="10991" y="607"/>
                      <a:pt x="19050" y="7529"/>
                      <a:pt x="21104" y="16958"/>
                    </a:cubicBezTo>
                  </a:path>
                  <a:path w="21105" h="21557" stroke="0" extrusionOk="0">
                    <a:moveTo>
                      <a:pt x="1361" y="-1"/>
                    </a:moveTo>
                    <a:cubicBezTo>
                      <a:pt x="10991" y="607"/>
                      <a:pt x="19050" y="7529"/>
                      <a:pt x="21104" y="16958"/>
                    </a:cubicBezTo>
                    <a:lnTo>
                      <a:pt x="0" y="21557"/>
                    </a:lnTo>
                    <a:lnTo>
                      <a:pt x="1361" y="-1"/>
                    </a:lnTo>
                    <a:close/>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p>
            </p:txBody>
          </p:sp>
          <p:sp>
            <p:nvSpPr>
              <p:cNvPr id="31" name="Text Box 21"/>
              <p:cNvSpPr txBox="1">
                <a:spLocks noChangeArrowheads="1"/>
              </p:cNvSpPr>
              <p:nvPr/>
            </p:nvSpPr>
            <p:spPr bwMode="auto">
              <a:xfrm>
                <a:off x="702" y="3663"/>
                <a:ext cx="445"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2"/>
                  </a:buClr>
                </a:pPr>
                <a:r>
                  <a:rPr lang="en-US" altLang="zh-CN">
                    <a:ea typeface="黑体" panose="02010609060101010101" pitchFamily="49" charset="-122"/>
                  </a:rPr>
                  <a:t>S5</a:t>
                </a:r>
              </a:p>
            </p:txBody>
          </p:sp>
        </p:grpSp>
        <p:graphicFrame>
          <p:nvGraphicFramePr>
            <p:cNvPr id="12" name="Object 22"/>
            <p:cNvGraphicFramePr>
              <a:graphicFrameLocks noChangeAspect="1"/>
            </p:cNvGraphicFramePr>
            <p:nvPr/>
          </p:nvGraphicFramePr>
          <p:xfrm>
            <a:off x="3042" y="2420"/>
            <a:ext cx="1611" cy="1689"/>
          </p:xfrm>
          <a:graphic>
            <a:graphicData uri="http://schemas.openxmlformats.org/presentationml/2006/ole">
              <mc:AlternateContent xmlns:mc="http://schemas.openxmlformats.org/markup-compatibility/2006">
                <mc:Choice xmlns:v="urn:schemas-microsoft-com:vml" Requires="v">
                  <p:oleObj spid="_x0000_s104533" name="Equation" r:id="rId3" imgW="1054080" imgH="1104840" progId="Equation.DSMT4">
                    <p:embed/>
                  </p:oleObj>
                </mc:Choice>
                <mc:Fallback>
                  <p:oleObj name="Equation" r:id="rId3" imgW="1054080" imgH="1104840" progId="Equation.DSMT4">
                    <p:embed/>
                    <p:pic>
                      <p:nvPicPr>
                        <p:cNvPr id="0" name=""/>
                        <p:cNvPicPr>
                          <a:picLocks noChangeAspect="1" noChangeArrowheads="1"/>
                        </p:cNvPicPr>
                        <p:nvPr/>
                      </p:nvPicPr>
                      <p:blipFill>
                        <a:blip r:embed="rId4"/>
                        <a:srcRect/>
                        <a:stretch>
                          <a:fillRect/>
                        </a:stretch>
                      </p:blipFill>
                      <p:spPr bwMode="auto">
                        <a:xfrm>
                          <a:off x="3042" y="2420"/>
                          <a:ext cx="1611" cy="1689"/>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AutoShape 23"/>
            <p:cNvSpPr>
              <a:spLocks noChangeArrowheads="1"/>
            </p:cNvSpPr>
            <p:nvPr/>
          </p:nvSpPr>
          <p:spPr bwMode="auto">
            <a:xfrm>
              <a:off x="2288" y="3102"/>
              <a:ext cx="469" cy="157"/>
            </a:xfrm>
            <a:prstGeom prst="rightArrow">
              <a:avLst>
                <a:gd name="adj1" fmla="val 50000"/>
                <a:gd name="adj2" fmla="val 74682"/>
              </a:avLst>
            </a:prstGeom>
            <a:solidFill>
              <a:schemeClr val="accent1"/>
            </a:solidFill>
            <a:ln w="9525" algn="ctr">
              <a:solidFill>
                <a:schemeClr val="tx1"/>
              </a:solidFill>
              <a:miter lim="800000"/>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14" name="Text Box 24"/>
            <p:cNvSpPr txBox="1">
              <a:spLocks noChangeArrowheads="1"/>
            </p:cNvSpPr>
            <p:nvPr/>
          </p:nvSpPr>
          <p:spPr bwMode="auto">
            <a:xfrm>
              <a:off x="4838" y="3646"/>
              <a:ext cx="922"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2"/>
                </a:buClr>
              </a:pPr>
              <a:r>
                <a:rPr lang="zh-CN" altLang="en-US" dirty="0">
                  <a:latin typeface="黑体" panose="02010609060101010101" pitchFamily="49" charset="-122"/>
                  <a:ea typeface="黑体" panose="02010609060101010101" pitchFamily="49" charset="-122"/>
                </a:rPr>
                <a:t>矩阵表示</a:t>
              </a:r>
            </a:p>
          </p:txBody>
        </p:sp>
      </p:grpSp>
    </p:spTree>
    <p:extLst>
      <p:ext uri="{BB962C8B-B14F-4D97-AF65-F5344CB8AC3E}">
        <p14:creationId xmlns:p14="http://schemas.microsoft.com/office/powerpoint/2010/main" val="13932393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解释性结构建模</a:t>
            </a:r>
            <a:r>
              <a:rPr lang="en-US" altLang="zh-CN" dirty="0"/>
              <a:t>——</a:t>
            </a:r>
            <a:r>
              <a:rPr lang="zh-CN" altLang="en-US" dirty="0"/>
              <a:t>确定骨架图</a:t>
            </a:r>
          </a:p>
        </p:txBody>
      </p:sp>
      <p:grpSp>
        <p:nvGrpSpPr>
          <p:cNvPr id="35" name="Group 2"/>
          <p:cNvGrpSpPr>
            <a:grpSpLocks/>
          </p:cNvGrpSpPr>
          <p:nvPr/>
        </p:nvGrpSpPr>
        <p:grpSpPr bwMode="auto">
          <a:xfrm>
            <a:off x="1847850" y="1135062"/>
            <a:ext cx="3143250" cy="820738"/>
            <a:chOff x="1200" y="249"/>
            <a:chExt cx="1980" cy="517"/>
          </a:xfrm>
        </p:grpSpPr>
        <p:sp>
          <p:nvSpPr>
            <p:cNvPr id="36" name="Rectangle 3"/>
            <p:cNvSpPr>
              <a:spLocks noChangeArrowheads="1"/>
            </p:cNvSpPr>
            <p:nvPr/>
          </p:nvSpPr>
          <p:spPr bwMode="black">
            <a:xfrm>
              <a:off x="1200" y="336"/>
              <a:ext cx="1392"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3200" dirty="0">
                  <a:latin typeface="微软雅黑" panose="020B0503020204020204" pitchFamily="34" charset="-122"/>
                  <a:ea typeface="微软雅黑" panose="020B0503020204020204" pitchFamily="34" charset="-122"/>
                </a:rPr>
                <a:t>（</a:t>
              </a:r>
              <a:r>
                <a:rPr kumimoji="1" lang="en-US" altLang="zh-CN" sz="3200" dirty="0">
                  <a:latin typeface="微软雅黑" panose="020B0503020204020204" pitchFamily="34" charset="-122"/>
                  <a:ea typeface="微软雅黑" panose="020B0503020204020204" pitchFamily="34" charset="-122"/>
                </a:rPr>
                <a:t>3</a:t>
              </a:r>
              <a:r>
                <a:rPr kumimoji="1" lang="zh-CN" altLang="en-US" sz="3200" dirty="0">
                  <a:latin typeface="微软雅黑" panose="020B0503020204020204" pitchFamily="34" charset="-122"/>
                  <a:ea typeface="微软雅黑" panose="020B0503020204020204" pitchFamily="34" charset="-122"/>
                </a:rPr>
                <a:t>） 确定</a:t>
              </a:r>
            </a:p>
          </p:txBody>
        </p:sp>
        <p:graphicFrame>
          <p:nvGraphicFramePr>
            <p:cNvPr id="37" name="Object 4"/>
            <p:cNvGraphicFramePr>
              <a:graphicFrameLocks noChangeAspect="1"/>
            </p:cNvGraphicFramePr>
            <p:nvPr>
              <p:extLst>
                <p:ext uri="{D42A27DB-BD31-4B8C-83A1-F6EECF244321}">
                  <p14:modId xmlns:p14="http://schemas.microsoft.com/office/powerpoint/2010/main" val="373911843"/>
                </p:ext>
              </p:extLst>
            </p:nvPr>
          </p:nvGraphicFramePr>
          <p:xfrm>
            <a:off x="2527" y="249"/>
            <a:ext cx="653" cy="517"/>
          </p:xfrm>
          <a:graphic>
            <a:graphicData uri="http://schemas.openxmlformats.org/presentationml/2006/ole">
              <mc:AlternateContent xmlns:mc="http://schemas.openxmlformats.org/markup-compatibility/2006">
                <mc:Choice xmlns:v="urn:schemas-microsoft-com:vml" Requires="v">
                  <p:oleObj spid="_x0000_s29190" name="Equation" r:id="rId3" imgW="279360" imgH="190440" progId="Equation.DSMT4">
                    <p:embed/>
                  </p:oleObj>
                </mc:Choice>
                <mc:Fallback>
                  <p:oleObj name="Equation" r:id="rId3" imgW="279360" imgH="190440" progId="Equation.DSMT4">
                    <p:embed/>
                    <p:pic>
                      <p:nvPicPr>
                        <p:cNvPr id="73738" name="Object 4"/>
                        <p:cNvPicPr>
                          <a:picLocks noChangeAspect="1" noChangeArrowheads="1"/>
                        </p:cNvPicPr>
                        <p:nvPr/>
                      </p:nvPicPr>
                      <p:blipFill>
                        <a:blip r:embed="rId4"/>
                        <a:srcRect/>
                        <a:stretch>
                          <a:fillRect/>
                        </a:stretch>
                      </p:blipFill>
                      <p:spPr bwMode="black">
                        <a:xfrm>
                          <a:off x="2527" y="249"/>
                          <a:ext cx="653" cy="5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8" name="Group 5"/>
          <p:cNvGrpSpPr>
            <a:grpSpLocks/>
          </p:cNvGrpSpPr>
          <p:nvPr/>
        </p:nvGrpSpPr>
        <p:grpSpPr bwMode="auto">
          <a:xfrm>
            <a:off x="3532189" y="1912938"/>
            <a:ext cx="5351463" cy="3548062"/>
            <a:chOff x="1384" y="1102"/>
            <a:chExt cx="3371" cy="2235"/>
          </a:xfrm>
        </p:grpSpPr>
        <p:graphicFrame>
          <p:nvGraphicFramePr>
            <p:cNvPr id="39" name="Object 6"/>
            <p:cNvGraphicFramePr>
              <a:graphicFrameLocks noChangeAspect="1"/>
            </p:cNvGraphicFramePr>
            <p:nvPr>
              <p:extLst>
                <p:ext uri="{D42A27DB-BD31-4B8C-83A1-F6EECF244321}">
                  <p14:modId xmlns:p14="http://schemas.microsoft.com/office/powerpoint/2010/main" val="2631634163"/>
                </p:ext>
              </p:extLst>
            </p:nvPr>
          </p:nvGraphicFramePr>
          <p:xfrm>
            <a:off x="2534" y="1332"/>
            <a:ext cx="1858" cy="2005"/>
          </p:xfrm>
          <a:graphic>
            <a:graphicData uri="http://schemas.openxmlformats.org/presentationml/2006/ole">
              <mc:AlternateContent xmlns:mc="http://schemas.openxmlformats.org/markup-compatibility/2006">
                <mc:Choice xmlns:v="urn:schemas-microsoft-com:vml" Requires="v">
                  <p:oleObj spid="_x0000_s29191" name="Equation" r:id="rId5" imgW="749160" imgH="774360" progId="Equation.DSMT4">
                    <p:embed/>
                  </p:oleObj>
                </mc:Choice>
                <mc:Fallback>
                  <p:oleObj name="Equation" r:id="rId5" imgW="749160" imgH="774360" progId="Equation.DSMT4">
                    <p:embed/>
                    <p:pic>
                      <p:nvPicPr>
                        <p:cNvPr id="73733" name="Object 6"/>
                        <p:cNvPicPr>
                          <a:picLocks noChangeAspect="1" noChangeArrowheads="1"/>
                        </p:cNvPicPr>
                        <p:nvPr/>
                      </p:nvPicPr>
                      <p:blipFill>
                        <a:blip r:embed="rId6"/>
                        <a:srcRect/>
                        <a:stretch>
                          <a:fillRect/>
                        </a:stretch>
                      </p:blipFill>
                      <p:spPr bwMode="black">
                        <a:xfrm>
                          <a:off x="2534" y="1332"/>
                          <a:ext cx="1858" cy="2005"/>
                        </a:xfrm>
                        <a:prstGeom prst="rect">
                          <a:avLst/>
                        </a:prstGeom>
                        <a:noFill/>
                        <a:ln>
                          <a:noFill/>
                        </a:ln>
                        <a:effectLst/>
                      </p:spPr>
                    </p:pic>
                  </p:oleObj>
                </mc:Fallback>
              </mc:AlternateContent>
            </a:graphicData>
          </a:graphic>
        </p:graphicFrame>
        <p:sp>
          <p:nvSpPr>
            <p:cNvPr id="40" name="Text Box 7"/>
            <p:cNvSpPr txBox="1">
              <a:spLocks noChangeArrowheads="1"/>
            </p:cNvSpPr>
            <p:nvPr/>
          </p:nvSpPr>
          <p:spPr bwMode="black">
            <a:xfrm>
              <a:off x="2208" y="1102"/>
              <a:ext cx="223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3200">
                  <a:latin typeface="微软雅黑" panose="020B0503020204020204" pitchFamily="34" charset="-122"/>
                  <a:ea typeface="微软雅黑" panose="020B0503020204020204" pitchFamily="34" charset="-122"/>
                </a:rPr>
                <a:t>   </a:t>
              </a:r>
              <a:r>
                <a:rPr kumimoji="1" lang="en-US" altLang="zh-CN" sz="3200">
                  <a:latin typeface="微软雅黑" panose="020B0503020204020204" pitchFamily="34" charset="-122"/>
                  <a:ea typeface="微软雅黑" panose="020B0503020204020204" pitchFamily="34" charset="-122"/>
                </a:rPr>
                <a:t>15  14   16   17</a:t>
              </a:r>
            </a:p>
          </p:txBody>
        </p:sp>
        <p:sp>
          <p:nvSpPr>
            <p:cNvPr id="41" name="Text Box 8"/>
            <p:cNvSpPr txBox="1">
              <a:spLocks noChangeArrowheads="1"/>
            </p:cNvSpPr>
            <p:nvPr/>
          </p:nvSpPr>
          <p:spPr bwMode="black">
            <a:xfrm>
              <a:off x="4320" y="1528"/>
              <a:ext cx="435" cy="1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a:latin typeface="微软雅黑" panose="020B0503020204020204" pitchFamily="34" charset="-122"/>
                  <a:ea typeface="微软雅黑" panose="020B0503020204020204" pitchFamily="34" charset="-122"/>
                </a:rPr>
                <a:t>15</a:t>
              </a:r>
            </a:p>
            <a:p>
              <a:pPr>
                <a:spcBef>
                  <a:spcPct val="50000"/>
                </a:spcBef>
              </a:pPr>
              <a:r>
                <a:rPr kumimoji="1" lang="en-US" altLang="zh-CN" sz="3200">
                  <a:latin typeface="微软雅黑" panose="020B0503020204020204" pitchFamily="34" charset="-122"/>
                  <a:ea typeface="微软雅黑" panose="020B0503020204020204" pitchFamily="34" charset="-122"/>
                </a:rPr>
                <a:t>14</a:t>
              </a:r>
            </a:p>
            <a:p>
              <a:pPr>
                <a:spcBef>
                  <a:spcPct val="50000"/>
                </a:spcBef>
              </a:pPr>
              <a:r>
                <a:rPr kumimoji="1" lang="en-US" altLang="zh-CN" sz="3200">
                  <a:latin typeface="微软雅黑" panose="020B0503020204020204" pitchFamily="34" charset="-122"/>
                  <a:ea typeface="微软雅黑" panose="020B0503020204020204" pitchFamily="34" charset="-122"/>
                </a:rPr>
                <a:t>16</a:t>
              </a:r>
            </a:p>
            <a:p>
              <a:pPr>
                <a:spcBef>
                  <a:spcPct val="50000"/>
                </a:spcBef>
              </a:pPr>
              <a:r>
                <a:rPr kumimoji="1" lang="en-US" altLang="zh-CN" sz="3200">
                  <a:latin typeface="微软雅黑" panose="020B0503020204020204" pitchFamily="34" charset="-122"/>
                  <a:ea typeface="微软雅黑" panose="020B0503020204020204" pitchFamily="34" charset="-122"/>
                </a:rPr>
                <a:t>17</a:t>
              </a:r>
            </a:p>
          </p:txBody>
        </p:sp>
        <p:graphicFrame>
          <p:nvGraphicFramePr>
            <p:cNvPr id="42" name="Object 9"/>
            <p:cNvGraphicFramePr>
              <a:graphicFrameLocks noChangeAspect="1"/>
            </p:cNvGraphicFramePr>
            <p:nvPr>
              <p:extLst>
                <p:ext uri="{D42A27DB-BD31-4B8C-83A1-F6EECF244321}">
                  <p14:modId xmlns:p14="http://schemas.microsoft.com/office/powerpoint/2010/main" val="2894178684"/>
                </p:ext>
              </p:extLst>
            </p:nvPr>
          </p:nvGraphicFramePr>
          <p:xfrm>
            <a:off x="1384" y="2074"/>
            <a:ext cx="884" cy="516"/>
          </p:xfrm>
          <a:graphic>
            <a:graphicData uri="http://schemas.openxmlformats.org/presentationml/2006/ole">
              <mc:AlternateContent xmlns:mc="http://schemas.openxmlformats.org/markup-compatibility/2006">
                <mc:Choice xmlns:v="urn:schemas-microsoft-com:vml" Requires="v">
                  <p:oleObj spid="_x0000_s29192" name="Equation" r:id="rId7" imgW="393480" imgH="190440" progId="Equation.DSMT4">
                    <p:embed/>
                  </p:oleObj>
                </mc:Choice>
                <mc:Fallback>
                  <p:oleObj name="Equation" r:id="rId7" imgW="393480" imgH="190440" progId="Equation.DSMT4">
                    <p:embed/>
                    <p:pic>
                      <p:nvPicPr>
                        <p:cNvPr id="73736" name="Object 9"/>
                        <p:cNvPicPr>
                          <a:picLocks noChangeAspect="1" noChangeArrowheads="1"/>
                        </p:cNvPicPr>
                        <p:nvPr/>
                      </p:nvPicPr>
                      <p:blipFill>
                        <a:blip r:embed="rId8"/>
                        <a:srcRect/>
                        <a:stretch>
                          <a:fillRect/>
                        </a:stretch>
                      </p:blipFill>
                      <p:spPr bwMode="black">
                        <a:xfrm>
                          <a:off x="1384" y="2074"/>
                          <a:ext cx="884" cy="5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 name="灯片编号占位符 3">
            <a:extLst>
              <a:ext uri="{FF2B5EF4-FFF2-40B4-BE49-F238E27FC236}">
                <a16:creationId xmlns:a16="http://schemas.microsoft.com/office/drawing/2014/main" id="{7158E53A-17D4-D142-AFC1-6F090CD61A33}"/>
              </a:ext>
            </a:extLst>
          </p:cNvPr>
          <p:cNvSpPr>
            <a:spLocks noGrp="1"/>
          </p:cNvSpPr>
          <p:nvPr>
            <p:ph type="sldNum" sz="quarter" idx="12"/>
          </p:nvPr>
        </p:nvSpPr>
        <p:spPr/>
        <p:txBody>
          <a:bodyPr/>
          <a:lstStyle/>
          <a:p>
            <a:fld id="{992410F8-5038-4D67-BFCB-CC041677B2F5}" type="slidenum">
              <a:rPr lang="zh-CN" altLang="en-US" smtClean="0"/>
              <a:pPr/>
              <a:t>70</a:t>
            </a:fld>
            <a:endParaRPr lang="zh-CN" altLang="en-US" dirty="0"/>
          </a:p>
        </p:txBody>
      </p:sp>
    </p:spTree>
    <p:extLst>
      <p:ext uri="{BB962C8B-B14F-4D97-AF65-F5344CB8AC3E}">
        <p14:creationId xmlns:p14="http://schemas.microsoft.com/office/powerpoint/2010/main" val="38915612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解释性结构建模</a:t>
            </a:r>
            <a:r>
              <a:rPr lang="en-US" altLang="zh-CN" dirty="0"/>
              <a:t>——</a:t>
            </a:r>
            <a:r>
              <a:rPr lang="zh-CN" altLang="en-US" dirty="0"/>
              <a:t>确定骨架图</a:t>
            </a:r>
          </a:p>
        </p:txBody>
      </p:sp>
      <p:sp>
        <p:nvSpPr>
          <p:cNvPr id="12" name="Rectangle 3"/>
          <p:cNvSpPr>
            <a:spLocks noChangeArrowheads="1"/>
          </p:cNvSpPr>
          <p:nvPr/>
        </p:nvSpPr>
        <p:spPr bwMode="black">
          <a:xfrm>
            <a:off x="1847850" y="1216026"/>
            <a:ext cx="5627688" cy="519113"/>
          </a:xfrm>
          <a:prstGeom prst="rect">
            <a:avLst/>
          </a:prstGeom>
          <a:noFill/>
          <a:ln>
            <a:noFill/>
          </a:ln>
        </p:spPr>
        <p:txBody>
          <a:bodyPr lIns="92075" tIns="46038" rIns="92075" bIns="46038">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dirty="0">
                <a:solidFill>
                  <a:srgbClr val="FF0000"/>
                </a:solidFill>
                <a:latin typeface="Times New Roman" panose="02020603050405020304" pitchFamily="18" charset="0"/>
                <a:ea typeface="黑体" panose="02010609060101010101" pitchFamily="49" charset="-122"/>
              </a:rPr>
              <a:t>得到</a:t>
            </a:r>
            <a:r>
              <a:rPr kumimoji="1" lang="en-US" altLang="zh-CN" sz="2800" dirty="0">
                <a:solidFill>
                  <a:srgbClr val="FF0000"/>
                </a:solidFill>
                <a:latin typeface="Times New Roman" panose="02020603050405020304" pitchFamily="18" charset="0"/>
                <a:ea typeface="黑体" panose="02010609060101010101" pitchFamily="49" charset="-122"/>
              </a:rPr>
              <a:t>                           </a:t>
            </a:r>
            <a:r>
              <a:rPr kumimoji="1" lang="zh-CN" altLang="en-US" sz="2800" dirty="0">
                <a:solidFill>
                  <a:srgbClr val="FF0000"/>
                </a:solidFill>
                <a:latin typeface="Times New Roman" panose="02020603050405020304" pitchFamily="18" charset="0"/>
                <a:ea typeface="黑体" panose="02010609060101010101" pitchFamily="49" charset="-122"/>
              </a:rPr>
              <a:t>的骨架图</a:t>
            </a:r>
          </a:p>
        </p:txBody>
      </p:sp>
      <p:grpSp>
        <p:nvGrpSpPr>
          <p:cNvPr id="13" name="Group 5"/>
          <p:cNvGrpSpPr>
            <a:grpSpLocks/>
          </p:cNvGrpSpPr>
          <p:nvPr/>
        </p:nvGrpSpPr>
        <p:grpSpPr bwMode="auto">
          <a:xfrm>
            <a:off x="2153444" y="1866900"/>
            <a:ext cx="7885112" cy="4441248"/>
            <a:chOff x="458" y="805"/>
            <a:chExt cx="4941" cy="3118"/>
          </a:xfrm>
        </p:grpSpPr>
        <p:grpSp>
          <p:nvGrpSpPr>
            <p:cNvPr id="14" name="Group 6"/>
            <p:cNvGrpSpPr>
              <a:grpSpLocks/>
            </p:cNvGrpSpPr>
            <p:nvPr/>
          </p:nvGrpSpPr>
          <p:grpSpPr bwMode="auto">
            <a:xfrm>
              <a:off x="458" y="879"/>
              <a:ext cx="1309" cy="3015"/>
              <a:chOff x="288" y="672"/>
              <a:chExt cx="1488" cy="3501"/>
            </a:xfrm>
          </p:grpSpPr>
          <p:grpSp>
            <p:nvGrpSpPr>
              <p:cNvPr id="60" name="Group 7"/>
              <p:cNvGrpSpPr>
                <a:grpSpLocks/>
              </p:cNvGrpSpPr>
              <p:nvPr/>
            </p:nvGrpSpPr>
            <p:grpSpPr bwMode="auto">
              <a:xfrm>
                <a:off x="288" y="1824"/>
                <a:ext cx="576" cy="576"/>
                <a:chOff x="1248" y="720"/>
                <a:chExt cx="576" cy="576"/>
              </a:xfrm>
            </p:grpSpPr>
            <p:sp>
              <p:nvSpPr>
                <p:cNvPr id="75" name="Oval 8"/>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76" name="Text Box 9"/>
                <p:cNvSpPr txBox="1">
                  <a:spLocks noChangeArrowheads="1"/>
                </p:cNvSpPr>
                <p:nvPr/>
              </p:nvSpPr>
              <p:spPr bwMode="auto">
                <a:xfrm>
                  <a:off x="1401" y="855"/>
                  <a:ext cx="259"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2800" b="1">
                      <a:latin typeface="Times New Roman" panose="02020603050405020304" pitchFamily="18" charset="0"/>
                    </a:rPr>
                    <a:t>6</a:t>
                  </a:r>
                </a:p>
              </p:txBody>
            </p:sp>
          </p:grpSp>
          <p:grpSp>
            <p:nvGrpSpPr>
              <p:cNvPr id="61" name="Group 10"/>
              <p:cNvGrpSpPr>
                <a:grpSpLocks/>
              </p:cNvGrpSpPr>
              <p:nvPr/>
            </p:nvGrpSpPr>
            <p:grpSpPr bwMode="auto">
              <a:xfrm>
                <a:off x="720" y="672"/>
                <a:ext cx="576" cy="576"/>
                <a:chOff x="1248" y="720"/>
                <a:chExt cx="576" cy="576"/>
              </a:xfrm>
            </p:grpSpPr>
            <p:sp>
              <p:nvSpPr>
                <p:cNvPr id="73" name="Oval 11"/>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74" name="Text Box 12"/>
                <p:cNvSpPr txBox="1">
                  <a:spLocks noChangeArrowheads="1"/>
                </p:cNvSpPr>
                <p:nvPr/>
              </p:nvSpPr>
              <p:spPr bwMode="auto">
                <a:xfrm>
                  <a:off x="1401" y="855"/>
                  <a:ext cx="259"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2800" b="1">
                      <a:latin typeface="Times New Roman" panose="02020603050405020304" pitchFamily="18" charset="0"/>
                    </a:rPr>
                    <a:t>7</a:t>
                  </a:r>
                </a:p>
              </p:txBody>
            </p:sp>
          </p:grpSp>
          <p:grpSp>
            <p:nvGrpSpPr>
              <p:cNvPr id="62" name="Group 13"/>
              <p:cNvGrpSpPr>
                <a:grpSpLocks/>
              </p:cNvGrpSpPr>
              <p:nvPr/>
            </p:nvGrpSpPr>
            <p:grpSpPr bwMode="auto">
              <a:xfrm>
                <a:off x="1200" y="1824"/>
                <a:ext cx="576" cy="576"/>
                <a:chOff x="1248" y="720"/>
                <a:chExt cx="576" cy="576"/>
              </a:xfrm>
            </p:grpSpPr>
            <p:sp>
              <p:nvSpPr>
                <p:cNvPr id="71" name="Oval 14"/>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72" name="Text Box 15"/>
                <p:cNvSpPr txBox="1">
                  <a:spLocks noChangeArrowheads="1"/>
                </p:cNvSpPr>
                <p:nvPr/>
              </p:nvSpPr>
              <p:spPr bwMode="auto">
                <a:xfrm>
                  <a:off x="1391" y="855"/>
                  <a:ext cx="281"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2800" b="1">
                      <a:latin typeface="Times New Roman" panose="02020603050405020304" pitchFamily="18" charset="0"/>
                    </a:rPr>
                    <a:t>8</a:t>
                  </a:r>
                </a:p>
              </p:txBody>
            </p:sp>
          </p:grpSp>
          <p:grpSp>
            <p:nvGrpSpPr>
              <p:cNvPr id="63" name="Group 16"/>
              <p:cNvGrpSpPr>
                <a:grpSpLocks/>
              </p:cNvGrpSpPr>
              <p:nvPr/>
            </p:nvGrpSpPr>
            <p:grpSpPr bwMode="auto">
              <a:xfrm>
                <a:off x="816" y="2976"/>
                <a:ext cx="576" cy="576"/>
                <a:chOff x="1248" y="720"/>
                <a:chExt cx="576" cy="576"/>
              </a:xfrm>
            </p:grpSpPr>
            <p:sp>
              <p:nvSpPr>
                <p:cNvPr id="69" name="Oval 17"/>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70" name="Text Box 18"/>
                <p:cNvSpPr txBox="1">
                  <a:spLocks noChangeArrowheads="1"/>
                </p:cNvSpPr>
                <p:nvPr/>
              </p:nvSpPr>
              <p:spPr bwMode="auto">
                <a:xfrm>
                  <a:off x="1402" y="855"/>
                  <a:ext cx="259"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2800" b="1">
                      <a:latin typeface="Times New Roman" panose="02020603050405020304" pitchFamily="18" charset="0"/>
                    </a:rPr>
                    <a:t>9</a:t>
                  </a:r>
                </a:p>
              </p:txBody>
            </p:sp>
          </p:grpSp>
          <p:sp>
            <p:nvSpPr>
              <p:cNvPr id="64" name="Line 19"/>
              <p:cNvSpPr>
                <a:spLocks noChangeShapeType="1"/>
              </p:cNvSpPr>
              <p:nvPr/>
            </p:nvSpPr>
            <p:spPr bwMode="auto">
              <a:xfrm flipH="1" flipV="1">
                <a:off x="1152" y="1248"/>
                <a:ext cx="192" cy="52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 name="Line 20"/>
              <p:cNvSpPr>
                <a:spLocks noChangeShapeType="1"/>
              </p:cNvSpPr>
              <p:nvPr/>
            </p:nvSpPr>
            <p:spPr bwMode="auto">
              <a:xfrm flipV="1">
                <a:off x="672" y="1248"/>
                <a:ext cx="192" cy="52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Line 21"/>
              <p:cNvSpPr>
                <a:spLocks noChangeShapeType="1"/>
              </p:cNvSpPr>
              <p:nvPr/>
            </p:nvSpPr>
            <p:spPr bwMode="auto">
              <a:xfrm flipH="1" flipV="1">
                <a:off x="672" y="2448"/>
                <a:ext cx="240" cy="52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Line 22"/>
              <p:cNvSpPr>
                <a:spLocks noChangeShapeType="1"/>
              </p:cNvSpPr>
              <p:nvPr/>
            </p:nvSpPr>
            <p:spPr bwMode="auto">
              <a:xfrm rot="10800000" flipH="1">
                <a:off x="1296" y="2448"/>
                <a:ext cx="96" cy="52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8" name="Object 23"/>
              <p:cNvGraphicFramePr>
                <a:graphicFrameLocks noChangeAspect="1"/>
              </p:cNvGraphicFramePr>
              <p:nvPr>
                <p:extLst>
                  <p:ext uri="{D42A27DB-BD31-4B8C-83A1-F6EECF244321}">
                    <p14:modId xmlns:p14="http://schemas.microsoft.com/office/powerpoint/2010/main" val="3188654757"/>
                  </p:ext>
                </p:extLst>
              </p:nvPr>
            </p:nvGraphicFramePr>
            <p:xfrm>
              <a:off x="709" y="3657"/>
              <a:ext cx="640" cy="516"/>
            </p:xfrm>
            <a:graphic>
              <a:graphicData uri="http://schemas.openxmlformats.org/presentationml/2006/ole">
                <mc:AlternateContent xmlns:mc="http://schemas.openxmlformats.org/markup-compatibility/2006">
                  <mc:Choice xmlns:v="urn:schemas-microsoft-com:vml" Requires="v">
                    <p:oleObj spid="_x0000_s30381" name="Equation" r:id="rId3" imgW="266400" imgH="190440" progId="Equation.DSMT4">
                      <p:embed/>
                    </p:oleObj>
                  </mc:Choice>
                  <mc:Fallback>
                    <p:oleObj name="Equation" r:id="rId3" imgW="266400" imgH="190440" progId="Equation.DSMT4">
                      <p:embed/>
                      <p:pic>
                        <p:nvPicPr>
                          <p:cNvPr id="74803" name="Object 23"/>
                          <p:cNvPicPr>
                            <a:picLocks noChangeAspect="1" noChangeArrowheads="1"/>
                          </p:cNvPicPr>
                          <p:nvPr/>
                        </p:nvPicPr>
                        <p:blipFill>
                          <a:blip r:embed="rId4"/>
                          <a:srcRect/>
                          <a:stretch>
                            <a:fillRect/>
                          </a:stretch>
                        </p:blipFill>
                        <p:spPr bwMode="auto">
                          <a:xfrm>
                            <a:off x="709" y="3657"/>
                            <a:ext cx="640" cy="516"/>
                          </a:xfrm>
                          <a:prstGeom prst="rect">
                            <a:avLst/>
                          </a:prstGeom>
                          <a:noFill/>
                          <a:ln>
                            <a:noFill/>
                          </a:ln>
                          <a:effectLst/>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 name="Group 24"/>
            <p:cNvGrpSpPr>
              <a:grpSpLocks/>
            </p:cNvGrpSpPr>
            <p:nvPr/>
          </p:nvGrpSpPr>
          <p:grpSpPr bwMode="auto">
            <a:xfrm>
              <a:off x="2294" y="805"/>
              <a:ext cx="1355" cy="3118"/>
              <a:chOff x="2256" y="672"/>
              <a:chExt cx="1488" cy="3470"/>
            </a:xfrm>
          </p:grpSpPr>
          <p:grpSp>
            <p:nvGrpSpPr>
              <p:cNvPr id="43" name="Group 25"/>
              <p:cNvGrpSpPr>
                <a:grpSpLocks/>
              </p:cNvGrpSpPr>
              <p:nvPr/>
            </p:nvGrpSpPr>
            <p:grpSpPr bwMode="auto">
              <a:xfrm>
                <a:off x="2256" y="1824"/>
                <a:ext cx="576" cy="576"/>
                <a:chOff x="1248" y="720"/>
                <a:chExt cx="576" cy="576"/>
              </a:xfrm>
            </p:grpSpPr>
            <p:sp>
              <p:nvSpPr>
                <p:cNvPr id="58" name="Oval 26"/>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59" name="Text Box 27"/>
                <p:cNvSpPr txBox="1">
                  <a:spLocks noChangeArrowheads="1"/>
                </p:cNvSpPr>
                <p:nvPr/>
              </p:nvSpPr>
              <p:spPr bwMode="auto">
                <a:xfrm>
                  <a:off x="1335" y="868"/>
                  <a:ext cx="395"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2800" b="1">
                      <a:latin typeface="Times New Roman" panose="02020603050405020304" pitchFamily="18" charset="0"/>
                    </a:rPr>
                    <a:t>10</a:t>
                  </a:r>
                </a:p>
              </p:txBody>
            </p:sp>
          </p:grpSp>
          <p:grpSp>
            <p:nvGrpSpPr>
              <p:cNvPr id="44" name="Group 28"/>
              <p:cNvGrpSpPr>
                <a:grpSpLocks/>
              </p:cNvGrpSpPr>
              <p:nvPr/>
            </p:nvGrpSpPr>
            <p:grpSpPr bwMode="auto">
              <a:xfrm>
                <a:off x="2688" y="672"/>
                <a:ext cx="576" cy="576"/>
                <a:chOff x="1248" y="720"/>
                <a:chExt cx="576" cy="576"/>
              </a:xfrm>
            </p:grpSpPr>
            <p:sp>
              <p:nvSpPr>
                <p:cNvPr id="56" name="Oval 29"/>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57" name="Text Box 30"/>
                <p:cNvSpPr txBox="1">
                  <a:spLocks noChangeArrowheads="1"/>
                </p:cNvSpPr>
                <p:nvPr/>
              </p:nvSpPr>
              <p:spPr bwMode="auto">
                <a:xfrm>
                  <a:off x="1353" y="868"/>
                  <a:ext cx="361"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2800" b="1">
                      <a:latin typeface="Times New Roman" panose="02020603050405020304" pitchFamily="18" charset="0"/>
                    </a:rPr>
                    <a:t>11</a:t>
                  </a:r>
                </a:p>
              </p:txBody>
            </p:sp>
          </p:grpSp>
          <p:grpSp>
            <p:nvGrpSpPr>
              <p:cNvPr id="45" name="Group 31"/>
              <p:cNvGrpSpPr>
                <a:grpSpLocks/>
              </p:cNvGrpSpPr>
              <p:nvPr/>
            </p:nvGrpSpPr>
            <p:grpSpPr bwMode="auto">
              <a:xfrm>
                <a:off x="3168" y="1824"/>
                <a:ext cx="576" cy="576"/>
                <a:chOff x="1248" y="720"/>
                <a:chExt cx="576" cy="576"/>
              </a:xfrm>
            </p:grpSpPr>
            <p:sp>
              <p:nvSpPr>
                <p:cNvPr id="54" name="Oval 32"/>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55" name="Text Box 33"/>
                <p:cNvSpPr txBox="1">
                  <a:spLocks noChangeArrowheads="1"/>
                </p:cNvSpPr>
                <p:nvPr/>
              </p:nvSpPr>
              <p:spPr bwMode="auto">
                <a:xfrm>
                  <a:off x="1346" y="868"/>
                  <a:ext cx="374"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2800" b="1">
                      <a:latin typeface="Times New Roman" panose="02020603050405020304" pitchFamily="18" charset="0"/>
                    </a:rPr>
                    <a:t>12</a:t>
                  </a:r>
                </a:p>
              </p:txBody>
            </p:sp>
          </p:grpSp>
          <p:grpSp>
            <p:nvGrpSpPr>
              <p:cNvPr id="46" name="Group 34"/>
              <p:cNvGrpSpPr>
                <a:grpSpLocks/>
              </p:cNvGrpSpPr>
              <p:nvPr/>
            </p:nvGrpSpPr>
            <p:grpSpPr bwMode="auto">
              <a:xfrm>
                <a:off x="2784" y="2976"/>
                <a:ext cx="576" cy="576"/>
                <a:chOff x="1248" y="720"/>
                <a:chExt cx="576" cy="576"/>
              </a:xfrm>
            </p:grpSpPr>
            <p:sp>
              <p:nvSpPr>
                <p:cNvPr id="52" name="Oval 35"/>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53" name="Text Box 36"/>
                <p:cNvSpPr txBox="1">
                  <a:spLocks noChangeArrowheads="1"/>
                </p:cNvSpPr>
                <p:nvPr/>
              </p:nvSpPr>
              <p:spPr bwMode="auto">
                <a:xfrm>
                  <a:off x="1341" y="869"/>
                  <a:ext cx="374"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2800" b="1">
                      <a:latin typeface="Times New Roman" panose="02020603050405020304" pitchFamily="18" charset="0"/>
                    </a:rPr>
                    <a:t>13</a:t>
                  </a:r>
                </a:p>
              </p:txBody>
            </p:sp>
          </p:grpSp>
          <p:sp>
            <p:nvSpPr>
              <p:cNvPr id="47" name="Line 37"/>
              <p:cNvSpPr>
                <a:spLocks noChangeShapeType="1"/>
              </p:cNvSpPr>
              <p:nvPr/>
            </p:nvSpPr>
            <p:spPr bwMode="auto">
              <a:xfrm flipH="1" flipV="1">
                <a:off x="3120" y="1248"/>
                <a:ext cx="192" cy="52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38"/>
              <p:cNvSpPr>
                <a:spLocks noChangeShapeType="1"/>
              </p:cNvSpPr>
              <p:nvPr/>
            </p:nvSpPr>
            <p:spPr bwMode="auto">
              <a:xfrm flipV="1">
                <a:off x="2640" y="1248"/>
                <a:ext cx="192" cy="52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39"/>
              <p:cNvSpPr>
                <a:spLocks noChangeShapeType="1"/>
              </p:cNvSpPr>
              <p:nvPr/>
            </p:nvSpPr>
            <p:spPr bwMode="auto">
              <a:xfrm flipH="1" flipV="1">
                <a:off x="2640" y="2448"/>
                <a:ext cx="240" cy="52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40"/>
              <p:cNvSpPr>
                <a:spLocks noChangeShapeType="1"/>
              </p:cNvSpPr>
              <p:nvPr/>
            </p:nvSpPr>
            <p:spPr bwMode="auto">
              <a:xfrm rot="10800000" flipH="1">
                <a:off x="3264" y="2448"/>
                <a:ext cx="96" cy="52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1" name="Object 41"/>
              <p:cNvGraphicFramePr>
                <a:graphicFrameLocks noChangeAspect="1"/>
              </p:cNvGraphicFramePr>
              <p:nvPr>
                <p:extLst>
                  <p:ext uri="{D42A27DB-BD31-4B8C-83A1-F6EECF244321}">
                    <p14:modId xmlns:p14="http://schemas.microsoft.com/office/powerpoint/2010/main" val="4111894782"/>
                  </p:ext>
                </p:extLst>
              </p:nvPr>
            </p:nvGraphicFramePr>
            <p:xfrm>
              <a:off x="2710" y="3622"/>
              <a:ext cx="671" cy="520"/>
            </p:xfrm>
            <a:graphic>
              <a:graphicData uri="http://schemas.openxmlformats.org/presentationml/2006/ole">
                <mc:AlternateContent xmlns:mc="http://schemas.openxmlformats.org/markup-compatibility/2006">
                  <mc:Choice xmlns:v="urn:schemas-microsoft-com:vml" Requires="v">
                    <p:oleObj spid="_x0000_s30382" name="Equation" r:id="rId5" imgW="279360" imgH="190440" progId="Equation.DSMT4">
                      <p:embed/>
                    </p:oleObj>
                  </mc:Choice>
                  <mc:Fallback>
                    <p:oleObj name="Equation" r:id="rId5" imgW="279360" imgH="190440" progId="Equation.DSMT4">
                      <p:embed/>
                      <p:pic>
                        <p:nvPicPr>
                          <p:cNvPr id="74786" name="Object 41"/>
                          <p:cNvPicPr>
                            <a:picLocks noChangeAspect="1" noChangeArrowheads="1"/>
                          </p:cNvPicPr>
                          <p:nvPr/>
                        </p:nvPicPr>
                        <p:blipFill>
                          <a:blip r:embed="rId6"/>
                          <a:srcRect/>
                          <a:stretch>
                            <a:fillRect/>
                          </a:stretch>
                        </p:blipFill>
                        <p:spPr bwMode="auto">
                          <a:xfrm>
                            <a:off x="2710" y="3622"/>
                            <a:ext cx="671" cy="520"/>
                          </a:xfrm>
                          <a:prstGeom prst="rect">
                            <a:avLst/>
                          </a:prstGeom>
                          <a:noFill/>
                          <a:ln>
                            <a:noFill/>
                          </a:ln>
                          <a:effectLst/>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6" name="Group 42"/>
            <p:cNvGrpSpPr>
              <a:grpSpLocks/>
            </p:cNvGrpSpPr>
            <p:nvPr/>
          </p:nvGrpSpPr>
          <p:grpSpPr bwMode="auto">
            <a:xfrm>
              <a:off x="4016" y="870"/>
              <a:ext cx="1383" cy="3014"/>
              <a:chOff x="4176" y="624"/>
              <a:chExt cx="1488" cy="3501"/>
            </a:xfrm>
          </p:grpSpPr>
          <p:grpSp>
            <p:nvGrpSpPr>
              <p:cNvPr id="17" name="Group 43"/>
              <p:cNvGrpSpPr>
                <a:grpSpLocks/>
              </p:cNvGrpSpPr>
              <p:nvPr/>
            </p:nvGrpSpPr>
            <p:grpSpPr bwMode="auto">
              <a:xfrm>
                <a:off x="4176" y="1776"/>
                <a:ext cx="576" cy="576"/>
                <a:chOff x="1248" y="720"/>
                <a:chExt cx="576" cy="576"/>
              </a:xfrm>
            </p:grpSpPr>
            <p:sp>
              <p:nvSpPr>
                <p:cNvPr id="33" name="Oval 44"/>
                <p:cNvSpPr>
                  <a:spLocks noChangeArrowheads="1"/>
                </p:cNvSpPr>
                <p:nvPr/>
              </p:nvSpPr>
              <p:spPr bwMode="black">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34" name="Text Box 45"/>
                <p:cNvSpPr txBox="1">
                  <a:spLocks noChangeArrowheads="1"/>
                </p:cNvSpPr>
                <p:nvPr/>
              </p:nvSpPr>
              <p:spPr bwMode="black">
                <a:xfrm>
                  <a:off x="1342" y="862"/>
                  <a:ext cx="381"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2800" b="1">
                      <a:latin typeface="Times New Roman" panose="02020603050405020304" pitchFamily="18" charset="0"/>
                    </a:rPr>
                    <a:t>14</a:t>
                  </a:r>
                </a:p>
              </p:txBody>
            </p:sp>
          </p:grpSp>
          <p:grpSp>
            <p:nvGrpSpPr>
              <p:cNvPr id="18" name="Group 46"/>
              <p:cNvGrpSpPr>
                <a:grpSpLocks/>
              </p:cNvGrpSpPr>
              <p:nvPr/>
            </p:nvGrpSpPr>
            <p:grpSpPr bwMode="auto">
              <a:xfrm>
                <a:off x="4608" y="624"/>
                <a:ext cx="576" cy="576"/>
                <a:chOff x="1248" y="720"/>
                <a:chExt cx="576" cy="576"/>
              </a:xfrm>
            </p:grpSpPr>
            <p:sp>
              <p:nvSpPr>
                <p:cNvPr id="31" name="Oval 47"/>
                <p:cNvSpPr>
                  <a:spLocks noChangeArrowheads="1"/>
                </p:cNvSpPr>
                <p:nvPr/>
              </p:nvSpPr>
              <p:spPr bwMode="black">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32" name="Text Box 48"/>
                <p:cNvSpPr txBox="1">
                  <a:spLocks noChangeArrowheads="1"/>
                </p:cNvSpPr>
                <p:nvPr/>
              </p:nvSpPr>
              <p:spPr bwMode="black">
                <a:xfrm>
                  <a:off x="1350" y="862"/>
                  <a:ext cx="367"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2800" b="1">
                      <a:latin typeface="Times New Roman" panose="02020603050405020304" pitchFamily="18" charset="0"/>
                    </a:rPr>
                    <a:t>15</a:t>
                  </a:r>
                </a:p>
              </p:txBody>
            </p:sp>
          </p:grpSp>
          <p:grpSp>
            <p:nvGrpSpPr>
              <p:cNvPr id="20" name="Group 49"/>
              <p:cNvGrpSpPr>
                <a:grpSpLocks/>
              </p:cNvGrpSpPr>
              <p:nvPr/>
            </p:nvGrpSpPr>
            <p:grpSpPr bwMode="auto">
              <a:xfrm>
                <a:off x="5088" y="1776"/>
                <a:ext cx="576" cy="576"/>
                <a:chOff x="1248" y="720"/>
                <a:chExt cx="576" cy="576"/>
              </a:xfrm>
            </p:grpSpPr>
            <p:sp>
              <p:nvSpPr>
                <p:cNvPr id="29" name="Oval 50"/>
                <p:cNvSpPr>
                  <a:spLocks noChangeArrowheads="1"/>
                </p:cNvSpPr>
                <p:nvPr/>
              </p:nvSpPr>
              <p:spPr bwMode="black">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30" name="Text Box 51"/>
                <p:cNvSpPr txBox="1">
                  <a:spLocks noChangeArrowheads="1"/>
                </p:cNvSpPr>
                <p:nvPr/>
              </p:nvSpPr>
              <p:spPr bwMode="black">
                <a:xfrm>
                  <a:off x="1350" y="862"/>
                  <a:ext cx="367"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2800" b="1">
                      <a:latin typeface="Times New Roman" panose="02020603050405020304" pitchFamily="18" charset="0"/>
                    </a:rPr>
                    <a:t>16</a:t>
                  </a:r>
                </a:p>
              </p:txBody>
            </p:sp>
          </p:grpSp>
          <p:grpSp>
            <p:nvGrpSpPr>
              <p:cNvPr id="21" name="Group 52"/>
              <p:cNvGrpSpPr>
                <a:grpSpLocks/>
              </p:cNvGrpSpPr>
              <p:nvPr/>
            </p:nvGrpSpPr>
            <p:grpSpPr bwMode="auto">
              <a:xfrm>
                <a:off x="4704" y="2928"/>
                <a:ext cx="576" cy="576"/>
                <a:chOff x="1248" y="720"/>
                <a:chExt cx="576" cy="576"/>
              </a:xfrm>
            </p:grpSpPr>
            <p:sp>
              <p:nvSpPr>
                <p:cNvPr id="27" name="Oval 53"/>
                <p:cNvSpPr>
                  <a:spLocks noChangeArrowheads="1"/>
                </p:cNvSpPr>
                <p:nvPr/>
              </p:nvSpPr>
              <p:spPr bwMode="black">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28" name="Text Box 54"/>
                <p:cNvSpPr txBox="1">
                  <a:spLocks noChangeArrowheads="1"/>
                </p:cNvSpPr>
                <p:nvPr/>
              </p:nvSpPr>
              <p:spPr bwMode="black">
                <a:xfrm>
                  <a:off x="1350" y="862"/>
                  <a:ext cx="367"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2800" b="1">
                      <a:latin typeface="Times New Roman" panose="02020603050405020304" pitchFamily="18" charset="0"/>
                    </a:rPr>
                    <a:t>17</a:t>
                  </a:r>
                </a:p>
              </p:txBody>
            </p:sp>
          </p:grpSp>
          <p:sp>
            <p:nvSpPr>
              <p:cNvPr id="22" name="Line 55"/>
              <p:cNvSpPr>
                <a:spLocks noChangeShapeType="1"/>
              </p:cNvSpPr>
              <p:nvPr/>
            </p:nvSpPr>
            <p:spPr bwMode="black">
              <a:xfrm flipH="1" flipV="1">
                <a:off x="5040" y="1200"/>
                <a:ext cx="192" cy="52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56"/>
              <p:cNvSpPr>
                <a:spLocks noChangeShapeType="1"/>
              </p:cNvSpPr>
              <p:nvPr/>
            </p:nvSpPr>
            <p:spPr bwMode="black">
              <a:xfrm flipV="1">
                <a:off x="4560" y="1200"/>
                <a:ext cx="192" cy="52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57"/>
              <p:cNvSpPr>
                <a:spLocks noChangeShapeType="1"/>
              </p:cNvSpPr>
              <p:nvPr/>
            </p:nvSpPr>
            <p:spPr bwMode="black">
              <a:xfrm flipH="1" flipV="1">
                <a:off x="4560" y="2400"/>
                <a:ext cx="240" cy="52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58"/>
              <p:cNvSpPr>
                <a:spLocks noChangeShapeType="1"/>
              </p:cNvSpPr>
              <p:nvPr/>
            </p:nvSpPr>
            <p:spPr bwMode="black">
              <a:xfrm rot="10800000" flipH="1">
                <a:off x="5184" y="2400"/>
                <a:ext cx="96" cy="52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6" name="Object 59"/>
              <p:cNvGraphicFramePr>
                <a:graphicFrameLocks noChangeAspect="1"/>
              </p:cNvGraphicFramePr>
              <p:nvPr>
                <p:extLst>
                  <p:ext uri="{D42A27DB-BD31-4B8C-83A1-F6EECF244321}">
                    <p14:modId xmlns:p14="http://schemas.microsoft.com/office/powerpoint/2010/main" val="2764857107"/>
                  </p:ext>
                </p:extLst>
              </p:nvPr>
            </p:nvGraphicFramePr>
            <p:xfrm>
              <a:off x="4653" y="3610"/>
              <a:ext cx="653" cy="515"/>
            </p:xfrm>
            <a:graphic>
              <a:graphicData uri="http://schemas.openxmlformats.org/presentationml/2006/ole">
                <mc:AlternateContent xmlns:mc="http://schemas.openxmlformats.org/markup-compatibility/2006">
                  <mc:Choice xmlns:v="urn:schemas-microsoft-com:vml" Requires="v">
                    <p:oleObj spid="_x0000_s30383" name="Equation" r:id="rId7" imgW="279360" imgH="190440" progId="Equation.DSMT4">
                      <p:embed/>
                    </p:oleObj>
                  </mc:Choice>
                  <mc:Fallback>
                    <p:oleObj name="Equation" r:id="rId7" imgW="279360" imgH="190440" progId="Equation.DSMT4">
                      <p:embed/>
                      <p:pic>
                        <p:nvPicPr>
                          <p:cNvPr id="74769" name="Object 59"/>
                          <p:cNvPicPr>
                            <a:picLocks noChangeAspect="1" noChangeArrowheads="1"/>
                          </p:cNvPicPr>
                          <p:nvPr/>
                        </p:nvPicPr>
                        <p:blipFill>
                          <a:blip r:embed="rId8"/>
                          <a:srcRect/>
                          <a:stretch>
                            <a:fillRect/>
                          </a:stretch>
                        </p:blipFill>
                        <p:spPr bwMode="black">
                          <a:xfrm>
                            <a:off x="4653" y="3610"/>
                            <a:ext cx="653" cy="515"/>
                          </a:xfrm>
                          <a:prstGeom prst="rect">
                            <a:avLst/>
                          </a:prstGeom>
                          <a:noFill/>
                          <a:ln>
                            <a:noFill/>
                          </a:ln>
                          <a:effectLst/>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77" name="Object 4"/>
          <p:cNvGraphicFramePr>
            <a:graphicFrameLocks noChangeAspect="1"/>
          </p:cNvGraphicFramePr>
          <p:nvPr>
            <p:extLst>
              <p:ext uri="{D42A27DB-BD31-4B8C-83A1-F6EECF244321}">
                <p14:modId xmlns:p14="http://schemas.microsoft.com/office/powerpoint/2010/main" val="848164254"/>
              </p:ext>
            </p:extLst>
          </p:nvPr>
        </p:nvGraphicFramePr>
        <p:xfrm>
          <a:off x="2559050" y="1079500"/>
          <a:ext cx="2465388" cy="787400"/>
        </p:xfrm>
        <a:graphic>
          <a:graphicData uri="http://schemas.openxmlformats.org/presentationml/2006/ole">
            <mc:AlternateContent xmlns:mc="http://schemas.openxmlformats.org/markup-compatibility/2006">
              <mc:Choice xmlns:v="urn:schemas-microsoft-com:vml" Requires="v">
                <p:oleObj spid="_x0000_s30384" name="Equation" r:id="rId9" imgW="825480" imgH="190440" progId="Equation.DSMT4">
                  <p:embed/>
                </p:oleObj>
              </mc:Choice>
              <mc:Fallback>
                <p:oleObj name="Equation" r:id="rId9" imgW="825480" imgH="190440" progId="Equation.DSMT4">
                  <p:embed/>
                  <p:pic>
                    <p:nvPicPr>
                      <p:cNvPr id="643076" name="Object 4"/>
                      <p:cNvPicPr>
                        <a:picLocks noChangeAspect="1" noChangeArrowheads="1"/>
                      </p:cNvPicPr>
                      <p:nvPr/>
                    </p:nvPicPr>
                    <p:blipFill>
                      <a:blip r:embed="rId10"/>
                      <a:srcRect/>
                      <a:stretch>
                        <a:fillRect/>
                      </a:stretch>
                    </p:blipFill>
                    <p:spPr bwMode="black">
                      <a:xfrm>
                        <a:off x="2559050" y="1079500"/>
                        <a:ext cx="2465388"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灯片编号占位符 3">
            <a:extLst>
              <a:ext uri="{FF2B5EF4-FFF2-40B4-BE49-F238E27FC236}">
                <a16:creationId xmlns:a16="http://schemas.microsoft.com/office/drawing/2014/main" id="{5686675D-1E49-F646-A4B2-4F52BAACDF5F}"/>
              </a:ext>
            </a:extLst>
          </p:cNvPr>
          <p:cNvSpPr>
            <a:spLocks noGrp="1"/>
          </p:cNvSpPr>
          <p:nvPr>
            <p:ph type="sldNum" sz="quarter" idx="12"/>
          </p:nvPr>
        </p:nvSpPr>
        <p:spPr/>
        <p:txBody>
          <a:bodyPr/>
          <a:lstStyle/>
          <a:p>
            <a:fld id="{992410F8-5038-4D67-BFCB-CC041677B2F5}" type="slidenum">
              <a:rPr lang="zh-CN" altLang="en-US" smtClean="0"/>
              <a:pPr/>
              <a:t>71</a:t>
            </a:fld>
            <a:endParaRPr lang="zh-CN" altLang="en-US" dirty="0"/>
          </a:p>
        </p:txBody>
      </p:sp>
    </p:spTree>
    <p:extLst>
      <p:ext uri="{BB962C8B-B14F-4D97-AF65-F5344CB8AC3E}">
        <p14:creationId xmlns:p14="http://schemas.microsoft.com/office/powerpoint/2010/main" val="41829581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解释性结构建模</a:t>
            </a:r>
            <a:r>
              <a:rPr lang="en-US" altLang="zh-CN" dirty="0"/>
              <a:t>——</a:t>
            </a:r>
            <a:r>
              <a:rPr lang="zh-CN" altLang="en-US" dirty="0"/>
              <a:t>确定骨架图</a:t>
            </a:r>
          </a:p>
        </p:txBody>
      </p:sp>
      <p:grpSp>
        <p:nvGrpSpPr>
          <p:cNvPr id="78" name="Group 34"/>
          <p:cNvGrpSpPr>
            <a:grpSpLocks/>
          </p:cNvGrpSpPr>
          <p:nvPr/>
        </p:nvGrpSpPr>
        <p:grpSpPr bwMode="auto">
          <a:xfrm>
            <a:off x="1703388" y="1222375"/>
            <a:ext cx="7696200" cy="622300"/>
            <a:chOff x="113" y="770"/>
            <a:chExt cx="4848" cy="392"/>
          </a:xfrm>
          <a:noFill/>
        </p:grpSpPr>
        <p:sp>
          <p:nvSpPr>
            <p:cNvPr id="79" name="Rectangle 3"/>
            <p:cNvSpPr>
              <a:spLocks noChangeArrowheads="1"/>
            </p:cNvSpPr>
            <p:nvPr/>
          </p:nvSpPr>
          <p:spPr bwMode="black">
            <a:xfrm>
              <a:off x="113" y="805"/>
              <a:ext cx="4848" cy="3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a:solidFill>
                    <a:srgbClr val="FF0000"/>
                  </a:solidFill>
                  <a:latin typeface="+mn-ea"/>
                  <a:ea typeface="+mn-ea"/>
                </a:rPr>
                <a:t>第五步：确定非对角块</a:t>
              </a:r>
            </a:p>
          </p:txBody>
        </p:sp>
        <p:graphicFrame>
          <p:nvGraphicFramePr>
            <p:cNvPr id="80" name="Object 4"/>
            <p:cNvGraphicFramePr>
              <a:graphicFrameLocks noChangeAspect="1"/>
            </p:cNvGraphicFramePr>
            <p:nvPr/>
          </p:nvGraphicFramePr>
          <p:xfrm>
            <a:off x="2438" y="770"/>
            <a:ext cx="1077" cy="392"/>
          </p:xfrm>
          <a:graphic>
            <a:graphicData uri="http://schemas.openxmlformats.org/presentationml/2006/ole">
              <mc:AlternateContent xmlns:mc="http://schemas.openxmlformats.org/markup-compatibility/2006">
                <mc:Choice xmlns:v="urn:schemas-microsoft-com:vml" Requires="v">
                  <p:oleObj spid="_x0000_s31065" name="Equation" r:id="rId3" imgW="600210" imgH="171450" progId="Equation.DSMT4">
                    <p:embed/>
                  </p:oleObj>
                </mc:Choice>
                <mc:Fallback>
                  <p:oleObj name="Equation" r:id="rId3" imgW="600210" imgH="171450" progId="Equation.DSMT4">
                    <p:embed/>
                    <p:pic>
                      <p:nvPicPr>
                        <p:cNvPr id="7580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2438" y="770"/>
                          <a:ext cx="1077" cy="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1" name="Group 5"/>
          <p:cNvGrpSpPr>
            <a:grpSpLocks/>
          </p:cNvGrpSpPr>
          <p:nvPr/>
        </p:nvGrpSpPr>
        <p:grpSpPr bwMode="auto">
          <a:xfrm>
            <a:off x="5159376" y="1973281"/>
            <a:ext cx="5406995" cy="4254953"/>
            <a:chOff x="2112" y="957"/>
            <a:chExt cx="3895" cy="2696"/>
          </a:xfrm>
          <a:noFill/>
        </p:grpSpPr>
        <p:sp>
          <p:nvSpPr>
            <p:cNvPr id="82" name="Text Box 6"/>
            <p:cNvSpPr txBox="1">
              <a:spLocks noChangeArrowheads="1"/>
            </p:cNvSpPr>
            <p:nvPr/>
          </p:nvSpPr>
          <p:spPr bwMode="auto">
            <a:xfrm>
              <a:off x="2112" y="957"/>
              <a:ext cx="3274" cy="3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dirty="0">
                  <a:latin typeface="+mn-ea"/>
                  <a:ea typeface="+mn-ea"/>
                </a:rPr>
                <a:t>   A     B   1    C       D </a:t>
              </a:r>
            </a:p>
          </p:txBody>
        </p:sp>
        <p:sp>
          <p:nvSpPr>
            <p:cNvPr id="83" name="Text Box 7"/>
            <p:cNvSpPr txBox="1">
              <a:spLocks noChangeArrowheads="1"/>
            </p:cNvSpPr>
            <p:nvPr/>
          </p:nvSpPr>
          <p:spPr bwMode="auto">
            <a:xfrm>
              <a:off x="5587" y="1328"/>
              <a:ext cx="420" cy="22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a:latin typeface="+mn-ea"/>
                  <a:ea typeface="+mn-ea"/>
                </a:rPr>
                <a:t>A</a:t>
              </a:r>
            </a:p>
            <a:p>
              <a:pPr>
                <a:spcBef>
                  <a:spcPct val="50000"/>
                </a:spcBef>
              </a:pPr>
              <a:r>
                <a:rPr kumimoji="1" lang="en-US" altLang="zh-CN" sz="3200">
                  <a:latin typeface="+mn-ea"/>
                  <a:ea typeface="+mn-ea"/>
                </a:rPr>
                <a:t>B</a:t>
              </a:r>
            </a:p>
            <a:p>
              <a:pPr>
                <a:spcBef>
                  <a:spcPct val="50000"/>
                </a:spcBef>
              </a:pPr>
              <a:r>
                <a:rPr kumimoji="1" lang="en-US" altLang="zh-CN" sz="3200">
                  <a:latin typeface="+mn-ea"/>
                  <a:ea typeface="+mn-ea"/>
                </a:rPr>
                <a:t>1 </a:t>
              </a:r>
            </a:p>
            <a:p>
              <a:pPr>
                <a:spcBef>
                  <a:spcPct val="50000"/>
                </a:spcBef>
              </a:pPr>
              <a:r>
                <a:rPr kumimoji="1" lang="en-US" altLang="zh-CN" sz="3200">
                  <a:latin typeface="+mn-ea"/>
                  <a:ea typeface="+mn-ea"/>
                </a:rPr>
                <a:t>C</a:t>
              </a:r>
            </a:p>
            <a:p>
              <a:pPr>
                <a:spcBef>
                  <a:spcPct val="50000"/>
                </a:spcBef>
              </a:pPr>
              <a:r>
                <a:rPr kumimoji="1" lang="en-US" altLang="zh-CN" sz="3200">
                  <a:latin typeface="+mn-ea"/>
                  <a:ea typeface="+mn-ea"/>
                </a:rPr>
                <a:t>D</a:t>
              </a:r>
            </a:p>
          </p:txBody>
        </p:sp>
        <p:graphicFrame>
          <p:nvGraphicFramePr>
            <p:cNvPr id="84" name="Object 8"/>
            <p:cNvGraphicFramePr>
              <a:graphicFrameLocks noChangeAspect="1"/>
            </p:cNvGraphicFramePr>
            <p:nvPr>
              <p:extLst>
                <p:ext uri="{D42A27DB-BD31-4B8C-83A1-F6EECF244321}">
                  <p14:modId xmlns:p14="http://schemas.microsoft.com/office/powerpoint/2010/main" val="2628037906"/>
                </p:ext>
              </p:extLst>
            </p:nvPr>
          </p:nvGraphicFramePr>
          <p:xfrm>
            <a:off x="2163" y="1201"/>
            <a:ext cx="3469" cy="2452"/>
          </p:xfrm>
          <a:graphic>
            <a:graphicData uri="http://schemas.openxmlformats.org/presentationml/2006/ole">
              <mc:AlternateContent xmlns:mc="http://schemas.openxmlformats.org/markup-compatibility/2006">
                <mc:Choice xmlns:v="urn:schemas-microsoft-com:vml" Requires="v">
                  <p:oleObj spid="_x0000_s31066" name="Equation" r:id="rId5" imgW="1409400" imgH="927000" progId="Equation.DSMT4">
                    <p:embed/>
                  </p:oleObj>
                </mc:Choice>
                <mc:Fallback>
                  <p:oleObj name="Equation" r:id="rId5" imgW="1409400" imgH="927000" progId="Equation.DSMT4">
                    <p:embed/>
                    <p:pic>
                      <p:nvPicPr>
                        <p:cNvPr id="75806" name="Object 8"/>
                        <p:cNvPicPr>
                          <a:picLocks noChangeAspect="1" noChangeArrowheads="1"/>
                        </p:cNvPicPr>
                        <p:nvPr/>
                      </p:nvPicPr>
                      <p:blipFill>
                        <a:blip r:embed="rId6"/>
                        <a:srcRect/>
                        <a:stretch>
                          <a:fillRect/>
                        </a:stretch>
                      </p:blipFill>
                      <p:spPr bwMode="black">
                        <a:xfrm>
                          <a:off x="2163" y="1201"/>
                          <a:ext cx="3469" cy="2452"/>
                        </a:xfrm>
                        <a:prstGeom prst="rect">
                          <a:avLst/>
                        </a:prstGeom>
                        <a:noFill/>
                        <a:ln>
                          <a:noFill/>
                        </a:ln>
                        <a:effectLst/>
                      </p:spPr>
                    </p:pic>
                  </p:oleObj>
                </mc:Fallback>
              </mc:AlternateContent>
            </a:graphicData>
          </a:graphic>
        </p:graphicFrame>
      </p:grpSp>
      <p:grpSp>
        <p:nvGrpSpPr>
          <p:cNvPr id="85" name="Group 9"/>
          <p:cNvGrpSpPr>
            <a:grpSpLocks/>
          </p:cNvGrpSpPr>
          <p:nvPr/>
        </p:nvGrpSpPr>
        <p:grpSpPr bwMode="auto">
          <a:xfrm>
            <a:off x="1847850" y="2205038"/>
            <a:ext cx="2762250" cy="3657600"/>
            <a:chOff x="144" y="1440"/>
            <a:chExt cx="1740" cy="2304"/>
          </a:xfrm>
          <a:noFill/>
        </p:grpSpPr>
        <p:sp>
          <p:nvSpPr>
            <p:cNvPr id="86" name="Line 10"/>
            <p:cNvSpPr>
              <a:spLocks noChangeShapeType="1"/>
            </p:cNvSpPr>
            <p:nvPr/>
          </p:nvSpPr>
          <p:spPr bwMode="auto">
            <a:xfrm rot="10800000" flipH="1">
              <a:off x="1086" y="1920"/>
              <a:ext cx="0" cy="432"/>
            </a:xfrm>
            <a:prstGeom prst="line">
              <a:avLst/>
            </a:prstGeom>
            <a:grpFill/>
            <a:ln w="57150">
              <a:solidFill>
                <a:schemeClr val="tx1"/>
              </a:solidFill>
              <a:round/>
              <a:headEnd/>
              <a:tailEnd type="triangle" w="med" len="med"/>
            </a:ln>
          </p:spPr>
          <p:txBody>
            <a:bodyPr wrap="none" anchor="ctr"/>
            <a:lstStyle/>
            <a:p>
              <a:endParaRPr lang="zh-CN" altLang="en-US">
                <a:latin typeface="+mn-ea"/>
              </a:endParaRPr>
            </a:p>
          </p:txBody>
        </p:sp>
        <p:grpSp>
          <p:nvGrpSpPr>
            <p:cNvPr id="87" name="Group 11"/>
            <p:cNvGrpSpPr>
              <a:grpSpLocks/>
            </p:cNvGrpSpPr>
            <p:nvPr/>
          </p:nvGrpSpPr>
          <p:grpSpPr bwMode="auto">
            <a:xfrm>
              <a:off x="864" y="2412"/>
              <a:ext cx="444" cy="407"/>
              <a:chOff x="1248" y="2233"/>
              <a:chExt cx="444" cy="407"/>
            </a:xfrm>
            <a:grpFill/>
          </p:grpSpPr>
          <p:sp>
            <p:nvSpPr>
              <p:cNvPr id="106" name="Text Box 12"/>
              <p:cNvSpPr txBox="1">
                <a:spLocks noChangeArrowheads="1"/>
              </p:cNvSpPr>
              <p:nvPr/>
            </p:nvSpPr>
            <p:spPr bwMode="auto">
              <a:xfrm>
                <a:off x="1351" y="2233"/>
                <a:ext cx="276" cy="3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en-US" sz="3200">
                    <a:latin typeface="+mn-ea"/>
                    <a:ea typeface="+mn-ea"/>
                  </a:rPr>
                  <a:t>1</a:t>
                </a:r>
                <a:endParaRPr kumimoji="1" lang="en-US" altLang="zh-CN" sz="3200">
                  <a:latin typeface="+mn-ea"/>
                  <a:ea typeface="+mn-ea"/>
                </a:endParaRPr>
              </a:p>
            </p:txBody>
          </p:sp>
          <p:sp>
            <p:nvSpPr>
              <p:cNvPr id="107" name="Oval 13"/>
              <p:cNvSpPr>
                <a:spLocks noChangeArrowheads="1"/>
              </p:cNvSpPr>
              <p:nvPr/>
            </p:nvSpPr>
            <p:spPr bwMode="auto">
              <a:xfrm>
                <a:off x="1248" y="2256"/>
                <a:ext cx="444" cy="384"/>
              </a:xfrm>
              <a:prstGeom prst="ellipse">
                <a:avLst/>
              </a:prstGeom>
              <a:grpFill/>
              <a:ln w="38100">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mn-ea"/>
                  <a:ea typeface="+mn-ea"/>
                </a:endParaRPr>
              </a:p>
            </p:txBody>
          </p:sp>
        </p:grpSp>
        <p:sp>
          <p:nvSpPr>
            <p:cNvPr id="88" name="Line 14"/>
            <p:cNvSpPr>
              <a:spLocks noChangeShapeType="1"/>
            </p:cNvSpPr>
            <p:nvPr/>
          </p:nvSpPr>
          <p:spPr bwMode="auto">
            <a:xfrm rot="16200000" flipH="1">
              <a:off x="728" y="2488"/>
              <a:ext cx="0" cy="304"/>
            </a:xfrm>
            <a:prstGeom prst="line">
              <a:avLst/>
            </a:prstGeom>
            <a:grpFill/>
            <a:ln w="57150">
              <a:solidFill>
                <a:schemeClr val="tx1"/>
              </a:solidFill>
              <a:round/>
              <a:headEnd type="triangle" w="med" len="med"/>
              <a:tailEnd type="triangle" w="med" len="med"/>
            </a:ln>
          </p:spPr>
          <p:txBody>
            <a:bodyPr wrap="none" anchor="ctr"/>
            <a:lstStyle/>
            <a:p>
              <a:endParaRPr lang="zh-CN" altLang="en-US">
                <a:latin typeface="+mn-ea"/>
              </a:endParaRPr>
            </a:p>
          </p:txBody>
        </p:sp>
        <p:sp>
          <p:nvSpPr>
            <p:cNvPr id="89" name="Line 15"/>
            <p:cNvSpPr>
              <a:spLocks noChangeShapeType="1"/>
            </p:cNvSpPr>
            <p:nvPr/>
          </p:nvSpPr>
          <p:spPr bwMode="auto">
            <a:xfrm rot="10800000" flipH="1">
              <a:off x="1086" y="2880"/>
              <a:ext cx="0" cy="432"/>
            </a:xfrm>
            <a:prstGeom prst="line">
              <a:avLst/>
            </a:prstGeom>
            <a:grpFill/>
            <a:ln w="57150">
              <a:solidFill>
                <a:schemeClr val="tx1"/>
              </a:solidFill>
              <a:round/>
              <a:headEnd/>
              <a:tailEnd type="triangle" w="med" len="med"/>
            </a:ln>
          </p:spPr>
          <p:txBody>
            <a:bodyPr wrap="none" anchor="ctr"/>
            <a:lstStyle/>
            <a:p>
              <a:endParaRPr lang="zh-CN" altLang="en-US">
                <a:latin typeface="+mn-ea"/>
              </a:endParaRPr>
            </a:p>
          </p:txBody>
        </p:sp>
        <p:grpSp>
          <p:nvGrpSpPr>
            <p:cNvPr id="90" name="Group 16"/>
            <p:cNvGrpSpPr>
              <a:grpSpLocks/>
            </p:cNvGrpSpPr>
            <p:nvPr/>
          </p:nvGrpSpPr>
          <p:grpSpPr bwMode="auto">
            <a:xfrm>
              <a:off x="144" y="2448"/>
              <a:ext cx="444" cy="384"/>
              <a:chOff x="0" y="2208"/>
              <a:chExt cx="444" cy="384"/>
            </a:xfrm>
            <a:grpFill/>
          </p:grpSpPr>
          <p:sp>
            <p:nvSpPr>
              <p:cNvPr id="104" name="Text Box 17"/>
              <p:cNvSpPr txBox="1">
                <a:spLocks noChangeArrowheads="1"/>
              </p:cNvSpPr>
              <p:nvPr/>
            </p:nvSpPr>
            <p:spPr bwMode="auto">
              <a:xfrm>
                <a:off x="90" y="2218"/>
                <a:ext cx="279" cy="3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a:latin typeface="+mn-ea"/>
                    <a:ea typeface="+mn-ea"/>
                  </a:rPr>
                  <a:t>B</a:t>
                </a:r>
              </a:p>
            </p:txBody>
          </p:sp>
          <p:sp>
            <p:nvSpPr>
              <p:cNvPr id="105" name="Oval 18"/>
              <p:cNvSpPr>
                <a:spLocks noChangeArrowheads="1"/>
              </p:cNvSpPr>
              <p:nvPr/>
            </p:nvSpPr>
            <p:spPr bwMode="auto">
              <a:xfrm>
                <a:off x="0" y="2208"/>
                <a:ext cx="444" cy="384"/>
              </a:xfrm>
              <a:prstGeom prst="ellipse">
                <a:avLst/>
              </a:prstGeom>
              <a:grpFill/>
              <a:ln w="38100">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mn-ea"/>
                  <a:ea typeface="+mn-ea"/>
                </a:endParaRPr>
              </a:p>
            </p:txBody>
          </p:sp>
        </p:grpSp>
        <p:grpSp>
          <p:nvGrpSpPr>
            <p:cNvPr id="91" name="Group 19"/>
            <p:cNvGrpSpPr>
              <a:grpSpLocks/>
            </p:cNvGrpSpPr>
            <p:nvPr/>
          </p:nvGrpSpPr>
          <p:grpSpPr bwMode="auto">
            <a:xfrm>
              <a:off x="864" y="1440"/>
              <a:ext cx="444" cy="384"/>
              <a:chOff x="0" y="2208"/>
              <a:chExt cx="444" cy="384"/>
            </a:xfrm>
            <a:grpFill/>
          </p:grpSpPr>
          <p:sp>
            <p:nvSpPr>
              <p:cNvPr id="102" name="Text Box 20"/>
              <p:cNvSpPr txBox="1">
                <a:spLocks noChangeArrowheads="1"/>
              </p:cNvSpPr>
              <p:nvPr/>
            </p:nvSpPr>
            <p:spPr bwMode="auto">
              <a:xfrm>
                <a:off x="90" y="2218"/>
                <a:ext cx="298" cy="3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a:latin typeface="+mn-ea"/>
                    <a:ea typeface="+mn-ea"/>
                  </a:rPr>
                  <a:t>A</a:t>
                </a:r>
              </a:p>
            </p:txBody>
          </p:sp>
          <p:sp>
            <p:nvSpPr>
              <p:cNvPr id="103" name="Oval 21"/>
              <p:cNvSpPr>
                <a:spLocks noChangeArrowheads="1"/>
              </p:cNvSpPr>
              <p:nvPr/>
            </p:nvSpPr>
            <p:spPr bwMode="auto">
              <a:xfrm>
                <a:off x="0" y="2208"/>
                <a:ext cx="444" cy="384"/>
              </a:xfrm>
              <a:prstGeom prst="ellipse">
                <a:avLst/>
              </a:prstGeom>
              <a:grpFill/>
              <a:ln w="38100">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mn-ea"/>
                  <a:ea typeface="+mn-ea"/>
                </a:endParaRPr>
              </a:p>
            </p:txBody>
          </p:sp>
        </p:grpSp>
        <p:grpSp>
          <p:nvGrpSpPr>
            <p:cNvPr id="92" name="Group 22"/>
            <p:cNvGrpSpPr>
              <a:grpSpLocks/>
            </p:cNvGrpSpPr>
            <p:nvPr/>
          </p:nvGrpSpPr>
          <p:grpSpPr bwMode="auto">
            <a:xfrm>
              <a:off x="864" y="3360"/>
              <a:ext cx="444" cy="384"/>
              <a:chOff x="0" y="2208"/>
              <a:chExt cx="444" cy="384"/>
            </a:xfrm>
            <a:grpFill/>
          </p:grpSpPr>
          <p:sp>
            <p:nvSpPr>
              <p:cNvPr id="100" name="Text Box 23"/>
              <p:cNvSpPr txBox="1">
                <a:spLocks noChangeArrowheads="1"/>
              </p:cNvSpPr>
              <p:nvPr/>
            </p:nvSpPr>
            <p:spPr bwMode="auto">
              <a:xfrm>
                <a:off x="90" y="2218"/>
                <a:ext cx="321" cy="3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a:latin typeface="+mn-ea"/>
                    <a:ea typeface="+mn-ea"/>
                  </a:rPr>
                  <a:t>D</a:t>
                </a:r>
              </a:p>
            </p:txBody>
          </p:sp>
          <p:sp>
            <p:nvSpPr>
              <p:cNvPr id="101" name="Oval 24"/>
              <p:cNvSpPr>
                <a:spLocks noChangeArrowheads="1"/>
              </p:cNvSpPr>
              <p:nvPr/>
            </p:nvSpPr>
            <p:spPr bwMode="auto">
              <a:xfrm>
                <a:off x="0" y="2208"/>
                <a:ext cx="444" cy="384"/>
              </a:xfrm>
              <a:prstGeom prst="ellipse">
                <a:avLst/>
              </a:prstGeom>
              <a:grpFill/>
              <a:ln w="38100">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mn-ea"/>
                  <a:ea typeface="+mn-ea"/>
                </a:endParaRPr>
              </a:p>
            </p:txBody>
          </p:sp>
        </p:grpSp>
        <p:grpSp>
          <p:nvGrpSpPr>
            <p:cNvPr id="93" name="Group 25"/>
            <p:cNvGrpSpPr>
              <a:grpSpLocks/>
            </p:cNvGrpSpPr>
            <p:nvPr/>
          </p:nvGrpSpPr>
          <p:grpSpPr bwMode="auto">
            <a:xfrm>
              <a:off x="1440" y="2448"/>
              <a:ext cx="444" cy="384"/>
              <a:chOff x="0" y="2208"/>
              <a:chExt cx="444" cy="384"/>
            </a:xfrm>
            <a:grpFill/>
          </p:grpSpPr>
          <p:sp>
            <p:nvSpPr>
              <p:cNvPr id="98" name="Text Box 26"/>
              <p:cNvSpPr txBox="1">
                <a:spLocks noChangeArrowheads="1"/>
              </p:cNvSpPr>
              <p:nvPr/>
            </p:nvSpPr>
            <p:spPr bwMode="auto">
              <a:xfrm>
                <a:off x="90" y="2218"/>
                <a:ext cx="289" cy="3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a:latin typeface="+mn-ea"/>
                    <a:ea typeface="+mn-ea"/>
                  </a:rPr>
                  <a:t>C</a:t>
                </a:r>
              </a:p>
            </p:txBody>
          </p:sp>
          <p:sp>
            <p:nvSpPr>
              <p:cNvPr id="99" name="Oval 27"/>
              <p:cNvSpPr>
                <a:spLocks noChangeArrowheads="1"/>
              </p:cNvSpPr>
              <p:nvPr/>
            </p:nvSpPr>
            <p:spPr bwMode="auto">
              <a:xfrm>
                <a:off x="0" y="2208"/>
                <a:ext cx="444" cy="384"/>
              </a:xfrm>
              <a:prstGeom prst="ellipse">
                <a:avLst/>
              </a:prstGeom>
              <a:grpFill/>
              <a:ln w="38100">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mn-ea"/>
                  <a:ea typeface="+mn-ea"/>
                </a:endParaRPr>
              </a:p>
            </p:txBody>
          </p:sp>
        </p:grpSp>
        <p:sp>
          <p:nvSpPr>
            <p:cNvPr id="94" name="Line 28"/>
            <p:cNvSpPr>
              <a:spLocks noChangeShapeType="1"/>
            </p:cNvSpPr>
            <p:nvPr/>
          </p:nvSpPr>
          <p:spPr bwMode="auto">
            <a:xfrm rot="10800000" flipH="1">
              <a:off x="1296" y="2832"/>
              <a:ext cx="288" cy="576"/>
            </a:xfrm>
            <a:prstGeom prst="line">
              <a:avLst/>
            </a:prstGeom>
            <a:grpFill/>
            <a:ln w="57150">
              <a:solidFill>
                <a:schemeClr val="tx1"/>
              </a:solidFill>
              <a:prstDash val="sysDot"/>
              <a:round/>
              <a:headEnd/>
              <a:tailEnd type="triangle" w="med" len="med"/>
            </a:ln>
          </p:spPr>
          <p:txBody>
            <a:bodyPr wrap="none" anchor="ctr"/>
            <a:lstStyle/>
            <a:p>
              <a:endParaRPr lang="zh-CN" altLang="en-US">
                <a:latin typeface="+mn-ea"/>
              </a:endParaRPr>
            </a:p>
          </p:txBody>
        </p:sp>
        <p:sp>
          <p:nvSpPr>
            <p:cNvPr id="95" name="Text Box 29"/>
            <p:cNvSpPr txBox="1">
              <a:spLocks noChangeArrowheads="1"/>
            </p:cNvSpPr>
            <p:nvPr/>
          </p:nvSpPr>
          <p:spPr bwMode="auto">
            <a:xfrm>
              <a:off x="1488" y="3216"/>
              <a:ext cx="244" cy="36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a:latin typeface="+mn-ea"/>
                  <a:ea typeface="+mn-ea"/>
                </a:rPr>
                <a:t>?</a:t>
              </a:r>
            </a:p>
          </p:txBody>
        </p:sp>
        <p:sp>
          <p:nvSpPr>
            <p:cNvPr id="96" name="Line 30"/>
            <p:cNvSpPr>
              <a:spLocks noChangeShapeType="1"/>
            </p:cNvSpPr>
            <p:nvPr/>
          </p:nvSpPr>
          <p:spPr bwMode="auto">
            <a:xfrm rot="10800000">
              <a:off x="1248" y="1824"/>
              <a:ext cx="336" cy="624"/>
            </a:xfrm>
            <a:prstGeom prst="line">
              <a:avLst/>
            </a:prstGeom>
            <a:grpFill/>
            <a:ln w="57150">
              <a:solidFill>
                <a:schemeClr val="tx1"/>
              </a:solidFill>
              <a:prstDash val="sysDot"/>
              <a:round/>
              <a:headEnd/>
              <a:tailEnd type="triangle" w="med" len="med"/>
            </a:ln>
          </p:spPr>
          <p:txBody>
            <a:bodyPr wrap="none" anchor="ctr"/>
            <a:lstStyle/>
            <a:p>
              <a:endParaRPr lang="zh-CN" altLang="en-US">
                <a:latin typeface="+mn-ea"/>
              </a:endParaRPr>
            </a:p>
          </p:txBody>
        </p:sp>
        <p:sp>
          <p:nvSpPr>
            <p:cNvPr id="97" name="Text Box 31"/>
            <p:cNvSpPr txBox="1">
              <a:spLocks noChangeArrowheads="1"/>
            </p:cNvSpPr>
            <p:nvPr/>
          </p:nvSpPr>
          <p:spPr bwMode="auto">
            <a:xfrm>
              <a:off x="1488" y="1872"/>
              <a:ext cx="244" cy="36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a:latin typeface="+mn-ea"/>
                  <a:ea typeface="+mn-ea"/>
                </a:rPr>
                <a:t>?</a:t>
              </a:r>
            </a:p>
          </p:txBody>
        </p:sp>
      </p:grpSp>
      <p:sp>
        <p:nvSpPr>
          <p:cNvPr id="4" name="灯片编号占位符 3">
            <a:extLst>
              <a:ext uri="{FF2B5EF4-FFF2-40B4-BE49-F238E27FC236}">
                <a16:creationId xmlns:a16="http://schemas.microsoft.com/office/drawing/2014/main" id="{CC051DA5-C77B-3E49-8D58-0DA0DE4AB1F6}"/>
              </a:ext>
            </a:extLst>
          </p:cNvPr>
          <p:cNvSpPr>
            <a:spLocks noGrp="1"/>
          </p:cNvSpPr>
          <p:nvPr>
            <p:ph type="sldNum" sz="quarter" idx="12"/>
          </p:nvPr>
        </p:nvSpPr>
        <p:spPr/>
        <p:txBody>
          <a:bodyPr/>
          <a:lstStyle/>
          <a:p>
            <a:fld id="{992410F8-5038-4D67-BFCB-CC041677B2F5}" type="slidenum">
              <a:rPr lang="zh-CN" altLang="en-US" smtClean="0"/>
              <a:pPr/>
              <a:t>72</a:t>
            </a:fld>
            <a:endParaRPr lang="zh-CN" altLang="en-US" dirty="0"/>
          </a:p>
        </p:txBody>
      </p:sp>
    </p:spTree>
    <p:extLst>
      <p:ext uri="{BB962C8B-B14F-4D97-AF65-F5344CB8AC3E}">
        <p14:creationId xmlns:p14="http://schemas.microsoft.com/office/powerpoint/2010/main" val="38665887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解释性结构建模</a:t>
            </a:r>
            <a:r>
              <a:rPr lang="en-US" altLang="zh-CN" dirty="0"/>
              <a:t>——</a:t>
            </a:r>
            <a:r>
              <a:rPr lang="zh-CN" altLang="en-US" dirty="0"/>
              <a:t>确定骨架图</a:t>
            </a:r>
          </a:p>
        </p:txBody>
      </p:sp>
      <p:sp>
        <p:nvSpPr>
          <p:cNvPr id="34" name="Rectangle 2"/>
          <p:cNvSpPr>
            <a:spLocks noChangeArrowheads="1"/>
          </p:cNvSpPr>
          <p:nvPr/>
        </p:nvSpPr>
        <p:spPr bwMode="black">
          <a:xfrm>
            <a:off x="1527620" y="1199684"/>
            <a:ext cx="7590539" cy="523220"/>
          </a:xfrm>
          <a:prstGeom prst="rect">
            <a:avLst/>
          </a:prstGeom>
          <a:noFill/>
          <a:ln>
            <a:noFill/>
          </a:ln>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2800" dirty="0">
                <a:solidFill>
                  <a:srgbClr val="FF0000"/>
                </a:solidFill>
                <a:latin typeface="微软雅黑" panose="020B0503020204020204" pitchFamily="34" charset="-122"/>
                <a:ea typeface="微软雅黑" panose="020B0503020204020204" pitchFamily="34" charset="-122"/>
              </a:rPr>
              <a:t>先比较</a:t>
            </a:r>
            <a:r>
              <a:rPr kumimoji="1" lang="en-US" altLang="zh-CN" sz="2800" dirty="0">
                <a:solidFill>
                  <a:srgbClr val="FF0000"/>
                </a:solidFill>
                <a:latin typeface="微软雅黑" panose="020B0503020204020204" pitchFamily="34" charset="-122"/>
                <a:ea typeface="微软雅黑" panose="020B0503020204020204" pitchFamily="34" charset="-122"/>
              </a:rPr>
              <a:t>11</a:t>
            </a:r>
            <a:r>
              <a:rPr kumimoji="1" lang="zh-CN" altLang="en-US" sz="2800" dirty="0">
                <a:solidFill>
                  <a:srgbClr val="FF0000"/>
                </a:solidFill>
                <a:latin typeface="微软雅黑" panose="020B0503020204020204" pitchFamily="34" charset="-122"/>
                <a:ea typeface="微软雅黑" panose="020B0503020204020204" pitchFamily="34" charset="-122"/>
              </a:rPr>
              <a:t>和</a:t>
            </a:r>
            <a:r>
              <a:rPr kumimoji="1" lang="en-US" altLang="zh-CN" sz="2800" dirty="0">
                <a:solidFill>
                  <a:srgbClr val="FF0000"/>
                </a:solidFill>
                <a:latin typeface="微软雅黑" panose="020B0503020204020204" pitchFamily="34" charset="-122"/>
                <a:ea typeface="微软雅黑" panose="020B0503020204020204" pitchFamily="34" charset="-122"/>
              </a:rPr>
              <a:t>9</a:t>
            </a:r>
            <a:r>
              <a:rPr kumimoji="1" lang="zh-CN" altLang="en-US" sz="2800" dirty="0">
                <a:solidFill>
                  <a:srgbClr val="FF0000"/>
                </a:solidFill>
                <a:latin typeface="微软雅黑" panose="020B0503020204020204" pitchFamily="34" charset="-122"/>
                <a:ea typeface="微软雅黑" panose="020B0503020204020204" pitchFamily="34" charset="-122"/>
              </a:rPr>
              <a:t>，</a:t>
            </a:r>
            <a:r>
              <a:rPr kumimoji="1" lang="en-US" altLang="zh-CN" sz="2800" dirty="0">
                <a:solidFill>
                  <a:srgbClr val="FF0000"/>
                </a:solidFill>
                <a:latin typeface="微软雅黑" panose="020B0503020204020204" pitchFamily="34" charset="-122"/>
                <a:ea typeface="微软雅黑" panose="020B0503020204020204" pitchFamily="34" charset="-122"/>
              </a:rPr>
              <a:t>13</a:t>
            </a:r>
            <a:r>
              <a:rPr kumimoji="1" lang="zh-CN" altLang="en-US" sz="2800" dirty="0">
                <a:solidFill>
                  <a:srgbClr val="FF0000"/>
                </a:solidFill>
                <a:latin typeface="微软雅黑" panose="020B0503020204020204" pitchFamily="34" charset="-122"/>
                <a:ea typeface="微软雅黑" panose="020B0503020204020204" pitchFamily="34" charset="-122"/>
              </a:rPr>
              <a:t>和</a:t>
            </a:r>
            <a:r>
              <a:rPr kumimoji="1" lang="en-US" altLang="zh-CN" sz="2800" dirty="0">
                <a:solidFill>
                  <a:srgbClr val="FF0000"/>
                </a:solidFill>
                <a:latin typeface="微软雅黑" panose="020B0503020204020204" pitchFamily="34" charset="-122"/>
                <a:ea typeface="微软雅黑" panose="020B0503020204020204" pitchFamily="34" charset="-122"/>
              </a:rPr>
              <a:t>7</a:t>
            </a:r>
            <a:r>
              <a:rPr kumimoji="1" lang="zh-CN" altLang="en-US" sz="2800" dirty="0">
                <a:solidFill>
                  <a:srgbClr val="FF0000"/>
                </a:solidFill>
                <a:latin typeface="微软雅黑" panose="020B0503020204020204" pitchFamily="34" charset="-122"/>
                <a:ea typeface="微软雅黑" panose="020B0503020204020204" pitchFamily="34" charset="-122"/>
              </a:rPr>
              <a:t>，</a:t>
            </a:r>
            <a:r>
              <a:rPr kumimoji="1" lang="en-US" altLang="zh-CN" sz="2800" dirty="0">
                <a:solidFill>
                  <a:srgbClr val="FF0000"/>
                </a:solidFill>
                <a:latin typeface="微软雅黑" panose="020B0503020204020204" pitchFamily="34" charset="-122"/>
                <a:ea typeface="微软雅黑" panose="020B0503020204020204" pitchFamily="34" charset="-122"/>
              </a:rPr>
              <a:t>15</a:t>
            </a:r>
            <a:r>
              <a:rPr kumimoji="1" lang="zh-CN" altLang="en-US" sz="2800" dirty="0">
                <a:solidFill>
                  <a:srgbClr val="FF0000"/>
                </a:solidFill>
                <a:latin typeface="微软雅黑" panose="020B0503020204020204" pitchFamily="34" charset="-122"/>
                <a:ea typeface="微软雅黑" panose="020B0503020204020204" pitchFamily="34" charset="-122"/>
              </a:rPr>
              <a:t>和</a:t>
            </a:r>
            <a:r>
              <a:rPr kumimoji="1" lang="en-US" altLang="zh-CN" sz="2800" dirty="0">
                <a:solidFill>
                  <a:srgbClr val="FF0000"/>
                </a:solidFill>
                <a:latin typeface="微软雅黑" panose="020B0503020204020204" pitchFamily="34" charset="-122"/>
                <a:ea typeface="微软雅黑" panose="020B0503020204020204" pitchFamily="34" charset="-122"/>
              </a:rPr>
              <a:t>13</a:t>
            </a:r>
            <a:r>
              <a:rPr kumimoji="1" lang="zh-CN" altLang="en-US" sz="2800" dirty="0">
                <a:solidFill>
                  <a:srgbClr val="FF0000"/>
                </a:solidFill>
                <a:latin typeface="微软雅黑" panose="020B0503020204020204" pitchFamily="34" charset="-122"/>
                <a:ea typeface="微软雅黑" panose="020B0503020204020204" pitchFamily="34" charset="-122"/>
              </a:rPr>
              <a:t>或</a:t>
            </a:r>
            <a:r>
              <a:rPr kumimoji="1" lang="en-US" altLang="zh-CN" sz="2800" dirty="0">
                <a:solidFill>
                  <a:srgbClr val="FF0000"/>
                </a:solidFill>
                <a:latin typeface="微软雅黑" panose="020B0503020204020204" pitchFamily="34" charset="-122"/>
                <a:ea typeface="微软雅黑" panose="020B0503020204020204" pitchFamily="34" charset="-122"/>
              </a:rPr>
              <a:t>17</a:t>
            </a:r>
            <a:r>
              <a:rPr kumimoji="1" lang="zh-CN" altLang="en-US" sz="2800" dirty="0">
                <a:solidFill>
                  <a:srgbClr val="FF0000"/>
                </a:solidFill>
                <a:latin typeface="微软雅黑" panose="020B0503020204020204" pitchFamily="34" charset="-122"/>
                <a:ea typeface="微软雅黑" panose="020B0503020204020204" pitchFamily="34" charset="-122"/>
              </a:rPr>
              <a:t>和</a:t>
            </a:r>
            <a:r>
              <a:rPr kumimoji="1" lang="en-US" altLang="zh-CN" sz="2800" dirty="0">
                <a:solidFill>
                  <a:srgbClr val="FF0000"/>
                </a:solidFill>
                <a:latin typeface="微软雅黑" panose="020B0503020204020204" pitchFamily="34" charset="-122"/>
                <a:ea typeface="微软雅黑" panose="020B0503020204020204" pitchFamily="34" charset="-122"/>
              </a:rPr>
              <a:t>11</a:t>
            </a:r>
            <a:r>
              <a:rPr kumimoji="1" lang="zh-CN" altLang="en-US" sz="2800" dirty="0">
                <a:solidFill>
                  <a:srgbClr val="FF0000"/>
                </a:solidFill>
                <a:latin typeface="微软雅黑" panose="020B0503020204020204" pitchFamily="34" charset="-122"/>
                <a:ea typeface="微软雅黑" panose="020B0503020204020204" pitchFamily="34" charset="-122"/>
              </a:rPr>
              <a:t>有效</a:t>
            </a:r>
          </a:p>
        </p:txBody>
      </p:sp>
      <p:grpSp>
        <p:nvGrpSpPr>
          <p:cNvPr id="35" name="Group 7"/>
          <p:cNvGrpSpPr>
            <a:grpSpLocks/>
          </p:cNvGrpSpPr>
          <p:nvPr/>
        </p:nvGrpSpPr>
        <p:grpSpPr bwMode="auto">
          <a:xfrm>
            <a:off x="2424113" y="1844675"/>
            <a:ext cx="7440612" cy="4412276"/>
            <a:chOff x="458" y="805"/>
            <a:chExt cx="4941" cy="3119"/>
          </a:xfrm>
          <a:noFill/>
        </p:grpSpPr>
        <p:grpSp>
          <p:nvGrpSpPr>
            <p:cNvPr id="36" name="Group 8"/>
            <p:cNvGrpSpPr>
              <a:grpSpLocks/>
            </p:cNvGrpSpPr>
            <p:nvPr/>
          </p:nvGrpSpPr>
          <p:grpSpPr bwMode="auto">
            <a:xfrm>
              <a:off x="458" y="879"/>
              <a:ext cx="1309" cy="3015"/>
              <a:chOff x="288" y="672"/>
              <a:chExt cx="1488" cy="3501"/>
            </a:xfrm>
            <a:grpFill/>
          </p:grpSpPr>
          <p:grpSp>
            <p:nvGrpSpPr>
              <p:cNvPr id="73" name="Group 9"/>
              <p:cNvGrpSpPr>
                <a:grpSpLocks/>
              </p:cNvGrpSpPr>
              <p:nvPr/>
            </p:nvGrpSpPr>
            <p:grpSpPr bwMode="auto">
              <a:xfrm>
                <a:off x="288" y="1824"/>
                <a:ext cx="576" cy="576"/>
                <a:chOff x="1248" y="720"/>
                <a:chExt cx="576" cy="576"/>
              </a:xfrm>
              <a:grpFill/>
            </p:grpSpPr>
            <p:sp>
              <p:nvSpPr>
                <p:cNvPr id="118" name="Oval 10"/>
                <p:cNvSpPr>
                  <a:spLocks noChangeArrowheads="1"/>
                </p:cNvSpPr>
                <p:nvPr/>
              </p:nvSpPr>
              <p:spPr bwMode="auto">
                <a:xfrm>
                  <a:off x="1248" y="720"/>
                  <a:ext cx="576" cy="576"/>
                </a:xfrm>
                <a:prstGeom prst="ellipse">
                  <a:avLst/>
                </a:prstGeom>
                <a:grpFill/>
                <a:ln w="38100">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119" name="Text Box 11"/>
                <p:cNvSpPr txBox="1">
                  <a:spLocks noChangeArrowheads="1"/>
                </p:cNvSpPr>
                <p:nvPr/>
              </p:nvSpPr>
              <p:spPr bwMode="auto">
                <a:xfrm>
                  <a:off x="1376" y="856"/>
                  <a:ext cx="306" cy="4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2800">
                      <a:latin typeface="微软雅黑" panose="020B0503020204020204" pitchFamily="34" charset="-122"/>
                      <a:ea typeface="微软雅黑" panose="020B0503020204020204" pitchFamily="34" charset="-122"/>
                    </a:rPr>
                    <a:t>6</a:t>
                  </a:r>
                </a:p>
              </p:txBody>
            </p:sp>
          </p:grpSp>
          <p:grpSp>
            <p:nvGrpSpPr>
              <p:cNvPr id="74" name="Group 12"/>
              <p:cNvGrpSpPr>
                <a:grpSpLocks/>
              </p:cNvGrpSpPr>
              <p:nvPr/>
            </p:nvGrpSpPr>
            <p:grpSpPr bwMode="auto">
              <a:xfrm>
                <a:off x="720" y="672"/>
                <a:ext cx="576" cy="576"/>
                <a:chOff x="1248" y="720"/>
                <a:chExt cx="576" cy="576"/>
              </a:xfrm>
              <a:grpFill/>
            </p:grpSpPr>
            <p:sp>
              <p:nvSpPr>
                <p:cNvPr id="116" name="Oval 13"/>
                <p:cNvSpPr>
                  <a:spLocks noChangeArrowheads="1"/>
                </p:cNvSpPr>
                <p:nvPr/>
              </p:nvSpPr>
              <p:spPr bwMode="auto">
                <a:xfrm>
                  <a:off x="1248" y="720"/>
                  <a:ext cx="576" cy="576"/>
                </a:xfrm>
                <a:prstGeom prst="ellipse">
                  <a:avLst/>
                </a:prstGeom>
                <a:grpFill/>
                <a:ln w="38100">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117" name="Text Box 14"/>
                <p:cNvSpPr txBox="1">
                  <a:spLocks noChangeArrowheads="1"/>
                </p:cNvSpPr>
                <p:nvPr/>
              </p:nvSpPr>
              <p:spPr bwMode="auto">
                <a:xfrm>
                  <a:off x="1377" y="856"/>
                  <a:ext cx="306" cy="4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2800">
                      <a:latin typeface="微软雅黑" panose="020B0503020204020204" pitchFamily="34" charset="-122"/>
                      <a:ea typeface="微软雅黑" panose="020B0503020204020204" pitchFamily="34" charset="-122"/>
                    </a:rPr>
                    <a:t>7</a:t>
                  </a:r>
                </a:p>
              </p:txBody>
            </p:sp>
          </p:grpSp>
          <p:grpSp>
            <p:nvGrpSpPr>
              <p:cNvPr id="75" name="Group 15"/>
              <p:cNvGrpSpPr>
                <a:grpSpLocks/>
              </p:cNvGrpSpPr>
              <p:nvPr/>
            </p:nvGrpSpPr>
            <p:grpSpPr bwMode="auto">
              <a:xfrm>
                <a:off x="1200" y="1824"/>
                <a:ext cx="576" cy="576"/>
                <a:chOff x="1248" y="720"/>
                <a:chExt cx="576" cy="576"/>
              </a:xfrm>
              <a:grpFill/>
            </p:grpSpPr>
            <p:sp>
              <p:nvSpPr>
                <p:cNvPr id="114" name="Oval 16"/>
                <p:cNvSpPr>
                  <a:spLocks noChangeArrowheads="1"/>
                </p:cNvSpPr>
                <p:nvPr/>
              </p:nvSpPr>
              <p:spPr bwMode="auto">
                <a:xfrm>
                  <a:off x="1248" y="720"/>
                  <a:ext cx="576" cy="576"/>
                </a:xfrm>
                <a:prstGeom prst="ellipse">
                  <a:avLst/>
                </a:prstGeom>
                <a:grpFill/>
                <a:ln w="38100">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115" name="Text Box 17"/>
                <p:cNvSpPr txBox="1">
                  <a:spLocks noChangeArrowheads="1"/>
                </p:cNvSpPr>
                <p:nvPr/>
              </p:nvSpPr>
              <p:spPr bwMode="auto">
                <a:xfrm>
                  <a:off x="1390" y="856"/>
                  <a:ext cx="282" cy="42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2800">
                      <a:latin typeface="微软雅黑" panose="020B0503020204020204" pitchFamily="34" charset="-122"/>
                      <a:ea typeface="微软雅黑" panose="020B0503020204020204" pitchFamily="34" charset="-122"/>
                    </a:rPr>
                    <a:t>8</a:t>
                  </a:r>
                </a:p>
              </p:txBody>
            </p:sp>
          </p:grpSp>
          <p:grpSp>
            <p:nvGrpSpPr>
              <p:cNvPr id="76" name="Group 18"/>
              <p:cNvGrpSpPr>
                <a:grpSpLocks/>
              </p:cNvGrpSpPr>
              <p:nvPr/>
            </p:nvGrpSpPr>
            <p:grpSpPr bwMode="auto">
              <a:xfrm>
                <a:off x="816" y="2976"/>
                <a:ext cx="576" cy="576"/>
                <a:chOff x="1248" y="720"/>
                <a:chExt cx="576" cy="576"/>
              </a:xfrm>
              <a:grpFill/>
            </p:grpSpPr>
            <p:sp>
              <p:nvSpPr>
                <p:cNvPr id="112" name="Oval 19"/>
                <p:cNvSpPr>
                  <a:spLocks noChangeArrowheads="1"/>
                </p:cNvSpPr>
                <p:nvPr/>
              </p:nvSpPr>
              <p:spPr bwMode="auto">
                <a:xfrm>
                  <a:off x="1248" y="720"/>
                  <a:ext cx="576" cy="576"/>
                </a:xfrm>
                <a:prstGeom prst="ellipse">
                  <a:avLst/>
                </a:prstGeom>
                <a:grpFill/>
                <a:ln w="38100">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113" name="Text Box 20"/>
                <p:cNvSpPr txBox="1">
                  <a:spLocks noChangeArrowheads="1"/>
                </p:cNvSpPr>
                <p:nvPr/>
              </p:nvSpPr>
              <p:spPr bwMode="auto">
                <a:xfrm>
                  <a:off x="1378" y="856"/>
                  <a:ext cx="306" cy="4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2800">
                      <a:latin typeface="微软雅黑" panose="020B0503020204020204" pitchFamily="34" charset="-122"/>
                      <a:ea typeface="微软雅黑" panose="020B0503020204020204" pitchFamily="34" charset="-122"/>
                    </a:rPr>
                    <a:t>9</a:t>
                  </a:r>
                </a:p>
              </p:txBody>
            </p:sp>
          </p:grpSp>
          <p:sp>
            <p:nvSpPr>
              <p:cNvPr id="77" name="Line 21"/>
              <p:cNvSpPr>
                <a:spLocks noChangeShapeType="1"/>
              </p:cNvSpPr>
              <p:nvPr/>
            </p:nvSpPr>
            <p:spPr bwMode="auto">
              <a:xfrm flipH="1" flipV="1">
                <a:off x="1152" y="1248"/>
                <a:ext cx="192" cy="528"/>
              </a:xfrm>
              <a:prstGeom prst="line">
                <a:avLst/>
              </a:prstGeom>
              <a:grpFill/>
              <a:ln w="57150">
                <a:solidFill>
                  <a:schemeClr val="tx1"/>
                </a:solidFill>
                <a:round/>
                <a:headEnd/>
                <a:tailEnd type="triangle" w="med" len="med"/>
              </a:ln>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08" name="Line 22"/>
              <p:cNvSpPr>
                <a:spLocks noChangeShapeType="1"/>
              </p:cNvSpPr>
              <p:nvPr/>
            </p:nvSpPr>
            <p:spPr bwMode="auto">
              <a:xfrm flipV="1">
                <a:off x="672" y="1248"/>
                <a:ext cx="192" cy="528"/>
              </a:xfrm>
              <a:prstGeom prst="line">
                <a:avLst/>
              </a:prstGeom>
              <a:grpFill/>
              <a:ln w="57150">
                <a:solidFill>
                  <a:schemeClr val="tx1"/>
                </a:solidFill>
                <a:round/>
                <a:headEnd/>
                <a:tailEnd type="triangle" w="med" len="med"/>
              </a:ln>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09" name="Line 23"/>
              <p:cNvSpPr>
                <a:spLocks noChangeShapeType="1"/>
              </p:cNvSpPr>
              <p:nvPr/>
            </p:nvSpPr>
            <p:spPr bwMode="auto">
              <a:xfrm flipH="1" flipV="1">
                <a:off x="672" y="2448"/>
                <a:ext cx="240" cy="528"/>
              </a:xfrm>
              <a:prstGeom prst="line">
                <a:avLst/>
              </a:prstGeom>
              <a:grpFill/>
              <a:ln w="57150">
                <a:solidFill>
                  <a:schemeClr val="tx1"/>
                </a:solidFill>
                <a:round/>
                <a:headEnd/>
                <a:tailEnd type="triangle" w="med" len="med"/>
              </a:ln>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10" name="Line 24"/>
              <p:cNvSpPr>
                <a:spLocks noChangeShapeType="1"/>
              </p:cNvSpPr>
              <p:nvPr/>
            </p:nvSpPr>
            <p:spPr bwMode="auto">
              <a:xfrm rot="10800000" flipH="1">
                <a:off x="1296" y="2448"/>
                <a:ext cx="96" cy="528"/>
              </a:xfrm>
              <a:prstGeom prst="line">
                <a:avLst/>
              </a:prstGeom>
              <a:grpFill/>
              <a:ln w="57150">
                <a:solidFill>
                  <a:schemeClr val="tx1"/>
                </a:solidFill>
                <a:round/>
                <a:headEnd/>
                <a:tailEnd type="triangle" w="med" len="med"/>
              </a:ln>
            </p:spPr>
            <p:txBody>
              <a:bodyPr wrap="none" anchor="ctr"/>
              <a:lstStyle/>
              <a:p>
                <a:endParaRPr lang="zh-CN" altLang="en-US">
                  <a:latin typeface="微软雅黑" panose="020B0503020204020204" pitchFamily="34" charset="-122"/>
                  <a:ea typeface="微软雅黑" panose="020B0503020204020204" pitchFamily="34" charset="-122"/>
                </a:endParaRPr>
              </a:p>
            </p:txBody>
          </p:sp>
          <p:graphicFrame>
            <p:nvGraphicFramePr>
              <p:cNvPr id="111" name="Object 25"/>
              <p:cNvGraphicFramePr>
                <a:graphicFrameLocks noChangeAspect="1"/>
              </p:cNvGraphicFramePr>
              <p:nvPr/>
            </p:nvGraphicFramePr>
            <p:xfrm>
              <a:off x="709" y="3656"/>
              <a:ext cx="640" cy="517"/>
            </p:xfrm>
            <a:graphic>
              <a:graphicData uri="http://schemas.openxmlformats.org/presentationml/2006/ole">
                <mc:AlternateContent xmlns:mc="http://schemas.openxmlformats.org/markup-compatibility/2006">
                  <mc:Choice xmlns:v="urn:schemas-microsoft-com:vml" Requires="v">
                    <p:oleObj spid="_x0000_s33277" name="Equation" r:id="rId3" imgW="266400" imgH="190440" progId="Equation.DSMT4">
                      <p:embed/>
                    </p:oleObj>
                  </mc:Choice>
                  <mc:Fallback>
                    <p:oleObj name="Equation" r:id="rId3" imgW="266400" imgH="190440" progId="Equation.DSMT4">
                      <p:embed/>
                      <p:pic>
                        <p:nvPicPr>
                          <p:cNvPr id="111" name="Object 25"/>
                          <p:cNvPicPr>
                            <a:picLocks noChangeAspect="1" noChangeArrowheads="1"/>
                          </p:cNvPicPr>
                          <p:nvPr/>
                        </p:nvPicPr>
                        <p:blipFill>
                          <a:blip r:embed="rId4"/>
                          <a:srcRect/>
                          <a:stretch>
                            <a:fillRect/>
                          </a:stretch>
                        </p:blipFill>
                        <p:spPr bwMode="auto">
                          <a:xfrm>
                            <a:off x="709" y="3656"/>
                            <a:ext cx="640" cy="517"/>
                          </a:xfrm>
                          <a:prstGeom prst="rect">
                            <a:avLst/>
                          </a:prstGeom>
                          <a:noFill/>
                          <a:ln>
                            <a:noFill/>
                          </a:ln>
                          <a:effectLst/>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7" name="Group 26"/>
            <p:cNvGrpSpPr>
              <a:grpSpLocks/>
            </p:cNvGrpSpPr>
            <p:nvPr/>
          </p:nvGrpSpPr>
          <p:grpSpPr bwMode="auto">
            <a:xfrm>
              <a:off x="2294" y="805"/>
              <a:ext cx="1355" cy="3119"/>
              <a:chOff x="2256" y="672"/>
              <a:chExt cx="1488" cy="3471"/>
            </a:xfrm>
            <a:grpFill/>
          </p:grpSpPr>
          <p:grpSp>
            <p:nvGrpSpPr>
              <p:cNvPr id="56" name="Group 27"/>
              <p:cNvGrpSpPr>
                <a:grpSpLocks/>
              </p:cNvGrpSpPr>
              <p:nvPr/>
            </p:nvGrpSpPr>
            <p:grpSpPr bwMode="auto">
              <a:xfrm>
                <a:off x="2256" y="1824"/>
                <a:ext cx="576" cy="576"/>
                <a:chOff x="1248" y="720"/>
                <a:chExt cx="576" cy="576"/>
              </a:xfrm>
              <a:grpFill/>
            </p:grpSpPr>
            <p:sp>
              <p:nvSpPr>
                <p:cNvPr id="71" name="Oval 28"/>
                <p:cNvSpPr>
                  <a:spLocks noChangeArrowheads="1"/>
                </p:cNvSpPr>
                <p:nvPr/>
              </p:nvSpPr>
              <p:spPr bwMode="auto">
                <a:xfrm>
                  <a:off x="1248" y="720"/>
                  <a:ext cx="576" cy="576"/>
                </a:xfrm>
                <a:prstGeom prst="ellipse">
                  <a:avLst/>
                </a:prstGeom>
                <a:grpFill/>
                <a:ln w="38100">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72" name="Text Box 29"/>
                <p:cNvSpPr txBox="1">
                  <a:spLocks noChangeArrowheads="1"/>
                </p:cNvSpPr>
                <p:nvPr/>
              </p:nvSpPr>
              <p:spPr bwMode="auto">
                <a:xfrm>
                  <a:off x="1272" y="859"/>
                  <a:ext cx="521" cy="4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2800" dirty="0">
                      <a:latin typeface="微软雅黑" panose="020B0503020204020204" pitchFamily="34" charset="-122"/>
                      <a:ea typeface="微软雅黑" panose="020B0503020204020204" pitchFamily="34" charset="-122"/>
                    </a:rPr>
                    <a:t>10</a:t>
                  </a:r>
                </a:p>
              </p:txBody>
            </p:sp>
          </p:grpSp>
          <p:grpSp>
            <p:nvGrpSpPr>
              <p:cNvPr id="57" name="Group 30"/>
              <p:cNvGrpSpPr>
                <a:grpSpLocks/>
              </p:cNvGrpSpPr>
              <p:nvPr/>
            </p:nvGrpSpPr>
            <p:grpSpPr bwMode="auto">
              <a:xfrm>
                <a:off x="2688" y="672"/>
                <a:ext cx="576" cy="576"/>
                <a:chOff x="1248" y="720"/>
                <a:chExt cx="576" cy="576"/>
              </a:xfrm>
              <a:grpFill/>
            </p:grpSpPr>
            <p:sp>
              <p:nvSpPr>
                <p:cNvPr id="69" name="Oval 31"/>
                <p:cNvSpPr>
                  <a:spLocks noChangeArrowheads="1"/>
                </p:cNvSpPr>
                <p:nvPr/>
              </p:nvSpPr>
              <p:spPr bwMode="auto">
                <a:xfrm>
                  <a:off x="1248" y="720"/>
                  <a:ext cx="576" cy="576"/>
                </a:xfrm>
                <a:prstGeom prst="ellipse">
                  <a:avLst/>
                </a:prstGeom>
                <a:grpFill/>
                <a:ln w="38100">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70" name="Text Box 32"/>
                <p:cNvSpPr txBox="1">
                  <a:spLocks noChangeArrowheads="1"/>
                </p:cNvSpPr>
                <p:nvPr/>
              </p:nvSpPr>
              <p:spPr bwMode="auto">
                <a:xfrm>
                  <a:off x="1303" y="869"/>
                  <a:ext cx="457" cy="4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2800">
                      <a:latin typeface="微软雅黑" panose="020B0503020204020204" pitchFamily="34" charset="-122"/>
                      <a:ea typeface="微软雅黑" panose="020B0503020204020204" pitchFamily="34" charset="-122"/>
                    </a:rPr>
                    <a:t>11</a:t>
                  </a:r>
                </a:p>
              </p:txBody>
            </p:sp>
          </p:grpSp>
          <p:grpSp>
            <p:nvGrpSpPr>
              <p:cNvPr id="58" name="Group 33"/>
              <p:cNvGrpSpPr>
                <a:grpSpLocks/>
              </p:cNvGrpSpPr>
              <p:nvPr/>
            </p:nvGrpSpPr>
            <p:grpSpPr bwMode="auto">
              <a:xfrm>
                <a:off x="3168" y="1824"/>
                <a:ext cx="576" cy="576"/>
                <a:chOff x="1248" y="720"/>
                <a:chExt cx="576" cy="576"/>
              </a:xfrm>
              <a:grpFill/>
            </p:grpSpPr>
            <p:sp>
              <p:nvSpPr>
                <p:cNvPr id="67" name="Oval 34"/>
                <p:cNvSpPr>
                  <a:spLocks noChangeArrowheads="1"/>
                </p:cNvSpPr>
                <p:nvPr/>
              </p:nvSpPr>
              <p:spPr bwMode="auto">
                <a:xfrm>
                  <a:off x="1248" y="720"/>
                  <a:ext cx="576" cy="576"/>
                </a:xfrm>
                <a:prstGeom prst="ellipse">
                  <a:avLst/>
                </a:prstGeom>
                <a:grpFill/>
                <a:ln w="38100">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68" name="Text Box 35"/>
                <p:cNvSpPr txBox="1">
                  <a:spLocks noChangeArrowheads="1"/>
                </p:cNvSpPr>
                <p:nvPr/>
              </p:nvSpPr>
              <p:spPr bwMode="auto">
                <a:xfrm>
                  <a:off x="1303" y="869"/>
                  <a:ext cx="457" cy="4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2800">
                      <a:latin typeface="微软雅黑" panose="020B0503020204020204" pitchFamily="34" charset="-122"/>
                      <a:ea typeface="微软雅黑" panose="020B0503020204020204" pitchFamily="34" charset="-122"/>
                    </a:rPr>
                    <a:t>12</a:t>
                  </a:r>
                </a:p>
              </p:txBody>
            </p:sp>
          </p:grpSp>
          <p:grpSp>
            <p:nvGrpSpPr>
              <p:cNvPr id="59" name="Group 36"/>
              <p:cNvGrpSpPr>
                <a:grpSpLocks/>
              </p:cNvGrpSpPr>
              <p:nvPr/>
            </p:nvGrpSpPr>
            <p:grpSpPr bwMode="auto">
              <a:xfrm>
                <a:off x="2784" y="2976"/>
                <a:ext cx="576" cy="576"/>
                <a:chOff x="1248" y="720"/>
                <a:chExt cx="576" cy="576"/>
              </a:xfrm>
              <a:grpFill/>
            </p:grpSpPr>
            <p:sp>
              <p:nvSpPr>
                <p:cNvPr id="65" name="Oval 37"/>
                <p:cNvSpPr>
                  <a:spLocks noChangeArrowheads="1"/>
                </p:cNvSpPr>
                <p:nvPr/>
              </p:nvSpPr>
              <p:spPr bwMode="auto">
                <a:xfrm>
                  <a:off x="1248" y="720"/>
                  <a:ext cx="576" cy="576"/>
                </a:xfrm>
                <a:prstGeom prst="ellipse">
                  <a:avLst/>
                </a:prstGeom>
                <a:grpFill/>
                <a:ln w="38100">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66" name="Text Box 38"/>
                <p:cNvSpPr txBox="1">
                  <a:spLocks noChangeArrowheads="1"/>
                </p:cNvSpPr>
                <p:nvPr/>
              </p:nvSpPr>
              <p:spPr bwMode="auto">
                <a:xfrm>
                  <a:off x="1302" y="869"/>
                  <a:ext cx="457" cy="4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2800">
                      <a:latin typeface="微软雅黑" panose="020B0503020204020204" pitchFamily="34" charset="-122"/>
                      <a:ea typeface="微软雅黑" panose="020B0503020204020204" pitchFamily="34" charset="-122"/>
                    </a:rPr>
                    <a:t>13</a:t>
                  </a:r>
                </a:p>
              </p:txBody>
            </p:sp>
          </p:grpSp>
          <p:sp>
            <p:nvSpPr>
              <p:cNvPr id="60" name="Line 39"/>
              <p:cNvSpPr>
                <a:spLocks noChangeShapeType="1"/>
              </p:cNvSpPr>
              <p:nvPr/>
            </p:nvSpPr>
            <p:spPr bwMode="auto">
              <a:xfrm flipH="1" flipV="1">
                <a:off x="3120" y="1248"/>
                <a:ext cx="192" cy="528"/>
              </a:xfrm>
              <a:prstGeom prst="line">
                <a:avLst/>
              </a:prstGeom>
              <a:grpFill/>
              <a:ln w="57150">
                <a:solidFill>
                  <a:schemeClr val="tx1"/>
                </a:solidFill>
                <a:round/>
                <a:headEnd/>
                <a:tailEnd type="triangle" w="med" len="med"/>
              </a:ln>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61" name="Line 40"/>
              <p:cNvSpPr>
                <a:spLocks noChangeShapeType="1"/>
              </p:cNvSpPr>
              <p:nvPr/>
            </p:nvSpPr>
            <p:spPr bwMode="auto">
              <a:xfrm flipV="1">
                <a:off x="2640" y="1248"/>
                <a:ext cx="192" cy="528"/>
              </a:xfrm>
              <a:prstGeom prst="line">
                <a:avLst/>
              </a:prstGeom>
              <a:grpFill/>
              <a:ln w="57150">
                <a:solidFill>
                  <a:schemeClr val="tx1"/>
                </a:solidFill>
                <a:round/>
                <a:headEnd/>
                <a:tailEnd type="triangle" w="med" len="med"/>
              </a:ln>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62" name="Line 41"/>
              <p:cNvSpPr>
                <a:spLocks noChangeShapeType="1"/>
              </p:cNvSpPr>
              <p:nvPr/>
            </p:nvSpPr>
            <p:spPr bwMode="auto">
              <a:xfrm flipH="1" flipV="1">
                <a:off x="2640" y="2448"/>
                <a:ext cx="240" cy="528"/>
              </a:xfrm>
              <a:prstGeom prst="line">
                <a:avLst/>
              </a:prstGeom>
              <a:grpFill/>
              <a:ln w="57150">
                <a:solidFill>
                  <a:schemeClr val="tx1"/>
                </a:solidFill>
                <a:round/>
                <a:headEnd/>
                <a:tailEnd type="triangle" w="med" len="med"/>
              </a:ln>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63" name="Line 42"/>
              <p:cNvSpPr>
                <a:spLocks noChangeShapeType="1"/>
              </p:cNvSpPr>
              <p:nvPr/>
            </p:nvSpPr>
            <p:spPr bwMode="auto">
              <a:xfrm rot="10800000" flipH="1">
                <a:off x="3264" y="2448"/>
                <a:ext cx="96" cy="528"/>
              </a:xfrm>
              <a:prstGeom prst="line">
                <a:avLst/>
              </a:prstGeom>
              <a:grpFill/>
              <a:ln w="57150">
                <a:solidFill>
                  <a:schemeClr val="tx1"/>
                </a:solidFill>
                <a:round/>
                <a:headEnd/>
                <a:tailEnd type="triangle" w="med" len="med"/>
              </a:ln>
            </p:spPr>
            <p:txBody>
              <a:bodyPr wrap="none" anchor="ctr"/>
              <a:lstStyle/>
              <a:p>
                <a:endParaRPr lang="zh-CN" altLang="en-US">
                  <a:latin typeface="微软雅黑" panose="020B0503020204020204" pitchFamily="34" charset="-122"/>
                  <a:ea typeface="微软雅黑" panose="020B0503020204020204" pitchFamily="34" charset="-122"/>
                </a:endParaRPr>
              </a:p>
            </p:txBody>
          </p:sp>
          <p:graphicFrame>
            <p:nvGraphicFramePr>
              <p:cNvPr id="64" name="Object 43"/>
              <p:cNvGraphicFramePr>
                <a:graphicFrameLocks noChangeAspect="1"/>
              </p:cNvGraphicFramePr>
              <p:nvPr/>
            </p:nvGraphicFramePr>
            <p:xfrm>
              <a:off x="2709" y="3622"/>
              <a:ext cx="670" cy="521"/>
            </p:xfrm>
            <a:graphic>
              <a:graphicData uri="http://schemas.openxmlformats.org/presentationml/2006/ole">
                <mc:AlternateContent xmlns:mc="http://schemas.openxmlformats.org/markup-compatibility/2006">
                  <mc:Choice xmlns:v="urn:schemas-microsoft-com:vml" Requires="v">
                    <p:oleObj spid="_x0000_s33278" name="Equation" r:id="rId5" imgW="279360" imgH="190440" progId="Equation.DSMT4">
                      <p:embed/>
                    </p:oleObj>
                  </mc:Choice>
                  <mc:Fallback>
                    <p:oleObj name="Equation" r:id="rId5" imgW="279360" imgH="190440" progId="Equation.DSMT4">
                      <p:embed/>
                      <p:pic>
                        <p:nvPicPr>
                          <p:cNvPr id="64" name="Object 43"/>
                          <p:cNvPicPr>
                            <a:picLocks noChangeAspect="1" noChangeArrowheads="1"/>
                          </p:cNvPicPr>
                          <p:nvPr/>
                        </p:nvPicPr>
                        <p:blipFill>
                          <a:blip r:embed="rId6"/>
                          <a:srcRect/>
                          <a:stretch>
                            <a:fillRect/>
                          </a:stretch>
                        </p:blipFill>
                        <p:spPr bwMode="auto">
                          <a:xfrm>
                            <a:off x="2709" y="3622"/>
                            <a:ext cx="670" cy="521"/>
                          </a:xfrm>
                          <a:prstGeom prst="rect">
                            <a:avLst/>
                          </a:prstGeom>
                          <a:noFill/>
                          <a:ln>
                            <a:noFill/>
                          </a:ln>
                          <a:effectLst/>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8" name="Group 44"/>
            <p:cNvGrpSpPr>
              <a:grpSpLocks/>
            </p:cNvGrpSpPr>
            <p:nvPr/>
          </p:nvGrpSpPr>
          <p:grpSpPr bwMode="auto">
            <a:xfrm>
              <a:off x="4016" y="870"/>
              <a:ext cx="1383" cy="3015"/>
              <a:chOff x="4176" y="624"/>
              <a:chExt cx="1488" cy="3502"/>
            </a:xfrm>
            <a:grpFill/>
          </p:grpSpPr>
          <p:grpSp>
            <p:nvGrpSpPr>
              <p:cNvPr id="39" name="Group 45"/>
              <p:cNvGrpSpPr>
                <a:grpSpLocks/>
              </p:cNvGrpSpPr>
              <p:nvPr/>
            </p:nvGrpSpPr>
            <p:grpSpPr bwMode="auto">
              <a:xfrm>
                <a:off x="4176" y="1776"/>
                <a:ext cx="582" cy="576"/>
                <a:chOff x="1248" y="720"/>
                <a:chExt cx="582" cy="576"/>
              </a:xfrm>
              <a:grpFill/>
            </p:grpSpPr>
            <p:sp>
              <p:nvSpPr>
                <p:cNvPr id="54" name="Oval 46"/>
                <p:cNvSpPr>
                  <a:spLocks noChangeArrowheads="1"/>
                </p:cNvSpPr>
                <p:nvPr/>
              </p:nvSpPr>
              <p:spPr bwMode="black">
                <a:xfrm>
                  <a:off x="1248" y="720"/>
                  <a:ext cx="576" cy="576"/>
                </a:xfrm>
                <a:prstGeom prst="ellipse">
                  <a:avLst/>
                </a:prstGeom>
                <a:grpFill/>
                <a:ln w="38100">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55" name="Text Box 47"/>
                <p:cNvSpPr txBox="1">
                  <a:spLocks noChangeArrowheads="1"/>
                </p:cNvSpPr>
                <p:nvPr/>
              </p:nvSpPr>
              <p:spPr bwMode="black">
                <a:xfrm>
                  <a:off x="1343" y="862"/>
                  <a:ext cx="487" cy="4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2800">
                      <a:latin typeface="微软雅黑" panose="020B0503020204020204" pitchFamily="34" charset="-122"/>
                      <a:ea typeface="微软雅黑" panose="020B0503020204020204" pitchFamily="34" charset="-122"/>
                    </a:rPr>
                    <a:t>14</a:t>
                  </a:r>
                </a:p>
              </p:txBody>
            </p:sp>
          </p:grpSp>
          <p:grpSp>
            <p:nvGrpSpPr>
              <p:cNvPr id="40" name="Group 48"/>
              <p:cNvGrpSpPr>
                <a:grpSpLocks/>
              </p:cNvGrpSpPr>
              <p:nvPr/>
            </p:nvGrpSpPr>
            <p:grpSpPr bwMode="auto">
              <a:xfrm>
                <a:off x="4608" y="624"/>
                <a:ext cx="576" cy="576"/>
                <a:chOff x="1248" y="720"/>
                <a:chExt cx="576" cy="576"/>
              </a:xfrm>
              <a:grpFill/>
            </p:grpSpPr>
            <p:sp>
              <p:nvSpPr>
                <p:cNvPr id="52" name="Oval 49"/>
                <p:cNvSpPr>
                  <a:spLocks noChangeArrowheads="1"/>
                </p:cNvSpPr>
                <p:nvPr/>
              </p:nvSpPr>
              <p:spPr bwMode="black">
                <a:xfrm>
                  <a:off x="1248" y="720"/>
                  <a:ext cx="576" cy="576"/>
                </a:xfrm>
                <a:prstGeom prst="ellipse">
                  <a:avLst/>
                </a:prstGeom>
                <a:grpFill/>
                <a:ln w="38100">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53" name="Text Box 50"/>
                <p:cNvSpPr txBox="1">
                  <a:spLocks noChangeArrowheads="1"/>
                </p:cNvSpPr>
                <p:nvPr/>
              </p:nvSpPr>
              <p:spPr bwMode="black">
                <a:xfrm>
                  <a:off x="1308" y="863"/>
                  <a:ext cx="448" cy="4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2800">
                      <a:latin typeface="微软雅黑" panose="020B0503020204020204" pitchFamily="34" charset="-122"/>
                      <a:ea typeface="微软雅黑" panose="020B0503020204020204" pitchFamily="34" charset="-122"/>
                    </a:rPr>
                    <a:t>15</a:t>
                  </a:r>
                </a:p>
              </p:txBody>
            </p:sp>
          </p:grpSp>
          <p:grpSp>
            <p:nvGrpSpPr>
              <p:cNvPr id="41" name="Group 51"/>
              <p:cNvGrpSpPr>
                <a:grpSpLocks/>
              </p:cNvGrpSpPr>
              <p:nvPr/>
            </p:nvGrpSpPr>
            <p:grpSpPr bwMode="auto">
              <a:xfrm>
                <a:off x="5088" y="1776"/>
                <a:ext cx="576" cy="576"/>
                <a:chOff x="1248" y="720"/>
                <a:chExt cx="576" cy="576"/>
              </a:xfrm>
              <a:grpFill/>
            </p:grpSpPr>
            <p:sp>
              <p:nvSpPr>
                <p:cNvPr id="50" name="Oval 52"/>
                <p:cNvSpPr>
                  <a:spLocks noChangeArrowheads="1"/>
                </p:cNvSpPr>
                <p:nvPr/>
              </p:nvSpPr>
              <p:spPr bwMode="black">
                <a:xfrm>
                  <a:off x="1248" y="720"/>
                  <a:ext cx="576" cy="576"/>
                </a:xfrm>
                <a:prstGeom prst="ellipse">
                  <a:avLst/>
                </a:prstGeom>
                <a:grpFill/>
                <a:ln w="38100">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51" name="Text Box 53"/>
                <p:cNvSpPr txBox="1">
                  <a:spLocks noChangeArrowheads="1"/>
                </p:cNvSpPr>
                <p:nvPr/>
              </p:nvSpPr>
              <p:spPr bwMode="black">
                <a:xfrm>
                  <a:off x="1308" y="862"/>
                  <a:ext cx="448" cy="4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2800">
                      <a:latin typeface="微软雅黑" panose="020B0503020204020204" pitchFamily="34" charset="-122"/>
                      <a:ea typeface="微软雅黑" panose="020B0503020204020204" pitchFamily="34" charset="-122"/>
                    </a:rPr>
                    <a:t>16</a:t>
                  </a:r>
                </a:p>
              </p:txBody>
            </p:sp>
          </p:grpSp>
          <p:grpSp>
            <p:nvGrpSpPr>
              <p:cNvPr id="42" name="Group 54"/>
              <p:cNvGrpSpPr>
                <a:grpSpLocks/>
              </p:cNvGrpSpPr>
              <p:nvPr/>
            </p:nvGrpSpPr>
            <p:grpSpPr bwMode="auto">
              <a:xfrm>
                <a:off x="4704" y="2928"/>
                <a:ext cx="576" cy="576"/>
                <a:chOff x="1248" y="720"/>
                <a:chExt cx="576" cy="576"/>
              </a:xfrm>
              <a:grpFill/>
            </p:grpSpPr>
            <p:sp>
              <p:nvSpPr>
                <p:cNvPr id="48" name="Oval 55"/>
                <p:cNvSpPr>
                  <a:spLocks noChangeArrowheads="1"/>
                </p:cNvSpPr>
                <p:nvPr/>
              </p:nvSpPr>
              <p:spPr bwMode="black">
                <a:xfrm>
                  <a:off x="1248" y="720"/>
                  <a:ext cx="576" cy="576"/>
                </a:xfrm>
                <a:prstGeom prst="ellipse">
                  <a:avLst/>
                </a:prstGeom>
                <a:grpFill/>
                <a:ln w="38100">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49" name="Text Box 56"/>
                <p:cNvSpPr txBox="1">
                  <a:spLocks noChangeArrowheads="1"/>
                </p:cNvSpPr>
                <p:nvPr/>
              </p:nvSpPr>
              <p:spPr bwMode="black">
                <a:xfrm>
                  <a:off x="1309" y="863"/>
                  <a:ext cx="448" cy="4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2800">
                      <a:latin typeface="微软雅黑" panose="020B0503020204020204" pitchFamily="34" charset="-122"/>
                      <a:ea typeface="微软雅黑" panose="020B0503020204020204" pitchFamily="34" charset="-122"/>
                    </a:rPr>
                    <a:t>17</a:t>
                  </a:r>
                </a:p>
              </p:txBody>
            </p:sp>
          </p:grpSp>
          <p:sp>
            <p:nvSpPr>
              <p:cNvPr id="43" name="Line 57"/>
              <p:cNvSpPr>
                <a:spLocks noChangeShapeType="1"/>
              </p:cNvSpPr>
              <p:nvPr/>
            </p:nvSpPr>
            <p:spPr bwMode="black">
              <a:xfrm flipH="1" flipV="1">
                <a:off x="5040" y="1200"/>
                <a:ext cx="192" cy="528"/>
              </a:xfrm>
              <a:prstGeom prst="line">
                <a:avLst/>
              </a:prstGeom>
              <a:grpFill/>
              <a:ln w="57150">
                <a:solidFill>
                  <a:schemeClr val="tx1"/>
                </a:solidFill>
                <a:round/>
                <a:headEnd/>
                <a:tailEnd type="triangle" w="med" len="med"/>
              </a:ln>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4" name="Line 58"/>
              <p:cNvSpPr>
                <a:spLocks noChangeShapeType="1"/>
              </p:cNvSpPr>
              <p:nvPr/>
            </p:nvSpPr>
            <p:spPr bwMode="black">
              <a:xfrm flipV="1">
                <a:off x="4560" y="1200"/>
                <a:ext cx="192" cy="528"/>
              </a:xfrm>
              <a:prstGeom prst="line">
                <a:avLst/>
              </a:prstGeom>
              <a:grpFill/>
              <a:ln w="57150">
                <a:solidFill>
                  <a:schemeClr val="tx1"/>
                </a:solidFill>
                <a:round/>
                <a:headEnd/>
                <a:tailEnd type="triangle" w="med" len="med"/>
              </a:ln>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5" name="Line 59"/>
              <p:cNvSpPr>
                <a:spLocks noChangeShapeType="1"/>
              </p:cNvSpPr>
              <p:nvPr/>
            </p:nvSpPr>
            <p:spPr bwMode="black">
              <a:xfrm flipH="1" flipV="1">
                <a:off x="4560" y="2400"/>
                <a:ext cx="240" cy="528"/>
              </a:xfrm>
              <a:prstGeom prst="line">
                <a:avLst/>
              </a:prstGeom>
              <a:grpFill/>
              <a:ln w="57150">
                <a:solidFill>
                  <a:schemeClr val="tx1"/>
                </a:solidFill>
                <a:round/>
                <a:headEnd/>
                <a:tailEnd type="triangle" w="med" len="med"/>
              </a:ln>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6" name="Line 60"/>
              <p:cNvSpPr>
                <a:spLocks noChangeShapeType="1"/>
              </p:cNvSpPr>
              <p:nvPr/>
            </p:nvSpPr>
            <p:spPr bwMode="black">
              <a:xfrm rot="10800000" flipH="1">
                <a:off x="5184" y="2400"/>
                <a:ext cx="96" cy="528"/>
              </a:xfrm>
              <a:prstGeom prst="line">
                <a:avLst/>
              </a:prstGeom>
              <a:grpFill/>
              <a:ln w="57150">
                <a:solidFill>
                  <a:schemeClr val="tx1"/>
                </a:solidFill>
                <a:round/>
                <a:headEnd/>
                <a:tailEnd type="triangle" w="med" len="med"/>
              </a:ln>
            </p:spPr>
            <p:txBody>
              <a:bodyPr wrap="none" anchor="ctr"/>
              <a:lstStyle/>
              <a:p>
                <a:endParaRPr lang="zh-CN" altLang="en-US">
                  <a:latin typeface="微软雅黑" panose="020B0503020204020204" pitchFamily="34" charset="-122"/>
                  <a:ea typeface="微软雅黑" panose="020B0503020204020204" pitchFamily="34" charset="-122"/>
                </a:endParaRPr>
              </a:p>
            </p:txBody>
          </p:sp>
          <p:graphicFrame>
            <p:nvGraphicFramePr>
              <p:cNvPr id="47" name="Object 61"/>
              <p:cNvGraphicFramePr>
                <a:graphicFrameLocks noChangeAspect="1"/>
              </p:cNvGraphicFramePr>
              <p:nvPr/>
            </p:nvGraphicFramePr>
            <p:xfrm>
              <a:off x="4652" y="3611"/>
              <a:ext cx="653" cy="515"/>
            </p:xfrm>
            <a:graphic>
              <a:graphicData uri="http://schemas.openxmlformats.org/presentationml/2006/ole">
                <mc:AlternateContent xmlns:mc="http://schemas.openxmlformats.org/markup-compatibility/2006">
                  <mc:Choice xmlns:v="urn:schemas-microsoft-com:vml" Requires="v">
                    <p:oleObj spid="_x0000_s33279" name="Equation" r:id="rId7" imgW="279360" imgH="190440" progId="Equation.DSMT4">
                      <p:embed/>
                    </p:oleObj>
                  </mc:Choice>
                  <mc:Fallback>
                    <p:oleObj name="Equation" r:id="rId7" imgW="279360" imgH="190440" progId="Equation.DSMT4">
                      <p:embed/>
                      <p:pic>
                        <p:nvPicPr>
                          <p:cNvPr id="47" name="Object 61"/>
                          <p:cNvPicPr>
                            <a:picLocks noChangeAspect="1" noChangeArrowheads="1"/>
                          </p:cNvPicPr>
                          <p:nvPr/>
                        </p:nvPicPr>
                        <p:blipFill>
                          <a:blip r:embed="rId8"/>
                          <a:srcRect/>
                          <a:stretch>
                            <a:fillRect/>
                          </a:stretch>
                        </p:blipFill>
                        <p:spPr bwMode="black">
                          <a:xfrm>
                            <a:off x="4652" y="3611"/>
                            <a:ext cx="653" cy="515"/>
                          </a:xfrm>
                          <a:prstGeom prst="rect">
                            <a:avLst/>
                          </a:prstGeom>
                          <a:noFill/>
                          <a:ln>
                            <a:noFill/>
                          </a:ln>
                          <a:effectLst/>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78" name="Line 3"/>
          <p:cNvSpPr>
            <a:spLocks noChangeShapeType="1"/>
          </p:cNvSpPr>
          <p:nvPr/>
        </p:nvSpPr>
        <p:spPr bwMode="auto">
          <a:xfrm flipH="1">
            <a:off x="6777038" y="2232026"/>
            <a:ext cx="1604962" cy="2735263"/>
          </a:xfrm>
          <a:prstGeom prst="line">
            <a:avLst/>
          </a:prstGeom>
          <a:noFill/>
          <a:ln w="5715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9" name="Line 4"/>
          <p:cNvSpPr>
            <a:spLocks noChangeShapeType="1"/>
          </p:cNvSpPr>
          <p:nvPr/>
        </p:nvSpPr>
        <p:spPr bwMode="auto">
          <a:xfrm flipH="1">
            <a:off x="3878263" y="2352675"/>
            <a:ext cx="1911350" cy="2706688"/>
          </a:xfrm>
          <a:prstGeom prst="line">
            <a:avLst/>
          </a:prstGeom>
          <a:noFill/>
          <a:ln w="5715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0" name="Line 5"/>
          <p:cNvSpPr>
            <a:spLocks noChangeShapeType="1"/>
          </p:cNvSpPr>
          <p:nvPr/>
        </p:nvSpPr>
        <p:spPr bwMode="auto">
          <a:xfrm flipH="1" flipV="1">
            <a:off x="3821113" y="2374901"/>
            <a:ext cx="2025650" cy="2765425"/>
          </a:xfrm>
          <a:prstGeom prst="line">
            <a:avLst/>
          </a:prstGeom>
          <a:noFill/>
          <a:ln w="5715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 name="Line 6"/>
          <p:cNvSpPr>
            <a:spLocks noChangeShapeType="1"/>
          </p:cNvSpPr>
          <p:nvPr/>
        </p:nvSpPr>
        <p:spPr bwMode="auto">
          <a:xfrm flipH="1" flipV="1">
            <a:off x="6559550" y="2232026"/>
            <a:ext cx="1962150" cy="2860675"/>
          </a:xfrm>
          <a:prstGeom prst="line">
            <a:avLst/>
          </a:prstGeom>
          <a:noFill/>
          <a:ln w="5715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 name="灯片编号占位符 3">
            <a:extLst>
              <a:ext uri="{FF2B5EF4-FFF2-40B4-BE49-F238E27FC236}">
                <a16:creationId xmlns:a16="http://schemas.microsoft.com/office/drawing/2014/main" id="{3618C469-2AAB-E741-B54C-C83E5135E26E}"/>
              </a:ext>
            </a:extLst>
          </p:cNvPr>
          <p:cNvSpPr>
            <a:spLocks noGrp="1"/>
          </p:cNvSpPr>
          <p:nvPr>
            <p:ph type="sldNum" sz="quarter" idx="12"/>
          </p:nvPr>
        </p:nvSpPr>
        <p:spPr/>
        <p:txBody>
          <a:bodyPr/>
          <a:lstStyle/>
          <a:p>
            <a:fld id="{992410F8-5038-4D67-BFCB-CC041677B2F5}" type="slidenum">
              <a:rPr lang="zh-CN" altLang="en-US" smtClean="0"/>
              <a:pPr/>
              <a:t>73</a:t>
            </a:fld>
            <a:endParaRPr lang="zh-CN" altLang="en-US" dirty="0"/>
          </a:p>
        </p:txBody>
      </p:sp>
    </p:spTree>
    <p:extLst>
      <p:ext uri="{BB962C8B-B14F-4D97-AF65-F5344CB8AC3E}">
        <p14:creationId xmlns:p14="http://schemas.microsoft.com/office/powerpoint/2010/main" val="13067927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解释性结构建模</a:t>
            </a:r>
            <a:r>
              <a:rPr lang="en-US" altLang="zh-CN" dirty="0"/>
              <a:t>——</a:t>
            </a:r>
            <a:r>
              <a:rPr lang="zh-CN" altLang="en-US" dirty="0"/>
              <a:t>确定骨架图</a:t>
            </a:r>
          </a:p>
        </p:txBody>
      </p:sp>
      <p:sp>
        <p:nvSpPr>
          <p:cNvPr id="181" name="TextBox 2"/>
          <p:cNvSpPr txBox="1"/>
          <p:nvPr/>
        </p:nvSpPr>
        <p:spPr>
          <a:xfrm>
            <a:off x="2317751" y="4833939"/>
            <a:ext cx="7705725" cy="1385887"/>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a:defRPr/>
            </a:pPr>
            <a:r>
              <a:rPr lang="zh-CN" altLang="en-US" sz="2800" dirty="0">
                <a:solidFill>
                  <a:schemeClr val="tx1"/>
                </a:solidFill>
                <a:latin typeface="微软雅黑" panose="020B0503020204020204" pitchFamily="34" charset="-122"/>
                <a:ea typeface="微软雅黑" panose="020B0503020204020204" pitchFamily="34" charset="-122"/>
              </a:rPr>
              <a:t>如果</a:t>
            </a:r>
            <a:r>
              <a:rPr lang="en-US" altLang="zh-CN" sz="2800" dirty="0">
                <a:solidFill>
                  <a:schemeClr val="tx1"/>
                </a:solidFill>
                <a:latin typeface="微软雅黑" panose="020B0503020204020204" pitchFamily="34" charset="-122"/>
                <a:ea typeface="微软雅黑" panose="020B0503020204020204" pitchFamily="34" charset="-122"/>
              </a:rPr>
              <a:t>11</a:t>
            </a:r>
            <a:r>
              <a:rPr lang="zh-CN" altLang="en-US" sz="2800" dirty="0">
                <a:solidFill>
                  <a:schemeClr val="tx1"/>
                </a:solidFill>
                <a:latin typeface="微软雅黑" panose="020B0503020204020204" pitchFamily="34" charset="-122"/>
                <a:ea typeface="微软雅黑" panose="020B0503020204020204" pitchFamily="34" charset="-122"/>
              </a:rPr>
              <a:t>不比</a:t>
            </a:r>
            <a:r>
              <a:rPr lang="en-US" altLang="zh-CN" sz="2800" dirty="0">
                <a:solidFill>
                  <a:schemeClr val="tx1"/>
                </a:solidFill>
                <a:latin typeface="微软雅黑" panose="020B0503020204020204" pitchFamily="34" charset="-122"/>
                <a:ea typeface="微软雅黑" panose="020B0503020204020204" pitchFamily="34" charset="-122"/>
              </a:rPr>
              <a:t>9</a:t>
            </a:r>
            <a:r>
              <a:rPr lang="zh-CN" altLang="en-US" sz="2800" dirty="0">
                <a:solidFill>
                  <a:schemeClr val="tx1"/>
                </a:solidFill>
                <a:latin typeface="微软雅黑" panose="020B0503020204020204" pitchFamily="34" charset="-122"/>
                <a:ea typeface="微软雅黑" panose="020B0503020204020204" pitchFamily="34" charset="-122"/>
              </a:rPr>
              <a:t>差，则不需比较其他</a:t>
            </a:r>
            <a:r>
              <a:rPr lang="en-US" altLang="zh-CN" sz="2800" dirty="0">
                <a:solidFill>
                  <a:schemeClr val="tx1"/>
                </a:solidFill>
                <a:latin typeface="微软雅黑" panose="020B0503020204020204" pitchFamily="34" charset="-122"/>
                <a:ea typeface="微软雅黑" panose="020B0503020204020204" pitchFamily="34" charset="-122"/>
              </a:rPr>
              <a:t>C</a:t>
            </a:r>
            <a:r>
              <a:rPr lang="zh-CN" altLang="en-US" sz="2800" dirty="0">
                <a:solidFill>
                  <a:schemeClr val="tx1"/>
                </a:solidFill>
                <a:latin typeface="微软雅黑" panose="020B0503020204020204" pitchFamily="34" charset="-122"/>
                <a:ea typeface="微软雅黑" panose="020B0503020204020204" pitchFamily="34" charset="-122"/>
              </a:rPr>
              <a:t>和</a:t>
            </a:r>
            <a:r>
              <a:rPr lang="en-US" altLang="zh-CN" sz="2800" dirty="0">
                <a:solidFill>
                  <a:schemeClr val="tx1"/>
                </a:solidFill>
                <a:latin typeface="微软雅黑" panose="020B0503020204020204" pitchFamily="34" charset="-122"/>
                <a:ea typeface="微软雅黑" panose="020B0503020204020204" pitchFamily="34" charset="-122"/>
              </a:rPr>
              <a:t>A</a:t>
            </a:r>
            <a:r>
              <a:rPr lang="zh-CN" altLang="en-US" sz="2800" dirty="0">
                <a:solidFill>
                  <a:schemeClr val="tx1"/>
                </a:solidFill>
                <a:latin typeface="微软雅黑" panose="020B0503020204020204" pitchFamily="34" charset="-122"/>
                <a:ea typeface="微软雅黑" panose="020B0503020204020204" pitchFamily="34" charset="-122"/>
              </a:rPr>
              <a:t>中方案。</a:t>
            </a:r>
            <a:endParaRPr lang="en-US" altLang="zh-CN" sz="2800" dirty="0">
              <a:solidFill>
                <a:schemeClr val="tx1"/>
              </a:solidFill>
              <a:latin typeface="微软雅黑" panose="020B0503020204020204" pitchFamily="34" charset="-122"/>
              <a:ea typeface="微软雅黑" panose="020B0503020204020204" pitchFamily="34" charset="-122"/>
            </a:endParaRPr>
          </a:p>
          <a:p>
            <a:pPr>
              <a:defRPr/>
            </a:pPr>
            <a:r>
              <a:rPr lang="zh-CN" altLang="en-US" sz="2800" dirty="0">
                <a:solidFill>
                  <a:schemeClr val="tx1"/>
                </a:solidFill>
                <a:latin typeface="微软雅黑" panose="020B0503020204020204" pitchFamily="34" charset="-122"/>
                <a:ea typeface="微软雅黑" panose="020B0503020204020204" pitchFamily="34" charset="-122"/>
              </a:rPr>
              <a:t>如果</a:t>
            </a:r>
            <a:r>
              <a:rPr lang="en-US" altLang="zh-CN" sz="2800" dirty="0">
                <a:solidFill>
                  <a:schemeClr val="tx1"/>
                </a:solidFill>
                <a:latin typeface="微软雅黑" panose="020B0503020204020204" pitchFamily="34" charset="-122"/>
                <a:ea typeface="微软雅黑" panose="020B0503020204020204" pitchFamily="34" charset="-122"/>
              </a:rPr>
              <a:t>13</a:t>
            </a:r>
            <a:r>
              <a:rPr lang="zh-CN" altLang="en-US" sz="2800" dirty="0">
                <a:solidFill>
                  <a:schemeClr val="tx1"/>
                </a:solidFill>
                <a:latin typeface="微软雅黑" panose="020B0503020204020204" pitchFamily="34" charset="-122"/>
                <a:ea typeface="微软雅黑" panose="020B0503020204020204" pitchFamily="34" charset="-122"/>
              </a:rPr>
              <a:t>与</a:t>
            </a:r>
            <a:r>
              <a:rPr lang="en-US" altLang="zh-CN" sz="2800" dirty="0">
                <a:solidFill>
                  <a:schemeClr val="tx1"/>
                </a:solidFill>
                <a:latin typeface="微软雅黑" panose="020B0503020204020204" pitchFamily="34" charset="-122"/>
                <a:ea typeface="微软雅黑" panose="020B0503020204020204" pitchFamily="34" charset="-122"/>
              </a:rPr>
              <a:t>7</a:t>
            </a:r>
            <a:r>
              <a:rPr lang="zh-CN" altLang="en-US" sz="2800" dirty="0">
                <a:solidFill>
                  <a:schemeClr val="tx1"/>
                </a:solidFill>
                <a:latin typeface="微软雅黑" panose="020B0503020204020204" pitchFamily="34" charset="-122"/>
                <a:ea typeface="微软雅黑" panose="020B0503020204020204" pitchFamily="34" charset="-122"/>
              </a:rPr>
              <a:t>无关，则也不需比较</a:t>
            </a:r>
            <a:r>
              <a:rPr lang="en-US" altLang="zh-CN" sz="2800" dirty="0">
                <a:solidFill>
                  <a:schemeClr val="tx1"/>
                </a:solidFill>
                <a:latin typeface="微软雅黑" panose="020B0503020204020204" pitchFamily="34" charset="-122"/>
                <a:ea typeface="微软雅黑" panose="020B0503020204020204" pitchFamily="34" charset="-122"/>
              </a:rPr>
              <a:t>C</a:t>
            </a:r>
            <a:r>
              <a:rPr lang="zh-CN" altLang="en-US" sz="2800" dirty="0">
                <a:solidFill>
                  <a:schemeClr val="tx1"/>
                </a:solidFill>
                <a:latin typeface="微软雅黑" panose="020B0503020204020204" pitchFamily="34" charset="-122"/>
                <a:ea typeface="微软雅黑" panose="020B0503020204020204" pitchFamily="34" charset="-122"/>
              </a:rPr>
              <a:t>和</a:t>
            </a:r>
            <a:r>
              <a:rPr lang="en-US" altLang="zh-CN" sz="2800" dirty="0">
                <a:solidFill>
                  <a:schemeClr val="tx1"/>
                </a:solidFill>
                <a:latin typeface="微软雅黑" panose="020B0503020204020204" pitchFamily="34" charset="-122"/>
                <a:ea typeface="微软雅黑" panose="020B0503020204020204" pitchFamily="34" charset="-122"/>
              </a:rPr>
              <a:t>A</a:t>
            </a:r>
            <a:r>
              <a:rPr lang="zh-CN" altLang="en-US" sz="2800" dirty="0">
                <a:solidFill>
                  <a:schemeClr val="tx1"/>
                </a:solidFill>
                <a:latin typeface="微软雅黑" panose="020B0503020204020204" pitchFamily="34" charset="-122"/>
                <a:ea typeface="微软雅黑" panose="020B0503020204020204" pitchFamily="34" charset="-122"/>
              </a:rPr>
              <a:t>中方案。</a:t>
            </a:r>
            <a:endParaRPr lang="en-US" altLang="zh-CN" sz="2800" dirty="0">
              <a:solidFill>
                <a:schemeClr val="tx1"/>
              </a:solidFill>
              <a:latin typeface="微软雅黑" panose="020B0503020204020204" pitchFamily="34" charset="-122"/>
              <a:ea typeface="微软雅黑" panose="020B0503020204020204" pitchFamily="34" charset="-122"/>
            </a:endParaRPr>
          </a:p>
          <a:p>
            <a:pPr>
              <a:defRPr/>
            </a:pPr>
            <a:r>
              <a:rPr lang="zh-CN" altLang="en-US" sz="2800" dirty="0">
                <a:solidFill>
                  <a:schemeClr val="tx1"/>
                </a:solidFill>
                <a:latin typeface="微软雅黑" panose="020B0503020204020204" pitchFamily="34" charset="-122"/>
                <a:ea typeface="微软雅黑" panose="020B0503020204020204" pitchFamily="34" charset="-122"/>
              </a:rPr>
              <a:t>这是最理想的情况。</a:t>
            </a:r>
          </a:p>
        </p:txBody>
      </p:sp>
      <p:grpSp>
        <p:nvGrpSpPr>
          <p:cNvPr id="182" name="组合 181"/>
          <p:cNvGrpSpPr>
            <a:grpSpLocks/>
          </p:cNvGrpSpPr>
          <p:nvPr/>
        </p:nvGrpSpPr>
        <p:grpSpPr bwMode="auto">
          <a:xfrm>
            <a:off x="2424114" y="1309689"/>
            <a:ext cx="7032625" cy="3441191"/>
            <a:chOff x="900113" y="1309461"/>
            <a:chExt cx="7032620" cy="3442170"/>
          </a:xfrm>
        </p:grpSpPr>
        <p:grpSp>
          <p:nvGrpSpPr>
            <p:cNvPr id="183" name="Group 7"/>
            <p:cNvGrpSpPr>
              <a:grpSpLocks/>
            </p:cNvGrpSpPr>
            <p:nvPr/>
          </p:nvGrpSpPr>
          <p:grpSpPr bwMode="auto">
            <a:xfrm>
              <a:off x="900113" y="1309461"/>
              <a:ext cx="7032620" cy="3442170"/>
              <a:chOff x="458" y="805"/>
              <a:chExt cx="4941" cy="3119"/>
            </a:xfrm>
          </p:grpSpPr>
          <p:grpSp>
            <p:nvGrpSpPr>
              <p:cNvPr id="188" name="Group 8"/>
              <p:cNvGrpSpPr>
                <a:grpSpLocks/>
              </p:cNvGrpSpPr>
              <p:nvPr/>
            </p:nvGrpSpPr>
            <p:grpSpPr bwMode="auto">
              <a:xfrm>
                <a:off x="458" y="879"/>
                <a:ext cx="1309" cy="3015"/>
                <a:chOff x="288" y="672"/>
                <a:chExt cx="1488" cy="3501"/>
              </a:xfrm>
            </p:grpSpPr>
            <p:grpSp>
              <p:nvGrpSpPr>
                <p:cNvPr id="225" name="Group 9"/>
                <p:cNvGrpSpPr>
                  <a:grpSpLocks/>
                </p:cNvGrpSpPr>
                <p:nvPr/>
              </p:nvGrpSpPr>
              <p:grpSpPr bwMode="auto">
                <a:xfrm>
                  <a:off x="288" y="1824"/>
                  <a:ext cx="576" cy="576"/>
                  <a:chOff x="1248" y="720"/>
                  <a:chExt cx="576" cy="576"/>
                </a:xfrm>
              </p:grpSpPr>
              <p:sp>
                <p:nvSpPr>
                  <p:cNvPr id="240" name="Oval 10"/>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241" name="Text Box 11"/>
                  <p:cNvSpPr txBox="1">
                    <a:spLocks noChangeArrowheads="1"/>
                  </p:cNvSpPr>
                  <p:nvPr/>
                </p:nvSpPr>
                <p:spPr bwMode="auto">
                  <a:xfrm>
                    <a:off x="1393" y="856"/>
                    <a:ext cx="274"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a:latin typeface="微软雅黑" panose="020B0503020204020204" pitchFamily="34" charset="-122"/>
                        <a:ea typeface="微软雅黑" panose="020B0503020204020204" pitchFamily="34" charset="-122"/>
                      </a:rPr>
                      <a:t>6</a:t>
                    </a:r>
                  </a:p>
                </p:txBody>
              </p:sp>
            </p:grpSp>
            <p:grpSp>
              <p:nvGrpSpPr>
                <p:cNvPr id="226" name="Group 12"/>
                <p:cNvGrpSpPr>
                  <a:grpSpLocks/>
                </p:cNvGrpSpPr>
                <p:nvPr/>
              </p:nvGrpSpPr>
              <p:grpSpPr bwMode="auto">
                <a:xfrm>
                  <a:off x="720" y="672"/>
                  <a:ext cx="576" cy="576"/>
                  <a:chOff x="1248" y="720"/>
                  <a:chExt cx="576" cy="576"/>
                </a:xfrm>
              </p:grpSpPr>
              <p:sp>
                <p:nvSpPr>
                  <p:cNvPr id="238" name="Oval 13"/>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239" name="Text Box 14"/>
                  <p:cNvSpPr txBox="1">
                    <a:spLocks noChangeArrowheads="1"/>
                  </p:cNvSpPr>
                  <p:nvPr/>
                </p:nvSpPr>
                <p:spPr bwMode="auto">
                  <a:xfrm>
                    <a:off x="1393" y="856"/>
                    <a:ext cx="274"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a:latin typeface="微软雅黑" panose="020B0503020204020204" pitchFamily="34" charset="-122"/>
                        <a:ea typeface="微软雅黑" panose="020B0503020204020204" pitchFamily="34" charset="-122"/>
                      </a:rPr>
                      <a:t>7</a:t>
                    </a:r>
                  </a:p>
                </p:txBody>
              </p:sp>
            </p:grpSp>
            <p:grpSp>
              <p:nvGrpSpPr>
                <p:cNvPr id="227" name="Group 15"/>
                <p:cNvGrpSpPr>
                  <a:grpSpLocks/>
                </p:cNvGrpSpPr>
                <p:nvPr/>
              </p:nvGrpSpPr>
              <p:grpSpPr bwMode="auto">
                <a:xfrm>
                  <a:off x="1200" y="1824"/>
                  <a:ext cx="576" cy="576"/>
                  <a:chOff x="1248" y="720"/>
                  <a:chExt cx="576" cy="576"/>
                </a:xfrm>
              </p:grpSpPr>
              <p:sp>
                <p:nvSpPr>
                  <p:cNvPr id="236" name="Oval 16"/>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237" name="Text Box 17"/>
                  <p:cNvSpPr txBox="1">
                    <a:spLocks noChangeArrowheads="1"/>
                  </p:cNvSpPr>
                  <p:nvPr/>
                </p:nvSpPr>
                <p:spPr bwMode="auto">
                  <a:xfrm>
                    <a:off x="1390" y="856"/>
                    <a:ext cx="282"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a:latin typeface="微软雅黑" panose="020B0503020204020204" pitchFamily="34" charset="-122"/>
                        <a:ea typeface="微软雅黑" panose="020B0503020204020204" pitchFamily="34" charset="-122"/>
                      </a:rPr>
                      <a:t>8</a:t>
                    </a:r>
                  </a:p>
                </p:txBody>
              </p:sp>
            </p:grpSp>
            <p:grpSp>
              <p:nvGrpSpPr>
                <p:cNvPr id="228" name="Group 18"/>
                <p:cNvGrpSpPr>
                  <a:grpSpLocks/>
                </p:cNvGrpSpPr>
                <p:nvPr/>
              </p:nvGrpSpPr>
              <p:grpSpPr bwMode="auto">
                <a:xfrm>
                  <a:off x="816" y="2976"/>
                  <a:ext cx="576" cy="576"/>
                  <a:chOff x="1248" y="720"/>
                  <a:chExt cx="576" cy="576"/>
                </a:xfrm>
              </p:grpSpPr>
              <p:sp>
                <p:nvSpPr>
                  <p:cNvPr id="234" name="Oval 19"/>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235" name="Text Box 20"/>
                  <p:cNvSpPr txBox="1">
                    <a:spLocks noChangeArrowheads="1"/>
                  </p:cNvSpPr>
                  <p:nvPr/>
                </p:nvSpPr>
                <p:spPr bwMode="auto">
                  <a:xfrm>
                    <a:off x="1394" y="856"/>
                    <a:ext cx="274"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a:latin typeface="微软雅黑" panose="020B0503020204020204" pitchFamily="34" charset="-122"/>
                        <a:ea typeface="微软雅黑" panose="020B0503020204020204" pitchFamily="34" charset="-122"/>
                      </a:rPr>
                      <a:t>9</a:t>
                    </a:r>
                  </a:p>
                </p:txBody>
              </p:sp>
            </p:grpSp>
            <p:sp>
              <p:nvSpPr>
                <p:cNvPr id="229" name="Line 21"/>
                <p:cNvSpPr>
                  <a:spLocks noChangeShapeType="1"/>
                </p:cNvSpPr>
                <p:nvPr/>
              </p:nvSpPr>
              <p:spPr bwMode="auto">
                <a:xfrm flipH="1" flipV="1">
                  <a:off x="1152" y="1248"/>
                  <a:ext cx="192" cy="52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30" name="Line 22"/>
                <p:cNvSpPr>
                  <a:spLocks noChangeShapeType="1"/>
                </p:cNvSpPr>
                <p:nvPr/>
              </p:nvSpPr>
              <p:spPr bwMode="auto">
                <a:xfrm flipV="1">
                  <a:off x="672" y="1248"/>
                  <a:ext cx="192" cy="52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31" name="Line 23"/>
                <p:cNvSpPr>
                  <a:spLocks noChangeShapeType="1"/>
                </p:cNvSpPr>
                <p:nvPr/>
              </p:nvSpPr>
              <p:spPr bwMode="auto">
                <a:xfrm flipH="1" flipV="1">
                  <a:off x="672" y="2448"/>
                  <a:ext cx="240" cy="52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32" name="Line 24"/>
                <p:cNvSpPr>
                  <a:spLocks noChangeShapeType="1"/>
                </p:cNvSpPr>
                <p:nvPr/>
              </p:nvSpPr>
              <p:spPr bwMode="auto">
                <a:xfrm rot="10800000" flipH="1">
                  <a:off x="1296" y="2448"/>
                  <a:ext cx="96" cy="52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aphicFrame>
              <p:nvGraphicFramePr>
                <p:cNvPr id="233" name="Object 25"/>
                <p:cNvGraphicFramePr>
                  <a:graphicFrameLocks noChangeAspect="1"/>
                </p:cNvGraphicFramePr>
                <p:nvPr>
                  <p:extLst>
                    <p:ext uri="{D42A27DB-BD31-4B8C-83A1-F6EECF244321}">
                      <p14:modId xmlns:p14="http://schemas.microsoft.com/office/powerpoint/2010/main" val="2956564436"/>
                    </p:ext>
                  </p:extLst>
                </p:nvPr>
              </p:nvGraphicFramePr>
              <p:xfrm>
                <a:off x="709" y="3657"/>
                <a:ext cx="639" cy="516"/>
              </p:xfrm>
              <a:graphic>
                <a:graphicData uri="http://schemas.openxmlformats.org/presentationml/2006/ole">
                  <mc:AlternateContent xmlns:mc="http://schemas.openxmlformats.org/markup-compatibility/2006">
                    <mc:Choice xmlns:v="urn:schemas-microsoft-com:vml" Requires="v">
                      <p:oleObj spid="_x0000_s32256" name="Equation" r:id="rId3" imgW="266400" imgH="190440" progId="Equation.DSMT4">
                        <p:embed/>
                      </p:oleObj>
                    </mc:Choice>
                    <mc:Fallback>
                      <p:oleObj name="Equation" r:id="rId3" imgW="266400" imgH="190440" progId="Equation.DSMT4">
                        <p:embed/>
                        <p:pic>
                          <p:nvPicPr>
                            <p:cNvPr id="77879" name="Object 25"/>
                            <p:cNvPicPr>
                              <a:picLocks noChangeAspect="1" noChangeArrowheads="1"/>
                            </p:cNvPicPr>
                            <p:nvPr/>
                          </p:nvPicPr>
                          <p:blipFill>
                            <a:blip r:embed="rId4"/>
                            <a:srcRect/>
                            <a:stretch>
                              <a:fillRect/>
                            </a:stretch>
                          </p:blipFill>
                          <p:spPr bwMode="auto">
                            <a:xfrm>
                              <a:off x="709" y="3657"/>
                              <a:ext cx="639" cy="516"/>
                            </a:xfrm>
                            <a:prstGeom prst="rect">
                              <a:avLst/>
                            </a:prstGeom>
                            <a:noFill/>
                            <a:ln>
                              <a:noFill/>
                            </a:ln>
                            <a:effectLst/>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89" name="Group 26"/>
              <p:cNvGrpSpPr>
                <a:grpSpLocks/>
              </p:cNvGrpSpPr>
              <p:nvPr/>
            </p:nvGrpSpPr>
            <p:grpSpPr bwMode="auto">
              <a:xfrm>
                <a:off x="2294" y="805"/>
                <a:ext cx="1355" cy="3119"/>
                <a:chOff x="2256" y="672"/>
                <a:chExt cx="1488" cy="3471"/>
              </a:xfrm>
            </p:grpSpPr>
            <p:grpSp>
              <p:nvGrpSpPr>
                <p:cNvPr id="208" name="Group 27"/>
                <p:cNvGrpSpPr>
                  <a:grpSpLocks/>
                </p:cNvGrpSpPr>
                <p:nvPr/>
              </p:nvGrpSpPr>
              <p:grpSpPr bwMode="auto">
                <a:xfrm>
                  <a:off x="2256" y="1824"/>
                  <a:ext cx="576" cy="576"/>
                  <a:chOff x="1248" y="720"/>
                  <a:chExt cx="576" cy="576"/>
                </a:xfrm>
              </p:grpSpPr>
              <p:sp>
                <p:nvSpPr>
                  <p:cNvPr id="223" name="Oval 28"/>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224" name="Text Box 29"/>
                  <p:cNvSpPr txBox="1">
                    <a:spLocks noChangeArrowheads="1"/>
                  </p:cNvSpPr>
                  <p:nvPr/>
                </p:nvSpPr>
                <p:spPr bwMode="auto">
                  <a:xfrm>
                    <a:off x="1335" y="869"/>
                    <a:ext cx="39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a:latin typeface="微软雅黑" panose="020B0503020204020204" pitchFamily="34" charset="-122"/>
                        <a:ea typeface="微软雅黑" panose="020B0503020204020204" pitchFamily="34" charset="-122"/>
                      </a:rPr>
                      <a:t>10</a:t>
                    </a:r>
                  </a:p>
                </p:txBody>
              </p:sp>
            </p:grpSp>
            <p:grpSp>
              <p:nvGrpSpPr>
                <p:cNvPr id="209" name="Group 30"/>
                <p:cNvGrpSpPr>
                  <a:grpSpLocks/>
                </p:cNvGrpSpPr>
                <p:nvPr/>
              </p:nvGrpSpPr>
              <p:grpSpPr bwMode="auto">
                <a:xfrm>
                  <a:off x="2688" y="672"/>
                  <a:ext cx="576" cy="576"/>
                  <a:chOff x="1248" y="720"/>
                  <a:chExt cx="576" cy="576"/>
                </a:xfrm>
              </p:grpSpPr>
              <p:sp>
                <p:nvSpPr>
                  <p:cNvPr id="221" name="Oval 31"/>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222" name="Text Box 32"/>
                  <p:cNvSpPr txBox="1">
                    <a:spLocks noChangeArrowheads="1"/>
                  </p:cNvSpPr>
                  <p:nvPr/>
                </p:nvSpPr>
                <p:spPr bwMode="auto">
                  <a:xfrm>
                    <a:off x="1337" y="869"/>
                    <a:ext cx="38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a:latin typeface="微软雅黑" panose="020B0503020204020204" pitchFamily="34" charset="-122"/>
                        <a:ea typeface="微软雅黑" panose="020B0503020204020204" pitchFamily="34" charset="-122"/>
                      </a:rPr>
                      <a:t>11</a:t>
                    </a:r>
                  </a:p>
                </p:txBody>
              </p:sp>
            </p:grpSp>
            <p:grpSp>
              <p:nvGrpSpPr>
                <p:cNvPr id="210" name="Group 33"/>
                <p:cNvGrpSpPr>
                  <a:grpSpLocks/>
                </p:cNvGrpSpPr>
                <p:nvPr/>
              </p:nvGrpSpPr>
              <p:grpSpPr bwMode="auto">
                <a:xfrm>
                  <a:off x="3168" y="1824"/>
                  <a:ext cx="576" cy="576"/>
                  <a:chOff x="1248" y="720"/>
                  <a:chExt cx="576" cy="576"/>
                </a:xfrm>
              </p:grpSpPr>
              <p:sp>
                <p:nvSpPr>
                  <p:cNvPr id="219" name="Oval 34"/>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220" name="Text Box 35"/>
                  <p:cNvSpPr txBox="1">
                    <a:spLocks noChangeArrowheads="1"/>
                  </p:cNvSpPr>
                  <p:nvPr/>
                </p:nvSpPr>
                <p:spPr bwMode="auto">
                  <a:xfrm>
                    <a:off x="1338" y="869"/>
                    <a:ext cx="38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a:latin typeface="微软雅黑" panose="020B0503020204020204" pitchFamily="34" charset="-122"/>
                        <a:ea typeface="微软雅黑" panose="020B0503020204020204" pitchFamily="34" charset="-122"/>
                      </a:rPr>
                      <a:t>12</a:t>
                    </a:r>
                  </a:p>
                </p:txBody>
              </p:sp>
            </p:grpSp>
            <p:grpSp>
              <p:nvGrpSpPr>
                <p:cNvPr id="211" name="Group 36"/>
                <p:cNvGrpSpPr>
                  <a:grpSpLocks/>
                </p:cNvGrpSpPr>
                <p:nvPr/>
              </p:nvGrpSpPr>
              <p:grpSpPr bwMode="auto">
                <a:xfrm>
                  <a:off x="2784" y="2976"/>
                  <a:ext cx="576" cy="576"/>
                  <a:chOff x="1248" y="720"/>
                  <a:chExt cx="576" cy="576"/>
                </a:xfrm>
              </p:grpSpPr>
              <p:sp>
                <p:nvSpPr>
                  <p:cNvPr id="217" name="Oval 37"/>
                  <p:cNvSpPr>
                    <a:spLocks noChangeArrowheads="1"/>
                  </p:cNvSpPr>
                  <p:nvPr/>
                </p:nvSpPr>
                <p:spPr bwMode="auto">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218" name="Text Box 38"/>
                  <p:cNvSpPr txBox="1">
                    <a:spLocks noChangeArrowheads="1"/>
                  </p:cNvSpPr>
                  <p:nvPr/>
                </p:nvSpPr>
                <p:spPr bwMode="auto">
                  <a:xfrm>
                    <a:off x="1337" y="869"/>
                    <a:ext cx="38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a:latin typeface="微软雅黑" panose="020B0503020204020204" pitchFamily="34" charset="-122"/>
                        <a:ea typeface="微软雅黑" panose="020B0503020204020204" pitchFamily="34" charset="-122"/>
                      </a:rPr>
                      <a:t>13</a:t>
                    </a:r>
                  </a:p>
                </p:txBody>
              </p:sp>
            </p:grpSp>
            <p:sp>
              <p:nvSpPr>
                <p:cNvPr id="212" name="Line 39"/>
                <p:cNvSpPr>
                  <a:spLocks noChangeShapeType="1"/>
                </p:cNvSpPr>
                <p:nvPr/>
              </p:nvSpPr>
              <p:spPr bwMode="auto">
                <a:xfrm flipH="1" flipV="1">
                  <a:off x="3120" y="1248"/>
                  <a:ext cx="192" cy="52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13" name="Line 40"/>
                <p:cNvSpPr>
                  <a:spLocks noChangeShapeType="1"/>
                </p:cNvSpPr>
                <p:nvPr/>
              </p:nvSpPr>
              <p:spPr bwMode="auto">
                <a:xfrm flipV="1">
                  <a:off x="2640" y="1248"/>
                  <a:ext cx="192" cy="52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14" name="Line 41"/>
                <p:cNvSpPr>
                  <a:spLocks noChangeShapeType="1"/>
                </p:cNvSpPr>
                <p:nvPr/>
              </p:nvSpPr>
              <p:spPr bwMode="auto">
                <a:xfrm flipH="1" flipV="1">
                  <a:off x="2640" y="2448"/>
                  <a:ext cx="240" cy="52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15" name="Line 42"/>
                <p:cNvSpPr>
                  <a:spLocks noChangeShapeType="1"/>
                </p:cNvSpPr>
                <p:nvPr/>
              </p:nvSpPr>
              <p:spPr bwMode="auto">
                <a:xfrm rot="10800000" flipH="1">
                  <a:off x="3264" y="2448"/>
                  <a:ext cx="96" cy="52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aphicFrame>
              <p:nvGraphicFramePr>
                <p:cNvPr id="216" name="Object 43"/>
                <p:cNvGraphicFramePr>
                  <a:graphicFrameLocks noChangeAspect="1"/>
                </p:cNvGraphicFramePr>
                <p:nvPr>
                  <p:extLst>
                    <p:ext uri="{D42A27DB-BD31-4B8C-83A1-F6EECF244321}">
                      <p14:modId xmlns:p14="http://schemas.microsoft.com/office/powerpoint/2010/main" val="1911863766"/>
                    </p:ext>
                  </p:extLst>
                </p:nvPr>
              </p:nvGraphicFramePr>
              <p:xfrm>
                <a:off x="2709" y="3623"/>
                <a:ext cx="671" cy="520"/>
              </p:xfrm>
              <a:graphic>
                <a:graphicData uri="http://schemas.openxmlformats.org/presentationml/2006/ole">
                  <mc:AlternateContent xmlns:mc="http://schemas.openxmlformats.org/markup-compatibility/2006">
                    <mc:Choice xmlns:v="urn:schemas-microsoft-com:vml" Requires="v">
                      <p:oleObj spid="_x0000_s32257" name="Equation" r:id="rId5" imgW="279360" imgH="190440" progId="Equation.DSMT4">
                        <p:embed/>
                      </p:oleObj>
                    </mc:Choice>
                    <mc:Fallback>
                      <p:oleObj name="Equation" r:id="rId5" imgW="279360" imgH="190440" progId="Equation.DSMT4">
                        <p:embed/>
                        <p:pic>
                          <p:nvPicPr>
                            <p:cNvPr id="77862" name="Object 43"/>
                            <p:cNvPicPr>
                              <a:picLocks noChangeAspect="1" noChangeArrowheads="1"/>
                            </p:cNvPicPr>
                            <p:nvPr/>
                          </p:nvPicPr>
                          <p:blipFill>
                            <a:blip r:embed="rId6"/>
                            <a:srcRect/>
                            <a:stretch>
                              <a:fillRect/>
                            </a:stretch>
                          </p:blipFill>
                          <p:spPr bwMode="auto">
                            <a:xfrm>
                              <a:off x="2709" y="3623"/>
                              <a:ext cx="671" cy="520"/>
                            </a:xfrm>
                            <a:prstGeom prst="rect">
                              <a:avLst/>
                            </a:prstGeom>
                            <a:noFill/>
                            <a:ln>
                              <a:noFill/>
                            </a:ln>
                            <a:effectLst/>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90" name="Group 44"/>
              <p:cNvGrpSpPr>
                <a:grpSpLocks/>
              </p:cNvGrpSpPr>
              <p:nvPr/>
            </p:nvGrpSpPr>
            <p:grpSpPr bwMode="auto">
              <a:xfrm>
                <a:off x="4016" y="870"/>
                <a:ext cx="1383" cy="3014"/>
                <a:chOff x="4176" y="624"/>
                <a:chExt cx="1488" cy="3501"/>
              </a:xfrm>
            </p:grpSpPr>
            <p:grpSp>
              <p:nvGrpSpPr>
                <p:cNvPr id="191" name="Group 45"/>
                <p:cNvGrpSpPr>
                  <a:grpSpLocks/>
                </p:cNvGrpSpPr>
                <p:nvPr/>
              </p:nvGrpSpPr>
              <p:grpSpPr bwMode="auto">
                <a:xfrm>
                  <a:off x="4176" y="1776"/>
                  <a:ext cx="582" cy="576"/>
                  <a:chOff x="1248" y="720"/>
                  <a:chExt cx="582" cy="576"/>
                </a:xfrm>
              </p:grpSpPr>
              <p:sp>
                <p:nvSpPr>
                  <p:cNvPr id="206" name="Oval 46"/>
                  <p:cNvSpPr>
                    <a:spLocks noChangeArrowheads="1"/>
                  </p:cNvSpPr>
                  <p:nvPr/>
                </p:nvSpPr>
                <p:spPr bwMode="black">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207" name="Text Box 47"/>
                  <p:cNvSpPr txBox="1">
                    <a:spLocks noChangeArrowheads="1"/>
                  </p:cNvSpPr>
                  <p:nvPr/>
                </p:nvSpPr>
                <p:spPr bwMode="black">
                  <a:xfrm>
                    <a:off x="1343" y="862"/>
                    <a:ext cx="487"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a:latin typeface="微软雅黑" panose="020B0503020204020204" pitchFamily="34" charset="-122"/>
                        <a:ea typeface="微软雅黑" panose="020B0503020204020204" pitchFamily="34" charset="-122"/>
                      </a:rPr>
                      <a:t>14</a:t>
                    </a:r>
                  </a:p>
                </p:txBody>
              </p:sp>
            </p:grpSp>
            <p:grpSp>
              <p:nvGrpSpPr>
                <p:cNvPr id="192" name="Group 48"/>
                <p:cNvGrpSpPr>
                  <a:grpSpLocks/>
                </p:cNvGrpSpPr>
                <p:nvPr/>
              </p:nvGrpSpPr>
              <p:grpSpPr bwMode="auto">
                <a:xfrm>
                  <a:off x="4608" y="624"/>
                  <a:ext cx="576" cy="576"/>
                  <a:chOff x="1248" y="720"/>
                  <a:chExt cx="576" cy="576"/>
                </a:xfrm>
              </p:grpSpPr>
              <p:sp>
                <p:nvSpPr>
                  <p:cNvPr id="204" name="Oval 49"/>
                  <p:cNvSpPr>
                    <a:spLocks noChangeArrowheads="1"/>
                  </p:cNvSpPr>
                  <p:nvPr/>
                </p:nvSpPr>
                <p:spPr bwMode="black">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205" name="Text Box 50"/>
                  <p:cNvSpPr txBox="1">
                    <a:spLocks noChangeArrowheads="1"/>
                  </p:cNvSpPr>
                  <p:nvPr/>
                </p:nvSpPr>
                <p:spPr bwMode="black">
                  <a:xfrm>
                    <a:off x="1343" y="863"/>
                    <a:ext cx="380"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a:latin typeface="微软雅黑" panose="020B0503020204020204" pitchFamily="34" charset="-122"/>
                        <a:ea typeface="微软雅黑" panose="020B0503020204020204" pitchFamily="34" charset="-122"/>
                      </a:rPr>
                      <a:t>15</a:t>
                    </a:r>
                  </a:p>
                </p:txBody>
              </p:sp>
            </p:grpSp>
            <p:grpSp>
              <p:nvGrpSpPr>
                <p:cNvPr id="193" name="Group 51"/>
                <p:cNvGrpSpPr>
                  <a:grpSpLocks/>
                </p:cNvGrpSpPr>
                <p:nvPr/>
              </p:nvGrpSpPr>
              <p:grpSpPr bwMode="auto">
                <a:xfrm>
                  <a:off x="5088" y="1776"/>
                  <a:ext cx="576" cy="576"/>
                  <a:chOff x="1248" y="720"/>
                  <a:chExt cx="576" cy="576"/>
                </a:xfrm>
              </p:grpSpPr>
              <p:sp>
                <p:nvSpPr>
                  <p:cNvPr id="202" name="Oval 52"/>
                  <p:cNvSpPr>
                    <a:spLocks noChangeArrowheads="1"/>
                  </p:cNvSpPr>
                  <p:nvPr/>
                </p:nvSpPr>
                <p:spPr bwMode="black">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203" name="Text Box 53"/>
                  <p:cNvSpPr txBox="1">
                    <a:spLocks noChangeArrowheads="1"/>
                  </p:cNvSpPr>
                  <p:nvPr/>
                </p:nvSpPr>
                <p:spPr bwMode="black">
                  <a:xfrm>
                    <a:off x="1343" y="862"/>
                    <a:ext cx="380"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a:latin typeface="微软雅黑" panose="020B0503020204020204" pitchFamily="34" charset="-122"/>
                        <a:ea typeface="微软雅黑" panose="020B0503020204020204" pitchFamily="34" charset="-122"/>
                      </a:rPr>
                      <a:t>16</a:t>
                    </a:r>
                  </a:p>
                </p:txBody>
              </p:sp>
            </p:grpSp>
            <p:grpSp>
              <p:nvGrpSpPr>
                <p:cNvPr id="194" name="Group 54"/>
                <p:cNvGrpSpPr>
                  <a:grpSpLocks/>
                </p:cNvGrpSpPr>
                <p:nvPr/>
              </p:nvGrpSpPr>
              <p:grpSpPr bwMode="auto">
                <a:xfrm>
                  <a:off x="4704" y="2928"/>
                  <a:ext cx="576" cy="576"/>
                  <a:chOff x="1248" y="720"/>
                  <a:chExt cx="576" cy="576"/>
                </a:xfrm>
              </p:grpSpPr>
              <p:sp>
                <p:nvSpPr>
                  <p:cNvPr id="200" name="Oval 55"/>
                  <p:cNvSpPr>
                    <a:spLocks noChangeArrowheads="1"/>
                  </p:cNvSpPr>
                  <p:nvPr/>
                </p:nvSpPr>
                <p:spPr bwMode="black">
                  <a:xfrm>
                    <a:off x="1248" y="720"/>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201" name="Text Box 56"/>
                  <p:cNvSpPr txBox="1">
                    <a:spLocks noChangeArrowheads="1"/>
                  </p:cNvSpPr>
                  <p:nvPr/>
                </p:nvSpPr>
                <p:spPr bwMode="black">
                  <a:xfrm>
                    <a:off x="1343" y="863"/>
                    <a:ext cx="380"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a:latin typeface="微软雅黑" panose="020B0503020204020204" pitchFamily="34" charset="-122"/>
                        <a:ea typeface="微软雅黑" panose="020B0503020204020204" pitchFamily="34" charset="-122"/>
                      </a:rPr>
                      <a:t>17</a:t>
                    </a:r>
                  </a:p>
                </p:txBody>
              </p:sp>
            </p:grpSp>
            <p:sp>
              <p:nvSpPr>
                <p:cNvPr id="195" name="Line 57"/>
                <p:cNvSpPr>
                  <a:spLocks noChangeShapeType="1"/>
                </p:cNvSpPr>
                <p:nvPr/>
              </p:nvSpPr>
              <p:spPr bwMode="black">
                <a:xfrm flipH="1" flipV="1">
                  <a:off x="5040" y="1200"/>
                  <a:ext cx="192" cy="52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96" name="Line 58"/>
                <p:cNvSpPr>
                  <a:spLocks noChangeShapeType="1"/>
                </p:cNvSpPr>
                <p:nvPr/>
              </p:nvSpPr>
              <p:spPr bwMode="black">
                <a:xfrm flipV="1">
                  <a:off x="4560" y="1200"/>
                  <a:ext cx="192" cy="52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97" name="Line 59"/>
                <p:cNvSpPr>
                  <a:spLocks noChangeShapeType="1"/>
                </p:cNvSpPr>
                <p:nvPr/>
              </p:nvSpPr>
              <p:spPr bwMode="black">
                <a:xfrm flipH="1" flipV="1">
                  <a:off x="4560" y="2400"/>
                  <a:ext cx="240" cy="52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98" name="Line 60"/>
                <p:cNvSpPr>
                  <a:spLocks noChangeShapeType="1"/>
                </p:cNvSpPr>
                <p:nvPr/>
              </p:nvSpPr>
              <p:spPr bwMode="black">
                <a:xfrm rot="10800000" flipH="1">
                  <a:off x="5184" y="2400"/>
                  <a:ext cx="96" cy="52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aphicFrame>
              <p:nvGraphicFramePr>
                <p:cNvPr id="199" name="Object 61"/>
                <p:cNvGraphicFramePr>
                  <a:graphicFrameLocks noChangeAspect="1"/>
                </p:cNvGraphicFramePr>
                <p:nvPr>
                  <p:extLst>
                    <p:ext uri="{D42A27DB-BD31-4B8C-83A1-F6EECF244321}">
                      <p14:modId xmlns:p14="http://schemas.microsoft.com/office/powerpoint/2010/main" val="586295075"/>
                    </p:ext>
                  </p:extLst>
                </p:nvPr>
              </p:nvGraphicFramePr>
              <p:xfrm>
                <a:off x="4652" y="3609"/>
                <a:ext cx="653" cy="516"/>
              </p:xfrm>
              <a:graphic>
                <a:graphicData uri="http://schemas.openxmlformats.org/presentationml/2006/ole">
                  <mc:AlternateContent xmlns:mc="http://schemas.openxmlformats.org/markup-compatibility/2006">
                    <mc:Choice xmlns:v="urn:schemas-microsoft-com:vml" Requires="v">
                      <p:oleObj spid="_x0000_s32258" name="Equation" r:id="rId7" imgW="279360" imgH="190440" progId="Equation.DSMT4">
                        <p:embed/>
                      </p:oleObj>
                    </mc:Choice>
                    <mc:Fallback>
                      <p:oleObj name="Equation" r:id="rId7" imgW="279360" imgH="190440" progId="Equation.DSMT4">
                        <p:embed/>
                        <p:pic>
                          <p:nvPicPr>
                            <p:cNvPr id="77845" name="Object 61"/>
                            <p:cNvPicPr>
                              <a:picLocks noChangeAspect="1" noChangeArrowheads="1"/>
                            </p:cNvPicPr>
                            <p:nvPr/>
                          </p:nvPicPr>
                          <p:blipFill>
                            <a:blip r:embed="rId8"/>
                            <a:srcRect/>
                            <a:stretch>
                              <a:fillRect/>
                            </a:stretch>
                          </p:blipFill>
                          <p:spPr bwMode="black">
                            <a:xfrm>
                              <a:off x="4652" y="3609"/>
                              <a:ext cx="653" cy="516"/>
                            </a:xfrm>
                            <a:prstGeom prst="rect">
                              <a:avLst/>
                            </a:prstGeom>
                            <a:noFill/>
                            <a:ln>
                              <a:noFill/>
                            </a:ln>
                            <a:effectLst/>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184" name="Line 5"/>
            <p:cNvSpPr>
              <a:spLocks noChangeShapeType="1"/>
            </p:cNvSpPr>
            <p:nvPr/>
          </p:nvSpPr>
          <p:spPr bwMode="auto">
            <a:xfrm flipH="1" flipV="1">
              <a:off x="2277308" y="1627822"/>
              <a:ext cx="1920360" cy="2285056"/>
            </a:xfrm>
            <a:prstGeom prst="line">
              <a:avLst/>
            </a:prstGeom>
            <a:noFill/>
            <a:ln w="5715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5" name="Line 5"/>
            <p:cNvSpPr>
              <a:spLocks noChangeShapeType="1"/>
            </p:cNvSpPr>
            <p:nvPr/>
          </p:nvSpPr>
          <p:spPr bwMode="auto">
            <a:xfrm flipH="1" flipV="1">
              <a:off x="4777621" y="1617067"/>
              <a:ext cx="1920360" cy="2285056"/>
            </a:xfrm>
            <a:prstGeom prst="line">
              <a:avLst/>
            </a:prstGeom>
            <a:noFill/>
            <a:ln w="5715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6" name="Line 5"/>
            <p:cNvSpPr>
              <a:spLocks noChangeShapeType="1"/>
            </p:cNvSpPr>
            <p:nvPr/>
          </p:nvSpPr>
          <p:spPr bwMode="auto">
            <a:xfrm flipH="1">
              <a:off x="2282432" y="1664821"/>
              <a:ext cx="1790810" cy="2216156"/>
            </a:xfrm>
            <a:prstGeom prst="line">
              <a:avLst/>
            </a:prstGeom>
            <a:noFill/>
            <a:ln w="5715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7" name="Line 5"/>
            <p:cNvSpPr>
              <a:spLocks noChangeShapeType="1"/>
            </p:cNvSpPr>
            <p:nvPr/>
          </p:nvSpPr>
          <p:spPr bwMode="auto">
            <a:xfrm flipH="1">
              <a:off x="4941430" y="1798408"/>
              <a:ext cx="1594338" cy="2114470"/>
            </a:xfrm>
            <a:prstGeom prst="line">
              <a:avLst/>
            </a:prstGeom>
            <a:noFill/>
            <a:ln w="5715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4" name="灯片编号占位符 3">
            <a:extLst>
              <a:ext uri="{FF2B5EF4-FFF2-40B4-BE49-F238E27FC236}">
                <a16:creationId xmlns:a16="http://schemas.microsoft.com/office/drawing/2014/main" id="{3BB94EF7-1F72-F84F-8682-22F3B6489BFC}"/>
              </a:ext>
            </a:extLst>
          </p:cNvPr>
          <p:cNvSpPr>
            <a:spLocks noGrp="1"/>
          </p:cNvSpPr>
          <p:nvPr>
            <p:ph type="sldNum" sz="quarter" idx="12"/>
          </p:nvPr>
        </p:nvSpPr>
        <p:spPr/>
        <p:txBody>
          <a:bodyPr/>
          <a:lstStyle/>
          <a:p>
            <a:fld id="{992410F8-5038-4D67-BFCB-CC041677B2F5}" type="slidenum">
              <a:rPr lang="zh-CN" altLang="en-US" smtClean="0"/>
              <a:pPr/>
              <a:t>74</a:t>
            </a:fld>
            <a:endParaRPr lang="zh-CN" altLang="en-US" dirty="0"/>
          </a:p>
        </p:txBody>
      </p:sp>
    </p:spTree>
    <p:extLst>
      <p:ext uri="{BB962C8B-B14F-4D97-AF65-F5344CB8AC3E}">
        <p14:creationId xmlns:p14="http://schemas.microsoft.com/office/powerpoint/2010/main" val="23908030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解释性结构建模</a:t>
            </a:r>
            <a:r>
              <a:rPr lang="en-US" altLang="zh-CN" dirty="0"/>
              <a:t>——</a:t>
            </a:r>
            <a:r>
              <a:rPr lang="zh-CN" altLang="en-US" dirty="0"/>
              <a:t>确定骨架图</a:t>
            </a:r>
          </a:p>
        </p:txBody>
      </p:sp>
      <p:sp>
        <p:nvSpPr>
          <p:cNvPr id="65" name="Rectangle 2"/>
          <p:cNvSpPr>
            <a:spLocks noChangeArrowheads="1"/>
          </p:cNvSpPr>
          <p:nvPr/>
        </p:nvSpPr>
        <p:spPr bwMode="auto">
          <a:xfrm>
            <a:off x="1703388" y="1249363"/>
            <a:ext cx="2673350" cy="519112"/>
          </a:xfrm>
          <a:prstGeom prst="rect">
            <a:avLst/>
          </a:prstGeom>
          <a:noFill/>
          <a:ln>
            <a:noFill/>
          </a:ln>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kumimoji="1" lang="zh-CN" altLang="en-US" sz="2800" dirty="0">
                <a:solidFill>
                  <a:srgbClr val="FF0000"/>
                </a:solidFill>
                <a:latin typeface="微软雅黑" panose="020B0503020204020204" pitchFamily="34" charset="-122"/>
                <a:ea typeface="微软雅黑" panose="020B0503020204020204" pitchFamily="34" charset="-122"/>
              </a:rPr>
              <a:t>最终获得骨架图</a:t>
            </a:r>
          </a:p>
        </p:txBody>
      </p:sp>
      <p:grpSp>
        <p:nvGrpSpPr>
          <p:cNvPr id="66" name="Group 3"/>
          <p:cNvGrpSpPr>
            <a:grpSpLocks/>
          </p:cNvGrpSpPr>
          <p:nvPr/>
        </p:nvGrpSpPr>
        <p:grpSpPr bwMode="auto">
          <a:xfrm>
            <a:off x="3395664" y="1177925"/>
            <a:ext cx="5437187" cy="5208918"/>
            <a:chOff x="864" y="144"/>
            <a:chExt cx="4637" cy="4091"/>
          </a:xfrm>
          <a:noFill/>
        </p:grpSpPr>
        <p:grpSp>
          <p:nvGrpSpPr>
            <p:cNvPr id="67" name="Group 4"/>
            <p:cNvGrpSpPr>
              <a:grpSpLocks/>
            </p:cNvGrpSpPr>
            <p:nvPr/>
          </p:nvGrpSpPr>
          <p:grpSpPr bwMode="auto">
            <a:xfrm>
              <a:off x="3168" y="672"/>
              <a:ext cx="557" cy="540"/>
              <a:chOff x="1248" y="720"/>
              <a:chExt cx="576" cy="636"/>
            </a:xfrm>
            <a:grpFill/>
          </p:grpSpPr>
          <p:sp>
            <p:nvSpPr>
              <p:cNvPr id="118" name="Oval 5"/>
              <p:cNvSpPr>
                <a:spLocks noChangeArrowheads="1"/>
              </p:cNvSpPr>
              <p:nvPr/>
            </p:nvSpPr>
            <p:spPr bwMode="auto">
              <a:xfrm>
                <a:off x="1248" y="720"/>
                <a:ext cx="576" cy="576"/>
              </a:xfrm>
              <a:prstGeom prst="ellipse">
                <a:avLst/>
              </a:prstGeom>
              <a:grpFill/>
              <a:ln w="38100">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119" name="Text Box 6"/>
              <p:cNvSpPr txBox="1">
                <a:spLocks noChangeArrowheads="1"/>
              </p:cNvSpPr>
              <p:nvPr/>
            </p:nvSpPr>
            <p:spPr bwMode="auto">
              <a:xfrm>
                <a:off x="1352" y="872"/>
                <a:ext cx="358" cy="48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2800">
                    <a:latin typeface="微软雅黑" panose="020B0503020204020204" pitchFamily="34" charset="-122"/>
                    <a:ea typeface="微软雅黑" panose="020B0503020204020204" pitchFamily="34" charset="-122"/>
                  </a:rPr>
                  <a:t>6</a:t>
                </a:r>
              </a:p>
            </p:txBody>
          </p:sp>
        </p:grpSp>
        <p:grpSp>
          <p:nvGrpSpPr>
            <p:cNvPr id="68" name="Group 7"/>
            <p:cNvGrpSpPr>
              <a:grpSpLocks/>
            </p:cNvGrpSpPr>
            <p:nvPr/>
          </p:nvGrpSpPr>
          <p:grpSpPr bwMode="auto">
            <a:xfrm>
              <a:off x="4032" y="144"/>
              <a:ext cx="557" cy="540"/>
              <a:chOff x="1248" y="720"/>
              <a:chExt cx="576" cy="636"/>
            </a:xfrm>
            <a:grpFill/>
          </p:grpSpPr>
          <p:sp>
            <p:nvSpPr>
              <p:cNvPr id="116" name="Oval 8"/>
              <p:cNvSpPr>
                <a:spLocks noChangeArrowheads="1"/>
              </p:cNvSpPr>
              <p:nvPr/>
            </p:nvSpPr>
            <p:spPr bwMode="auto">
              <a:xfrm>
                <a:off x="1248" y="720"/>
                <a:ext cx="576" cy="576"/>
              </a:xfrm>
              <a:prstGeom prst="ellipse">
                <a:avLst/>
              </a:prstGeom>
              <a:grpFill/>
              <a:ln w="38100">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117" name="Text Box 9"/>
              <p:cNvSpPr txBox="1">
                <a:spLocks noChangeArrowheads="1"/>
              </p:cNvSpPr>
              <p:nvPr/>
            </p:nvSpPr>
            <p:spPr bwMode="auto">
              <a:xfrm>
                <a:off x="1352" y="872"/>
                <a:ext cx="358" cy="48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2800">
                    <a:latin typeface="微软雅黑" panose="020B0503020204020204" pitchFamily="34" charset="-122"/>
                    <a:ea typeface="微软雅黑" panose="020B0503020204020204" pitchFamily="34" charset="-122"/>
                  </a:rPr>
                  <a:t>7</a:t>
                </a:r>
              </a:p>
            </p:txBody>
          </p:sp>
        </p:grpSp>
        <p:grpSp>
          <p:nvGrpSpPr>
            <p:cNvPr id="69" name="Group 10"/>
            <p:cNvGrpSpPr>
              <a:grpSpLocks/>
            </p:cNvGrpSpPr>
            <p:nvPr/>
          </p:nvGrpSpPr>
          <p:grpSpPr bwMode="auto">
            <a:xfrm>
              <a:off x="4848" y="624"/>
              <a:ext cx="557" cy="540"/>
              <a:chOff x="1248" y="720"/>
              <a:chExt cx="576" cy="636"/>
            </a:xfrm>
            <a:grpFill/>
          </p:grpSpPr>
          <p:sp>
            <p:nvSpPr>
              <p:cNvPr id="114" name="Oval 11"/>
              <p:cNvSpPr>
                <a:spLocks noChangeArrowheads="1"/>
              </p:cNvSpPr>
              <p:nvPr/>
            </p:nvSpPr>
            <p:spPr bwMode="auto">
              <a:xfrm>
                <a:off x="1248" y="720"/>
                <a:ext cx="576" cy="576"/>
              </a:xfrm>
              <a:prstGeom prst="ellipse">
                <a:avLst/>
              </a:prstGeom>
              <a:grpFill/>
              <a:ln w="38100">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115" name="Text Box 12"/>
              <p:cNvSpPr txBox="1">
                <a:spLocks noChangeArrowheads="1"/>
              </p:cNvSpPr>
              <p:nvPr/>
            </p:nvSpPr>
            <p:spPr bwMode="auto">
              <a:xfrm>
                <a:off x="1358" y="872"/>
                <a:ext cx="358" cy="48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2800">
                    <a:latin typeface="微软雅黑" panose="020B0503020204020204" pitchFamily="34" charset="-122"/>
                    <a:ea typeface="微软雅黑" panose="020B0503020204020204" pitchFamily="34" charset="-122"/>
                  </a:rPr>
                  <a:t>8</a:t>
                </a:r>
              </a:p>
            </p:txBody>
          </p:sp>
        </p:grpSp>
        <p:grpSp>
          <p:nvGrpSpPr>
            <p:cNvPr id="70" name="Group 13"/>
            <p:cNvGrpSpPr>
              <a:grpSpLocks/>
            </p:cNvGrpSpPr>
            <p:nvPr/>
          </p:nvGrpSpPr>
          <p:grpSpPr bwMode="auto">
            <a:xfrm>
              <a:off x="4080" y="1201"/>
              <a:ext cx="557" cy="539"/>
              <a:chOff x="1248" y="720"/>
              <a:chExt cx="576" cy="633"/>
            </a:xfrm>
            <a:grpFill/>
          </p:grpSpPr>
          <p:sp>
            <p:nvSpPr>
              <p:cNvPr id="112" name="Oval 14"/>
              <p:cNvSpPr>
                <a:spLocks noChangeArrowheads="1"/>
              </p:cNvSpPr>
              <p:nvPr/>
            </p:nvSpPr>
            <p:spPr bwMode="auto">
              <a:xfrm>
                <a:off x="1248" y="720"/>
                <a:ext cx="576" cy="576"/>
              </a:xfrm>
              <a:prstGeom prst="ellipse">
                <a:avLst/>
              </a:prstGeom>
              <a:grpFill/>
              <a:ln w="38100">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113" name="Text Box 15"/>
              <p:cNvSpPr txBox="1">
                <a:spLocks noChangeArrowheads="1"/>
              </p:cNvSpPr>
              <p:nvPr/>
            </p:nvSpPr>
            <p:spPr bwMode="auto">
              <a:xfrm>
                <a:off x="1353" y="870"/>
                <a:ext cx="358" cy="48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2800">
                    <a:latin typeface="微软雅黑" panose="020B0503020204020204" pitchFamily="34" charset="-122"/>
                    <a:ea typeface="微软雅黑" panose="020B0503020204020204" pitchFamily="34" charset="-122"/>
                  </a:rPr>
                  <a:t>9</a:t>
                </a:r>
              </a:p>
            </p:txBody>
          </p:sp>
        </p:grpSp>
        <p:sp>
          <p:nvSpPr>
            <p:cNvPr id="71" name="Line 16"/>
            <p:cNvSpPr>
              <a:spLocks noChangeShapeType="1"/>
            </p:cNvSpPr>
            <p:nvPr/>
          </p:nvSpPr>
          <p:spPr bwMode="auto">
            <a:xfrm flipH="1" flipV="1">
              <a:off x="4560" y="480"/>
              <a:ext cx="384" cy="192"/>
            </a:xfrm>
            <a:prstGeom prst="line">
              <a:avLst/>
            </a:prstGeom>
            <a:grpFill/>
            <a:ln w="57150">
              <a:solidFill>
                <a:schemeClr val="tx1"/>
              </a:solidFill>
              <a:round/>
              <a:headEnd/>
              <a:tailEnd type="triangle" w="med" len="med"/>
            </a:ln>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2" name="Line 17"/>
            <p:cNvSpPr>
              <a:spLocks noChangeShapeType="1"/>
            </p:cNvSpPr>
            <p:nvPr/>
          </p:nvSpPr>
          <p:spPr bwMode="auto">
            <a:xfrm flipV="1">
              <a:off x="3696" y="480"/>
              <a:ext cx="336" cy="240"/>
            </a:xfrm>
            <a:prstGeom prst="line">
              <a:avLst/>
            </a:prstGeom>
            <a:grpFill/>
            <a:ln w="57150">
              <a:solidFill>
                <a:schemeClr val="tx1"/>
              </a:solidFill>
              <a:round/>
              <a:headEnd/>
              <a:tailEnd type="triangle" w="med" len="med"/>
            </a:ln>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3" name="Line 18"/>
            <p:cNvSpPr>
              <a:spLocks noChangeShapeType="1"/>
            </p:cNvSpPr>
            <p:nvPr/>
          </p:nvSpPr>
          <p:spPr bwMode="auto">
            <a:xfrm flipH="1" flipV="1">
              <a:off x="3600" y="1104"/>
              <a:ext cx="480" cy="240"/>
            </a:xfrm>
            <a:prstGeom prst="line">
              <a:avLst/>
            </a:prstGeom>
            <a:grpFill/>
            <a:ln w="57150">
              <a:solidFill>
                <a:schemeClr val="tx1"/>
              </a:solidFill>
              <a:round/>
              <a:headEnd/>
              <a:tailEnd type="triangle" w="med" len="med"/>
            </a:ln>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4" name="Line 19"/>
            <p:cNvSpPr>
              <a:spLocks noChangeShapeType="1"/>
            </p:cNvSpPr>
            <p:nvPr/>
          </p:nvSpPr>
          <p:spPr bwMode="auto">
            <a:xfrm rot="10800000" flipH="1">
              <a:off x="4608" y="1104"/>
              <a:ext cx="384" cy="240"/>
            </a:xfrm>
            <a:prstGeom prst="line">
              <a:avLst/>
            </a:prstGeom>
            <a:grpFill/>
            <a:ln w="57150">
              <a:solidFill>
                <a:schemeClr val="tx1"/>
              </a:solidFill>
              <a:round/>
              <a:headEnd/>
              <a:tailEnd type="triangle" w="med" len="med"/>
            </a:ln>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75" name="Group 20"/>
            <p:cNvGrpSpPr>
              <a:grpSpLocks/>
            </p:cNvGrpSpPr>
            <p:nvPr/>
          </p:nvGrpSpPr>
          <p:grpSpPr bwMode="auto">
            <a:xfrm>
              <a:off x="3720" y="1920"/>
              <a:ext cx="1348" cy="480"/>
              <a:chOff x="792" y="2832"/>
              <a:chExt cx="1348" cy="720"/>
            </a:xfrm>
            <a:grpFill/>
          </p:grpSpPr>
          <p:sp>
            <p:nvSpPr>
              <p:cNvPr id="110" name="Oval 21"/>
              <p:cNvSpPr>
                <a:spLocks noChangeArrowheads="1"/>
              </p:cNvSpPr>
              <p:nvPr/>
            </p:nvSpPr>
            <p:spPr bwMode="auto">
              <a:xfrm>
                <a:off x="864" y="2832"/>
                <a:ext cx="1152" cy="720"/>
              </a:xfrm>
              <a:prstGeom prst="ellipse">
                <a:avLst/>
              </a:prstGeom>
              <a:grpFill/>
              <a:ln w="50800">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111" name="Text Box 22"/>
              <p:cNvSpPr txBox="1">
                <a:spLocks noChangeArrowheads="1"/>
              </p:cNvSpPr>
              <p:nvPr/>
            </p:nvSpPr>
            <p:spPr bwMode="auto">
              <a:xfrm>
                <a:off x="792" y="2852"/>
                <a:ext cx="1348" cy="6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2800">
                    <a:latin typeface="微软雅黑" panose="020B0503020204020204" pitchFamily="34" charset="-122"/>
                    <a:ea typeface="微软雅黑" panose="020B0503020204020204" pitchFamily="34" charset="-122"/>
                  </a:rPr>
                  <a:t>1,2,3,4,5</a:t>
                </a:r>
              </a:p>
            </p:txBody>
          </p:sp>
        </p:grpSp>
        <p:sp>
          <p:nvSpPr>
            <p:cNvPr id="76" name="Line 23"/>
            <p:cNvSpPr>
              <a:spLocks noChangeShapeType="1"/>
            </p:cNvSpPr>
            <p:nvPr/>
          </p:nvSpPr>
          <p:spPr bwMode="auto">
            <a:xfrm flipV="1">
              <a:off x="4368" y="1680"/>
              <a:ext cx="0" cy="240"/>
            </a:xfrm>
            <a:prstGeom prst="line">
              <a:avLst/>
            </a:prstGeom>
            <a:grpFill/>
            <a:ln w="50800">
              <a:solidFill>
                <a:schemeClr val="tx1"/>
              </a:solidFill>
              <a:round/>
              <a:headEnd/>
              <a:tailEnd type="triangle" w="med" len="med"/>
            </a:ln>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7" name="Line 24"/>
            <p:cNvSpPr>
              <a:spLocks noChangeShapeType="1"/>
            </p:cNvSpPr>
            <p:nvPr/>
          </p:nvSpPr>
          <p:spPr bwMode="auto">
            <a:xfrm flipV="1">
              <a:off x="4368" y="2352"/>
              <a:ext cx="0" cy="288"/>
            </a:xfrm>
            <a:prstGeom prst="line">
              <a:avLst/>
            </a:prstGeom>
            <a:grpFill/>
            <a:ln w="50800">
              <a:solidFill>
                <a:schemeClr val="tx1"/>
              </a:solidFill>
              <a:round/>
              <a:headEnd/>
              <a:tailEnd type="triangle" w="med" len="med"/>
            </a:ln>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78" name="Group 25"/>
            <p:cNvGrpSpPr>
              <a:grpSpLocks/>
            </p:cNvGrpSpPr>
            <p:nvPr/>
          </p:nvGrpSpPr>
          <p:grpSpPr bwMode="auto">
            <a:xfrm>
              <a:off x="3264" y="3168"/>
              <a:ext cx="557" cy="540"/>
              <a:chOff x="1248" y="720"/>
              <a:chExt cx="576" cy="636"/>
            </a:xfrm>
            <a:grpFill/>
          </p:grpSpPr>
          <p:sp>
            <p:nvSpPr>
              <p:cNvPr id="108" name="Oval 26"/>
              <p:cNvSpPr>
                <a:spLocks noChangeArrowheads="1"/>
              </p:cNvSpPr>
              <p:nvPr/>
            </p:nvSpPr>
            <p:spPr bwMode="auto">
              <a:xfrm>
                <a:off x="1248" y="720"/>
                <a:ext cx="576" cy="576"/>
              </a:xfrm>
              <a:prstGeom prst="ellipse">
                <a:avLst/>
              </a:prstGeom>
              <a:grpFill/>
              <a:ln w="38100">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109" name="Text Box 27"/>
              <p:cNvSpPr txBox="1">
                <a:spLocks noChangeArrowheads="1"/>
              </p:cNvSpPr>
              <p:nvPr/>
            </p:nvSpPr>
            <p:spPr bwMode="auto">
              <a:xfrm>
                <a:off x="1256" y="872"/>
                <a:ext cx="553" cy="48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2800">
                    <a:latin typeface="微软雅黑" panose="020B0503020204020204" pitchFamily="34" charset="-122"/>
                    <a:ea typeface="微软雅黑" panose="020B0503020204020204" pitchFamily="34" charset="-122"/>
                  </a:rPr>
                  <a:t>14</a:t>
                </a:r>
              </a:p>
            </p:txBody>
          </p:sp>
        </p:grpSp>
        <p:grpSp>
          <p:nvGrpSpPr>
            <p:cNvPr id="79" name="Group 28"/>
            <p:cNvGrpSpPr>
              <a:grpSpLocks/>
            </p:cNvGrpSpPr>
            <p:nvPr/>
          </p:nvGrpSpPr>
          <p:grpSpPr bwMode="auto">
            <a:xfrm>
              <a:off x="4128" y="2641"/>
              <a:ext cx="557" cy="538"/>
              <a:chOff x="1248" y="720"/>
              <a:chExt cx="576" cy="632"/>
            </a:xfrm>
            <a:grpFill/>
          </p:grpSpPr>
          <p:sp>
            <p:nvSpPr>
              <p:cNvPr id="106" name="Oval 29"/>
              <p:cNvSpPr>
                <a:spLocks noChangeArrowheads="1"/>
              </p:cNvSpPr>
              <p:nvPr/>
            </p:nvSpPr>
            <p:spPr bwMode="auto">
              <a:xfrm>
                <a:off x="1248" y="720"/>
                <a:ext cx="576" cy="576"/>
              </a:xfrm>
              <a:prstGeom prst="ellipse">
                <a:avLst/>
              </a:prstGeom>
              <a:grpFill/>
              <a:ln w="38100">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107" name="Text Box 30"/>
              <p:cNvSpPr txBox="1">
                <a:spLocks noChangeArrowheads="1"/>
              </p:cNvSpPr>
              <p:nvPr/>
            </p:nvSpPr>
            <p:spPr bwMode="auto">
              <a:xfrm>
                <a:off x="1256" y="869"/>
                <a:ext cx="553" cy="48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2800">
                    <a:latin typeface="微软雅黑" panose="020B0503020204020204" pitchFamily="34" charset="-122"/>
                    <a:ea typeface="微软雅黑" panose="020B0503020204020204" pitchFamily="34" charset="-122"/>
                  </a:rPr>
                  <a:t>15</a:t>
                </a:r>
              </a:p>
            </p:txBody>
          </p:sp>
        </p:grpSp>
        <p:grpSp>
          <p:nvGrpSpPr>
            <p:cNvPr id="80" name="Group 31"/>
            <p:cNvGrpSpPr>
              <a:grpSpLocks/>
            </p:cNvGrpSpPr>
            <p:nvPr/>
          </p:nvGrpSpPr>
          <p:grpSpPr bwMode="auto">
            <a:xfrm>
              <a:off x="4944" y="3121"/>
              <a:ext cx="557" cy="539"/>
              <a:chOff x="1248" y="720"/>
              <a:chExt cx="576" cy="633"/>
            </a:xfrm>
            <a:grpFill/>
          </p:grpSpPr>
          <p:sp>
            <p:nvSpPr>
              <p:cNvPr id="104" name="Oval 32"/>
              <p:cNvSpPr>
                <a:spLocks noChangeArrowheads="1"/>
              </p:cNvSpPr>
              <p:nvPr/>
            </p:nvSpPr>
            <p:spPr bwMode="auto">
              <a:xfrm>
                <a:off x="1248" y="720"/>
                <a:ext cx="576" cy="576"/>
              </a:xfrm>
              <a:prstGeom prst="ellipse">
                <a:avLst/>
              </a:prstGeom>
              <a:grpFill/>
              <a:ln w="38100">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105" name="Text Box 33"/>
              <p:cNvSpPr txBox="1">
                <a:spLocks noChangeArrowheads="1"/>
              </p:cNvSpPr>
              <p:nvPr/>
            </p:nvSpPr>
            <p:spPr bwMode="auto">
              <a:xfrm>
                <a:off x="1260" y="870"/>
                <a:ext cx="553" cy="48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2800">
                    <a:latin typeface="微软雅黑" panose="020B0503020204020204" pitchFamily="34" charset="-122"/>
                    <a:ea typeface="微软雅黑" panose="020B0503020204020204" pitchFamily="34" charset="-122"/>
                  </a:rPr>
                  <a:t>16</a:t>
                </a:r>
              </a:p>
            </p:txBody>
          </p:sp>
        </p:grpSp>
        <p:grpSp>
          <p:nvGrpSpPr>
            <p:cNvPr id="81" name="Group 34"/>
            <p:cNvGrpSpPr>
              <a:grpSpLocks/>
            </p:cNvGrpSpPr>
            <p:nvPr/>
          </p:nvGrpSpPr>
          <p:grpSpPr bwMode="auto">
            <a:xfrm>
              <a:off x="4176" y="3697"/>
              <a:ext cx="557" cy="538"/>
              <a:chOff x="1248" y="720"/>
              <a:chExt cx="576" cy="632"/>
            </a:xfrm>
            <a:grpFill/>
          </p:grpSpPr>
          <p:sp>
            <p:nvSpPr>
              <p:cNvPr id="102" name="Oval 35"/>
              <p:cNvSpPr>
                <a:spLocks noChangeArrowheads="1"/>
              </p:cNvSpPr>
              <p:nvPr/>
            </p:nvSpPr>
            <p:spPr bwMode="auto">
              <a:xfrm>
                <a:off x="1248" y="720"/>
                <a:ext cx="576" cy="576"/>
              </a:xfrm>
              <a:prstGeom prst="ellipse">
                <a:avLst/>
              </a:prstGeom>
              <a:grpFill/>
              <a:ln w="38100">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103" name="Text Box 36"/>
              <p:cNvSpPr txBox="1">
                <a:spLocks noChangeArrowheads="1"/>
              </p:cNvSpPr>
              <p:nvPr/>
            </p:nvSpPr>
            <p:spPr bwMode="auto">
              <a:xfrm>
                <a:off x="1255" y="869"/>
                <a:ext cx="553" cy="48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2800">
                    <a:latin typeface="微软雅黑" panose="020B0503020204020204" pitchFamily="34" charset="-122"/>
                    <a:ea typeface="微软雅黑" panose="020B0503020204020204" pitchFamily="34" charset="-122"/>
                  </a:rPr>
                  <a:t>17</a:t>
                </a:r>
              </a:p>
            </p:txBody>
          </p:sp>
        </p:grpSp>
        <p:sp>
          <p:nvSpPr>
            <p:cNvPr id="82" name="Line 37"/>
            <p:cNvSpPr>
              <a:spLocks noChangeShapeType="1"/>
            </p:cNvSpPr>
            <p:nvPr/>
          </p:nvSpPr>
          <p:spPr bwMode="auto">
            <a:xfrm flipH="1" flipV="1">
              <a:off x="4656" y="2976"/>
              <a:ext cx="384" cy="192"/>
            </a:xfrm>
            <a:prstGeom prst="line">
              <a:avLst/>
            </a:prstGeom>
            <a:grpFill/>
            <a:ln w="57150">
              <a:solidFill>
                <a:schemeClr val="tx1"/>
              </a:solidFill>
              <a:round/>
              <a:headEnd/>
              <a:tailEnd type="triangle" w="med" len="med"/>
            </a:ln>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83" name="Line 38"/>
            <p:cNvSpPr>
              <a:spLocks noChangeShapeType="1"/>
            </p:cNvSpPr>
            <p:nvPr/>
          </p:nvSpPr>
          <p:spPr bwMode="auto">
            <a:xfrm flipV="1">
              <a:off x="3792" y="2976"/>
              <a:ext cx="336" cy="240"/>
            </a:xfrm>
            <a:prstGeom prst="line">
              <a:avLst/>
            </a:prstGeom>
            <a:grpFill/>
            <a:ln w="57150">
              <a:solidFill>
                <a:schemeClr val="tx1"/>
              </a:solidFill>
              <a:round/>
              <a:headEnd/>
              <a:tailEnd type="triangle" w="med" len="med"/>
            </a:ln>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84" name="Line 39"/>
            <p:cNvSpPr>
              <a:spLocks noChangeShapeType="1"/>
            </p:cNvSpPr>
            <p:nvPr/>
          </p:nvSpPr>
          <p:spPr bwMode="auto">
            <a:xfrm flipH="1" flipV="1">
              <a:off x="3696" y="3600"/>
              <a:ext cx="480" cy="240"/>
            </a:xfrm>
            <a:prstGeom prst="line">
              <a:avLst/>
            </a:prstGeom>
            <a:grpFill/>
            <a:ln w="57150">
              <a:solidFill>
                <a:schemeClr val="tx1"/>
              </a:solidFill>
              <a:round/>
              <a:headEnd/>
              <a:tailEnd type="triangle" w="med" len="med"/>
            </a:ln>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85" name="Line 40"/>
            <p:cNvSpPr>
              <a:spLocks noChangeShapeType="1"/>
            </p:cNvSpPr>
            <p:nvPr/>
          </p:nvSpPr>
          <p:spPr bwMode="auto">
            <a:xfrm rot="10800000" flipH="1">
              <a:off x="4704" y="3600"/>
              <a:ext cx="384" cy="240"/>
            </a:xfrm>
            <a:prstGeom prst="line">
              <a:avLst/>
            </a:prstGeom>
            <a:grpFill/>
            <a:ln w="57150">
              <a:solidFill>
                <a:schemeClr val="tx1"/>
              </a:solidFill>
              <a:round/>
              <a:headEnd/>
              <a:tailEnd type="triangle" w="med" len="med"/>
            </a:ln>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86" name="Group 41"/>
            <p:cNvGrpSpPr>
              <a:grpSpLocks/>
            </p:cNvGrpSpPr>
            <p:nvPr/>
          </p:nvGrpSpPr>
          <p:grpSpPr bwMode="auto">
            <a:xfrm>
              <a:off x="864" y="1968"/>
              <a:ext cx="557" cy="539"/>
              <a:chOff x="1248" y="720"/>
              <a:chExt cx="576" cy="635"/>
            </a:xfrm>
            <a:grpFill/>
          </p:grpSpPr>
          <p:sp>
            <p:nvSpPr>
              <p:cNvPr id="100" name="Oval 42"/>
              <p:cNvSpPr>
                <a:spLocks noChangeArrowheads="1"/>
              </p:cNvSpPr>
              <p:nvPr/>
            </p:nvSpPr>
            <p:spPr bwMode="auto">
              <a:xfrm>
                <a:off x="1248" y="720"/>
                <a:ext cx="576" cy="576"/>
              </a:xfrm>
              <a:prstGeom prst="ellipse">
                <a:avLst/>
              </a:prstGeom>
              <a:grpFill/>
              <a:ln w="38100">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101" name="Text Box 43"/>
              <p:cNvSpPr txBox="1">
                <a:spLocks noChangeArrowheads="1"/>
              </p:cNvSpPr>
              <p:nvPr/>
            </p:nvSpPr>
            <p:spPr bwMode="auto">
              <a:xfrm>
                <a:off x="1256" y="871"/>
                <a:ext cx="553" cy="48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2800">
                    <a:latin typeface="微软雅黑" panose="020B0503020204020204" pitchFamily="34" charset="-122"/>
                    <a:ea typeface="微软雅黑" panose="020B0503020204020204" pitchFamily="34" charset="-122"/>
                  </a:rPr>
                  <a:t>10</a:t>
                </a:r>
              </a:p>
            </p:txBody>
          </p:sp>
        </p:grpSp>
        <p:grpSp>
          <p:nvGrpSpPr>
            <p:cNvPr id="87" name="Group 44"/>
            <p:cNvGrpSpPr>
              <a:grpSpLocks/>
            </p:cNvGrpSpPr>
            <p:nvPr/>
          </p:nvGrpSpPr>
          <p:grpSpPr bwMode="auto">
            <a:xfrm>
              <a:off x="1728" y="1440"/>
              <a:ext cx="557" cy="540"/>
              <a:chOff x="1248" y="720"/>
              <a:chExt cx="576" cy="635"/>
            </a:xfrm>
            <a:grpFill/>
          </p:grpSpPr>
          <p:sp>
            <p:nvSpPr>
              <p:cNvPr id="98" name="Oval 45"/>
              <p:cNvSpPr>
                <a:spLocks noChangeArrowheads="1"/>
              </p:cNvSpPr>
              <p:nvPr/>
            </p:nvSpPr>
            <p:spPr bwMode="auto">
              <a:xfrm>
                <a:off x="1248" y="720"/>
                <a:ext cx="576" cy="576"/>
              </a:xfrm>
              <a:prstGeom prst="ellipse">
                <a:avLst/>
              </a:prstGeom>
              <a:grpFill/>
              <a:ln w="38100">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99" name="Text Box 46"/>
              <p:cNvSpPr txBox="1">
                <a:spLocks noChangeArrowheads="1"/>
              </p:cNvSpPr>
              <p:nvPr/>
            </p:nvSpPr>
            <p:spPr bwMode="auto">
              <a:xfrm>
                <a:off x="1255" y="872"/>
                <a:ext cx="553" cy="48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2800">
                    <a:latin typeface="微软雅黑" panose="020B0503020204020204" pitchFamily="34" charset="-122"/>
                    <a:ea typeface="微软雅黑" panose="020B0503020204020204" pitchFamily="34" charset="-122"/>
                  </a:rPr>
                  <a:t>11</a:t>
                </a:r>
              </a:p>
            </p:txBody>
          </p:sp>
        </p:grpSp>
        <p:grpSp>
          <p:nvGrpSpPr>
            <p:cNvPr id="88" name="Group 47"/>
            <p:cNvGrpSpPr>
              <a:grpSpLocks/>
            </p:cNvGrpSpPr>
            <p:nvPr/>
          </p:nvGrpSpPr>
          <p:grpSpPr bwMode="auto">
            <a:xfrm>
              <a:off x="2544" y="1920"/>
              <a:ext cx="557" cy="541"/>
              <a:chOff x="1248" y="720"/>
              <a:chExt cx="576" cy="637"/>
            </a:xfrm>
            <a:grpFill/>
          </p:grpSpPr>
          <p:sp>
            <p:nvSpPr>
              <p:cNvPr id="96" name="Oval 48"/>
              <p:cNvSpPr>
                <a:spLocks noChangeArrowheads="1"/>
              </p:cNvSpPr>
              <p:nvPr/>
            </p:nvSpPr>
            <p:spPr bwMode="auto">
              <a:xfrm>
                <a:off x="1248" y="720"/>
                <a:ext cx="576" cy="576"/>
              </a:xfrm>
              <a:prstGeom prst="ellipse">
                <a:avLst/>
              </a:prstGeom>
              <a:grpFill/>
              <a:ln w="38100">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97" name="Text Box 49"/>
              <p:cNvSpPr txBox="1">
                <a:spLocks noChangeArrowheads="1"/>
              </p:cNvSpPr>
              <p:nvPr/>
            </p:nvSpPr>
            <p:spPr bwMode="auto">
              <a:xfrm>
                <a:off x="1260" y="874"/>
                <a:ext cx="553" cy="48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2800">
                    <a:latin typeface="微软雅黑" panose="020B0503020204020204" pitchFamily="34" charset="-122"/>
                    <a:ea typeface="微软雅黑" panose="020B0503020204020204" pitchFamily="34" charset="-122"/>
                  </a:rPr>
                  <a:t>12</a:t>
                </a:r>
              </a:p>
            </p:txBody>
          </p:sp>
        </p:grpSp>
        <p:grpSp>
          <p:nvGrpSpPr>
            <p:cNvPr id="89" name="Group 50"/>
            <p:cNvGrpSpPr>
              <a:grpSpLocks/>
            </p:cNvGrpSpPr>
            <p:nvPr/>
          </p:nvGrpSpPr>
          <p:grpSpPr bwMode="auto">
            <a:xfrm>
              <a:off x="1776" y="2496"/>
              <a:ext cx="557" cy="536"/>
              <a:chOff x="1248" y="720"/>
              <a:chExt cx="576" cy="631"/>
            </a:xfrm>
            <a:grpFill/>
          </p:grpSpPr>
          <p:sp>
            <p:nvSpPr>
              <p:cNvPr id="94" name="Oval 51"/>
              <p:cNvSpPr>
                <a:spLocks noChangeArrowheads="1"/>
              </p:cNvSpPr>
              <p:nvPr/>
            </p:nvSpPr>
            <p:spPr bwMode="auto">
              <a:xfrm>
                <a:off x="1248" y="720"/>
                <a:ext cx="576" cy="576"/>
              </a:xfrm>
              <a:prstGeom prst="ellipse">
                <a:avLst/>
              </a:prstGeom>
              <a:grpFill/>
              <a:ln w="38100">
                <a:solidFill>
                  <a:schemeClr val="tx1"/>
                </a:solidFill>
                <a:round/>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微软雅黑" panose="020B0503020204020204" pitchFamily="34" charset="-122"/>
                  <a:ea typeface="微软雅黑" panose="020B0503020204020204" pitchFamily="34" charset="-122"/>
                </a:endParaRPr>
              </a:p>
            </p:txBody>
          </p:sp>
          <p:sp>
            <p:nvSpPr>
              <p:cNvPr id="95" name="Text Box 52"/>
              <p:cNvSpPr txBox="1">
                <a:spLocks noChangeArrowheads="1"/>
              </p:cNvSpPr>
              <p:nvPr/>
            </p:nvSpPr>
            <p:spPr bwMode="auto">
              <a:xfrm>
                <a:off x="1256" y="868"/>
                <a:ext cx="553" cy="48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en-US" altLang="zh-CN" sz="2800">
                    <a:latin typeface="微软雅黑" panose="020B0503020204020204" pitchFamily="34" charset="-122"/>
                    <a:ea typeface="微软雅黑" panose="020B0503020204020204" pitchFamily="34" charset="-122"/>
                  </a:rPr>
                  <a:t>13</a:t>
                </a:r>
              </a:p>
            </p:txBody>
          </p:sp>
        </p:grpSp>
        <p:sp>
          <p:nvSpPr>
            <p:cNvPr id="90" name="Line 53"/>
            <p:cNvSpPr>
              <a:spLocks noChangeShapeType="1"/>
            </p:cNvSpPr>
            <p:nvPr/>
          </p:nvSpPr>
          <p:spPr bwMode="auto">
            <a:xfrm flipH="1" flipV="1">
              <a:off x="2256" y="1776"/>
              <a:ext cx="384" cy="192"/>
            </a:xfrm>
            <a:prstGeom prst="line">
              <a:avLst/>
            </a:prstGeom>
            <a:grpFill/>
            <a:ln w="57150">
              <a:solidFill>
                <a:schemeClr val="tx1"/>
              </a:solidFill>
              <a:round/>
              <a:headEnd/>
              <a:tailEnd type="triangle" w="med" len="med"/>
            </a:ln>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91" name="Line 54"/>
            <p:cNvSpPr>
              <a:spLocks noChangeShapeType="1"/>
            </p:cNvSpPr>
            <p:nvPr/>
          </p:nvSpPr>
          <p:spPr bwMode="auto">
            <a:xfrm flipV="1">
              <a:off x="1392" y="1776"/>
              <a:ext cx="336" cy="240"/>
            </a:xfrm>
            <a:prstGeom prst="line">
              <a:avLst/>
            </a:prstGeom>
            <a:grpFill/>
            <a:ln w="57150">
              <a:solidFill>
                <a:schemeClr val="tx1"/>
              </a:solidFill>
              <a:round/>
              <a:headEnd/>
              <a:tailEnd type="triangle" w="med" len="med"/>
            </a:ln>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92" name="Line 55"/>
            <p:cNvSpPr>
              <a:spLocks noChangeShapeType="1"/>
            </p:cNvSpPr>
            <p:nvPr/>
          </p:nvSpPr>
          <p:spPr bwMode="auto">
            <a:xfrm flipH="1" flipV="1">
              <a:off x="1296" y="2400"/>
              <a:ext cx="480" cy="240"/>
            </a:xfrm>
            <a:prstGeom prst="line">
              <a:avLst/>
            </a:prstGeom>
            <a:grpFill/>
            <a:ln w="57150">
              <a:solidFill>
                <a:schemeClr val="tx1"/>
              </a:solidFill>
              <a:round/>
              <a:headEnd/>
              <a:tailEnd type="triangle" w="med" len="med"/>
            </a:ln>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93" name="Line 56"/>
            <p:cNvSpPr>
              <a:spLocks noChangeShapeType="1"/>
            </p:cNvSpPr>
            <p:nvPr/>
          </p:nvSpPr>
          <p:spPr bwMode="auto">
            <a:xfrm rot="10800000" flipH="1">
              <a:off x="2304" y="2400"/>
              <a:ext cx="384" cy="240"/>
            </a:xfrm>
            <a:prstGeom prst="line">
              <a:avLst/>
            </a:prstGeom>
            <a:grpFill/>
            <a:ln w="57150">
              <a:solidFill>
                <a:schemeClr val="tx1"/>
              </a:solidFill>
              <a:round/>
              <a:headEnd/>
              <a:tailEnd type="triangle" w="med" len="med"/>
            </a:ln>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4" name="灯片编号占位符 3">
            <a:extLst>
              <a:ext uri="{FF2B5EF4-FFF2-40B4-BE49-F238E27FC236}">
                <a16:creationId xmlns:a16="http://schemas.microsoft.com/office/drawing/2014/main" id="{7C2AF1CF-88E8-B041-80FB-2668DEA71E7E}"/>
              </a:ext>
            </a:extLst>
          </p:cNvPr>
          <p:cNvSpPr>
            <a:spLocks noGrp="1"/>
          </p:cNvSpPr>
          <p:nvPr>
            <p:ph type="sldNum" sz="quarter" idx="12"/>
          </p:nvPr>
        </p:nvSpPr>
        <p:spPr/>
        <p:txBody>
          <a:bodyPr/>
          <a:lstStyle/>
          <a:p>
            <a:fld id="{992410F8-5038-4D67-BFCB-CC041677B2F5}" type="slidenum">
              <a:rPr lang="zh-CN" altLang="en-US" smtClean="0"/>
              <a:pPr/>
              <a:t>75</a:t>
            </a:fld>
            <a:endParaRPr lang="zh-CN" altLang="en-US" dirty="0"/>
          </a:p>
        </p:txBody>
      </p:sp>
    </p:spTree>
    <p:extLst>
      <p:ext uri="{BB962C8B-B14F-4D97-AF65-F5344CB8AC3E}">
        <p14:creationId xmlns:p14="http://schemas.microsoft.com/office/powerpoint/2010/main" val="35618037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解释性结构建模</a:t>
            </a:r>
            <a:r>
              <a:rPr lang="en-US" altLang="zh-CN" dirty="0"/>
              <a:t>——</a:t>
            </a:r>
            <a:r>
              <a:rPr lang="zh-CN" altLang="en-US" dirty="0"/>
              <a:t>确定骨架图</a:t>
            </a:r>
          </a:p>
        </p:txBody>
      </p:sp>
      <p:grpSp>
        <p:nvGrpSpPr>
          <p:cNvPr id="59" name="Group 2"/>
          <p:cNvGrpSpPr>
            <a:grpSpLocks/>
          </p:cNvGrpSpPr>
          <p:nvPr/>
        </p:nvGrpSpPr>
        <p:grpSpPr bwMode="auto">
          <a:xfrm>
            <a:off x="3143250" y="1899769"/>
            <a:ext cx="6076958" cy="4118559"/>
            <a:chOff x="912" y="729"/>
            <a:chExt cx="4213" cy="2765"/>
          </a:xfrm>
          <a:noFill/>
        </p:grpSpPr>
        <p:graphicFrame>
          <p:nvGraphicFramePr>
            <p:cNvPr id="60" name="Object 3"/>
            <p:cNvGraphicFramePr>
              <a:graphicFrameLocks noChangeAspect="1"/>
            </p:cNvGraphicFramePr>
            <p:nvPr>
              <p:extLst>
                <p:ext uri="{D42A27DB-BD31-4B8C-83A1-F6EECF244321}">
                  <p14:modId xmlns:p14="http://schemas.microsoft.com/office/powerpoint/2010/main" val="3574635348"/>
                </p:ext>
              </p:extLst>
            </p:nvPr>
          </p:nvGraphicFramePr>
          <p:xfrm>
            <a:off x="1622" y="1199"/>
            <a:ext cx="3291" cy="2295"/>
          </p:xfrm>
          <a:graphic>
            <a:graphicData uri="http://schemas.openxmlformats.org/presentationml/2006/ole">
              <mc:AlternateContent xmlns:mc="http://schemas.openxmlformats.org/markup-compatibility/2006">
                <mc:Choice xmlns:v="urn:schemas-microsoft-com:vml" Requires="v">
                  <p:oleObj spid="_x0000_s33964" name="Equation" r:id="rId3" imgW="1485720" imgH="977760" progId="Equation.DSMT4">
                    <p:embed/>
                  </p:oleObj>
                </mc:Choice>
                <mc:Fallback>
                  <p:oleObj name="Equation" r:id="rId3" imgW="1485720" imgH="977760" progId="Equation.DSMT4">
                    <p:embed/>
                    <p:pic>
                      <p:nvPicPr>
                        <p:cNvPr id="79877" name="Object 3"/>
                        <p:cNvPicPr>
                          <a:picLocks noChangeAspect="1" noChangeArrowheads="1"/>
                        </p:cNvPicPr>
                        <p:nvPr/>
                      </p:nvPicPr>
                      <p:blipFill>
                        <a:blip r:embed="rId4"/>
                        <a:srcRect/>
                        <a:stretch>
                          <a:fillRect/>
                        </a:stretch>
                      </p:blipFill>
                      <p:spPr bwMode="black">
                        <a:xfrm>
                          <a:off x="1622" y="1199"/>
                          <a:ext cx="3291" cy="2295"/>
                        </a:xfrm>
                        <a:prstGeom prst="rect">
                          <a:avLst/>
                        </a:prstGeom>
                        <a:noFill/>
                        <a:ln>
                          <a:noFill/>
                        </a:ln>
                        <a:effectLst/>
                      </p:spPr>
                    </p:pic>
                  </p:oleObj>
                </mc:Fallback>
              </mc:AlternateContent>
            </a:graphicData>
          </a:graphic>
        </p:graphicFrame>
        <p:grpSp>
          <p:nvGrpSpPr>
            <p:cNvPr id="61" name="Group 4"/>
            <p:cNvGrpSpPr>
              <a:grpSpLocks/>
            </p:cNvGrpSpPr>
            <p:nvPr/>
          </p:nvGrpSpPr>
          <p:grpSpPr bwMode="auto">
            <a:xfrm>
              <a:off x="912" y="729"/>
              <a:ext cx="4213" cy="2667"/>
              <a:chOff x="720" y="969"/>
              <a:chExt cx="4213" cy="2667"/>
            </a:xfrm>
            <a:grpFill/>
          </p:grpSpPr>
          <p:sp>
            <p:nvSpPr>
              <p:cNvPr id="62" name="Text Box 5"/>
              <p:cNvSpPr txBox="1">
                <a:spLocks noChangeArrowheads="1"/>
              </p:cNvSpPr>
              <p:nvPr/>
            </p:nvSpPr>
            <p:spPr bwMode="black">
              <a:xfrm>
                <a:off x="1430" y="969"/>
                <a:ext cx="3503" cy="3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dirty="0">
                    <a:latin typeface="微软雅黑" panose="020B0503020204020204" pitchFamily="34" charset="-122"/>
                    <a:ea typeface="微软雅黑" panose="020B0503020204020204" pitchFamily="34" charset="-122"/>
                  </a:rPr>
                  <a:t>A(1)   B(1)  1     C(1)    D(1)</a:t>
                </a:r>
              </a:p>
            </p:txBody>
          </p:sp>
          <p:sp>
            <p:nvSpPr>
              <p:cNvPr id="63" name="Text Box 6"/>
              <p:cNvSpPr txBox="1">
                <a:spLocks noChangeArrowheads="1"/>
              </p:cNvSpPr>
              <p:nvPr/>
            </p:nvSpPr>
            <p:spPr bwMode="black">
              <a:xfrm>
                <a:off x="720" y="1549"/>
                <a:ext cx="630" cy="20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dirty="0">
                    <a:latin typeface="微软雅黑" panose="020B0503020204020204" pitchFamily="34" charset="-122"/>
                    <a:ea typeface="微软雅黑" panose="020B0503020204020204" pitchFamily="34" charset="-122"/>
                  </a:rPr>
                  <a:t>A(1)</a:t>
                </a:r>
              </a:p>
              <a:p>
                <a:pPr>
                  <a:spcBef>
                    <a:spcPct val="50000"/>
                  </a:spcBef>
                </a:pPr>
                <a:r>
                  <a:rPr kumimoji="1" lang="en-US" altLang="zh-CN" sz="2800" dirty="0">
                    <a:latin typeface="微软雅黑" panose="020B0503020204020204" pitchFamily="34" charset="-122"/>
                    <a:ea typeface="微软雅黑" panose="020B0503020204020204" pitchFamily="34" charset="-122"/>
                  </a:rPr>
                  <a:t>B(1)</a:t>
                </a:r>
              </a:p>
              <a:p>
                <a:pPr>
                  <a:spcBef>
                    <a:spcPct val="50000"/>
                  </a:spcBef>
                </a:pPr>
                <a:r>
                  <a:rPr kumimoji="1" lang="en-US" altLang="zh-CN" sz="2800" dirty="0">
                    <a:latin typeface="微软雅黑" panose="020B0503020204020204" pitchFamily="34" charset="-122"/>
                    <a:ea typeface="微软雅黑" panose="020B0503020204020204" pitchFamily="34" charset="-122"/>
                  </a:rPr>
                  <a:t>  1 </a:t>
                </a:r>
              </a:p>
              <a:p>
                <a:pPr>
                  <a:spcBef>
                    <a:spcPct val="50000"/>
                  </a:spcBef>
                </a:pPr>
                <a:r>
                  <a:rPr kumimoji="1" lang="en-US" altLang="zh-CN" sz="2800" dirty="0">
                    <a:latin typeface="微软雅黑" panose="020B0503020204020204" pitchFamily="34" charset="-122"/>
                    <a:ea typeface="微软雅黑" panose="020B0503020204020204" pitchFamily="34" charset="-122"/>
                  </a:rPr>
                  <a:t>C(1)</a:t>
                </a:r>
              </a:p>
              <a:p>
                <a:pPr>
                  <a:spcBef>
                    <a:spcPct val="50000"/>
                  </a:spcBef>
                </a:pPr>
                <a:r>
                  <a:rPr kumimoji="1" lang="en-US" altLang="zh-CN" sz="2800" dirty="0">
                    <a:latin typeface="微软雅黑" panose="020B0503020204020204" pitchFamily="34" charset="-122"/>
                    <a:ea typeface="微软雅黑" panose="020B0503020204020204" pitchFamily="34" charset="-122"/>
                  </a:rPr>
                  <a:t>D(1)</a:t>
                </a:r>
              </a:p>
            </p:txBody>
          </p:sp>
        </p:grpSp>
      </p:grpSp>
      <p:sp>
        <p:nvSpPr>
          <p:cNvPr id="64" name="Rectangle 7"/>
          <p:cNvSpPr>
            <a:spLocks noChangeArrowheads="1"/>
          </p:cNvSpPr>
          <p:nvPr/>
        </p:nvSpPr>
        <p:spPr bwMode="auto">
          <a:xfrm>
            <a:off x="1970624" y="1249364"/>
            <a:ext cx="2646878" cy="461665"/>
          </a:xfrm>
          <a:prstGeom prst="rect">
            <a:avLst/>
          </a:prstGeom>
          <a:noFill/>
          <a:ln>
            <a:noFill/>
          </a:ln>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kumimoji="1" lang="zh-CN" altLang="en-US" sz="2400">
                <a:solidFill>
                  <a:srgbClr val="FF0000"/>
                </a:solidFill>
                <a:latin typeface="微软雅黑" panose="020B0503020204020204" pitchFamily="34" charset="-122"/>
                <a:ea typeface="微软雅黑" panose="020B0503020204020204" pitchFamily="34" charset="-122"/>
              </a:rPr>
              <a:t>同时获得可达矩阵</a:t>
            </a:r>
          </a:p>
        </p:txBody>
      </p:sp>
      <p:sp>
        <p:nvSpPr>
          <p:cNvPr id="4" name="灯片编号占位符 3">
            <a:extLst>
              <a:ext uri="{FF2B5EF4-FFF2-40B4-BE49-F238E27FC236}">
                <a16:creationId xmlns:a16="http://schemas.microsoft.com/office/drawing/2014/main" id="{C845BA48-1301-5A4B-84BC-48CB0164FB81}"/>
              </a:ext>
            </a:extLst>
          </p:cNvPr>
          <p:cNvSpPr>
            <a:spLocks noGrp="1"/>
          </p:cNvSpPr>
          <p:nvPr>
            <p:ph type="sldNum" sz="quarter" idx="12"/>
          </p:nvPr>
        </p:nvSpPr>
        <p:spPr/>
        <p:txBody>
          <a:bodyPr/>
          <a:lstStyle/>
          <a:p>
            <a:fld id="{992410F8-5038-4D67-BFCB-CC041677B2F5}" type="slidenum">
              <a:rPr lang="zh-CN" altLang="en-US" smtClean="0"/>
              <a:pPr/>
              <a:t>76</a:t>
            </a:fld>
            <a:endParaRPr lang="zh-CN" altLang="en-US" dirty="0"/>
          </a:p>
        </p:txBody>
      </p:sp>
    </p:spTree>
    <p:extLst>
      <p:ext uri="{BB962C8B-B14F-4D97-AF65-F5344CB8AC3E}">
        <p14:creationId xmlns:p14="http://schemas.microsoft.com/office/powerpoint/2010/main" val="15622434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08CE953-37EE-6040-A315-1E9A4E43B239}"/>
              </a:ext>
            </a:extLst>
          </p:cNvPr>
          <p:cNvSpPr>
            <a:spLocks noGrp="1"/>
          </p:cNvSpPr>
          <p:nvPr>
            <p:ph type="sldNum" sz="quarter" idx="12"/>
          </p:nvPr>
        </p:nvSpPr>
        <p:spPr/>
        <p:txBody>
          <a:bodyPr/>
          <a:lstStyle/>
          <a:p>
            <a:fld id="{992410F8-5038-4D67-BFCB-CC041677B2F5}" type="slidenum">
              <a:rPr lang="zh-CN" altLang="en-US" smtClean="0"/>
              <a:pPr/>
              <a:t>77</a:t>
            </a:fld>
            <a:endParaRPr lang="zh-CN" altLang="en-US" dirty="0"/>
          </a:p>
        </p:txBody>
      </p:sp>
      <p:sp>
        <p:nvSpPr>
          <p:cNvPr id="3" name="标题 2"/>
          <p:cNvSpPr>
            <a:spLocks noGrp="1"/>
          </p:cNvSpPr>
          <p:nvPr>
            <p:ph type="title"/>
          </p:nvPr>
        </p:nvSpPr>
        <p:spPr/>
        <p:txBody>
          <a:bodyPr/>
          <a:lstStyle/>
          <a:p>
            <a:r>
              <a:rPr lang="zh-CN" altLang="en-US" dirty="0"/>
              <a:t>解释性结构建模</a:t>
            </a:r>
            <a:r>
              <a:rPr lang="en-US" altLang="zh-CN" dirty="0"/>
              <a:t>——</a:t>
            </a:r>
            <a:r>
              <a:rPr lang="zh-CN" altLang="en-US" dirty="0"/>
              <a:t>应用举例</a:t>
            </a:r>
          </a:p>
        </p:txBody>
      </p:sp>
      <p:sp>
        <p:nvSpPr>
          <p:cNvPr id="11" name="Text Box 2"/>
          <p:cNvSpPr txBox="1">
            <a:spLocks noChangeArrowheads="1"/>
          </p:cNvSpPr>
          <p:nvPr/>
        </p:nvSpPr>
        <p:spPr bwMode="auto">
          <a:xfrm>
            <a:off x="1847850" y="1052223"/>
            <a:ext cx="8648700" cy="2308324"/>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dirty="0">
                <a:latin typeface="+mn-ea"/>
                <a:ea typeface="+mn-ea"/>
              </a:rPr>
              <a:t>	</a:t>
            </a:r>
            <a:r>
              <a:rPr kumimoji="1" lang="zh-CN" altLang="en-US" sz="2400" dirty="0">
                <a:latin typeface="+mn-ea"/>
                <a:ea typeface="+mn-ea"/>
              </a:rPr>
              <a:t>某系统有</a:t>
            </a:r>
            <a:r>
              <a:rPr kumimoji="1" lang="en-US" altLang="zh-CN" sz="2400" dirty="0">
                <a:latin typeface="+mn-ea"/>
                <a:ea typeface="+mn-ea"/>
              </a:rPr>
              <a:t>9</a:t>
            </a:r>
            <a:r>
              <a:rPr kumimoji="1" lang="zh-CN" altLang="en-US" sz="2400" dirty="0">
                <a:latin typeface="+mn-ea"/>
                <a:ea typeface="+mn-ea"/>
              </a:rPr>
              <a:t>个变量。已知：</a:t>
            </a:r>
          </a:p>
          <a:p>
            <a:pPr marL="457200" indent="-457200" eaLnBrk="1" hangingPunct="1">
              <a:buFont typeface="+mj-ea"/>
              <a:buAutoNum type="circleNumDbPlain"/>
            </a:pPr>
            <a:r>
              <a:rPr kumimoji="1" lang="zh-CN" altLang="en-US" sz="2400" dirty="0">
                <a:latin typeface="+mn-ea"/>
                <a:ea typeface="+mn-ea"/>
              </a:rPr>
              <a:t>从</a:t>
            </a:r>
            <a:r>
              <a:rPr kumimoji="1" lang="en-US" altLang="zh-CN" sz="2400" dirty="0">
                <a:latin typeface="+mn-ea"/>
                <a:ea typeface="+mn-ea"/>
              </a:rPr>
              <a:t>x(5)</a:t>
            </a:r>
            <a:r>
              <a:rPr kumimoji="1" lang="zh-CN" altLang="en-US" sz="2400" dirty="0">
                <a:latin typeface="+mn-ea"/>
                <a:ea typeface="+mn-ea"/>
              </a:rPr>
              <a:t>只能达到</a:t>
            </a:r>
            <a:r>
              <a:rPr kumimoji="1" lang="en-US" altLang="zh-CN" sz="2400" dirty="0">
                <a:latin typeface="+mn-ea"/>
                <a:ea typeface="+mn-ea"/>
              </a:rPr>
              <a:t>x(3)</a:t>
            </a:r>
            <a:r>
              <a:rPr kumimoji="1" lang="zh-CN" altLang="en-US" sz="2400" dirty="0">
                <a:latin typeface="+mn-ea"/>
                <a:ea typeface="+mn-ea"/>
              </a:rPr>
              <a:t>和</a:t>
            </a:r>
            <a:r>
              <a:rPr kumimoji="1" lang="en-US" altLang="zh-CN" sz="2400" dirty="0">
                <a:latin typeface="+mn-ea"/>
                <a:ea typeface="+mn-ea"/>
              </a:rPr>
              <a:t>x(7)</a:t>
            </a:r>
            <a:r>
              <a:rPr kumimoji="1" lang="zh-CN" altLang="en-US" sz="2400" dirty="0">
                <a:latin typeface="+mn-ea"/>
                <a:ea typeface="+mn-ea"/>
              </a:rPr>
              <a:t>，而能达到</a:t>
            </a:r>
            <a:r>
              <a:rPr kumimoji="1" lang="en-US" altLang="zh-CN" sz="2400" dirty="0">
                <a:latin typeface="+mn-ea"/>
                <a:ea typeface="+mn-ea"/>
              </a:rPr>
              <a:t>x(5)</a:t>
            </a:r>
            <a:r>
              <a:rPr kumimoji="1" lang="zh-CN" altLang="en-US" sz="2400" dirty="0">
                <a:latin typeface="+mn-ea"/>
                <a:ea typeface="+mn-ea"/>
              </a:rPr>
              <a:t>的只有</a:t>
            </a:r>
            <a:r>
              <a:rPr kumimoji="1" lang="en-US" altLang="zh-CN" sz="2400" dirty="0">
                <a:latin typeface="+mn-ea"/>
                <a:ea typeface="+mn-ea"/>
              </a:rPr>
              <a:t>x(2)</a:t>
            </a:r>
            <a:r>
              <a:rPr kumimoji="1" lang="zh-CN" altLang="en-US" sz="2400" dirty="0">
                <a:latin typeface="+mn-ea"/>
                <a:ea typeface="+mn-ea"/>
              </a:rPr>
              <a:t>、</a:t>
            </a:r>
            <a:r>
              <a:rPr kumimoji="1" lang="en-US" altLang="zh-CN" sz="2400" dirty="0">
                <a:latin typeface="+mn-ea"/>
                <a:ea typeface="+mn-ea"/>
              </a:rPr>
              <a:t>x(6)</a:t>
            </a:r>
            <a:r>
              <a:rPr kumimoji="1" lang="zh-CN" altLang="en-US" sz="2400" dirty="0">
                <a:latin typeface="+mn-ea"/>
                <a:ea typeface="+mn-ea"/>
              </a:rPr>
              <a:t>、</a:t>
            </a:r>
            <a:r>
              <a:rPr kumimoji="1" lang="en-US" altLang="zh-CN" sz="2400" dirty="0">
                <a:latin typeface="+mn-ea"/>
                <a:ea typeface="+mn-ea"/>
              </a:rPr>
              <a:t>x(7)</a:t>
            </a:r>
            <a:r>
              <a:rPr kumimoji="1" lang="zh-CN" altLang="en-US" sz="2400" dirty="0">
                <a:latin typeface="+mn-ea"/>
                <a:ea typeface="+mn-ea"/>
              </a:rPr>
              <a:t>和</a:t>
            </a:r>
            <a:r>
              <a:rPr kumimoji="1" lang="en-US" altLang="zh-CN" sz="2400" dirty="0">
                <a:latin typeface="+mn-ea"/>
                <a:ea typeface="+mn-ea"/>
              </a:rPr>
              <a:t>x(9)</a:t>
            </a:r>
            <a:r>
              <a:rPr kumimoji="1" lang="zh-CN" altLang="en-US" sz="2400" dirty="0">
                <a:latin typeface="+mn-ea"/>
                <a:ea typeface="+mn-ea"/>
              </a:rPr>
              <a:t>；</a:t>
            </a:r>
          </a:p>
          <a:p>
            <a:pPr marL="457200" indent="-457200" eaLnBrk="1" hangingPunct="1">
              <a:buFont typeface="+mj-ea"/>
              <a:buAutoNum type="circleNumDbPlain"/>
            </a:pPr>
            <a:r>
              <a:rPr kumimoji="1" lang="zh-CN" altLang="en-US" sz="2400" dirty="0">
                <a:latin typeface="+mn-ea"/>
                <a:ea typeface="+mn-ea"/>
              </a:rPr>
              <a:t>从</a:t>
            </a:r>
            <a:r>
              <a:rPr kumimoji="1" lang="en-US" altLang="zh-CN" sz="2400" dirty="0">
                <a:latin typeface="+mn-ea"/>
                <a:ea typeface="+mn-ea"/>
              </a:rPr>
              <a:t>x(6)</a:t>
            </a:r>
            <a:r>
              <a:rPr kumimoji="1" lang="zh-CN" altLang="en-US" sz="2400" dirty="0">
                <a:latin typeface="+mn-ea"/>
                <a:ea typeface="+mn-ea"/>
              </a:rPr>
              <a:t>只能达到</a:t>
            </a:r>
            <a:r>
              <a:rPr kumimoji="1" lang="en-US" altLang="zh-CN" sz="2400" dirty="0">
                <a:latin typeface="+mn-ea"/>
                <a:ea typeface="+mn-ea"/>
              </a:rPr>
              <a:t>x(3)</a:t>
            </a:r>
            <a:r>
              <a:rPr kumimoji="1" lang="zh-CN" altLang="en-US" sz="2400" dirty="0">
                <a:latin typeface="+mn-ea"/>
                <a:ea typeface="+mn-ea"/>
              </a:rPr>
              <a:t>、</a:t>
            </a:r>
            <a:r>
              <a:rPr kumimoji="1" lang="en-US" altLang="zh-CN" sz="2400" dirty="0">
                <a:latin typeface="+mn-ea"/>
                <a:ea typeface="+mn-ea"/>
              </a:rPr>
              <a:t>x(5)</a:t>
            </a:r>
            <a:r>
              <a:rPr kumimoji="1" lang="zh-CN" altLang="en-US" sz="2400" dirty="0">
                <a:latin typeface="+mn-ea"/>
                <a:ea typeface="+mn-ea"/>
              </a:rPr>
              <a:t>和</a:t>
            </a:r>
            <a:r>
              <a:rPr kumimoji="1" lang="en-US" altLang="zh-CN" sz="2400" dirty="0">
                <a:latin typeface="+mn-ea"/>
                <a:ea typeface="+mn-ea"/>
              </a:rPr>
              <a:t>x(7)</a:t>
            </a:r>
            <a:r>
              <a:rPr kumimoji="1" lang="zh-CN" altLang="en-US" sz="2400" dirty="0">
                <a:latin typeface="+mn-ea"/>
                <a:ea typeface="+mn-ea"/>
              </a:rPr>
              <a:t>，能达到</a:t>
            </a:r>
            <a:r>
              <a:rPr kumimoji="1" lang="en-US" altLang="zh-CN" sz="2400" dirty="0">
                <a:latin typeface="+mn-ea"/>
                <a:ea typeface="+mn-ea"/>
              </a:rPr>
              <a:t>x(6)</a:t>
            </a:r>
            <a:r>
              <a:rPr kumimoji="1" lang="zh-CN" altLang="en-US" sz="2400" dirty="0">
                <a:latin typeface="+mn-ea"/>
                <a:ea typeface="+mn-ea"/>
              </a:rPr>
              <a:t>的只有</a:t>
            </a:r>
            <a:r>
              <a:rPr kumimoji="1" lang="en-US" altLang="zh-CN" sz="2400" dirty="0">
                <a:latin typeface="+mn-ea"/>
                <a:ea typeface="+mn-ea"/>
              </a:rPr>
              <a:t>x(2)</a:t>
            </a:r>
            <a:r>
              <a:rPr kumimoji="1" lang="zh-CN" altLang="en-US" sz="2400" dirty="0">
                <a:latin typeface="+mn-ea"/>
                <a:ea typeface="+mn-ea"/>
              </a:rPr>
              <a:t>；</a:t>
            </a:r>
          </a:p>
          <a:p>
            <a:pPr marL="457200" indent="-457200" eaLnBrk="1" hangingPunct="1">
              <a:buFont typeface="+mj-ea"/>
              <a:buAutoNum type="circleNumDbPlain"/>
            </a:pPr>
            <a:r>
              <a:rPr kumimoji="1" lang="zh-CN" altLang="en-US" sz="2400" dirty="0">
                <a:latin typeface="+mn-ea"/>
                <a:ea typeface="+mn-ea"/>
              </a:rPr>
              <a:t>从</a:t>
            </a:r>
            <a:r>
              <a:rPr kumimoji="1" lang="en-US" altLang="zh-CN" sz="2400" dirty="0">
                <a:latin typeface="+mn-ea"/>
                <a:ea typeface="+mn-ea"/>
              </a:rPr>
              <a:t>x(1)</a:t>
            </a:r>
            <a:r>
              <a:rPr kumimoji="1" lang="zh-CN" altLang="en-US" sz="2400" dirty="0">
                <a:latin typeface="+mn-ea"/>
                <a:ea typeface="+mn-ea"/>
              </a:rPr>
              <a:t>只能达到</a:t>
            </a:r>
            <a:r>
              <a:rPr kumimoji="1" lang="en-US" altLang="zh-CN" sz="2400" dirty="0">
                <a:latin typeface="+mn-ea"/>
                <a:ea typeface="+mn-ea"/>
              </a:rPr>
              <a:t>x(3)</a:t>
            </a:r>
            <a:r>
              <a:rPr kumimoji="1" lang="zh-CN" altLang="en-US" sz="2400" dirty="0">
                <a:latin typeface="+mn-ea"/>
                <a:ea typeface="+mn-ea"/>
              </a:rPr>
              <a:t>，能达到</a:t>
            </a:r>
            <a:r>
              <a:rPr kumimoji="1" lang="en-US" altLang="zh-CN" sz="2400" dirty="0">
                <a:latin typeface="+mn-ea"/>
                <a:ea typeface="+mn-ea"/>
              </a:rPr>
              <a:t>x(1)</a:t>
            </a:r>
            <a:r>
              <a:rPr kumimoji="1" lang="zh-CN" altLang="en-US" sz="2400" dirty="0">
                <a:latin typeface="+mn-ea"/>
                <a:ea typeface="+mn-ea"/>
              </a:rPr>
              <a:t>的只有</a:t>
            </a:r>
            <a:r>
              <a:rPr kumimoji="1" lang="en-US" altLang="zh-CN" sz="2400" dirty="0">
                <a:latin typeface="+mn-ea"/>
                <a:ea typeface="+mn-ea"/>
              </a:rPr>
              <a:t>x(4)</a:t>
            </a:r>
            <a:r>
              <a:rPr kumimoji="1" lang="zh-CN" altLang="en-US" sz="2400" dirty="0">
                <a:latin typeface="+mn-ea"/>
                <a:ea typeface="+mn-ea"/>
              </a:rPr>
              <a:t>和</a:t>
            </a:r>
            <a:r>
              <a:rPr kumimoji="1" lang="en-US" altLang="zh-CN" sz="2400" dirty="0">
                <a:latin typeface="+mn-ea"/>
                <a:ea typeface="+mn-ea"/>
              </a:rPr>
              <a:t>x(8)</a:t>
            </a:r>
            <a:r>
              <a:rPr kumimoji="1" lang="zh-CN" altLang="en-US" sz="2400" dirty="0">
                <a:latin typeface="+mn-ea"/>
                <a:ea typeface="+mn-ea"/>
              </a:rPr>
              <a:t>。</a:t>
            </a:r>
          </a:p>
          <a:p>
            <a:pPr eaLnBrk="1" hangingPunct="1"/>
            <a:r>
              <a:rPr kumimoji="1" lang="en-US" altLang="zh-CN" sz="2400" dirty="0">
                <a:latin typeface="+mn-ea"/>
                <a:ea typeface="+mn-ea"/>
              </a:rPr>
              <a:t>	</a:t>
            </a:r>
            <a:r>
              <a:rPr kumimoji="1" lang="zh-CN" altLang="en-US" sz="2400" dirty="0">
                <a:latin typeface="+mn-ea"/>
                <a:ea typeface="+mn-ea"/>
              </a:rPr>
              <a:t>请确定系统的骨架图。如果信息不够，可以自己补充。</a:t>
            </a:r>
          </a:p>
        </p:txBody>
      </p:sp>
      <p:grpSp>
        <p:nvGrpSpPr>
          <p:cNvPr id="12" name="Group 3"/>
          <p:cNvGrpSpPr>
            <a:grpSpLocks/>
          </p:cNvGrpSpPr>
          <p:nvPr/>
        </p:nvGrpSpPr>
        <p:grpSpPr bwMode="auto">
          <a:xfrm>
            <a:off x="2578100" y="3561350"/>
            <a:ext cx="2218646" cy="2495899"/>
            <a:chOff x="672" y="2024"/>
            <a:chExt cx="1946" cy="2125"/>
          </a:xfrm>
        </p:grpSpPr>
        <p:sp>
          <p:nvSpPr>
            <p:cNvPr id="13" name="Text Box 4"/>
            <p:cNvSpPr txBox="1">
              <a:spLocks noChangeArrowheads="1"/>
            </p:cNvSpPr>
            <p:nvPr/>
          </p:nvSpPr>
          <p:spPr bwMode="auto">
            <a:xfrm>
              <a:off x="672" y="2024"/>
              <a:ext cx="1408"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A(5)={3}</a:t>
              </a:r>
            </a:p>
          </p:txBody>
        </p:sp>
        <p:sp>
          <p:nvSpPr>
            <p:cNvPr id="14" name="Text Box 5"/>
            <p:cNvSpPr txBox="1">
              <a:spLocks noChangeArrowheads="1"/>
            </p:cNvSpPr>
            <p:nvPr/>
          </p:nvSpPr>
          <p:spPr bwMode="auto">
            <a:xfrm>
              <a:off x="672" y="2599"/>
              <a:ext cx="1384"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B(5)={7}</a:t>
              </a:r>
            </a:p>
          </p:txBody>
        </p:sp>
        <p:sp>
          <p:nvSpPr>
            <p:cNvPr id="15" name="Text Box 6"/>
            <p:cNvSpPr txBox="1">
              <a:spLocks noChangeArrowheads="1"/>
            </p:cNvSpPr>
            <p:nvPr/>
          </p:nvSpPr>
          <p:spPr bwMode="auto">
            <a:xfrm>
              <a:off x="672" y="3176"/>
              <a:ext cx="1917"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C(5)={1,4,8}</a:t>
              </a:r>
            </a:p>
          </p:txBody>
        </p:sp>
        <p:sp>
          <p:nvSpPr>
            <p:cNvPr id="16" name="Text Box 7"/>
            <p:cNvSpPr txBox="1">
              <a:spLocks noChangeArrowheads="1"/>
            </p:cNvSpPr>
            <p:nvPr/>
          </p:nvSpPr>
          <p:spPr bwMode="auto">
            <a:xfrm>
              <a:off x="672" y="3704"/>
              <a:ext cx="1946"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D(5)={2,6,9}</a:t>
              </a:r>
            </a:p>
          </p:txBody>
        </p:sp>
      </p:grpSp>
      <p:grpSp>
        <p:nvGrpSpPr>
          <p:cNvPr id="17" name="Group 8"/>
          <p:cNvGrpSpPr>
            <a:grpSpLocks/>
          </p:cNvGrpSpPr>
          <p:nvPr/>
        </p:nvGrpSpPr>
        <p:grpSpPr bwMode="auto">
          <a:xfrm>
            <a:off x="4965701" y="3564128"/>
            <a:ext cx="2482001" cy="2467274"/>
            <a:chOff x="2160" y="2022"/>
            <a:chExt cx="2176" cy="2131"/>
          </a:xfrm>
        </p:grpSpPr>
        <p:sp>
          <p:nvSpPr>
            <p:cNvPr id="18" name="Text Box 9"/>
            <p:cNvSpPr txBox="1">
              <a:spLocks noChangeArrowheads="1"/>
            </p:cNvSpPr>
            <p:nvPr/>
          </p:nvSpPr>
          <p:spPr bwMode="auto">
            <a:xfrm>
              <a:off x="2160" y="2022"/>
              <a:ext cx="1927"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A(6)={3,5,7}</a:t>
              </a:r>
            </a:p>
          </p:txBody>
        </p:sp>
        <p:sp>
          <p:nvSpPr>
            <p:cNvPr id="20" name="Text Box 10"/>
            <p:cNvSpPr txBox="1">
              <a:spLocks noChangeArrowheads="1"/>
            </p:cNvSpPr>
            <p:nvPr/>
          </p:nvSpPr>
          <p:spPr bwMode="auto">
            <a:xfrm>
              <a:off x="2160" y="2596"/>
              <a:ext cx="1292"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B(6)={ }</a:t>
              </a:r>
            </a:p>
          </p:txBody>
        </p:sp>
        <p:sp>
          <p:nvSpPr>
            <p:cNvPr id="21" name="Text Box 11"/>
            <p:cNvSpPr txBox="1">
              <a:spLocks noChangeArrowheads="1"/>
            </p:cNvSpPr>
            <p:nvPr/>
          </p:nvSpPr>
          <p:spPr bwMode="auto">
            <a:xfrm>
              <a:off x="2160" y="3172"/>
              <a:ext cx="2176"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C(6)={1,4,8,9}</a:t>
              </a:r>
            </a:p>
          </p:txBody>
        </p:sp>
        <p:sp>
          <p:nvSpPr>
            <p:cNvPr id="22" name="Text Box 12"/>
            <p:cNvSpPr txBox="1">
              <a:spLocks noChangeArrowheads="1"/>
            </p:cNvSpPr>
            <p:nvPr/>
          </p:nvSpPr>
          <p:spPr bwMode="auto">
            <a:xfrm>
              <a:off x="2160" y="3701"/>
              <a:ext cx="1425"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D(6)={2}</a:t>
              </a:r>
            </a:p>
          </p:txBody>
        </p:sp>
      </p:grpSp>
      <p:grpSp>
        <p:nvGrpSpPr>
          <p:cNvPr id="23" name="Group 13"/>
          <p:cNvGrpSpPr>
            <a:grpSpLocks/>
          </p:cNvGrpSpPr>
          <p:nvPr/>
        </p:nvGrpSpPr>
        <p:grpSpPr bwMode="auto">
          <a:xfrm>
            <a:off x="7556501" y="3591115"/>
            <a:ext cx="2778341" cy="2467274"/>
            <a:chOff x="3792" y="2022"/>
            <a:chExt cx="2436" cy="2131"/>
          </a:xfrm>
        </p:grpSpPr>
        <p:sp>
          <p:nvSpPr>
            <p:cNvPr id="24" name="Text Box 14"/>
            <p:cNvSpPr txBox="1">
              <a:spLocks noChangeArrowheads="1"/>
            </p:cNvSpPr>
            <p:nvPr/>
          </p:nvSpPr>
          <p:spPr bwMode="auto">
            <a:xfrm>
              <a:off x="3792" y="2022"/>
              <a:ext cx="1407"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A(1)={3}</a:t>
              </a:r>
            </a:p>
          </p:txBody>
        </p:sp>
        <p:sp>
          <p:nvSpPr>
            <p:cNvPr id="25" name="Text Box 15"/>
            <p:cNvSpPr txBox="1">
              <a:spLocks noChangeArrowheads="1"/>
            </p:cNvSpPr>
            <p:nvPr/>
          </p:nvSpPr>
          <p:spPr bwMode="auto">
            <a:xfrm>
              <a:off x="3792" y="2596"/>
              <a:ext cx="1292"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B(1)={ }</a:t>
              </a:r>
            </a:p>
          </p:txBody>
        </p:sp>
        <p:sp>
          <p:nvSpPr>
            <p:cNvPr id="26" name="Text Box 16"/>
            <p:cNvSpPr txBox="1">
              <a:spLocks noChangeArrowheads="1"/>
            </p:cNvSpPr>
            <p:nvPr/>
          </p:nvSpPr>
          <p:spPr bwMode="auto">
            <a:xfrm>
              <a:off x="3792" y="3172"/>
              <a:ext cx="2436"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C(1)={2,5,6,7,9}</a:t>
              </a:r>
            </a:p>
          </p:txBody>
        </p:sp>
        <p:sp>
          <p:nvSpPr>
            <p:cNvPr id="27" name="Text Box 17"/>
            <p:cNvSpPr txBox="1">
              <a:spLocks noChangeArrowheads="1"/>
            </p:cNvSpPr>
            <p:nvPr/>
          </p:nvSpPr>
          <p:spPr bwMode="auto">
            <a:xfrm>
              <a:off x="3792" y="3701"/>
              <a:ext cx="1685"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D(1)={4,8}</a:t>
              </a:r>
            </a:p>
          </p:txBody>
        </p:sp>
      </p:grpSp>
    </p:spTree>
    <p:extLst>
      <p:ext uri="{BB962C8B-B14F-4D97-AF65-F5344CB8AC3E}">
        <p14:creationId xmlns:p14="http://schemas.microsoft.com/office/powerpoint/2010/main" val="57819921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C44644D-F77F-9944-9E27-18E2F0F276B7}"/>
              </a:ext>
            </a:extLst>
          </p:cNvPr>
          <p:cNvSpPr>
            <a:spLocks noGrp="1"/>
          </p:cNvSpPr>
          <p:nvPr>
            <p:ph type="sldNum" sz="quarter" idx="12"/>
          </p:nvPr>
        </p:nvSpPr>
        <p:spPr/>
        <p:txBody>
          <a:bodyPr/>
          <a:lstStyle/>
          <a:p>
            <a:fld id="{992410F8-5038-4D67-BFCB-CC041677B2F5}" type="slidenum">
              <a:rPr lang="zh-CN" altLang="en-US" smtClean="0"/>
              <a:pPr/>
              <a:t>78</a:t>
            </a:fld>
            <a:endParaRPr lang="zh-CN" altLang="en-US" dirty="0"/>
          </a:p>
        </p:txBody>
      </p:sp>
      <p:sp>
        <p:nvSpPr>
          <p:cNvPr id="3" name="标题 2"/>
          <p:cNvSpPr>
            <a:spLocks noGrp="1"/>
          </p:cNvSpPr>
          <p:nvPr>
            <p:ph type="title"/>
          </p:nvPr>
        </p:nvSpPr>
        <p:spPr/>
        <p:txBody>
          <a:bodyPr/>
          <a:lstStyle/>
          <a:p>
            <a:r>
              <a:rPr lang="zh-CN" altLang="en-US" dirty="0"/>
              <a:t>解释性结构建模</a:t>
            </a:r>
            <a:r>
              <a:rPr lang="en-US" altLang="zh-CN" dirty="0"/>
              <a:t>——</a:t>
            </a:r>
            <a:r>
              <a:rPr lang="zh-CN" altLang="en-US" dirty="0"/>
              <a:t>应用举例</a:t>
            </a:r>
          </a:p>
        </p:txBody>
      </p:sp>
      <p:grpSp>
        <p:nvGrpSpPr>
          <p:cNvPr id="28" name="Group 2"/>
          <p:cNvGrpSpPr>
            <a:grpSpLocks/>
          </p:cNvGrpSpPr>
          <p:nvPr/>
        </p:nvGrpSpPr>
        <p:grpSpPr bwMode="auto">
          <a:xfrm>
            <a:off x="3048001" y="1844677"/>
            <a:ext cx="2514601" cy="3251201"/>
            <a:chOff x="672" y="2062"/>
            <a:chExt cx="1584" cy="2048"/>
          </a:xfrm>
        </p:grpSpPr>
        <p:sp>
          <p:nvSpPr>
            <p:cNvPr id="29" name="Text Box 3"/>
            <p:cNvSpPr txBox="1">
              <a:spLocks noChangeArrowheads="1"/>
            </p:cNvSpPr>
            <p:nvPr/>
          </p:nvSpPr>
          <p:spPr bwMode="auto">
            <a:xfrm>
              <a:off x="672" y="2062"/>
              <a:ext cx="114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a:latin typeface="+mn-ea"/>
                  <a:ea typeface="+mn-ea"/>
                </a:rPr>
                <a:t>A(5)={3}</a:t>
              </a:r>
            </a:p>
          </p:txBody>
        </p:sp>
        <p:sp>
          <p:nvSpPr>
            <p:cNvPr id="30" name="Text Box 4"/>
            <p:cNvSpPr txBox="1">
              <a:spLocks noChangeArrowheads="1"/>
            </p:cNvSpPr>
            <p:nvPr/>
          </p:nvSpPr>
          <p:spPr bwMode="auto">
            <a:xfrm>
              <a:off x="672" y="2638"/>
              <a:ext cx="112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a:latin typeface="+mn-ea"/>
                  <a:ea typeface="+mn-ea"/>
                </a:rPr>
                <a:t>B(5)={7}</a:t>
              </a:r>
            </a:p>
          </p:txBody>
        </p:sp>
        <p:sp>
          <p:nvSpPr>
            <p:cNvPr id="31" name="Text Box 5"/>
            <p:cNvSpPr txBox="1">
              <a:spLocks noChangeArrowheads="1"/>
            </p:cNvSpPr>
            <p:nvPr/>
          </p:nvSpPr>
          <p:spPr bwMode="auto">
            <a:xfrm>
              <a:off x="672" y="3214"/>
              <a:ext cx="1559"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a:latin typeface="+mn-ea"/>
                  <a:ea typeface="+mn-ea"/>
                </a:rPr>
                <a:t>C(5)={1,4,8}</a:t>
              </a:r>
            </a:p>
          </p:txBody>
        </p:sp>
        <p:sp>
          <p:nvSpPr>
            <p:cNvPr id="32" name="Text Box 6"/>
            <p:cNvSpPr txBox="1">
              <a:spLocks noChangeArrowheads="1"/>
            </p:cNvSpPr>
            <p:nvPr/>
          </p:nvSpPr>
          <p:spPr bwMode="auto">
            <a:xfrm>
              <a:off x="672" y="3742"/>
              <a:ext cx="158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a:latin typeface="+mn-ea"/>
                  <a:ea typeface="+mn-ea"/>
                </a:rPr>
                <a:t>D(5)={2,6,9}</a:t>
              </a:r>
            </a:p>
          </p:txBody>
        </p:sp>
      </p:grpSp>
      <p:sp>
        <p:nvSpPr>
          <p:cNvPr id="60" name="Text Box 35"/>
          <p:cNvSpPr txBox="1">
            <a:spLocks noChangeArrowheads="1"/>
          </p:cNvSpPr>
          <p:nvPr/>
        </p:nvSpPr>
        <p:spPr bwMode="auto">
          <a:xfrm>
            <a:off x="1774826" y="1341438"/>
            <a:ext cx="10080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800">
                <a:latin typeface="+mn-ea"/>
                <a:ea typeface="+mn-ea"/>
              </a:rPr>
              <a:t>解：</a:t>
            </a:r>
          </a:p>
        </p:txBody>
      </p:sp>
    </p:spTree>
    <p:extLst>
      <p:ext uri="{BB962C8B-B14F-4D97-AF65-F5344CB8AC3E}">
        <p14:creationId xmlns:p14="http://schemas.microsoft.com/office/powerpoint/2010/main" val="30657021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8085582-B8E2-E34F-8A84-7512139046D4}"/>
              </a:ext>
            </a:extLst>
          </p:cNvPr>
          <p:cNvSpPr>
            <a:spLocks noGrp="1"/>
          </p:cNvSpPr>
          <p:nvPr>
            <p:ph type="sldNum" sz="quarter" idx="12"/>
          </p:nvPr>
        </p:nvSpPr>
        <p:spPr/>
        <p:txBody>
          <a:bodyPr/>
          <a:lstStyle/>
          <a:p>
            <a:fld id="{992410F8-5038-4D67-BFCB-CC041677B2F5}" type="slidenum">
              <a:rPr lang="zh-CN" altLang="en-US" smtClean="0"/>
              <a:pPr/>
              <a:t>79</a:t>
            </a:fld>
            <a:endParaRPr lang="zh-CN" altLang="en-US" dirty="0"/>
          </a:p>
        </p:txBody>
      </p:sp>
      <p:sp>
        <p:nvSpPr>
          <p:cNvPr id="3" name="标题 2"/>
          <p:cNvSpPr>
            <a:spLocks noGrp="1"/>
          </p:cNvSpPr>
          <p:nvPr>
            <p:ph type="title"/>
          </p:nvPr>
        </p:nvSpPr>
        <p:spPr/>
        <p:txBody>
          <a:bodyPr/>
          <a:lstStyle/>
          <a:p>
            <a:r>
              <a:rPr lang="zh-CN" altLang="en-US" dirty="0"/>
              <a:t>解释性结构建模</a:t>
            </a:r>
            <a:r>
              <a:rPr lang="en-US" altLang="zh-CN" dirty="0"/>
              <a:t>——</a:t>
            </a:r>
            <a:r>
              <a:rPr lang="zh-CN" altLang="en-US" dirty="0"/>
              <a:t>应用举例</a:t>
            </a:r>
          </a:p>
        </p:txBody>
      </p:sp>
      <p:grpSp>
        <p:nvGrpSpPr>
          <p:cNvPr id="28" name="Group 2"/>
          <p:cNvGrpSpPr>
            <a:grpSpLocks/>
          </p:cNvGrpSpPr>
          <p:nvPr/>
        </p:nvGrpSpPr>
        <p:grpSpPr bwMode="auto">
          <a:xfrm>
            <a:off x="3048001" y="1844677"/>
            <a:ext cx="2514601" cy="3251201"/>
            <a:chOff x="672" y="2062"/>
            <a:chExt cx="1584" cy="2048"/>
          </a:xfrm>
        </p:grpSpPr>
        <p:sp>
          <p:nvSpPr>
            <p:cNvPr id="29" name="Text Box 3"/>
            <p:cNvSpPr txBox="1">
              <a:spLocks noChangeArrowheads="1"/>
            </p:cNvSpPr>
            <p:nvPr/>
          </p:nvSpPr>
          <p:spPr bwMode="auto">
            <a:xfrm>
              <a:off x="672" y="2062"/>
              <a:ext cx="114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a:latin typeface="+mn-ea"/>
                  <a:ea typeface="+mn-ea"/>
                </a:rPr>
                <a:t>A(5)={3}</a:t>
              </a:r>
            </a:p>
          </p:txBody>
        </p:sp>
        <p:sp>
          <p:nvSpPr>
            <p:cNvPr id="30" name="Text Box 4"/>
            <p:cNvSpPr txBox="1">
              <a:spLocks noChangeArrowheads="1"/>
            </p:cNvSpPr>
            <p:nvPr/>
          </p:nvSpPr>
          <p:spPr bwMode="auto">
            <a:xfrm>
              <a:off x="672" y="2638"/>
              <a:ext cx="112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a:latin typeface="+mn-ea"/>
                  <a:ea typeface="+mn-ea"/>
                </a:rPr>
                <a:t>B(5)={7}</a:t>
              </a:r>
            </a:p>
          </p:txBody>
        </p:sp>
        <p:sp>
          <p:nvSpPr>
            <p:cNvPr id="31" name="Text Box 5"/>
            <p:cNvSpPr txBox="1">
              <a:spLocks noChangeArrowheads="1"/>
            </p:cNvSpPr>
            <p:nvPr/>
          </p:nvSpPr>
          <p:spPr bwMode="auto">
            <a:xfrm>
              <a:off x="672" y="3214"/>
              <a:ext cx="1559"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a:latin typeface="+mn-ea"/>
                  <a:ea typeface="+mn-ea"/>
                </a:rPr>
                <a:t>C(5)={1,4,8}</a:t>
              </a:r>
            </a:p>
          </p:txBody>
        </p:sp>
        <p:sp>
          <p:nvSpPr>
            <p:cNvPr id="32" name="Text Box 6"/>
            <p:cNvSpPr txBox="1">
              <a:spLocks noChangeArrowheads="1"/>
            </p:cNvSpPr>
            <p:nvPr/>
          </p:nvSpPr>
          <p:spPr bwMode="auto">
            <a:xfrm>
              <a:off x="672" y="3742"/>
              <a:ext cx="158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a:latin typeface="+mn-ea"/>
                  <a:ea typeface="+mn-ea"/>
                </a:rPr>
                <a:t>D(5)={2,6,9}</a:t>
              </a:r>
            </a:p>
          </p:txBody>
        </p:sp>
      </p:grpSp>
      <p:grpSp>
        <p:nvGrpSpPr>
          <p:cNvPr id="33" name="Group 7"/>
          <p:cNvGrpSpPr>
            <a:grpSpLocks/>
          </p:cNvGrpSpPr>
          <p:nvPr/>
        </p:nvGrpSpPr>
        <p:grpSpPr bwMode="auto">
          <a:xfrm>
            <a:off x="6172200" y="1466850"/>
            <a:ext cx="3962400" cy="4770438"/>
            <a:chOff x="3264" y="768"/>
            <a:chExt cx="2496" cy="3005"/>
          </a:xfrm>
        </p:grpSpPr>
        <p:sp>
          <p:nvSpPr>
            <p:cNvPr id="34" name="Line 8"/>
            <p:cNvSpPr>
              <a:spLocks noChangeShapeType="1"/>
            </p:cNvSpPr>
            <p:nvPr/>
          </p:nvSpPr>
          <p:spPr bwMode="auto">
            <a:xfrm rot="10800000" flipH="1">
              <a:off x="4206" y="1248"/>
              <a:ext cx="0" cy="43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grpSp>
          <p:nvGrpSpPr>
            <p:cNvPr id="35" name="Group 9"/>
            <p:cNvGrpSpPr>
              <a:grpSpLocks/>
            </p:cNvGrpSpPr>
            <p:nvPr/>
          </p:nvGrpSpPr>
          <p:grpSpPr bwMode="auto">
            <a:xfrm>
              <a:off x="3984" y="1740"/>
              <a:ext cx="444" cy="407"/>
              <a:chOff x="1248" y="2233"/>
              <a:chExt cx="444" cy="407"/>
            </a:xfrm>
          </p:grpSpPr>
          <p:sp>
            <p:nvSpPr>
              <p:cNvPr id="57" name="Text Box 10"/>
              <p:cNvSpPr txBox="1">
                <a:spLocks noChangeArrowheads="1"/>
              </p:cNvSpPr>
              <p:nvPr/>
            </p:nvSpPr>
            <p:spPr bwMode="auto">
              <a:xfrm>
                <a:off x="1351" y="2233"/>
                <a:ext cx="27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en-US" sz="3200">
                    <a:latin typeface="+mn-ea"/>
                    <a:ea typeface="+mn-ea"/>
                  </a:rPr>
                  <a:t>5</a:t>
                </a:r>
                <a:endParaRPr kumimoji="1" lang="en-US" altLang="zh-CN" sz="3200">
                  <a:latin typeface="+mn-ea"/>
                  <a:ea typeface="+mn-ea"/>
                </a:endParaRPr>
              </a:p>
            </p:txBody>
          </p:sp>
          <p:sp>
            <p:nvSpPr>
              <p:cNvPr id="58" name="Oval 11"/>
              <p:cNvSpPr>
                <a:spLocks noChangeArrowheads="1"/>
              </p:cNvSpPr>
              <p:nvPr/>
            </p:nvSpPr>
            <p:spPr bwMode="auto">
              <a:xfrm>
                <a:off x="1248" y="2256"/>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mn-ea"/>
                  <a:ea typeface="+mn-ea"/>
                </a:endParaRPr>
              </a:p>
            </p:txBody>
          </p:sp>
        </p:grpSp>
        <p:sp>
          <p:nvSpPr>
            <p:cNvPr id="36" name="Line 12"/>
            <p:cNvSpPr>
              <a:spLocks noChangeShapeType="1"/>
            </p:cNvSpPr>
            <p:nvPr/>
          </p:nvSpPr>
          <p:spPr bwMode="auto">
            <a:xfrm rot="16200000" flipH="1">
              <a:off x="3848" y="1816"/>
              <a:ext cx="0" cy="304"/>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37" name="Line 13"/>
            <p:cNvSpPr>
              <a:spLocks noChangeShapeType="1"/>
            </p:cNvSpPr>
            <p:nvPr/>
          </p:nvSpPr>
          <p:spPr bwMode="auto">
            <a:xfrm rot="10800000" flipH="1">
              <a:off x="4206" y="2208"/>
              <a:ext cx="0" cy="43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grpSp>
          <p:nvGrpSpPr>
            <p:cNvPr id="38" name="Group 14"/>
            <p:cNvGrpSpPr>
              <a:grpSpLocks/>
            </p:cNvGrpSpPr>
            <p:nvPr/>
          </p:nvGrpSpPr>
          <p:grpSpPr bwMode="auto">
            <a:xfrm>
              <a:off x="3264" y="1776"/>
              <a:ext cx="444" cy="384"/>
              <a:chOff x="0" y="2208"/>
              <a:chExt cx="444" cy="384"/>
            </a:xfrm>
          </p:grpSpPr>
          <p:sp>
            <p:nvSpPr>
              <p:cNvPr id="55" name="Text Box 15"/>
              <p:cNvSpPr txBox="1">
                <a:spLocks noChangeArrowheads="1"/>
              </p:cNvSpPr>
              <p:nvPr/>
            </p:nvSpPr>
            <p:spPr bwMode="auto">
              <a:xfrm>
                <a:off x="90" y="2218"/>
                <a:ext cx="27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a:latin typeface="+mn-ea"/>
                    <a:ea typeface="+mn-ea"/>
                  </a:rPr>
                  <a:t>7</a:t>
                </a:r>
              </a:p>
            </p:txBody>
          </p:sp>
          <p:sp>
            <p:nvSpPr>
              <p:cNvPr id="56" name="Oval 16"/>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mn-ea"/>
                  <a:ea typeface="+mn-ea"/>
                </a:endParaRPr>
              </a:p>
            </p:txBody>
          </p:sp>
        </p:grpSp>
        <p:grpSp>
          <p:nvGrpSpPr>
            <p:cNvPr id="39" name="Group 17"/>
            <p:cNvGrpSpPr>
              <a:grpSpLocks/>
            </p:cNvGrpSpPr>
            <p:nvPr/>
          </p:nvGrpSpPr>
          <p:grpSpPr bwMode="auto">
            <a:xfrm>
              <a:off x="3984" y="768"/>
              <a:ext cx="444" cy="384"/>
              <a:chOff x="0" y="2208"/>
              <a:chExt cx="444" cy="384"/>
            </a:xfrm>
          </p:grpSpPr>
          <p:sp>
            <p:nvSpPr>
              <p:cNvPr id="53" name="Text Box 18"/>
              <p:cNvSpPr txBox="1">
                <a:spLocks noChangeArrowheads="1"/>
              </p:cNvSpPr>
              <p:nvPr/>
            </p:nvSpPr>
            <p:spPr bwMode="auto">
              <a:xfrm>
                <a:off x="90" y="2218"/>
                <a:ext cx="27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a:latin typeface="+mn-ea"/>
                    <a:ea typeface="+mn-ea"/>
                  </a:rPr>
                  <a:t>3</a:t>
                </a:r>
              </a:p>
            </p:txBody>
          </p:sp>
          <p:sp>
            <p:nvSpPr>
              <p:cNvPr id="54" name="Oval 19"/>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mn-ea"/>
                  <a:ea typeface="+mn-ea"/>
                </a:endParaRPr>
              </a:p>
            </p:txBody>
          </p:sp>
        </p:grpSp>
        <p:grpSp>
          <p:nvGrpSpPr>
            <p:cNvPr id="40" name="Group 20"/>
            <p:cNvGrpSpPr>
              <a:grpSpLocks/>
            </p:cNvGrpSpPr>
            <p:nvPr/>
          </p:nvGrpSpPr>
          <p:grpSpPr bwMode="auto">
            <a:xfrm>
              <a:off x="4656" y="1680"/>
              <a:ext cx="816" cy="576"/>
              <a:chOff x="4512" y="1776"/>
              <a:chExt cx="816" cy="576"/>
            </a:xfrm>
          </p:grpSpPr>
          <p:sp>
            <p:nvSpPr>
              <p:cNvPr id="51" name="Text Box 21"/>
              <p:cNvSpPr txBox="1">
                <a:spLocks noChangeArrowheads="1"/>
              </p:cNvSpPr>
              <p:nvPr/>
            </p:nvSpPr>
            <p:spPr bwMode="auto">
              <a:xfrm>
                <a:off x="4608" y="1870"/>
                <a:ext cx="69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a:latin typeface="+mn-ea"/>
                    <a:ea typeface="+mn-ea"/>
                  </a:rPr>
                  <a:t>1,4,8</a:t>
                </a:r>
              </a:p>
            </p:txBody>
          </p:sp>
          <p:sp>
            <p:nvSpPr>
              <p:cNvPr id="52" name="Oval 22"/>
              <p:cNvSpPr>
                <a:spLocks noChangeArrowheads="1"/>
              </p:cNvSpPr>
              <p:nvPr/>
            </p:nvSpPr>
            <p:spPr bwMode="auto">
              <a:xfrm>
                <a:off x="4512" y="1776"/>
                <a:ext cx="81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mn-ea"/>
                  <a:ea typeface="+mn-ea"/>
                </a:endParaRPr>
              </a:p>
            </p:txBody>
          </p:sp>
        </p:grpSp>
        <p:grpSp>
          <p:nvGrpSpPr>
            <p:cNvPr id="41" name="Group 23"/>
            <p:cNvGrpSpPr>
              <a:grpSpLocks/>
            </p:cNvGrpSpPr>
            <p:nvPr/>
          </p:nvGrpSpPr>
          <p:grpSpPr bwMode="auto">
            <a:xfrm>
              <a:off x="3840" y="2688"/>
              <a:ext cx="816" cy="576"/>
              <a:chOff x="4512" y="1776"/>
              <a:chExt cx="816" cy="576"/>
            </a:xfrm>
          </p:grpSpPr>
          <p:sp>
            <p:nvSpPr>
              <p:cNvPr id="49" name="Text Box 24"/>
              <p:cNvSpPr txBox="1">
                <a:spLocks noChangeArrowheads="1"/>
              </p:cNvSpPr>
              <p:nvPr/>
            </p:nvSpPr>
            <p:spPr bwMode="auto">
              <a:xfrm>
                <a:off x="4608" y="1870"/>
                <a:ext cx="69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a:latin typeface="+mn-ea"/>
                    <a:ea typeface="+mn-ea"/>
                  </a:rPr>
                  <a:t>2,6,9</a:t>
                </a:r>
              </a:p>
            </p:txBody>
          </p:sp>
          <p:sp>
            <p:nvSpPr>
              <p:cNvPr id="50" name="Oval 25"/>
              <p:cNvSpPr>
                <a:spLocks noChangeArrowheads="1"/>
              </p:cNvSpPr>
              <p:nvPr/>
            </p:nvSpPr>
            <p:spPr bwMode="auto">
              <a:xfrm>
                <a:off x="4512" y="1776"/>
                <a:ext cx="81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mn-ea"/>
                  <a:ea typeface="+mn-ea"/>
                </a:endParaRPr>
              </a:p>
            </p:txBody>
          </p:sp>
        </p:grpSp>
        <p:grpSp>
          <p:nvGrpSpPr>
            <p:cNvPr id="42" name="Group 26"/>
            <p:cNvGrpSpPr>
              <a:grpSpLocks/>
            </p:cNvGrpSpPr>
            <p:nvPr/>
          </p:nvGrpSpPr>
          <p:grpSpPr bwMode="auto">
            <a:xfrm>
              <a:off x="4176" y="1152"/>
              <a:ext cx="1584" cy="2621"/>
              <a:chOff x="4176" y="1152"/>
              <a:chExt cx="1584" cy="2621"/>
            </a:xfrm>
          </p:grpSpPr>
          <p:sp>
            <p:nvSpPr>
              <p:cNvPr id="43" name="Text Box 27"/>
              <p:cNvSpPr txBox="1">
                <a:spLocks noChangeArrowheads="1"/>
              </p:cNvSpPr>
              <p:nvPr/>
            </p:nvSpPr>
            <p:spPr bwMode="auto">
              <a:xfrm>
                <a:off x="4176" y="3408"/>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a:latin typeface="+mn-ea"/>
                    <a:ea typeface="+mn-ea"/>
                  </a:rPr>
                  <a:t>?</a:t>
                </a:r>
              </a:p>
            </p:txBody>
          </p:sp>
          <p:sp>
            <p:nvSpPr>
              <p:cNvPr id="44" name="Text Box 28"/>
              <p:cNvSpPr txBox="1">
                <a:spLocks noChangeArrowheads="1"/>
              </p:cNvSpPr>
              <p:nvPr/>
            </p:nvSpPr>
            <p:spPr bwMode="auto">
              <a:xfrm>
                <a:off x="5516" y="1776"/>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a:latin typeface="+mn-ea"/>
                    <a:ea typeface="+mn-ea"/>
                  </a:rPr>
                  <a:t>?</a:t>
                </a:r>
              </a:p>
            </p:txBody>
          </p:sp>
          <p:sp>
            <p:nvSpPr>
              <p:cNvPr id="45" name="Line 29"/>
              <p:cNvSpPr>
                <a:spLocks noChangeShapeType="1"/>
              </p:cNvSpPr>
              <p:nvPr/>
            </p:nvSpPr>
            <p:spPr bwMode="auto">
              <a:xfrm rot="10800000">
                <a:off x="4368" y="1152"/>
                <a:ext cx="432" cy="576"/>
              </a:xfrm>
              <a:prstGeom prst="line">
                <a:avLst/>
              </a:prstGeom>
              <a:noFill/>
              <a:ln w="571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46" name="Text Box 30"/>
              <p:cNvSpPr txBox="1">
                <a:spLocks noChangeArrowheads="1"/>
              </p:cNvSpPr>
              <p:nvPr/>
            </p:nvSpPr>
            <p:spPr bwMode="auto">
              <a:xfrm>
                <a:off x="4704" y="1152"/>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a:latin typeface="+mn-ea"/>
                    <a:ea typeface="+mn-ea"/>
                  </a:rPr>
                  <a:t>?</a:t>
                </a:r>
              </a:p>
            </p:txBody>
          </p:sp>
          <p:sp>
            <p:nvSpPr>
              <p:cNvPr id="47" name="Line 31"/>
              <p:cNvSpPr>
                <a:spLocks noChangeShapeType="1"/>
              </p:cNvSpPr>
              <p:nvPr/>
            </p:nvSpPr>
            <p:spPr bwMode="auto">
              <a:xfrm rot="10800000" flipH="1">
                <a:off x="4608" y="2256"/>
                <a:ext cx="288" cy="576"/>
              </a:xfrm>
              <a:prstGeom prst="line">
                <a:avLst/>
              </a:prstGeom>
              <a:noFill/>
              <a:ln w="571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48" name="Text Box 32"/>
              <p:cNvSpPr txBox="1">
                <a:spLocks noChangeArrowheads="1"/>
              </p:cNvSpPr>
              <p:nvPr/>
            </p:nvSpPr>
            <p:spPr bwMode="auto">
              <a:xfrm>
                <a:off x="4800" y="2448"/>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a:latin typeface="+mn-ea"/>
                    <a:ea typeface="+mn-ea"/>
                  </a:rPr>
                  <a:t>?</a:t>
                </a:r>
              </a:p>
            </p:txBody>
          </p:sp>
        </p:grpSp>
      </p:grpSp>
      <p:sp>
        <p:nvSpPr>
          <p:cNvPr id="59" name="AutoShape 33"/>
          <p:cNvSpPr>
            <a:spLocks noChangeArrowheads="1"/>
          </p:cNvSpPr>
          <p:nvPr/>
        </p:nvSpPr>
        <p:spPr bwMode="auto">
          <a:xfrm>
            <a:off x="5330825" y="3128963"/>
            <a:ext cx="704850" cy="298450"/>
          </a:xfrm>
          <a:prstGeom prst="rightArrow">
            <a:avLst>
              <a:gd name="adj1" fmla="val 50000"/>
              <a:gd name="adj2" fmla="val 59043"/>
            </a:avLst>
          </a:prstGeom>
          <a:solidFill>
            <a:schemeClr val="tx1"/>
          </a:solidFill>
          <a:ln w="9525" algn="ctr">
            <a:solidFill>
              <a:schemeClr val="tx1"/>
            </a:solidFill>
            <a:miter lim="800000"/>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mn-ea"/>
              <a:ea typeface="+mn-ea"/>
            </a:endParaRPr>
          </a:p>
        </p:txBody>
      </p:sp>
      <p:sp>
        <p:nvSpPr>
          <p:cNvPr id="60" name="Text Box 35"/>
          <p:cNvSpPr txBox="1">
            <a:spLocks noChangeArrowheads="1"/>
          </p:cNvSpPr>
          <p:nvPr/>
        </p:nvSpPr>
        <p:spPr bwMode="auto">
          <a:xfrm>
            <a:off x="1774826" y="1341438"/>
            <a:ext cx="10080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800">
                <a:latin typeface="+mn-ea"/>
                <a:ea typeface="+mn-ea"/>
              </a:rPr>
              <a:t>解：</a:t>
            </a:r>
          </a:p>
        </p:txBody>
      </p:sp>
    </p:spTree>
    <p:extLst>
      <p:ext uri="{BB962C8B-B14F-4D97-AF65-F5344CB8AC3E}">
        <p14:creationId xmlns:p14="http://schemas.microsoft.com/office/powerpoint/2010/main" val="2145097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a:spLocks noGrp="1"/>
          </p:cNvSpPr>
          <p:nvPr>
            <p:ph idx="1"/>
          </p:nvPr>
        </p:nvSpPr>
        <p:spPr/>
        <p:txBody>
          <a:bodyPr>
            <a:normAutofit/>
          </a:bodyPr>
          <a:lstStyle/>
          <a:p>
            <a:pPr>
              <a:buFont typeface="Wingdings" panose="05000000000000000000" pitchFamily="2" charset="2"/>
              <a:buChar char="n"/>
            </a:pPr>
            <a:r>
              <a:rPr lang="zh-CN" altLang="en-US" sz="3200" dirty="0"/>
              <a:t>结构模型化技术</a:t>
            </a:r>
            <a:endParaRPr lang="en-US" altLang="zh-CN" sz="3200" dirty="0"/>
          </a:p>
          <a:p>
            <a:pPr lvl="1">
              <a:lnSpc>
                <a:spcPct val="150000"/>
              </a:lnSpc>
            </a:pPr>
            <a:r>
              <a:rPr lang="zh-CN" altLang="en-US" sz="2800" dirty="0"/>
              <a:t>结构模型化技术是指建立结构模型的方法论。</a:t>
            </a:r>
            <a:endParaRPr lang="en-US" altLang="zh-CN" sz="2800" dirty="0"/>
          </a:p>
          <a:p>
            <a:pPr lvl="1">
              <a:lnSpc>
                <a:spcPct val="150000"/>
              </a:lnSpc>
            </a:pPr>
            <a:r>
              <a:rPr lang="zh-CN" altLang="en-US" sz="2800" dirty="0"/>
              <a:t>几种描述：</a:t>
            </a:r>
            <a:endParaRPr lang="en-US" altLang="zh-CN" sz="2800" dirty="0"/>
          </a:p>
          <a:p>
            <a:pPr lvl="2">
              <a:lnSpc>
                <a:spcPct val="150000"/>
              </a:lnSpc>
            </a:pPr>
            <a:r>
              <a:rPr lang="en-US" altLang="zh-CN" dirty="0"/>
              <a:t>John Warfield(1974)</a:t>
            </a:r>
            <a:r>
              <a:rPr lang="zh-CN" altLang="en-US" dirty="0"/>
              <a:t>：结构模型法是“在仔细定义的模型中，使用图形和文字来描述一个复杂事件（系统或研究领域）的结构的一种方法论。”</a:t>
            </a:r>
            <a:endParaRPr lang="en-US" altLang="zh-CN" dirty="0"/>
          </a:p>
          <a:p>
            <a:pPr lvl="2">
              <a:lnSpc>
                <a:spcPct val="150000"/>
              </a:lnSpc>
            </a:pPr>
            <a:r>
              <a:rPr lang="en-US" altLang="zh-CN" dirty="0"/>
              <a:t>Mick Mclean &amp; P. </a:t>
            </a:r>
            <a:r>
              <a:rPr lang="en-US" altLang="zh-CN" dirty="0" err="1"/>
              <a:t>Shephed</a:t>
            </a:r>
            <a:r>
              <a:rPr lang="en-US" altLang="zh-CN" dirty="0"/>
              <a:t> (1976)</a:t>
            </a:r>
            <a:r>
              <a:rPr lang="zh-CN" altLang="en-US" dirty="0"/>
              <a:t>：结构模型“着重于一个模型组成部分的选择和清楚地表示出各组成部分间的相互作用。”</a:t>
            </a:r>
            <a:endParaRPr lang="en-US" altLang="zh-CN" dirty="0"/>
          </a:p>
          <a:p>
            <a:pPr lvl="2">
              <a:lnSpc>
                <a:spcPct val="150000"/>
              </a:lnSpc>
            </a:pPr>
            <a:r>
              <a:rPr lang="en-US" altLang="zh-CN" dirty="0"/>
              <a:t>Dennis </a:t>
            </a:r>
            <a:r>
              <a:rPr lang="en-US" altLang="zh-CN" dirty="0" err="1"/>
              <a:t>Cearlock</a:t>
            </a:r>
            <a:r>
              <a:rPr lang="en-US" altLang="zh-CN" dirty="0"/>
              <a:t> (1977)</a:t>
            </a:r>
            <a:r>
              <a:rPr lang="zh-CN" altLang="en-US" dirty="0"/>
              <a:t>：结构模型强调“确定变量之间是否有联结以及其连接的相对重要性，而不是建立严格的数学关系以及精确地确定其系数。” </a:t>
            </a:r>
          </a:p>
        </p:txBody>
      </p:sp>
      <p:sp>
        <p:nvSpPr>
          <p:cNvPr id="6" name="灯片编号占位符 5"/>
          <p:cNvSpPr>
            <a:spLocks noGrp="1"/>
          </p:cNvSpPr>
          <p:nvPr>
            <p:ph type="sldNum" sz="quarter" idx="12"/>
          </p:nvPr>
        </p:nvSpPr>
        <p:spPr/>
        <p:txBody>
          <a:bodyPr/>
          <a:lstStyle/>
          <a:p>
            <a:fld id="{992410F8-5038-4D67-BFCB-CC041677B2F5}" type="slidenum">
              <a:rPr lang="zh-CN" altLang="en-US" smtClean="0"/>
              <a:t>8</a:t>
            </a:fld>
            <a:endParaRPr lang="zh-CN" altLang="en-US" dirty="0"/>
          </a:p>
        </p:txBody>
      </p:sp>
      <p:sp>
        <p:nvSpPr>
          <p:cNvPr id="10" name="标题 1"/>
          <p:cNvSpPr>
            <a:spLocks noGrp="1"/>
          </p:cNvSpPr>
          <p:nvPr>
            <p:ph type="title"/>
          </p:nvPr>
        </p:nvSpPr>
        <p:spPr/>
        <p:txBody>
          <a:bodyPr/>
          <a:lstStyle/>
          <a:p>
            <a:r>
              <a:rPr lang="zh-CN" altLang="en-US" dirty="0"/>
              <a:t>解释性结构建模</a:t>
            </a:r>
          </a:p>
        </p:txBody>
      </p:sp>
    </p:spTree>
    <p:extLst>
      <p:ext uri="{BB962C8B-B14F-4D97-AF65-F5344CB8AC3E}">
        <p14:creationId xmlns:p14="http://schemas.microsoft.com/office/powerpoint/2010/main" val="413250462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86BA6DA-5A33-8448-BB48-32B41BA858E2}"/>
              </a:ext>
            </a:extLst>
          </p:cNvPr>
          <p:cNvSpPr>
            <a:spLocks noGrp="1"/>
          </p:cNvSpPr>
          <p:nvPr>
            <p:ph type="sldNum" sz="quarter" idx="12"/>
          </p:nvPr>
        </p:nvSpPr>
        <p:spPr/>
        <p:txBody>
          <a:bodyPr/>
          <a:lstStyle/>
          <a:p>
            <a:fld id="{992410F8-5038-4D67-BFCB-CC041677B2F5}" type="slidenum">
              <a:rPr lang="zh-CN" altLang="en-US" smtClean="0"/>
              <a:pPr/>
              <a:t>80</a:t>
            </a:fld>
            <a:endParaRPr lang="zh-CN" altLang="en-US" dirty="0"/>
          </a:p>
        </p:txBody>
      </p:sp>
      <p:sp>
        <p:nvSpPr>
          <p:cNvPr id="3" name="标题 2"/>
          <p:cNvSpPr>
            <a:spLocks noGrp="1"/>
          </p:cNvSpPr>
          <p:nvPr>
            <p:ph type="title"/>
          </p:nvPr>
        </p:nvSpPr>
        <p:spPr/>
        <p:txBody>
          <a:bodyPr/>
          <a:lstStyle/>
          <a:p>
            <a:r>
              <a:rPr lang="zh-CN" altLang="en-US" dirty="0"/>
              <a:t>解释性结构建模</a:t>
            </a:r>
            <a:r>
              <a:rPr lang="en-US" altLang="zh-CN" dirty="0"/>
              <a:t>——</a:t>
            </a:r>
            <a:r>
              <a:rPr lang="zh-CN" altLang="en-US" dirty="0"/>
              <a:t>应用举例</a:t>
            </a:r>
          </a:p>
        </p:txBody>
      </p:sp>
      <p:grpSp>
        <p:nvGrpSpPr>
          <p:cNvPr id="61" name="Group 2"/>
          <p:cNvGrpSpPr>
            <a:grpSpLocks/>
          </p:cNvGrpSpPr>
          <p:nvPr/>
        </p:nvGrpSpPr>
        <p:grpSpPr bwMode="auto">
          <a:xfrm>
            <a:off x="1725613" y="1570197"/>
            <a:ext cx="2481262" cy="3190875"/>
            <a:chOff x="2160" y="2081"/>
            <a:chExt cx="1563" cy="2010"/>
          </a:xfrm>
        </p:grpSpPr>
        <p:sp>
          <p:nvSpPr>
            <p:cNvPr id="62" name="Text Box 3"/>
            <p:cNvSpPr txBox="1">
              <a:spLocks noChangeArrowheads="1"/>
            </p:cNvSpPr>
            <p:nvPr/>
          </p:nvSpPr>
          <p:spPr bwMode="auto">
            <a:xfrm>
              <a:off x="2160" y="2081"/>
              <a:ext cx="138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A(6)={3,5,7}</a:t>
              </a:r>
            </a:p>
          </p:txBody>
        </p:sp>
        <p:sp>
          <p:nvSpPr>
            <p:cNvPr id="63" name="Text Box 4"/>
            <p:cNvSpPr txBox="1">
              <a:spLocks noChangeArrowheads="1"/>
            </p:cNvSpPr>
            <p:nvPr/>
          </p:nvSpPr>
          <p:spPr bwMode="auto">
            <a:xfrm>
              <a:off x="2160" y="2657"/>
              <a:ext cx="92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B(6)={ }</a:t>
              </a:r>
            </a:p>
          </p:txBody>
        </p:sp>
        <p:sp>
          <p:nvSpPr>
            <p:cNvPr id="64" name="Text Box 5"/>
            <p:cNvSpPr txBox="1">
              <a:spLocks noChangeArrowheads="1"/>
            </p:cNvSpPr>
            <p:nvPr/>
          </p:nvSpPr>
          <p:spPr bwMode="auto">
            <a:xfrm>
              <a:off x="2160" y="3233"/>
              <a:ext cx="156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C(6)={1,4,8,9}</a:t>
              </a:r>
            </a:p>
          </p:txBody>
        </p:sp>
        <p:sp>
          <p:nvSpPr>
            <p:cNvPr id="65" name="Text Box 6"/>
            <p:cNvSpPr txBox="1">
              <a:spLocks noChangeArrowheads="1"/>
            </p:cNvSpPr>
            <p:nvPr/>
          </p:nvSpPr>
          <p:spPr bwMode="auto">
            <a:xfrm>
              <a:off x="2160" y="3761"/>
              <a:ext cx="102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D(6)={2}</a:t>
              </a:r>
            </a:p>
          </p:txBody>
        </p:sp>
      </p:grpSp>
      <p:grpSp>
        <p:nvGrpSpPr>
          <p:cNvPr id="66" name="Group 7"/>
          <p:cNvGrpSpPr>
            <a:grpSpLocks/>
          </p:cNvGrpSpPr>
          <p:nvPr/>
        </p:nvGrpSpPr>
        <p:grpSpPr bwMode="auto">
          <a:xfrm>
            <a:off x="6910389" y="1906747"/>
            <a:ext cx="3742600" cy="3962400"/>
            <a:chOff x="3264" y="163"/>
            <a:chExt cx="2493" cy="2496"/>
          </a:xfrm>
        </p:grpSpPr>
        <p:sp>
          <p:nvSpPr>
            <p:cNvPr id="67" name="Line 8"/>
            <p:cNvSpPr>
              <a:spLocks noChangeShapeType="1"/>
            </p:cNvSpPr>
            <p:nvPr/>
          </p:nvSpPr>
          <p:spPr bwMode="auto">
            <a:xfrm rot="10800000" flipH="1">
              <a:off x="4206" y="643"/>
              <a:ext cx="0" cy="43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grpSp>
          <p:nvGrpSpPr>
            <p:cNvPr id="68" name="Group 9"/>
            <p:cNvGrpSpPr>
              <a:grpSpLocks/>
            </p:cNvGrpSpPr>
            <p:nvPr/>
          </p:nvGrpSpPr>
          <p:grpSpPr bwMode="auto">
            <a:xfrm>
              <a:off x="3984" y="1154"/>
              <a:ext cx="444" cy="388"/>
              <a:chOff x="1248" y="2252"/>
              <a:chExt cx="444" cy="388"/>
            </a:xfrm>
          </p:grpSpPr>
          <p:sp>
            <p:nvSpPr>
              <p:cNvPr id="88" name="Text Box 10"/>
              <p:cNvSpPr txBox="1">
                <a:spLocks noChangeArrowheads="1"/>
              </p:cNvSpPr>
              <p:nvPr/>
            </p:nvSpPr>
            <p:spPr bwMode="auto">
              <a:xfrm>
                <a:off x="1358" y="2252"/>
                <a:ext cx="26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en-US" sz="2800">
                    <a:latin typeface="+mn-ea"/>
                    <a:ea typeface="+mn-ea"/>
                  </a:rPr>
                  <a:t>5</a:t>
                </a:r>
                <a:endParaRPr kumimoji="1" lang="en-US" altLang="zh-CN" sz="2800">
                  <a:latin typeface="+mn-ea"/>
                  <a:ea typeface="+mn-ea"/>
                </a:endParaRPr>
              </a:p>
            </p:txBody>
          </p:sp>
          <p:sp>
            <p:nvSpPr>
              <p:cNvPr id="89" name="Oval 11"/>
              <p:cNvSpPr>
                <a:spLocks noChangeArrowheads="1"/>
              </p:cNvSpPr>
              <p:nvPr/>
            </p:nvSpPr>
            <p:spPr bwMode="auto">
              <a:xfrm>
                <a:off x="1248" y="2256"/>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sp>
          <p:nvSpPr>
            <p:cNvPr id="69" name="Line 12"/>
            <p:cNvSpPr>
              <a:spLocks noChangeShapeType="1"/>
            </p:cNvSpPr>
            <p:nvPr/>
          </p:nvSpPr>
          <p:spPr bwMode="auto">
            <a:xfrm rot="16200000" flipH="1">
              <a:off x="3848" y="1211"/>
              <a:ext cx="0" cy="304"/>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sp>
          <p:nvSpPr>
            <p:cNvPr id="70" name="Line 13"/>
            <p:cNvSpPr>
              <a:spLocks noChangeShapeType="1"/>
            </p:cNvSpPr>
            <p:nvPr/>
          </p:nvSpPr>
          <p:spPr bwMode="auto">
            <a:xfrm rot="10800000" flipH="1">
              <a:off x="4206" y="1603"/>
              <a:ext cx="0" cy="43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grpSp>
          <p:nvGrpSpPr>
            <p:cNvPr id="71" name="Group 14"/>
            <p:cNvGrpSpPr>
              <a:grpSpLocks/>
            </p:cNvGrpSpPr>
            <p:nvPr/>
          </p:nvGrpSpPr>
          <p:grpSpPr bwMode="auto">
            <a:xfrm>
              <a:off x="3264" y="1171"/>
              <a:ext cx="444" cy="384"/>
              <a:chOff x="0" y="2208"/>
              <a:chExt cx="444" cy="384"/>
            </a:xfrm>
          </p:grpSpPr>
          <p:sp>
            <p:nvSpPr>
              <p:cNvPr id="86" name="Text Box 15"/>
              <p:cNvSpPr txBox="1">
                <a:spLocks noChangeArrowheads="1"/>
              </p:cNvSpPr>
              <p:nvPr/>
            </p:nvSpPr>
            <p:spPr bwMode="auto">
              <a:xfrm>
                <a:off x="90" y="2237"/>
                <a:ext cx="26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7</a:t>
                </a:r>
              </a:p>
            </p:txBody>
          </p:sp>
          <p:sp>
            <p:nvSpPr>
              <p:cNvPr id="87" name="Oval 16"/>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grpSp>
          <p:nvGrpSpPr>
            <p:cNvPr id="72" name="Group 17"/>
            <p:cNvGrpSpPr>
              <a:grpSpLocks/>
            </p:cNvGrpSpPr>
            <p:nvPr/>
          </p:nvGrpSpPr>
          <p:grpSpPr bwMode="auto">
            <a:xfrm>
              <a:off x="3984" y="163"/>
              <a:ext cx="444" cy="384"/>
              <a:chOff x="0" y="2208"/>
              <a:chExt cx="444" cy="384"/>
            </a:xfrm>
          </p:grpSpPr>
          <p:sp>
            <p:nvSpPr>
              <p:cNvPr id="84" name="Text Box 18"/>
              <p:cNvSpPr txBox="1">
                <a:spLocks noChangeArrowheads="1"/>
              </p:cNvSpPr>
              <p:nvPr/>
            </p:nvSpPr>
            <p:spPr bwMode="auto">
              <a:xfrm>
                <a:off x="90" y="2237"/>
                <a:ext cx="26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3</a:t>
                </a:r>
              </a:p>
            </p:txBody>
          </p:sp>
          <p:sp>
            <p:nvSpPr>
              <p:cNvPr id="85" name="Oval 19"/>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grpSp>
          <p:nvGrpSpPr>
            <p:cNvPr id="73" name="Group 20"/>
            <p:cNvGrpSpPr>
              <a:grpSpLocks/>
            </p:cNvGrpSpPr>
            <p:nvPr/>
          </p:nvGrpSpPr>
          <p:grpSpPr bwMode="auto">
            <a:xfrm>
              <a:off x="4656" y="1075"/>
              <a:ext cx="816" cy="576"/>
              <a:chOff x="4512" y="1776"/>
              <a:chExt cx="816" cy="576"/>
            </a:xfrm>
          </p:grpSpPr>
          <p:sp>
            <p:nvSpPr>
              <p:cNvPr id="82" name="Text Box 21"/>
              <p:cNvSpPr txBox="1">
                <a:spLocks noChangeArrowheads="1"/>
              </p:cNvSpPr>
              <p:nvPr/>
            </p:nvSpPr>
            <p:spPr bwMode="auto">
              <a:xfrm>
                <a:off x="4608" y="1889"/>
                <a:ext cx="65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1,4,8</a:t>
                </a:r>
              </a:p>
            </p:txBody>
          </p:sp>
          <p:sp>
            <p:nvSpPr>
              <p:cNvPr id="83" name="Oval 22"/>
              <p:cNvSpPr>
                <a:spLocks noChangeArrowheads="1"/>
              </p:cNvSpPr>
              <p:nvPr/>
            </p:nvSpPr>
            <p:spPr bwMode="auto">
              <a:xfrm>
                <a:off x="4512" y="1776"/>
                <a:ext cx="81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grpSp>
          <p:nvGrpSpPr>
            <p:cNvPr id="74" name="Group 23"/>
            <p:cNvGrpSpPr>
              <a:grpSpLocks/>
            </p:cNvGrpSpPr>
            <p:nvPr/>
          </p:nvGrpSpPr>
          <p:grpSpPr bwMode="auto">
            <a:xfrm>
              <a:off x="3840" y="2083"/>
              <a:ext cx="816" cy="576"/>
              <a:chOff x="4512" y="1776"/>
              <a:chExt cx="816" cy="576"/>
            </a:xfrm>
          </p:grpSpPr>
          <p:sp>
            <p:nvSpPr>
              <p:cNvPr id="80" name="Text Box 24"/>
              <p:cNvSpPr txBox="1">
                <a:spLocks noChangeArrowheads="1"/>
              </p:cNvSpPr>
              <p:nvPr/>
            </p:nvSpPr>
            <p:spPr bwMode="auto">
              <a:xfrm>
                <a:off x="4608" y="1889"/>
                <a:ext cx="65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2,6,9</a:t>
                </a:r>
              </a:p>
            </p:txBody>
          </p:sp>
          <p:sp>
            <p:nvSpPr>
              <p:cNvPr id="81" name="Oval 25"/>
              <p:cNvSpPr>
                <a:spLocks noChangeArrowheads="1"/>
              </p:cNvSpPr>
              <p:nvPr/>
            </p:nvSpPr>
            <p:spPr bwMode="auto">
              <a:xfrm>
                <a:off x="4512" y="1776"/>
                <a:ext cx="81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sp>
          <p:nvSpPr>
            <p:cNvPr id="75" name="Text Box 26"/>
            <p:cNvSpPr txBox="1">
              <a:spLocks noChangeArrowheads="1"/>
            </p:cNvSpPr>
            <p:nvPr/>
          </p:nvSpPr>
          <p:spPr bwMode="auto">
            <a:xfrm>
              <a:off x="5519" y="1189"/>
              <a:ext cx="23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800">
                  <a:latin typeface="+mn-ea"/>
                  <a:ea typeface="+mn-ea"/>
                </a:rPr>
                <a:t>?</a:t>
              </a:r>
            </a:p>
          </p:txBody>
        </p:sp>
        <p:sp>
          <p:nvSpPr>
            <p:cNvPr id="76" name="Line 27"/>
            <p:cNvSpPr>
              <a:spLocks noChangeShapeType="1"/>
            </p:cNvSpPr>
            <p:nvPr/>
          </p:nvSpPr>
          <p:spPr bwMode="auto">
            <a:xfrm rot="10800000">
              <a:off x="4368" y="547"/>
              <a:ext cx="432" cy="576"/>
            </a:xfrm>
            <a:prstGeom prst="line">
              <a:avLst/>
            </a:prstGeom>
            <a:noFill/>
            <a:ln w="571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sp>
          <p:nvSpPr>
            <p:cNvPr id="77" name="Text Box 28"/>
            <p:cNvSpPr txBox="1">
              <a:spLocks noChangeArrowheads="1"/>
            </p:cNvSpPr>
            <p:nvPr/>
          </p:nvSpPr>
          <p:spPr bwMode="auto">
            <a:xfrm>
              <a:off x="4707" y="565"/>
              <a:ext cx="23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800">
                  <a:latin typeface="+mn-ea"/>
                  <a:ea typeface="+mn-ea"/>
                </a:rPr>
                <a:t>?</a:t>
              </a:r>
            </a:p>
          </p:txBody>
        </p:sp>
        <p:sp>
          <p:nvSpPr>
            <p:cNvPr id="78" name="Line 29"/>
            <p:cNvSpPr>
              <a:spLocks noChangeShapeType="1"/>
            </p:cNvSpPr>
            <p:nvPr/>
          </p:nvSpPr>
          <p:spPr bwMode="auto">
            <a:xfrm rot="10800000" flipH="1">
              <a:off x="4608" y="1651"/>
              <a:ext cx="288" cy="576"/>
            </a:xfrm>
            <a:prstGeom prst="line">
              <a:avLst/>
            </a:prstGeom>
            <a:noFill/>
            <a:ln w="571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sp>
          <p:nvSpPr>
            <p:cNvPr id="79" name="Text Box 30"/>
            <p:cNvSpPr txBox="1">
              <a:spLocks noChangeArrowheads="1"/>
            </p:cNvSpPr>
            <p:nvPr/>
          </p:nvSpPr>
          <p:spPr bwMode="auto">
            <a:xfrm>
              <a:off x="4803" y="1861"/>
              <a:ext cx="23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800">
                  <a:latin typeface="+mn-ea"/>
                  <a:ea typeface="+mn-ea"/>
                </a:rPr>
                <a:t>?</a:t>
              </a:r>
            </a:p>
          </p:txBody>
        </p:sp>
      </p:grpSp>
      <p:grpSp>
        <p:nvGrpSpPr>
          <p:cNvPr id="90" name="Group 31"/>
          <p:cNvGrpSpPr>
            <a:grpSpLocks/>
          </p:cNvGrpSpPr>
          <p:nvPr/>
        </p:nvGrpSpPr>
        <p:grpSpPr bwMode="auto">
          <a:xfrm>
            <a:off x="4318001" y="2241709"/>
            <a:ext cx="2447925" cy="3771900"/>
            <a:chOff x="1837" y="1602"/>
            <a:chExt cx="1691" cy="2376"/>
          </a:xfrm>
        </p:grpSpPr>
        <p:sp>
          <p:nvSpPr>
            <p:cNvPr id="91" name="Line 32"/>
            <p:cNvSpPr>
              <a:spLocks noChangeShapeType="1"/>
            </p:cNvSpPr>
            <p:nvPr/>
          </p:nvSpPr>
          <p:spPr bwMode="auto">
            <a:xfrm rot="10800000" flipH="1">
              <a:off x="2232" y="2154"/>
              <a:ext cx="0" cy="43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grpSp>
          <p:nvGrpSpPr>
            <p:cNvPr id="92" name="Group 33"/>
            <p:cNvGrpSpPr>
              <a:grpSpLocks/>
            </p:cNvGrpSpPr>
            <p:nvPr/>
          </p:nvGrpSpPr>
          <p:grpSpPr bwMode="auto">
            <a:xfrm>
              <a:off x="2010" y="2665"/>
              <a:ext cx="444" cy="388"/>
              <a:chOff x="1248" y="2252"/>
              <a:chExt cx="444" cy="388"/>
            </a:xfrm>
          </p:grpSpPr>
          <p:sp>
            <p:nvSpPr>
              <p:cNvPr id="104" name="Text Box 34"/>
              <p:cNvSpPr txBox="1">
                <a:spLocks noChangeArrowheads="1"/>
              </p:cNvSpPr>
              <p:nvPr/>
            </p:nvSpPr>
            <p:spPr bwMode="auto">
              <a:xfrm>
                <a:off x="1353" y="2252"/>
                <a:ext cx="27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en-US" sz="2800">
                    <a:latin typeface="+mn-ea"/>
                    <a:ea typeface="+mn-ea"/>
                  </a:rPr>
                  <a:t>6</a:t>
                </a:r>
                <a:endParaRPr kumimoji="1" lang="en-US" altLang="zh-CN" sz="2800">
                  <a:latin typeface="+mn-ea"/>
                  <a:ea typeface="+mn-ea"/>
                </a:endParaRPr>
              </a:p>
            </p:txBody>
          </p:sp>
          <p:sp>
            <p:nvSpPr>
              <p:cNvPr id="105" name="Oval 35"/>
              <p:cNvSpPr>
                <a:spLocks noChangeArrowheads="1"/>
              </p:cNvSpPr>
              <p:nvPr/>
            </p:nvSpPr>
            <p:spPr bwMode="auto">
              <a:xfrm>
                <a:off x="1248" y="2256"/>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sp>
          <p:nvSpPr>
            <p:cNvPr id="93" name="Line 36"/>
            <p:cNvSpPr>
              <a:spLocks noChangeShapeType="1"/>
            </p:cNvSpPr>
            <p:nvPr/>
          </p:nvSpPr>
          <p:spPr bwMode="auto">
            <a:xfrm rot="10800000" flipH="1">
              <a:off x="2232" y="3114"/>
              <a:ext cx="0" cy="43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grpSp>
          <p:nvGrpSpPr>
            <p:cNvPr id="94" name="Group 37"/>
            <p:cNvGrpSpPr>
              <a:grpSpLocks/>
            </p:cNvGrpSpPr>
            <p:nvPr/>
          </p:nvGrpSpPr>
          <p:grpSpPr bwMode="auto">
            <a:xfrm>
              <a:off x="2010" y="3594"/>
              <a:ext cx="444" cy="384"/>
              <a:chOff x="0" y="2208"/>
              <a:chExt cx="444" cy="384"/>
            </a:xfrm>
          </p:grpSpPr>
          <p:sp>
            <p:nvSpPr>
              <p:cNvPr id="102" name="Text Box 38"/>
              <p:cNvSpPr txBox="1">
                <a:spLocks noChangeArrowheads="1"/>
              </p:cNvSpPr>
              <p:nvPr/>
            </p:nvSpPr>
            <p:spPr bwMode="auto">
              <a:xfrm>
                <a:off x="90" y="2237"/>
                <a:ext cx="27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2</a:t>
                </a:r>
              </a:p>
            </p:txBody>
          </p:sp>
          <p:sp>
            <p:nvSpPr>
              <p:cNvPr id="103" name="Oval 39"/>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grpSp>
          <p:nvGrpSpPr>
            <p:cNvPr id="95" name="Group 40"/>
            <p:cNvGrpSpPr>
              <a:grpSpLocks/>
            </p:cNvGrpSpPr>
            <p:nvPr/>
          </p:nvGrpSpPr>
          <p:grpSpPr bwMode="auto">
            <a:xfrm>
              <a:off x="1837" y="1602"/>
              <a:ext cx="816" cy="576"/>
              <a:chOff x="4512" y="1776"/>
              <a:chExt cx="816" cy="576"/>
            </a:xfrm>
          </p:grpSpPr>
          <p:sp>
            <p:nvSpPr>
              <p:cNvPr id="100" name="Text Box 41"/>
              <p:cNvSpPr txBox="1">
                <a:spLocks noChangeArrowheads="1"/>
              </p:cNvSpPr>
              <p:nvPr/>
            </p:nvSpPr>
            <p:spPr bwMode="auto">
              <a:xfrm>
                <a:off x="4609" y="1889"/>
                <a:ext cx="68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3,5,7</a:t>
                </a:r>
              </a:p>
            </p:txBody>
          </p:sp>
          <p:sp>
            <p:nvSpPr>
              <p:cNvPr id="101" name="Oval 42"/>
              <p:cNvSpPr>
                <a:spLocks noChangeArrowheads="1"/>
              </p:cNvSpPr>
              <p:nvPr/>
            </p:nvSpPr>
            <p:spPr bwMode="auto">
              <a:xfrm>
                <a:off x="4512" y="1776"/>
                <a:ext cx="81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sp>
          <p:nvSpPr>
            <p:cNvPr id="96" name="Text Box 43"/>
            <p:cNvSpPr txBox="1">
              <a:spLocks noChangeArrowheads="1"/>
            </p:cNvSpPr>
            <p:nvPr/>
          </p:nvSpPr>
          <p:spPr bwMode="auto">
            <a:xfrm>
              <a:off x="3029" y="3230"/>
              <a:ext cx="24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800">
                  <a:latin typeface="+mn-ea"/>
                  <a:ea typeface="+mn-ea"/>
                </a:rPr>
                <a:t>?</a:t>
              </a:r>
            </a:p>
          </p:txBody>
        </p:sp>
        <p:grpSp>
          <p:nvGrpSpPr>
            <p:cNvPr id="97" name="Group 44"/>
            <p:cNvGrpSpPr>
              <a:grpSpLocks/>
            </p:cNvGrpSpPr>
            <p:nvPr/>
          </p:nvGrpSpPr>
          <p:grpSpPr bwMode="auto">
            <a:xfrm>
              <a:off x="2712" y="2634"/>
              <a:ext cx="816" cy="576"/>
              <a:chOff x="1536" y="2496"/>
              <a:chExt cx="816" cy="576"/>
            </a:xfrm>
          </p:grpSpPr>
          <p:sp>
            <p:nvSpPr>
              <p:cNvPr id="98" name="Text Box 45"/>
              <p:cNvSpPr txBox="1">
                <a:spLocks noChangeArrowheads="1"/>
              </p:cNvSpPr>
              <p:nvPr/>
            </p:nvSpPr>
            <p:spPr bwMode="auto">
              <a:xfrm>
                <a:off x="1536" y="2640"/>
                <a:ext cx="78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a:latin typeface="+mn-ea"/>
                    <a:ea typeface="+mn-ea"/>
                  </a:rPr>
                  <a:t>1,4,8,9</a:t>
                </a:r>
                <a:endParaRPr kumimoji="1" lang="en-US" altLang="zh-CN" sz="2800">
                  <a:latin typeface="+mn-ea"/>
                  <a:ea typeface="+mn-ea"/>
                </a:endParaRPr>
              </a:p>
            </p:txBody>
          </p:sp>
          <p:sp>
            <p:nvSpPr>
              <p:cNvPr id="99" name="Oval 46"/>
              <p:cNvSpPr>
                <a:spLocks noChangeArrowheads="1"/>
              </p:cNvSpPr>
              <p:nvPr/>
            </p:nvSpPr>
            <p:spPr bwMode="auto">
              <a:xfrm>
                <a:off x="1536" y="2496"/>
                <a:ext cx="81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grpSp>
      <p:sp>
        <p:nvSpPr>
          <p:cNvPr id="106" name="AutoShape 47"/>
          <p:cNvSpPr>
            <a:spLocks noChangeArrowheads="1"/>
          </p:cNvSpPr>
          <p:nvPr/>
        </p:nvSpPr>
        <p:spPr bwMode="auto">
          <a:xfrm>
            <a:off x="4102101" y="1476534"/>
            <a:ext cx="989013" cy="674688"/>
          </a:xfrm>
          <a:prstGeom prst="curvedDownArrow">
            <a:avLst>
              <a:gd name="adj1" fmla="val 29318"/>
              <a:gd name="adj2" fmla="val 58635"/>
              <a:gd name="adj3" fmla="val 33333"/>
            </a:avLst>
          </a:prstGeom>
          <a:solidFill>
            <a:schemeClr val="tx1"/>
          </a:solidFill>
          <a:ln w="9525">
            <a:solidFill>
              <a:schemeClr val="tx2"/>
            </a:solidFill>
            <a:miter lim="800000"/>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sp>
        <p:nvSpPr>
          <p:cNvPr id="107" name="Text Box 48"/>
          <p:cNvSpPr txBox="1">
            <a:spLocks noChangeArrowheads="1"/>
          </p:cNvSpPr>
          <p:nvPr/>
        </p:nvSpPr>
        <p:spPr bwMode="auto">
          <a:xfrm>
            <a:off x="7348539" y="1163798"/>
            <a:ext cx="1722437" cy="461665"/>
          </a:xfrm>
          <a:prstGeom prst="rect">
            <a:avLst/>
          </a:prstGeom>
          <a:noFill/>
          <a:ln>
            <a:solidFill>
              <a:schemeClr val="tx1"/>
            </a:solidFill>
          </a:ln>
        </p:spPr>
        <p:txBody>
          <a:bodyPr>
            <a:spAutoFit/>
          </a:bodyPr>
          <a:lstStyle>
            <a:lvl1pPr marL="609600" indent="-6096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2"/>
              </a:buClr>
            </a:pPr>
            <a:r>
              <a:rPr lang="zh-CN" altLang="en-US" sz="2400">
                <a:solidFill>
                  <a:srgbClr val="FF0000"/>
                </a:solidFill>
                <a:latin typeface="+mn-ea"/>
                <a:ea typeface="+mn-ea"/>
              </a:rPr>
              <a:t>已有结构</a:t>
            </a:r>
          </a:p>
        </p:txBody>
      </p:sp>
    </p:spTree>
    <p:extLst>
      <p:ext uri="{BB962C8B-B14F-4D97-AF65-F5344CB8AC3E}">
        <p14:creationId xmlns:p14="http://schemas.microsoft.com/office/powerpoint/2010/main" val="345958239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F8812A9-5F15-B642-AA78-E63E746A59C3}"/>
              </a:ext>
            </a:extLst>
          </p:cNvPr>
          <p:cNvSpPr>
            <a:spLocks noGrp="1"/>
          </p:cNvSpPr>
          <p:nvPr>
            <p:ph type="sldNum" sz="quarter" idx="12"/>
          </p:nvPr>
        </p:nvSpPr>
        <p:spPr/>
        <p:txBody>
          <a:bodyPr/>
          <a:lstStyle/>
          <a:p>
            <a:fld id="{992410F8-5038-4D67-BFCB-CC041677B2F5}" type="slidenum">
              <a:rPr lang="zh-CN" altLang="en-US" smtClean="0"/>
              <a:pPr/>
              <a:t>81</a:t>
            </a:fld>
            <a:endParaRPr lang="zh-CN" altLang="en-US" dirty="0"/>
          </a:p>
        </p:txBody>
      </p:sp>
      <p:sp>
        <p:nvSpPr>
          <p:cNvPr id="3" name="标题 2"/>
          <p:cNvSpPr>
            <a:spLocks noGrp="1"/>
          </p:cNvSpPr>
          <p:nvPr>
            <p:ph type="title"/>
          </p:nvPr>
        </p:nvSpPr>
        <p:spPr/>
        <p:txBody>
          <a:bodyPr/>
          <a:lstStyle/>
          <a:p>
            <a:r>
              <a:rPr lang="zh-CN" altLang="en-US" dirty="0"/>
              <a:t>解释性结构建模</a:t>
            </a:r>
            <a:r>
              <a:rPr lang="en-US" altLang="zh-CN" dirty="0"/>
              <a:t>——</a:t>
            </a:r>
            <a:r>
              <a:rPr lang="zh-CN" altLang="en-US" dirty="0"/>
              <a:t>应用举例</a:t>
            </a:r>
          </a:p>
        </p:txBody>
      </p:sp>
      <p:grpSp>
        <p:nvGrpSpPr>
          <p:cNvPr id="51" name="Group 2"/>
          <p:cNvGrpSpPr>
            <a:grpSpLocks/>
          </p:cNvGrpSpPr>
          <p:nvPr/>
        </p:nvGrpSpPr>
        <p:grpSpPr bwMode="auto">
          <a:xfrm>
            <a:off x="6941986" y="1059190"/>
            <a:ext cx="3482079" cy="5040313"/>
            <a:chOff x="3312" y="787"/>
            <a:chExt cx="2305" cy="3278"/>
          </a:xfrm>
        </p:grpSpPr>
        <p:sp>
          <p:nvSpPr>
            <p:cNvPr id="52" name="Line 3"/>
            <p:cNvSpPr>
              <a:spLocks noChangeShapeType="1"/>
            </p:cNvSpPr>
            <p:nvPr/>
          </p:nvSpPr>
          <p:spPr bwMode="auto">
            <a:xfrm rot="10800000" flipH="1">
              <a:off x="4254" y="1267"/>
              <a:ext cx="0" cy="43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grpSp>
          <p:nvGrpSpPr>
            <p:cNvPr id="53" name="Group 4"/>
            <p:cNvGrpSpPr>
              <a:grpSpLocks/>
            </p:cNvGrpSpPr>
            <p:nvPr/>
          </p:nvGrpSpPr>
          <p:grpSpPr bwMode="auto">
            <a:xfrm>
              <a:off x="4032" y="1774"/>
              <a:ext cx="444" cy="392"/>
              <a:chOff x="1248" y="2248"/>
              <a:chExt cx="444" cy="392"/>
            </a:xfrm>
          </p:grpSpPr>
          <p:sp>
            <p:nvSpPr>
              <p:cNvPr id="133" name="Text Box 5"/>
              <p:cNvSpPr txBox="1">
                <a:spLocks noChangeArrowheads="1"/>
              </p:cNvSpPr>
              <p:nvPr/>
            </p:nvSpPr>
            <p:spPr bwMode="auto">
              <a:xfrm>
                <a:off x="1358" y="2248"/>
                <a:ext cx="261"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en-US" sz="2800">
                    <a:latin typeface="+mn-ea"/>
                    <a:ea typeface="+mn-ea"/>
                  </a:rPr>
                  <a:t>5</a:t>
                </a:r>
                <a:endParaRPr kumimoji="1" lang="en-US" altLang="zh-CN" sz="2800">
                  <a:latin typeface="+mn-ea"/>
                  <a:ea typeface="+mn-ea"/>
                </a:endParaRPr>
              </a:p>
            </p:txBody>
          </p:sp>
          <p:sp>
            <p:nvSpPr>
              <p:cNvPr id="134" name="Oval 6"/>
              <p:cNvSpPr>
                <a:spLocks noChangeArrowheads="1"/>
              </p:cNvSpPr>
              <p:nvPr/>
            </p:nvSpPr>
            <p:spPr bwMode="auto">
              <a:xfrm>
                <a:off x="1248" y="2256"/>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sp>
          <p:nvSpPr>
            <p:cNvPr id="54" name="Line 7"/>
            <p:cNvSpPr>
              <a:spLocks noChangeShapeType="1"/>
            </p:cNvSpPr>
            <p:nvPr/>
          </p:nvSpPr>
          <p:spPr bwMode="auto">
            <a:xfrm rot="16200000" flipH="1">
              <a:off x="3896" y="1835"/>
              <a:ext cx="0" cy="304"/>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sp>
          <p:nvSpPr>
            <p:cNvPr id="55" name="Line 8"/>
            <p:cNvSpPr>
              <a:spLocks noChangeShapeType="1"/>
            </p:cNvSpPr>
            <p:nvPr/>
          </p:nvSpPr>
          <p:spPr bwMode="auto">
            <a:xfrm rot="10800000" flipH="1">
              <a:off x="4254" y="2227"/>
              <a:ext cx="0" cy="43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grpSp>
          <p:nvGrpSpPr>
            <p:cNvPr id="56" name="Group 9"/>
            <p:cNvGrpSpPr>
              <a:grpSpLocks/>
            </p:cNvGrpSpPr>
            <p:nvPr/>
          </p:nvGrpSpPr>
          <p:grpSpPr bwMode="auto">
            <a:xfrm>
              <a:off x="3312" y="1795"/>
              <a:ext cx="444" cy="384"/>
              <a:chOff x="0" y="2208"/>
              <a:chExt cx="444" cy="384"/>
            </a:xfrm>
          </p:grpSpPr>
          <p:sp>
            <p:nvSpPr>
              <p:cNvPr id="131" name="Text Box 10"/>
              <p:cNvSpPr txBox="1">
                <a:spLocks noChangeArrowheads="1"/>
              </p:cNvSpPr>
              <p:nvPr/>
            </p:nvSpPr>
            <p:spPr bwMode="auto">
              <a:xfrm>
                <a:off x="90" y="2232"/>
                <a:ext cx="261"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7</a:t>
                </a:r>
              </a:p>
            </p:txBody>
          </p:sp>
          <p:sp>
            <p:nvSpPr>
              <p:cNvPr id="132" name="Oval 11"/>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grpSp>
          <p:nvGrpSpPr>
            <p:cNvPr id="57" name="Group 12"/>
            <p:cNvGrpSpPr>
              <a:grpSpLocks/>
            </p:cNvGrpSpPr>
            <p:nvPr/>
          </p:nvGrpSpPr>
          <p:grpSpPr bwMode="auto">
            <a:xfrm>
              <a:off x="4032" y="787"/>
              <a:ext cx="444" cy="384"/>
              <a:chOff x="0" y="2208"/>
              <a:chExt cx="444" cy="384"/>
            </a:xfrm>
          </p:grpSpPr>
          <p:sp>
            <p:nvSpPr>
              <p:cNvPr id="129" name="Text Box 13"/>
              <p:cNvSpPr txBox="1">
                <a:spLocks noChangeArrowheads="1"/>
              </p:cNvSpPr>
              <p:nvPr/>
            </p:nvSpPr>
            <p:spPr bwMode="auto">
              <a:xfrm>
                <a:off x="90" y="2232"/>
                <a:ext cx="261"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3</a:t>
                </a:r>
              </a:p>
            </p:txBody>
          </p:sp>
          <p:sp>
            <p:nvSpPr>
              <p:cNvPr id="130" name="Oval 14"/>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grpSp>
          <p:nvGrpSpPr>
            <p:cNvPr id="58" name="Group 15"/>
            <p:cNvGrpSpPr>
              <a:grpSpLocks/>
            </p:cNvGrpSpPr>
            <p:nvPr/>
          </p:nvGrpSpPr>
          <p:grpSpPr bwMode="auto">
            <a:xfrm>
              <a:off x="4704" y="1699"/>
              <a:ext cx="816" cy="576"/>
              <a:chOff x="4512" y="1776"/>
              <a:chExt cx="816" cy="576"/>
            </a:xfrm>
          </p:grpSpPr>
          <p:sp>
            <p:nvSpPr>
              <p:cNvPr id="127" name="Text Box 16"/>
              <p:cNvSpPr txBox="1">
                <a:spLocks noChangeArrowheads="1"/>
              </p:cNvSpPr>
              <p:nvPr/>
            </p:nvSpPr>
            <p:spPr bwMode="auto">
              <a:xfrm>
                <a:off x="4608" y="1885"/>
                <a:ext cx="65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1,4,8</a:t>
                </a:r>
              </a:p>
            </p:txBody>
          </p:sp>
          <p:sp>
            <p:nvSpPr>
              <p:cNvPr id="128" name="Oval 17"/>
              <p:cNvSpPr>
                <a:spLocks noChangeArrowheads="1"/>
              </p:cNvSpPr>
              <p:nvPr/>
            </p:nvSpPr>
            <p:spPr bwMode="auto">
              <a:xfrm>
                <a:off x="4512" y="1776"/>
                <a:ext cx="81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sp>
          <p:nvSpPr>
            <p:cNvPr id="59" name="Text Box 18"/>
            <p:cNvSpPr txBox="1">
              <a:spLocks noChangeArrowheads="1"/>
            </p:cNvSpPr>
            <p:nvPr/>
          </p:nvSpPr>
          <p:spPr bwMode="auto">
            <a:xfrm>
              <a:off x="5380" y="1406"/>
              <a:ext cx="237"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800" dirty="0">
                  <a:latin typeface="+mn-ea"/>
                  <a:ea typeface="+mn-ea"/>
                </a:rPr>
                <a:t>?</a:t>
              </a:r>
            </a:p>
          </p:txBody>
        </p:sp>
        <p:grpSp>
          <p:nvGrpSpPr>
            <p:cNvPr id="60" name="Group 19"/>
            <p:cNvGrpSpPr>
              <a:grpSpLocks/>
            </p:cNvGrpSpPr>
            <p:nvPr/>
          </p:nvGrpSpPr>
          <p:grpSpPr bwMode="auto">
            <a:xfrm>
              <a:off x="4002" y="2747"/>
              <a:ext cx="444" cy="393"/>
              <a:chOff x="1248" y="2247"/>
              <a:chExt cx="444" cy="393"/>
            </a:xfrm>
          </p:grpSpPr>
          <p:sp>
            <p:nvSpPr>
              <p:cNvPr id="125" name="Text Box 20"/>
              <p:cNvSpPr txBox="1">
                <a:spLocks noChangeArrowheads="1"/>
              </p:cNvSpPr>
              <p:nvPr/>
            </p:nvSpPr>
            <p:spPr bwMode="auto">
              <a:xfrm>
                <a:off x="1358" y="2247"/>
                <a:ext cx="261"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en-US" sz="2800">
                    <a:latin typeface="+mn-ea"/>
                    <a:ea typeface="+mn-ea"/>
                  </a:rPr>
                  <a:t>6</a:t>
                </a:r>
                <a:endParaRPr kumimoji="1" lang="en-US" altLang="zh-CN" sz="2800">
                  <a:latin typeface="+mn-ea"/>
                  <a:ea typeface="+mn-ea"/>
                </a:endParaRPr>
              </a:p>
            </p:txBody>
          </p:sp>
          <p:sp>
            <p:nvSpPr>
              <p:cNvPr id="126" name="Oval 21"/>
              <p:cNvSpPr>
                <a:spLocks noChangeArrowheads="1"/>
              </p:cNvSpPr>
              <p:nvPr/>
            </p:nvSpPr>
            <p:spPr bwMode="auto">
              <a:xfrm>
                <a:off x="1248" y="2256"/>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sp>
          <p:nvSpPr>
            <p:cNvPr id="108" name="Line 22"/>
            <p:cNvSpPr>
              <a:spLocks noChangeShapeType="1"/>
            </p:cNvSpPr>
            <p:nvPr/>
          </p:nvSpPr>
          <p:spPr bwMode="auto">
            <a:xfrm rot="10800000" flipH="1">
              <a:off x="4224" y="3201"/>
              <a:ext cx="0" cy="43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grpSp>
          <p:nvGrpSpPr>
            <p:cNvPr id="109" name="Group 23"/>
            <p:cNvGrpSpPr>
              <a:grpSpLocks/>
            </p:cNvGrpSpPr>
            <p:nvPr/>
          </p:nvGrpSpPr>
          <p:grpSpPr bwMode="auto">
            <a:xfrm>
              <a:off x="4002" y="3681"/>
              <a:ext cx="444" cy="384"/>
              <a:chOff x="0" y="2208"/>
              <a:chExt cx="444" cy="384"/>
            </a:xfrm>
          </p:grpSpPr>
          <p:sp>
            <p:nvSpPr>
              <p:cNvPr id="123" name="Text Box 24"/>
              <p:cNvSpPr txBox="1">
                <a:spLocks noChangeArrowheads="1"/>
              </p:cNvSpPr>
              <p:nvPr/>
            </p:nvSpPr>
            <p:spPr bwMode="auto">
              <a:xfrm>
                <a:off x="90" y="2232"/>
                <a:ext cx="261"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2</a:t>
                </a:r>
              </a:p>
            </p:txBody>
          </p:sp>
          <p:sp>
            <p:nvSpPr>
              <p:cNvPr id="124" name="Oval 25"/>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grpSp>
          <p:nvGrpSpPr>
            <p:cNvPr id="110" name="Group 26"/>
            <p:cNvGrpSpPr>
              <a:grpSpLocks/>
            </p:cNvGrpSpPr>
            <p:nvPr/>
          </p:nvGrpSpPr>
          <p:grpSpPr bwMode="auto">
            <a:xfrm>
              <a:off x="4578" y="2769"/>
              <a:ext cx="444" cy="384"/>
              <a:chOff x="0" y="2208"/>
              <a:chExt cx="444" cy="384"/>
            </a:xfrm>
          </p:grpSpPr>
          <p:sp>
            <p:nvSpPr>
              <p:cNvPr id="121" name="Text Box 27"/>
              <p:cNvSpPr txBox="1">
                <a:spLocks noChangeArrowheads="1"/>
              </p:cNvSpPr>
              <p:nvPr/>
            </p:nvSpPr>
            <p:spPr bwMode="auto">
              <a:xfrm>
                <a:off x="90" y="2232"/>
                <a:ext cx="261"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9</a:t>
                </a:r>
              </a:p>
            </p:txBody>
          </p:sp>
          <p:sp>
            <p:nvSpPr>
              <p:cNvPr id="122" name="Oval 28"/>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sp>
          <p:nvSpPr>
            <p:cNvPr id="111" name="Line 29"/>
            <p:cNvSpPr>
              <a:spLocks noChangeShapeType="1"/>
            </p:cNvSpPr>
            <p:nvPr/>
          </p:nvSpPr>
          <p:spPr bwMode="auto">
            <a:xfrm rot="10800000">
              <a:off x="4416" y="2193"/>
              <a:ext cx="288" cy="52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sp>
          <p:nvSpPr>
            <p:cNvPr id="112" name="Line 30"/>
            <p:cNvSpPr>
              <a:spLocks noChangeShapeType="1"/>
            </p:cNvSpPr>
            <p:nvPr/>
          </p:nvSpPr>
          <p:spPr bwMode="auto">
            <a:xfrm rot="10800000">
              <a:off x="4368" y="1185"/>
              <a:ext cx="432" cy="576"/>
            </a:xfrm>
            <a:prstGeom prst="line">
              <a:avLst/>
            </a:prstGeom>
            <a:noFill/>
            <a:ln w="571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sp>
          <p:nvSpPr>
            <p:cNvPr id="113" name="Text Box 31"/>
            <p:cNvSpPr txBox="1">
              <a:spLocks noChangeArrowheads="1"/>
            </p:cNvSpPr>
            <p:nvPr/>
          </p:nvSpPr>
          <p:spPr bwMode="auto">
            <a:xfrm>
              <a:off x="4709" y="1197"/>
              <a:ext cx="237"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800">
                  <a:latin typeface="+mn-ea"/>
                  <a:ea typeface="+mn-ea"/>
                </a:rPr>
                <a:t>?</a:t>
              </a:r>
            </a:p>
          </p:txBody>
        </p:sp>
        <p:sp>
          <p:nvSpPr>
            <p:cNvPr id="114" name="Line 32"/>
            <p:cNvSpPr>
              <a:spLocks noChangeShapeType="1"/>
            </p:cNvSpPr>
            <p:nvPr/>
          </p:nvSpPr>
          <p:spPr bwMode="auto">
            <a:xfrm rot="10800000" flipH="1">
              <a:off x="4368" y="3153"/>
              <a:ext cx="336" cy="576"/>
            </a:xfrm>
            <a:prstGeom prst="line">
              <a:avLst/>
            </a:prstGeom>
            <a:noFill/>
            <a:ln w="571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sp>
          <p:nvSpPr>
            <p:cNvPr id="115" name="Text Box 33"/>
            <p:cNvSpPr txBox="1">
              <a:spLocks noChangeArrowheads="1"/>
            </p:cNvSpPr>
            <p:nvPr/>
          </p:nvSpPr>
          <p:spPr bwMode="auto">
            <a:xfrm>
              <a:off x="4613" y="3310"/>
              <a:ext cx="237"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800">
                  <a:latin typeface="+mn-ea"/>
                  <a:ea typeface="+mn-ea"/>
                </a:rPr>
                <a:t>?</a:t>
              </a:r>
            </a:p>
          </p:txBody>
        </p:sp>
        <p:sp>
          <p:nvSpPr>
            <p:cNvPr id="116" name="Line 34"/>
            <p:cNvSpPr>
              <a:spLocks noChangeShapeType="1"/>
            </p:cNvSpPr>
            <p:nvPr/>
          </p:nvSpPr>
          <p:spPr bwMode="auto">
            <a:xfrm rot="10800000" flipH="1">
              <a:off x="5136" y="2289"/>
              <a:ext cx="48" cy="1296"/>
            </a:xfrm>
            <a:prstGeom prst="line">
              <a:avLst/>
            </a:prstGeom>
            <a:noFill/>
            <a:ln w="571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sp>
          <p:nvSpPr>
            <p:cNvPr id="117" name="Text Box 35"/>
            <p:cNvSpPr txBox="1">
              <a:spLocks noChangeArrowheads="1"/>
            </p:cNvSpPr>
            <p:nvPr/>
          </p:nvSpPr>
          <p:spPr bwMode="auto">
            <a:xfrm>
              <a:off x="5284" y="2781"/>
              <a:ext cx="237"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800">
                  <a:latin typeface="+mn-ea"/>
                  <a:ea typeface="+mn-ea"/>
                </a:rPr>
                <a:t>?</a:t>
              </a:r>
            </a:p>
          </p:txBody>
        </p:sp>
        <p:sp>
          <p:nvSpPr>
            <p:cNvPr id="118" name="Line 36"/>
            <p:cNvSpPr>
              <a:spLocks noChangeShapeType="1"/>
            </p:cNvSpPr>
            <p:nvPr/>
          </p:nvSpPr>
          <p:spPr bwMode="auto">
            <a:xfrm rot="10800000" flipH="1">
              <a:off x="4464" y="3585"/>
              <a:ext cx="720" cy="336"/>
            </a:xfrm>
            <a:prstGeom prst="line">
              <a:avLst/>
            </a:prstGeom>
            <a:noFill/>
            <a:ln w="5715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sp>
          <p:nvSpPr>
            <p:cNvPr id="119" name="Line 37"/>
            <p:cNvSpPr>
              <a:spLocks noChangeShapeType="1"/>
            </p:cNvSpPr>
            <p:nvPr/>
          </p:nvSpPr>
          <p:spPr bwMode="auto">
            <a:xfrm rot="10800000" flipH="1">
              <a:off x="4848" y="2289"/>
              <a:ext cx="240" cy="480"/>
            </a:xfrm>
            <a:prstGeom prst="line">
              <a:avLst/>
            </a:prstGeom>
            <a:noFill/>
            <a:ln w="571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sp>
          <p:nvSpPr>
            <p:cNvPr id="120" name="Text Box 38"/>
            <p:cNvSpPr txBox="1">
              <a:spLocks noChangeArrowheads="1"/>
            </p:cNvSpPr>
            <p:nvPr/>
          </p:nvSpPr>
          <p:spPr bwMode="auto">
            <a:xfrm>
              <a:off x="4709" y="2301"/>
              <a:ext cx="237"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800">
                  <a:latin typeface="+mn-ea"/>
                  <a:ea typeface="+mn-ea"/>
                </a:rPr>
                <a:t>?</a:t>
              </a:r>
            </a:p>
          </p:txBody>
        </p:sp>
      </p:grpSp>
      <p:grpSp>
        <p:nvGrpSpPr>
          <p:cNvPr id="135" name="Group 39"/>
          <p:cNvGrpSpPr>
            <a:grpSpLocks/>
          </p:cNvGrpSpPr>
          <p:nvPr/>
        </p:nvGrpSpPr>
        <p:grpSpPr bwMode="auto">
          <a:xfrm>
            <a:off x="1855636" y="1656091"/>
            <a:ext cx="2481263" cy="3190875"/>
            <a:chOff x="2160" y="2081"/>
            <a:chExt cx="1563" cy="2010"/>
          </a:xfrm>
        </p:grpSpPr>
        <p:sp>
          <p:nvSpPr>
            <p:cNvPr id="136" name="Text Box 40"/>
            <p:cNvSpPr txBox="1">
              <a:spLocks noChangeArrowheads="1"/>
            </p:cNvSpPr>
            <p:nvPr/>
          </p:nvSpPr>
          <p:spPr bwMode="auto">
            <a:xfrm>
              <a:off x="2160" y="2081"/>
              <a:ext cx="138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A(6)={3,5,7}</a:t>
              </a:r>
            </a:p>
          </p:txBody>
        </p:sp>
        <p:sp>
          <p:nvSpPr>
            <p:cNvPr id="137" name="Text Box 41"/>
            <p:cNvSpPr txBox="1">
              <a:spLocks noChangeArrowheads="1"/>
            </p:cNvSpPr>
            <p:nvPr/>
          </p:nvSpPr>
          <p:spPr bwMode="auto">
            <a:xfrm>
              <a:off x="2160" y="2657"/>
              <a:ext cx="92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B(6)={ }</a:t>
              </a:r>
            </a:p>
          </p:txBody>
        </p:sp>
        <p:sp>
          <p:nvSpPr>
            <p:cNvPr id="138" name="Text Box 42"/>
            <p:cNvSpPr txBox="1">
              <a:spLocks noChangeArrowheads="1"/>
            </p:cNvSpPr>
            <p:nvPr/>
          </p:nvSpPr>
          <p:spPr bwMode="auto">
            <a:xfrm>
              <a:off x="2160" y="3233"/>
              <a:ext cx="156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C(6)={1,4,8,9}</a:t>
              </a:r>
            </a:p>
          </p:txBody>
        </p:sp>
        <p:sp>
          <p:nvSpPr>
            <p:cNvPr id="139" name="Text Box 43"/>
            <p:cNvSpPr txBox="1">
              <a:spLocks noChangeArrowheads="1"/>
            </p:cNvSpPr>
            <p:nvPr/>
          </p:nvSpPr>
          <p:spPr bwMode="auto">
            <a:xfrm>
              <a:off x="2160" y="3761"/>
              <a:ext cx="102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D(6)={2}</a:t>
              </a:r>
            </a:p>
          </p:txBody>
        </p:sp>
      </p:grpSp>
      <p:grpSp>
        <p:nvGrpSpPr>
          <p:cNvPr id="140" name="Group 44"/>
          <p:cNvGrpSpPr>
            <a:grpSpLocks/>
          </p:cNvGrpSpPr>
          <p:nvPr/>
        </p:nvGrpSpPr>
        <p:grpSpPr bwMode="auto">
          <a:xfrm>
            <a:off x="4278161" y="2354589"/>
            <a:ext cx="2447925" cy="3771900"/>
            <a:chOff x="1837" y="1602"/>
            <a:chExt cx="1691" cy="2376"/>
          </a:xfrm>
        </p:grpSpPr>
        <p:sp>
          <p:nvSpPr>
            <p:cNvPr id="141" name="Line 45"/>
            <p:cNvSpPr>
              <a:spLocks noChangeShapeType="1"/>
            </p:cNvSpPr>
            <p:nvPr/>
          </p:nvSpPr>
          <p:spPr bwMode="auto">
            <a:xfrm rot="10800000" flipH="1">
              <a:off x="2232" y="2154"/>
              <a:ext cx="0" cy="43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grpSp>
          <p:nvGrpSpPr>
            <p:cNvPr id="142" name="Group 46"/>
            <p:cNvGrpSpPr>
              <a:grpSpLocks/>
            </p:cNvGrpSpPr>
            <p:nvPr/>
          </p:nvGrpSpPr>
          <p:grpSpPr bwMode="auto">
            <a:xfrm>
              <a:off x="2010" y="2665"/>
              <a:ext cx="444" cy="388"/>
              <a:chOff x="1248" y="2252"/>
              <a:chExt cx="444" cy="388"/>
            </a:xfrm>
          </p:grpSpPr>
          <p:sp>
            <p:nvSpPr>
              <p:cNvPr id="154" name="Text Box 47"/>
              <p:cNvSpPr txBox="1">
                <a:spLocks noChangeArrowheads="1"/>
              </p:cNvSpPr>
              <p:nvPr/>
            </p:nvSpPr>
            <p:spPr bwMode="auto">
              <a:xfrm>
                <a:off x="1353" y="2252"/>
                <a:ext cx="27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en-US" sz="2800">
                    <a:latin typeface="+mn-ea"/>
                    <a:ea typeface="+mn-ea"/>
                  </a:rPr>
                  <a:t>6</a:t>
                </a:r>
                <a:endParaRPr kumimoji="1" lang="en-US" altLang="zh-CN" sz="2800">
                  <a:latin typeface="+mn-ea"/>
                  <a:ea typeface="+mn-ea"/>
                </a:endParaRPr>
              </a:p>
            </p:txBody>
          </p:sp>
          <p:sp>
            <p:nvSpPr>
              <p:cNvPr id="155" name="Oval 48"/>
              <p:cNvSpPr>
                <a:spLocks noChangeArrowheads="1"/>
              </p:cNvSpPr>
              <p:nvPr/>
            </p:nvSpPr>
            <p:spPr bwMode="auto">
              <a:xfrm>
                <a:off x="1248" y="2256"/>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sp>
          <p:nvSpPr>
            <p:cNvPr id="143" name="Line 49"/>
            <p:cNvSpPr>
              <a:spLocks noChangeShapeType="1"/>
            </p:cNvSpPr>
            <p:nvPr/>
          </p:nvSpPr>
          <p:spPr bwMode="auto">
            <a:xfrm rot="10800000" flipH="1">
              <a:off x="2232" y="3114"/>
              <a:ext cx="0" cy="43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grpSp>
          <p:nvGrpSpPr>
            <p:cNvPr id="144" name="Group 50"/>
            <p:cNvGrpSpPr>
              <a:grpSpLocks/>
            </p:cNvGrpSpPr>
            <p:nvPr/>
          </p:nvGrpSpPr>
          <p:grpSpPr bwMode="auto">
            <a:xfrm>
              <a:off x="2010" y="3594"/>
              <a:ext cx="444" cy="384"/>
              <a:chOff x="0" y="2208"/>
              <a:chExt cx="444" cy="384"/>
            </a:xfrm>
          </p:grpSpPr>
          <p:sp>
            <p:nvSpPr>
              <p:cNvPr id="152" name="Text Box 51"/>
              <p:cNvSpPr txBox="1">
                <a:spLocks noChangeArrowheads="1"/>
              </p:cNvSpPr>
              <p:nvPr/>
            </p:nvSpPr>
            <p:spPr bwMode="auto">
              <a:xfrm>
                <a:off x="90" y="2237"/>
                <a:ext cx="27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2</a:t>
                </a:r>
              </a:p>
            </p:txBody>
          </p:sp>
          <p:sp>
            <p:nvSpPr>
              <p:cNvPr id="153" name="Oval 52"/>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grpSp>
          <p:nvGrpSpPr>
            <p:cNvPr id="145" name="Group 53"/>
            <p:cNvGrpSpPr>
              <a:grpSpLocks/>
            </p:cNvGrpSpPr>
            <p:nvPr/>
          </p:nvGrpSpPr>
          <p:grpSpPr bwMode="auto">
            <a:xfrm>
              <a:off x="1837" y="1602"/>
              <a:ext cx="816" cy="576"/>
              <a:chOff x="4512" y="1776"/>
              <a:chExt cx="816" cy="576"/>
            </a:xfrm>
          </p:grpSpPr>
          <p:sp>
            <p:nvSpPr>
              <p:cNvPr id="150" name="Text Box 54"/>
              <p:cNvSpPr txBox="1">
                <a:spLocks noChangeArrowheads="1"/>
              </p:cNvSpPr>
              <p:nvPr/>
            </p:nvSpPr>
            <p:spPr bwMode="auto">
              <a:xfrm>
                <a:off x="4609" y="1889"/>
                <a:ext cx="68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3,5,7</a:t>
                </a:r>
              </a:p>
            </p:txBody>
          </p:sp>
          <p:sp>
            <p:nvSpPr>
              <p:cNvPr id="151" name="Oval 55"/>
              <p:cNvSpPr>
                <a:spLocks noChangeArrowheads="1"/>
              </p:cNvSpPr>
              <p:nvPr/>
            </p:nvSpPr>
            <p:spPr bwMode="auto">
              <a:xfrm>
                <a:off x="4512" y="1776"/>
                <a:ext cx="81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sp>
          <p:nvSpPr>
            <p:cNvPr id="146" name="Text Box 56"/>
            <p:cNvSpPr txBox="1">
              <a:spLocks noChangeArrowheads="1"/>
            </p:cNvSpPr>
            <p:nvPr/>
          </p:nvSpPr>
          <p:spPr bwMode="auto">
            <a:xfrm>
              <a:off x="3089" y="3229"/>
              <a:ext cx="12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endParaRPr kumimoji="1" lang="en-US" altLang="zh-CN" sz="2800">
                <a:latin typeface="+mn-ea"/>
                <a:ea typeface="+mn-ea"/>
              </a:endParaRPr>
            </a:p>
          </p:txBody>
        </p:sp>
        <p:grpSp>
          <p:nvGrpSpPr>
            <p:cNvPr id="147" name="Group 57"/>
            <p:cNvGrpSpPr>
              <a:grpSpLocks/>
            </p:cNvGrpSpPr>
            <p:nvPr/>
          </p:nvGrpSpPr>
          <p:grpSpPr bwMode="auto">
            <a:xfrm>
              <a:off x="2712" y="2634"/>
              <a:ext cx="816" cy="576"/>
              <a:chOff x="1536" y="2496"/>
              <a:chExt cx="816" cy="576"/>
            </a:xfrm>
          </p:grpSpPr>
          <p:sp>
            <p:nvSpPr>
              <p:cNvPr id="148" name="Text Box 58"/>
              <p:cNvSpPr txBox="1">
                <a:spLocks noChangeArrowheads="1"/>
              </p:cNvSpPr>
              <p:nvPr/>
            </p:nvSpPr>
            <p:spPr bwMode="auto">
              <a:xfrm>
                <a:off x="1536" y="2640"/>
                <a:ext cx="78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a:latin typeface="+mn-ea"/>
                    <a:ea typeface="+mn-ea"/>
                  </a:rPr>
                  <a:t>1,4,8,9</a:t>
                </a:r>
                <a:endParaRPr kumimoji="1" lang="en-US" altLang="zh-CN" sz="2800">
                  <a:latin typeface="+mn-ea"/>
                  <a:ea typeface="+mn-ea"/>
                </a:endParaRPr>
              </a:p>
            </p:txBody>
          </p:sp>
          <p:sp>
            <p:nvSpPr>
              <p:cNvPr id="149" name="Oval 59"/>
              <p:cNvSpPr>
                <a:spLocks noChangeArrowheads="1"/>
              </p:cNvSpPr>
              <p:nvPr/>
            </p:nvSpPr>
            <p:spPr bwMode="auto">
              <a:xfrm>
                <a:off x="1536" y="2496"/>
                <a:ext cx="81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grpSp>
      <p:sp>
        <p:nvSpPr>
          <p:cNvPr id="156" name="AutoShape 60"/>
          <p:cNvSpPr>
            <a:spLocks noChangeArrowheads="1"/>
          </p:cNvSpPr>
          <p:nvPr/>
        </p:nvSpPr>
        <p:spPr bwMode="auto">
          <a:xfrm>
            <a:off x="4060673" y="1635453"/>
            <a:ext cx="989012" cy="674687"/>
          </a:xfrm>
          <a:prstGeom prst="curvedDownArrow">
            <a:avLst>
              <a:gd name="adj1" fmla="val 29318"/>
              <a:gd name="adj2" fmla="val 58635"/>
              <a:gd name="adj3" fmla="val 33333"/>
            </a:avLst>
          </a:prstGeom>
          <a:solidFill>
            <a:schemeClr val="accent1"/>
          </a:solidFill>
          <a:ln w="9525">
            <a:solidFill>
              <a:schemeClr val="tx2"/>
            </a:solidFill>
            <a:miter lim="800000"/>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sp>
        <p:nvSpPr>
          <p:cNvPr id="157" name="AutoShape 61"/>
          <p:cNvSpPr>
            <a:spLocks noChangeArrowheads="1"/>
          </p:cNvSpPr>
          <p:nvPr/>
        </p:nvSpPr>
        <p:spPr bwMode="auto">
          <a:xfrm>
            <a:off x="5789461" y="3003878"/>
            <a:ext cx="1019175" cy="314325"/>
          </a:xfrm>
          <a:prstGeom prst="rightArrow">
            <a:avLst>
              <a:gd name="adj1" fmla="val 50000"/>
              <a:gd name="adj2" fmla="val 81061"/>
            </a:avLst>
          </a:prstGeom>
          <a:solidFill>
            <a:schemeClr val="accent1"/>
          </a:solidFill>
          <a:ln w="9525" algn="ctr">
            <a:solidFill>
              <a:schemeClr val="tx2"/>
            </a:solidFill>
            <a:miter lim="800000"/>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spTree>
    <p:extLst>
      <p:ext uri="{BB962C8B-B14F-4D97-AF65-F5344CB8AC3E}">
        <p14:creationId xmlns:p14="http://schemas.microsoft.com/office/powerpoint/2010/main" val="108174017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DA2D04A-C5C0-C84E-BA06-DB81F8808FF3}"/>
              </a:ext>
            </a:extLst>
          </p:cNvPr>
          <p:cNvSpPr>
            <a:spLocks noGrp="1"/>
          </p:cNvSpPr>
          <p:nvPr>
            <p:ph type="sldNum" sz="quarter" idx="12"/>
          </p:nvPr>
        </p:nvSpPr>
        <p:spPr/>
        <p:txBody>
          <a:bodyPr/>
          <a:lstStyle/>
          <a:p>
            <a:fld id="{992410F8-5038-4D67-BFCB-CC041677B2F5}" type="slidenum">
              <a:rPr lang="zh-CN" altLang="en-US" smtClean="0"/>
              <a:pPr/>
              <a:t>82</a:t>
            </a:fld>
            <a:endParaRPr lang="zh-CN" altLang="en-US" dirty="0"/>
          </a:p>
        </p:txBody>
      </p:sp>
      <p:sp>
        <p:nvSpPr>
          <p:cNvPr id="3" name="标题 2"/>
          <p:cNvSpPr>
            <a:spLocks noGrp="1"/>
          </p:cNvSpPr>
          <p:nvPr>
            <p:ph type="title"/>
          </p:nvPr>
        </p:nvSpPr>
        <p:spPr/>
        <p:txBody>
          <a:bodyPr/>
          <a:lstStyle/>
          <a:p>
            <a:r>
              <a:rPr lang="zh-CN" altLang="en-US" dirty="0"/>
              <a:t>解释性结构建模</a:t>
            </a:r>
            <a:r>
              <a:rPr lang="en-US" altLang="zh-CN" dirty="0"/>
              <a:t>——</a:t>
            </a:r>
            <a:r>
              <a:rPr lang="zh-CN" altLang="en-US" dirty="0"/>
              <a:t>应用举例</a:t>
            </a:r>
          </a:p>
        </p:txBody>
      </p:sp>
      <p:grpSp>
        <p:nvGrpSpPr>
          <p:cNvPr id="64" name="Group 2"/>
          <p:cNvGrpSpPr>
            <a:grpSpLocks/>
          </p:cNvGrpSpPr>
          <p:nvPr/>
        </p:nvGrpSpPr>
        <p:grpSpPr bwMode="auto">
          <a:xfrm>
            <a:off x="1458063" y="1544018"/>
            <a:ext cx="2778125" cy="3190875"/>
            <a:chOff x="3792" y="2081"/>
            <a:chExt cx="1750" cy="2010"/>
          </a:xfrm>
        </p:grpSpPr>
        <p:sp>
          <p:nvSpPr>
            <p:cNvPr id="65" name="Text Box 3"/>
            <p:cNvSpPr txBox="1">
              <a:spLocks noChangeArrowheads="1"/>
            </p:cNvSpPr>
            <p:nvPr/>
          </p:nvSpPr>
          <p:spPr bwMode="auto">
            <a:xfrm>
              <a:off x="3792" y="2081"/>
              <a:ext cx="101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A(1)={3}</a:t>
              </a:r>
            </a:p>
          </p:txBody>
        </p:sp>
        <p:sp>
          <p:nvSpPr>
            <p:cNvPr id="66" name="Text Box 4"/>
            <p:cNvSpPr txBox="1">
              <a:spLocks noChangeArrowheads="1"/>
            </p:cNvSpPr>
            <p:nvPr/>
          </p:nvSpPr>
          <p:spPr bwMode="auto">
            <a:xfrm>
              <a:off x="3792" y="2657"/>
              <a:ext cx="92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B(1)={ }</a:t>
              </a:r>
            </a:p>
          </p:txBody>
        </p:sp>
        <p:sp>
          <p:nvSpPr>
            <p:cNvPr id="67" name="Text Box 5"/>
            <p:cNvSpPr txBox="1">
              <a:spLocks noChangeArrowheads="1"/>
            </p:cNvSpPr>
            <p:nvPr/>
          </p:nvSpPr>
          <p:spPr bwMode="auto">
            <a:xfrm>
              <a:off x="3792" y="3233"/>
              <a:ext cx="175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C(1)={2,5,6,7,9}</a:t>
              </a:r>
            </a:p>
          </p:txBody>
        </p:sp>
        <p:sp>
          <p:nvSpPr>
            <p:cNvPr id="68" name="Text Box 6"/>
            <p:cNvSpPr txBox="1">
              <a:spLocks noChangeArrowheads="1"/>
            </p:cNvSpPr>
            <p:nvPr/>
          </p:nvSpPr>
          <p:spPr bwMode="auto">
            <a:xfrm>
              <a:off x="3792" y="3761"/>
              <a:ext cx="121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D(1)={4,8}</a:t>
              </a:r>
            </a:p>
          </p:txBody>
        </p:sp>
      </p:grpSp>
      <p:grpSp>
        <p:nvGrpSpPr>
          <p:cNvPr id="69" name="Group 7"/>
          <p:cNvGrpSpPr>
            <a:grpSpLocks/>
          </p:cNvGrpSpPr>
          <p:nvPr/>
        </p:nvGrpSpPr>
        <p:grpSpPr bwMode="auto">
          <a:xfrm>
            <a:off x="4553686" y="1956768"/>
            <a:ext cx="2449512" cy="3886200"/>
            <a:chOff x="1973" y="1617"/>
            <a:chExt cx="1685" cy="2448"/>
          </a:xfrm>
        </p:grpSpPr>
        <p:sp>
          <p:nvSpPr>
            <p:cNvPr id="70" name="Line 8"/>
            <p:cNvSpPr>
              <a:spLocks noChangeShapeType="1"/>
            </p:cNvSpPr>
            <p:nvPr/>
          </p:nvSpPr>
          <p:spPr bwMode="auto">
            <a:xfrm rot="10800000" flipH="1">
              <a:off x="2291" y="2097"/>
              <a:ext cx="0" cy="43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grpSp>
          <p:nvGrpSpPr>
            <p:cNvPr id="71" name="Group 9"/>
            <p:cNvGrpSpPr>
              <a:grpSpLocks/>
            </p:cNvGrpSpPr>
            <p:nvPr/>
          </p:nvGrpSpPr>
          <p:grpSpPr bwMode="auto">
            <a:xfrm>
              <a:off x="2069" y="2608"/>
              <a:ext cx="444" cy="388"/>
              <a:chOff x="1248" y="2252"/>
              <a:chExt cx="444" cy="388"/>
            </a:xfrm>
          </p:grpSpPr>
          <p:sp>
            <p:nvSpPr>
              <p:cNvPr id="82" name="Text Box 10"/>
              <p:cNvSpPr txBox="1">
                <a:spLocks noChangeArrowheads="1"/>
              </p:cNvSpPr>
              <p:nvPr/>
            </p:nvSpPr>
            <p:spPr bwMode="auto">
              <a:xfrm>
                <a:off x="1353" y="2252"/>
                <a:ext cx="27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en-US" sz="2800">
                    <a:latin typeface="+mn-ea"/>
                    <a:ea typeface="+mn-ea"/>
                  </a:rPr>
                  <a:t>1</a:t>
                </a:r>
                <a:endParaRPr kumimoji="1" lang="en-US" altLang="zh-CN" sz="2800">
                  <a:latin typeface="+mn-ea"/>
                  <a:ea typeface="+mn-ea"/>
                </a:endParaRPr>
              </a:p>
            </p:txBody>
          </p:sp>
          <p:sp>
            <p:nvSpPr>
              <p:cNvPr id="83" name="Oval 11"/>
              <p:cNvSpPr>
                <a:spLocks noChangeArrowheads="1"/>
              </p:cNvSpPr>
              <p:nvPr/>
            </p:nvSpPr>
            <p:spPr bwMode="auto">
              <a:xfrm>
                <a:off x="1248" y="2256"/>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sp>
          <p:nvSpPr>
            <p:cNvPr id="72" name="Line 12"/>
            <p:cNvSpPr>
              <a:spLocks noChangeShapeType="1"/>
            </p:cNvSpPr>
            <p:nvPr/>
          </p:nvSpPr>
          <p:spPr bwMode="auto">
            <a:xfrm rot="10800000" flipH="1">
              <a:off x="2291" y="3057"/>
              <a:ext cx="0" cy="43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grpSp>
          <p:nvGrpSpPr>
            <p:cNvPr id="73" name="Group 13"/>
            <p:cNvGrpSpPr>
              <a:grpSpLocks/>
            </p:cNvGrpSpPr>
            <p:nvPr/>
          </p:nvGrpSpPr>
          <p:grpSpPr bwMode="auto">
            <a:xfrm>
              <a:off x="2069" y="1617"/>
              <a:ext cx="444" cy="384"/>
              <a:chOff x="0" y="2208"/>
              <a:chExt cx="444" cy="384"/>
            </a:xfrm>
          </p:grpSpPr>
          <p:sp>
            <p:nvSpPr>
              <p:cNvPr id="80" name="Text Box 14"/>
              <p:cNvSpPr txBox="1">
                <a:spLocks noChangeArrowheads="1"/>
              </p:cNvSpPr>
              <p:nvPr/>
            </p:nvSpPr>
            <p:spPr bwMode="auto">
              <a:xfrm>
                <a:off x="89" y="2237"/>
                <a:ext cx="27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3</a:t>
                </a:r>
              </a:p>
            </p:txBody>
          </p:sp>
          <p:sp>
            <p:nvSpPr>
              <p:cNvPr id="81" name="Oval 15"/>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grpSp>
          <p:nvGrpSpPr>
            <p:cNvPr id="74" name="Group 16"/>
            <p:cNvGrpSpPr>
              <a:grpSpLocks/>
            </p:cNvGrpSpPr>
            <p:nvPr/>
          </p:nvGrpSpPr>
          <p:grpSpPr bwMode="auto">
            <a:xfrm>
              <a:off x="1973" y="3489"/>
              <a:ext cx="624" cy="576"/>
              <a:chOff x="2400" y="3408"/>
              <a:chExt cx="624" cy="576"/>
            </a:xfrm>
          </p:grpSpPr>
          <p:sp>
            <p:nvSpPr>
              <p:cNvPr id="78" name="Text Box 17"/>
              <p:cNvSpPr txBox="1">
                <a:spLocks noChangeArrowheads="1"/>
              </p:cNvSpPr>
              <p:nvPr/>
            </p:nvSpPr>
            <p:spPr bwMode="auto">
              <a:xfrm>
                <a:off x="2495" y="3521"/>
                <a:ext cx="47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4,8</a:t>
                </a:r>
              </a:p>
            </p:txBody>
          </p:sp>
          <p:sp>
            <p:nvSpPr>
              <p:cNvPr id="79" name="Oval 18"/>
              <p:cNvSpPr>
                <a:spLocks noChangeArrowheads="1"/>
              </p:cNvSpPr>
              <p:nvPr/>
            </p:nvSpPr>
            <p:spPr bwMode="auto">
              <a:xfrm>
                <a:off x="2400" y="3408"/>
                <a:ext cx="624"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grpSp>
          <p:nvGrpSpPr>
            <p:cNvPr id="75" name="Group 19"/>
            <p:cNvGrpSpPr>
              <a:grpSpLocks/>
            </p:cNvGrpSpPr>
            <p:nvPr/>
          </p:nvGrpSpPr>
          <p:grpSpPr bwMode="auto">
            <a:xfrm>
              <a:off x="2741" y="2447"/>
              <a:ext cx="917" cy="576"/>
              <a:chOff x="1536" y="2496"/>
              <a:chExt cx="917" cy="576"/>
            </a:xfrm>
          </p:grpSpPr>
          <p:sp>
            <p:nvSpPr>
              <p:cNvPr id="76" name="Text Box 20"/>
              <p:cNvSpPr txBox="1">
                <a:spLocks noChangeArrowheads="1"/>
              </p:cNvSpPr>
              <p:nvPr/>
            </p:nvSpPr>
            <p:spPr bwMode="auto">
              <a:xfrm>
                <a:off x="1536" y="2657"/>
                <a:ext cx="91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a:latin typeface="+mn-ea"/>
                    <a:ea typeface="+mn-ea"/>
                  </a:rPr>
                  <a:t>2,5,6,7,9</a:t>
                </a:r>
                <a:endParaRPr kumimoji="1" lang="en-US" altLang="zh-CN" sz="2800">
                  <a:latin typeface="+mn-ea"/>
                  <a:ea typeface="+mn-ea"/>
                </a:endParaRPr>
              </a:p>
            </p:txBody>
          </p:sp>
          <p:sp>
            <p:nvSpPr>
              <p:cNvPr id="77" name="Oval 21"/>
              <p:cNvSpPr>
                <a:spLocks noChangeArrowheads="1"/>
              </p:cNvSpPr>
              <p:nvPr/>
            </p:nvSpPr>
            <p:spPr bwMode="auto">
              <a:xfrm>
                <a:off x="1536" y="2496"/>
                <a:ext cx="81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grpSp>
      <p:grpSp>
        <p:nvGrpSpPr>
          <p:cNvPr id="84" name="Group 22"/>
          <p:cNvGrpSpPr>
            <a:grpSpLocks/>
          </p:cNvGrpSpPr>
          <p:nvPr/>
        </p:nvGrpSpPr>
        <p:grpSpPr bwMode="auto">
          <a:xfrm>
            <a:off x="6858738" y="1018555"/>
            <a:ext cx="3344721" cy="5111750"/>
            <a:chOff x="3304" y="130"/>
            <a:chExt cx="2318" cy="3278"/>
          </a:xfrm>
        </p:grpSpPr>
        <p:sp>
          <p:nvSpPr>
            <p:cNvPr id="85" name="Line 23"/>
            <p:cNvSpPr>
              <a:spLocks noChangeShapeType="1"/>
            </p:cNvSpPr>
            <p:nvPr/>
          </p:nvSpPr>
          <p:spPr bwMode="auto">
            <a:xfrm rot="10800000" flipH="1">
              <a:off x="4254" y="610"/>
              <a:ext cx="0" cy="43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grpSp>
          <p:nvGrpSpPr>
            <p:cNvPr id="86" name="Group 24"/>
            <p:cNvGrpSpPr>
              <a:grpSpLocks/>
            </p:cNvGrpSpPr>
            <p:nvPr/>
          </p:nvGrpSpPr>
          <p:grpSpPr bwMode="auto">
            <a:xfrm>
              <a:off x="4032" y="1119"/>
              <a:ext cx="444" cy="390"/>
              <a:chOff x="1248" y="2250"/>
              <a:chExt cx="444" cy="390"/>
            </a:xfrm>
          </p:grpSpPr>
          <p:sp>
            <p:nvSpPr>
              <p:cNvPr id="169" name="Text Box 25"/>
              <p:cNvSpPr txBox="1">
                <a:spLocks noChangeArrowheads="1"/>
              </p:cNvSpPr>
              <p:nvPr/>
            </p:nvSpPr>
            <p:spPr bwMode="auto">
              <a:xfrm>
                <a:off x="1353" y="2250"/>
                <a:ext cx="27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en-US" sz="2800">
                    <a:latin typeface="+mn-ea"/>
                    <a:ea typeface="+mn-ea"/>
                  </a:rPr>
                  <a:t>5</a:t>
                </a:r>
                <a:endParaRPr kumimoji="1" lang="en-US" altLang="zh-CN" sz="2800">
                  <a:latin typeface="+mn-ea"/>
                  <a:ea typeface="+mn-ea"/>
                </a:endParaRPr>
              </a:p>
            </p:txBody>
          </p:sp>
          <p:sp>
            <p:nvSpPr>
              <p:cNvPr id="170" name="Oval 26"/>
              <p:cNvSpPr>
                <a:spLocks noChangeArrowheads="1"/>
              </p:cNvSpPr>
              <p:nvPr/>
            </p:nvSpPr>
            <p:spPr bwMode="auto">
              <a:xfrm>
                <a:off x="1248" y="2256"/>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sp>
          <p:nvSpPr>
            <p:cNvPr id="87" name="Line 27"/>
            <p:cNvSpPr>
              <a:spLocks noChangeShapeType="1"/>
            </p:cNvSpPr>
            <p:nvPr/>
          </p:nvSpPr>
          <p:spPr bwMode="auto">
            <a:xfrm rot="16200000" flipH="1">
              <a:off x="3896" y="1178"/>
              <a:ext cx="0" cy="304"/>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sp>
          <p:nvSpPr>
            <p:cNvPr id="88" name="Line 28"/>
            <p:cNvSpPr>
              <a:spLocks noChangeShapeType="1"/>
            </p:cNvSpPr>
            <p:nvPr/>
          </p:nvSpPr>
          <p:spPr bwMode="auto">
            <a:xfrm rot="10800000" flipH="1">
              <a:off x="4254" y="1570"/>
              <a:ext cx="0" cy="43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grpSp>
          <p:nvGrpSpPr>
            <p:cNvPr id="89" name="Group 29"/>
            <p:cNvGrpSpPr>
              <a:grpSpLocks/>
            </p:cNvGrpSpPr>
            <p:nvPr/>
          </p:nvGrpSpPr>
          <p:grpSpPr bwMode="auto">
            <a:xfrm>
              <a:off x="4032" y="130"/>
              <a:ext cx="444" cy="384"/>
              <a:chOff x="0" y="2208"/>
              <a:chExt cx="444" cy="384"/>
            </a:xfrm>
          </p:grpSpPr>
          <p:sp>
            <p:nvSpPr>
              <p:cNvPr id="167" name="Text Box 30"/>
              <p:cNvSpPr txBox="1">
                <a:spLocks noChangeArrowheads="1"/>
              </p:cNvSpPr>
              <p:nvPr/>
            </p:nvSpPr>
            <p:spPr bwMode="auto">
              <a:xfrm>
                <a:off x="90" y="2236"/>
                <a:ext cx="27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3</a:t>
                </a:r>
              </a:p>
            </p:txBody>
          </p:sp>
          <p:sp>
            <p:nvSpPr>
              <p:cNvPr id="168" name="Oval 31"/>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grpSp>
          <p:nvGrpSpPr>
            <p:cNvPr id="90" name="Group 32"/>
            <p:cNvGrpSpPr>
              <a:grpSpLocks/>
            </p:cNvGrpSpPr>
            <p:nvPr/>
          </p:nvGrpSpPr>
          <p:grpSpPr bwMode="auto">
            <a:xfrm>
              <a:off x="4704" y="1042"/>
              <a:ext cx="816" cy="576"/>
              <a:chOff x="4512" y="1776"/>
              <a:chExt cx="816" cy="576"/>
            </a:xfrm>
          </p:grpSpPr>
          <p:sp>
            <p:nvSpPr>
              <p:cNvPr id="165" name="Text Box 33"/>
              <p:cNvSpPr txBox="1">
                <a:spLocks noChangeArrowheads="1"/>
              </p:cNvSpPr>
              <p:nvPr/>
            </p:nvSpPr>
            <p:spPr bwMode="auto">
              <a:xfrm>
                <a:off x="4608" y="1887"/>
                <a:ext cx="68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1,4,8</a:t>
                </a:r>
              </a:p>
            </p:txBody>
          </p:sp>
          <p:sp>
            <p:nvSpPr>
              <p:cNvPr id="166" name="Oval 34"/>
              <p:cNvSpPr>
                <a:spLocks noChangeArrowheads="1"/>
              </p:cNvSpPr>
              <p:nvPr/>
            </p:nvSpPr>
            <p:spPr bwMode="auto">
              <a:xfrm>
                <a:off x="4512" y="1776"/>
                <a:ext cx="81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grpSp>
          <p:nvGrpSpPr>
            <p:cNvPr id="91" name="Group 35"/>
            <p:cNvGrpSpPr>
              <a:grpSpLocks/>
            </p:cNvGrpSpPr>
            <p:nvPr/>
          </p:nvGrpSpPr>
          <p:grpSpPr bwMode="auto">
            <a:xfrm>
              <a:off x="4002" y="2094"/>
              <a:ext cx="444" cy="389"/>
              <a:chOff x="1248" y="2251"/>
              <a:chExt cx="444" cy="389"/>
            </a:xfrm>
          </p:grpSpPr>
          <p:sp>
            <p:nvSpPr>
              <p:cNvPr id="163" name="Text Box 36"/>
              <p:cNvSpPr txBox="1">
                <a:spLocks noChangeArrowheads="1"/>
              </p:cNvSpPr>
              <p:nvPr/>
            </p:nvSpPr>
            <p:spPr bwMode="auto">
              <a:xfrm>
                <a:off x="1352" y="2251"/>
                <a:ext cx="27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en-US" sz="2800">
                    <a:latin typeface="+mn-ea"/>
                    <a:ea typeface="+mn-ea"/>
                  </a:rPr>
                  <a:t>6</a:t>
                </a:r>
                <a:endParaRPr kumimoji="1" lang="en-US" altLang="zh-CN" sz="2800">
                  <a:latin typeface="+mn-ea"/>
                  <a:ea typeface="+mn-ea"/>
                </a:endParaRPr>
              </a:p>
            </p:txBody>
          </p:sp>
          <p:sp>
            <p:nvSpPr>
              <p:cNvPr id="164" name="Oval 37"/>
              <p:cNvSpPr>
                <a:spLocks noChangeArrowheads="1"/>
              </p:cNvSpPr>
              <p:nvPr/>
            </p:nvSpPr>
            <p:spPr bwMode="auto">
              <a:xfrm>
                <a:off x="1248" y="2256"/>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sp>
          <p:nvSpPr>
            <p:cNvPr id="92" name="Line 38"/>
            <p:cNvSpPr>
              <a:spLocks noChangeShapeType="1"/>
            </p:cNvSpPr>
            <p:nvPr/>
          </p:nvSpPr>
          <p:spPr bwMode="auto">
            <a:xfrm rot="10800000" flipH="1">
              <a:off x="4224" y="2544"/>
              <a:ext cx="0" cy="43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grpSp>
          <p:nvGrpSpPr>
            <p:cNvPr id="93" name="Group 39"/>
            <p:cNvGrpSpPr>
              <a:grpSpLocks/>
            </p:cNvGrpSpPr>
            <p:nvPr/>
          </p:nvGrpSpPr>
          <p:grpSpPr bwMode="auto">
            <a:xfrm>
              <a:off x="4002" y="3024"/>
              <a:ext cx="444" cy="384"/>
              <a:chOff x="0" y="2208"/>
              <a:chExt cx="444" cy="384"/>
            </a:xfrm>
          </p:grpSpPr>
          <p:sp>
            <p:nvSpPr>
              <p:cNvPr id="161" name="Text Box 40"/>
              <p:cNvSpPr txBox="1">
                <a:spLocks noChangeArrowheads="1"/>
              </p:cNvSpPr>
              <p:nvPr/>
            </p:nvSpPr>
            <p:spPr bwMode="auto">
              <a:xfrm>
                <a:off x="90" y="2236"/>
                <a:ext cx="27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2</a:t>
                </a:r>
              </a:p>
            </p:txBody>
          </p:sp>
          <p:sp>
            <p:nvSpPr>
              <p:cNvPr id="162" name="Oval 41"/>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grpSp>
          <p:nvGrpSpPr>
            <p:cNvPr id="94" name="Group 42"/>
            <p:cNvGrpSpPr>
              <a:grpSpLocks/>
            </p:cNvGrpSpPr>
            <p:nvPr/>
          </p:nvGrpSpPr>
          <p:grpSpPr bwMode="auto">
            <a:xfrm>
              <a:off x="4578" y="2112"/>
              <a:ext cx="444" cy="384"/>
              <a:chOff x="0" y="2208"/>
              <a:chExt cx="444" cy="384"/>
            </a:xfrm>
          </p:grpSpPr>
          <p:sp>
            <p:nvSpPr>
              <p:cNvPr id="159" name="Text Box 43"/>
              <p:cNvSpPr txBox="1">
                <a:spLocks noChangeArrowheads="1"/>
              </p:cNvSpPr>
              <p:nvPr/>
            </p:nvSpPr>
            <p:spPr bwMode="auto">
              <a:xfrm>
                <a:off x="90" y="2236"/>
                <a:ext cx="27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9</a:t>
                </a:r>
              </a:p>
            </p:txBody>
          </p:sp>
          <p:sp>
            <p:nvSpPr>
              <p:cNvPr id="160" name="Oval 44"/>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grpSp>
          <p:nvGrpSpPr>
            <p:cNvPr id="95" name="Group 45"/>
            <p:cNvGrpSpPr>
              <a:grpSpLocks/>
            </p:cNvGrpSpPr>
            <p:nvPr/>
          </p:nvGrpSpPr>
          <p:grpSpPr bwMode="auto">
            <a:xfrm>
              <a:off x="3304" y="1165"/>
              <a:ext cx="444" cy="384"/>
              <a:chOff x="0" y="2208"/>
              <a:chExt cx="444" cy="384"/>
            </a:xfrm>
          </p:grpSpPr>
          <p:sp>
            <p:nvSpPr>
              <p:cNvPr id="107" name="Text Box 46"/>
              <p:cNvSpPr txBox="1">
                <a:spLocks noChangeArrowheads="1"/>
              </p:cNvSpPr>
              <p:nvPr/>
            </p:nvSpPr>
            <p:spPr bwMode="auto">
              <a:xfrm>
                <a:off x="90" y="2236"/>
                <a:ext cx="27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7</a:t>
                </a:r>
              </a:p>
            </p:txBody>
          </p:sp>
          <p:sp>
            <p:nvSpPr>
              <p:cNvPr id="158" name="Oval 47"/>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sp>
          <p:nvSpPr>
            <p:cNvPr id="96" name="Line 48"/>
            <p:cNvSpPr>
              <a:spLocks noChangeShapeType="1"/>
            </p:cNvSpPr>
            <p:nvPr/>
          </p:nvSpPr>
          <p:spPr bwMode="auto">
            <a:xfrm rot="10800000">
              <a:off x="4416" y="1536"/>
              <a:ext cx="288" cy="52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sp>
          <p:nvSpPr>
            <p:cNvPr id="97" name="Text Box 49"/>
            <p:cNvSpPr txBox="1">
              <a:spLocks noChangeArrowheads="1"/>
            </p:cNvSpPr>
            <p:nvPr/>
          </p:nvSpPr>
          <p:spPr bwMode="auto">
            <a:xfrm>
              <a:off x="5374" y="687"/>
              <a:ext cx="24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800">
                  <a:latin typeface="+mn-ea"/>
                  <a:ea typeface="+mn-ea"/>
                </a:rPr>
                <a:t>?</a:t>
              </a:r>
            </a:p>
          </p:txBody>
        </p:sp>
        <p:sp>
          <p:nvSpPr>
            <p:cNvPr id="98" name="Line 50"/>
            <p:cNvSpPr>
              <a:spLocks noChangeShapeType="1"/>
            </p:cNvSpPr>
            <p:nvPr/>
          </p:nvSpPr>
          <p:spPr bwMode="auto">
            <a:xfrm rot="10800000">
              <a:off x="4368" y="528"/>
              <a:ext cx="432" cy="576"/>
            </a:xfrm>
            <a:prstGeom prst="line">
              <a:avLst/>
            </a:prstGeom>
            <a:noFill/>
            <a:ln w="571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sp>
          <p:nvSpPr>
            <p:cNvPr id="99" name="Text Box 51"/>
            <p:cNvSpPr txBox="1">
              <a:spLocks noChangeArrowheads="1"/>
            </p:cNvSpPr>
            <p:nvPr/>
          </p:nvSpPr>
          <p:spPr bwMode="auto">
            <a:xfrm>
              <a:off x="4702" y="543"/>
              <a:ext cx="24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800">
                  <a:latin typeface="+mn-ea"/>
                  <a:ea typeface="+mn-ea"/>
                </a:rPr>
                <a:t>?</a:t>
              </a:r>
            </a:p>
          </p:txBody>
        </p:sp>
        <p:sp>
          <p:nvSpPr>
            <p:cNvPr id="100" name="Line 52"/>
            <p:cNvSpPr>
              <a:spLocks noChangeShapeType="1"/>
            </p:cNvSpPr>
            <p:nvPr/>
          </p:nvSpPr>
          <p:spPr bwMode="auto">
            <a:xfrm rot="10800000" flipH="1">
              <a:off x="4368" y="2496"/>
              <a:ext cx="336" cy="576"/>
            </a:xfrm>
            <a:prstGeom prst="line">
              <a:avLst/>
            </a:prstGeom>
            <a:noFill/>
            <a:ln w="571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sp>
          <p:nvSpPr>
            <p:cNvPr id="101" name="Line 53"/>
            <p:cNvSpPr>
              <a:spLocks noChangeShapeType="1"/>
            </p:cNvSpPr>
            <p:nvPr/>
          </p:nvSpPr>
          <p:spPr bwMode="auto">
            <a:xfrm rot="10800000" flipH="1">
              <a:off x="5136" y="1632"/>
              <a:ext cx="48" cy="1296"/>
            </a:xfrm>
            <a:prstGeom prst="line">
              <a:avLst/>
            </a:prstGeom>
            <a:noFill/>
            <a:ln w="571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sp>
          <p:nvSpPr>
            <p:cNvPr id="102" name="Line 54"/>
            <p:cNvSpPr>
              <a:spLocks noChangeShapeType="1"/>
            </p:cNvSpPr>
            <p:nvPr/>
          </p:nvSpPr>
          <p:spPr bwMode="auto">
            <a:xfrm rot="10800000" flipH="1">
              <a:off x="4464" y="2928"/>
              <a:ext cx="720" cy="336"/>
            </a:xfrm>
            <a:prstGeom prst="line">
              <a:avLst/>
            </a:prstGeom>
            <a:noFill/>
            <a:ln w="5715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sp>
          <p:nvSpPr>
            <p:cNvPr id="103" name="Text Box 55"/>
            <p:cNvSpPr txBox="1">
              <a:spLocks noChangeArrowheads="1"/>
            </p:cNvSpPr>
            <p:nvPr/>
          </p:nvSpPr>
          <p:spPr bwMode="auto">
            <a:xfrm>
              <a:off x="5278" y="2127"/>
              <a:ext cx="24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800">
                  <a:latin typeface="+mn-ea"/>
                  <a:ea typeface="+mn-ea"/>
                </a:rPr>
                <a:t>?</a:t>
              </a:r>
            </a:p>
          </p:txBody>
        </p:sp>
        <p:sp>
          <p:nvSpPr>
            <p:cNvPr id="104" name="Text Box 56"/>
            <p:cNvSpPr txBox="1">
              <a:spLocks noChangeArrowheads="1"/>
            </p:cNvSpPr>
            <p:nvPr/>
          </p:nvSpPr>
          <p:spPr bwMode="auto">
            <a:xfrm>
              <a:off x="4559" y="2751"/>
              <a:ext cx="24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800">
                  <a:latin typeface="+mn-ea"/>
                  <a:ea typeface="+mn-ea"/>
                </a:rPr>
                <a:t>?</a:t>
              </a:r>
            </a:p>
          </p:txBody>
        </p:sp>
        <p:sp>
          <p:nvSpPr>
            <p:cNvPr id="105" name="Line 57"/>
            <p:cNvSpPr>
              <a:spLocks noChangeShapeType="1"/>
            </p:cNvSpPr>
            <p:nvPr/>
          </p:nvSpPr>
          <p:spPr bwMode="auto">
            <a:xfrm rot="10800000" flipH="1">
              <a:off x="4848" y="1632"/>
              <a:ext cx="240" cy="480"/>
            </a:xfrm>
            <a:prstGeom prst="line">
              <a:avLst/>
            </a:prstGeom>
            <a:noFill/>
            <a:ln w="571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sp>
          <p:nvSpPr>
            <p:cNvPr id="106" name="Text Box 58"/>
            <p:cNvSpPr txBox="1">
              <a:spLocks noChangeArrowheads="1"/>
            </p:cNvSpPr>
            <p:nvPr/>
          </p:nvSpPr>
          <p:spPr bwMode="auto">
            <a:xfrm>
              <a:off x="4701" y="1647"/>
              <a:ext cx="24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800">
                  <a:latin typeface="+mn-ea"/>
                  <a:ea typeface="+mn-ea"/>
                </a:rPr>
                <a:t>?</a:t>
              </a:r>
            </a:p>
          </p:txBody>
        </p:sp>
      </p:grpSp>
      <p:sp>
        <p:nvSpPr>
          <p:cNvPr id="171" name="AutoShape 59"/>
          <p:cNvSpPr>
            <a:spLocks noChangeArrowheads="1"/>
          </p:cNvSpPr>
          <p:nvPr/>
        </p:nvSpPr>
        <p:spPr bwMode="auto">
          <a:xfrm>
            <a:off x="3547211" y="1450355"/>
            <a:ext cx="990600" cy="719138"/>
          </a:xfrm>
          <a:prstGeom prst="curvedDownArrow">
            <a:avLst>
              <a:gd name="adj1" fmla="val 27550"/>
              <a:gd name="adj2" fmla="val 55099"/>
              <a:gd name="adj3" fmla="val 33333"/>
            </a:avLst>
          </a:prstGeom>
          <a:solidFill>
            <a:schemeClr val="tx1"/>
          </a:solidFill>
          <a:ln w="9525">
            <a:solidFill>
              <a:schemeClr val="tx2"/>
            </a:solidFill>
            <a:miter lim="800000"/>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sp>
        <p:nvSpPr>
          <p:cNvPr id="172" name="Text Box 60"/>
          <p:cNvSpPr txBox="1">
            <a:spLocks noChangeArrowheads="1"/>
          </p:cNvSpPr>
          <p:nvPr/>
        </p:nvSpPr>
        <p:spPr bwMode="auto">
          <a:xfrm>
            <a:off x="6226454" y="1209056"/>
            <a:ext cx="1418094" cy="461665"/>
          </a:xfrm>
          <a:prstGeom prst="rect">
            <a:avLst/>
          </a:prstGeom>
          <a:noFill/>
          <a:ln>
            <a:solidFill>
              <a:schemeClr val="tx1"/>
            </a:solidFill>
          </a:ln>
        </p:spPr>
        <p:txBody>
          <a:bodyPr wrap="square">
            <a:spAutoFit/>
          </a:bodyPr>
          <a:lstStyle>
            <a:lvl1pPr marL="609600" indent="-6096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2"/>
              </a:buClr>
            </a:pPr>
            <a:r>
              <a:rPr lang="zh-CN" altLang="en-US" sz="2400">
                <a:solidFill>
                  <a:srgbClr val="FF0000"/>
                </a:solidFill>
                <a:latin typeface="+mn-ea"/>
                <a:ea typeface="+mn-ea"/>
              </a:rPr>
              <a:t>已有结构</a:t>
            </a:r>
          </a:p>
        </p:txBody>
      </p:sp>
    </p:spTree>
    <p:extLst>
      <p:ext uri="{BB962C8B-B14F-4D97-AF65-F5344CB8AC3E}">
        <p14:creationId xmlns:p14="http://schemas.microsoft.com/office/powerpoint/2010/main" val="26963641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AE6D147-A2B8-0948-8F52-724D4C811319}"/>
              </a:ext>
            </a:extLst>
          </p:cNvPr>
          <p:cNvSpPr>
            <a:spLocks noGrp="1"/>
          </p:cNvSpPr>
          <p:nvPr>
            <p:ph type="sldNum" sz="quarter" idx="12"/>
          </p:nvPr>
        </p:nvSpPr>
        <p:spPr/>
        <p:txBody>
          <a:bodyPr/>
          <a:lstStyle/>
          <a:p>
            <a:fld id="{992410F8-5038-4D67-BFCB-CC041677B2F5}" type="slidenum">
              <a:rPr lang="zh-CN" altLang="en-US" smtClean="0"/>
              <a:pPr/>
              <a:t>83</a:t>
            </a:fld>
            <a:endParaRPr lang="zh-CN" altLang="en-US" dirty="0"/>
          </a:p>
        </p:txBody>
      </p:sp>
      <p:sp>
        <p:nvSpPr>
          <p:cNvPr id="3" name="标题 2"/>
          <p:cNvSpPr>
            <a:spLocks noGrp="1"/>
          </p:cNvSpPr>
          <p:nvPr>
            <p:ph type="title"/>
          </p:nvPr>
        </p:nvSpPr>
        <p:spPr/>
        <p:txBody>
          <a:bodyPr/>
          <a:lstStyle/>
          <a:p>
            <a:r>
              <a:rPr lang="zh-CN" altLang="en-US" dirty="0"/>
              <a:t>解释性结构建模</a:t>
            </a:r>
            <a:r>
              <a:rPr lang="en-US" altLang="zh-CN" dirty="0"/>
              <a:t>——</a:t>
            </a:r>
            <a:r>
              <a:rPr lang="zh-CN" altLang="en-US" dirty="0"/>
              <a:t>应用举例</a:t>
            </a:r>
          </a:p>
        </p:txBody>
      </p:sp>
      <p:grpSp>
        <p:nvGrpSpPr>
          <p:cNvPr id="4" name="Group 2"/>
          <p:cNvGrpSpPr>
            <a:grpSpLocks/>
          </p:cNvGrpSpPr>
          <p:nvPr/>
        </p:nvGrpSpPr>
        <p:grpSpPr bwMode="auto">
          <a:xfrm>
            <a:off x="6776147" y="959435"/>
            <a:ext cx="3308350" cy="5104822"/>
            <a:chOff x="3152" y="640"/>
            <a:chExt cx="2448" cy="3460"/>
          </a:xfrm>
        </p:grpSpPr>
        <p:sp>
          <p:nvSpPr>
            <p:cNvPr id="5" name="Line 3"/>
            <p:cNvSpPr>
              <a:spLocks noChangeShapeType="1"/>
            </p:cNvSpPr>
            <p:nvPr/>
          </p:nvSpPr>
          <p:spPr bwMode="auto">
            <a:xfrm rot="10800000" flipH="1">
              <a:off x="4094" y="1120"/>
              <a:ext cx="0" cy="43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grpSp>
          <p:nvGrpSpPr>
            <p:cNvPr id="6" name="Group 4"/>
            <p:cNvGrpSpPr>
              <a:grpSpLocks/>
            </p:cNvGrpSpPr>
            <p:nvPr/>
          </p:nvGrpSpPr>
          <p:grpSpPr bwMode="auto">
            <a:xfrm>
              <a:off x="3872" y="1620"/>
              <a:ext cx="444" cy="399"/>
              <a:chOff x="1248" y="2241"/>
              <a:chExt cx="444" cy="399"/>
            </a:xfrm>
          </p:grpSpPr>
          <p:sp>
            <p:nvSpPr>
              <p:cNvPr id="43" name="Text Box 5"/>
              <p:cNvSpPr txBox="1">
                <a:spLocks noChangeArrowheads="1"/>
              </p:cNvSpPr>
              <p:nvPr/>
            </p:nvSpPr>
            <p:spPr bwMode="auto">
              <a:xfrm>
                <a:off x="1342" y="2241"/>
                <a:ext cx="292"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en-US" sz="2800">
                    <a:latin typeface="+mn-ea"/>
                    <a:ea typeface="+mn-ea"/>
                  </a:rPr>
                  <a:t>5</a:t>
                </a:r>
                <a:endParaRPr kumimoji="1" lang="en-US" altLang="zh-CN" sz="2800">
                  <a:latin typeface="+mn-ea"/>
                  <a:ea typeface="+mn-ea"/>
                </a:endParaRPr>
              </a:p>
            </p:txBody>
          </p:sp>
          <p:sp>
            <p:nvSpPr>
              <p:cNvPr id="44" name="Oval 6"/>
              <p:cNvSpPr>
                <a:spLocks noChangeArrowheads="1"/>
              </p:cNvSpPr>
              <p:nvPr/>
            </p:nvSpPr>
            <p:spPr bwMode="auto">
              <a:xfrm>
                <a:off x="1248" y="2256"/>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sp>
          <p:nvSpPr>
            <p:cNvPr id="7" name="Line 7"/>
            <p:cNvSpPr>
              <a:spLocks noChangeShapeType="1"/>
            </p:cNvSpPr>
            <p:nvPr/>
          </p:nvSpPr>
          <p:spPr bwMode="auto">
            <a:xfrm rot="16200000" flipH="1">
              <a:off x="3736" y="1688"/>
              <a:ext cx="0" cy="304"/>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sp>
          <p:nvSpPr>
            <p:cNvPr id="8" name="Line 8"/>
            <p:cNvSpPr>
              <a:spLocks noChangeShapeType="1"/>
            </p:cNvSpPr>
            <p:nvPr/>
          </p:nvSpPr>
          <p:spPr bwMode="auto">
            <a:xfrm rot="10800000" flipH="1">
              <a:off x="4094" y="2080"/>
              <a:ext cx="0" cy="43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grpSp>
          <p:nvGrpSpPr>
            <p:cNvPr id="9" name="Group 9"/>
            <p:cNvGrpSpPr>
              <a:grpSpLocks/>
            </p:cNvGrpSpPr>
            <p:nvPr/>
          </p:nvGrpSpPr>
          <p:grpSpPr bwMode="auto">
            <a:xfrm>
              <a:off x="3152" y="1648"/>
              <a:ext cx="444" cy="384"/>
              <a:chOff x="0" y="2208"/>
              <a:chExt cx="444" cy="384"/>
            </a:xfrm>
          </p:grpSpPr>
          <p:sp>
            <p:nvSpPr>
              <p:cNvPr id="41" name="Text Box 10"/>
              <p:cNvSpPr txBox="1">
                <a:spLocks noChangeArrowheads="1"/>
              </p:cNvSpPr>
              <p:nvPr/>
            </p:nvSpPr>
            <p:spPr bwMode="auto">
              <a:xfrm>
                <a:off x="90" y="2226"/>
                <a:ext cx="292"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7</a:t>
                </a:r>
              </a:p>
            </p:txBody>
          </p:sp>
          <p:sp>
            <p:nvSpPr>
              <p:cNvPr id="42" name="Oval 11"/>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grpSp>
          <p:nvGrpSpPr>
            <p:cNvPr id="10" name="Group 12"/>
            <p:cNvGrpSpPr>
              <a:grpSpLocks/>
            </p:cNvGrpSpPr>
            <p:nvPr/>
          </p:nvGrpSpPr>
          <p:grpSpPr bwMode="auto">
            <a:xfrm>
              <a:off x="3872" y="640"/>
              <a:ext cx="444" cy="384"/>
              <a:chOff x="0" y="2208"/>
              <a:chExt cx="444" cy="384"/>
            </a:xfrm>
          </p:grpSpPr>
          <p:sp>
            <p:nvSpPr>
              <p:cNvPr id="39" name="Text Box 13"/>
              <p:cNvSpPr txBox="1">
                <a:spLocks noChangeArrowheads="1"/>
              </p:cNvSpPr>
              <p:nvPr/>
            </p:nvSpPr>
            <p:spPr bwMode="auto">
              <a:xfrm>
                <a:off x="89" y="2226"/>
                <a:ext cx="292"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3</a:t>
                </a:r>
              </a:p>
            </p:txBody>
          </p:sp>
          <p:sp>
            <p:nvSpPr>
              <p:cNvPr id="40" name="Oval 14"/>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grpSp>
          <p:nvGrpSpPr>
            <p:cNvPr id="11" name="Group 15"/>
            <p:cNvGrpSpPr>
              <a:grpSpLocks/>
            </p:cNvGrpSpPr>
            <p:nvPr/>
          </p:nvGrpSpPr>
          <p:grpSpPr bwMode="auto">
            <a:xfrm>
              <a:off x="3842" y="2594"/>
              <a:ext cx="444" cy="399"/>
              <a:chOff x="1248" y="2241"/>
              <a:chExt cx="444" cy="399"/>
            </a:xfrm>
          </p:grpSpPr>
          <p:sp>
            <p:nvSpPr>
              <p:cNvPr id="37" name="Text Box 16"/>
              <p:cNvSpPr txBox="1">
                <a:spLocks noChangeArrowheads="1"/>
              </p:cNvSpPr>
              <p:nvPr/>
            </p:nvSpPr>
            <p:spPr bwMode="auto">
              <a:xfrm>
                <a:off x="1342" y="2241"/>
                <a:ext cx="292"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en-US" sz="2800">
                    <a:latin typeface="+mn-ea"/>
                    <a:ea typeface="+mn-ea"/>
                  </a:rPr>
                  <a:t>6</a:t>
                </a:r>
                <a:endParaRPr kumimoji="1" lang="en-US" altLang="zh-CN" sz="2800">
                  <a:latin typeface="+mn-ea"/>
                  <a:ea typeface="+mn-ea"/>
                </a:endParaRPr>
              </a:p>
            </p:txBody>
          </p:sp>
          <p:sp>
            <p:nvSpPr>
              <p:cNvPr id="38" name="Oval 17"/>
              <p:cNvSpPr>
                <a:spLocks noChangeArrowheads="1"/>
              </p:cNvSpPr>
              <p:nvPr/>
            </p:nvSpPr>
            <p:spPr bwMode="auto">
              <a:xfrm>
                <a:off x="1248" y="2256"/>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sp>
          <p:nvSpPr>
            <p:cNvPr id="12" name="Line 18"/>
            <p:cNvSpPr>
              <a:spLocks noChangeShapeType="1"/>
            </p:cNvSpPr>
            <p:nvPr/>
          </p:nvSpPr>
          <p:spPr bwMode="auto">
            <a:xfrm rot="10800000" flipH="1">
              <a:off x="4064" y="3054"/>
              <a:ext cx="0" cy="66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grpSp>
          <p:nvGrpSpPr>
            <p:cNvPr id="13" name="Group 19"/>
            <p:cNvGrpSpPr>
              <a:grpSpLocks/>
            </p:cNvGrpSpPr>
            <p:nvPr/>
          </p:nvGrpSpPr>
          <p:grpSpPr bwMode="auto">
            <a:xfrm>
              <a:off x="3871" y="3716"/>
              <a:ext cx="444" cy="384"/>
              <a:chOff x="0" y="2208"/>
              <a:chExt cx="444" cy="384"/>
            </a:xfrm>
          </p:grpSpPr>
          <p:sp>
            <p:nvSpPr>
              <p:cNvPr id="35" name="Text Box 20"/>
              <p:cNvSpPr txBox="1">
                <a:spLocks noChangeArrowheads="1"/>
              </p:cNvSpPr>
              <p:nvPr/>
            </p:nvSpPr>
            <p:spPr bwMode="auto">
              <a:xfrm>
                <a:off x="90" y="2226"/>
                <a:ext cx="292"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2</a:t>
                </a:r>
              </a:p>
            </p:txBody>
          </p:sp>
          <p:sp>
            <p:nvSpPr>
              <p:cNvPr id="36" name="Oval 21"/>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grpSp>
          <p:nvGrpSpPr>
            <p:cNvPr id="14" name="Group 22"/>
            <p:cNvGrpSpPr>
              <a:grpSpLocks/>
            </p:cNvGrpSpPr>
            <p:nvPr/>
          </p:nvGrpSpPr>
          <p:grpSpPr bwMode="auto">
            <a:xfrm>
              <a:off x="4308" y="3137"/>
              <a:ext cx="444" cy="384"/>
              <a:chOff x="0" y="2208"/>
              <a:chExt cx="444" cy="384"/>
            </a:xfrm>
          </p:grpSpPr>
          <p:sp>
            <p:nvSpPr>
              <p:cNvPr id="33" name="Text Box 23"/>
              <p:cNvSpPr txBox="1">
                <a:spLocks noChangeArrowheads="1"/>
              </p:cNvSpPr>
              <p:nvPr/>
            </p:nvSpPr>
            <p:spPr bwMode="auto">
              <a:xfrm>
                <a:off x="90" y="2226"/>
                <a:ext cx="292"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9</a:t>
                </a:r>
              </a:p>
            </p:txBody>
          </p:sp>
          <p:sp>
            <p:nvSpPr>
              <p:cNvPr id="34" name="Oval 24"/>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sp>
          <p:nvSpPr>
            <p:cNvPr id="15" name="Line 25"/>
            <p:cNvSpPr>
              <a:spLocks noChangeShapeType="1"/>
            </p:cNvSpPr>
            <p:nvPr/>
          </p:nvSpPr>
          <p:spPr bwMode="auto">
            <a:xfrm rot="10800000">
              <a:off x="4304" y="990"/>
              <a:ext cx="576" cy="67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grpSp>
          <p:nvGrpSpPr>
            <p:cNvPr id="16" name="Group 26"/>
            <p:cNvGrpSpPr>
              <a:grpSpLocks/>
            </p:cNvGrpSpPr>
            <p:nvPr/>
          </p:nvGrpSpPr>
          <p:grpSpPr bwMode="auto">
            <a:xfrm>
              <a:off x="4784" y="1667"/>
              <a:ext cx="444" cy="400"/>
              <a:chOff x="1248" y="2240"/>
              <a:chExt cx="444" cy="400"/>
            </a:xfrm>
          </p:grpSpPr>
          <p:sp>
            <p:nvSpPr>
              <p:cNvPr id="31" name="Text Box 27"/>
              <p:cNvSpPr txBox="1">
                <a:spLocks noChangeArrowheads="1"/>
              </p:cNvSpPr>
              <p:nvPr/>
            </p:nvSpPr>
            <p:spPr bwMode="auto">
              <a:xfrm>
                <a:off x="1344" y="2240"/>
                <a:ext cx="292"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en-US" sz="2800">
                    <a:latin typeface="+mn-ea"/>
                    <a:ea typeface="+mn-ea"/>
                  </a:rPr>
                  <a:t>1</a:t>
                </a:r>
                <a:endParaRPr kumimoji="1" lang="en-US" altLang="zh-CN" sz="2800">
                  <a:latin typeface="+mn-ea"/>
                  <a:ea typeface="+mn-ea"/>
                </a:endParaRPr>
              </a:p>
            </p:txBody>
          </p:sp>
          <p:sp>
            <p:nvSpPr>
              <p:cNvPr id="32" name="Oval 28"/>
              <p:cNvSpPr>
                <a:spLocks noChangeArrowheads="1"/>
              </p:cNvSpPr>
              <p:nvPr/>
            </p:nvSpPr>
            <p:spPr bwMode="auto">
              <a:xfrm>
                <a:off x="1248" y="2256"/>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sp>
          <p:nvSpPr>
            <p:cNvPr id="17" name="Line 29"/>
            <p:cNvSpPr>
              <a:spLocks noChangeShapeType="1"/>
            </p:cNvSpPr>
            <p:nvPr/>
          </p:nvSpPr>
          <p:spPr bwMode="auto">
            <a:xfrm rot="10800000" flipH="1">
              <a:off x="4736" y="2094"/>
              <a:ext cx="192" cy="48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grpSp>
          <p:nvGrpSpPr>
            <p:cNvPr id="18" name="Group 30"/>
            <p:cNvGrpSpPr>
              <a:grpSpLocks/>
            </p:cNvGrpSpPr>
            <p:nvPr/>
          </p:nvGrpSpPr>
          <p:grpSpPr bwMode="auto">
            <a:xfrm>
              <a:off x="4448" y="2574"/>
              <a:ext cx="444" cy="384"/>
              <a:chOff x="0" y="2208"/>
              <a:chExt cx="444" cy="384"/>
            </a:xfrm>
          </p:grpSpPr>
          <p:sp>
            <p:nvSpPr>
              <p:cNvPr id="29" name="Text Box 31"/>
              <p:cNvSpPr txBox="1">
                <a:spLocks noChangeArrowheads="1"/>
              </p:cNvSpPr>
              <p:nvPr/>
            </p:nvSpPr>
            <p:spPr bwMode="auto">
              <a:xfrm>
                <a:off x="90" y="2226"/>
                <a:ext cx="292"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4</a:t>
                </a:r>
              </a:p>
            </p:txBody>
          </p:sp>
          <p:sp>
            <p:nvSpPr>
              <p:cNvPr id="30" name="Oval 32"/>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grpSp>
          <p:nvGrpSpPr>
            <p:cNvPr id="20" name="Group 33"/>
            <p:cNvGrpSpPr>
              <a:grpSpLocks/>
            </p:cNvGrpSpPr>
            <p:nvPr/>
          </p:nvGrpSpPr>
          <p:grpSpPr bwMode="auto">
            <a:xfrm>
              <a:off x="5156" y="3246"/>
              <a:ext cx="444" cy="384"/>
              <a:chOff x="0" y="2208"/>
              <a:chExt cx="444" cy="384"/>
            </a:xfrm>
          </p:grpSpPr>
          <p:sp>
            <p:nvSpPr>
              <p:cNvPr id="27" name="Text Box 34"/>
              <p:cNvSpPr txBox="1">
                <a:spLocks noChangeArrowheads="1"/>
              </p:cNvSpPr>
              <p:nvPr/>
            </p:nvSpPr>
            <p:spPr bwMode="auto">
              <a:xfrm>
                <a:off x="90" y="2227"/>
                <a:ext cx="292"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8</a:t>
                </a:r>
              </a:p>
            </p:txBody>
          </p:sp>
          <p:sp>
            <p:nvSpPr>
              <p:cNvPr id="28" name="Oval 35"/>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sp>
          <p:nvSpPr>
            <p:cNvPr id="21" name="Line 36"/>
            <p:cNvSpPr>
              <a:spLocks noChangeShapeType="1"/>
            </p:cNvSpPr>
            <p:nvPr/>
          </p:nvSpPr>
          <p:spPr bwMode="auto">
            <a:xfrm rot="10800000">
              <a:off x="5120" y="2094"/>
              <a:ext cx="240" cy="110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sp>
          <p:nvSpPr>
            <p:cNvPr id="22" name="Line 37"/>
            <p:cNvSpPr>
              <a:spLocks noChangeShapeType="1"/>
            </p:cNvSpPr>
            <p:nvPr/>
          </p:nvSpPr>
          <p:spPr bwMode="auto">
            <a:xfrm rot="10800000">
              <a:off x="4208" y="2046"/>
              <a:ext cx="225" cy="108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sp>
          <p:nvSpPr>
            <p:cNvPr id="23" name="Line 38"/>
            <p:cNvSpPr>
              <a:spLocks noChangeShapeType="1"/>
            </p:cNvSpPr>
            <p:nvPr/>
          </p:nvSpPr>
          <p:spPr bwMode="auto">
            <a:xfrm rot="10800000" flipH="1">
              <a:off x="4294" y="3540"/>
              <a:ext cx="158" cy="253"/>
            </a:xfrm>
            <a:prstGeom prst="line">
              <a:avLst/>
            </a:prstGeom>
            <a:noFill/>
            <a:ln w="571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sp>
          <p:nvSpPr>
            <p:cNvPr id="24" name="Text Box 39"/>
            <p:cNvSpPr txBox="1">
              <a:spLocks noChangeArrowheads="1"/>
            </p:cNvSpPr>
            <p:nvPr/>
          </p:nvSpPr>
          <p:spPr bwMode="auto">
            <a:xfrm>
              <a:off x="4383" y="3702"/>
              <a:ext cx="265"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800">
                  <a:latin typeface="+mn-ea"/>
                  <a:ea typeface="+mn-ea"/>
                </a:rPr>
                <a:t>?</a:t>
              </a:r>
            </a:p>
          </p:txBody>
        </p:sp>
        <p:sp>
          <p:nvSpPr>
            <p:cNvPr id="25" name="Line 40"/>
            <p:cNvSpPr>
              <a:spLocks noChangeShapeType="1"/>
            </p:cNvSpPr>
            <p:nvPr/>
          </p:nvSpPr>
          <p:spPr bwMode="auto">
            <a:xfrm rot="10800000">
              <a:off x="4736" y="2958"/>
              <a:ext cx="432" cy="384"/>
            </a:xfrm>
            <a:prstGeom prst="line">
              <a:avLst/>
            </a:prstGeom>
            <a:noFill/>
            <a:ln w="571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sp>
          <p:nvSpPr>
            <p:cNvPr id="26" name="Text Box 41"/>
            <p:cNvSpPr txBox="1">
              <a:spLocks noChangeArrowheads="1"/>
            </p:cNvSpPr>
            <p:nvPr/>
          </p:nvSpPr>
          <p:spPr bwMode="auto">
            <a:xfrm>
              <a:off x="4872" y="2771"/>
              <a:ext cx="265"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800">
                  <a:latin typeface="+mn-ea"/>
                  <a:ea typeface="+mn-ea"/>
                </a:rPr>
                <a:t>?</a:t>
              </a:r>
            </a:p>
          </p:txBody>
        </p:sp>
      </p:grpSp>
      <p:grpSp>
        <p:nvGrpSpPr>
          <p:cNvPr id="45" name="Group 42"/>
          <p:cNvGrpSpPr>
            <a:grpSpLocks/>
          </p:cNvGrpSpPr>
          <p:nvPr/>
        </p:nvGrpSpPr>
        <p:grpSpPr bwMode="auto">
          <a:xfrm>
            <a:off x="1518347" y="1254824"/>
            <a:ext cx="2778125" cy="3190875"/>
            <a:chOff x="3792" y="2081"/>
            <a:chExt cx="1750" cy="2010"/>
          </a:xfrm>
        </p:grpSpPr>
        <p:sp>
          <p:nvSpPr>
            <p:cNvPr id="46" name="Text Box 43"/>
            <p:cNvSpPr txBox="1">
              <a:spLocks noChangeArrowheads="1"/>
            </p:cNvSpPr>
            <p:nvPr/>
          </p:nvSpPr>
          <p:spPr bwMode="auto">
            <a:xfrm>
              <a:off x="3792" y="2081"/>
              <a:ext cx="101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A(1)={3}</a:t>
              </a:r>
            </a:p>
          </p:txBody>
        </p:sp>
        <p:sp>
          <p:nvSpPr>
            <p:cNvPr id="47" name="Text Box 44"/>
            <p:cNvSpPr txBox="1">
              <a:spLocks noChangeArrowheads="1"/>
            </p:cNvSpPr>
            <p:nvPr/>
          </p:nvSpPr>
          <p:spPr bwMode="auto">
            <a:xfrm>
              <a:off x="3792" y="2657"/>
              <a:ext cx="92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B(1)={ }</a:t>
              </a:r>
            </a:p>
          </p:txBody>
        </p:sp>
        <p:sp>
          <p:nvSpPr>
            <p:cNvPr id="48" name="Text Box 45"/>
            <p:cNvSpPr txBox="1">
              <a:spLocks noChangeArrowheads="1"/>
            </p:cNvSpPr>
            <p:nvPr/>
          </p:nvSpPr>
          <p:spPr bwMode="auto">
            <a:xfrm>
              <a:off x="3792" y="3233"/>
              <a:ext cx="175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C(1)={2,5,6,7,9}</a:t>
              </a:r>
            </a:p>
          </p:txBody>
        </p:sp>
        <p:sp>
          <p:nvSpPr>
            <p:cNvPr id="49" name="Text Box 46"/>
            <p:cNvSpPr txBox="1">
              <a:spLocks noChangeArrowheads="1"/>
            </p:cNvSpPr>
            <p:nvPr/>
          </p:nvSpPr>
          <p:spPr bwMode="auto">
            <a:xfrm>
              <a:off x="3792" y="3761"/>
              <a:ext cx="121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D(1)={4,8}</a:t>
              </a:r>
            </a:p>
          </p:txBody>
        </p:sp>
      </p:grpSp>
      <p:grpSp>
        <p:nvGrpSpPr>
          <p:cNvPr id="50" name="Group 47"/>
          <p:cNvGrpSpPr>
            <a:grpSpLocks/>
          </p:cNvGrpSpPr>
          <p:nvPr/>
        </p:nvGrpSpPr>
        <p:grpSpPr bwMode="auto">
          <a:xfrm>
            <a:off x="4372672" y="1877122"/>
            <a:ext cx="2376469" cy="3886200"/>
            <a:chOff x="1973" y="1617"/>
            <a:chExt cx="1584" cy="2448"/>
          </a:xfrm>
        </p:grpSpPr>
        <p:sp>
          <p:nvSpPr>
            <p:cNvPr id="51" name="Line 48"/>
            <p:cNvSpPr>
              <a:spLocks noChangeShapeType="1"/>
            </p:cNvSpPr>
            <p:nvPr/>
          </p:nvSpPr>
          <p:spPr bwMode="auto">
            <a:xfrm rot="10800000" flipH="1">
              <a:off x="2291" y="2097"/>
              <a:ext cx="0" cy="43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grpSp>
          <p:nvGrpSpPr>
            <p:cNvPr id="52" name="Group 49"/>
            <p:cNvGrpSpPr>
              <a:grpSpLocks/>
            </p:cNvGrpSpPr>
            <p:nvPr/>
          </p:nvGrpSpPr>
          <p:grpSpPr bwMode="auto">
            <a:xfrm>
              <a:off x="2069" y="2608"/>
              <a:ext cx="444" cy="388"/>
              <a:chOff x="1248" y="2252"/>
              <a:chExt cx="444" cy="388"/>
            </a:xfrm>
          </p:grpSpPr>
          <p:sp>
            <p:nvSpPr>
              <p:cNvPr id="63" name="Text Box 50"/>
              <p:cNvSpPr txBox="1">
                <a:spLocks noChangeArrowheads="1"/>
              </p:cNvSpPr>
              <p:nvPr/>
            </p:nvSpPr>
            <p:spPr bwMode="auto">
              <a:xfrm>
                <a:off x="1358" y="2252"/>
                <a:ext cx="26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en-US" sz="2800">
                    <a:latin typeface="+mn-ea"/>
                    <a:ea typeface="+mn-ea"/>
                  </a:rPr>
                  <a:t>1</a:t>
                </a:r>
                <a:endParaRPr kumimoji="1" lang="en-US" altLang="zh-CN" sz="2800">
                  <a:latin typeface="+mn-ea"/>
                  <a:ea typeface="+mn-ea"/>
                </a:endParaRPr>
              </a:p>
            </p:txBody>
          </p:sp>
          <p:sp>
            <p:nvSpPr>
              <p:cNvPr id="64" name="Oval 51"/>
              <p:cNvSpPr>
                <a:spLocks noChangeArrowheads="1"/>
              </p:cNvSpPr>
              <p:nvPr/>
            </p:nvSpPr>
            <p:spPr bwMode="auto">
              <a:xfrm>
                <a:off x="1248" y="2256"/>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sp>
          <p:nvSpPr>
            <p:cNvPr id="53" name="Line 52"/>
            <p:cNvSpPr>
              <a:spLocks noChangeShapeType="1"/>
            </p:cNvSpPr>
            <p:nvPr/>
          </p:nvSpPr>
          <p:spPr bwMode="auto">
            <a:xfrm rot="10800000" flipH="1">
              <a:off x="2291" y="3057"/>
              <a:ext cx="0" cy="43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grpSp>
          <p:nvGrpSpPr>
            <p:cNvPr id="54" name="Group 53"/>
            <p:cNvGrpSpPr>
              <a:grpSpLocks/>
            </p:cNvGrpSpPr>
            <p:nvPr/>
          </p:nvGrpSpPr>
          <p:grpSpPr bwMode="auto">
            <a:xfrm>
              <a:off x="2069" y="1617"/>
              <a:ext cx="444" cy="384"/>
              <a:chOff x="0" y="2208"/>
              <a:chExt cx="444" cy="384"/>
            </a:xfrm>
          </p:grpSpPr>
          <p:sp>
            <p:nvSpPr>
              <p:cNvPr id="61" name="Text Box 54"/>
              <p:cNvSpPr txBox="1">
                <a:spLocks noChangeArrowheads="1"/>
              </p:cNvSpPr>
              <p:nvPr/>
            </p:nvSpPr>
            <p:spPr bwMode="auto">
              <a:xfrm>
                <a:off x="90" y="2237"/>
                <a:ext cx="26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3</a:t>
                </a:r>
              </a:p>
            </p:txBody>
          </p:sp>
          <p:sp>
            <p:nvSpPr>
              <p:cNvPr id="62" name="Oval 55"/>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grpSp>
          <p:nvGrpSpPr>
            <p:cNvPr id="55" name="Group 56"/>
            <p:cNvGrpSpPr>
              <a:grpSpLocks/>
            </p:cNvGrpSpPr>
            <p:nvPr/>
          </p:nvGrpSpPr>
          <p:grpSpPr bwMode="auto">
            <a:xfrm>
              <a:off x="1973" y="3489"/>
              <a:ext cx="624" cy="576"/>
              <a:chOff x="2400" y="3408"/>
              <a:chExt cx="624" cy="576"/>
            </a:xfrm>
          </p:grpSpPr>
          <p:sp>
            <p:nvSpPr>
              <p:cNvPr id="59" name="Text Box 57"/>
              <p:cNvSpPr txBox="1">
                <a:spLocks noChangeArrowheads="1"/>
              </p:cNvSpPr>
              <p:nvPr/>
            </p:nvSpPr>
            <p:spPr bwMode="auto">
              <a:xfrm>
                <a:off x="2496" y="3521"/>
                <a:ext cx="46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4,8</a:t>
                </a:r>
              </a:p>
            </p:txBody>
          </p:sp>
          <p:sp>
            <p:nvSpPr>
              <p:cNvPr id="60" name="Oval 58"/>
              <p:cNvSpPr>
                <a:spLocks noChangeArrowheads="1"/>
              </p:cNvSpPr>
              <p:nvPr/>
            </p:nvSpPr>
            <p:spPr bwMode="auto">
              <a:xfrm>
                <a:off x="2400" y="3408"/>
                <a:ext cx="624"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grpSp>
          <p:nvGrpSpPr>
            <p:cNvPr id="56" name="Group 59"/>
            <p:cNvGrpSpPr>
              <a:grpSpLocks/>
            </p:cNvGrpSpPr>
            <p:nvPr/>
          </p:nvGrpSpPr>
          <p:grpSpPr bwMode="auto">
            <a:xfrm>
              <a:off x="2741" y="2447"/>
              <a:ext cx="816" cy="576"/>
              <a:chOff x="1536" y="2496"/>
              <a:chExt cx="816" cy="576"/>
            </a:xfrm>
          </p:grpSpPr>
          <p:sp>
            <p:nvSpPr>
              <p:cNvPr id="57" name="Text Box 60"/>
              <p:cNvSpPr txBox="1">
                <a:spLocks noChangeArrowheads="1"/>
              </p:cNvSpPr>
              <p:nvPr/>
            </p:nvSpPr>
            <p:spPr bwMode="auto">
              <a:xfrm>
                <a:off x="1536" y="2658"/>
                <a:ext cx="79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a:latin typeface="+mn-ea"/>
                    <a:ea typeface="+mn-ea"/>
                  </a:rPr>
                  <a:t>2,5,6,7,9</a:t>
                </a:r>
                <a:endParaRPr kumimoji="1" lang="en-US" altLang="zh-CN" sz="2800">
                  <a:latin typeface="+mn-ea"/>
                  <a:ea typeface="+mn-ea"/>
                </a:endParaRPr>
              </a:p>
            </p:txBody>
          </p:sp>
          <p:sp>
            <p:nvSpPr>
              <p:cNvPr id="58" name="Oval 61"/>
              <p:cNvSpPr>
                <a:spLocks noChangeArrowheads="1"/>
              </p:cNvSpPr>
              <p:nvPr/>
            </p:nvSpPr>
            <p:spPr bwMode="auto">
              <a:xfrm>
                <a:off x="1536" y="2496"/>
                <a:ext cx="81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grpSp>
      <p:sp>
        <p:nvSpPr>
          <p:cNvPr id="65" name="AutoShape 62"/>
          <p:cNvSpPr>
            <a:spLocks noChangeArrowheads="1"/>
          </p:cNvSpPr>
          <p:nvPr/>
        </p:nvSpPr>
        <p:spPr bwMode="auto">
          <a:xfrm>
            <a:off x="3391597" y="1300861"/>
            <a:ext cx="990600" cy="719137"/>
          </a:xfrm>
          <a:prstGeom prst="curvedDownArrow">
            <a:avLst>
              <a:gd name="adj1" fmla="val 27550"/>
              <a:gd name="adj2" fmla="val 55099"/>
              <a:gd name="adj3" fmla="val 33333"/>
            </a:avLst>
          </a:prstGeom>
          <a:solidFill>
            <a:schemeClr val="tx1"/>
          </a:solidFill>
          <a:ln w="9525">
            <a:solidFill>
              <a:schemeClr val="tx2"/>
            </a:solidFill>
            <a:miter lim="800000"/>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sp>
        <p:nvSpPr>
          <p:cNvPr id="66" name="AutoShape 63"/>
          <p:cNvSpPr>
            <a:spLocks noChangeArrowheads="1"/>
          </p:cNvSpPr>
          <p:nvPr/>
        </p:nvSpPr>
        <p:spPr bwMode="auto">
          <a:xfrm>
            <a:off x="5407723" y="2093023"/>
            <a:ext cx="1019175" cy="314325"/>
          </a:xfrm>
          <a:prstGeom prst="rightArrow">
            <a:avLst>
              <a:gd name="adj1" fmla="val 50000"/>
              <a:gd name="adj2" fmla="val 81061"/>
            </a:avLst>
          </a:prstGeom>
          <a:solidFill>
            <a:schemeClr val="tx1"/>
          </a:solidFill>
          <a:ln w="9525" algn="ctr">
            <a:solidFill>
              <a:schemeClr val="tx2"/>
            </a:solidFill>
            <a:miter lim="800000"/>
            <a:headEnd/>
            <a:tailEnd/>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spTree>
    <p:extLst>
      <p:ext uri="{BB962C8B-B14F-4D97-AF65-F5344CB8AC3E}">
        <p14:creationId xmlns:p14="http://schemas.microsoft.com/office/powerpoint/2010/main" val="5081930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426505D-C15B-BF42-9969-61F616E98B4A}"/>
              </a:ext>
            </a:extLst>
          </p:cNvPr>
          <p:cNvSpPr>
            <a:spLocks noGrp="1"/>
          </p:cNvSpPr>
          <p:nvPr>
            <p:ph type="sldNum" sz="quarter" idx="12"/>
          </p:nvPr>
        </p:nvSpPr>
        <p:spPr/>
        <p:txBody>
          <a:bodyPr/>
          <a:lstStyle/>
          <a:p>
            <a:fld id="{992410F8-5038-4D67-BFCB-CC041677B2F5}" type="slidenum">
              <a:rPr lang="zh-CN" altLang="en-US" smtClean="0"/>
              <a:pPr/>
              <a:t>84</a:t>
            </a:fld>
            <a:endParaRPr lang="zh-CN" altLang="en-US" dirty="0"/>
          </a:p>
        </p:txBody>
      </p:sp>
      <p:sp>
        <p:nvSpPr>
          <p:cNvPr id="3" name="标题 2"/>
          <p:cNvSpPr>
            <a:spLocks noGrp="1"/>
          </p:cNvSpPr>
          <p:nvPr>
            <p:ph type="title"/>
          </p:nvPr>
        </p:nvSpPr>
        <p:spPr/>
        <p:txBody>
          <a:bodyPr/>
          <a:lstStyle/>
          <a:p>
            <a:r>
              <a:rPr lang="zh-CN" altLang="en-US" dirty="0"/>
              <a:t>解释性结构建模</a:t>
            </a:r>
            <a:r>
              <a:rPr lang="en-US" altLang="zh-CN" dirty="0"/>
              <a:t>——</a:t>
            </a:r>
            <a:r>
              <a:rPr lang="zh-CN" altLang="en-US" dirty="0"/>
              <a:t>应用举例</a:t>
            </a:r>
          </a:p>
        </p:txBody>
      </p:sp>
      <p:grpSp>
        <p:nvGrpSpPr>
          <p:cNvPr id="4" name="Group 2"/>
          <p:cNvGrpSpPr>
            <a:grpSpLocks/>
          </p:cNvGrpSpPr>
          <p:nvPr/>
        </p:nvGrpSpPr>
        <p:grpSpPr bwMode="auto">
          <a:xfrm>
            <a:off x="2338930" y="1127524"/>
            <a:ext cx="3168650" cy="4551775"/>
            <a:chOff x="480" y="178"/>
            <a:chExt cx="2448" cy="3278"/>
          </a:xfrm>
        </p:grpSpPr>
        <p:sp>
          <p:nvSpPr>
            <p:cNvPr id="5" name="Line 3"/>
            <p:cNvSpPr>
              <a:spLocks noChangeShapeType="1"/>
            </p:cNvSpPr>
            <p:nvPr/>
          </p:nvSpPr>
          <p:spPr bwMode="auto">
            <a:xfrm rot="10800000" flipH="1">
              <a:off x="1422" y="658"/>
              <a:ext cx="0" cy="43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grpSp>
          <p:nvGrpSpPr>
            <p:cNvPr id="6" name="Group 4"/>
            <p:cNvGrpSpPr>
              <a:grpSpLocks/>
            </p:cNvGrpSpPr>
            <p:nvPr/>
          </p:nvGrpSpPr>
          <p:grpSpPr bwMode="auto">
            <a:xfrm>
              <a:off x="1200" y="1145"/>
              <a:ext cx="444" cy="412"/>
              <a:chOff x="1248" y="2228"/>
              <a:chExt cx="444" cy="412"/>
            </a:xfrm>
          </p:grpSpPr>
          <p:sp>
            <p:nvSpPr>
              <p:cNvPr id="39" name="Text Box 5"/>
              <p:cNvSpPr txBox="1">
                <a:spLocks noChangeArrowheads="1"/>
              </p:cNvSpPr>
              <p:nvPr/>
            </p:nvSpPr>
            <p:spPr bwMode="auto">
              <a:xfrm>
                <a:off x="1337" y="2228"/>
                <a:ext cx="305"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en-US" sz="2800">
                    <a:latin typeface="+mn-ea"/>
                    <a:ea typeface="+mn-ea"/>
                  </a:rPr>
                  <a:t>5</a:t>
                </a:r>
                <a:endParaRPr kumimoji="1" lang="en-US" altLang="zh-CN" sz="2800">
                  <a:latin typeface="+mn-ea"/>
                  <a:ea typeface="+mn-ea"/>
                </a:endParaRPr>
              </a:p>
            </p:txBody>
          </p:sp>
          <p:sp>
            <p:nvSpPr>
              <p:cNvPr id="40" name="Oval 6"/>
              <p:cNvSpPr>
                <a:spLocks noChangeArrowheads="1"/>
              </p:cNvSpPr>
              <p:nvPr/>
            </p:nvSpPr>
            <p:spPr bwMode="auto">
              <a:xfrm>
                <a:off x="1248" y="2256"/>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sp>
          <p:nvSpPr>
            <p:cNvPr id="7" name="Line 7"/>
            <p:cNvSpPr>
              <a:spLocks noChangeShapeType="1"/>
            </p:cNvSpPr>
            <p:nvPr/>
          </p:nvSpPr>
          <p:spPr bwMode="auto">
            <a:xfrm rot="16200000" flipH="1">
              <a:off x="1064" y="1226"/>
              <a:ext cx="0" cy="304"/>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sp>
          <p:nvSpPr>
            <p:cNvPr id="8" name="Line 8"/>
            <p:cNvSpPr>
              <a:spLocks noChangeShapeType="1"/>
            </p:cNvSpPr>
            <p:nvPr/>
          </p:nvSpPr>
          <p:spPr bwMode="auto">
            <a:xfrm rot="10800000" flipH="1">
              <a:off x="1422" y="1618"/>
              <a:ext cx="0" cy="43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grpSp>
          <p:nvGrpSpPr>
            <p:cNvPr id="9" name="Group 9"/>
            <p:cNvGrpSpPr>
              <a:grpSpLocks/>
            </p:cNvGrpSpPr>
            <p:nvPr/>
          </p:nvGrpSpPr>
          <p:grpSpPr bwMode="auto">
            <a:xfrm>
              <a:off x="480" y="1186"/>
              <a:ext cx="444" cy="384"/>
              <a:chOff x="0" y="2208"/>
              <a:chExt cx="444" cy="384"/>
            </a:xfrm>
          </p:grpSpPr>
          <p:sp>
            <p:nvSpPr>
              <p:cNvPr id="37" name="Text Box 10"/>
              <p:cNvSpPr txBox="1">
                <a:spLocks noChangeArrowheads="1"/>
              </p:cNvSpPr>
              <p:nvPr/>
            </p:nvSpPr>
            <p:spPr bwMode="auto">
              <a:xfrm>
                <a:off x="90" y="2213"/>
                <a:ext cx="305"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7</a:t>
                </a:r>
              </a:p>
            </p:txBody>
          </p:sp>
          <p:sp>
            <p:nvSpPr>
              <p:cNvPr id="38" name="Oval 11"/>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grpSp>
          <p:nvGrpSpPr>
            <p:cNvPr id="10" name="Group 12"/>
            <p:cNvGrpSpPr>
              <a:grpSpLocks/>
            </p:cNvGrpSpPr>
            <p:nvPr/>
          </p:nvGrpSpPr>
          <p:grpSpPr bwMode="auto">
            <a:xfrm>
              <a:off x="1200" y="178"/>
              <a:ext cx="444" cy="384"/>
              <a:chOff x="0" y="2208"/>
              <a:chExt cx="444" cy="384"/>
            </a:xfrm>
          </p:grpSpPr>
          <p:sp>
            <p:nvSpPr>
              <p:cNvPr id="35" name="Text Box 13"/>
              <p:cNvSpPr txBox="1">
                <a:spLocks noChangeArrowheads="1"/>
              </p:cNvSpPr>
              <p:nvPr/>
            </p:nvSpPr>
            <p:spPr bwMode="auto">
              <a:xfrm>
                <a:off x="90" y="2213"/>
                <a:ext cx="305"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3</a:t>
                </a:r>
              </a:p>
            </p:txBody>
          </p:sp>
          <p:sp>
            <p:nvSpPr>
              <p:cNvPr id="36" name="Oval 14"/>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grpSp>
          <p:nvGrpSpPr>
            <p:cNvPr id="11" name="Group 15"/>
            <p:cNvGrpSpPr>
              <a:grpSpLocks/>
            </p:cNvGrpSpPr>
            <p:nvPr/>
          </p:nvGrpSpPr>
          <p:grpSpPr bwMode="auto">
            <a:xfrm>
              <a:off x="1170" y="2119"/>
              <a:ext cx="444" cy="412"/>
              <a:chOff x="1248" y="2228"/>
              <a:chExt cx="444" cy="412"/>
            </a:xfrm>
          </p:grpSpPr>
          <p:sp>
            <p:nvSpPr>
              <p:cNvPr id="33" name="Text Box 16"/>
              <p:cNvSpPr txBox="1">
                <a:spLocks noChangeArrowheads="1"/>
              </p:cNvSpPr>
              <p:nvPr/>
            </p:nvSpPr>
            <p:spPr bwMode="auto">
              <a:xfrm>
                <a:off x="1337" y="2228"/>
                <a:ext cx="305"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en-US" sz="2800">
                    <a:latin typeface="+mn-ea"/>
                    <a:ea typeface="+mn-ea"/>
                  </a:rPr>
                  <a:t>6</a:t>
                </a:r>
                <a:endParaRPr kumimoji="1" lang="en-US" altLang="zh-CN" sz="2800">
                  <a:latin typeface="+mn-ea"/>
                  <a:ea typeface="+mn-ea"/>
                </a:endParaRPr>
              </a:p>
            </p:txBody>
          </p:sp>
          <p:sp>
            <p:nvSpPr>
              <p:cNvPr id="34" name="Oval 17"/>
              <p:cNvSpPr>
                <a:spLocks noChangeArrowheads="1"/>
              </p:cNvSpPr>
              <p:nvPr/>
            </p:nvSpPr>
            <p:spPr bwMode="auto">
              <a:xfrm>
                <a:off x="1248" y="2256"/>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sp>
          <p:nvSpPr>
            <p:cNvPr id="12" name="Line 18"/>
            <p:cNvSpPr>
              <a:spLocks noChangeShapeType="1"/>
            </p:cNvSpPr>
            <p:nvPr/>
          </p:nvSpPr>
          <p:spPr bwMode="auto">
            <a:xfrm rot="10800000" flipH="1">
              <a:off x="1392" y="2592"/>
              <a:ext cx="0" cy="43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grpSp>
          <p:nvGrpSpPr>
            <p:cNvPr id="13" name="Group 19"/>
            <p:cNvGrpSpPr>
              <a:grpSpLocks/>
            </p:cNvGrpSpPr>
            <p:nvPr/>
          </p:nvGrpSpPr>
          <p:grpSpPr bwMode="auto">
            <a:xfrm>
              <a:off x="1170" y="3072"/>
              <a:ext cx="444" cy="384"/>
              <a:chOff x="0" y="2208"/>
              <a:chExt cx="444" cy="384"/>
            </a:xfrm>
          </p:grpSpPr>
          <p:sp>
            <p:nvSpPr>
              <p:cNvPr id="31" name="Text Box 20"/>
              <p:cNvSpPr txBox="1">
                <a:spLocks noChangeArrowheads="1"/>
              </p:cNvSpPr>
              <p:nvPr/>
            </p:nvSpPr>
            <p:spPr bwMode="auto">
              <a:xfrm>
                <a:off x="90" y="2213"/>
                <a:ext cx="305"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2</a:t>
                </a:r>
              </a:p>
            </p:txBody>
          </p:sp>
          <p:sp>
            <p:nvSpPr>
              <p:cNvPr id="32" name="Oval 21"/>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grpSp>
          <p:nvGrpSpPr>
            <p:cNvPr id="14" name="Group 22"/>
            <p:cNvGrpSpPr>
              <a:grpSpLocks/>
            </p:cNvGrpSpPr>
            <p:nvPr/>
          </p:nvGrpSpPr>
          <p:grpSpPr bwMode="auto">
            <a:xfrm>
              <a:off x="1776" y="3072"/>
              <a:ext cx="444" cy="384"/>
              <a:chOff x="0" y="2208"/>
              <a:chExt cx="444" cy="384"/>
            </a:xfrm>
          </p:grpSpPr>
          <p:sp>
            <p:nvSpPr>
              <p:cNvPr id="29" name="Text Box 23"/>
              <p:cNvSpPr txBox="1">
                <a:spLocks noChangeArrowheads="1"/>
              </p:cNvSpPr>
              <p:nvPr/>
            </p:nvSpPr>
            <p:spPr bwMode="auto">
              <a:xfrm>
                <a:off x="90" y="2213"/>
                <a:ext cx="305"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9</a:t>
                </a:r>
              </a:p>
            </p:txBody>
          </p:sp>
          <p:sp>
            <p:nvSpPr>
              <p:cNvPr id="30" name="Oval 24"/>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sp>
          <p:nvSpPr>
            <p:cNvPr id="15" name="Line 25"/>
            <p:cNvSpPr>
              <a:spLocks noChangeShapeType="1"/>
            </p:cNvSpPr>
            <p:nvPr/>
          </p:nvSpPr>
          <p:spPr bwMode="auto">
            <a:xfrm rot="10800000">
              <a:off x="1632" y="528"/>
              <a:ext cx="576" cy="67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grpSp>
          <p:nvGrpSpPr>
            <p:cNvPr id="16" name="Group 26"/>
            <p:cNvGrpSpPr>
              <a:grpSpLocks/>
            </p:cNvGrpSpPr>
            <p:nvPr/>
          </p:nvGrpSpPr>
          <p:grpSpPr bwMode="auto">
            <a:xfrm>
              <a:off x="2112" y="1194"/>
              <a:ext cx="444" cy="411"/>
              <a:chOff x="1248" y="2229"/>
              <a:chExt cx="444" cy="411"/>
            </a:xfrm>
          </p:grpSpPr>
          <p:sp>
            <p:nvSpPr>
              <p:cNvPr id="27" name="Text Box 27"/>
              <p:cNvSpPr txBox="1">
                <a:spLocks noChangeArrowheads="1"/>
              </p:cNvSpPr>
              <p:nvPr/>
            </p:nvSpPr>
            <p:spPr bwMode="auto">
              <a:xfrm>
                <a:off x="1337" y="2229"/>
                <a:ext cx="305"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en-US" sz="2800">
                    <a:latin typeface="+mn-ea"/>
                    <a:ea typeface="+mn-ea"/>
                  </a:rPr>
                  <a:t>1</a:t>
                </a:r>
                <a:endParaRPr kumimoji="1" lang="en-US" altLang="zh-CN" sz="2800">
                  <a:latin typeface="+mn-ea"/>
                  <a:ea typeface="+mn-ea"/>
                </a:endParaRPr>
              </a:p>
            </p:txBody>
          </p:sp>
          <p:sp>
            <p:nvSpPr>
              <p:cNvPr id="28" name="Oval 28"/>
              <p:cNvSpPr>
                <a:spLocks noChangeArrowheads="1"/>
              </p:cNvSpPr>
              <p:nvPr/>
            </p:nvSpPr>
            <p:spPr bwMode="auto">
              <a:xfrm>
                <a:off x="1248" y="2256"/>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sp>
          <p:nvSpPr>
            <p:cNvPr id="17" name="Line 29"/>
            <p:cNvSpPr>
              <a:spLocks noChangeShapeType="1"/>
            </p:cNvSpPr>
            <p:nvPr/>
          </p:nvSpPr>
          <p:spPr bwMode="auto">
            <a:xfrm rot="10800000" flipH="1">
              <a:off x="2064" y="1632"/>
              <a:ext cx="192" cy="48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grpSp>
          <p:nvGrpSpPr>
            <p:cNvPr id="18" name="Group 30"/>
            <p:cNvGrpSpPr>
              <a:grpSpLocks/>
            </p:cNvGrpSpPr>
            <p:nvPr/>
          </p:nvGrpSpPr>
          <p:grpSpPr bwMode="auto">
            <a:xfrm>
              <a:off x="1776" y="2112"/>
              <a:ext cx="444" cy="384"/>
              <a:chOff x="0" y="2208"/>
              <a:chExt cx="444" cy="384"/>
            </a:xfrm>
          </p:grpSpPr>
          <p:sp>
            <p:nvSpPr>
              <p:cNvPr id="25" name="Text Box 31"/>
              <p:cNvSpPr txBox="1">
                <a:spLocks noChangeArrowheads="1"/>
              </p:cNvSpPr>
              <p:nvPr/>
            </p:nvSpPr>
            <p:spPr bwMode="auto">
              <a:xfrm>
                <a:off x="90" y="2213"/>
                <a:ext cx="305"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4</a:t>
                </a:r>
              </a:p>
            </p:txBody>
          </p:sp>
          <p:sp>
            <p:nvSpPr>
              <p:cNvPr id="26" name="Oval 32"/>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grpSp>
          <p:nvGrpSpPr>
            <p:cNvPr id="20" name="Group 33"/>
            <p:cNvGrpSpPr>
              <a:grpSpLocks/>
            </p:cNvGrpSpPr>
            <p:nvPr/>
          </p:nvGrpSpPr>
          <p:grpSpPr bwMode="auto">
            <a:xfrm>
              <a:off x="2484" y="2112"/>
              <a:ext cx="444" cy="384"/>
              <a:chOff x="0" y="2208"/>
              <a:chExt cx="444" cy="384"/>
            </a:xfrm>
          </p:grpSpPr>
          <p:sp>
            <p:nvSpPr>
              <p:cNvPr id="23" name="Text Box 34"/>
              <p:cNvSpPr txBox="1">
                <a:spLocks noChangeArrowheads="1"/>
              </p:cNvSpPr>
              <p:nvPr/>
            </p:nvSpPr>
            <p:spPr bwMode="auto">
              <a:xfrm>
                <a:off x="90" y="2213"/>
                <a:ext cx="305"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8</a:t>
                </a:r>
              </a:p>
            </p:txBody>
          </p:sp>
          <p:sp>
            <p:nvSpPr>
              <p:cNvPr id="24" name="Oval 35"/>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sp>
          <p:nvSpPr>
            <p:cNvPr id="21" name="Line 36"/>
            <p:cNvSpPr>
              <a:spLocks noChangeShapeType="1"/>
            </p:cNvSpPr>
            <p:nvPr/>
          </p:nvSpPr>
          <p:spPr bwMode="auto">
            <a:xfrm rot="10800000">
              <a:off x="2448" y="1632"/>
              <a:ext cx="192" cy="48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sp>
          <p:nvSpPr>
            <p:cNvPr id="22" name="Line 37"/>
            <p:cNvSpPr>
              <a:spLocks noChangeShapeType="1"/>
            </p:cNvSpPr>
            <p:nvPr/>
          </p:nvSpPr>
          <p:spPr bwMode="auto">
            <a:xfrm rot="10800000">
              <a:off x="1536" y="1584"/>
              <a:ext cx="336" cy="148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grpSp>
      <p:sp>
        <p:nvSpPr>
          <p:cNvPr id="41" name="Text Box 38"/>
          <p:cNvSpPr txBox="1">
            <a:spLocks noChangeArrowheads="1"/>
          </p:cNvSpPr>
          <p:nvPr/>
        </p:nvSpPr>
        <p:spPr bwMode="auto">
          <a:xfrm>
            <a:off x="3110945" y="5734406"/>
            <a:ext cx="15071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2400">
                <a:latin typeface="+mn-ea"/>
                <a:ea typeface="+mn-ea"/>
              </a:rPr>
              <a:t> 都不可达</a:t>
            </a:r>
            <a:endParaRPr kumimoji="1" lang="zh-CN" altLang="en-US" sz="2800">
              <a:latin typeface="+mn-ea"/>
              <a:ea typeface="+mn-ea"/>
            </a:endParaRPr>
          </a:p>
        </p:txBody>
      </p:sp>
      <p:grpSp>
        <p:nvGrpSpPr>
          <p:cNvPr id="42" name="Group 39"/>
          <p:cNvGrpSpPr>
            <a:grpSpLocks/>
          </p:cNvGrpSpPr>
          <p:nvPr/>
        </p:nvGrpSpPr>
        <p:grpSpPr bwMode="auto">
          <a:xfrm>
            <a:off x="6371181" y="1170271"/>
            <a:ext cx="3119437" cy="4517458"/>
            <a:chOff x="3043" y="509"/>
            <a:chExt cx="2256" cy="3182"/>
          </a:xfrm>
        </p:grpSpPr>
        <p:sp>
          <p:nvSpPr>
            <p:cNvPr id="43" name="Line 40"/>
            <p:cNvSpPr>
              <a:spLocks noChangeShapeType="1"/>
            </p:cNvSpPr>
            <p:nvPr/>
          </p:nvSpPr>
          <p:spPr bwMode="auto">
            <a:xfrm rot="10800000" flipH="1">
              <a:off x="3985" y="989"/>
              <a:ext cx="0" cy="43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grpSp>
          <p:nvGrpSpPr>
            <p:cNvPr id="44" name="Group 41"/>
            <p:cNvGrpSpPr>
              <a:grpSpLocks/>
            </p:cNvGrpSpPr>
            <p:nvPr/>
          </p:nvGrpSpPr>
          <p:grpSpPr bwMode="auto">
            <a:xfrm>
              <a:off x="3763" y="1482"/>
              <a:ext cx="444" cy="406"/>
              <a:chOff x="1248" y="2234"/>
              <a:chExt cx="444" cy="406"/>
            </a:xfrm>
          </p:grpSpPr>
          <p:sp>
            <p:nvSpPr>
              <p:cNvPr id="75" name="Text Box 42"/>
              <p:cNvSpPr txBox="1">
                <a:spLocks noChangeArrowheads="1"/>
              </p:cNvSpPr>
              <p:nvPr/>
            </p:nvSpPr>
            <p:spPr bwMode="auto">
              <a:xfrm>
                <a:off x="1347" y="2234"/>
                <a:ext cx="285"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en-US" sz="2800">
                    <a:latin typeface="+mn-ea"/>
                    <a:ea typeface="+mn-ea"/>
                  </a:rPr>
                  <a:t>5</a:t>
                </a:r>
                <a:endParaRPr kumimoji="1" lang="en-US" altLang="zh-CN" sz="2800">
                  <a:latin typeface="+mn-ea"/>
                  <a:ea typeface="+mn-ea"/>
                </a:endParaRPr>
              </a:p>
            </p:txBody>
          </p:sp>
          <p:sp>
            <p:nvSpPr>
              <p:cNvPr id="76" name="Oval 43"/>
              <p:cNvSpPr>
                <a:spLocks noChangeArrowheads="1"/>
              </p:cNvSpPr>
              <p:nvPr/>
            </p:nvSpPr>
            <p:spPr bwMode="auto">
              <a:xfrm>
                <a:off x="1248" y="2256"/>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sp>
          <p:nvSpPr>
            <p:cNvPr id="45" name="Line 44"/>
            <p:cNvSpPr>
              <a:spLocks noChangeShapeType="1"/>
            </p:cNvSpPr>
            <p:nvPr/>
          </p:nvSpPr>
          <p:spPr bwMode="auto">
            <a:xfrm rot="16200000" flipH="1">
              <a:off x="3627" y="1557"/>
              <a:ext cx="0" cy="304"/>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sp>
          <p:nvSpPr>
            <p:cNvPr id="46" name="Line 45"/>
            <p:cNvSpPr>
              <a:spLocks noChangeShapeType="1"/>
            </p:cNvSpPr>
            <p:nvPr/>
          </p:nvSpPr>
          <p:spPr bwMode="auto">
            <a:xfrm rot="10800000" flipH="1">
              <a:off x="3523" y="1867"/>
              <a:ext cx="384" cy="62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grpSp>
          <p:nvGrpSpPr>
            <p:cNvPr id="47" name="Group 46"/>
            <p:cNvGrpSpPr>
              <a:grpSpLocks/>
            </p:cNvGrpSpPr>
            <p:nvPr/>
          </p:nvGrpSpPr>
          <p:grpSpPr bwMode="auto">
            <a:xfrm>
              <a:off x="3043" y="1517"/>
              <a:ext cx="444" cy="384"/>
              <a:chOff x="0" y="2208"/>
              <a:chExt cx="444" cy="384"/>
            </a:xfrm>
          </p:grpSpPr>
          <p:sp>
            <p:nvSpPr>
              <p:cNvPr id="73" name="Text Box 47"/>
              <p:cNvSpPr txBox="1">
                <a:spLocks noChangeArrowheads="1"/>
              </p:cNvSpPr>
              <p:nvPr/>
            </p:nvSpPr>
            <p:spPr bwMode="auto">
              <a:xfrm>
                <a:off x="89" y="2219"/>
                <a:ext cx="285"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7</a:t>
                </a:r>
              </a:p>
            </p:txBody>
          </p:sp>
          <p:sp>
            <p:nvSpPr>
              <p:cNvPr id="74" name="Oval 48"/>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grpSp>
          <p:nvGrpSpPr>
            <p:cNvPr id="48" name="Group 49"/>
            <p:cNvGrpSpPr>
              <a:grpSpLocks/>
            </p:cNvGrpSpPr>
            <p:nvPr/>
          </p:nvGrpSpPr>
          <p:grpSpPr bwMode="auto">
            <a:xfrm>
              <a:off x="3763" y="509"/>
              <a:ext cx="444" cy="384"/>
              <a:chOff x="0" y="2208"/>
              <a:chExt cx="444" cy="384"/>
            </a:xfrm>
          </p:grpSpPr>
          <p:sp>
            <p:nvSpPr>
              <p:cNvPr id="71" name="Text Box 50"/>
              <p:cNvSpPr txBox="1">
                <a:spLocks noChangeArrowheads="1"/>
              </p:cNvSpPr>
              <p:nvPr/>
            </p:nvSpPr>
            <p:spPr bwMode="auto">
              <a:xfrm>
                <a:off x="89" y="2220"/>
                <a:ext cx="285"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3</a:t>
                </a:r>
              </a:p>
            </p:txBody>
          </p:sp>
          <p:sp>
            <p:nvSpPr>
              <p:cNvPr id="72" name="Oval 51"/>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grpSp>
          <p:nvGrpSpPr>
            <p:cNvPr id="49" name="Group 52"/>
            <p:cNvGrpSpPr>
              <a:grpSpLocks/>
            </p:cNvGrpSpPr>
            <p:nvPr/>
          </p:nvGrpSpPr>
          <p:grpSpPr bwMode="auto">
            <a:xfrm>
              <a:off x="3283" y="2442"/>
              <a:ext cx="444" cy="406"/>
              <a:chOff x="1248" y="2234"/>
              <a:chExt cx="444" cy="406"/>
            </a:xfrm>
          </p:grpSpPr>
          <p:sp>
            <p:nvSpPr>
              <p:cNvPr id="69" name="Text Box 53"/>
              <p:cNvSpPr txBox="1">
                <a:spLocks noChangeArrowheads="1"/>
              </p:cNvSpPr>
              <p:nvPr/>
            </p:nvSpPr>
            <p:spPr bwMode="auto">
              <a:xfrm>
                <a:off x="1347" y="2234"/>
                <a:ext cx="285"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en-US" sz="2800">
                    <a:latin typeface="+mn-ea"/>
                    <a:ea typeface="+mn-ea"/>
                  </a:rPr>
                  <a:t>6</a:t>
                </a:r>
                <a:endParaRPr kumimoji="1" lang="en-US" altLang="zh-CN" sz="2800">
                  <a:latin typeface="+mn-ea"/>
                  <a:ea typeface="+mn-ea"/>
                </a:endParaRPr>
              </a:p>
            </p:txBody>
          </p:sp>
          <p:sp>
            <p:nvSpPr>
              <p:cNvPr id="70" name="Oval 54"/>
              <p:cNvSpPr>
                <a:spLocks noChangeArrowheads="1"/>
              </p:cNvSpPr>
              <p:nvPr/>
            </p:nvSpPr>
            <p:spPr bwMode="auto">
              <a:xfrm>
                <a:off x="1248" y="2256"/>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sp>
          <p:nvSpPr>
            <p:cNvPr id="50" name="Line 55"/>
            <p:cNvSpPr>
              <a:spLocks noChangeShapeType="1"/>
            </p:cNvSpPr>
            <p:nvPr/>
          </p:nvSpPr>
          <p:spPr bwMode="auto">
            <a:xfrm rot="10800000">
              <a:off x="3571" y="2875"/>
              <a:ext cx="192" cy="43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grpSp>
          <p:nvGrpSpPr>
            <p:cNvPr id="51" name="Group 56"/>
            <p:cNvGrpSpPr>
              <a:grpSpLocks/>
            </p:cNvGrpSpPr>
            <p:nvPr/>
          </p:nvGrpSpPr>
          <p:grpSpPr bwMode="auto">
            <a:xfrm>
              <a:off x="3667" y="3307"/>
              <a:ext cx="444" cy="384"/>
              <a:chOff x="0" y="2208"/>
              <a:chExt cx="444" cy="384"/>
            </a:xfrm>
          </p:grpSpPr>
          <p:sp>
            <p:nvSpPr>
              <p:cNvPr id="67" name="Text Box 57"/>
              <p:cNvSpPr txBox="1">
                <a:spLocks noChangeArrowheads="1"/>
              </p:cNvSpPr>
              <p:nvPr/>
            </p:nvSpPr>
            <p:spPr bwMode="auto">
              <a:xfrm>
                <a:off x="90" y="2220"/>
                <a:ext cx="285"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2</a:t>
                </a:r>
              </a:p>
            </p:txBody>
          </p:sp>
          <p:sp>
            <p:nvSpPr>
              <p:cNvPr id="68" name="Oval 58"/>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grpSp>
          <p:nvGrpSpPr>
            <p:cNvPr id="52" name="Group 59"/>
            <p:cNvGrpSpPr>
              <a:grpSpLocks/>
            </p:cNvGrpSpPr>
            <p:nvPr/>
          </p:nvGrpSpPr>
          <p:grpSpPr bwMode="auto">
            <a:xfrm>
              <a:off x="4042" y="3302"/>
              <a:ext cx="444" cy="384"/>
              <a:chOff x="0" y="2208"/>
              <a:chExt cx="444" cy="384"/>
            </a:xfrm>
          </p:grpSpPr>
          <p:sp>
            <p:nvSpPr>
              <p:cNvPr id="65" name="Text Box 60"/>
              <p:cNvSpPr txBox="1">
                <a:spLocks noChangeArrowheads="1"/>
              </p:cNvSpPr>
              <p:nvPr/>
            </p:nvSpPr>
            <p:spPr bwMode="auto">
              <a:xfrm>
                <a:off x="89" y="2219"/>
                <a:ext cx="285"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9</a:t>
                </a:r>
              </a:p>
            </p:txBody>
          </p:sp>
          <p:sp>
            <p:nvSpPr>
              <p:cNvPr id="66" name="Oval 61"/>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sp>
          <p:nvSpPr>
            <p:cNvPr id="53" name="Line 62"/>
            <p:cNvSpPr>
              <a:spLocks noChangeShapeType="1"/>
            </p:cNvSpPr>
            <p:nvPr/>
          </p:nvSpPr>
          <p:spPr bwMode="auto">
            <a:xfrm rot="10800000">
              <a:off x="4195" y="859"/>
              <a:ext cx="576" cy="67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grpSp>
          <p:nvGrpSpPr>
            <p:cNvPr id="54" name="Group 63"/>
            <p:cNvGrpSpPr>
              <a:grpSpLocks/>
            </p:cNvGrpSpPr>
            <p:nvPr/>
          </p:nvGrpSpPr>
          <p:grpSpPr bwMode="auto">
            <a:xfrm>
              <a:off x="4675" y="1530"/>
              <a:ext cx="444" cy="406"/>
              <a:chOff x="1248" y="2234"/>
              <a:chExt cx="444" cy="406"/>
            </a:xfrm>
          </p:grpSpPr>
          <p:sp>
            <p:nvSpPr>
              <p:cNvPr id="63" name="Text Box 64"/>
              <p:cNvSpPr txBox="1">
                <a:spLocks noChangeArrowheads="1"/>
              </p:cNvSpPr>
              <p:nvPr/>
            </p:nvSpPr>
            <p:spPr bwMode="auto">
              <a:xfrm>
                <a:off x="1347" y="2234"/>
                <a:ext cx="285"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en-US" sz="2800">
                    <a:latin typeface="+mn-ea"/>
                    <a:ea typeface="+mn-ea"/>
                  </a:rPr>
                  <a:t>1</a:t>
                </a:r>
                <a:endParaRPr kumimoji="1" lang="en-US" altLang="zh-CN" sz="2800">
                  <a:latin typeface="+mn-ea"/>
                  <a:ea typeface="+mn-ea"/>
                </a:endParaRPr>
              </a:p>
            </p:txBody>
          </p:sp>
          <p:sp>
            <p:nvSpPr>
              <p:cNvPr id="64" name="Oval 65"/>
              <p:cNvSpPr>
                <a:spLocks noChangeArrowheads="1"/>
              </p:cNvSpPr>
              <p:nvPr/>
            </p:nvSpPr>
            <p:spPr bwMode="auto">
              <a:xfrm>
                <a:off x="1248" y="2256"/>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grpSp>
          <p:nvGrpSpPr>
            <p:cNvPr id="55" name="Group 66"/>
            <p:cNvGrpSpPr>
              <a:grpSpLocks/>
            </p:cNvGrpSpPr>
            <p:nvPr/>
          </p:nvGrpSpPr>
          <p:grpSpPr bwMode="auto">
            <a:xfrm>
              <a:off x="4531" y="2491"/>
              <a:ext cx="444" cy="384"/>
              <a:chOff x="0" y="2208"/>
              <a:chExt cx="444" cy="384"/>
            </a:xfrm>
          </p:grpSpPr>
          <p:sp>
            <p:nvSpPr>
              <p:cNvPr id="61" name="Text Box 67"/>
              <p:cNvSpPr txBox="1">
                <a:spLocks noChangeArrowheads="1"/>
              </p:cNvSpPr>
              <p:nvPr/>
            </p:nvSpPr>
            <p:spPr bwMode="auto">
              <a:xfrm>
                <a:off x="89" y="2220"/>
                <a:ext cx="285"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4</a:t>
                </a:r>
              </a:p>
            </p:txBody>
          </p:sp>
          <p:sp>
            <p:nvSpPr>
              <p:cNvPr id="62" name="Oval 68"/>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grpSp>
          <p:nvGrpSpPr>
            <p:cNvPr id="56" name="Group 69"/>
            <p:cNvGrpSpPr>
              <a:grpSpLocks/>
            </p:cNvGrpSpPr>
            <p:nvPr/>
          </p:nvGrpSpPr>
          <p:grpSpPr bwMode="auto">
            <a:xfrm>
              <a:off x="4855" y="2491"/>
              <a:ext cx="444" cy="384"/>
              <a:chOff x="0" y="2208"/>
              <a:chExt cx="444" cy="384"/>
            </a:xfrm>
          </p:grpSpPr>
          <p:sp>
            <p:nvSpPr>
              <p:cNvPr id="59" name="Text Box 70"/>
              <p:cNvSpPr txBox="1">
                <a:spLocks noChangeArrowheads="1"/>
              </p:cNvSpPr>
              <p:nvPr/>
            </p:nvSpPr>
            <p:spPr bwMode="auto">
              <a:xfrm>
                <a:off x="89" y="2220"/>
                <a:ext cx="285"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8</a:t>
                </a:r>
              </a:p>
            </p:txBody>
          </p:sp>
          <p:sp>
            <p:nvSpPr>
              <p:cNvPr id="60" name="Oval 71"/>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sp>
          <p:nvSpPr>
            <p:cNvPr id="57" name="Line 72"/>
            <p:cNvSpPr>
              <a:spLocks noChangeShapeType="1"/>
            </p:cNvSpPr>
            <p:nvPr/>
          </p:nvSpPr>
          <p:spPr bwMode="auto">
            <a:xfrm rot="10800000" flipH="1">
              <a:off x="4915" y="1963"/>
              <a:ext cx="0" cy="52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sp>
          <p:nvSpPr>
            <p:cNvPr id="58" name="Line 73"/>
            <p:cNvSpPr>
              <a:spLocks noChangeShapeType="1"/>
            </p:cNvSpPr>
            <p:nvPr/>
          </p:nvSpPr>
          <p:spPr bwMode="auto">
            <a:xfrm rot="10800000">
              <a:off x="4099" y="1915"/>
              <a:ext cx="164" cy="1377"/>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grpSp>
      <p:sp>
        <p:nvSpPr>
          <p:cNvPr id="77" name="Text Box 74"/>
          <p:cNvSpPr txBox="1">
            <a:spLocks noChangeArrowheads="1"/>
          </p:cNvSpPr>
          <p:nvPr/>
        </p:nvSpPr>
        <p:spPr bwMode="auto">
          <a:xfrm>
            <a:off x="1573646" y="1097170"/>
            <a:ext cx="1131996" cy="461665"/>
          </a:xfrm>
          <a:prstGeom prst="rect">
            <a:avLst/>
          </a:prstGeom>
          <a:noFill/>
          <a:ln>
            <a:solidFill>
              <a:schemeClr val="tx1"/>
            </a:solidFill>
          </a:ln>
        </p:spPr>
        <p:txBody>
          <a:bodyPr wrap="square">
            <a:spAutoFit/>
          </a:bodyPr>
          <a:lstStyle>
            <a:lvl1pPr marL="609600" indent="-6096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2"/>
              </a:buClr>
            </a:pPr>
            <a:r>
              <a:rPr lang="zh-CN" altLang="en-US" sz="2400" dirty="0">
                <a:solidFill>
                  <a:srgbClr val="FF0000"/>
                </a:solidFill>
                <a:latin typeface="+mn-ea"/>
                <a:ea typeface="+mn-ea"/>
              </a:rPr>
              <a:t>情形一</a:t>
            </a:r>
          </a:p>
        </p:txBody>
      </p:sp>
      <p:sp>
        <p:nvSpPr>
          <p:cNvPr id="78" name="Text Box 75"/>
          <p:cNvSpPr txBox="1">
            <a:spLocks noChangeArrowheads="1"/>
          </p:cNvSpPr>
          <p:nvPr/>
        </p:nvSpPr>
        <p:spPr bwMode="auto">
          <a:xfrm>
            <a:off x="5444155" y="1097170"/>
            <a:ext cx="1149275" cy="461665"/>
          </a:xfrm>
          <a:prstGeom prst="rect">
            <a:avLst/>
          </a:prstGeom>
          <a:noFill/>
          <a:ln>
            <a:solidFill>
              <a:schemeClr val="tx1"/>
            </a:solidFill>
          </a:ln>
        </p:spPr>
        <p:txBody>
          <a:bodyPr wrap="square">
            <a:spAutoFit/>
          </a:bodyPr>
          <a:lstStyle>
            <a:lvl1pPr marL="609600" indent="-6096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2"/>
              </a:buClr>
            </a:pPr>
            <a:r>
              <a:rPr lang="zh-CN" altLang="en-US" sz="2400">
                <a:solidFill>
                  <a:srgbClr val="FF0000"/>
                </a:solidFill>
                <a:latin typeface="+mn-ea"/>
                <a:ea typeface="+mn-ea"/>
              </a:rPr>
              <a:t>情形二</a:t>
            </a:r>
          </a:p>
        </p:txBody>
      </p:sp>
      <p:sp>
        <p:nvSpPr>
          <p:cNvPr id="79" name="Text Box 76"/>
          <p:cNvSpPr txBox="1">
            <a:spLocks noChangeArrowheads="1"/>
          </p:cNvSpPr>
          <p:nvPr/>
        </p:nvSpPr>
        <p:spPr bwMode="auto">
          <a:xfrm>
            <a:off x="7259778" y="5734406"/>
            <a:ext cx="11993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2400" dirty="0">
                <a:latin typeface="+mn-ea"/>
                <a:ea typeface="+mn-ea"/>
              </a:rPr>
              <a:t> 都可达</a:t>
            </a:r>
            <a:endParaRPr kumimoji="1" lang="zh-CN" altLang="en-US" sz="2800" dirty="0">
              <a:latin typeface="+mn-ea"/>
              <a:ea typeface="+mn-ea"/>
            </a:endParaRPr>
          </a:p>
        </p:txBody>
      </p:sp>
    </p:spTree>
    <p:extLst>
      <p:ext uri="{BB962C8B-B14F-4D97-AF65-F5344CB8AC3E}">
        <p14:creationId xmlns:p14="http://schemas.microsoft.com/office/powerpoint/2010/main" val="42371234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C77FC10-1948-874A-9220-F6DBC59BA19E}"/>
              </a:ext>
            </a:extLst>
          </p:cNvPr>
          <p:cNvSpPr>
            <a:spLocks noGrp="1"/>
          </p:cNvSpPr>
          <p:nvPr>
            <p:ph type="sldNum" sz="quarter" idx="12"/>
          </p:nvPr>
        </p:nvSpPr>
        <p:spPr/>
        <p:txBody>
          <a:bodyPr/>
          <a:lstStyle/>
          <a:p>
            <a:fld id="{992410F8-5038-4D67-BFCB-CC041677B2F5}" type="slidenum">
              <a:rPr lang="zh-CN" altLang="en-US" smtClean="0"/>
              <a:pPr/>
              <a:t>85</a:t>
            </a:fld>
            <a:endParaRPr lang="zh-CN" altLang="en-US" dirty="0"/>
          </a:p>
        </p:txBody>
      </p:sp>
      <p:sp>
        <p:nvSpPr>
          <p:cNvPr id="3" name="标题 2"/>
          <p:cNvSpPr>
            <a:spLocks noGrp="1"/>
          </p:cNvSpPr>
          <p:nvPr>
            <p:ph type="title"/>
          </p:nvPr>
        </p:nvSpPr>
        <p:spPr/>
        <p:txBody>
          <a:bodyPr/>
          <a:lstStyle/>
          <a:p>
            <a:r>
              <a:rPr lang="zh-CN" altLang="en-US" dirty="0"/>
              <a:t>解释性结构建模</a:t>
            </a:r>
            <a:r>
              <a:rPr lang="en-US" altLang="zh-CN" dirty="0"/>
              <a:t>——</a:t>
            </a:r>
            <a:r>
              <a:rPr lang="zh-CN" altLang="en-US" dirty="0"/>
              <a:t>应用举例</a:t>
            </a:r>
          </a:p>
        </p:txBody>
      </p:sp>
      <p:grpSp>
        <p:nvGrpSpPr>
          <p:cNvPr id="4" name="Group 2"/>
          <p:cNvGrpSpPr>
            <a:grpSpLocks/>
          </p:cNvGrpSpPr>
          <p:nvPr/>
        </p:nvGrpSpPr>
        <p:grpSpPr bwMode="auto">
          <a:xfrm>
            <a:off x="2971693" y="1460240"/>
            <a:ext cx="3195637" cy="4603360"/>
            <a:chOff x="521" y="689"/>
            <a:chExt cx="2223" cy="3533"/>
          </a:xfrm>
        </p:grpSpPr>
        <p:sp>
          <p:nvSpPr>
            <p:cNvPr id="5" name="Text Box 3"/>
            <p:cNvSpPr txBox="1">
              <a:spLocks noChangeArrowheads="1"/>
            </p:cNvSpPr>
            <p:nvPr/>
          </p:nvSpPr>
          <p:spPr bwMode="auto">
            <a:xfrm>
              <a:off x="636" y="3606"/>
              <a:ext cx="1893"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lnSpc>
                  <a:spcPct val="70000"/>
                </a:lnSpc>
                <a:spcBef>
                  <a:spcPct val="50000"/>
                </a:spcBef>
              </a:pPr>
              <a:r>
                <a:rPr kumimoji="1" lang="zh-CN" altLang="en-US" sz="2400">
                  <a:latin typeface="+mn-ea"/>
                  <a:ea typeface="+mn-ea"/>
                </a:rPr>
                <a:t>（</a:t>
              </a:r>
              <a:r>
                <a:rPr kumimoji="1" lang="en-US" altLang="zh-CN" sz="2400">
                  <a:latin typeface="+mn-ea"/>
                  <a:ea typeface="+mn-ea"/>
                </a:rPr>
                <a:t>1</a:t>
              </a:r>
              <a:r>
                <a:rPr kumimoji="1" lang="zh-CN" altLang="en-US" sz="2400">
                  <a:latin typeface="+mn-ea"/>
                  <a:ea typeface="+mn-ea"/>
                </a:rPr>
                <a:t>） </a:t>
              </a:r>
              <a:r>
                <a:rPr kumimoji="1" lang="en-US" altLang="zh-CN" sz="2400">
                  <a:latin typeface="+mn-ea"/>
                  <a:ea typeface="+mn-ea"/>
                </a:rPr>
                <a:t>2</a:t>
              </a:r>
              <a:r>
                <a:rPr kumimoji="1" lang="zh-CN" altLang="en-US" sz="2400">
                  <a:latin typeface="+mn-ea"/>
                  <a:ea typeface="+mn-ea"/>
                </a:rPr>
                <a:t>达</a:t>
              </a:r>
              <a:r>
                <a:rPr kumimoji="1" lang="en-US" altLang="zh-CN" sz="2400">
                  <a:latin typeface="+mn-ea"/>
                  <a:ea typeface="+mn-ea"/>
                </a:rPr>
                <a:t>9</a:t>
              </a:r>
              <a:r>
                <a:rPr kumimoji="1" lang="zh-CN" altLang="en-US" sz="2400">
                  <a:latin typeface="+mn-ea"/>
                  <a:ea typeface="+mn-ea"/>
                </a:rPr>
                <a:t>，</a:t>
              </a:r>
              <a:r>
                <a:rPr kumimoji="1" lang="en-US" altLang="zh-CN" sz="2400">
                  <a:latin typeface="+mn-ea"/>
                  <a:ea typeface="+mn-ea"/>
                </a:rPr>
                <a:t>8</a:t>
              </a:r>
              <a:r>
                <a:rPr kumimoji="1" lang="zh-CN" altLang="en-US" sz="2400">
                  <a:latin typeface="+mn-ea"/>
                  <a:ea typeface="+mn-ea"/>
                </a:rPr>
                <a:t>达</a:t>
              </a:r>
              <a:r>
                <a:rPr kumimoji="1" lang="en-US" altLang="zh-CN" sz="2400">
                  <a:latin typeface="+mn-ea"/>
                  <a:ea typeface="+mn-ea"/>
                </a:rPr>
                <a:t>4</a:t>
              </a:r>
            </a:p>
            <a:p>
              <a:pPr algn="ctr">
                <a:lnSpc>
                  <a:spcPct val="70000"/>
                </a:lnSpc>
                <a:spcBef>
                  <a:spcPct val="50000"/>
                </a:spcBef>
              </a:pPr>
              <a:r>
                <a:rPr kumimoji="1" lang="zh-CN" altLang="en-US" sz="2400">
                  <a:latin typeface="+mn-ea"/>
                  <a:ea typeface="+mn-ea"/>
                </a:rPr>
                <a:t>反之不可达</a:t>
              </a:r>
            </a:p>
          </p:txBody>
        </p:sp>
        <p:grpSp>
          <p:nvGrpSpPr>
            <p:cNvPr id="6" name="Group 4"/>
            <p:cNvGrpSpPr>
              <a:grpSpLocks/>
            </p:cNvGrpSpPr>
            <p:nvPr/>
          </p:nvGrpSpPr>
          <p:grpSpPr bwMode="auto">
            <a:xfrm>
              <a:off x="521" y="689"/>
              <a:ext cx="2223" cy="2860"/>
              <a:chOff x="480" y="133"/>
              <a:chExt cx="2508" cy="3423"/>
            </a:xfrm>
          </p:grpSpPr>
          <p:sp>
            <p:nvSpPr>
              <p:cNvPr id="7" name="Line 5"/>
              <p:cNvSpPr>
                <a:spLocks noChangeShapeType="1"/>
              </p:cNvSpPr>
              <p:nvPr/>
            </p:nvSpPr>
            <p:spPr bwMode="auto">
              <a:xfrm rot="10800000" flipH="1">
                <a:off x="1422" y="658"/>
                <a:ext cx="1" cy="43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grpSp>
            <p:nvGrpSpPr>
              <p:cNvPr id="8" name="Group 6"/>
              <p:cNvGrpSpPr>
                <a:grpSpLocks/>
              </p:cNvGrpSpPr>
              <p:nvPr/>
            </p:nvGrpSpPr>
            <p:grpSpPr bwMode="auto">
              <a:xfrm>
                <a:off x="1200" y="1094"/>
                <a:ext cx="444" cy="481"/>
                <a:chOff x="1248" y="2177"/>
                <a:chExt cx="444" cy="481"/>
              </a:xfrm>
            </p:grpSpPr>
            <p:sp>
              <p:nvSpPr>
                <p:cNvPr id="42" name="Text Box 7"/>
                <p:cNvSpPr txBox="1">
                  <a:spLocks noChangeArrowheads="1"/>
                </p:cNvSpPr>
                <p:nvPr/>
              </p:nvSpPr>
              <p:spPr bwMode="auto">
                <a:xfrm>
                  <a:off x="1334" y="2177"/>
                  <a:ext cx="310"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en-US" sz="2800">
                      <a:latin typeface="+mn-ea"/>
                      <a:ea typeface="+mn-ea"/>
                    </a:rPr>
                    <a:t>5</a:t>
                  </a:r>
                  <a:endParaRPr kumimoji="1" lang="en-US" altLang="zh-CN" sz="2800">
                    <a:latin typeface="+mn-ea"/>
                    <a:ea typeface="+mn-ea"/>
                  </a:endParaRPr>
                </a:p>
              </p:txBody>
            </p:sp>
            <p:sp>
              <p:nvSpPr>
                <p:cNvPr id="43" name="Oval 8"/>
                <p:cNvSpPr>
                  <a:spLocks noChangeArrowheads="1"/>
                </p:cNvSpPr>
                <p:nvPr/>
              </p:nvSpPr>
              <p:spPr bwMode="auto">
                <a:xfrm>
                  <a:off x="1248" y="2256"/>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sp>
            <p:nvSpPr>
              <p:cNvPr id="9" name="Line 9"/>
              <p:cNvSpPr>
                <a:spLocks noChangeShapeType="1"/>
              </p:cNvSpPr>
              <p:nvPr/>
            </p:nvSpPr>
            <p:spPr bwMode="auto">
              <a:xfrm rot="16200000" flipH="1">
                <a:off x="1063" y="1227"/>
                <a:ext cx="1" cy="304"/>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grpSp>
            <p:nvGrpSpPr>
              <p:cNvPr id="10" name="Group 10"/>
              <p:cNvGrpSpPr>
                <a:grpSpLocks/>
              </p:cNvGrpSpPr>
              <p:nvPr/>
            </p:nvGrpSpPr>
            <p:grpSpPr bwMode="auto">
              <a:xfrm>
                <a:off x="480" y="1140"/>
                <a:ext cx="444" cy="481"/>
                <a:chOff x="0" y="2162"/>
                <a:chExt cx="444" cy="481"/>
              </a:xfrm>
            </p:grpSpPr>
            <p:sp>
              <p:nvSpPr>
                <p:cNvPr id="40" name="Text Box 11"/>
                <p:cNvSpPr txBox="1">
                  <a:spLocks noChangeArrowheads="1"/>
                </p:cNvSpPr>
                <p:nvPr/>
              </p:nvSpPr>
              <p:spPr bwMode="auto">
                <a:xfrm>
                  <a:off x="91" y="2162"/>
                  <a:ext cx="310"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7</a:t>
                  </a:r>
                </a:p>
              </p:txBody>
            </p:sp>
            <p:sp>
              <p:nvSpPr>
                <p:cNvPr id="41" name="Oval 12"/>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grpSp>
            <p:nvGrpSpPr>
              <p:cNvPr id="11" name="Group 13"/>
              <p:cNvGrpSpPr>
                <a:grpSpLocks/>
              </p:cNvGrpSpPr>
              <p:nvPr/>
            </p:nvGrpSpPr>
            <p:grpSpPr bwMode="auto">
              <a:xfrm>
                <a:off x="1200" y="133"/>
                <a:ext cx="444" cy="481"/>
                <a:chOff x="0" y="2163"/>
                <a:chExt cx="444" cy="481"/>
              </a:xfrm>
            </p:grpSpPr>
            <p:sp>
              <p:nvSpPr>
                <p:cNvPr id="38" name="Text Box 14"/>
                <p:cNvSpPr txBox="1">
                  <a:spLocks noChangeArrowheads="1"/>
                </p:cNvSpPr>
                <p:nvPr/>
              </p:nvSpPr>
              <p:spPr bwMode="auto">
                <a:xfrm>
                  <a:off x="91" y="2163"/>
                  <a:ext cx="310"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3</a:t>
                  </a:r>
                </a:p>
              </p:txBody>
            </p:sp>
            <p:sp>
              <p:nvSpPr>
                <p:cNvPr id="39" name="Oval 15"/>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sp>
            <p:nvSpPr>
              <p:cNvPr id="12" name="Line 16"/>
              <p:cNvSpPr>
                <a:spLocks noChangeShapeType="1"/>
              </p:cNvSpPr>
              <p:nvPr/>
            </p:nvSpPr>
            <p:spPr bwMode="auto">
              <a:xfrm rot="10800000">
                <a:off x="1632" y="528"/>
                <a:ext cx="576" cy="67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grpSp>
            <p:nvGrpSpPr>
              <p:cNvPr id="13" name="Group 17"/>
              <p:cNvGrpSpPr>
                <a:grpSpLocks/>
              </p:cNvGrpSpPr>
              <p:nvPr/>
            </p:nvGrpSpPr>
            <p:grpSpPr bwMode="auto">
              <a:xfrm>
                <a:off x="2112" y="1142"/>
                <a:ext cx="444" cy="481"/>
                <a:chOff x="1248" y="2177"/>
                <a:chExt cx="444" cy="481"/>
              </a:xfrm>
            </p:grpSpPr>
            <p:sp>
              <p:nvSpPr>
                <p:cNvPr id="36" name="Text Box 18"/>
                <p:cNvSpPr txBox="1">
                  <a:spLocks noChangeArrowheads="1"/>
                </p:cNvSpPr>
                <p:nvPr/>
              </p:nvSpPr>
              <p:spPr bwMode="auto">
                <a:xfrm>
                  <a:off x="1334" y="2177"/>
                  <a:ext cx="310"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en-US" sz="2800">
                      <a:latin typeface="+mn-ea"/>
                      <a:ea typeface="+mn-ea"/>
                    </a:rPr>
                    <a:t>1</a:t>
                  </a:r>
                  <a:endParaRPr kumimoji="1" lang="en-US" altLang="zh-CN" sz="2800">
                    <a:latin typeface="+mn-ea"/>
                    <a:ea typeface="+mn-ea"/>
                  </a:endParaRPr>
                </a:p>
              </p:txBody>
            </p:sp>
            <p:sp>
              <p:nvSpPr>
                <p:cNvPr id="37" name="Oval 19"/>
                <p:cNvSpPr>
                  <a:spLocks noChangeArrowheads="1"/>
                </p:cNvSpPr>
                <p:nvPr/>
              </p:nvSpPr>
              <p:spPr bwMode="auto">
                <a:xfrm>
                  <a:off x="1248" y="2256"/>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sp>
            <p:nvSpPr>
              <p:cNvPr id="14" name="Line 20"/>
              <p:cNvSpPr>
                <a:spLocks noChangeShapeType="1"/>
              </p:cNvSpPr>
              <p:nvPr/>
            </p:nvSpPr>
            <p:spPr bwMode="auto">
              <a:xfrm rot="10800000" flipH="1">
                <a:off x="2064" y="1632"/>
                <a:ext cx="192" cy="48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grpSp>
            <p:nvGrpSpPr>
              <p:cNvPr id="15" name="Group 21"/>
              <p:cNvGrpSpPr>
                <a:grpSpLocks/>
              </p:cNvGrpSpPr>
              <p:nvPr/>
            </p:nvGrpSpPr>
            <p:grpSpPr bwMode="auto">
              <a:xfrm>
                <a:off x="1728" y="2067"/>
                <a:ext cx="444" cy="481"/>
                <a:chOff x="0" y="2163"/>
                <a:chExt cx="444" cy="481"/>
              </a:xfrm>
            </p:grpSpPr>
            <p:sp>
              <p:nvSpPr>
                <p:cNvPr id="34" name="Text Box 22"/>
                <p:cNvSpPr txBox="1">
                  <a:spLocks noChangeArrowheads="1"/>
                </p:cNvSpPr>
                <p:nvPr/>
              </p:nvSpPr>
              <p:spPr bwMode="auto">
                <a:xfrm>
                  <a:off x="90" y="2163"/>
                  <a:ext cx="310"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4</a:t>
                  </a:r>
                </a:p>
              </p:txBody>
            </p:sp>
            <p:sp>
              <p:nvSpPr>
                <p:cNvPr id="35" name="Oval 23"/>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grpSp>
            <p:nvGrpSpPr>
              <p:cNvPr id="16" name="Group 24"/>
              <p:cNvGrpSpPr>
                <a:grpSpLocks/>
              </p:cNvGrpSpPr>
              <p:nvPr/>
            </p:nvGrpSpPr>
            <p:grpSpPr bwMode="auto">
              <a:xfrm>
                <a:off x="2544" y="2067"/>
                <a:ext cx="444" cy="481"/>
                <a:chOff x="0" y="2163"/>
                <a:chExt cx="444" cy="481"/>
              </a:xfrm>
            </p:grpSpPr>
            <p:sp>
              <p:nvSpPr>
                <p:cNvPr id="32" name="Text Box 25"/>
                <p:cNvSpPr txBox="1">
                  <a:spLocks noChangeArrowheads="1"/>
                </p:cNvSpPr>
                <p:nvPr/>
              </p:nvSpPr>
              <p:spPr bwMode="auto">
                <a:xfrm>
                  <a:off x="91" y="2163"/>
                  <a:ext cx="310"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8</a:t>
                  </a:r>
                </a:p>
              </p:txBody>
            </p:sp>
            <p:sp>
              <p:nvSpPr>
                <p:cNvPr id="33" name="Oval 26"/>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sp>
            <p:nvSpPr>
              <p:cNvPr id="17" name="Line 27"/>
              <p:cNvSpPr>
                <a:spLocks noChangeShapeType="1"/>
              </p:cNvSpPr>
              <p:nvPr/>
            </p:nvSpPr>
            <p:spPr bwMode="auto">
              <a:xfrm rot="10800000" flipV="1">
                <a:off x="2160" y="2304"/>
                <a:ext cx="336"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grpSp>
            <p:nvGrpSpPr>
              <p:cNvPr id="18" name="Group 28"/>
              <p:cNvGrpSpPr>
                <a:grpSpLocks/>
              </p:cNvGrpSpPr>
              <p:nvPr/>
            </p:nvGrpSpPr>
            <p:grpSpPr bwMode="auto">
              <a:xfrm>
                <a:off x="480" y="2198"/>
                <a:ext cx="444" cy="481"/>
                <a:chOff x="1248" y="2177"/>
                <a:chExt cx="444" cy="481"/>
              </a:xfrm>
            </p:grpSpPr>
            <p:sp>
              <p:nvSpPr>
                <p:cNvPr id="30" name="Text Box 29"/>
                <p:cNvSpPr txBox="1">
                  <a:spLocks noChangeArrowheads="1"/>
                </p:cNvSpPr>
                <p:nvPr/>
              </p:nvSpPr>
              <p:spPr bwMode="auto">
                <a:xfrm>
                  <a:off x="1334" y="2177"/>
                  <a:ext cx="310"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en-US" sz="2800">
                      <a:latin typeface="+mn-ea"/>
                      <a:ea typeface="+mn-ea"/>
                    </a:rPr>
                    <a:t>6</a:t>
                  </a:r>
                  <a:endParaRPr kumimoji="1" lang="en-US" altLang="zh-CN" sz="2800">
                    <a:latin typeface="+mn-ea"/>
                    <a:ea typeface="+mn-ea"/>
                  </a:endParaRPr>
                </a:p>
              </p:txBody>
            </p:sp>
            <p:sp>
              <p:nvSpPr>
                <p:cNvPr id="31" name="Oval 30"/>
                <p:cNvSpPr>
                  <a:spLocks noChangeArrowheads="1"/>
                </p:cNvSpPr>
                <p:nvPr/>
              </p:nvSpPr>
              <p:spPr bwMode="auto">
                <a:xfrm>
                  <a:off x="1248" y="2256"/>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grpSp>
            <p:nvGrpSpPr>
              <p:cNvPr id="20" name="Group 31"/>
              <p:cNvGrpSpPr>
                <a:grpSpLocks/>
              </p:cNvGrpSpPr>
              <p:nvPr/>
            </p:nvGrpSpPr>
            <p:grpSpPr bwMode="auto">
              <a:xfrm>
                <a:off x="768" y="3075"/>
                <a:ext cx="444" cy="481"/>
                <a:chOff x="0" y="2163"/>
                <a:chExt cx="444" cy="481"/>
              </a:xfrm>
            </p:grpSpPr>
            <p:sp>
              <p:nvSpPr>
                <p:cNvPr id="28" name="Text Box 32"/>
                <p:cNvSpPr txBox="1">
                  <a:spLocks noChangeArrowheads="1"/>
                </p:cNvSpPr>
                <p:nvPr/>
              </p:nvSpPr>
              <p:spPr bwMode="auto">
                <a:xfrm>
                  <a:off x="91" y="2163"/>
                  <a:ext cx="310"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2</a:t>
                  </a:r>
                </a:p>
              </p:txBody>
            </p:sp>
            <p:sp>
              <p:nvSpPr>
                <p:cNvPr id="29" name="Oval 33"/>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grpSp>
            <p:nvGrpSpPr>
              <p:cNvPr id="21" name="Group 34"/>
              <p:cNvGrpSpPr>
                <a:grpSpLocks/>
              </p:cNvGrpSpPr>
              <p:nvPr/>
            </p:nvGrpSpPr>
            <p:grpSpPr bwMode="auto">
              <a:xfrm>
                <a:off x="1152" y="2260"/>
                <a:ext cx="444" cy="481"/>
                <a:chOff x="0" y="2164"/>
                <a:chExt cx="444" cy="481"/>
              </a:xfrm>
            </p:grpSpPr>
            <p:sp>
              <p:nvSpPr>
                <p:cNvPr id="26" name="Text Box 35"/>
                <p:cNvSpPr txBox="1">
                  <a:spLocks noChangeArrowheads="1"/>
                </p:cNvSpPr>
                <p:nvPr/>
              </p:nvSpPr>
              <p:spPr bwMode="auto">
                <a:xfrm>
                  <a:off x="91" y="2164"/>
                  <a:ext cx="310"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9</a:t>
                  </a:r>
                </a:p>
              </p:txBody>
            </p:sp>
            <p:sp>
              <p:nvSpPr>
                <p:cNvPr id="27" name="Oval 36"/>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sp>
            <p:nvSpPr>
              <p:cNvPr id="22" name="Line 37"/>
              <p:cNvSpPr>
                <a:spLocks noChangeShapeType="1"/>
              </p:cNvSpPr>
              <p:nvPr/>
            </p:nvSpPr>
            <p:spPr bwMode="auto">
              <a:xfrm rot="10800000" flipH="1">
                <a:off x="816" y="1536"/>
                <a:ext cx="480" cy="76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sp>
            <p:nvSpPr>
              <p:cNvPr id="23" name="Line 38"/>
              <p:cNvSpPr>
                <a:spLocks noChangeShapeType="1"/>
              </p:cNvSpPr>
              <p:nvPr/>
            </p:nvSpPr>
            <p:spPr bwMode="auto">
              <a:xfrm rot="10800000">
                <a:off x="768" y="2640"/>
                <a:ext cx="192" cy="43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sp>
            <p:nvSpPr>
              <p:cNvPr id="24" name="Line 39"/>
              <p:cNvSpPr>
                <a:spLocks noChangeShapeType="1"/>
              </p:cNvSpPr>
              <p:nvPr/>
            </p:nvSpPr>
            <p:spPr bwMode="auto">
              <a:xfrm rot="5400000" flipH="1" flipV="1">
                <a:off x="984" y="2808"/>
                <a:ext cx="528" cy="19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sp>
            <p:nvSpPr>
              <p:cNvPr id="25" name="Line 40"/>
              <p:cNvSpPr>
                <a:spLocks noChangeShapeType="1"/>
              </p:cNvSpPr>
              <p:nvPr/>
            </p:nvSpPr>
            <p:spPr bwMode="auto">
              <a:xfrm rot="10800000">
                <a:off x="1392" y="1536"/>
                <a:ext cx="1" cy="76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grpSp>
      </p:grpSp>
      <p:grpSp>
        <p:nvGrpSpPr>
          <p:cNvPr id="44" name="Group 41"/>
          <p:cNvGrpSpPr>
            <a:grpSpLocks/>
          </p:cNvGrpSpPr>
          <p:nvPr/>
        </p:nvGrpSpPr>
        <p:grpSpPr bwMode="auto">
          <a:xfrm>
            <a:off x="6446728" y="1427392"/>
            <a:ext cx="3281708" cy="4628668"/>
            <a:chOff x="3243" y="763"/>
            <a:chExt cx="2045" cy="3490"/>
          </a:xfrm>
        </p:grpSpPr>
        <p:sp>
          <p:nvSpPr>
            <p:cNvPr id="45" name="Text Box 42"/>
            <p:cNvSpPr txBox="1">
              <a:spLocks noChangeArrowheads="1"/>
            </p:cNvSpPr>
            <p:nvPr/>
          </p:nvSpPr>
          <p:spPr bwMode="auto">
            <a:xfrm>
              <a:off x="3593" y="3564"/>
              <a:ext cx="1695" cy="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2400">
                  <a:latin typeface="+mn-ea"/>
                  <a:ea typeface="+mn-ea"/>
                </a:rPr>
                <a:t> （</a:t>
              </a:r>
              <a:r>
                <a:rPr kumimoji="1" lang="en-US" altLang="zh-CN" sz="2400">
                  <a:latin typeface="+mn-ea"/>
                  <a:ea typeface="+mn-ea"/>
                </a:rPr>
                <a:t>2</a:t>
              </a:r>
              <a:r>
                <a:rPr kumimoji="1" lang="zh-CN" altLang="en-US" sz="2400">
                  <a:latin typeface="+mn-ea"/>
                  <a:ea typeface="+mn-ea"/>
                </a:rPr>
                <a:t>）</a:t>
              </a:r>
              <a:r>
                <a:rPr kumimoji="1" lang="en-US" altLang="zh-CN" sz="2400">
                  <a:latin typeface="+mn-ea"/>
                  <a:ea typeface="+mn-ea"/>
                </a:rPr>
                <a:t>2</a:t>
              </a:r>
              <a:r>
                <a:rPr kumimoji="1" lang="zh-CN" altLang="en-US" sz="2400">
                  <a:latin typeface="+mn-ea"/>
                  <a:ea typeface="+mn-ea"/>
                </a:rPr>
                <a:t>达</a:t>
              </a:r>
              <a:r>
                <a:rPr kumimoji="1" lang="en-US" altLang="zh-CN" sz="2400">
                  <a:latin typeface="+mn-ea"/>
                  <a:ea typeface="+mn-ea"/>
                </a:rPr>
                <a:t>9</a:t>
              </a:r>
              <a:r>
                <a:rPr kumimoji="1" lang="zh-CN" altLang="en-US" sz="2400">
                  <a:latin typeface="+mn-ea"/>
                  <a:ea typeface="+mn-ea"/>
                </a:rPr>
                <a:t>，</a:t>
              </a:r>
              <a:r>
                <a:rPr kumimoji="1" lang="en-US" altLang="zh-CN" sz="2400">
                  <a:latin typeface="+mn-ea"/>
                  <a:ea typeface="+mn-ea"/>
                </a:rPr>
                <a:t>4</a:t>
              </a:r>
              <a:r>
                <a:rPr kumimoji="1" lang="zh-CN" altLang="en-US" sz="2400">
                  <a:latin typeface="+mn-ea"/>
                  <a:ea typeface="+mn-ea"/>
                </a:rPr>
                <a:t>达</a:t>
              </a:r>
              <a:r>
                <a:rPr kumimoji="1" lang="en-US" altLang="zh-CN" sz="2400">
                  <a:latin typeface="+mn-ea"/>
                  <a:ea typeface="+mn-ea"/>
                </a:rPr>
                <a:t>8</a:t>
              </a:r>
            </a:p>
            <a:p>
              <a:pPr algn="ctr">
                <a:lnSpc>
                  <a:spcPct val="70000"/>
                </a:lnSpc>
                <a:spcBef>
                  <a:spcPct val="50000"/>
                </a:spcBef>
              </a:pPr>
              <a:r>
                <a:rPr kumimoji="1" lang="zh-CN" altLang="en-US" sz="2400">
                  <a:latin typeface="+mn-ea"/>
                  <a:ea typeface="+mn-ea"/>
                </a:rPr>
                <a:t>反之不可达</a:t>
              </a:r>
            </a:p>
          </p:txBody>
        </p:sp>
        <p:grpSp>
          <p:nvGrpSpPr>
            <p:cNvPr id="46" name="Group 43"/>
            <p:cNvGrpSpPr>
              <a:grpSpLocks/>
            </p:cNvGrpSpPr>
            <p:nvPr/>
          </p:nvGrpSpPr>
          <p:grpSpPr bwMode="auto">
            <a:xfrm>
              <a:off x="3243" y="763"/>
              <a:ext cx="1953" cy="2830"/>
              <a:chOff x="3024" y="183"/>
              <a:chExt cx="2172" cy="3418"/>
            </a:xfrm>
          </p:grpSpPr>
          <p:sp>
            <p:nvSpPr>
              <p:cNvPr id="47" name="Line 44"/>
              <p:cNvSpPr>
                <a:spLocks noChangeShapeType="1"/>
              </p:cNvSpPr>
              <p:nvPr/>
            </p:nvSpPr>
            <p:spPr bwMode="auto">
              <a:xfrm rot="10800000" flipH="1">
                <a:off x="3966" y="706"/>
                <a:ext cx="0" cy="43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grpSp>
            <p:nvGrpSpPr>
              <p:cNvPr id="48" name="Group 45"/>
              <p:cNvGrpSpPr>
                <a:grpSpLocks/>
              </p:cNvGrpSpPr>
              <p:nvPr/>
            </p:nvGrpSpPr>
            <p:grpSpPr bwMode="auto">
              <a:xfrm>
                <a:off x="3744" y="1145"/>
                <a:ext cx="444" cy="477"/>
                <a:chOff x="1248" y="2180"/>
                <a:chExt cx="444" cy="477"/>
              </a:xfrm>
            </p:grpSpPr>
            <p:sp>
              <p:nvSpPr>
                <p:cNvPr id="81" name="Text Box 46"/>
                <p:cNvSpPr txBox="1">
                  <a:spLocks noChangeArrowheads="1"/>
                </p:cNvSpPr>
                <p:nvPr/>
              </p:nvSpPr>
              <p:spPr bwMode="auto">
                <a:xfrm>
                  <a:off x="1352" y="2180"/>
                  <a:ext cx="274"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en-US" sz="2800">
                      <a:latin typeface="+mn-ea"/>
                      <a:ea typeface="+mn-ea"/>
                    </a:rPr>
                    <a:t>5</a:t>
                  </a:r>
                  <a:endParaRPr kumimoji="1" lang="en-US" altLang="zh-CN" sz="2800">
                    <a:latin typeface="+mn-ea"/>
                    <a:ea typeface="+mn-ea"/>
                  </a:endParaRPr>
                </a:p>
              </p:txBody>
            </p:sp>
            <p:sp>
              <p:nvSpPr>
                <p:cNvPr id="82" name="Oval 47"/>
                <p:cNvSpPr>
                  <a:spLocks noChangeArrowheads="1"/>
                </p:cNvSpPr>
                <p:nvPr/>
              </p:nvSpPr>
              <p:spPr bwMode="auto">
                <a:xfrm>
                  <a:off x="1248" y="2256"/>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sp>
            <p:nvSpPr>
              <p:cNvPr id="49" name="Line 48"/>
              <p:cNvSpPr>
                <a:spLocks noChangeShapeType="1"/>
              </p:cNvSpPr>
              <p:nvPr/>
            </p:nvSpPr>
            <p:spPr bwMode="auto">
              <a:xfrm rot="16200000" flipH="1">
                <a:off x="3608" y="1274"/>
                <a:ext cx="0" cy="304"/>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grpSp>
            <p:nvGrpSpPr>
              <p:cNvPr id="50" name="Group 49"/>
              <p:cNvGrpSpPr>
                <a:grpSpLocks/>
              </p:cNvGrpSpPr>
              <p:nvPr/>
            </p:nvGrpSpPr>
            <p:grpSpPr bwMode="auto">
              <a:xfrm>
                <a:off x="3024" y="1191"/>
                <a:ext cx="444" cy="477"/>
                <a:chOff x="0" y="2165"/>
                <a:chExt cx="444" cy="477"/>
              </a:xfrm>
            </p:grpSpPr>
            <p:sp>
              <p:nvSpPr>
                <p:cNvPr id="79" name="Text Box 50"/>
                <p:cNvSpPr txBox="1">
                  <a:spLocks noChangeArrowheads="1"/>
                </p:cNvSpPr>
                <p:nvPr/>
              </p:nvSpPr>
              <p:spPr bwMode="auto">
                <a:xfrm>
                  <a:off x="90" y="2165"/>
                  <a:ext cx="274"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7</a:t>
                  </a:r>
                </a:p>
              </p:txBody>
            </p:sp>
            <p:sp>
              <p:nvSpPr>
                <p:cNvPr id="80" name="Oval 51"/>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grpSp>
            <p:nvGrpSpPr>
              <p:cNvPr id="51" name="Group 52"/>
              <p:cNvGrpSpPr>
                <a:grpSpLocks/>
              </p:cNvGrpSpPr>
              <p:nvPr/>
            </p:nvGrpSpPr>
            <p:grpSpPr bwMode="auto">
              <a:xfrm>
                <a:off x="3744" y="183"/>
                <a:ext cx="444" cy="477"/>
                <a:chOff x="0" y="2165"/>
                <a:chExt cx="444" cy="477"/>
              </a:xfrm>
            </p:grpSpPr>
            <p:sp>
              <p:nvSpPr>
                <p:cNvPr id="77" name="Text Box 53"/>
                <p:cNvSpPr txBox="1">
                  <a:spLocks noChangeArrowheads="1"/>
                </p:cNvSpPr>
                <p:nvPr/>
              </p:nvSpPr>
              <p:spPr bwMode="auto">
                <a:xfrm>
                  <a:off x="90" y="2165"/>
                  <a:ext cx="274"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3</a:t>
                  </a:r>
                </a:p>
              </p:txBody>
            </p:sp>
            <p:sp>
              <p:nvSpPr>
                <p:cNvPr id="78" name="Oval 54"/>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sp>
            <p:nvSpPr>
              <p:cNvPr id="52" name="Line 55"/>
              <p:cNvSpPr>
                <a:spLocks noChangeShapeType="1"/>
              </p:cNvSpPr>
              <p:nvPr/>
            </p:nvSpPr>
            <p:spPr bwMode="auto">
              <a:xfrm rot="10800000">
                <a:off x="4176" y="576"/>
                <a:ext cx="576" cy="67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grpSp>
            <p:nvGrpSpPr>
              <p:cNvPr id="53" name="Group 56"/>
              <p:cNvGrpSpPr>
                <a:grpSpLocks/>
              </p:cNvGrpSpPr>
              <p:nvPr/>
            </p:nvGrpSpPr>
            <p:grpSpPr bwMode="auto">
              <a:xfrm>
                <a:off x="4656" y="1193"/>
                <a:ext cx="444" cy="476"/>
                <a:chOff x="1248" y="2180"/>
                <a:chExt cx="444" cy="476"/>
              </a:xfrm>
            </p:grpSpPr>
            <p:sp>
              <p:nvSpPr>
                <p:cNvPr id="75" name="Text Box 57"/>
                <p:cNvSpPr txBox="1">
                  <a:spLocks noChangeArrowheads="1"/>
                </p:cNvSpPr>
                <p:nvPr/>
              </p:nvSpPr>
              <p:spPr bwMode="auto">
                <a:xfrm>
                  <a:off x="1352" y="2180"/>
                  <a:ext cx="274" cy="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en-US" sz="2800">
                      <a:latin typeface="+mn-ea"/>
                      <a:ea typeface="+mn-ea"/>
                    </a:rPr>
                    <a:t>1</a:t>
                  </a:r>
                  <a:endParaRPr kumimoji="1" lang="en-US" altLang="zh-CN" sz="2800">
                    <a:latin typeface="+mn-ea"/>
                    <a:ea typeface="+mn-ea"/>
                  </a:endParaRPr>
                </a:p>
              </p:txBody>
            </p:sp>
            <p:sp>
              <p:nvSpPr>
                <p:cNvPr id="76" name="Oval 58"/>
                <p:cNvSpPr>
                  <a:spLocks noChangeArrowheads="1"/>
                </p:cNvSpPr>
                <p:nvPr/>
              </p:nvSpPr>
              <p:spPr bwMode="auto">
                <a:xfrm>
                  <a:off x="1248" y="2256"/>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grpSp>
            <p:nvGrpSpPr>
              <p:cNvPr id="54" name="Group 59"/>
              <p:cNvGrpSpPr>
                <a:grpSpLocks/>
              </p:cNvGrpSpPr>
              <p:nvPr/>
            </p:nvGrpSpPr>
            <p:grpSpPr bwMode="auto">
              <a:xfrm>
                <a:off x="4752" y="3029"/>
                <a:ext cx="444" cy="476"/>
                <a:chOff x="0" y="2165"/>
                <a:chExt cx="444" cy="476"/>
              </a:xfrm>
            </p:grpSpPr>
            <p:sp>
              <p:nvSpPr>
                <p:cNvPr id="73" name="Text Box 60"/>
                <p:cNvSpPr txBox="1">
                  <a:spLocks noChangeArrowheads="1"/>
                </p:cNvSpPr>
                <p:nvPr/>
              </p:nvSpPr>
              <p:spPr bwMode="auto">
                <a:xfrm>
                  <a:off x="90" y="2165"/>
                  <a:ext cx="274" cy="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4</a:t>
                  </a:r>
                </a:p>
              </p:txBody>
            </p:sp>
            <p:sp>
              <p:nvSpPr>
                <p:cNvPr id="74" name="Oval 61"/>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grpSp>
            <p:nvGrpSpPr>
              <p:cNvPr id="55" name="Group 62"/>
              <p:cNvGrpSpPr>
                <a:grpSpLocks/>
              </p:cNvGrpSpPr>
              <p:nvPr/>
            </p:nvGrpSpPr>
            <p:grpSpPr bwMode="auto">
              <a:xfrm>
                <a:off x="4704" y="2165"/>
                <a:ext cx="444" cy="476"/>
                <a:chOff x="0" y="2165"/>
                <a:chExt cx="444" cy="476"/>
              </a:xfrm>
            </p:grpSpPr>
            <p:sp>
              <p:nvSpPr>
                <p:cNvPr id="71" name="Text Box 63"/>
                <p:cNvSpPr txBox="1">
                  <a:spLocks noChangeArrowheads="1"/>
                </p:cNvSpPr>
                <p:nvPr/>
              </p:nvSpPr>
              <p:spPr bwMode="auto">
                <a:xfrm>
                  <a:off x="90" y="2165"/>
                  <a:ext cx="274" cy="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8</a:t>
                  </a:r>
                </a:p>
              </p:txBody>
            </p:sp>
            <p:sp>
              <p:nvSpPr>
                <p:cNvPr id="72" name="Oval 64"/>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sp>
            <p:nvSpPr>
              <p:cNvPr id="56" name="Line 65"/>
              <p:cNvSpPr>
                <a:spLocks noChangeShapeType="1"/>
              </p:cNvSpPr>
              <p:nvPr/>
            </p:nvSpPr>
            <p:spPr bwMode="auto">
              <a:xfrm rot="10800000" flipH="1">
                <a:off x="4944" y="2592"/>
                <a:ext cx="0" cy="43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sp>
            <p:nvSpPr>
              <p:cNvPr id="57" name="Line 66"/>
              <p:cNvSpPr>
                <a:spLocks noChangeShapeType="1"/>
              </p:cNvSpPr>
              <p:nvPr/>
            </p:nvSpPr>
            <p:spPr bwMode="auto">
              <a:xfrm rot="10800000" flipH="1">
                <a:off x="4896" y="1680"/>
                <a:ext cx="0" cy="43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grpSp>
            <p:nvGrpSpPr>
              <p:cNvPr id="58" name="Group 67"/>
              <p:cNvGrpSpPr>
                <a:grpSpLocks/>
              </p:cNvGrpSpPr>
              <p:nvPr/>
            </p:nvGrpSpPr>
            <p:grpSpPr bwMode="auto">
              <a:xfrm>
                <a:off x="3360" y="2249"/>
                <a:ext cx="444" cy="476"/>
                <a:chOff x="1248" y="2180"/>
                <a:chExt cx="444" cy="476"/>
              </a:xfrm>
            </p:grpSpPr>
            <p:sp>
              <p:nvSpPr>
                <p:cNvPr id="69" name="Text Box 68"/>
                <p:cNvSpPr txBox="1">
                  <a:spLocks noChangeArrowheads="1"/>
                </p:cNvSpPr>
                <p:nvPr/>
              </p:nvSpPr>
              <p:spPr bwMode="auto">
                <a:xfrm>
                  <a:off x="1352" y="2180"/>
                  <a:ext cx="274" cy="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en-US" sz="2800">
                      <a:latin typeface="+mn-ea"/>
                      <a:ea typeface="+mn-ea"/>
                    </a:rPr>
                    <a:t>6</a:t>
                  </a:r>
                  <a:endParaRPr kumimoji="1" lang="en-US" altLang="zh-CN" sz="2800">
                    <a:latin typeface="+mn-ea"/>
                    <a:ea typeface="+mn-ea"/>
                  </a:endParaRPr>
                </a:p>
              </p:txBody>
            </p:sp>
            <p:sp>
              <p:nvSpPr>
                <p:cNvPr id="70" name="Oval 69"/>
                <p:cNvSpPr>
                  <a:spLocks noChangeArrowheads="1"/>
                </p:cNvSpPr>
                <p:nvPr/>
              </p:nvSpPr>
              <p:spPr bwMode="auto">
                <a:xfrm>
                  <a:off x="1248" y="2256"/>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grpSp>
            <p:nvGrpSpPr>
              <p:cNvPr id="59" name="Group 70"/>
              <p:cNvGrpSpPr>
                <a:grpSpLocks/>
              </p:cNvGrpSpPr>
              <p:nvPr/>
            </p:nvGrpSpPr>
            <p:grpSpPr bwMode="auto">
              <a:xfrm>
                <a:off x="3648" y="3125"/>
                <a:ext cx="444" cy="476"/>
                <a:chOff x="0" y="2165"/>
                <a:chExt cx="444" cy="476"/>
              </a:xfrm>
            </p:grpSpPr>
            <p:sp>
              <p:nvSpPr>
                <p:cNvPr id="67" name="Text Box 71"/>
                <p:cNvSpPr txBox="1">
                  <a:spLocks noChangeArrowheads="1"/>
                </p:cNvSpPr>
                <p:nvPr/>
              </p:nvSpPr>
              <p:spPr bwMode="auto">
                <a:xfrm>
                  <a:off x="90" y="2165"/>
                  <a:ext cx="274" cy="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2</a:t>
                  </a:r>
                </a:p>
              </p:txBody>
            </p:sp>
            <p:sp>
              <p:nvSpPr>
                <p:cNvPr id="68" name="Oval 72"/>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grpSp>
            <p:nvGrpSpPr>
              <p:cNvPr id="60" name="Group 73"/>
              <p:cNvGrpSpPr>
                <a:grpSpLocks/>
              </p:cNvGrpSpPr>
              <p:nvPr/>
            </p:nvGrpSpPr>
            <p:grpSpPr bwMode="auto">
              <a:xfrm>
                <a:off x="4032" y="2309"/>
                <a:ext cx="444" cy="476"/>
                <a:chOff x="0" y="2165"/>
                <a:chExt cx="444" cy="476"/>
              </a:xfrm>
            </p:grpSpPr>
            <p:sp>
              <p:nvSpPr>
                <p:cNvPr id="65" name="Text Box 74"/>
                <p:cNvSpPr txBox="1">
                  <a:spLocks noChangeArrowheads="1"/>
                </p:cNvSpPr>
                <p:nvPr/>
              </p:nvSpPr>
              <p:spPr bwMode="auto">
                <a:xfrm>
                  <a:off x="90" y="2165"/>
                  <a:ext cx="274" cy="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a:latin typeface="+mn-ea"/>
                      <a:ea typeface="+mn-ea"/>
                    </a:rPr>
                    <a:t>9</a:t>
                  </a:r>
                </a:p>
              </p:txBody>
            </p:sp>
            <p:sp>
              <p:nvSpPr>
                <p:cNvPr id="66" name="Oval 75"/>
                <p:cNvSpPr>
                  <a:spLocks noChangeArrowheads="1"/>
                </p:cNvSpPr>
                <p:nvPr/>
              </p:nvSpPr>
              <p:spPr bwMode="auto">
                <a:xfrm>
                  <a:off x="0" y="2208"/>
                  <a:ext cx="44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latin typeface="+mn-ea"/>
                    <a:ea typeface="+mn-ea"/>
                  </a:endParaRPr>
                </a:p>
              </p:txBody>
            </p:sp>
          </p:grpSp>
          <p:sp>
            <p:nvSpPr>
              <p:cNvPr id="61" name="Line 76"/>
              <p:cNvSpPr>
                <a:spLocks noChangeShapeType="1"/>
              </p:cNvSpPr>
              <p:nvPr/>
            </p:nvSpPr>
            <p:spPr bwMode="auto">
              <a:xfrm rot="10800000" flipH="1">
                <a:off x="3648" y="1584"/>
                <a:ext cx="240" cy="72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sp>
            <p:nvSpPr>
              <p:cNvPr id="62" name="Line 77"/>
              <p:cNvSpPr>
                <a:spLocks noChangeShapeType="1"/>
              </p:cNvSpPr>
              <p:nvPr/>
            </p:nvSpPr>
            <p:spPr bwMode="auto">
              <a:xfrm rot="10800000">
                <a:off x="3648" y="2688"/>
                <a:ext cx="144" cy="48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sp>
            <p:nvSpPr>
              <p:cNvPr id="63" name="Line 78"/>
              <p:cNvSpPr>
                <a:spLocks noChangeShapeType="1"/>
              </p:cNvSpPr>
              <p:nvPr/>
            </p:nvSpPr>
            <p:spPr bwMode="auto">
              <a:xfrm rot="5400000" flipH="1" flipV="1">
                <a:off x="3864" y="2856"/>
                <a:ext cx="432" cy="19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sp>
            <p:nvSpPr>
              <p:cNvPr id="64" name="Line 79"/>
              <p:cNvSpPr>
                <a:spLocks noChangeShapeType="1"/>
              </p:cNvSpPr>
              <p:nvPr/>
            </p:nvSpPr>
            <p:spPr bwMode="auto">
              <a:xfrm rot="10800000">
                <a:off x="3984" y="1584"/>
                <a:ext cx="288" cy="76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ea"/>
                </a:endParaRPr>
              </a:p>
            </p:txBody>
          </p:sp>
        </p:grpSp>
      </p:grpSp>
      <p:sp>
        <p:nvSpPr>
          <p:cNvPr id="83" name="Text Box 80"/>
          <p:cNvSpPr txBox="1">
            <a:spLocks noChangeArrowheads="1"/>
          </p:cNvSpPr>
          <p:nvPr/>
        </p:nvSpPr>
        <p:spPr bwMode="auto">
          <a:xfrm>
            <a:off x="2054117" y="904241"/>
            <a:ext cx="8172450" cy="461665"/>
          </a:xfrm>
          <a:prstGeom prst="rect">
            <a:avLst/>
          </a:prstGeom>
          <a:noFill/>
          <a:ln>
            <a:noFill/>
          </a:ln>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dirty="0">
                <a:solidFill>
                  <a:srgbClr val="FF0000"/>
                </a:solidFill>
                <a:latin typeface="+mn-ea"/>
                <a:ea typeface="+mn-ea"/>
              </a:rPr>
              <a:t>对</a:t>
            </a:r>
            <a:r>
              <a:rPr kumimoji="1" lang="en-US" altLang="zh-CN" sz="2400" dirty="0">
                <a:solidFill>
                  <a:srgbClr val="FF0000"/>
                </a:solidFill>
                <a:latin typeface="+mn-ea"/>
                <a:ea typeface="+mn-ea"/>
              </a:rPr>
              <a:t>2</a:t>
            </a:r>
            <a:r>
              <a:rPr kumimoji="1" lang="zh-CN" altLang="en-US" sz="2400" dirty="0">
                <a:solidFill>
                  <a:srgbClr val="FF0000"/>
                </a:solidFill>
                <a:latin typeface="+mn-ea"/>
                <a:ea typeface="+mn-ea"/>
              </a:rPr>
              <a:t>和</a:t>
            </a:r>
            <a:r>
              <a:rPr kumimoji="1" lang="en-US" altLang="zh-CN" sz="2400" dirty="0">
                <a:solidFill>
                  <a:srgbClr val="FF0000"/>
                </a:solidFill>
                <a:latin typeface="+mn-ea"/>
                <a:ea typeface="+mn-ea"/>
              </a:rPr>
              <a:t>9</a:t>
            </a:r>
            <a:r>
              <a:rPr kumimoji="1" lang="zh-CN" altLang="en-US" sz="2400" dirty="0">
                <a:solidFill>
                  <a:srgbClr val="FF0000"/>
                </a:solidFill>
                <a:latin typeface="+mn-ea"/>
                <a:ea typeface="+mn-ea"/>
              </a:rPr>
              <a:t>、</a:t>
            </a:r>
            <a:r>
              <a:rPr kumimoji="1" lang="en-US" altLang="zh-CN" sz="2400" dirty="0">
                <a:solidFill>
                  <a:srgbClr val="FF0000"/>
                </a:solidFill>
                <a:latin typeface="+mn-ea"/>
                <a:ea typeface="+mn-ea"/>
              </a:rPr>
              <a:t>4</a:t>
            </a:r>
            <a:r>
              <a:rPr kumimoji="1" lang="zh-CN" altLang="en-US" sz="2400" dirty="0">
                <a:solidFill>
                  <a:srgbClr val="FF0000"/>
                </a:solidFill>
                <a:latin typeface="+mn-ea"/>
                <a:ea typeface="+mn-ea"/>
              </a:rPr>
              <a:t>和</a:t>
            </a:r>
            <a:r>
              <a:rPr kumimoji="1" lang="en-US" altLang="zh-CN" sz="2400" dirty="0">
                <a:solidFill>
                  <a:srgbClr val="FF0000"/>
                </a:solidFill>
                <a:latin typeface="+mn-ea"/>
                <a:ea typeface="+mn-ea"/>
              </a:rPr>
              <a:t>8 </a:t>
            </a:r>
            <a:r>
              <a:rPr kumimoji="1" lang="zh-CN" altLang="en-US" sz="2400" dirty="0">
                <a:solidFill>
                  <a:srgbClr val="FF0000"/>
                </a:solidFill>
                <a:latin typeface="+mn-ea"/>
                <a:ea typeface="+mn-ea"/>
              </a:rPr>
              <a:t>再做补充假设，分多种情形。</a:t>
            </a:r>
          </a:p>
        </p:txBody>
      </p:sp>
      <p:sp>
        <p:nvSpPr>
          <p:cNvPr id="84" name="Text Box 81"/>
          <p:cNvSpPr txBox="1">
            <a:spLocks noChangeArrowheads="1"/>
          </p:cNvSpPr>
          <p:nvPr/>
        </p:nvSpPr>
        <p:spPr bwMode="auto">
          <a:xfrm>
            <a:off x="2054117" y="1515428"/>
            <a:ext cx="538162" cy="3046988"/>
          </a:xfrm>
          <a:prstGeom prst="rect">
            <a:avLst/>
          </a:prstGeom>
          <a:noFill/>
          <a:ln>
            <a:noFill/>
          </a:ln>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2"/>
              </a:buClr>
            </a:pPr>
            <a:r>
              <a:rPr lang="zh-CN" altLang="en-US" sz="2400">
                <a:solidFill>
                  <a:srgbClr val="FF0000"/>
                </a:solidFill>
                <a:latin typeface="+mn-ea"/>
                <a:ea typeface="+mn-ea"/>
              </a:rPr>
              <a:t>其中两种情形举例</a:t>
            </a:r>
          </a:p>
        </p:txBody>
      </p:sp>
    </p:spTree>
    <p:extLst>
      <p:ext uri="{BB962C8B-B14F-4D97-AF65-F5344CB8AC3E}">
        <p14:creationId xmlns:p14="http://schemas.microsoft.com/office/powerpoint/2010/main" val="166480231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a:xfrm>
            <a:off x="2145146" y="1551710"/>
            <a:ext cx="7772400" cy="8128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zh-CN" altLang="en-US" sz="4000" dirty="0"/>
              <a:t>本章内容到此结束</a:t>
            </a:r>
            <a:endParaRPr lang="en-US" altLang="zh-CN" sz="4000" dirty="0"/>
          </a:p>
        </p:txBody>
      </p:sp>
      <p:sp>
        <p:nvSpPr>
          <p:cNvPr id="3" name="标题 1"/>
          <p:cNvSpPr txBox="1">
            <a:spLocks/>
          </p:cNvSpPr>
          <p:nvPr/>
        </p:nvSpPr>
        <p:spPr>
          <a:xfrm>
            <a:off x="3949702" y="2715490"/>
            <a:ext cx="4920671" cy="31865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buFont typeface="Arial" panose="020B0604020202020204" pitchFamily="34" charset="0"/>
              <a:buChar char="•"/>
            </a:pPr>
            <a:r>
              <a:rPr lang="zh-CN" altLang="en-US" sz="3200" dirty="0"/>
              <a:t>图的矩阵表示</a:t>
            </a:r>
            <a:endParaRPr lang="en-US" altLang="zh-CN" sz="3200" dirty="0"/>
          </a:p>
          <a:p>
            <a:pPr marL="571500" indent="-571500">
              <a:buFont typeface="Arial" panose="020B0604020202020204" pitchFamily="34" charset="0"/>
              <a:buChar char="•"/>
            </a:pPr>
            <a:r>
              <a:rPr lang="zh-CN" altLang="en-US" sz="3200" dirty="0"/>
              <a:t>邻接矩阵和可达矩阵</a:t>
            </a:r>
            <a:endParaRPr lang="en-US" altLang="zh-CN" sz="3200" dirty="0"/>
          </a:p>
          <a:p>
            <a:pPr marL="571500" indent="-571500">
              <a:buFont typeface="Arial" panose="020B0604020202020204" pitchFamily="34" charset="0"/>
              <a:buChar char="•"/>
            </a:pPr>
            <a:r>
              <a:rPr lang="zh-CN" altLang="en-US" sz="3200" dirty="0"/>
              <a:t>用可达矩阵求骨架图</a:t>
            </a:r>
            <a:endParaRPr lang="en-US" altLang="zh-CN" sz="3200" dirty="0"/>
          </a:p>
          <a:p>
            <a:pPr marL="571500" indent="-571500">
              <a:buFont typeface="Arial" panose="020B0604020202020204" pitchFamily="34" charset="0"/>
              <a:buChar char="•"/>
            </a:pPr>
            <a:r>
              <a:rPr lang="zh-CN" altLang="en-US" sz="3200" dirty="0"/>
              <a:t>顶层变量的特征</a:t>
            </a:r>
            <a:endParaRPr lang="en-US" altLang="zh-CN" sz="3200" dirty="0"/>
          </a:p>
          <a:p>
            <a:pPr marL="571500" indent="-571500">
              <a:buFont typeface="Arial" panose="020B0604020202020204" pitchFamily="34" charset="0"/>
              <a:buChar char="•"/>
            </a:pPr>
            <a:r>
              <a:rPr lang="zh-CN" altLang="en-US" sz="3200" dirty="0"/>
              <a:t>分块确定骨架图</a:t>
            </a:r>
            <a:endParaRPr lang="en-US" altLang="zh-CN" sz="3200" dirty="0"/>
          </a:p>
          <a:p>
            <a:pPr marL="571500" indent="-571500">
              <a:buFont typeface="Arial" panose="020B0604020202020204" pitchFamily="34" charset="0"/>
              <a:buChar char="•"/>
            </a:pPr>
            <a:endParaRPr lang="en-US" altLang="zh-CN" sz="3200" dirty="0"/>
          </a:p>
        </p:txBody>
      </p:sp>
      <p:sp>
        <p:nvSpPr>
          <p:cNvPr id="2" name="灯片编号占位符 1">
            <a:extLst>
              <a:ext uri="{FF2B5EF4-FFF2-40B4-BE49-F238E27FC236}">
                <a16:creationId xmlns:a16="http://schemas.microsoft.com/office/drawing/2014/main" id="{50FCC670-669B-6241-BED9-B77AC8F74E84}"/>
              </a:ext>
            </a:extLst>
          </p:cNvPr>
          <p:cNvSpPr>
            <a:spLocks noGrp="1"/>
          </p:cNvSpPr>
          <p:nvPr>
            <p:ph type="sldNum" sz="quarter" idx="12"/>
          </p:nvPr>
        </p:nvSpPr>
        <p:spPr/>
        <p:txBody>
          <a:bodyPr/>
          <a:lstStyle/>
          <a:p>
            <a:fld id="{992410F8-5038-4D67-BFCB-CC041677B2F5}" type="slidenum">
              <a:rPr lang="zh-CN" altLang="en-US" smtClean="0"/>
              <a:t>86</a:t>
            </a:fld>
            <a:endParaRPr lang="zh-CN" altLang="en-US" dirty="0"/>
          </a:p>
        </p:txBody>
      </p:sp>
    </p:spTree>
    <p:extLst>
      <p:ext uri="{BB962C8B-B14F-4D97-AF65-F5344CB8AC3E}">
        <p14:creationId xmlns:p14="http://schemas.microsoft.com/office/powerpoint/2010/main" val="77106879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a:spLocks noGrp="1"/>
          </p:cNvSpPr>
          <p:nvPr>
            <p:ph idx="1"/>
          </p:nvPr>
        </p:nvSpPr>
        <p:spPr/>
        <p:txBody>
          <a:bodyPr/>
          <a:lstStyle/>
          <a:p>
            <a:pPr>
              <a:buFont typeface="Wingdings" panose="05000000000000000000" pitchFamily="2" charset="2"/>
              <a:buChar char="n"/>
            </a:pPr>
            <a:r>
              <a:rPr lang="zh-CN" altLang="en-US" sz="3200" dirty="0"/>
              <a:t>结构模型化技术</a:t>
            </a:r>
            <a:endParaRPr lang="en-US" altLang="zh-CN" sz="3200" dirty="0"/>
          </a:p>
          <a:p>
            <a:pPr marL="457200" lvl="1" indent="0">
              <a:lnSpc>
                <a:spcPct val="150000"/>
              </a:lnSpc>
              <a:buNone/>
            </a:pPr>
            <a:endParaRPr lang="zh-CN" altLang="en-US" dirty="0"/>
          </a:p>
        </p:txBody>
      </p:sp>
      <p:sp>
        <p:nvSpPr>
          <p:cNvPr id="6" name="灯片编号占位符 5"/>
          <p:cNvSpPr>
            <a:spLocks noGrp="1"/>
          </p:cNvSpPr>
          <p:nvPr>
            <p:ph type="sldNum" sz="quarter" idx="12"/>
          </p:nvPr>
        </p:nvSpPr>
        <p:spPr/>
        <p:txBody>
          <a:bodyPr/>
          <a:lstStyle/>
          <a:p>
            <a:fld id="{992410F8-5038-4D67-BFCB-CC041677B2F5}" type="slidenum">
              <a:rPr lang="zh-CN" altLang="en-US" smtClean="0"/>
              <a:t>9</a:t>
            </a:fld>
            <a:endParaRPr lang="zh-CN" altLang="en-US" dirty="0"/>
          </a:p>
        </p:txBody>
      </p:sp>
      <p:sp>
        <p:nvSpPr>
          <p:cNvPr id="10" name="标题 1"/>
          <p:cNvSpPr>
            <a:spLocks noGrp="1"/>
          </p:cNvSpPr>
          <p:nvPr>
            <p:ph type="title"/>
          </p:nvPr>
        </p:nvSpPr>
        <p:spPr/>
        <p:txBody>
          <a:bodyPr/>
          <a:lstStyle/>
          <a:p>
            <a:r>
              <a:rPr lang="zh-CN" altLang="en-US" dirty="0"/>
              <a:t>解释性结构建模</a:t>
            </a:r>
          </a:p>
        </p:txBody>
      </p:sp>
      <p:grpSp>
        <p:nvGrpSpPr>
          <p:cNvPr id="9" name="Group 30"/>
          <p:cNvGrpSpPr>
            <a:grpSpLocks/>
          </p:cNvGrpSpPr>
          <p:nvPr/>
        </p:nvGrpSpPr>
        <p:grpSpPr bwMode="auto">
          <a:xfrm>
            <a:off x="2157413" y="2137889"/>
            <a:ext cx="8231188" cy="4072565"/>
            <a:chOff x="390" y="1026"/>
            <a:chExt cx="5185" cy="3008"/>
          </a:xfrm>
        </p:grpSpPr>
        <p:sp>
          <p:nvSpPr>
            <p:cNvPr id="11" name="Text Box 5"/>
            <p:cNvSpPr txBox="1">
              <a:spLocks noChangeArrowheads="1"/>
            </p:cNvSpPr>
            <p:nvPr/>
          </p:nvSpPr>
          <p:spPr bwMode="auto">
            <a:xfrm>
              <a:off x="390" y="1514"/>
              <a:ext cx="349" cy="1757"/>
            </a:xfrm>
            <a:prstGeom prst="rect">
              <a:avLst/>
            </a:prstGeom>
            <a:solidFill>
              <a:schemeClr val="accent1"/>
            </a:solidFill>
            <a:ln w="9525" algn="ctr">
              <a:solidFill>
                <a:srgbClr val="0000FF"/>
              </a:solidFill>
              <a:miter lim="800000"/>
              <a:headEnd/>
              <a:tailEnd/>
            </a:ln>
          </p:spPr>
          <p:txBody>
            <a:bodyPr vert="eaVert" wrap="square">
              <a:spAutoFit/>
            </a:bodyPr>
            <a:lstStyle>
              <a:lvl1pPr marL="609600" indent="-6096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
                  <a:schemeClr val="tx2"/>
                </a:buClr>
              </a:pPr>
              <a:r>
                <a:rPr lang="zh-CN" altLang="en-US" sz="2400" dirty="0">
                  <a:solidFill>
                    <a:srgbClr val="000066"/>
                  </a:solidFill>
                  <a:latin typeface="黑体" panose="02010609060101010101" pitchFamily="49" charset="-122"/>
                  <a:ea typeface="黑体" panose="02010609060101010101" pitchFamily="49" charset="-122"/>
                </a:rPr>
                <a:t>结构模型化技术</a:t>
              </a:r>
            </a:p>
          </p:txBody>
        </p:sp>
        <p:sp>
          <p:nvSpPr>
            <p:cNvPr id="12" name="AutoShape 6"/>
            <p:cNvSpPr>
              <a:spLocks/>
            </p:cNvSpPr>
            <p:nvPr/>
          </p:nvSpPr>
          <p:spPr bwMode="auto">
            <a:xfrm>
              <a:off x="767" y="1309"/>
              <a:ext cx="143" cy="1631"/>
            </a:xfrm>
            <a:prstGeom prst="leftBrace">
              <a:avLst>
                <a:gd name="adj1" fmla="val 9504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13" name="Text Box 7"/>
            <p:cNvSpPr txBox="1">
              <a:spLocks noChangeArrowheads="1"/>
            </p:cNvSpPr>
            <p:nvPr/>
          </p:nvSpPr>
          <p:spPr bwMode="auto">
            <a:xfrm>
              <a:off x="972" y="1186"/>
              <a:ext cx="1113" cy="273"/>
            </a:xfrm>
            <a:prstGeom prst="rect">
              <a:avLst/>
            </a:prstGeom>
            <a:gradFill rotWithShape="1">
              <a:gsLst>
                <a:gs pos="0">
                  <a:schemeClr val="accent2"/>
                </a:gs>
                <a:gs pos="50000">
                  <a:srgbClr val="FFFFFF"/>
                </a:gs>
                <a:gs pos="100000">
                  <a:schemeClr val="accent2"/>
                </a:gs>
              </a:gsLst>
              <a:lin ang="18900000" scaled="1"/>
            </a:gradFill>
            <a:ln w="9525" algn="ctr">
              <a:solidFill>
                <a:srgbClr val="990099"/>
              </a:solidFill>
              <a:miter lim="800000"/>
              <a:headEnd/>
              <a:tailEnd/>
            </a:ln>
            <a:effectLst/>
          </p:spPr>
          <p:txBody>
            <a:bodyPr>
              <a:spAutoFit/>
            </a:bodyPr>
            <a:lstStyle/>
            <a:p>
              <a:pPr>
                <a:spcBef>
                  <a:spcPct val="50000"/>
                </a:spcBef>
                <a:buClr>
                  <a:schemeClr val="tx2"/>
                </a:buClr>
                <a:defRPr/>
              </a:pPr>
              <a:r>
                <a:rPr lang="zh-CN" altLang="en-US">
                  <a:solidFill>
                    <a:srgbClr val="000066"/>
                  </a:solidFill>
                  <a:latin typeface="黑体" pitchFamily="2" charset="-122"/>
                  <a:ea typeface="黑体" pitchFamily="2" charset="-122"/>
                </a:rPr>
                <a:t>问题发掘技术</a:t>
              </a:r>
            </a:p>
          </p:txBody>
        </p:sp>
        <p:sp>
          <p:nvSpPr>
            <p:cNvPr id="14" name="Text Box 8"/>
            <p:cNvSpPr txBox="1">
              <a:spLocks noChangeArrowheads="1"/>
            </p:cNvSpPr>
            <p:nvPr/>
          </p:nvSpPr>
          <p:spPr bwMode="auto">
            <a:xfrm>
              <a:off x="983" y="2799"/>
              <a:ext cx="1113" cy="273"/>
            </a:xfrm>
            <a:prstGeom prst="rect">
              <a:avLst/>
            </a:prstGeom>
            <a:gradFill rotWithShape="1">
              <a:gsLst>
                <a:gs pos="0">
                  <a:schemeClr val="accent2"/>
                </a:gs>
                <a:gs pos="50000">
                  <a:srgbClr val="FFFFFF"/>
                </a:gs>
                <a:gs pos="100000">
                  <a:schemeClr val="accent2"/>
                </a:gs>
              </a:gsLst>
              <a:lin ang="18900000" scaled="1"/>
            </a:gradFill>
            <a:ln w="9525" algn="ctr">
              <a:solidFill>
                <a:srgbClr val="990099"/>
              </a:solidFill>
              <a:miter lim="800000"/>
              <a:headEnd/>
              <a:tailEnd/>
            </a:ln>
            <a:effectLst/>
          </p:spPr>
          <p:txBody>
            <a:bodyPr>
              <a:spAutoFit/>
            </a:bodyPr>
            <a:lstStyle/>
            <a:p>
              <a:pPr>
                <a:spcBef>
                  <a:spcPct val="50000"/>
                </a:spcBef>
                <a:buClr>
                  <a:schemeClr val="tx2"/>
                </a:buClr>
                <a:defRPr/>
              </a:pPr>
              <a:r>
                <a:rPr lang="zh-CN" altLang="en-US">
                  <a:solidFill>
                    <a:srgbClr val="000066"/>
                  </a:solidFill>
                  <a:latin typeface="黑体" pitchFamily="2" charset="-122"/>
                  <a:ea typeface="黑体" pitchFamily="2" charset="-122"/>
                </a:rPr>
                <a:t>结构决定技术</a:t>
              </a:r>
            </a:p>
          </p:txBody>
        </p:sp>
        <p:sp>
          <p:nvSpPr>
            <p:cNvPr id="15" name="AutoShape 9"/>
            <p:cNvSpPr>
              <a:spLocks/>
            </p:cNvSpPr>
            <p:nvPr/>
          </p:nvSpPr>
          <p:spPr bwMode="auto">
            <a:xfrm>
              <a:off x="2122" y="1085"/>
              <a:ext cx="135" cy="404"/>
            </a:xfrm>
            <a:prstGeom prst="leftBrace">
              <a:avLst>
                <a:gd name="adj1" fmla="val 18080"/>
                <a:gd name="adj2" fmla="val 54745"/>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16" name="Text Box 10"/>
            <p:cNvSpPr txBox="1">
              <a:spLocks noChangeArrowheads="1"/>
            </p:cNvSpPr>
            <p:nvPr/>
          </p:nvSpPr>
          <p:spPr bwMode="auto">
            <a:xfrm>
              <a:off x="2293" y="1026"/>
              <a:ext cx="987" cy="296"/>
            </a:xfrm>
            <a:prstGeom prst="rect">
              <a:avLst/>
            </a:prstGeom>
            <a:gradFill rotWithShape="1">
              <a:gsLst>
                <a:gs pos="0">
                  <a:srgbClr val="CCEE90"/>
                </a:gs>
                <a:gs pos="50000">
                  <a:srgbClr val="FFFFFF"/>
                </a:gs>
                <a:gs pos="100000">
                  <a:srgbClr val="CCEE90"/>
                </a:gs>
              </a:gsLst>
              <a:lin ang="18900000" scaled="1"/>
            </a:gradFill>
            <a:ln w="9525" algn="ctr">
              <a:solidFill>
                <a:srgbClr val="990099"/>
              </a:solidFill>
              <a:miter lim="800000"/>
              <a:headEnd/>
              <a:tailEnd/>
            </a:ln>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2"/>
                </a:buClr>
              </a:pPr>
              <a:r>
                <a:rPr lang="zh-CN" altLang="en-US">
                  <a:solidFill>
                    <a:srgbClr val="000066"/>
                  </a:solidFill>
                  <a:latin typeface="黑体" panose="02010609060101010101" pitchFamily="49" charset="-122"/>
                  <a:ea typeface="黑体" panose="02010609060101010101" pitchFamily="49" charset="-122"/>
                </a:rPr>
                <a:t>脚本法</a:t>
              </a:r>
            </a:p>
          </p:txBody>
        </p:sp>
        <p:sp>
          <p:nvSpPr>
            <p:cNvPr id="17" name="Text Box 11"/>
            <p:cNvSpPr txBox="1">
              <a:spLocks noChangeArrowheads="1"/>
            </p:cNvSpPr>
            <p:nvPr/>
          </p:nvSpPr>
          <p:spPr bwMode="auto">
            <a:xfrm>
              <a:off x="2293" y="1269"/>
              <a:ext cx="988" cy="296"/>
            </a:xfrm>
            <a:prstGeom prst="rect">
              <a:avLst/>
            </a:prstGeom>
            <a:gradFill rotWithShape="1">
              <a:gsLst>
                <a:gs pos="0">
                  <a:srgbClr val="CCEE90"/>
                </a:gs>
                <a:gs pos="50000">
                  <a:srgbClr val="FFFFFF"/>
                </a:gs>
                <a:gs pos="100000">
                  <a:srgbClr val="CCEE90"/>
                </a:gs>
              </a:gsLst>
              <a:lin ang="18900000" scaled="1"/>
            </a:gradFill>
            <a:ln w="9525" algn="ctr">
              <a:solidFill>
                <a:srgbClr val="990099"/>
              </a:solidFill>
              <a:miter lim="800000"/>
              <a:headEnd/>
              <a:tailEnd/>
            </a:ln>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2"/>
                </a:buClr>
              </a:pPr>
              <a:r>
                <a:rPr lang="zh-CN" altLang="en-US">
                  <a:solidFill>
                    <a:srgbClr val="000066"/>
                  </a:solidFill>
                  <a:latin typeface="黑体" panose="02010609060101010101" pitchFamily="49" charset="-122"/>
                  <a:ea typeface="黑体" panose="02010609060101010101" pitchFamily="49" charset="-122"/>
                </a:rPr>
                <a:t>专家调查法</a:t>
              </a:r>
            </a:p>
          </p:txBody>
        </p:sp>
        <p:sp>
          <p:nvSpPr>
            <p:cNvPr id="18" name="Text Box 12"/>
            <p:cNvSpPr txBox="1">
              <a:spLocks noChangeArrowheads="1"/>
            </p:cNvSpPr>
            <p:nvPr/>
          </p:nvSpPr>
          <p:spPr bwMode="auto">
            <a:xfrm>
              <a:off x="3294" y="1026"/>
              <a:ext cx="998" cy="296"/>
            </a:xfrm>
            <a:prstGeom prst="rect">
              <a:avLst/>
            </a:prstGeom>
            <a:gradFill rotWithShape="1">
              <a:gsLst>
                <a:gs pos="0">
                  <a:srgbClr val="CCEE90"/>
                </a:gs>
                <a:gs pos="50000">
                  <a:srgbClr val="FFFFFF"/>
                </a:gs>
                <a:gs pos="100000">
                  <a:srgbClr val="CCEE90"/>
                </a:gs>
              </a:gsLst>
              <a:lin ang="18900000" scaled="1"/>
            </a:gradFill>
            <a:ln w="9525" algn="ctr">
              <a:solidFill>
                <a:srgbClr val="990099"/>
              </a:solidFill>
              <a:miter lim="800000"/>
              <a:headEnd/>
              <a:tailEnd/>
            </a:ln>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2"/>
                </a:buClr>
              </a:pPr>
              <a:r>
                <a:rPr lang="zh-CN" altLang="en-US">
                  <a:solidFill>
                    <a:srgbClr val="000066"/>
                  </a:solidFill>
                  <a:latin typeface="黑体" panose="02010609060101010101" pitchFamily="49" charset="-122"/>
                  <a:ea typeface="黑体" panose="02010609060101010101" pitchFamily="49" charset="-122"/>
                </a:rPr>
                <a:t>发想法</a:t>
              </a:r>
            </a:p>
          </p:txBody>
        </p:sp>
        <p:sp>
          <p:nvSpPr>
            <p:cNvPr id="19" name="Text Box 13"/>
            <p:cNvSpPr txBox="1">
              <a:spLocks noChangeArrowheads="1"/>
            </p:cNvSpPr>
            <p:nvPr/>
          </p:nvSpPr>
          <p:spPr bwMode="auto">
            <a:xfrm>
              <a:off x="3294" y="1270"/>
              <a:ext cx="987" cy="296"/>
            </a:xfrm>
            <a:prstGeom prst="rect">
              <a:avLst/>
            </a:prstGeom>
            <a:gradFill rotWithShape="1">
              <a:gsLst>
                <a:gs pos="0">
                  <a:srgbClr val="CCEE90"/>
                </a:gs>
                <a:gs pos="50000">
                  <a:srgbClr val="FFFFFF"/>
                </a:gs>
                <a:gs pos="100000">
                  <a:srgbClr val="CCEE90"/>
                </a:gs>
              </a:gsLst>
              <a:lin ang="18900000" scaled="1"/>
            </a:gradFill>
            <a:ln w="9525" algn="ctr">
              <a:solidFill>
                <a:srgbClr val="990099"/>
              </a:solidFill>
              <a:miter lim="800000"/>
              <a:headEnd/>
              <a:tailEnd/>
            </a:ln>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2"/>
                </a:buClr>
              </a:pPr>
              <a:r>
                <a:rPr lang="zh-CN" altLang="en-US">
                  <a:solidFill>
                    <a:srgbClr val="000066"/>
                  </a:solidFill>
                  <a:latin typeface="黑体" panose="02010609060101010101" pitchFamily="49" charset="-122"/>
                  <a:ea typeface="黑体" panose="02010609060101010101" pitchFamily="49" charset="-122"/>
                </a:rPr>
                <a:t>集团启发法</a:t>
              </a:r>
            </a:p>
          </p:txBody>
        </p:sp>
        <p:sp>
          <p:nvSpPr>
            <p:cNvPr id="20" name="AutoShape 14"/>
            <p:cNvSpPr>
              <a:spLocks/>
            </p:cNvSpPr>
            <p:nvPr/>
          </p:nvSpPr>
          <p:spPr bwMode="auto">
            <a:xfrm>
              <a:off x="2151" y="2215"/>
              <a:ext cx="146" cy="1364"/>
            </a:xfrm>
            <a:prstGeom prst="leftBrace">
              <a:avLst>
                <a:gd name="adj1" fmla="val 9563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21" name="Text Box 15"/>
            <p:cNvSpPr txBox="1">
              <a:spLocks noChangeArrowheads="1"/>
            </p:cNvSpPr>
            <p:nvPr/>
          </p:nvSpPr>
          <p:spPr bwMode="auto">
            <a:xfrm>
              <a:off x="2358" y="2006"/>
              <a:ext cx="987" cy="523"/>
            </a:xfrm>
            <a:prstGeom prst="rect">
              <a:avLst/>
            </a:prstGeom>
            <a:gradFill rotWithShape="1">
              <a:gsLst>
                <a:gs pos="0">
                  <a:srgbClr val="CCEE90"/>
                </a:gs>
                <a:gs pos="50000">
                  <a:srgbClr val="FFFFFF"/>
                </a:gs>
                <a:gs pos="100000">
                  <a:srgbClr val="CCEE90"/>
                </a:gs>
              </a:gsLst>
              <a:lin ang="18900000" scaled="1"/>
            </a:gradFill>
            <a:ln w="9525" algn="ctr">
              <a:solidFill>
                <a:srgbClr val="990099"/>
              </a:solidFill>
              <a:miter lim="800000"/>
              <a:headEnd/>
              <a:tailEnd/>
            </a:ln>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zh-CN" altLang="en-US" dirty="0">
                  <a:solidFill>
                    <a:srgbClr val="000066"/>
                  </a:solidFill>
                  <a:latin typeface="黑体" panose="02010609060101010101" pitchFamily="49" charset="-122"/>
                  <a:ea typeface="黑体" panose="02010609060101010101" pitchFamily="49" charset="-122"/>
                </a:rPr>
                <a:t>静态</a:t>
              </a:r>
            </a:p>
            <a:p>
              <a:pPr algn="ctr" eaLnBrk="1" hangingPunct="1">
                <a:buClr>
                  <a:schemeClr val="tx2"/>
                </a:buClr>
              </a:pPr>
              <a:r>
                <a:rPr lang="zh-CN" altLang="en-US" dirty="0">
                  <a:solidFill>
                    <a:srgbClr val="000066"/>
                  </a:solidFill>
                  <a:latin typeface="黑体" panose="02010609060101010101" pitchFamily="49" charset="-122"/>
                  <a:ea typeface="黑体" panose="02010609060101010101" pitchFamily="49" charset="-122"/>
                </a:rPr>
                <a:t>结构化技术</a:t>
              </a:r>
              <a:endParaRPr lang="en-US" altLang="zh-CN" dirty="0">
                <a:solidFill>
                  <a:srgbClr val="000066"/>
                </a:solidFill>
                <a:latin typeface="黑体" panose="02010609060101010101" pitchFamily="49" charset="-122"/>
                <a:ea typeface="黑体" panose="02010609060101010101" pitchFamily="49" charset="-122"/>
              </a:endParaRPr>
            </a:p>
          </p:txBody>
        </p:sp>
        <p:sp>
          <p:nvSpPr>
            <p:cNvPr id="22" name="Text Box 16"/>
            <p:cNvSpPr txBox="1">
              <a:spLocks noChangeArrowheads="1"/>
            </p:cNvSpPr>
            <p:nvPr/>
          </p:nvSpPr>
          <p:spPr bwMode="auto">
            <a:xfrm>
              <a:off x="2385" y="3361"/>
              <a:ext cx="987" cy="523"/>
            </a:xfrm>
            <a:prstGeom prst="rect">
              <a:avLst/>
            </a:prstGeom>
            <a:gradFill rotWithShape="1">
              <a:gsLst>
                <a:gs pos="0">
                  <a:srgbClr val="CCEE90"/>
                </a:gs>
                <a:gs pos="50000">
                  <a:srgbClr val="FFFFFF"/>
                </a:gs>
                <a:gs pos="100000">
                  <a:srgbClr val="CCEE90"/>
                </a:gs>
              </a:gsLst>
              <a:lin ang="18900000" scaled="1"/>
            </a:gradFill>
            <a:ln w="9525" algn="ctr">
              <a:solidFill>
                <a:srgbClr val="990099"/>
              </a:solidFill>
              <a:miter lim="800000"/>
              <a:headEnd/>
              <a:tailEnd/>
            </a:ln>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buClr>
                  <a:schemeClr val="tx2"/>
                </a:buClr>
              </a:pPr>
              <a:r>
                <a:rPr lang="zh-CN" altLang="en-US" dirty="0">
                  <a:solidFill>
                    <a:srgbClr val="000066"/>
                  </a:solidFill>
                  <a:latin typeface="黑体" panose="02010609060101010101" pitchFamily="49" charset="-122"/>
                  <a:ea typeface="黑体" panose="02010609060101010101" pitchFamily="49" charset="-122"/>
                </a:rPr>
                <a:t>动态</a:t>
              </a:r>
            </a:p>
            <a:p>
              <a:pPr algn="ctr" eaLnBrk="1" hangingPunct="1">
                <a:buClr>
                  <a:schemeClr val="tx2"/>
                </a:buClr>
              </a:pPr>
              <a:r>
                <a:rPr lang="zh-CN" altLang="en-US" dirty="0">
                  <a:solidFill>
                    <a:srgbClr val="000066"/>
                  </a:solidFill>
                  <a:latin typeface="黑体" panose="02010609060101010101" pitchFamily="49" charset="-122"/>
                  <a:ea typeface="黑体" panose="02010609060101010101" pitchFamily="49" charset="-122"/>
                </a:rPr>
                <a:t>结构化技术</a:t>
              </a:r>
              <a:endParaRPr lang="en-US" altLang="zh-CN" dirty="0">
                <a:solidFill>
                  <a:srgbClr val="000066"/>
                </a:solidFill>
                <a:latin typeface="黑体" panose="02010609060101010101" pitchFamily="49" charset="-122"/>
                <a:ea typeface="黑体" panose="02010609060101010101" pitchFamily="49" charset="-122"/>
              </a:endParaRPr>
            </a:p>
          </p:txBody>
        </p:sp>
        <p:sp>
          <p:nvSpPr>
            <p:cNvPr id="23" name="AutoShape 17"/>
            <p:cNvSpPr>
              <a:spLocks/>
            </p:cNvSpPr>
            <p:nvPr/>
          </p:nvSpPr>
          <p:spPr bwMode="auto">
            <a:xfrm>
              <a:off x="3378" y="1792"/>
              <a:ext cx="165" cy="741"/>
            </a:xfrm>
            <a:prstGeom prst="leftBrace">
              <a:avLst>
                <a:gd name="adj1" fmla="val 4596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24" name="AutoShape 18"/>
            <p:cNvSpPr>
              <a:spLocks/>
            </p:cNvSpPr>
            <p:nvPr/>
          </p:nvSpPr>
          <p:spPr bwMode="auto">
            <a:xfrm>
              <a:off x="3369" y="3095"/>
              <a:ext cx="165" cy="741"/>
            </a:xfrm>
            <a:prstGeom prst="leftBrace">
              <a:avLst>
                <a:gd name="adj1" fmla="val 4596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ea typeface="黑体" panose="02010609060101010101" pitchFamily="49" charset="-122"/>
              </a:endParaRPr>
            </a:p>
          </p:txBody>
        </p:sp>
        <p:sp>
          <p:nvSpPr>
            <p:cNvPr id="25" name="Text Box 19"/>
            <p:cNvSpPr txBox="1">
              <a:spLocks noChangeArrowheads="1"/>
            </p:cNvSpPr>
            <p:nvPr/>
          </p:nvSpPr>
          <p:spPr bwMode="auto">
            <a:xfrm>
              <a:off x="3552" y="1733"/>
              <a:ext cx="2023" cy="296"/>
            </a:xfrm>
            <a:prstGeom prst="rect">
              <a:avLst/>
            </a:prstGeom>
            <a:gradFill rotWithShape="1">
              <a:gsLst>
                <a:gs pos="0">
                  <a:srgbClr val="CC99FF"/>
                </a:gs>
                <a:gs pos="100000">
                  <a:srgbClr val="FFFFFF"/>
                </a:gs>
              </a:gsLst>
              <a:lin ang="2700000" scaled="1"/>
            </a:gradFill>
            <a:ln w="9525" algn="ctr">
              <a:solidFill>
                <a:srgbClr val="990099"/>
              </a:solidFill>
              <a:miter lim="800000"/>
              <a:headEnd/>
              <a:tailEnd/>
            </a:ln>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2"/>
                </a:buClr>
              </a:pPr>
              <a:r>
                <a:rPr lang="zh-CN" altLang="en-US">
                  <a:solidFill>
                    <a:srgbClr val="000066"/>
                  </a:solidFill>
                  <a:latin typeface="黑体" panose="02010609060101010101" pitchFamily="49" charset="-122"/>
                  <a:ea typeface="黑体" panose="02010609060101010101" pitchFamily="49" charset="-122"/>
                </a:rPr>
                <a:t>关联树法</a:t>
              </a:r>
            </a:p>
          </p:txBody>
        </p:sp>
        <p:sp>
          <p:nvSpPr>
            <p:cNvPr id="26" name="Text Box 20"/>
            <p:cNvSpPr txBox="1">
              <a:spLocks noChangeArrowheads="1"/>
            </p:cNvSpPr>
            <p:nvPr/>
          </p:nvSpPr>
          <p:spPr bwMode="auto">
            <a:xfrm>
              <a:off x="3551" y="1950"/>
              <a:ext cx="2024" cy="296"/>
            </a:xfrm>
            <a:prstGeom prst="rect">
              <a:avLst/>
            </a:prstGeom>
            <a:gradFill rotWithShape="1">
              <a:gsLst>
                <a:gs pos="0">
                  <a:srgbClr val="FF9933"/>
                </a:gs>
                <a:gs pos="100000">
                  <a:srgbClr val="FFFFFF"/>
                </a:gs>
              </a:gsLst>
              <a:lin ang="2700000" scaled="1"/>
            </a:gradFill>
            <a:ln w="9525" algn="ctr">
              <a:solidFill>
                <a:srgbClr val="990099"/>
              </a:solidFill>
              <a:miter lim="800000"/>
              <a:headEnd/>
              <a:tailEnd/>
            </a:ln>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2"/>
                </a:buClr>
              </a:pPr>
              <a:r>
                <a:rPr lang="zh-CN" altLang="en-US">
                  <a:solidFill>
                    <a:srgbClr val="000066"/>
                  </a:solidFill>
                  <a:ea typeface="黑体" panose="02010609060101010101" pitchFamily="49" charset="-122"/>
                </a:rPr>
                <a:t>解释结构模型（</a:t>
              </a:r>
              <a:r>
                <a:rPr lang="en-US" altLang="zh-CN">
                  <a:solidFill>
                    <a:srgbClr val="000066"/>
                  </a:solidFill>
                  <a:ea typeface="黑体" panose="02010609060101010101" pitchFamily="49" charset="-122"/>
                </a:rPr>
                <a:t>ISM</a:t>
              </a:r>
              <a:r>
                <a:rPr lang="zh-CN" altLang="en-US">
                  <a:solidFill>
                    <a:srgbClr val="000066"/>
                  </a:solidFill>
                  <a:ea typeface="黑体" panose="02010609060101010101" pitchFamily="49" charset="-122"/>
                </a:rPr>
                <a:t>）</a:t>
              </a:r>
            </a:p>
          </p:txBody>
        </p:sp>
        <p:sp>
          <p:nvSpPr>
            <p:cNvPr id="27" name="Text Box 21"/>
            <p:cNvSpPr txBox="1">
              <a:spLocks noChangeArrowheads="1"/>
            </p:cNvSpPr>
            <p:nvPr/>
          </p:nvSpPr>
          <p:spPr bwMode="auto">
            <a:xfrm>
              <a:off x="3551" y="2174"/>
              <a:ext cx="2023" cy="296"/>
            </a:xfrm>
            <a:prstGeom prst="rect">
              <a:avLst/>
            </a:prstGeom>
            <a:gradFill rotWithShape="1">
              <a:gsLst>
                <a:gs pos="0">
                  <a:srgbClr val="CC99FF"/>
                </a:gs>
                <a:gs pos="100000">
                  <a:srgbClr val="FFFFFF"/>
                </a:gs>
              </a:gsLst>
              <a:lin ang="2700000" scaled="1"/>
            </a:gradFill>
            <a:ln w="9525" algn="ctr">
              <a:solidFill>
                <a:srgbClr val="990099"/>
              </a:solidFill>
              <a:miter lim="800000"/>
              <a:headEnd/>
              <a:tailEnd/>
            </a:ln>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2"/>
                </a:buClr>
              </a:pPr>
              <a:r>
                <a:rPr lang="zh-CN" altLang="en-US">
                  <a:solidFill>
                    <a:srgbClr val="000066"/>
                  </a:solidFill>
                  <a:latin typeface="黑体" panose="02010609060101010101" pitchFamily="49" charset="-122"/>
                  <a:ea typeface="黑体" panose="02010609060101010101" pitchFamily="49" charset="-122"/>
                </a:rPr>
                <a:t>决策试验与评价实验室</a:t>
              </a:r>
            </a:p>
          </p:txBody>
        </p:sp>
        <p:sp>
          <p:nvSpPr>
            <p:cNvPr id="28" name="Text Box 22"/>
            <p:cNvSpPr txBox="1">
              <a:spLocks noChangeArrowheads="1"/>
            </p:cNvSpPr>
            <p:nvPr/>
          </p:nvSpPr>
          <p:spPr bwMode="auto">
            <a:xfrm>
              <a:off x="3551" y="2416"/>
              <a:ext cx="2023" cy="296"/>
            </a:xfrm>
            <a:prstGeom prst="rect">
              <a:avLst/>
            </a:prstGeom>
            <a:gradFill rotWithShape="1">
              <a:gsLst>
                <a:gs pos="0">
                  <a:srgbClr val="CC99FF"/>
                </a:gs>
                <a:gs pos="100000">
                  <a:srgbClr val="FFFFFF"/>
                </a:gs>
              </a:gsLst>
              <a:lin ang="2700000" scaled="1"/>
            </a:gradFill>
            <a:ln w="9525" algn="ctr">
              <a:solidFill>
                <a:srgbClr val="990099"/>
              </a:solidFill>
              <a:miter lim="800000"/>
              <a:headEnd/>
              <a:tailEnd/>
            </a:ln>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2"/>
                </a:buClr>
              </a:pPr>
              <a:r>
                <a:rPr lang="zh-CN" altLang="en-US">
                  <a:solidFill>
                    <a:srgbClr val="000066"/>
                  </a:solidFill>
                  <a:latin typeface="黑体" panose="02010609060101010101" pitchFamily="49" charset="-122"/>
                  <a:ea typeface="黑体" panose="02010609060101010101" pitchFamily="49" charset="-122"/>
                </a:rPr>
                <a:t>系统开发计划程序</a:t>
              </a:r>
            </a:p>
          </p:txBody>
        </p:sp>
        <p:sp>
          <p:nvSpPr>
            <p:cNvPr id="29" name="Text Box 23"/>
            <p:cNvSpPr txBox="1">
              <a:spLocks noChangeArrowheads="1"/>
            </p:cNvSpPr>
            <p:nvPr/>
          </p:nvSpPr>
          <p:spPr bwMode="auto">
            <a:xfrm>
              <a:off x="3560" y="2797"/>
              <a:ext cx="1201" cy="296"/>
            </a:xfrm>
            <a:prstGeom prst="rect">
              <a:avLst/>
            </a:prstGeom>
            <a:gradFill rotWithShape="1">
              <a:gsLst>
                <a:gs pos="0">
                  <a:srgbClr val="CC99FF"/>
                </a:gs>
                <a:gs pos="100000">
                  <a:srgbClr val="FFFFFF"/>
                </a:gs>
              </a:gsLst>
              <a:lin ang="2700000" scaled="1"/>
            </a:gradFill>
            <a:ln w="9525" algn="ctr">
              <a:solidFill>
                <a:srgbClr val="990099"/>
              </a:solidFill>
              <a:miter lim="800000"/>
              <a:headEnd/>
              <a:tailEnd/>
            </a:ln>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2"/>
                </a:buClr>
              </a:pPr>
              <a:r>
                <a:rPr lang="zh-CN" altLang="en-US">
                  <a:solidFill>
                    <a:srgbClr val="000066"/>
                  </a:solidFill>
                  <a:latin typeface="黑体" panose="02010609060101010101" pitchFamily="49" charset="-122"/>
                  <a:ea typeface="黑体" panose="02010609060101010101" pitchFamily="49" charset="-122"/>
                </a:rPr>
                <a:t>工作设计</a:t>
              </a:r>
            </a:p>
          </p:txBody>
        </p:sp>
        <p:sp>
          <p:nvSpPr>
            <p:cNvPr id="30" name="Text Box 24"/>
            <p:cNvSpPr txBox="1">
              <a:spLocks noChangeArrowheads="1"/>
            </p:cNvSpPr>
            <p:nvPr/>
          </p:nvSpPr>
          <p:spPr bwMode="auto">
            <a:xfrm>
              <a:off x="3560" y="3038"/>
              <a:ext cx="1201" cy="296"/>
            </a:xfrm>
            <a:prstGeom prst="rect">
              <a:avLst/>
            </a:prstGeom>
            <a:gradFill rotWithShape="1">
              <a:gsLst>
                <a:gs pos="0">
                  <a:srgbClr val="CC99FF"/>
                </a:gs>
                <a:gs pos="100000">
                  <a:srgbClr val="FFFFFF"/>
                </a:gs>
              </a:gsLst>
              <a:lin ang="2700000" scaled="1"/>
            </a:gradFill>
            <a:ln w="9525" algn="ctr">
              <a:solidFill>
                <a:srgbClr val="990099"/>
              </a:solidFill>
              <a:miter lim="800000"/>
              <a:headEnd/>
              <a:tailEnd/>
            </a:ln>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2"/>
                </a:buClr>
              </a:pPr>
              <a:r>
                <a:rPr lang="zh-CN" altLang="en-US">
                  <a:solidFill>
                    <a:srgbClr val="000066"/>
                  </a:solidFill>
                  <a:latin typeface="黑体" panose="02010609060101010101" pitchFamily="49" charset="-122"/>
                  <a:ea typeface="黑体" panose="02010609060101010101" pitchFamily="49" charset="-122"/>
                </a:rPr>
                <a:t>交叉影响分析</a:t>
              </a:r>
            </a:p>
          </p:txBody>
        </p:sp>
        <p:sp>
          <p:nvSpPr>
            <p:cNvPr id="31" name="Text Box 25"/>
            <p:cNvSpPr txBox="1">
              <a:spLocks noChangeArrowheads="1"/>
            </p:cNvSpPr>
            <p:nvPr/>
          </p:nvSpPr>
          <p:spPr bwMode="auto">
            <a:xfrm>
              <a:off x="3561" y="3496"/>
              <a:ext cx="1200" cy="296"/>
            </a:xfrm>
            <a:prstGeom prst="rect">
              <a:avLst/>
            </a:prstGeom>
            <a:gradFill rotWithShape="1">
              <a:gsLst>
                <a:gs pos="0">
                  <a:srgbClr val="CC99FF"/>
                </a:gs>
                <a:gs pos="100000">
                  <a:srgbClr val="FFFFFF"/>
                </a:gs>
              </a:gsLst>
              <a:lin ang="2700000" scaled="1"/>
            </a:gradFill>
            <a:ln w="9525" algn="ctr">
              <a:solidFill>
                <a:srgbClr val="990099"/>
              </a:solidFill>
              <a:miter lim="800000"/>
              <a:headEnd/>
              <a:tailEnd/>
            </a:ln>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2"/>
                </a:buClr>
              </a:pPr>
              <a:r>
                <a:rPr lang="zh-CN" altLang="en-US">
                  <a:solidFill>
                    <a:srgbClr val="000066"/>
                  </a:solidFill>
                  <a:latin typeface="黑体" panose="02010609060101010101" pitchFamily="49" charset="-122"/>
                  <a:ea typeface="黑体" panose="02010609060101010101" pitchFamily="49" charset="-122"/>
                </a:rPr>
                <a:t>快速仿真模型</a:t>
              </a:r>
            </a:p>
          </p:txBody>
        </p:sp>
        <p:sp>
          <p:nvSpPr>
            <p:cNvPr id="32" name="Text Box 26"/>
            <p:cNvSpPr txBox="1">
              <a:spLocks noChangeArrowheads="1"/>
            </p:cNvSpPr>
            <p:nvPr/>
          </p:nvSpPr>
          <p:spPr bwMode="auto">
            <a:xfrm>
              <a:off x="3560" y="3271"/>
              <a:ext cx="1201" cy="296"/>
            </a:xfrm>
            <a:prstGeom prst="rect">
              <a:avLst/>
            </a:prstGeom>
            <a:gradFill rotWithShape="1">
              <a:gsLst>
                <a:gs pos="0">
                  <a:srgbClr val="CC99FF"/>
                </a:gs>
                <a:gs pos="100000">
                  <a:srgbClr val="FFFFFF"/>
                </a:gs>
              </a:gsLst>
              <a:lin ang="2700000" scaled="1"/>
            </a:gradFill>
            <a:ln w="9525" algn="ctr">
              <a:solidFill>
                <a:srgbClr val="990099"/>
              </a:solidFill>
              <a:miter lim="800000"/>
              <a:headEnd/>
              <a:tailEnd/>
            </a:ln>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2"/>
                </a:buClr>
              </a:pPr>
              <a:r>
                <a:rPr lang="zh-CN" altLang="en-US">
                  <a:solidFill>
                    <a:srgbClr val="000066"/>
                  </a:solidFill>
                  <a:latin typeface="黑体" panose="02010609060101010101" pitchFamily="49" charset="-122"/>
                  <a:ea typeface="黑体" panose="02010609060101010101" pitchFamily="49" charset="-122"/>
                </a:rPr>
                <a:t>凯恩模型仿真</a:t>
              </a:r>
            </a:p>
          </p:txBody>
        </p:sp>
        <p:sp>
          <p:nvSpPr>
            <p:cNvPr id="33" name="Text Box 27"/>
            <p:cNvSpPr txBox="1">
              <a:spLocks noChangeArrowheads="1"/>
            </p:cNvSpPr>
            <p:nvPr/>
          </p:nvSpPr>
          <p:spPr bwMode="auto">
            <a:xfrm>
              <a:off x="3561" y="3738"/>
              <a:ext cx="1200" cy="296"/>
            </a:xfrm>
            <a:prstGeom prst="rect">
              <a:avLst/>
            </a:prstGeom>
            <a:gradFill rotWithShape="1">
              <a:gsLst>
                <a:gs pos="0">
                  <a:srgbClr val="CC99FF"/>
                </a:gs>
                <a:gs pos="100000">
                  <a:srgbClr val="FFFFFF"/>
                </a:gs>
              </a:gsLst>
              <a:lin ang="2700000" scaled="1"/>
            </a:gradFill>
            <a:ln w="9525" algn="ctr">
              <a:solidFill>
                <a:srgbClr val="990099"/>
              </a:solidFill>
              <a:miter lim="800000"/>
              <a:headEnd/>
              <a:tailEnd/>
            </a:ln>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2"/>
                </a:buClr>
              </a:pPr>
              <a:r>
                <a:rPr lang="zh-CN" altLang="en-US">
                  <a:solidFill>
                    <a:srgbClr val="000066"/>
                  </a:solidFill>
                  <a:latin typeface="黑体" panose="02010609060101010101" pitchFamily="49" charset="-122"/>
                  <a:ea typeface="黑体" panose="02010609060101010101" pitchFamily="49" charset="-122"/>
                </a:rPr>
                <a:t>系统动力学</a:t>
              </a:r>
            </a:p>
          </p:txBody>
        </p:sp>
      </p:grpSp>
    </p:spTree>
    <p:extLst>
      <p:ext uri="{BB962C8B-B14F-4D97-AF65-F5344CB8AC3E}">
        <p14:creationId xmlns:p14="http://schemas.microsoft.com/office/powerpoint/2010/main" val="1744877285"/>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黑体"/>
        <a:ea typeface="黑体"/>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系统工程">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黑体"/>
        <a:ea typeface="黑体"/>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系统工程" id="{AD3A53AF-74F2-4AE4-8160-0EC64E7E757B}" vid="{A9074BAC-8250-4CD5-A49D-59397D55BE67}"/>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5184</TotalTime>
  <Words>3967</Words>
  <Application>Microsoft Office PowerPoint</Application>
  <PresentationFormat>宽屏</PresentationFormat>
  <Paragraphs>1166</Paragraphs>
  <Slides>86</Slides>
  <Notes>0</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2</vt:i4>
      </vt:variant>
      <vt:variant>
        <vt:lpstr>幻灯片标题</vt:lpstr>
      </vt:variant>
      <vt:variant>
        <vt:i4>86</vt:i4>
      </vt:variant>
    </vt:vector>
  </HeadingPairs>
  <TitlesOfParts>
    <vt:vector size="100" baseType="lpstr">
      <vt:lpstr>Arial Unicode MS</vt:lpstr>
      <vt:lpstr>Monotype Sorts</vt:lpstr>
      <vt:lpstr>等线</vt:lpstr>
      <vt:lpstr>黑体</vt:lpstr>
      <vt:lpstr>宋体</vt:lpstr>
      <vt:lpstr>微软雅黑</vt:lpstr>
      <vt:lpstr>Arial</vt:lpstr>
      <vt:lpstr>Symbol</vt:lpstr>
      <vt:lpstr>Times New Roman</vt:lpstr>
      <vt:lpstr>Wingdings</vt:lpstr>
      <vt:lpstr>Office 主题​​</vt:lpstr>
      <vt:lpstr>系统工程</vt:lpstr>
      <vt:lpstr>Equation</vt:lpstr>
      <vt:lpstr>Visio</vt:lpstr>
      <vt:lpstr>PowerPoint 演示文稿</vt:lpstr>
      <vt:lpstr>定性建模方法  解释结构模型方法</vt:lpstr>
      <vt:lpstr>内容和重点</vt:lpstr>
      <vt:lpstr>引言</vt:lpstr>
      <vt:lpstr>解释性结构建模</vt:lpstr>
      <vt:lpstr>解释性结构建模</vt:lpstr>
      <vt:lpstr>解释性结构建模</vt:lpstr>
      <vt:lpstr>解释性结构建模</vt:lpstr>
      <vt:lpstr>解释性结构建模</vt:lpstr>
      <vt:lpstr>解释性结构建模</vt:lpstr>
      <vt:lpstr>解释性结构建模——ISM概述</vt:lpstr>
      <vt:lpstr>解释性结构建模——ISM概述</vt:lpstr>
      <vt:lpstr>解释性结构建模——ISM概述</vt:lpstr>
      <vt:lpstr>解释性结构建模——ISM概述</vt:lpstr>
      <vt:lpstr>解释性结构建模——ISM概述</vt:lpstr>
      <vt:lpstr>解释性结构建模——ISM概述</vt:lpstr>
      <vt:lpstr>解释性结构建模——ISM概述</vt:lpstr>
      <vt:lpstr>解释性结构建模——ISM概述</vt:lpstr>
      <vt:lpstr>解释性结构建模——ISM概述</vt:lpstr>
      <vt:lpstr>解释性结构建模——ISM问题</vt:lpstr>
      <vt:lpstr>解释性结构建模——ISM问题</vt:lpstr>
      <vt:lpstr>解释性结构建模——ISM问题</vt:lpstr>
      <vt:lpstr>解释性结构建模——ISM问题</vt:lpstr>
      <vt:lpstr>解释性结构建模——ISM问题</vt:lpstr>
      <vt:lpstr>解释性结构建模——ISM问题</vt:lpstr>
      <vt:lpstr>解释性结构建模——ISM问题</vt:lpstr>
      <vt:lpstr>解释性结构建模——ISM问题</vt:lpstr>
      <vt:lpstr>解释性结构建模——ISM问题</vt:lpstr>
      <vt:lpstr>解释性结构建模——ISM问题</vt:lpstr>
      <vt:lpstr>解释性结构建模——ISM问题</vt:lpstr>
      <vt:lpstr>解释性结构建模——ISM问题</vt:lpstr>
      <vt:lpstr>解释性结构建模——ISM问题</vt:lpstr>
      <vt:lpstr>解释性结构建模——ISM问题</vt:lpstr>
      <vt:lpstr>解释性结构建模——矩阵表示</vt:lpstr>
      <vt:lpstr>解释性结构建模——矩阵表示</vt:lpstr>
      <vt:lpstr>解释性结构建模——矩阵表示</vt:lpstr>
      <vt:lpstr>解释性结构建模——矩阵表示</vt:lpstr>
      <vt:lpstr>解释性结构建模——矩阵表示</vt:lpstr>
      <vt:lpstr>解释性结构建模——矩阵表示</vt:lpstr>
      <vt:lpstr>解释性结构建模——矩阵表示</vt:lpstr>
      <vt:lpstr>解释性结构建模——矩阵表示</vt:lpstr>
      <vt:lpstr>解释性结构建模——矩阵表示</vt:lpstr>
      <vt:lpstr>解释性结构建模——矩阵表示</vt:lpstr>
      <vt:lpstr>解释性结构建模——矩阵表示</vt:lpstr>
      <vt:lpstr>解释性结构建模——矩阵表示</vt:lpstr>
      <vt:lpstr>解释性结构建模——层次划分</vt:lpstr>
      <vt:lpstr>解释性结构建模——层次划分</vt:lpstr>
      <vt:lpstr>解释性结构建模——层次划分</vt:lpstr>
      <vt:lpstr>解释性结构建模——层次划分</vt:lpstr>
      <vt:lpstr>解释性结构建模——层次划分</vt:lpstr>
      <vt:lpstr>解释性结构建模——层次划分</vt:lpstr>
      <vt:lpstr>解释性结构建模——层次划分</vt:lpstr>
      <vt:lpstr>解释性结构建模——层次划分</vt:lpstr>
      <vt:lpstr>解释性结构建模——层次划分</vt:lpstr>
      <vt:lpstr>解释性结构建模——层次划分</vt:lpstr>
      <vt:lpstr>解释性结构建模——层次划分</vt:lpstr>
      <vt:lpstr>解释性结构建模——层次划分</vt:lpstr>
      <vt:lpstr>解释性结构建模——层次划分</vt:lpstr>
      <vt:lpstr>解释性结构建模——层次划分</vt:lpstr>
      <vt:lpstr>解释性结构建模——层次划分</vt:lpstr>
      <vt:lpstr>解释性结构建模——层次划分</vt:lpstr>
      <vt:lpstr>解释性结构建模——确定骨架图</vt:lpstr>
      <vt:lpstr>解释性结构建模——确定骨架图</vt:lpstr>
      <vt:lpstr>解释性结构建模——确定骨架图</vt:lpstr>
      <vt:lpstr>解释性结构建模——确定骨架图</vt:lpstr>
      <vt:lpstr>解释性结构建模——确定骨架图</vt:lpstr>
      <vt:lpstr>解释性结构建模——确定骨架图</vt:lpstr>
      <vt:lpstr>解释性结构建模——确定骨架图</vt:lpstr>
      <vt:lpstr>解释性结构建模——确定骨架图</vt:lpstr>
      <vt:lpstr>解释性结构建模——确定骨架图</vt:lpstr>
      <vt:lpstr>解释性结构建模——确定骨架图</vt:lpstr>
      <vt:lpstr>解释性结构建模——确定骨架图</vt:lpstr>
      <vt:lpstr>解释性结构建模——确定骨架图</vt:lpstr>
      <vt:lpstr>解释性结构建模——确定骨架图</vt:lpstr>
      <vt:lpstr>解释性结构建模——确定骨架图</vt:lpstr>
      <vt:lpstr>解释性结构建模——确定骨架图</vt:lpstr>
      <vt:lpstr>解释性结构建模——应用举例</vt:lpstr>
      <vt:lpstr>解释性结构建模——应用举例</vt:lpstr>
      <vt:lpstr>解释性结构建模——应用举例</vt:lpstr>
      <vt:lpstr>解释性结构建模——应用举例</vt:lpstr>
      <vt:lpstr>解释性结构建模——应用举例</vt:lpstr>
      <vt:lpstr>解释性结构建模——应用举例</vt:lpstr>
      <vt:lpstr>解释性结构建模——应用举例</vt:lpstr>
      <vt:lpstr>解释性结构建模——应用举例</vt:lpstr>
      <vt:lpstr>解释性结构建模——应用举例</vt:lpstr>
      <vt:lpstr>PowerPoint 演示文稿</vt:lpstr>
    </vt:vector>
  </TitlesOfParts>
  <Company>THU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张若冰</dc:creator>
  <cp:lastModifiedBy>jgb</cp:lastModifiedBy>
  <cp:revision>323</cp:revision>
  <cp:lastPrinted>2017-09-26T11:14:02Z</cp:lastPrinted>
  <dcterms:created xsi:type="dcterms:W3CDTF">2017-09-22T12:29:02Z</dcterms:created>
  <dcterms:modified xsi:type="dcterms:W3CDTF">2022-03-06T08:28:59Z</dcterms:modified>
</cp:coreProperties>
</file>