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2083-2825-4AC8-A86E-3BAA0B5E5A1E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E165-5B75-486C-82CA-78CC9534D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30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2083-2825-4AC8-A86E-3BAA0B5E5A1E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E165-5B75-486C-82CA-78CC9534D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32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2083-2825-4AC8-A86E-3BAA0B5E5A1E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E165-5B75-486C-82CA-78CC9534D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79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2083-2825-4AC8-A86E-3BAA0B5E5A1E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E165-5B75-486C-82CA-78CC9534D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2083-2825-4AC8-A86E-3BAA0B5E5A1E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E165-5B75-486C-82CA-78CC9534D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1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2083-2825-4AC8-A86E-3BAA0B5E5A1E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E165-5B75-486C-82CA-78CC9534D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44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2083-2825-4AC8-A86E-3BAA0B5E5A1E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E165-5B75-486C-82CA-78CC9534D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86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2083-2825-4AC8-A86E-3BAA0B5E5A1E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E165-5B75-486C-82CA-78CC9534D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2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2083-2825-4AC8-A86E-3BAA0B5E5A1E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E165-5B75-486C-82CA-78CC9534D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71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2083-2825-4AC8-A86E-3BAA0B5E5A1E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E165-5B75-486C-82CA-78CC9534D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95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2083-2825-4AC8-A86E-3BAA0B5E5A1E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E165-5B75-486C-82CA-78CC9534D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54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A2083-2825-4AC8-A86E-3BAA0B5E5A1E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E165-5B75-486C-82CA-78CC9534D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25425"/>
            <a:ext cx="8133085" cy="5873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dirty="0" smtClean="0">
                <a:solidFill>
                  <a:schemeClr val="tx1"/>
                </a:solidFill>
                <a:ea typeface="隶书" panose="02010509060101010101" pitchFamily="49" charset="-122"/>
              </a:rPr>
              <a:t>第一次作业题  </a:t>
            </a:r>
            <a:r>
              <a:rPr lang="en-US" altLang="zh-CN" sz="2800" dirty="0" smtClean="0">
                <a:solidFill>
                  <a:schemeClr val="tx1"/>
                </a:solidFill>
                <a:ea typeface="隶书" panose="02010509060101010101" pitchFamily="49" charset="-122"/>
              </a:rPr>
              <a:t>2021/3/7</a:t>
            </a:r>
            <a:r>
              <a:rPr lang="en-US" altLang="zh-CN" sz="4000" dirty="0" smtClean="0">
                <a:solidFill>
                  <a:schemeClr val="tx1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3200" dirty="0" smtClean="0">
                <a:solidFill>
                  <a:schemeClr val="tx1"/>
                </a:solidFill>
                <a:ea typeface="隶书" panose="02010509060101010101" pitchFamily="49" charset="-122"/>
              </a:rPr>
              <a:t>网络</a:t>
            </a:r>
            <a:r>
              <a:rPr lang="zh-CN" altLang="en-US" sz="3200" dirty="0" smtClean="0">
                <a:solidFill>
                  <a:schemeClr val="tx1"/>
                </a:solidFill>
                <a:ea typeface="隶书" panose="02010509060101010101" pitchFamily="49" charset="-122"/>
              </a:rPr>
              <a:t>学堂提交截止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9750" y="908050"/>
                <a:ext cx="8316726" cy="5653298"/>
              </a:xfrm>
            </p:spPr>
            <p:txBody>
              <a:bodyPr>
                <a:normAutofit fontScale="92500"/>
              </a:bodyPr>
              <a:lstStyle/>
              <a:p>
                <a:pPr eaLnBrk="1" hangingPunct="1">
                  <a:lnSpc>
                    <a:spcPct val="80000"/>
                  </a:lnSpc>
                  <a:buNone/>
                </a:pP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1-1 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什么是仪表的灵敏度和分辨率？两者间存在什么关系？</a:t>
                </a:r>
              </a:p>
              <a:p>
                <a:pPr eaLnBrk="1" hangingPunct="1">
                  <a:lnSpc>
                    <a:spcPct val="80000"/>
                  </a:lnSpc>
                  <a:buNone/>
                </a:pP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1-7 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一台精度为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0.5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级的温度显示仪表，下限刻度为负值，为全量程的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25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％，该仪表在全量程内的最大允许误差为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en-US" altLang="zh-CN" sz="16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º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，求该仪表刻度的上下限及量程各为多少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？</a:t>
                </a:r>
                <a:endPara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80000"/>
                  </a:lnSpc>
                  <a:buNone/>
                </a:pPr>
                <a:endPara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2-1 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准确度和测量不确定度的定义是什么？两者关系如何？ 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2-3 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正态分布变量以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50%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的概率落在区间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至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中，求该量的最佳估计值。设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Δ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)/2</m:t>
                    </m:r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是区间的半宽，求标准不确定度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U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Δ</m:t>
                    </m:r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的关系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2-4 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某一测试报告给出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L=(2.323±0.041)mm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，置信概率为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0.9545≈95%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。求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类标准不确定度以及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类相对标准不确定度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2-5 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已知最大允许误差为</a:t>
                </a:r>
                <a:r>
                  <a:rPr lang="el-GR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Δ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，并且测量值在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M±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Δ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范围内可视为均匀分布，如何计算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类标准不确定度？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含计算过程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2-6 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输出量为标称值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150mm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的杆的长度，所用测长仪在所使用的这一段长度所给出的系统偏差是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-0.06mm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，输入量系统偏差的不确定度可以忽略不计，该杆经过了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n=20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次独立重复测量，结果如下所示，求输出量的最佳估计值及其测量不确定度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U(y)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。（写出计算式及计算结果）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150.14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150.04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149.97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150.08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149.93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149.99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150.13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150.09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149.89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150.01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149.99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150.04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150.02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149.94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150.19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149.93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150.09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149.83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150.03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50.07mm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2-7 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对同一被测物理量用不同种方法测量得到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m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组测量数据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1</m:t>
                        </m:r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160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160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,⋯,</m:t>
                    </m:r>
                    <m:sSub>
                      <m:sSubPr>
                        <m:ctrlP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𝑚𝑖</m:t>
                        </m:r>
                      </m:sub>
                    </m:sSub>
                    <m:r>
                      <a:rPr lang="en-US" altLang="zh-CN" sz="160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160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。</m:t>
                    </m:r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已知其平均值和方差分别为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160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160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,⋯,</m:t>
                    </m:r>
                    <m:sSub>
                      <m:sSubPr>
                        <m:ctrlP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𝑚</m:t>
                        </m:r>
                      </m:sub>
                    </m:sSub>
                    <m:r>
                      <a:rPr lang="en-US" altLang="zh-CN" sz="160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160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和</m:t>
                    </m:r>
                    <m:sSubSup>
                      <m:sSubSupPr>
                        <m:ctrlP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l-GR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160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σ</m:t>
                        </m:r>
                      </m:e>
                      <m:sub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160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⋯,</m:t>
                        </m:r>
                        <m:r>
                          <m:rPr>
                            <m:sty m:val="p"/>
                          </m:rPr>
                          <a:rPr lang="el-GR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m</m:t>
                        </m:r>
                      </m:sub>
                      <m:sup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160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时，求综合这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m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组数据的最佳方法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2-8 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上述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2-7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题中，如果各种检测方法的方差相同，但测量数据的个数不同，即已知测量平均值和测量数据个数分别为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160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160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,⋯,</m:t>
                    </m:r>
                    <m:sSub>
                      <m:sSubPr>
                        <m:ctrlP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𝑚</m:t>
                        </m:r>
                      </m:sub>
                    </m:sSub>
                    <m:r>
                      <a:rPr lang="en-US" altLang="zh-CN" sz="160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160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和</m:t>
                    </m:r>
                    <m:sSub>
                      <m:sSubPr>
                        <m:ctrlP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160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160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,⋯,</m:t>
                    </m:r>
                    <m:sSub>
                      <m:sSubPr>
                        <m:ctrlP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160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𝑚</m:t>
                        </m:r>
                      </m:sub>
                    </m:sSub>
                    <m:r>
                      <a:rPr lang="en-US" altLang="zh-CN" sz="160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160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时，又该</m:t>
                    </m:r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如何综合这些数据？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750" y="908050"/>
                <a:ext cx="8316726" cy="5653298"/>
              </a:xfrm>
              <a:blipFill rotWithShape="1">
                <a:blip r:embed="rId2"/>
                <a:stretch>
                  <a:fillRect l="-293" t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61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第一次作业题  2021/3/7 网络学堂提交截止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第一次作业题  2021/3/7 网络学堂提交截止</dc:title>
  <dc:creator>cao_solid</dc:creator>
  <cp:lastModifiedBy>cao_solid</cp:lastModifiedBy>
  <cp:revision>1</cp:revision>
  <dcterms:created xsi:type="dcterms:W3CDTF">2021-02-28T11:02:23Z</dcterms:created>
  <dcterms:modified xsi:type="dcterms:W3CDTF">2021-02-28T11:03:21Z</dcterms:modified>
</cp:coreProperties>
</file>